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1"/>
  </p:sldMasterIdLst>
  <p:notesMasterIdLst>
    <p:notesMasterId r:id="rId9"/>
  </p:notesMasterIdLst>
  <p:sldIdLst>
    <p:sldId id="1189" r:id="rId2"/>
    <p:sldId id="1182" r:id="rId3"/>
    <p:sldId id="1188" r:id="rId4"/>
    <p:sldId id="1149" r:id="rId5"/>
    <p:sldId id="1138" r:id="rId6"/>
    <p:sldId id="1176" r:id="rId7"/>
    <p:sldId id="1100" r:id="rId8"/>
  </p:sldIdLst>
  <p:sldSz cx="12192000" cy="6858000"/>
  <p:notesSz cx="6858000" cy="9144000"/>
  <p:defaultTextStyle>
    <a:defPPr marL="0" marR="0" indent="0" algn="l" defTabSz="121917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defRPr>
    </a:defPPr>
    <a:lvl1pPr marL="0" marR="0" indent="0" algn="l" defTabSz="1219170"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3F3F3F"/>
        </a:solidFill>
        <a:effectLst/>
        <a:uFillTx/>
        <a:latin typeface="+mn-lt"/>
        <a:ea typeface="+mn-ea"/>
        <a:cs typeface="+mn-cs"/>
        <a:sym typeface="Arial"/>
      </a:defRPr>
    </a:lvl1pPr>
    <a:lvl2pPr marL="0" marR="0" indent="0" algn="l" defTabSz="1219170"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3F3F3F"/>
        </a:solidFill>
        <a:effectLst/>
        <a:uFillTx/>
        <a:latin typeface="+mn-lt"/>
        <a:ea typeface="+mn-ea"/>
        <a:cs typeface="+mn-cs"/>
        <a:sym typeface="Arial"/>
      </a:defRPr>
    </a:lvl2pPr>
    <a:lvl3pPr marL="0" marR="0" indent="0" algn="l" defTabSz="1219170"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3F3F3F"/>
        </a:solidFill>
        <a:effectLst/>
        <a:uFillTx/>
        <a:latin typeface="+mn-lt"/>
        <a:ea typeface="+mn-ea"/>
        <a:cs typeface="+mn-cs"/>
        <a:sym typeface="Arial"/>
      </a:defRPr>
    </a:lvl3pPr>
    <a:lvl4pPr marL="0" marR="0" indent="0" algn="l" defTabSz="1219170"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3F3F3F"/>
        </a:solidFill>
        <a:effectLst/>
        <a:uFillTx/>
        <a:latin typeface="+mn-lt"/>
        <a:ea typeface="+mn-ea"/>
        <a:cs typeface="+mn-cs"/>
        <a:sym typeface="Arial"/>
      </a:defRPr>
    </a:lvl4pPr>
    <a:lvl5pPr marL="0" marR="0" indent="0" algn="l" defTabSz="1219170"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3F3F3F"/>
        </a:solidFill>
        <a:effectLst/>
        <a:uFillTx/>
        <a:latin typeface="+mn-lt"/>
        <a:ea typeface="+mn-ea"/>
        <a:cs typeface="+mn-cs"/>
        <a:sym typeface="Arial"/>
      </a:defRPr>
    </a:lvl5pPr>
    <a:lvl6pPr marL="0" marR="0" indent="0" algn="l" defTabSz="1219170"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3F3F3F"/>
        </a:solidFill>
        <a:effectLst/>
        <a:uFillTx/>
        <a:latin typeface="+mn-lt"/>
        <a:ea typeface="+mn-ea"/>
        <a:cs typeface="+mn-cs"/>
        <a:sym typeface="Arial"/>
      </a:defRPr>
    </a:lvl6pPr>
    <a:lvl7pPr marL="0" marR="0" indent="0" algn="l" defTabSz="1219170"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3F3F3F"/>
        </a:solidFill>
        <a:effectLst/>
        <a:uFillTx/>
        <a:latin typeface="+mn-lt"/>
        <a:ea typeface="+mn-ea"/>
        <a:cs typeface="+mn-cs"/>
        <a:sym typeface="Arial"/>
      </a:defRPr>
    </a:lvl7pPr>
    <a:lvl8pPr marL="0" marR="0" indent="0" algn="l" defTabSz="1219170"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3F3F3F"/>
        </a:solidFill>
        <a:effectLst/>
        <a:uFillTx/>
        <a:latin typeface="+mn-lt"/>
        <a:ea typeface="+mn-ea"/>
        <a:cs typeface="+mn-cs"/>
        <a:sym typeface="Arial"/>
      </a:defRPr>
    </a:lvl8pPr>
    <a:lvl9pPr marL="0" marR="0" indent="0" algn="l" defTabSz="1219170"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3F3F3F"/>
        </a:solidFill>
        <a:effectLst/>
        <a:uFillTx/>
        <a:latin typeface="+mn-lt"/>
        <a:ea typeface="+mn-ea"/>
        <a:cs typeface="+mn-cs"/>
        <a:sym typeface="Arial"/>
      </a:defRPr>
    </a:lvl9pPr>
  </p:defaultTextStyle>
  <p:extLst>
    <p:ext uri="{521415D9-36F7-43E2-AB2F-B90AF26B5E84}">
      <p14:sectionLst xmlns:p14="http://schemas.microsoft.com/office/powerpoint/2010/main">
        <p14:section name="Default Section" id="{E1A97543-4B24-0542-B3E6-05FA2DFEAB1E}">
          <p14:sldIdLst>
            <p14:sldId id="1189"/>
            <p14:sldId id="1182"/>
            <p14:sldId id="1188"/>
            <p14:sldId id="1149"/>
            <p14:sldId id="1138"/>
            <p14:sldId id="1176"/>
            <p14:sldId id="1100"/>
          </p14:sldIdLst>
        </p14:section>
        <p14:section name="carpark" id="{AF6F45A7-C0B4-494D-9F34-B4307286800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8FD711-CAE8-6CE2-0AED-2D64284988CB}" name="Kelly Sze" initials="KS" userId="S::ksze@omnibridgeway.com::9b6c9243-43b0-4f8f-9908-9acaa6491b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A680"/>
    <a:srgbClr val="A5A5A5"/>
    <a:srgbClr val="EC7625"/>
    <a:srgbClr val="B08C5A"/>
    <a:srgbClr val="FF2F92"/>
    <a:srgbClr val="00FFF0"/>
    <a:srgbClr val="A67F48"/>
    <a:srgbClr val="C4A983"/>
    <a:srgbClr val="2B809E"/>
    <a:srgbClr val="0614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AB7EF9-641C-4384-AE8C-D653925E821C}" v="3" dt="2023-05-11T14:32:45.85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3F3F3F"/>
        </a:fontRef>
        <a:srgbClr val="3F3F3F"/>
      </a:tcTxStyle>
      <a:tcStyle>
        <a:tcBdr>
          <a:left>
            <a:ln w="12700" cap="flat">
              <a:solidFill>
                <a:srgbClr val="3F3F3F"/>
              </a:solidFill>
              <a:prstDash val="solid"/>
              <a:round/>
            </a:ln>
          </a:left>
          <a:right>
            <a:ln w="12700" cap="flat">
              <a:solidFill>
                <a:srgbClr val="3F3F3F"/>
              </a:solidFill>
              <a:prstDash val="solid"/>
              <a:round/>
            </a:ln>
          </a:right>
          <a:top>
            <a:ln w="12700" cap="flat">
              <a:solidFill>
                <a:srgbClr val="3F3F3F"/>
              </a:solidFill>
              <a:prstDash val="solid"/>
              <a:round/>
            </a:ln>
          </a:top>
          <a:bottom>
            <a:ln w="12700" cap="flat">
              <a:solidFill>
                <a:srgbClr val="3F3F3F"/>
              </a:solidFill>
              <a:prstDash val="solid"/>
              <a:round/>
            </a:ln>
          </a:bottom>
          <a:insideH>
            <a:ln w="12700" cap="flat">
              <a:solidFill>
                <a:srgbClr val="3F3F3F"/>
              </a:solidFill>
              <a:prstDash val="solid"/>
              <a:round/>
            </a:ln>
          </a:insideH>
          <a:insideV>
            <a:ln w="12700" cap="flat">
              <a:solidFill>
                <a:srgbClr val="3F3F3F"/>
              </a:solidFill>
              <a:prstDash val="solid"/>
              <a:round/>
            </a:ln>
          </a:insideV>
        </a:tcBdr>
        <a:fill>
          <a:noFill/>
        </a:fill>
      </a:tcStyle>
    </a:wholeTbl>
    <a:band2H>
      <a:tcTxStyle/>
      <a:tcStyle>
        <a:tcBdr/>
        <a:fill>
          <a:solidFill>
            <a:srgbClr val="FFFFFF"/>
          </a:solidFill>
        </a:fill>
      </a:tcStyle>
    </a:band2H>
    <a:firstCol>
      <a:tcTxStyle b="off" i="off">
        <a:fontRef idx="minor">
          <a:srgbClr val="3F3F3F"/>
        </a:fontRef>
        <a:srgbClr val="3F3F3F"/>
      </a:tcTxStyle>
      <a:tcStyle>
        <a:tcBdr>
          <a:left>
            <a:ln w="12700" cap="flat">
              <a:solidFill>
                <a:srgbClr val="3F3F3F"/>
              </a:solidFill>
              <a:prstDash val="solid"/>
              <a:round/>
            </a:ln>
          </a:left>
          <a:right>
            <a:ln w="12700" cap="flat">
              <a:solidFill>
                <a:srgbClr val="3F3F3F"/>
              </a:solidFill>
              <a:prstDash val="solid"/>
              <a:round/>
            </a:ln>
          </a:right>
          <a:top>
            <a:ln w="12700" cap="flat">
              <a:solidFill>
                <a:srgbClr val="3F3F3F"/>
              </a:solidFill>
              <a:prstDash val="solid"/>
              <a:round/>
            </a:ln>
          </a:top>
          <a:bottom>
            <a:ln w="12700" cap="flat">
              <a:solidFill>
                <a:srgbClr val="3F3F3F"/>
              </a:solidFill>
              <a:prstDash val="solid"/>
              <a:round/>
            </a:ln>
          </a:bottom>
          <a:insideH>
            <a:ln w="12700" cap="flat">
              <a:solidFill>
                <a:srgbClr val="3F3F3F"/>
              </a:solidFill>
              <a:prstDash val="solid"/>
              <a:round/>
            </a:ln>
          </a:insideH>
          <a:insideV>
            <a:ln w="12700" cap="flat">
              <a:solidFill>
                <a:srgbClr val="3F3F3F"/>
              </a:solidFill>
              <a:prstDash val="solid"/>
              <a:round/>
            </a:ln>
          </a:insideV>
        </a:tcBdr>
        <a:fill>
          <a:noFill/>
        </a:fill>
      </a:tcStyle>
    </a:firstCol>
    <a:lastRow>
      <a:tcTxStyle b="off" i="off">
        <a:fontRef idx="minor">
          <a:srgbClr val="3F3F3F"/>
        </a:fontRef>
        <a:srgbClr val="3F3F3F"/>
      </a:tcTxStyle>
      <a:tcStyle>
        <a:tcBdr>
          <a:left>
            <a:ln w="12700" cap="flat">
              <a:solidFill>
                <a:srgbClr val="3F3F3F"/>
              </a:solidFill>
              <a:prstDash val="solid"/>
              <a:round/>
            </a:ln>
          </a:left>
          <a:right>
            <a:ln w="12700" cap="flat">
              <a:solidFill>
                <a:srgbClr val="3F3F3F"/>
              </a:solidFill>
              <a:prstDash val="solid"/>
              <a:round/>
            </a:ln>
          </a:right>
          <a:top>
            <a:ln w="12700" cap="flat">
              <a:solidFill>
                <a:srgbClr val="3F3F3F"/>
              </a:solidFill>
              <a:prstDash val="solid"/>
              <a:round/>
            </a:ln>
          </a:top>
          <a:bottom>
            <a:ln w="12700" cap="flat">
              <a:solidFill>
                <a:srgbClr val="3F3F3F"/>
              </a:solidFill>
              <a:prstDash val="solid"/>
              <a:round/>
            </a:ln>
          </a:bottom>
          <a:insideH>
            <a:ln w="12700" cap="flat">
              <a:solidFill>
                <a:srgbClr val="3F3F3F"/>
              </a:solidFill>
              <a:prstDash val="solid"/>
              <a:round/>
            </a:ln>
          </a:insideH>
          <a:insideV>
            <a:ln w="12700" cap="flat">
              <a:solidFill>
                <a:srgbClr val="3F3F3F"/>
              </a:solidFill>
              <a:prstDash val="solid"/>
              <a:round/>
            </a:ln>
          </a:insideV>
        </a:tcBdr>
        <a:fill>
          <a:noFill/>
        </a:fill>
      </a:tcStyle>
    </a:lastRow>
    <a:firstRow>
      <a:tcTxStyle b="off" i="off">
        <a:fontRef idx="minor">
          <a:srgbClr val="3F3F3F"/>
        </a:fontRef>
        <a:srgbClr val="3F3F3F"/>
      </a:tcTxStyle>
      <a:tcStyle>
        <a:tcBdr>
          <a:left>
            <a:ln w="12700" cap="flat">
              <a:solidFill>
                <a:srgbClr val="3F3F3F"/>
              </a:solidFill>
              <a:prstDash val="solid"/>
              <a:round/>
            </a:ln>
          </a:left>
          <a:right>
            <a:ln w="12700" cap="flat">
              <a:solidFill>
                <a:srgbClr val="3F3F3F"/>
              </a:solidFill>
              <a:prstDash val="solid"/>
              <a:round/>
            </a:ln>
          </a:right>
          <a:top>
            <a:ln w="12700" cap="flat">
              <a:solidFill>
                <a:srgbClr val="3F3F3F"/>
              </a:solidFill>
              <a:prstDash val="solid"/>
              <a:round/>
            </a:ln>
          </a:top>
          <a:bottom>
            <a:ln w="12700" cap="flat">
              <a:solidFill>
                <a:srgbClr val="3F3F3F"/>
              </a:solidFill>
              <a:prstDash val="solid"/>
              <a:round/>
            </a:ln>
          </a:bottom>
          <a:insideH>
            <a:ln w="12700" cap="flat">
              <a:solidFill>
                <a:srgbClr val="3F3F3F"/>
              </a:solidFill>
              <a:prstDash val="solid"/>
              <a:round/>
            </a:ln>
          </a:insideH>
          <a:insideV>
            <a:ln w="12700" cap="flat">
              <a:solidFill>
                <a:srgbClr val="3F3F3F"/>
              </a:solidFill>
              <a:prstDash val="solid"/>
              <a:round/>
            </a:ln>
          </a:insideV>
        </a:tcBdr>
        <a:fill>
          <a:noFill/>
        </a:fill>
      </a:tcStyle>
    </a:firstRow>
  </a:tblStyle>
  <a:tblStyle styleId="{C7B018BB-80A7-4F77-B60F-C8B233D01FF8}" styleName="">
    <a:tblBg/>
    <a:wholeTbl>
      <a:tcTxStyle b="off" i="off">
        <a:fontRef idx="minor">
          <a:srgbClr val="3F3F3F"/>
        </a:fontRef>
        <a:srgbClr val="3F3F3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DD1CE"/>
          </a:solidFill>
        </a:fill>
      </a:tcStyle>
    </a:wholeTbl>
    <a:band2H>
      <a:tcTxStyle/>
      <a:tcStyle>
        <a:tcBdr/>
        <a:fill>
          <a:solidFill>
            <a:srgbClr val="F6E9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3F3F3F"/>
        </a:fontRef>
        <a:srgbClr val="3F3F3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BCD"/>
          </a:solidFill>
        </a:fill>
      </a:tcStyle>
    </a:wholeTbl>
    <a:band2H>
      <a:tcTxStyle/>
      <a:tcStyle>
        <a:tcBdr/>
        <a:fill>
          <a:solidFill>
            <a:srgbClr val="E7EE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3F3F3F"/>
        </a:fontRef>
        <a:srgbClr val="3F3F3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2FF"/>
          </a:solidFill>
        </a:fill>
      </a:tcStyle>
    </a:wholeTbl>
    <a:band2H>
      <a:tcTxStyle/>
      <a:tcStyle>
        <a:tcBdr/>
        <a:fill>
          <a:solidFill>
            <a:srgbClr val="E7F1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3F3F3F"/>
        </a:fontRef>
        <a:srgbClr val="3F3F3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3F3F3F"/>
        </a:fontRef>
        <a:srgbClr val="3F3F3F"/>
      </a:tcTxStyle>
      <a:tcStyle>
        <a:tcBdr>
          <a:left>
            <a:ln w="12700" cap="flat">
              <a:noFill/>
              <a:miter lim="400000"/>
            </a:ln>
          </a:left>
          <a:right>
            <a:ln w="12700" cap="flat">
              <a:noFill/>
              <a:miter lim="400000"/>
            </a:ln>
          </a:right>
          <a:top>
            <a:ln w="50800" cap="flat">
              <a:solidFill>
                <a:srgbClr val="3F3F3F"/>
              </a:solidFill>
              <a:prstDash val="solid"/>
              <a:round/>
            </a:ln>
          </a:top>
          <a:bottom>
            <a:ln w="25400" cap="flat">
              <a:solidFill>
                <a:srgbClr val="3F3F3F"/>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3F3F3F"/>
              </a:solidFill>
              <a:prstDash val="solid"/>
              <a:round/>
            </a:ln>
          </a:top>
          <a:bottom>
            <a:ln w="25400" cap="flat">
              <a:solidFill>
                <a:srgbClr val="3F3F3F"/>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3F3F3F"/>
        </a:fontRef>
        <a:srgbClr val="3F3F3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DCD"/>
          </a:solidFill>
        </a:fill>
      </a:tcStyle>
    </a:wholeTbl>
    <a:band2H>
      <a:tcTxStyle/>
      <a:tcStyle>
        <a:tcBdr/>
        <a:fill>
          <a:solidFill>
            <a:srgbClr val="E8E8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F3F3F"/>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F3F3F"/>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3F3F3F"/>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35" autoAdjust="0"/>
    <p:restoredTop sz="88299" autoAdjust="0"/>
  </p:normalViewPr>
  <p:slideViewPr>
    <p:cSldViewPr snapToGrid="0">
      <p:cViewPr varScale="1">
        <p:scale>
          <a:sx n="118" d="100"/>
          <a:sy n="118" d="100"/>
        </p:scale>
        <p:origin x="1002" y="102"/>
      </p:cViewPr>
      <p:guideLst/>
    </p:cSldViewPr>
  </p:slideViewPr>
  <p:outlineViewPr>
    <p:cViewPr>
      <p:scale>
        <a:sx n="33" d="100"/>
        <a:sy n="33" d="100"/>
      </p:scale>
      <p:origin x="0" y="-4256"/>
    </p:cViewPr>
  </p:outlineViewPr>
  <p:notesTextViewPr>
    <p:cViewPr>
      <p:scale>
        <a:sx n="1" d="1"/>
        <a:sy n="1" d="1"/>
      </p:scale>
      <p:origin x="0" y="0"/>
    </p:cViewPr>
  </p:notesTextViewPr>
  <p:sorterViewPr>
    <p:cViewPr>
      <p:scale>
        <a:sx n="100" d="100"/>
        <a:sy n="100" d="100"/>
      </p:scale>
      <p:origin x="0" y="-6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mytro Shemelin" userId="5a92bb5b-7c6a-4a88-b7e9-ed8314a5c083" providerId="ADAL" clId="{43AB7EF9-641C-4384-AE8C-D653925E821C}"/>
    <pc:docChg chg="addSld delSld modSld modSection">
      <pc:chgData name="Dmytro Shemelin" userId="5a92bb5b-7c6a-4a88-b7e9-ed8314a5c083" providerId="ADAL" clId="{43AB7EF9-641C-4384-AE8C-D653925E821C}" dt="2023-05-12T13:49:17.149" v="4" actId="20577"/>
      <pc:docMkLst>
        <pc:docMk/>
      </pc:docMkLst>
      <pc:sldChg chg="del">
        <pc:chgData name="Dmytro Shemelin" userId="5a92bb5b-7c6a-4a88-b7e9-ed8314a5c083" providerId="ADAL" clId="{43AB7EF9-641C-4384-AE8C-D653925E821C}" dt="2023-05-12T13:39:21.540" v="3" actId="47"/>
        <pc:sldMkLst>
          <pc:docMk/>
          <pc:sldMk cId="2346126305" sldId="695"/>
        </pc:sldMkLst>
      </pc:sldChg>
      <pc:sldChg chg="modSp mod">
        <pc:chgData name="Dmytro Shemelin" userId="5a92bb5b-7c6a-4a88-b7e9-ed8314a5c083" providerId="ADAL" clId="{43AB7EF9-641C-4384-AE8C-D653925E821C}" dt="2023-05-12T13:49:17.149" v="4" actId="20577"/>
        <pc:sldMkLst>
          <pc:docMk/>
          <pc:sldMk cId="3898878887" sldId="1138"/>
        </pc:sldMkLst>
        <pc:spChg chg="mod">
          <ac:chgData name="Dmytro Shemelin" userId="5a92bb5b-7c6a-4a88-b7e9-ed8314a5c083" providerId="ADAL" clId="{43AB7EF9-641C-4384-AE8C-D653925E821C}" dt="2023-05-12T13:49:17.149" v="4" actId="20577"/>
          <ac:spMkLst>
            <pc:docMk/>
            <pc:sldMk cId="3898878887" sldId="1138"/>
            <ac:spMk id="18" creationId="{CF59ADF2-1A17-1EE9-66CA-D41DED183E06}"/>
          </ac:spMkLst>
        </pc:spChg>
      </pc:sldChg>
      <pc:sldChg chg="addSp delSp modSp add">
        <pc:chgData name="Dmytro Shemelin" userId="5a92bb5b-7c6a-4a88-b7e9-ed8314a5c083" providerId="ADAL" clId="{43AB7EF9-641C-4384-AE8C-D653925E821C}" dt="2023-05-11T14:32:45.857" v="2"/>
        <pc:sldMkLst>
          <pc:docMk/>
          <pc:sldMk cId="1324636107" sldId="1189"/>
        </pc:sldMkLst>
        <pc:spChg chg="mod">
          <ac:chgData name="Dmytro Shemelin" userId="5a92bb5b-7c6a-4a88-b7e9-ed8314a5c083" providerId="ADAL" clId="{43AB7EF9-641C-4384-AE8C-D653925E821C}" dt="2023-05-11T14:32:45.857" v="2"/>
          <ac:spMkLst>
            <pc:docMk/>
            <pc:sldMk cId="1324636107" sldId="1189"/>
            <ac:spMk id="2" creationId="{759449A7-CB21-594E-9F0C-23BF280B742C}"/>
          </ac:spMkLst>
        </pc:spChg>
        <pc:spChg chg="mod">
          <ac:chgData name="Dmytro Shemelin" userId="5a92bb5b-7c6a-4a88-b7e9-ed8314a5c083" providerId="ADAL" clId="{43AB7EF9-641C-4384-AE8C-D653925E821C}" dt="2023-05-11T14:32:45.857" v="2"/>
          <ac:spMkLst>
            <pc:docMk/>
            <pc:sldMk cId="1324636107" sldId="1189"/>
            <ac:spMk id="3" creationId="{E05A7D6A-FB13-E144-BF76-5B1A7AFB368A}"/>
          </ac:spMkLst>
        </pc:spChg>
        <pc:spChg chg="mod">
          <ac:chgData name="Dmytro Shemelin" userId="5a92bb5b-7c6a-4a88-b7e9-ed8314a5c083" providerId="ADAL" clId="{43AB7EF9-641C-4384-AE8C-D653925E821C}" dt="2023-05-11T14:32:45.857" v="2"/>
          <ac:spMkLst>
            <pc:docMk/>
            <pc:sldMk cId="1324636107" sldId="1189"/>
            <ac:spMk id="4" creationId="{A20FA333-50DD-AC45-95DA-A35257E69A29}"/>
          </ac:spMkLst>
        </pc:spChg>
        <pc:spChg chg="add del mod">
          <ac:chgData name="Dmytro Shemelin" userId="5a92bb5b-7c6a-4a88-b7e9-ed8314a5c083" providerId="ADAL" clId="{43AB7EF9-641C-4384-AE8C-D653925E821C}" dt="2023-05-11T14:32:45.857" v="2"/>
          <ac:spMkLst>
            <pc:docMk/>
            <pc:sldMk cId="1324636107" sldId="1189"/>
            <ac:spMk id="6" creationId="{2C94462A-BCE1-C602-8837-38813C7A8FA0}"/>
          </ac:spMkLst>
        </pc:spChg>
        <pc:spChg chg="add del mod">
          <ac:chgData name="Dmytro Shemelin" userId="5a92bb5b-7c6a-4a88-b7e9-ed8314a5c083" providerId="ADAL" clId="{43AB7EF9-641C-4384-AE8C-D653925E821C}" dt="2023-05-11T14:32:45.857" v="2"/>
          <ac:spMkLst>
            <pc:docMk/>
            <pc:sldMk cId="1324636107" sldId="1189"/>
            <ac:spMk id="7" creationId="{E29B62D3-F127-2492-DF08-20D51107179E}"/>
          </ac:spMkLst>
        </pc:spChg>
        <pc:spChg chg="add del mod">
          <ac:chgData name="Dmytro Shemelin" userId="5a92bb5b-7c6a-4a88-b7e9-ed8314a5c083" providerId="ADAL" clId="{43AB7EF9-641C-4384-AE8C-D653925E821C}" dt="2023-05-11T14:32:45.857" v="2"/>
          <ac:spMkLst>
            <pc:docMk/>
            <pc:sldMk cId="1324636107" sldId="1189"/>
            <ac:spMk id="8" creationId="{CAAB104A-5B44-2CA6-D1E7-395E342F66A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0" name="Shape 250"/>
          <p:cNvSpPr>
            <a:spLocks noGrp="1" noRot="1" noChangeAspect="1"/>
          </p:cNvSpPr>
          <p:nvPr>
            <p:ph type="sldImg"/>
          </p:nvPr>
        </p:nvSpPr>
        <p:spPr>
          <a:xfrm>
            <a:off x="381000" y="685800"/>
            <a:ext cx="6096000" cy="3429000"/>
          </a:xfrm>
          <a:prstGeom prst="rect">
            <a:avLst/>
          </a:prstGeom>
        </p:spPr>
        <p:txBody>
          <a:bodyPr/>
          <a:lstStyle/>
          <a:p>
            <a:endParaRPr/>
          </a:p>
        </p:txBody>
      </p:sp>
      <p:sp>
        <p:nvSpPr>
          <p:cNvPr id="251" name="Shape 25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867">
        <a:latin typeface="+mn-lt"/>
        <a:ea typeface="+mn-ea"/>
        <a:cs typeface="+mn-cs"/>
        <a:sym typeface="Arial"/>
      </a:defRPr>
    </a:lvl1pPr>
    <a:lvl2pPr indent="304792" latinLnBrk="0">
      <a:defRPr sz="1867">
        <a:latin typeface="+mn-lt"/>
        <a:ea typeface="+mn-ea"/>
        <a:cs typeface="+mn-cs"/>
        <a:sym typeface="Arial"/>
      </a:defRPr>
    </a:lvl2pPr>
    <a:lvl3pPr indent="609585" latinLnBrk="0">
      <a:defRPr sz="1867">
        <a:latin typeface="+mn-lt"/>
        <a:ea typeface="+mn-ea"/>
        <a:cs typeface="+mn-cs"/>
        <a:sym typeface="Arial"/>
      </a:defRPr>
    </a:lvl3pPr>
    <a:lvl4pPr indent="914377" latinLnBrk="0">
      <a:defRPr sz="1867">
        <a:latin typeface="+mn-lt"/>
        <a:ea typeface="+mn-ea"/>
        <a:cs typeface="+mn-cs"/>
        <a:sym typeface="Arial"/>
      </a:defRPr>
    </a:lvl4pPr>
    <a:lvl5pPr indent="1219170" latinLnBrk="0">
      <a:defRPr sz="1867">
        <a:latin typeface="+mn-lt"/>
        <a:ea typeface="+mn-ea"/>
        <a:cs typeface="+mn-cs"/>
        <a:sym typeface="Arial"/>
      </a:defRPr>
    </a:lvl5pPr>
    <a:lvl6pPr indent="1523962" latinLnBrk="0">
      <a:defRPr sz="1867">
        <a:latin typeface="+mn-lt"/>
        <a:ea typeface="+mn-ea"/>
        <a:cs typeface="+mn-cs"/>
        <a:sym typeface="Arial"/>
      </a:defRPr>
    </a:lvl6pPr>
    <a:lvl7pPr indent="1828754" latinLnBrk="0">
      <a:defRPr sz="1867">
        <a:latin typeface="+mn-lt"/>
        <a:ea typeface="+mn-ea"/>
        <a:cs typeface="+mn-cs"/>
        <a:sym typeface="Arial"/>
      </a:defRPr>
    </a:lvl7pPr>
    <a:lvl8pPr indent="2133547" latinLnBrk="0">
      <a:defRPr sz="1867">
        <a:latin typeface="+mn-lt"/>
        <a:ea typeface="+mn-ea"/>
        <a:cs typeface="+mn-cs"/>
        <a:sym typeface="Arial"/>
      </a:defRPr>
    </a:lvl8pPr>
    <a:lvl9pPr indent="2438339" latinLnBrk="0">
      <a:defRPr sz="1867">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3454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636895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302195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2F478FA-F119-5C4D-AAD2-CB1B5CC70E65}" type="slidenum">
              <a:rPr lang="en-US" smtClean="0"/>
              <a:t>6</a:t>
            </a:fld>
            <a:endParaRPr lang="en-US" dirty="0"/>
          </a:p>
        </p:txBody>
      </p:sp>
    </p:spTree>
    <p:extLst>
      <p:ext uri="{BB962C8B-B14F-4D97-AF65-F5344CB8AC3E}">
        <p14:creationId xmlns:p14="http://schemas.microsoft.com/office/powerpoint/2010/main" val="391448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0922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Notes_DELETE">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Open Sans Light" panose="020B0306030504020204" pitchFamily="34" charset="0"/>
                <a:ea typeface="Open Sans Light" panose="020B0306030504020204" pitchFamily="34" charset="0"/>
                <a:cs typeface="Open Sans Light" panose="020B0306030504020204" pitchFamily="34" charset="0"/>
              </a:defRPr>
            </a:lvl1pPr>
          </a:lstStyle>
          <a:p>
            <a:fld id="{23673097-6E7E-024C-8939-597D60A5F10D}" type="slidenum">
              <a:rPr lang="en-US" smtClean="0"/>
              <a:pPr/>
              <a:t>‹#›</a:t>
            </a:fld>
            <a:endParaRPr lang="en-US" dirty="0"/>
          </a:p>
        </p:txBody>
      </p:sp>
      <p:sp>
        <p:nvSpPr>
          <p:cNvPr id="3" name="Rectangle 2">
            <a:extLst>
              <a:ext uri="{FF2B5EF4-FFF2-40B4-BE49-F238E27FC236}">
                <a16:creationId xmlns:a16="http://schemas.microsoft.com/office/drawing/2014/main" id="{490EDAB0-5499-9044-B8D2-508A0C4FA05F}"/>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Text Placeholder 7">
            <a:extLst>
              <a:ext uri="{FF2B5EF4-FFF2-40B4-BE49-F238E27FC236}">
                <a16:creationId xmlns:a16="http://schemas.microsoft.com/office/drawing/2014/main" id="{561F9962-0087-0B4F-8010-66EBBEC5BCBA}"/>
              </a:ext>
            </a:extLst>
          </p:cNvPr>
          <p:cNvSpPr txBox="1">
            <a:spLocks/>
          </p:cNvSpPr>
          <p:nvPr userDrawn="1"/>
        </p:nvSpPr>
        <p:spPr>
          <a:xfrm>
            <a:off x="309564" y="535112"/>
            <a:ext cx="8986837" cy="4419600"/>
          </a:xfrm>
          <a:prstGeom prst="rect">
            <a:avLst/>
          </a:prstGeom>
        </p:spPr>
        <p:txBody>
          <a:bodyPr/>
          <a:lstStyle>
            <a:lvl1pPr marL="223838" indent="-223838" algn="l" defTabSz="914400" rtl="0" eaLnBrk="1" latinLnBrk="0" hangingPunct="1">
              <a:lnSpc>
                <a:spcPct val="114000"/>
              </a:lnSpc>
              <a:spcBef>
                <a:spcPts val="1000"/>
              </a:spcBef>
              <a:buClr>
                <a:schemeClr val="tx2"/>
              </a:buClr>
              <a:buFont typeface="Arial" panose="020B0604020202020204" pitchFamily="34" charset="0"/>
              <a:buChar char="•"/>
              <a:tabLst/>
              <a:defRPr sz="10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49263" indent="-225425" algn="l" defTabSz="914400" rtl="0" eaLnBrk="1" latinLnBrk="0" hangingPunct="1">
              <a:lnSpc>
                <a:spcPct val="114000"/>
              </a:lnSpc>
              <a:spcBef>
                <a:spcPts val="500"/>
              </a:spcBef>
              <a:buClr>
                <a:schemeClr val="tx2"/>
              </a:buClr>
              <a:buFont typeface="Arial" panose="020B0604020202020204" pitchFamily="34" charset="0"/>
              <a:buChar char="•"/>
              <a:tabLst/>
              <a:defRPr sz="10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5850" indent="-171450" algn="l" defTabSz="914400" rtl="0" eaLnBrk="1" latinLnBrk="0" hangingPunct="1">
              <a:lnSpc>
                <a:spcPct val="114000"/>
              </a:lnSpc>
              <a:spcBef>
                <a:spcPts val="500"/>
              </a:spcBef>
              <a:buClr>
                <a:schemeClr val="tx2"/>
              </a:buClr>
              <a:buFont typeface="Arial" panose="020B0604020202020204" pitchFamily="34" charset="0"/>
              <a:buChar char="•"/>
              <a:defRPr sz="12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543050" indent="-171450" algn="l" defTabSz="914400" rtl="0" eaLnBrk="1" latinLnBrk="0" hangingPunct="1">
              <a:lnSpc>
                <a:spcPct val="114000"/>
              </a:lnSpc>
              <a:spcBef>
                <a:spcPts val="500"/>
              </a:spcBef>
              <a:buClr>
                <a:schemeClr val="tx2"/>
              </a:buClr>
              <a:buFont typeface="Arial" panose="020B0604020202020204" pitchFamily="34" charset="0"/>
              <a:buChar char="•"/>
              <a:defRPr sz="10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14000"/>
              </a:lnSpc>
              <a:spcBef>
                <a:spcPts val="500"/>
              </a:spcBef>
              <a:buClr>
                <a:schemeClr val="tx2"/>
              </a:buClr>
              <a:buFont typeface="Arial"/>
              <a:buChar char="•"/>
              <a:defRPr sz="20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800" dirty="0">
                <a:solidFill>
                  <a:schemeClr val="bg1"/>
                </a:solidFill>
              </a:rPr>
              <a:t>PLEASE DELETE THIS SLIDE </a:t>
            </a:r>
          </a:p>
          <a:p>
            <a:pPr marL="0" indent="0">
              <a:buFont typeface="Arial" panose="020B0604020202020204" pitchFamily="34" charset="0"/>
              <a:buNone/>
            </a:pPr>
            <a:r>
              <a:rPr lang="en-US" sz="1400" dirty="0">
                <a:solidFill>
                  <a:schemeClr val="bg1"/>
                </a:solidFill>
              </a:rPr>
              <a:t>This PowerPoint template is designed for wide onscreen presentations at 16:9 ratio commonly used in presentation rooms, conferences and widescreen computer monitors. If you are using an older monitor or laptop, please use the alternative template specifically optimized for standard 4:3 size.  This template comprises: </a:t>
            </a:r>
          </a:p>
          <a:p>
            <a:pPr>
              <a:buClr>
                <a:schemeClr val="bg1"/>
              </a:buClr>
            </a:pPr>
            <a:r>
              <a:rPr lang="en-US" sz="1400" dirty="0">
                <a:solidFill>
                  <a:schemeClr val="bg1"/>
                </a:solidFill>
              </a:rPr>
              <a:t>Five cover options, please do not alter the imagery: </a:t>
            </a:r>
            <a:br>
              <a:rPr lang="en-US" sz="1400" dirty="0">
                <a:solidFill>
                  <a:schemeClr val="bg1"/>
                </a:solidFill>
              </a:rPr>
            </a:br>
            <a:r>
              <a:rPr lang="en-US" sz="1400" dirty="0">
                <a:solidFill>
                  <a:schemeClr val="bg1"/>
                </a:solidFill>
              </a:rPr>
              <a:t>Navy: Recommended for onscreen only</a:t>
            </a:r>
            <a:br>
              <a:rPr lang="en-US" sz="1400" dirty="0">
                <a:solidFill>
                  <a:schemeClr val="bg1"/>
                </a:solidFill>
              </a:rPr>
            </a:br>
            <a:r>
              <a:rPr lang="en-US" sz="1400" dirty="0">
                <a:solidFill>
                  <a:schemeClr val="bg1"/>
                </a:solidFill>
              </a:rPr>
              <a:t>White: Recommended for printing as less ink coverage</a:t>
            </a:r>
          </a:p>
          <a:p>
            <a:pPr>
              <a:buClr>
                <a:schemeClr val="bg1"/>
              </a:buClr>
            </a:pPr>
            <a:r>
              <a:rPr lang="en-US" sz="1400" dirty="0">
                <a:solidFill>
                  <a:schemeClr val="bg1"/>
                </a:solidFill>
              </a:rPr>
              <a:t>Agenda slide template</a:t>
            </a:r>
          </a:p>
          <a:p>
            <a:pPr>
              <a:buClr>
                <a:schemeClr val="bg1"/>
              </a:buClr>
            </a:pPr>
            <a:r>
              <a:rPr lang="en-US" sz="1400" dirty="0">
                <a:solidFill>
                  <a:schemeClr val="bg1"/>
                </a:solidFill>
              </a:rPr>
              <a:t>Divider / section slide template</a:t>
            </a:r>
          </a:p>
          <a:p>
            <a:pPr>
              <a:buClr>
                <a:schemeClr val="bg1"/>
              </a:buClr>
            </a:pPr>
            <a:r>
              <a:rPr lang="en-US" sz="1400" dirty="0">
                <a:solidFill>
                  <a:schemeClr val="bg1"/>
                </a:solidFill>
              </a:rPr>
              <a:t>5 popular slide layout options plus additional options within the slide master</a:t>
            </a:r>
          </a:p>
          <a:p>
            <a:pPr>
              <a:buClr>
                <a:schemeClr val="bg1"/>
              </a:buClr>
            </a:pPr>
            <a:r>
              <a:rPr lang="en-US" sz="1400" dirty="0">
                <a:solidFill>
                  <a:schemeClr val="bg1"/>
                </a:solidFill>
              </a:rPr>
              <a:t>2 back page options (team or office contact details)</a:t>
            </a:r>
          </a:p>
          <a:p>
            <a:pPr marL="0" indent="0">
              <a:buClr>
                <a:schemeClr val="bg1"/>
              </a:buClr>
              <a:buNone/>
            </a:pPr>
            <a:r>
              <a:rPr lang="en-US" sz="1400" b="1" dirty="0">
                <a:solidFill>
                  <a:schemeClr val="bg1"/>
                </a:solidFill>
              </a:rPr>
              <a:t>FOOTER: </a:t>
            </a:r>
            <a:r>
              <a:rPr lang="en-US" sz="1400" dirty="0">
                <a:solidFill>
                  <a:schemeClr val="bg1"/>
                </a:solidFill>
              </a:rPr>
              <a:t>Please update across all slides at once by going to the first page of the slide master, </a:t>
            </a:r>
            <a:br>
              <a:rPr lang="en-US" sz="1400" dirty="0">
                <a:solidFill>
                  <a:schemeClr val="bg1"/>
                </a:solidFill>
              </a:rPr>
            </a:br>
            <a:r>
              <a:rPr lang="en-US" sz="1400" dirty="0">
                <a:solidFill>
                  <a:schemeClr val="bg1"/>
                </a:solidFill>
              </a:rPr>
              <a:t>then clicking on </a:t>
            </a:r>
            <a:r>
              <a:rPr lang="en-US" sz="1400" b="1" dirty="0">
                <a:solidFill>
                  <a:schemeClr val="bg1"/>
                </a:solidFill>
              </a:rPr>
              <a:t>File&gt;Page Setup&gt;Header/Footer</a:t>
            </a:r>
            <a:r>
              <a:rPr lang="en-US" sz="1400" dirty="0">
                <a:solidFill>
                  <a:schemeClr val="bg1"/>
                </a:solidFill>
              </a:rPr>
              <a:t>. </a:t>
            </a:r>
          </a:p>
          <a:p>
            <a:pPr marL="0" indent="0">
              <a:buNone/>
            </a:pPr>
            <a:r>
              <a:rPr lang="en-US" sz="1400" dirty="0">
                <a:solidFill>
                  <a:schemeClr val="bg1"/>
                </a:solidFill>
              </a:rPr>
              <a:t>* If emailing your final presentation to external parties, we recommend exporting as a PDF file.   Otherwise, sending a PPT  file will likely convert the typeface from our house-font to ‘Calibri’.</a:t>
            </a:r>
          </a:p>
          <a:p>
            <a:pPr marL="0" indent="0">
              <a:buFont typeface="Arial" panose="020B0604020202020204" pitchFamily="34" charset="0"/>
              <a:buNone/>
            </a:pPr>
            <a:endParaRPr lang="en-US" sz="1400" dirty="0">
              <a:solidFill>
                <a:schemeClr val="bg1"/>
              </a:solidFill>
            </a:endParaRPr>
          </a:p>
          <a:p>
            <a:endParaRPr lang="en-US" sz="1000" dirty="0">
              <a:solidFill>
                <a:schemeClr val="bg1"/>
              </a:solidFill>
            </a:endParaRPr>
          </a:p>
          <a:p>
            <a:endParaRPr lang="en-US" sz="1000" dirty="0">
              <a:solidFill>
                <a:schemeClr val="bg1"/>
              </a:solidFill>
            </a:endParaRPr>
          </a:p>
        </p:txBody>
      </p:sp>
    </p:spTree>
    <p:extLst>
      <p:ext uri="{BB962C8B-B14F-4D97-AF65-F5344CB8AC3E}">
        <p14:creationId xmlns:p14="http://schemas.microsoft.com/office/powerpoint/2010/main" val="3491974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ub-Section BLANK">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28652A-1A02-6B45-BD4E-507A520E3398}"/>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5" name="Picture 4" descr="A close up of a logo&#10;&#10;Description automatically generated">
            <a:extLst>
              <a:ext uri="{FF2B5EF4-FFF2-40B4-BE49-F238E27FC236}">
                <a16:creationId xmlns:a16="http://schemas.microsoft.com/office/drawing/2014/main" id="{227200F2-CCB9-1248-ACAD-B97EE54D29C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27876" y="172085"/>
            <a:ext cx="1490400" cy="301091"/>
          </a:xfrm>
          <a:prstGeom prst="rect">
            <a:avLst/>
          </a:prstGeom>
        </p:spPr>
      </p:pic>
    </p:spTree>
    <p:extLst>
      <p:ext uri="{BB962C8B-B14F-4D97-AF65-F5344CB8AC3E}">
        <p14:creationId xmlns:p14="http://schemas.microsoft.com/office/powerpoint/2010/main" val="3399826478"/>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ub-Section Divider">
    <p:bg>
      <p:bgPr>
        <a:solidFill>
          <a:schemeClr val="bg2"/>
        </a:solidFill>
        <a:effectLst/>
      </p:bgPr>
    </p:bg>
    <p:spTree>
      <p:nvGrpSpPr>
        <p:cNvPr id="1" name=""/>
        <p:cNvGrpSpPr/>
        <p:nvPr/>
      </p:nvGrpSpPr>
      <p:grpSpPr>
        <a:xfrm>
          <a:off x="0" y="0"/>
          <a:ext cx="0" cy="0"/>
          <a:chOff x="0" y="0"/>
          <a:chExt cx="0" cy="0"/>
        </a:xfrm>
      </p:grpSpPr>
      <p:sp>
        <p:nvSpPr>
          <p:cNvPr id="11" name="Subtitle 2"/>
          <p:cNvSpPr>
            <a:spLocks noGrp="1"/>
          </p:cNvSpPr>
          <p:nvPr>
            <p:ph type="subTitle" idx="1" hasCustomPrompt="1"/>
          </p:nvPr>
        </p:nvSpPr>
        <p:spPr>
          <a:xfrm>
            <a:off x="381802" y="2159679"/>
            <a:ext cx="4827431" cy="334140"/>
          </a:xfrm>
        </p:spPr>
        <p:txBody>
          <a:bodyPr anchor="t">
            <a:normAutofit/>
          </a:bodyPr>
          <a:lstStyle>
            <a:lvl1pPr marL="0" indent="0" algn="l">
              <a:lnSpc>
                <a:spcPct val="80000"/>
              </a:lnSpc>
              <a:buNone/>
              <a:defRPr sz="1800" b="0" i="0" spc="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Section title</a:t>
            </a:r>
          </a:p>
        </p:txBody>
      </p:sp>
      <p:sp>
        <p:nvSpPr>
          <p:cNvPr id="13" name="Title 12"/>
          <p:cNvSpPr>
            <a:spLocks noGrp="1"/>
          </p:cNvSpPr>
          <p:nvPr>
            <p:ph type="title"/>
          </p:nvPr>
        </p:nvSpPr>
        <p:spPr>
          <a:xfrm>
            <a:off x="381802" y="2626860"/>
            <a:ext cx="8838399" cy="3621541"/>
          </a:xfrm>
          <a:prstGeom prst="rect">
            <a:avLst/>
          </a:prstGeom>
        </p:spPr>
        <p:txBody>
          <a:bodyPr anchor="t">
            <a:noAutofit/>
          </a:bodyPr>
          <a:lstStyle>
            <a:lvl1pPr>
              <a:defRPr sz="6000" b="0" i="0" spc="0" baseline="0">
                <a:solidFill>
                  <a:srgbClr val="061428"/>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spTree>
    <p:extLst>
      <p:ext uri="{BB962C8B-B14F-4D97-AF65-F5344CB8AC3E}">
        <p14:creationId xmlns:p14="http://schemas.microsoft.com/office/powerpoint/2010/main" val="3132958980"/>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ub-Section Divider dual logo">
    <p:bg>
      <p:bgPr>
        <a:solidFill>
          <a:schemeClr val="bg2"/>
        </a:solidFill>
        <a:effectLst/>
      </p:bgPr>
    </p:bg>
    <p:spTree>
      <p:nvGrpSpPr>
        <p:cNvPr id="1" name=""/>
        <p:cNvGrpSpPr/>
        <p:nvPr/>
      </p:nvGrpSpPr>
      <p:grpSpPr>
        <a:xfrm>
          <a:off x="0" y="0"/>
          <a:ext cx="0" cy="0"/>
          <a:chOff x="0" y="0"/>
          <a:chExt cx="0" cy="0"/>
        </a:xfrm>
      </p:grpSpPr>
      <p:sp>
        <p:nvSpPr>
          <p:cNvPr id="11" name="Subtitle 2"/>
          <p:cNvSpPr>
            <a:spLocks noGrp="1"/>
          </p:cNvSpPr>
          <p:nvPr>
            <p:ph type="subTitle" idx="1" hasCustomPrompt="1"/>
          </p:nvPr>
        </p:nvSpPr>
        <p:spPr>
          <a:xfrm>
            <a:off x="381802" y="2159679"/>
            <a:ext cx="4827431" cy="334140"/>
          </a:xfrm>
        </p:spPr>
        <p:txBody>
          <a:bodyPr anchor="t">
            <a:normAutofit/>
          </a:bodyPr>
          <a:lstStyle>
            <a:lvl1pPr marL="0" indent="0" algn="l">
              <a:lnSpc>
                <a:spcPct val="80000"/>
              </a:lnSpc>
              <a:buNone/>
              <a:defRPr sz="1800" b="0" i="0" spc="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Section title</a:t>
            </a:r>
          </a:p>
        </p:txBody>
      </p:sp>
      <p:sp>
        <p:nvSpPr>
          <p:cNvPr id="13" name="Title 12"/>
          <p:cNvSpPr>
            <a:spLocks noGrp="1"/>
          </p:cNvSpPr>
          <p:nvPr>
            <p:ph type="title"/>
          </p:nvPr>
        </p:nvSpPr>
        <p:spPr>
          <a:xfrm>
            <a:off x="381802" y="2626860"/>
            <a:ext cx="8838399" cy="3621541"/>
          </a:xfrm>
          <a:prstGeom prst="rect">
            <a:avLst/>
          </a:prstGeom>
        </p:spPr>
        <p:txBody>
          <a:bodyPr anchor="t">
            <a:noAutofit/>
          </a:bodyPr>
          <a:lstStyle>
            <a:lvl1pPr>
              <a:defRPr sz="6000" b="0" i="0" spc="0" baseline="0">
                <a:solidFill>
                  <a:srgbClr val="061428"/>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sp>
        <p:nvSpPr>
          <p:cNvPr id="5" name="Picture Placeholder 3">
            <a:extLst>
              <a:ext uri="{FF2B5EF4-FFF2-40B4-BE49-F238E27FC236}">
                <a16:creationId xmlns:a16="http://schemas.microsoft.com/office/drawing/2014/main" id="{BBDF0AE9-FD98-254D-A624-CD162DEC10C2}"/>
              </a:ext>
            </a:extLst>
          </p:cNvPr>
          <p:cNvSpPr>
            <a:spLocks noGrp="1"/>
          </p:cNvSpPr>
          <p:nvPr>
            <p:ph type="pic" sz="quarter" idx="12"/>
          </p:nvPr>
        </p:nvSpPr>
        <p:spPr>
          <a:xfrm>
            <a:off x="8305819" y="152400"/>
            <a:ext cx="1488187" cy="361093"/>
          </a:xfrm>
        </p:spPr>
        <p:txBody>
          <a:bodyPr/>
          <a:lstStyle>
            <a:lvl1pPr marL="0" indent="0">
              <a:buNone/>
              <a:defRPr/>
            </a:lvl1pPr>
          </a:lstStyle>
          <a:p>
            <a:endParaRPr lang="en-US" dirty="0"/>
          </a:p>
        </p:txBody>
      </p:sp>
      <p:cxnSp>
        <p:nvCxnSpPr>
          <p:cNvPr id="6" name="Straight Connector 5">
            <a:extLst>
              <a:ext uri="{FF2B5EF4-FFF2-40B4-BE49-F238E27FC236}">
                <a16:creationId xmlns:a16="http://schemas.microsoft.com/office/drawing/2014/main" id="{E977E0A0-1F3A-1D4C-8597-E54D79AA5011}"/>
              </a:ext>
            </a:extLst>
          </p:cNvPr>
          <p:cNvCxnSpPr>
            <a:cxnSpLocks/>
          </p:cNvCxnSpPr>
          <p:nvPr userDrawn="1"/>
        </p:nvCxnSpPr>
        <p:spPr>
          <a:xfrm>
            <a:off x="10058401" y="124701"/>
            <a:ext cx="0" cy="408699"/>
          </a:xfrm>
          <a:prstGeom prst="line">
            <a:avLst/>
          </a:prstGeom>
          <a:ln>
            <a:solidFill>
              <a:schemeClr val="bg2">
                <a:lumMod val="10000"/>
                <a:alpha val="2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891629"/>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692C2-AABA-8546-8BAB-8B8D7F74B5F8}"/>
              </a:ext>
            </a:extLst>
          </p:cNvPr>
          <p:cNvSpPr>
            <a:spLocks noGrp="1"/>
          </p:cNvSpPr>
          <p:nvPr>
            <p:ph type="title"/>
          </p:nvPr>
        </p:nvSpPr>
        <p:spPr>
          <a:xfrm>
            <a:off x="381600" y="609601"/>
            <a:ext cx="11439939" cy="792163"/>
          </a:xfrm>
        </p:spPr>
        <p:txBody>
          <a:bodyPr>
            <a:noAutofit/>
          </a:bodyPr>
          <a:lstStyle/>
          <a:p>
            <a:r>
              <a:rPr lang="en-US" dirty="0"/>
              <a:t>Click to edit Master title style</a:t>
            </a:r>
          </a:p>
        </p:txBody>
      </p:sp>
      <p:sp>
        <p:nvSpPr>
          <p:cNvPr id="8" name="Footer Placeholder 7">
            <a:extLst>
              <a:ext uri="{FF2B5EF4-FFF2-40B4-BE49-F238E27FC236}">
                <a16:creationId xmlns:a16="http://schemas.microsoft.com/office/drawing/2014/main" id="{9E0FFB1D-5AFE-3743-9A24-75D312EABADA}"/>
              </a:ext>
            </a:extLst>
          </p:cNvPr>
          <p:cNvSpPr>
            <a:spLocks noGrp="1"/>
          </p:cNvSpPr>
          <p:nvPr>
            <p:ph type="ftr" sz="quarter" idx="11"/>
          </p:nvPr>
        </p:nvSpPr>
        <p:spPr>
          <a:xfrm>
            <a:off x="381000" y="6356351"/>
            <a:ext cx="2438400" cy="365125"/>
          </a:xfrm>
        </p:spPr>
        <p:txBody>
          <a:bodyPr/>
          <a:lstStyle/>
          <a:p>
            <a:r>
              <a:rPr lang="en-US"/>
              <a:t>International Arbitration Funding  |  March 2023</a:t>
            </a:r>
            <a:endParaRPr lang="en-US" dirty="0"/>
          </a:p>
        </p:txBody>
      </p:sp>
      <p:sp>
        <p:nvSpPr>
          <p:cNvPr id="9" name="Slide Number Placeholder 8">
            <a:extLst>
              <a:ext uri="{FF2B5EF4-FFF2-40B4-BE49-F238E27FC236}">
                <a16:creationId xmlns:a16="http://schemas.microsoft.com/office/drawing/2014/main" id="{73AFCF0E-4025-BD4E-B2A9-CCA39D0228A2}"/>
              </a:ext>
            </a:extLst>
          </p:cNvPr>
          <p:cNvSpPr>
            <a:spLocks noGrp="1"/>
          </p:cNvSpPr>
          <p:nvPr>
            <p:ph type="sldNum" sz="quarter" idx="12"/>
          </p:nvPr>
        </p:nvSpPr>
        <p:spPr/>
        <p:txBody>
          <a:bodyPr/>
          <a:lstStyle/>
          <a:p>
            <a:fld id="{23673097-6E7E-024C-8939-597D60A5F10D}" type="slidenum">
              <a:rPr lang="en-US" smtClean="0"/>
              <a:pPr/>
              <a:t>‹#›</a:t>
            </a:fld>
            <a:endParaRPr lang="en-US" dirty="0"/>
          </a:p>
        </p:txBody>
      </p:sp>
    </p:spTree>
    <p:extLst>
      <p:ext uri="{BB962C8B-B14F-4D97-AF65-F5344CB8AC3E}">
        <p14:creationId xmlns:p14="http://schemas.microsoft.com/office/powerpoint/2010/main" val="3147042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only and footn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692C2-AABA-8546-8BAB-8B8D7F74B5F8}"/>
              </a:ext>
            </a:extLst>
          </p:cNvPr>
          <p:cNvSpPr>
            <a:spLocks noGrp="1"/>
          </p:cNvSpPr>
          <p:nvPr>
            <p:ph type="title"/>
          </p:nvPr>
        </p:nvSpPr>
        <p:spPr>
          <a:xfrm>
            <a:off x="381000" y="609601"/>
            <a:ext cx="10972800" cy="792163"/>
          </a:xfrm>
        </p:spPr>
        <p:txBody>
          <a:bodyPr/>
          <a:lstStyle/>
          <a:p>
            <a:r>
              <a:rPr lang="en-US" dirty="0"/>
              <a:t>Click to edit Master title style</a:t>
            </a:r>
          </a:p>
        </p:txBody>
      </p:sp>
      <p:sp>
        <p:nvSpPr>
          <p:cNvPr id="8" name="Footer Placeholder 7">
            <a:extLst>
              <a:ext uri="{FF2B5EF4-FFF2-40B4-BE49-F238E27FC236}">
                <a16:creationId xmlns:a16="http://schemas.microsoft.com/office/drawing/2014/main" id="{9E0FFB1D-5AFE-3743-9A24-75D312EABADA}"/>
              </a:ext>
            </a:extLst>
          </p:cNvPr>
          <p:cNvSpPr>
            <a:spLocks noGrp="1"/>
          </p:cNvSpPr>
          <p:nvPr>
            <p:ph type="ftr" sz="quarter" idx="11"/>
          </p:nvPr>
        </p:nvSpPr>
        <p:spPr>
          <a:xfrm>
            <a:off x="381000" y="6356351"/>
            <a:ext cx="2438400" cy="365125"/>
          </a:xfrm>
        </p:spPr>
        <p:txBody>
          <a:bodyPr/>
          <a:lstStyle/>
          <a:p>
            <a:r>
              <a:rPr lang="en-US"/>
              <a:t>International Arbitration Funding  |  March 2023</a:t>
            </a:r>
            <a:endParaRPr lang="en-US" dirty="0"/>
          </a:p>
        </p:txBody>
      </p:sp>
      <p:sp>
        <p:nvSpPr>
          <p:cNvPr id="9" name="Slide Number Placeholder 8">
            <a:extLst>
              <a:ext uri="{FF2B5EF4-FFF2-40B4-BE49-F238E27FC236}">
                <a16:creationId xmlns:a16="http://schemas.microsoft.com/office/drawing/2014/main" id="{73AFCF0E-4025-BD4E-B2A9-CCA39D0228A2}"/>
              </a:ext>
            </a:extLst>
          </p:cNvPr>
          <p:cNvSpPr>
            <a:spLocks noGrp="1"/>
          </p:cNvSpPr>
          <p:nvPr>
            <p:ph type="sldNum" sz="quarter" idx="12"/>
          </p:nvPr>
        </p:nvSpPr>
        <p:spPr/>
        <p:txBody>
          <a:bodyPr/>
          <a:lstStyle/>
          <a:p>
            <a:fld id="{23673097-6E7E-024C-8939-597D60A5F10D}" type="slidenum">
              <a:rPr lang="en-US" smtClean="0"/>
              <a:pPr/>
              <a:t>‹#›</a:t>
            </a:fld>
            <a:endParaRPr lang="en-US" dirty="0"/>
          </a:p>
        </p:txBody>
      </p:sp>
      <p:sp>
        <p:nvSpPr>
          <p:cNvPr id="7" name="Text Placeholder 6">
            <a:extLst>
              <a:ext uri="{FF2B5EF4-FFF2-40B4-BE49-F238E27FC236}">
                <a16:creationId xmlns:a16="http://schemas.microsoft.com/office/drawing/2014/main" id="{A5F11023-8024-BB44-895C-8F638277DF37}"/>
              </a:ext>
            </a:extLst>
          </p:cNvPr>
          <p:cNvSpPr>
            <a:spLocks noGrp="1"/>
          </p:cNvSpPr>
          <p:nvPr>
            <p:ph type="body" sz="quarter" idx="13" hasCustomPrompt="1"/>
          </p:nvPr>
        </p:nvSpPr>
        <p:spPr>
          <a:xfrm>
            <a:off x="3114262" y="6400801"/>
            <a:ext cx="5963477" cy="457200"/>
          </a:xfrm>
        </p:spPr>
        <p:txBody>
          <a:bodyPr>
            <a:normAutofit/>
          </a:bodyPr>
          <a:lstStyle>
            <a:lvl1pPr marL="228594" indent="-228594">
              <a:buClr>
                <a:schemeClr val="bg1">
                  <a:lumMod val="65000"/>
                </a:schemeClr>
              </a:buClr>
              <a:buFont typeface="+mj-lt"/>
              <a:buAutoNum type="arabicPeriod"/>
              <a:defRPr sz="800">
                <a:solidFill>
                  <a:schemeClr val="bg1">
                    <a:lumMod val="65000"/>
                  </a:schemeClr>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Insert footnote here</a:t>
            </a:r>
          </a:p>
        </p:txBody>
      </p:sp>
    </p:spTree>
    <p:extLst>
      <p:ext uri="{BB962C8B-B14F-4D97-AF65-F5344CB8AC3E}">
        <p14:creationId xmlns:p14="http://schemas.microsoft.com/office/powerpoint/2010/main" val="9302577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b="0" i="0"/>
            </a:lvl1pPr>
          </a:lstStyle>
          <a:p>
            <a:fld id="{23673097-6E7E-024C-8939-597D60A5F10D}" type="slidenum">
              <a:rPr lang="en-US" smtClean="0"/>
              <a:pPr/>
              <a:t>‹#›</a:t>
            </a:fld>
            <a:endParaRPr lang="en-US" dirty="0"/>
          </a:p>
        </p:txBody>
      </p:sp>
      <p:sp>
        <p:nvSpPr>
          <p:cNvPr id="4" name="Footer Placeholder 3">
            <a:extLst>
              <a:ext uri="{FF2B5EF4-FFF2-40B4-BE49-F238E27FC236}">
                <a16:creationId xmlns:a16="http://schemas.microsoft.com/office/drawing/2014/main" id="{FC0EE442-4B32-2345-827E-434803F169EB}"/>
              </a:ext>
            </a:extLst>
          </p:cNvPr>
          <p:cNvSpPr>
            <a:spLocks noGrp="1"/>
          </p:cNvSpPr>
          <p:nvPr>
            <p:ph type="ftr" sz="quarter" idx="19"/>
          </p:nvPr>
        </p:nvSpPr>
        <p:spPr>
          <a:xfrm>
            <a:off x="381000" y="6356351"/>
            <a:ext cx="4114800" cy="365125"/>
          </a:xfrm>
          <a:prstGeom prst="rect">
            <a:avLst/>
          </a:prstGeom>
        </p:spPr>
        <p:txBody>
          <a:bodyPr/>
          <a:lstStyle>
            <a:lvl1pPr>
              <a:defRPr b="0" i="0"/>
            </a:lvl1pPr>
          </a:lstStyle>
          <a:p>
            <a:r>
              <a:rPr lang="en-US"/>
              <a:t>International Arbitration Funding  |  March 2023</a:t>
            </a:r>
            <a:endParaRPr lang="en-US" dirty="0"/>
          </a:p>
        </p:txBody>
      </p:sp>
      <p:sp>
        <p:nvSpPr>
          <p:cNvPr id="8" name="Title 1">
            <a:extLst>
              <a:ext uri="{FF2B5EF4-FFF2-40B4-BE49-F238E27FC236}">
                <a16:creationId xmlns:a16="http://schemas.microsoft.com/office/drawing/2014/main" id="{5EF226CE-86CD-9445-BE9C-317173193B88}"/>
              </a:ext>
            </a:extLst>
          </p:cNvPr>
          <p:cNvSpPr>
            <a:spLocks noGrp="1"/>
          </p:cNvSpPr>
          <p:nvPr>
            <p:ph type="title" hasCustomPrompt="1"/>
          </p:nvPr>
        </p:nvSpPr>
        <p:spPr>
          <a:xfrm>
            <a:off x="381000" y="609601"/>
            <a:ext cx="10515600" cy="871471"/>
          </a:xfrm>
          <a:prstGeom prst="rect">
            <a:avLst/>
          </a:prstGeom>
        </p:spPr>
        <p:txBody>
          <a:bodyPr anchor="t">
            <a:noAutofit/>
          </a:bodyPr>
          <a:lstStyle>
            <a:lvl1pPr>
              <a:defRPr sz="2800" b="0" i="0"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AU" noProof="0"/>
              <a:t>Title text</a:t>
            </a:r>
          </a:p>
        </p:txBody>
      </p:sp>
      <p:sp>
        <p:nvSpPr>
          <p:cNvPr id="6" name="Text Placeholder 5">
            <a:extLst>
              <a:ext uri="{FF2B5EF4-FFF2-40B4-BE49-F238E27FC236}">
                <a16:creationId xmlns:a16="http://schemas.microsoft.com/office/drawing/2014/main" id="{EE35E4E0-2E67-3147-A5C9-C1011D2218C2}"/>
              </a:ext>
            </a:extLst>
          </p:cNvPr>
          <p:cNvSpPr>
            <a:spLocks noGrp="1"/>
          </p:cNvSpPr>
          <p:nvPr>
            <p:ph type="body" sz="quarter" idx="20"/>
          </p:nvPr>
        </p:nvSpPr>
        <p:spPr>
          <a:xfrm>
            <a:off x="381000" y="997754"/>
            <a:ext cx="9372600" cy="725349"/>
          </a:xfrm>
        </p:spPr>
        <p:txBody>
          <a:bodyPr tIns="180000">
            <a:noAutofit/>
          </a:bodyPr>
          <a:lstStyle>
            <a:lvl1pPr marL="0" indent="0">
              <a:lnSpc>
                <a:spcPct val="95000"/>
              </a:lnSpc>
              <a:buNone/>
              <a:defRPr sz="1867"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189" indent="0">
              <a:buNone/>
              <a:defRPr b="0" i="0">
                <a:latin typeface="Open Sans Light" panose="020B0306030504020204" pitchFamily="34" charset="0"/>
                <a:ea typeface="Open Sans Light" panose="020B0306030504020204" pitchFamily="34" charset="0"/>
                <a:cs typeface="Open Sans Light" panose="020B0306030504020204" pitchFamily="34" charset="0"/>
              </a:defRPr>
            </a:lvl2pPr>
            <a:lvl3pPr marL="914377" indent="0">
              <a:buNone/>
              <a:defRPr b="0" i="0">
                <a:latin typeface="Open Sans Light" panose="020B0306030504020204" pitchFamily="34" charset="0"/>
                <a:ea typeface="Open Sans Light" panose="020B0306030504020204" pitchFamily="34" charset="0"/>
                <a:cs typeface="Open Sans Light" panose="020B0306030504020204" pitchFamily="34" charset="0"/>
              </a:defRPr>
            </a:lvl3pPr>
            <a:lvl4pPr marL="1371566" indent="0">
              <a:buNone/>
              <a:defRPr b="0" i="0">
                <a:latin typeface="Open Sans Light" panose="020B0306030504020204" pitchFamily="34" charset="0"/>
                <a:ea typeface="Open Sans Light" panose="020B0306030504020204" pitchFamily="34" charset="0"/>
                <a:cs typeface="Open Sans Light" panose="020B0306030504020204" pitchFamily="34" charset="0"/>
              </a:defRPr>
            </a:lvl4pPr>
            <a:lvl5pPr marL="1828754" indent="0">
              <a:buNone/>
              <a:defRPr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AU" noProof="0" dirty="0"/>
              <a:t>Click to edit Master text styles</a:t>
            </a:r>
          </a:p>
        </p:txBody>
      </p:sp>
    </p:spTree>
    <p:extLst>
      <p:ext uri="{BB962C8B-B14F-4D97-AF65-F5344CB8AC3E}">
        <p14:creationId xmlns:p14="http://schemas.microsoft.com/office/powerpoint/2010/main" val="3025626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4_Blank">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Open Sans Light" panose="020B0306030504020204" pitchFamily="34" charset="0"/>
                <a:ea typeface="Open Sans Light" panose="020B0306030504020204" pitchFamily="34" charset="0"/>
                <a:cs typeface="Open Sans Light" panose="020B0306030504020204" pitchFamily="34" charset="0"/>
              </a:defRPr>
            </a:lvl1pPr>
          </a:lstStyle>
          <a:p>
            <a:fld id="{23673097-6E7E-024C-8939-597D60A5F10D}" type="slidenum">
              <a:rPr lang="en-US" smtClean="0"/>
              <a:pPr/>
              <a:t>‹#›</a:t>
            </a:fld>
            <a:endParaRPr lang="en-US" dirty="0"/>
          </a:p>
        </p:txBody>
      </p:sp>
    </p:spTree>
    <p:extLst>
      <p:ext uri="{BB962C8B-B14F-4D97-AF65-F5344CB8AC3E}">
        <p14:creationId xmlns:p14="http://schemas.microsoft.com/office/powerpoint/2010/main" val="3596994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609601"/>
            <a:ext cx="10515600" cy="715963"/>
          </a:xfrm>
          <a:prstGeom prst="rect">
            <a:avLst/>
          </a:prstGeom>
        </p:spPr>
        <p:txBody>
          <a:bodyPr/>
          <a:lstStyle>
            <a:lvl1pPr>
              <a:defRPr b="0" i="0" spc="0" baseline="0">
                <a:solidFill>
                  <a:schemeClr val="tx2"/>
                </a:solidFill>
              </a:defRPr>
            </a:lvl1pPr>
          </a:lstStyle>
          <a:p>
            <a:r>
              <a:rPr lang="en-US" dirty="0"/>
              <a:t>Title text</a:t>
            </a:r>
          </a:p>
        </p:txBody>
      </p:sp>
      <p:sp>
        <p:nvSpPr>
          <p:cNvPr id="9" name="Footer Placeholder 8">
            <a:extLst>
              <a:ext uri="{FF2B5EF4-FFF2-40B4-BE49-F238E27FC236}">
                <a16:creationId xmlns:a16="http://schemas.microsoft.com/office/drawing/2014/main" id="{84CCBC7A-DE4D-E445-9604-01483905DEB8}"/>
              </a:ext>
            </a:extLst>
          </p:cNvPr>
          <p:cNvSpPr>
            <a:spLocks noGrp="1"/>
          </p:cNvSpPr>
          <p:nvPr>
            <p:ph type="ftr" sz="quarter" idx="15"/>
          </p:nvPr>
        </p:nvSpPr>
        <p:spPr>
          <a:xfrm>
            <a:off x="381000" y="6356351"/>
            <a:ext cx="4114800" cy="365125"/>
          </a:xfrm>
          <a:prstGeom prst="rect">
            <a:avLst/>
          </a:prstGeom>
        </p:spPr>
        <p:txBody>
          <a:bodyPr/>
          <a:lstStyle/>
          <a:p>
            <a:r>
              <a:rPr lang="en-US"/>
              <a:t>International Arbitration Funding  |  March 2023</a:t>
            </a:r>
            <a:endParaRPr lang="en-US" dirty="0"/>
          </a:p>
        </p:txBody>
      </p:sp>
      <p:sp>
        <p:nvSpPr>
          <p:cNvPr id="10" name="Slide Number Placeholder 9">
            <a:extLst>
              <a:ext uri="{FF2B5EF4-FFF2-40B4-BE49-F238E27FC236}">
                <a16:creationId xmlns:a16="http://schemas.microsoft.com/office/drawing/2014/main" id="{89F8A0DF-76E2-924A-AC23-3EBE171DA65D}"/>
              </a:ext>
            </a:extLst>
          </p:cNvPr>
          <p:cNvSpPr>
            <a:spLocks noGrp="1"/>
          </p:cNvSpPr>
          <p:nvPr>
            <p:ph type="sldNum" sz="quarter" idx="16"/>
          </p:nvPr>
        </p:nvSpPr>
        <p:spPr/>
        <p:txBody>
          <a:bodyPr/>
          <a:lstStyle/>
          <a:p>
            <a:fld id="{23673097-6E7E-024C-8939-597D60A5F10D}" type="slidenum">
              <a:rPr lang="en-US" smtClean="0"/>
              <a:pPr/>
              <a:t>‹#›</a:t>
            </a:fld>
            <a:endParaRPr lang="en-US" dirty="0"/>
          </a:p>
        </p:txBody>
      </p:sp>
      <p:sp>
        <p:nvSpPr>
          <p:cNvPr id="4" name="Text Placeholder 3">
            <a:extLst>
              <a:ext uri="{FF2B5EF4-FFF2-40B4-BE49-F238E27FC236}">
                <a16:creationId xmlns:a16="http://schemas.microsoft.com/office/drawing/2014/main" id="{52D6804A-4F5B-4493-13A1-D2D78469BDD1}"/>
              </a:ext>
            </a:extLst>
          </p:cNvPr>
          <p:cNvSpPr>
            <a:spLocks noGrp="1"/>
          </p:cNvSpPr>
          <p:nvPr>
            <p:ph type="body" sz="quarter" idx="17"/>
          </p:nvPr>
        </p:nvSpPr>
        <p:spPr>
          <a:xfrm>
            <a:off x="461963" y="1625600"/>
            <a:ext cx="11268075" cy="4381500"/>
          </a:xfrm>
        </p:spPr>
        <p:txBody>
          <a:bodyPr/>
          <a:lstStyle>
            <a:lvl3pPr marL="914378" indent="0">
              <a:buNone/>
              <a:defRPr/>
            </a:lvl3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1917381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Agenda">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03C190A-2723-4C44-ADAE-26894514972E}"/>
              </a:ext>
            </a:extLst>
          </p:cNvPr>
          <p:cNvPicPr>
            <a:picLocks noChangeAspect="1"/>
          </p:cNvPicPr>
          <p:nvPr userDrawn="1"/>
        </p:nvPicPr>
        <p:blipFill>
          <a:blip r:embed="rId2" cstate="print">
            <a:extLst>
              <a:ext uri="{28A0092B-C50C-407E-A947-70E740481C1C}">
                <a14:useLocalDpi xmlns:a14="http://schemas.microsoft.com/office/drawing/2010/main"/>
              </a:ext>
            </a:extLst>
          </a:blip>
          <a:stretch/>
        </p:blipFill>
        <p:spPr>
          <a:xfrm>
            <a:off x="6096001" y="0"/>
            <a:ext cx="6096000" cy="6858000"/>
          </a:xfrm>
          <a:prstGeom prst="rect">
            <a:avLst/>
          </a:prstGeom>
        </p:spPr>
      </p:pic>
      <p:sp>
        <p:nvSpPr>
          <p:cNvPr id="12" name="Rectangle 1">
            <a:extLst>
              <a:ext uri="{FF2B5EF4-FFF2-40B4-BE49-F238E27FC236}">
                <a16:creationId xmlns:a16="http://schemas.microsoft.com/office/drawing/2014/main" id="{BAB7EA23-2DDD-4C4A-AC6D-D4E9DE31EF66}"/>
              </a:ext>
            </a:extLst>
          </p:cNvPr>
          <p:cNvSpPr/>
          <p:nvPr userDrawn="1"/>
        </p:nvSpPr>
        <p:spPr>
          <a:xfrm>
            <a:off x="-99116" y="0"/>
            <a:ext cx="8001000" cy="6858000"/>
          </a:xfrm>
          <a:custGeom>
            <a:avLst/>
            <a:gdLst>
              <a:gd name="connsiteX0" fmla="*/ 0 w 10470995"/>
              <a:gd name="connsiteY0" fmla="*/ 0 h 6858000"/>
              <a:gd name="connsiteX1" fmla="*/ 10470995 w 10470995"/>
              <a:gd name="connsiteY1" fmla="*/ 0 h 6858000"/>
              <a:gd name="connsiteX2" fmla="*/ 10470995 w 10470995"/>
              <a:gd name="connsiteY2" fmla="*/ 6858000 h 6858000"/>
              <a:gd name="connsiteX3" fmla="*/ 0 w 10470995"/>
              <a:gd name="connsiteY3" fmla="*/ 6858000 h 6858000"/>
              <a:gd name="connsiteX4" fmla="*/ 0 w 10470995"/>
              <a:gd name="connsiteY4" fmla="*/ 0 h 6858000"/>
              <a:gd name="connsiteX0" fmla="*/ 0 w 10470995"/>
              <a:gd name="connsiteY0" fmla="*/ 0 h 6858000"/>
              <a:gd name="connsiteX1" fmla="*/ 10470995 w 10470995"/>
              <a:gd name="connsiteY1" fmla="*/ 0 h 6858000"/>
              <a:gd name="connsiteX2" fmla="*/ 6679580 w 10470995"/>
              <a:gd name="connsiteY2" fmla="*/ 6846849 h 6858000"/>
              <a:gd name="connsiteX3" fmla="*/ 0 w 10470995"/>
              <a:gd name="connsiteY3" fmla="*/ 6858000 h 6858000"/>
              <a:gd name="connsiteX4" fmla="*/ 0 w 10470995"/>
              <a:gd name="connsiteY4" fmla="*/ 0 h 6858000"/>
              <a:gd name="connsiteX0" fmla="*/ 0 w 10470995"/>
              <a:gd name="connsiteY0" fmla="*/ 0 h 6858000"/>
              <a:gd name="connsiteX1" fmla="*/ 10470995 w 10470995"/>
              <a:gd name="connsiteY1" fmla="*/ 0 h 6858000"/>
              <a:gd name="connsiteX2" fmla="*/ 7820586 w 10470995"/>
              <a:gd name="connsiteY2" fmla="*/ 6858000 h 6858000"/>
              <a:gd name="connsiteX3" fmla="*/ 0 w 10470995"/>
              <a:gd name="connsiteY3" fmla="*/ 6858000 h 6858000"/>
              <a:gd name="connsiteX4" fmla="*/ 0 w 10470995"/>
              <a:gd name="connsiteY4" fmla="*/ 0 h 6858000"/>
              <a:gd name="connsiteX0" fmla="*/ 0 w 10470995"/>
              <a:gd name="connsiteY0" fmla="*/ 0 h 6880302"/>
              <a:gd name="connsiteX1" fmla="*/ 10470995 w 10470995"/>
              <a:gd name="connsiteY1" fmla="*/ 0 h 6880302"/>
              <a:gd name="connsiteX2" fmla="*/ 7638833 w 10470995"/>
              <a:gd name="connsiteY2" fmla="*/ 6880302 h 6880302"/>
              <a:gd name="connsiteX3" fmla="*/ 0 w 10470995"/>
              <a:gd name="connsiteY3" fmla="*/ 6858000 h 6880302"/>
              <a:gd name="connsiteX4" fmla="*/ 0 w 10470995"/>
              <a:gd name="connsiteY4" fmla="*/ 0 h 6880302"/>
              <a:gd name="connsiteX0" fmla="*/ 0 w 10097392"/>
              <a:gd name="connsiteY0" fmla="*/ 0 h 6880302"/>
              <a:gd name="connsiteX1" fmla="*/ 10097392 w 10097392"/>
              <a:gd name="connsiteY1" fmla="*/ 11151 h 6880302"/>
              <a:gd name="connsiteX2" fmla="*/ 7638833 w 10097392"/>
              <a:gd name="connsiteY2" fmla="*/ 6880302 h 6880302"/>
              <a:gd name="connsiteX3" fmla="*/ 0 w 10097392"/>
              <a:gd name="connsiteY3" fmla="*/ 6858000 h 6880302"/>
              <a:gd name="connsiteX4" fmla="*/ 0 w 10097392"/>
              <a:gd name="connsiteY4" fmla="*/ 0 h 6880302"/>
              <a:gd name="connsiteX0" fmla="*/ 0 w 9834860"/>
              <a:gd name="connsiteY0" fmla="*/ 0 h 6880302"/>
              <a:gd name="connsiteX1" fmla="*/ 9834860 w 9834860"/>
              <a:gd name="connsiteY1" fmla="*/ 33453 h 6880302"/>
              <a:gd name="connsiteX2" fmla="*/ 7638833 w 9834860"/>
              <a:gd name="connsiteY2" fmla="*/ 6880302 h 6880302"/>
              <a:gd name="connsiteX3" fmla="*/ 0 w 9834860"/>
              <a:gd name="connsiteY3" fmla="*/ 6858000 h 6880302"/>
              <a:gd name="connsiteX4" fmla="*/ 0 w 9834860"/>
              <a:gd name="connsiteY4" fmla="*/ 0 h 6880302"/>
              <a:gd name="connsiteX0" fmla="*/ 0 w 9814666"/>
              <a:gd name="connsiteY0" fmla="*/ 1 h 6880303"/>
              <a:gd name="connsiteX1" fmla="*/ 9814666 w 9814666"/>
              <a:gd name="connsiteY1" fmla="*/ 0 h 6880303"/>
              <a:gd name="connsiteX2" fmla="*/ 7638833 w 9814666"/>
              <a:gd name="connsiteY2" fmla="*/ 6880303 h 6880303"/>
              <a:gd name="connsiteX3" fmla="*/ 0 w 9814666"/>
              <a:gd name="connsiteY3" fmla="*/ 6858001 h 6880303"/>
              <a:gd name="connsiteX4" fmla="*/ 0 w 9814666"/>
              <a:gd name="connsiteY4" fmla="*/ 1 h 6880303"/>
              <a:gd name="connsiteX0" fmla="*/ 0 w 9814666"/>
              <a:gd name="connsiteY0" fmla="*/ 1 h 6880303"/>
              <a:gd name="connsiteX1" fmla="*/ 9814666 w 9814666"/>
              <a:gd name="connsiteY1" fmla="*/ 0 h 6880303"/>
              <a:gd name="connsiteX2" fmla="*/ 7154157 w 9814666"/>
              <a:gd name="connsiteY2" fmla="*/ 6880303 h 6880303"/>
              <a:gd name="connsiteX3" fmla="*/ 0 w 9814666"/>
              <a:gd name="connsiteY3" fmla="*/ 6858001 h 6880303"/>
              <a:gd name="connsiteX4" fmla="*/ 0 w 9814666"/>
              <a:gd name="connsiteY4" fmla="*/ 1 h 6880303"/>
              <a:gd name="connsiteX0" fmla="*/ 0 w 8975730"/>
              <a:gd name="connsiteY0" fmla="*/ 1 h 6880303"/>
              <a:gd name="connsiteX1" fmla="*/ 8975730 w 8975730"/>
              <a:gd name="connsiteY1" fmla="*/ 0 h 6880303"/>
              <a:gd name="connsiteX2" fmla="*/ 7154157 w 8975730"/>
              <a:gd name="connsiteY2" fmla="*/ 6880303 h 6880303"/>
              <a:gd name="connsiteX3" fmla="*/ 0 w 8975730"/>
              <a:gd name="connsiteY3" fmla="*/ 6858001 h 6880303"/>
              <a:gd name="connsiteX4" fmla="*/ 0 w 8975730"/>
              <a:gd name="connsiteY4" fmla="*/ 1 h 6880303"/>
              <a:gd name="connsiteX0" fmla="*/ 0 w 8975730"/>
              <a:gd name="connsiteY0" fmla="*/ 1 h 6913461"/>
              <a:gd name="connsiteX1" fmla="*/ 8975730 w 8975730"/>
              <a:gd name="connsiteY1" fmla="*/ 0 h 6913461"/>
              <a:gd name="connsiteX2" fmla="*/ 7358222 w 8975730"/>
              <a:gd name="connsiteY2" fmla="*/ 6913461 h 6913461"/>
              <a:gd name="connsiteX3" fmla="*/ 0 w 8975730"/>
              <a:gd name="connsiteY3" fmla="*/ 6858001 h 6913461"/>
              <a:gd name="connsiteX4" fmla="*/ 0 w 8975730"/>
              <a:gd name="connsiteY4" fmla="*/ 1 h 6913461"/>
              <a:gd name="connsiteX0" fmla="*/ 0 w 8975730"/>
              <a:gd name="connsiteY0" fmla="*/ 1 h 6913461"/>
              <a:gd name="connsiteX1" fmla="*/ 8975730 w 8975730"/>
              <a:gd name="connsiteY1" fmla="*/ 0 h 6913461"/>
              <a:gd name="connsiteX2" fmla="*/ 7584962 w 8975730"/>
              <a:gd name="connsiteY2" fmla="*/ 6913461 h 6913461"/>
              <a:gd name="connsiteX3" fmla="*/ 0 w 8975730"/>
              <a:gd name="connsiteY3" fmla="*/ 6858001 h 6913461"/>
              <a:gd name="connsiteX4" fmla="*/ 0 w 8975730"/>
              <a:gd name="connsiteY4" fmla="*/ 1 h 6913461"/>
              <a:gd name="connsiteX0" fmla="*/ 0 w 8975730"/>
              <a:gd name="connsiteY0" fmla="*/ 1 h 6880304"/>
              <a:gd name="connsiteX1" fmla="*/ 8975730 w 8975730"/>
              <a:gd name="connsiteY1" fmla="*/ 0 h 6880304"/>
              <a:gd name="connsiteX2" fmla="*/ 7800365 w 8975730"/>
              <a:gd name="connsiteY2" fmla="*/ 6880304 h 6880304"/>
              <a:gd name="connsiteX3" fmla="*/ 0 w 8975730"/>
              <a:gd name="connsiteY3" fmla="*/ 6858001 h 6880304"/>
              <a:gd name="connsiteX4" fmla="*/ 0 w 8975730"/>
              <a:gd name="connsiteY4" fmla="*/ 1 h 6880304"/>
              <a:gd name="connsiteX0" fmla="*/ 0 w 8975730"/>
              <a:gd name="connsiteY0" fmla="*/ 1 h 6880304"/>
              <a:gd name="connsiteX1" fmla="*/ 8975730 w 8975730"/>
              <a:gd name="connsiteY1" fmla="*/ 0 h 6880304"/>
              <a:gd name="connsiteX2" fmla="*/ 7879724 w 8975730"/>
              <a:gd name="connsiteY2" fmla="*/ 6880304 h 6880304"/>
              <a:gd name="connsiteX3" fmla="*/ 0 w 8975730"/>
              <a:gd name="connsiteY3" fmla="*/ 6858001 h 6880304"/>
              <a:gd name="connsiteX4" fmla="*/ 0 w 8975730"/>
              <a:gd name="connsiteY4" fmla="*/ 1 h 6880304"/>
              <a:gd name="connsiteX0" fmla="*/ 0 w 8975730"/>
              <a:gd name="connsiteY0" fmla="*/ 1 h 6922004"/>
              <a:gd name="connsiteX1" fmla="*/ 8975730 w 8975730"/>
              <a:gd name="connsiteY1" fmla="*/ 0 h 6922004"/>
              <a:gd name="connsiteX2" fmla="*/ 7879724 w 8975730"/>
              <a:gd name="connsiteY2" fmla="*/ 6880304 h 6922004"/>
              <a:gd name="connsiteX3" fmla="*/ 10942 w 8975730"/>
              <a:gd name="connsiteY3" fmla="*/ 6922004 h 6922004"/>
              <a:gd name="connsiteX4" fmla="*/ 0 w 8975730"/>
              <a:gd name="connsiteY4" fmla="*/ 1 h 6922004"/>
              <a:gd name="connsiteX0" fmla="*/ 0 w 8975730"/>
              <a:gd name="connsiteY0" fmla="*/ 1 h 6922973"/>
              <a:gd name="connsiteX1" fmla="*/ 8975730 w 8975730"/>
              <a:gd name="connsiteY1" fmla="*/ 0 h 6922973"/>
              <a:gd name="connsiteX2" fmla="*/ 7879724 w 8975730"/>
              <a:gd name="connsiteY2" fmla="*/ 6922973 h 6922973"/>
              <a:gd name="connsiteX3" fmla="*/ 10942 w 8975730"/>
              <a:gd name="connsiteY3" fmla="*/ 6922004 h 6922973"/>
              <a:gd name="connsiteX4" fmla="*/ 0 w 8975730"/>
              <a:gd name="connsiteY4" fmla="*/ 1 h 692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5730" h="6922973">
                <a:moveTo>
                  <a:pt x="0" y="1"/>
                </a:moveTo>
                <a:lnTo>
                  <a:pt x="8975730" y="0"/>
                </a:lnTo>
                <a:lnTo>
                  <a:pt x="7879724" y="6922973"/>
                </a:lnTo>
                <a:lnTo>
                  <a:pt x="10942" y="6922004"/>
                </a:lnTo>
                <a:cubicBezTo>
                  <a:pt x="7295" y="4614670"/>
                  <a:pt x="3647" y="2307335"/>
                  <a:pt x="0" y="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0" i="0" dirty="0">
              <a:latin typeface="Open Sans" panose="020B0606030504020204" pitchFamily="34" charset="0"/>
            </a:endParaRPr>
          </a:p>
        </p:txBody>
      </p:sp>
      <p:sp>
        <p:nvSpPr>
          <p:cNvPr id="6" name="Slide Number Placeholder 5"/>
          <p:cNvSpPr>
            <a:spLocks noGrp="1"/>
          </p:cNvSpPr>
          <p:nvPr>
            <p:ph type="sldNum" sz="quarter" idx="12"/>
          </p:nvPr>
        </p:nvSpPr>
        <p:spPr/>
        <p:txBody>
          <a:bodyPr/>
          <a:lstStyle>
            <a:lvl1pPr>
              <a:defRPr b="0" i="0"/>
            </a:lvl1pPr>
          </a:lstStyle>
          <a:p>
            <a:fld id="{23673097-6E7E-024C-8939-597D60A5F10D}" type="slidenum">
              <a:rPr lang="en-US" smtClean="0"/>
              <a:pPr/>
              <a:t>‹#›</a:t>
            </a:fld>
            <a:endParaRPr lang="en-US" dirty="0"/>
          </a:p>
        </p:txBody>
      </p:sp>
      <p:sp>
        <p:nvSpPr>
          <p:cNvPr id="5" name="Text Placeholder 4">
            <a:extLst>
              <a:ext uri="{FF2B5EF4-FFF2-40B4-BE49-F238E27FC236}">
                <a16:creationId xmlns:a16="http://schemas.microsoft.com/office/drawing/2014/main" id="{082923FA-5B9B-6245-AFB6-39A174B43122}"/>
              </a:ext>
            </a:extLst>
          </p:cNvPr>
          <p:cNvSpPr>
            <a:spLocks noGrp="1"/>
          </p:cNvSpPr>
          <p:nvPr>
            <p:ph type="body" sz="quarter" idx="13"/>
          </p:nvPr>
        </p:nvSpPr>
        <p:spPr>
          <a:xfrm>
            <a:off x="381000" y="1568363"/>
            <a:ext cx="10515600" cy="4650264"/>
          </a:xfrm>
        </p:spPr>
        <p:txBody>
          <a:bodyPr>
            <a:noAutofit/>
          </a:bodyPr>
          <a:lstStyle>
            <a:lvl1pPr marL="265107" indent="-265107">
              <a:buClr>
                <a:schemeClr val="tx2"/>
              </a:buClr>
              <a:buFont typeface="Arial" panose="020B0604020202020204" pitchFamily="34" charset="0"/>
              <a:buChar char="•"/>
              <a:tabLst/>
              <a:defRPr sz="2000" b="0" i="0"/>
            </a:lvl1pPr>
            <a:lvl2pPr marL="541325" indent="-276218">
              <a:buClr>
                <a:schemeClr val="tx2"/>
              </a:buClr>
              <a:buFont typeface="Arial" panose="020B0604020202020204" pitchFamily="34" charset="0"/>
              <a:buChar char="•"/>
              <a:tabLst>
                <a:tab pos="806431" algn="l"/>
              </a:tabLst>
              <a:defRPr sz="2000" b="0" i="0"/>
            </a:lvl2pPr>
            <a:lvl3pPr marL="1142971" indent="-228594">
              <a:buClr>
                <a:schemeClr val="tx2"/>
              </a:buClr>
              <a:buFont typeface="Arial" panose="020B0604020202020204" pitchFamily="34" charset="0"/>
              <a:buChar char="•"/>
              <a:defRPr sz="2000" b="0" i="0"/>
            </a:lvl3pPr>
            <a:lvl4pPr marL="1600160" indent="-228594">
              <a:buClr>
                <a:schemeClr val="tx2"/>
              </a:buClr>
              <a:buFont typeface="Arial" panose="020B0604020202020204" pitchFamily="34" charset="0"/>
              <a:buChar char="•"/>
              <a:defRPr sz="2000" b="0" i="0"/>
            </a:lvl4pPr>
            <a:lvl5pPr marL="2057349" indent="-228594">
              <a:buClr>
                <a:schemeClr val="tx2"/>
              </a:buClr>
              <a:buFont typeface="Arial" panose="020B0604020202020204" pitchFamily="34" charset="0"/>
              <a:buChar char="•"/>
              <a:defRPr sz="2000" b="0" i="0"/>
            </a:lvl5pPr>
          </a:lstStyle>
          <a:p>
            <a:pPr lvl="0"/>
            <a:r>
              <a:rPr lang="en-US" dirty="0"/>
              <a:t>Click to edit Master text styles</a:t>
            </a:r>
          </a:p>
          <a:p>
            <a:pPr lvl="1"/>
            <a:r>
              <a:rPr lang="en-US" dirty="0"/>
              <a:t>Second level</a:t>
            </a:r>
          </a:p>
        </p:txBody>
      </p:sp>
      <p:sp>
        <p:nvSpPr>
          <p:cNvPr id="7" name="Footer Placeholder 6">
            <a:extLst>
              <a:ext uri="{FF2B5EF4-FFF2-40B4-BE49-F238E27FC236}">
                <a16:creationId xmlns:a16="http://schemas.microsoft.com/office/drawing/2014/main" id="{50F6C641-AB07-884C-B4AD-7FB16CDF8B3A}"/>
              </a:ext>
            </a:extLst>
          </p:cNvPr>
          <p:cNvSpPr>
            <a:spLocks noGrp="1"/>
          </p:cNvSpPr>
          <p:nvPr>
            <p:ph type="ftr" sz="quarter" idx="15"/>
          </p:nvPr>
        </p:nvSpPr>
        <p:spPr>
          <a:xfrm>
            <a:off x="381000" y="6356351"/>
            <a:ext cx="4114800" cy="365125"/>
          </a:xfrm>
          <a:prstGeom prst="rect">
            <a:avLst/>
          </a:prstGeom>
        </p:spPr>
        <p:txBody>
          <a:bodyPr/>
          <a:lstStyle>
            <a:lvl1pPr>
              <a:defRPr b="0" i="0"/>
            </a:lvl1pPr>
          </a:lstStyle>
          <a:p>
            <a:r>
              <a:rPr lang="en-US"/>
              <a:t>International Arbitration Funding  |  March 2023</a:t>
            </a:r>
            <a:endParaRPr lang="en-US" dirty="0"/>
          </a:p>
        </p:txBody>
      </p:sp>
      <p:sp>
        <p:nvSpPr>
          <p:cNvPr id="8" name="Title 1">
            <a:extLst>
              <a:ext uri="{FF2B5EF4-FFF2-40B4-BE49-F238E27FC236}">
                <a16:creationId xmlns:a16="http://schemas.microsoft.com/office/drawing/2014/main" id="{DE3ED90F-E420-054A-B528-709A14AA3B63}"/>
              </a:ext>
            </a:extLst>
          </p:cNvPr>
          <p:cNvSpPr>
            <a:spLocks noGrp="1"/>
          </p:cNvSpPr>
          <p:nvPr>
            <p:ph type="title" hasCustomPrompt="1"/>
          </p:nvPr>
        </p:nvSpPr>
        <p:spPr>
          <a:xfrm>
            <a:off x="381000" y="609601"/>
            <a:ext cx="10515600" cy="1057139"/>
          </a:xfrm>
          <a:prstGeom prst="rect">
            <a:avLst/>
          </a:prstGeom>
        </p:spPr>
        <p:txBody>
          <a:bodyPr anchor="t">
            <a:normAutofit/>
          </a:bodyPr>
          <a:lstStyle>
            <a:lvl1pPr>
              <a:defRPr sz="2800" b="0" i="0"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Title text</a:t>
            </a:r>
          </a:p>
        </p:txBody>
      </p:sp>
      <p:pic>
        <p:nvPicPr>
          <p:cNvPr id="10" name="Picture 9" descr="A picture containing drawing&#10;&#10;Description automatically generated">
            <a:extLst>
              <a:ext uri="{FF2B5EF4-FFF2-40B4-BE49-F238E27FC236}">
                <a16:creationId xmlns:a16="http://schemas.microsoft.com/office/drawing/2014/main" id="{6889A166-02AF-7B41-B415-0B47F315D0A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320600" y="168552"/>
            <a:ext cx="1490400" cy="301091"/>
          </a:xfrm>
          <a:prstGeom prst="rect">
            <a:avLst/>
          </a:prstGeom>
        </p:spPr>
      </p:pic>
    </p:spTree>
    <p:extLst>
      <p:ext uri="{BB962C8B-B14F-4D97-AF65-F5344CB8AC3E}">
        <p14:creationId xmlns:p14="http://schemas.microsoft.com/office/powerpoint/2010/main" val="116382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Agenda">
    <p:bg>
      <p:bgPr>
        <a:solidFill>
          <a:schemeClr val="bg1"/>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284ED527-0CC1-1C44-8C28-BBA4D685C15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5968273" y="0"/>
            <a:ext cx="6236425" cy="6858000"/>
          </a:xfrm>
          <a:prstGeom prst="rect">
            <a:avLst/>
          </a:prstGeom>
        </p:spPr>
      </p:pic>
      <p:sp>
        <p:nvSpPr>
          <p:cNvPr id="12" name="Rectangle 1">
            <a:extLst>
              <a:ext uri="{FF2B5EF4-FFF2-40B4-BE49-F238E27FC236}">
                <a16:creationId xmlns:a16="http://schemas.microsoft.com/office/drawing/2014/main" id="{BAB7EA23-2DDD-4C4A-AC6D-D4E9DE31EF66}"/>
              </a:ext>
            </a:extLst>
          </p:cNvPr>
          <p:cNvSpPr/>
          <p:nvPr userDrawn="1"/>
        </p:nvSpPr>
        <p:spPr>
          <a:xfrm>
            <a:off x="0" y="0"/>
            <a:ext cx="8001000" cy="6858000"/>
          </a:xfrm>
          <a:custGeom>
            <a:avLst/>
            <a:gdLst>
              <a:gd name="connsiteX0" fmla="*/ 0 w 10470995"/>
              <a:gd name="connsiteY0" fmla="*/ 0 h 6858000"/>
              <a:gd name="connsiteX1" fmla="*/ 10470995 w 10470995"/>
              <a:gd name="connsiteY1" fmla="*/ 0 h 6858000"/>
              <a:gd name="connsiteX2" fmla="*/ 10470995 w 10470995"/>
              <a:gd name="connsiteY2" fmla="*/ 6858000 h 6858000"/>
              <a:gd name="connsiteX3" fmla="*/ 0 w 10470995"/>
              <a:gd name="connsiteY3" fmla="*/ 6858000 h 6858000"/>
              <a:gd name="connsiteX4" fmla="*/ 0 w 10470995"/>
              <a:gd name="connsiteY4" fmla="*/ 0 h 6858000"/>
              <a:gd name="connsiteX0" fmla="*/ 0 w 10470995"/>
              <a:gd name="connsiteY0" fmla="*/ 0 h 6858000"/>
              <a:gd name="connsiteX1" fmla="*/ 10470995 w 10470995"/>
              <a:gd name="connsiteY1" fmla="*/ 0 h 6858000"/>
              <a:gd name="connsiteX2" fmla="*/ 6679580 w 10470995"/>
              <a:gd name="connsiteY2" fmla="*/ 6846849 h 6858000"/>
              <a:gd name="connsiteX3" fmla="*/ 0 w 10470995"/>
              <a:gd name="connsiteY3" fmla="*/ 6858000 h 6858000"/>
              <a:gd name="connsiteX4" fmla="*/ 0 w 10470995"/>
              <a:gd name="connsiteY4" fmla="*/ 0 h 6858000"/>
              <a:gd name="connsiteX0" fmla="*/ 0 w 10470995"/>
              <a:gd name="connsiteY0" fmla="*/ 0 h 6858000"/>
              <a:gd name="connsiteX1" fmla="*/ 10470995 w 10470995"/>
              <a:gd name="connsiteY1" fmla="*/ 0 h 6858000"/>
              <a:gd name="connsiteX2" fmla="*/ 7820586 w 10470995"/>
              <a:gd name="connsiteY2" fmla="*/ 6858000 h 6858000"/>
              <a:gd name="connsiteX3" fmla="*/ 0 w 10470995"/>
              <a:gd name="connsiteY3" fmla="*/ 6858000 h 6858000"/>
              <a:gd name="connsiteX4" fmla="*/ 0 w 10470995"/>
              <a:gd name="connsiteY4" fmla="*/ 0 h 6858000"/>
              <a:gd name="connsiteX0" fmla="*/ 0 w 10470995"/>
              <a:gd name="connsiteY0" fmla="*/ 0 h 6880302"/>
              <a:gd name="connsiteX1" fmla="*/ 10470995 w 10470995"/>
              <a:gd name="connsiteY1" fmla="*/ 0 h 6880302"/>
              <a:gd name="connsiteX2" fmla="*/ 7638833 w 10470995"/>
              <a:gd name="connsiteY2" fmla="*/ 6880302 h 6880302"/>
              <a:gd name="connsiteX3" fmla="*/ 0 w 10470995"/>
              <a:gd name="connsiteY3" fmla="*/ 6858000 h 6880302"/>
              <a:gd name="connsiteX4" fmla="*/ 0 w 10470995"/>
              <a:gd name="connsiteY4" fmla="*/ 0 h 6880302"/>
              <a:gd name="connsiteX0" fmla="*/ 0 w 10097392"/>
              <a:gd name="connsiteY0" fmla="*/ 0 h 6880302"/>
              <a:gd name="connsiteX1" fmla="*/ 10097392 w 10097392"/>
              <a:gd name="connsiteY1" fmla="*/ 11151 h 6880302"/>
              <a:gd name="connsiteX2" fmla="*/ 7638833 w 10097392"/>
              <a:gd name="connsiteY2" fmla="*/ 6880302 h 6880302"/>
              <a:gd name="connsiteX3" fmla="*/ 0 w 10097392"/>
              <a:gd name="connsiteY3" fmla="*/ 6858000 h 6880302"/>
              <a:gd name="connsiteX4" fmla="*/ 0 w 10097392"/>
              <a:gd name="connsiteY4" fmla="*/ 0 h 6880302"/>
              <a:gd name="connsiteX0" fmla="*/ 0 w 9834860"/>
              <a:gd name="connsiteY0" fmla="*/ 0 h 6880302"/>
              <a:gd name="connsiteX1" fmla="*/ 9834860 w 9834860"/>
              <a:gd name="connsiteY1" fmla="*/ 33453 h 6880302"/>
              <a:gd name="connsiteX2" fmla="*/ 7638833 w 9834860"/>
              <a:gd name="connsiteY2" fmla="*/ 6880302 h 6880302"/>
              <a:gd name="connsiteX3" fmla="*/ 0 w 9834860"/>
              <a:gd name="connsiteY3" fmla="*/ 6858000 h 6880302"/>
              <a:gd name="connsiteX4" fmla="*/ 0 w 9834860"/>
              <a:gd name="connsiteY4" fmla="*/ 0 h 6880302"/>
              <a:gd name="connsiteX0" fmla="*/ 0 w 9814666"/>
              <a:gd name="connsiteY0" fmla="*/ 1 h 6880303"/>
              <a:gd name="connsiteX1" fmla="*/ 9814666 w 9814666"/>
              <a:gd name="connsiteY1" fmla="*/ 0 h 6880303"/>
              <a:gd name="connsiteX2" fmla="*/ 7638833 w 9814666"/>
              <a:gd name="connsiteY2" fmla="*/ 6880303 h 6880303"/>
              <a:gd name="connsiteX3" fmla="*/ 0 w 9814666"/>
              <a:gd name="connsiteY3" fmla="*/ 6858001 h 6880303"/>
              <a:gd name="connsiteX4" fmla="*/ 0 w 9814666"/>
              <a:gd name="connsiteY4" fmla="*/ 1 h 6880303"/>
              <a:gd name="connsiteX0" fmla="*/ 0 w 9814666"/>
              <a:gd name="connsiteY0" fmla="*/ 1 h 6880303"/>
              <a:gd name="connsiteX1" fmla="*/ 9814666 w 9814666"/>
              <a:gd name="connsiteY1" fmla="*/ 0 h 6880303"/>
              <a:gd name="connsiteX2" fmla="*/ 7154157 w 9814666"/>
              <a:gd name="connsiteY2" fmla="*/ 6880303 h 6880303"/>
              <a:gd name="connsiteX3" fmla="*/ 0 w 9814666"/>
              <a:gd name="connsiteY3" fmla="*/ 6858001 h 6880303"/>
              <a:gd name="connsiteX4" fmla="*/ 0 w 9814666"/>
              <a:gd name="connsiteY4" fmla="*/ 1 h 6880303"/>
              <a:gd name="connsiteX0" fmla="*/ 0 w 8975730"/>
              <a:gd name="connsiteY0" fmla="*/ 1 h 6880303"/>
              <a:gd name="connsiteX1" fmla="*/ 8975730 w 8975730"/>
              <a:gd name="connsiteY1" fmla="*/ 0 h 6880303"/>
              <a:gd name="connsiteX2" fmla="*/ 7154157 w 8975730"/>
              <a:gd name="connsiteY2" fmla="*/ 6880303 h 6880303"/>
              <a:gd name="connsiteX3" fmla="*/ 0 w 8975730"/>
              <a:gd name="connsiteY3" fmla="*/ 6858001 h 6880303"/>
              <a:gd name="connsiteX4" fmla="*/ 0 w 8975730"/>
              <a:gd name="connsiteY4" fmla="*/ 1 h 6880303"/>
              <a:gd name="connsiteX0" fmla="*/ 0 w 8975730"/>
              <a:gd name="connsiteY0" fmla="*/ 1 h 6913461"/>
              <a:gd name="connsiteX1" fmla="*/ 8975730 w 8975730"/>
              <a:gd name="connsiteY1" fmla="*/ 0 h 6913461"/>
              <a:gd name="connsiteX2" fmla="*/ 7358222 w 8975730"/>
              <a:gd name="connsiteY2" fmla="*/ 6913461 h 6913461"/>
              <a:gd name="connsiteX3" fmla="*/ 0 w 8975730"/>
              <a:gd name="connsiteY3" fmla="*/ 6858001 h 6913461"/>
              <a:gd name="connsiteX4" fmla="*/ 0 w 8975730"/>
              <a:gd name="connsiteY4" fmla="*/ 1 h 6913461"/>
              <a:gd name="connsiteX0" fmla="*/ 0 w 8975730"/>
              <a:gd name="connsiteY0" fmla="*/ 1 h 6913461"/>
              <a:gd name="connsiteX1" fmla="*/ 8975730 w 8975730"/>
              <a:gd name="connsiteY1" fmla="*/ 0 h 6913461"/>
              <a:gd name="connsiteX2" fmla="*/ 7584962 w 8975730"/>
              <a:gd name="connsiteY2" fmla="*/ 6913461 h 6913461"/>
              <a:gd name="connsiteX3" fmla="*/ 0 w 8975730"/>
              <a:gd name="connsiteY3" fmla="*/ 6858001 h 6913461"/>
              <a:gd name="connsiteX4" fmla="*/ 0 w 8975730"/>
              <a:gd name="connsiteY4" fmla="*/ 1 h 6913461"/>
              <a:gd name="connsiteX0" fmla="*/ 0 w 8975730"/>
              <a:gd name="connsiteY0" fmla="*/ 1 h 6880304"/>
              <a:gd name="connsiteX1" fmla="*/ 8975730 w 8975730"/>
              <a:gd name="connsiteY1" fmla="*/ 0 h 6880304"/>
              <a:gd name="connsiteX2" fmla="*/ 7800365 w 8975730"/>
              <a:gd name="connsiteY2" fmla="*/ 6880304 h 6880304"/>
              <a:gd name="connsiteX3" fmla="*/ 0 w 8975730"/>
              <a:gd name="connsiteY3" fmla="*/ 6858001 h 6880304"/>
              <a:gd name="connsiteX4" fmla="*/ 0 w 8975730"/>
              <a:gd name="connsiteY4" fmla="*/ 1 h 6880304"/>
              <a:gd name="connsiteX0" fmla="*/ 0 w 8975730"/>
              <a:gd name="connsiteY0" fmla="*/ 1 h 6880304"/>
              <a:gd name="connsiteX1" fmla="*/ 8975730 w 8975730"/>
              <a:gd name="connsiteY1" fmla="*/ 0 h 6880304"/>
              <a:gd name="connsiteX2" fmla="*/ 7879724 w 8975730"/>
              <a:gd name="connsiteY2" fmla="*/ 6880304 h 6880304"/>
              <a:gd name="connsiteX3" fmla="*/ 0 w 8975730"/>
              <a:gd name="connsiteY3" fmla="*/ 6858001 h 6880304"/>
              <a:gd name="connsiteX4" fmla="*/ 0 w 8975730"/>
              <a:gd name="connsiteY4" fmla="*/ 1 h 6880304"/>
              <a:gd name="connsiteX0" fmla="*/ 0 w 8975730"/>
              <a:gd name="connsiteY0" fmla="*/ 1 h 6922004"/>
              <a:gd name="connsiteX1" fmla="*/ 8975730 w 8975730"/>
              <a:gd name="connsiteY1" fmla="*/ 0 h 6922004"/>
              <a:gd name="connsiteX2" fmla="*/ 7879724 w 8975730"/>
              <a:gd name="connsiteY2" fmla="*/ 6880304 h 6922004"/>
              <a:gd name="connsiteX3" fmla="*/ 10942 w 8975730"/>
              <a:gd name="connsiteY3" fmla="*/ 6922004 h 6922004"/>
              <a:gd name="connsiteX4" fmla="*/ 0 w 8975730"/>
              <a:gd name="connsiteY4" fmla="*/ 1 h 6922004"/>
              <a:gd name="connsiteX0" fmla="*/ 0 w 8975730"/>
              <a:gd name="connsiteY0" fmla="*/ 1 h 6922973"/>
              <a:gd name="connsiteX1" fmla="*/ 8975730 w 8975730"/>
              <a:gd name="connsiteY1" fmla="*/ 0 h 6922973"/>
              <a:gd name="connsiteX2" fmla="*/ 7879724 w 8975730"/>
              <a:gd name="connsiteY2" fmla="*/ 6922973 h 6922973"/>
              <a:gd name="connsiteX3" fmla="*/ 10942 w 8975730"/>
              <a:gd name="connsiteY3" fmla="*/ 6922004 h 6922973"/>
              <a:gd name="connsiteX4" fmla="*/ 0 w 8975730"/>
              <a:gd name="connsiteY4" fmla="*/ 1 h 692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5730" h="6922973">
                <a:moveTo>
                  <a:pt x="0" y="1"/>
                </a:moveTo>
                <a:lnTo>
                  <a:pt x="8975730" y="0"/>
                </a:lnTo>
                <a:lnTo>
                  <a:pt x="7879724" y="6922973"/>
                </a:lnTo>
                <a:lnTo>
                  <a:pt x="10942" y="6922004"/>
                </a:lnTo>
                <a:cubicBezTo>
                  <a:pt x="7295" y="4614670"/>
                  <a:pt x="3647" y="2307335"/>
                  <a:pt x="0" y="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0" i="0" dirty="0">
              <a:latin typeface="Open Sans" panose="020B0606030504020204" pitchFamily="34" charset="0"/>
            </a:endParaRPr>
          </a:p>
        </p:txBody>
      </p:sp>
      <p:sp>
        <p:nvSpPr>
          <p:cNvPr id="6" name="Slide Number Placeholder 5"/>
          <p:cNvSpPr>
            <a:spLocks noGrp="1"/>
          </p:cNvSpPr>
          <p:nvPr>
            <p:ph type="sldNum" sz="quarter" idx="12"/>
          </p:nvPr>
        </p:nvSpPr>
        <p:spPr/>
        <p:txBody>
          <a:bodyPr/>
          <a:lstStyle>
            <a:lvl1pPr>
              <a:defRPr b="0" i="0"/>
            </a:lvl1pPr>
          </a:lstStyle>
          <a:p>
            <a:fld id="{23673097-6E7E-024C-8939-597D60A5F10D}" type="slidenum">
              <a:rPr lang="en-US" smtClean="0"/>
              <a:pPr/>
              <a:t>‹#›</a:t>
            </a:fld>
            <a:endParaRPr lang="en-US" dirty="0"/>
          </a:p>
        </p:txBody>
      </p:sp>
      <p:sp>
        <p:nvSpPr>
          <p:cNvPr id="5" name="Text Placeholder 4">
            <a:extLst>
              <a:ext uri="{FF2B5EF4-FFF2-40B4-BE49-F238E27FC236}">
                <a16:creationId xmlns:a16="http://schemas.microsoft.com/office/drawing/2014/main" id="{082923FA-5B9B-6245-AFB6-39A174B43122}"/>
              </a:ext>
            </a:extLst>
          </p:cNvPr>
          <p:cNvSpPr>
            <a:spLocks noGrp="1"/>
          </p:cNvSpPr>
          <p:nvPr>
            <p:ph type="body" sz="quarter" idx="13"/>
          </p:nvPr>
        </p:nvSpPr>
        <p:spPr>
          <a:xfrm>
            <a:off x="381000" y="1568363"/>
            <a:ext cx="10515600" cy="4650264"/>
          </a:xfrm>
        </p:spPr>
        <p:txBody>
          <a:bodyPr>
            <a:noAutofit/>
          </a:bodyPr>
          <a:lstStyle>
            <a:lvl1pPr marL="265107" indent="-265107">
              <a:buClr>
                <a:schemeClr val="tx2"/>
              </a:buClr>
              <a:buFont typeface="Arial" panose="020B0604020202020204" pitchFamily="34" charset="0"/>
              <a:buChar char="•"/>
              <a:tabLst/>
              <a:defRPr sz="2000" b="0" i="0"/>
            </a:lvl1pPr>
            <a:lvl2pPr marL="541325" indent="-276218">
              <a:buClr>
                <a:schemeClr val="tx2"/>
              </a:buClr>
              <a:buFont typeface="Arial" panose="020B0604020202020204" pitchFamily="34" charset="0"/>
              <a:buChar char="•"/>
              <a:tabLst>
                <a:tab pos="806431" algn="l"/>
              </a:tabLst>
              <a:defRPr sz="2000" b="0" i="0"/>
            </a:lvl2pPr>
            <a:lvl3pPr marL="1142971" indent="-228594">
              <a:buClr>
                <a:schemeClr val="tx2"/>
              </a:buClr>
              <a:buFont typeface="Arial" panose="020B0604020202020204" pitchFamily="34" charset="0"/>
              <a:buChar char="•"/>
              <a:defRPr sz="2000" b="0" i="0"/>
            </a:lvl3pPr>
            <a:lvl4pPr marL="1600160" indent="-228594">
              <a:buClr>
                <a:schemeClr val="tx2"/>
              </a:buClr>
              <a:buFont typeface="Arial" panose="020B0604020202020204" pitchFamily="34" charset="0"/>
              <a:buChar char="•"/>
              <a:defRPr sz="2000" b="0" i="0"/>
            </a:lvl4pPr>
            <a:lvl5pPr marL="2057349" indent="-228594">
              <a:buClr>
                <a:schemeClr val="tx2"/>
              </a:buClr>
              <a:buFont typeface="Arial" panose="020B0604020202020204" pitchFamily="34" charset="0"/>
              <a:buChar char="•"/>
              <a:defRPr sz="2000" b="0" i="0"/>
            </a:lvl5pPr>
          </a:lstStyle>
          <a:p>
            <a:pPr lvl="0"/>
            <a:r>
              <a:rPr lang="en-US" dirty="0"/>
              <a:t>Click to edit Master text styles</a:t>
            </a:r>
          </a:p>
          <a:p>
            <a:pPr lvl="1"/>
            <a:r>
              <a:rPr lang="en-US" dirty="0"/>
              <a:t>Second level</a:t>
            </a:r>
          </a:p>
        </p:txBody>
      </p:sp>
      <p:sp>
        <p:nvSpPr>
          <p:cNvPr id="7" name="Footer Placeholder 6">
            <a:extLst>
              <a:ext uri="{FF2B5EF4-FFF2-40B4-BE49-F238E27FC236}">
                <a16:creationId xmlns:a16="http://schemas.microsoft.com/office/drawing/2014/main" id="{50F6C641-AB07-884C-B4AD-7FB16CDF8B3A}"/>
              </a:ext>
            </a:extLst>
          </p:cNvPr>
          <p:cNvSpPr>
            <a:spLocks noGrp="1"/>
          </p:cNvSpPr>
          <p:nvPr>
            <p:ph type="ftr" sz="quarter" idx="15"/>
          </p:nvPr>
        </p:nvSpPr>
        <p:spPr>
          <a:xfrm>
            <a:off x="381000" y="6356351"/>
            <a:ext cx="4114800" cy="365125"/>
          </a:xfrm>
          <a:prstGeom prst="rect">
            <a:avLst/>
          </a:prstGeom>
        </p:spPr>
        <p:txBody>
          <a:bodyPr/>
          <a:lstStyle>
            <a:lvl1pPr>
              <a:defRPr b="0" i="0"/>
            </a:lvl1pPr>
          </a:lstStyle>
          <a:p>
            <a:r>
              <a:rPr lang="en-US"/>
              <a:t>International Arbitration Funding  |  March 2023</a:t>
            </a:r>
            <a:endParaRPr lang="en-US" dirty="0"/>
          </a:p>
        </p:txBody>
      </p:sp>
      <p:sp>
        <p:nvSpPr>
          <p:cNvPr id="8" name="Title 1">
            <a:extLst>
              <a:ext uri="{FF2B5EF4-FFF2-40B4-BE49-F238E27FC236}">
                <a16:creationId xmlns:a16="http://schemas.microsoft.com/office/drawing/2014/main" id="{DE3ED90F-E420-054A-B528-709A14AA3B63}"/>
              </a:ext>
            </a:extLst>
          </p:cNvPr>
          <p:cNvSpPr>
            <a:spLocks noGrp="1"/>
          </p:cNvSpPr>
          <p:nvPr>
            <p:ph type="title" hasCustomPrompt="1"/>
          </p:nvPr>
        </p:nvSpPr>
        <p:spPr>
          <a:xfrm>
            <a:off x="381000" y="609601"/>
            <a:ext cx="10515600" cy="1057139"/>
          </a:xfrm>
          <a:prstGeom prst="rect">
            <a:avLst/>
          </a:prstGeom>
        </p:spPr>
        <p:txBody>
          <a:bodyPr anchor="t">
            <a:normAutofit/>
          </a:bodyPr>
          <a:lstStyle>
            <a:lvl1pPr>
              <a:defRPr sz="2800" b="0" i="0"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Title text</a:t>
            </a:r>
          </a:p>
        </p:txBody>
      </p:sp>
      <p:pic>
        <p:nvPicPr>
          <p:cNvPr id="10" name="Picture 9" descr="A picture containing drawing&#10;&#10;Description automatically generated">
            <a:extLst>
              <a:ext uri="{FF2B5EF4-FFF2-40B4-BE49-F238E27FC236}">
                <a16:creationId xmlns:a16="http://schemas.microsoft.com/office/drawing/2014/main" id="{6889A166-02AF-7B41-B415-0B47F315D0A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320600" y="168552"/>
            <a:ext cx="1490400" cy="301091"/>
          </a:xfrm>
          <a:prstGeom prst="rect">
            <a:avLst/>
          </a:prstGeom>
        </p:spPr>
      </p:pic>
    </p:spTree>
    <p:extLst>
      <p:ext uri="{BB962C8B-B14F-4D97-AF65-F5344CB8AC3E}">
        <p14:creationId xmlns:p14="http://schemas.microsoft.com/office/powerpoint/2010/main" val="2796369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ation Title Plain">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FCCBB247-FE2C-954B-8212-04DC644B3DB2}"/>
              </a:ext>
            </a:extLst>
          </p:cNvPr>
          <p:cNvSpPr/>
          <p:nvPr userDrawn="1"/>
        </p:nvSpPr>
        <p:spPr>
          <a:xfrm>
            <a:off x="-76199" y="1"/>
            <a:ext cx="8001000" cy="6858000"/>
          </a:xfrm>
          <a:custGeom>
            <a:avLst/>
            <a:gdLst>
              <a:gd name="connsiteX0" fmla="*/ 0 w 10470995"/>
              <a:gd name="connsiteY0" fmla="*/ 0 h 6858000"/>
              <a:gd name="connsiteX1" fmla="*/ 10470995 w 10470995"/>
              <a:gd name="connsiteY1" fmla="*/ 0 h 6858000"/>
              <a:gd name="connsiteX2" fmla="*/ 10470995 w 10470995"/>
              <a:gd name="connsiteY2" fmla="*/ 6858000 h 6858000"/>
              <a:gd name="connsiteX3" fmla="*/ 0 w 10470995"/>
              <a:gd name="connsiteY3" fmla="*/ 6858000 h 6858000"/>
              <a:gd name="connsiteX4" fmla="*/ 0 w 10470995"/>
              <a:gd name="connsiteY4" fmla="*/ 0 h 6858000"/>
              <a:gd name="connsiteX0" fmla="*/ 0 w 10470995"/>
              <a:gd name="connsiteY0" fmla="*/ 0 h 6858000"/>
              <a:gd name="connsiteX1" fmla="*/ 10470995 w 10470995"/>
              <a:gd name="connsiteY1" fmla="*/ 0 h 6858000"/>
              <a:gd name="connsiteX2" fmla="*/ 6679580 w 10470995"/>
              <a:gd name="connsiteY2" fmla="*/ 6846849 h 6858000"/>
              <a:gd name="connsiteX3" fmla="*/ 0 w 10470995"/>
              <a:gd name="connsiteY3" fmla="*/ 6858000 h 6858000"/>
              <a:gd name="connsiteX4" fmla="*/ 0 w 10470995"/>
              <a:gd name="connsiteY4" fmla="*/ 0 h 6858000"/>
              <a:gd name="connsiteX0" fmla="*/ 0 w 10470995"/>
              <a:gd name="connsiteY0" fmla="*/ 0 h 6858000"/>
              <a:gd name="connsiteX1" fmla="*/ 10470995 w 10470995"/>
              <a:gd name="connsiteY1" fmla="*/ 0 h 6858000"/>
              <a:gd name="connsiteX2" fmla="*/ 7820586 w 10470995"/>
              <a:gd name="connsiteY2" fmla="*/ 6858000 h 6858000"/>
              <a:gd name="connsiteX3" fmla="*/ 0 w 10470995"/>
              <a:gd name="connsiteY3" fmla="*/ 6858000 h 6858000"/>
              <a:gd name="connsiteX4" fmla="*/ 0 w 10470995"/>
              <a:gd name="connsiteY4" fmla="*/ 0 h 6858000"/>
              <a:gd name="connsiteX0" fmla="*/ 0 w 10470995"/>
              <a:gd name="connsiteY0" fmla="*/ 0 h 6880302"/>
              <a:gd name="connsiteX1" fmla="*/ 10470995 w 10470995"/>
              <a:gd name="connsiteY1" fmla="*/ 0 h 6880302"/>
              <a:gd name="connsiteX2" fmla="*/ 7638833 w 10470995"/>
              <a:gd name="connsiteY2" fmla="*/ 6880302 h 6880302"/>
              <a:gd name="connsiteX3" fmla="*/ 0 w 10470995"/>
              <a:gd name="connsiteY3" fmla="*/ 6858000 h 6880302"/>
              <a:gd name="connsiteX4" fmla="*/ 0 w 10470995"/>
              <a:gd name="connsiteY4" fmla="*/ 0 h 6880302"/>
              <a:gd name="connsiteX0" fmla="*/ 0 w 10097392"/>
              <a:gd name="connsiteY0" fmla="*/ 0 h 6880302"/>
              <a:gd name="connsiteX1" fmla="*/ 10097392 w 10097392"/>
              <a:gd name="connsiteY1" fmla="*/ 11151 h 6880302"/>
              <a:gd name="connsiteX2" fmla="*/ 7638833 w 10097392"/>
              <a:gd name="connsiteY2" fmla="*/ 6880302 h 6880302"/>
              <a:gd name="connsiteX3" fmla="*/ 0 w 10097392"/>
              <a:gd name="connsiteY3" fmla="*/ 6858000 h 6880302"/>
              <a:gd name="connsiteX4" fmla="*/ 0 w 10097392"/>
              <a:gd name="connsiteY4" fmla="*/ 0 h 6880302"/>
              <a:gd name="connsiteX0" fmla="*/ 0 w 9834860"/>
              <a:gd name="connsiteY0" fmla="*/ 0 h 6880302"/>
              <a:gd name="connsiteX1" fmla="*/ 9834860 w 9834860"/>
              <a:gd name="connsiteY1" fmla="*/ 33453 h 6880302"/>
              <a:gd name="connsiteX2" fmla="*/ 7638833 w 9834860"/>
              <a:gd name="connsiteY2" fmla="*/ 6880302 h 6880302"/>
              <a:gd name="connsiteX3" fmla="*/ 0 w 9834860"/>
              <a:gd name="connsiteY3" fmla="*/ 6858000 h 6880302"/>
              <a:gd name="connsiteX4" fmla="*/ 0 w 9834860"/>
              <a:gd name="connsiteY4" fmla="*/ 0 h 6880302"/>
              <a:gd name="connsiteX0" fmla="*/ 0 w 9814666"/>
              <a:gd name="connsiteY0" fmla="*/ 1 h 6880303"/>
              <a:gd name="connsiteX1" fmla="*/ 9814666 w 9814666"/>
              <a:gd name="connsiteY1" fmla="*/ 0 h 6880303"/>
              <a:gd name="connsiteX2" fmla="*/ 7638833 w 9814666"/>
              <a:gd name="connsiteY2" fmla="*/ 6880303 h 6880303"/>
              <a:gd name="connsiteX3" fmla="*/ 0 w 9814666"/>
              <a:gd name="connsiteY3" fmla="*/ 6858001 h 6880303"/>
              <a:gd name="connsiteX4" fmla="*/ 0 w 9814666"/>
              <a:gd name="connsiteY4" fmla="*/ 1 h 6880303"/>
              <a:gd name="connsiteX0" fmla="*/ 0 w 9814666"/>
              <a:gd name="connsiteY0" fmla="*/ 1 h 6880303"/>
              <a:gd name="connsiteX1" fmla="*/ 9814666 w 9814666"/>
              <a:gd name="connsiteY1" fmla="*/ 0 h 6880303"/>
              <a:gd name="connsiteX2" fmla="*/ 7154157 w 9814666"/>
              <a:gd name="connsiteY2" fmla="*/ 6880303 h 6880303"/>
              <a:gd name="connsiteX3" fmla="*/ 0 w 9814666"/>
              <a:gd name="connsiteY3" fmla="*/ 6858001 h 6880303"/>
              <a:gd name="connsiteX4" fmla="*/ 0 w 9814666"/>
              <a:gd name="connsiteY4" fmla="*/ 1 h 6880303"/>
              <a:gd name="connsiteX0" fmla="*/ 0 w 8975730"/>
              <a:gd name="connsiteY0" fmla="*/ 1 h 6880303"/>
              <a:gd name="connsiteX1" fmla="*/ 8975730 w 8975730"/>
              <a:gd name="connsiteY1" fmla="*/ 0 h 6880303"/>
              <a:gd name="connsiteX2" fmla="*/ 7154157 w 8975730"/>
              <a:gd name="connsiteY2" fmla="*/ 6880303 h 6880303"/>
              <a:gd name="connsiteX3" fmla="*/ 0 w 8975730"/>
              <a:gd name="connsiteY3" fmla="*/ 6858001 h 6880303"/>
              <a:gd name="connsiteX4" fmla="*/ 0 w 8975730"/>
              <a:gd name="connsiteY4" fmla="*/ 1 h 6880303"/>
              <a:gd name="connsiteX0" fmla="*/ 0 w 8975730"/>
              <a:gd name="connsiteY0" fmla="*/ 1 h 6913461"/>
              <a:gd name="connsiteX1" fmla="*/ 8975730 w 8975730"/>
              <a:gd name="connsiteY1" fmla="*/ 0 h 6913461"/>
              <a:gd name="connsiteX2" fmla="*/ 7358222 w 8975730"/>
              <a:gd name="connsiteY2" fmla="*/ 6913461 h 6913461"/>
              <a:gd name="connsiteX3" fmla="*/ 0 w 8975730"/>
              <a:gd name="connsiteY3" fmla="*/ 6858001 h 6913461"/>
              <a:gd name="connsiteX4" fmla="*/ 0 w 8975730"/>
              <a:gd name="connsiteY4" fmla="*/ 1 h 6913461"/>
              <a:gd name="connsiteX0" fmla="*/ 0 w 8975730"/>
              <a:gd name="connsiteY0" fmla="*/ 1 h 6913461"/>
              <a:gd name="connsiteX1" fmla="*/ 8975730 w 8975730"/>
              <a:gd name="connsiteY1" fmla="*/ 0 h 6913461"/>
              <a:gd name="connsiteX2" fmla="*/ 7584962 w 8975730"/>
              <a:gd name="connsiteY2" fmla="*/ 6913461 h 6913461"/>
              <a:gd name="connsiteX3" fmla="*/ 0 w 8975730"/>
              <a:gd name="connsiteY3" fmla="*/ 6858001 h 6913461"/>
              <a:gd name="connsiteX4" fmla="*/ 0 w 8975730"/>
              <a:gd name="connsiteY4" fmla="*/ 1 h 6913461"/>
              <a:gd name="connsiteX0" fmla="*/ 0 w 8975730"/>
              <a:gd name="connsiteY0" fmla="*/ 1 h 6880304"/>
              <a:gd name="connsiteX1" fmla="*/ 8975730 w 8975730"/>
              <a:gd name="connsiteY1" fmla="*/ 0 h 6880304"/>
              <a:gd name="connsiteX2" fmla="*/ 7800365 w 8975730"/>
              <a:gd name="connsiteY2" fmla="*/ 6880304 h 6880304"/>
              <a:gd name="connsiteX3" fmla="*/ 0 w 8975730"/>
              <a:gd name="connsiteY3" fmla="*/ 6858001 h 6880304"/>
              <a:gd name="connsiteX4" fmla="*/ 0 w 8975730"/>
              <a:gd name="connsiteY4" fmla="*/ 1 h 6880304"/>
              <a:gd name="connsiteX0" fmla="*/ 0 w 8975730"/>
              <a:gd name="connsiteY0" fmla="*/ 1 h 6880304"/>
              <a:gd name="connsiteX1" fmla="*/ 8975730 w 8975730"/>
              <a:gd name="connsiteY1" fmla="*/ 0 h 6880304"/>
              <a:gd name="connsiteX2" fmla="*/ 7879724 w 8975730"/>
              <a:gd name="connsiteY2" fmla="*/ 6880304 h 6880304"/>
              <a:gd name="connsiteX3" fmla="*/ 0 w 8975730"/>
              <a:gd name="connsiteY3" fmla="*/ 6858001 h 6880304"/>
              <a:gd name="connsiteX4" fmla="*/ 0 w 8975730"/>
              <a:gd name="connsiteY4" fmla="*/ 1 h 6880304"/>
              <a:gd name="connsiteX0" fmla="*/ 0 w 8975730"/>
              <a:gd name="connsiteY0" fmla="*/ 1 h 6922004"/>
              <a:gd name="connsiteX1" fmla="*/ 8975730 w 8975730"/>
              <a:gd name="connsiteY1" fmla="*/ 0 h 6922004"/>
              <a:gd name="connsiteX2" fmla="*/ 7879724 w 8975730"/>
              <a:gd name="connsiteY2" fmla="*/ 6880304 h 6922004"/>
              <a:gd name="connsiteX3" fmla="*/ 10942 w 8975730"/>
              <a:gd name="connsiteY3" fmla="*/ 6922004 h 6922004"/>
              <a:gd name="connsiteX4" fmla="*/ 0 w 8975730"/>
              <a:gd name="connsiteY4" fmla="*/ 1 h 6922004"/>
              <a:gd name="connsiteX0" fmla="*/ 0 w 8975730"/>
              <a:gd name="connsiteY0" fmla="*/ 1 h 6922973"/>
              <a:gd name="connsiteX1" fmla="*/ 8975730 w 8975730"/>
              <a:gd name="connsiteY1" fmla="*/ 0 h 6922973"/>
              <a:gd name="connsiteX2" fmla="*/ 7879724 w 8975730"/>
              <a:gd name="connsiteY2" fmla="*/ 6922973 h 6922973"/>
              <a:gd name="connsiteX3" fmla="*/ 10942 w 8975730"/>
              <a:gd name="connsiteY3" fmla="*/ 6922004 h 6922973"/>
              <a:gd name="connsiteX4" fmla="*/ 0 w 8975730"/>
              <a:gd name="connsiteY4" fmla="*/ 1 h 692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5730" h="6922973">
                <a:moveTo>
                  <a:pt x="0" y="1"/>
                </a:moveTo>
                <a:lnTo>
                  <a:pt x="8975730" y="0"/>
                </a:lnTo>
                <a:lnTo>
                  <a:pt x="7879724" y="6922973"/>
                </a:lnTo>
                <a:lnTo>
                  <a:pt x="10942" y="6922004"/>
                </a:lnTo>
                <a:cubicBezTo>
                  <a:pt x="7295" y="4614670"/>
                  <a:pt x="3647" y="2307335"/>
                  <a:pt x="0" y="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0" i="0" dirty="0">
              <a:latin typeface="Open Sans" panose="020B0606030504020204" pitchFamily="34" charset="0"/>
            </a:endParaRPr>
          </a:p>
        </p:txBody>
      </p:sp>
      <p:sp>
        <p:nvSpPr>
          <p:cNvPr id="15" name="Subtitle 2">
            <a:extLst>
              <a:ext uri="{FF2B5EF4-FFF2-40B4-BE49-F238E27FC236}">
                <a16:creationId xmlns:a16="http://schemas.microsoft.com/office/drawing/2014/main" id="{D5A1C6E2-CC10-EF47-A166-42D002E9B79C}"/>
              </a:ext>
            </a:extLst>
          </p:cNvPr>
          <p:cNvSpPr>
            <a:spLocks noGrp="1"/>
          </p:cNvSpPr>
          <p:nvPr>
            <p:ph type="subTitle" idx="1" hasCustomPrompt="1"/>
          </p:nvPr>
        </p:nvSpPr>
        <p:spPr>
          <a:xfrm>
            <a:off x="381000" y="5167313"/>
            <a:ext cx="4492240" cy="242887"/>
          </a:xfrm>
        </p:spPr>
        <p:txBody>
          <a:bodyPr anchor="b">
            <a:spAutoFit/>
          </a:bodyPr>
          <a:lstStyle>
            <a:lvl1pPr marL="0" indent="0" algn="l">
              <a:lnSpc>
                <a:spcPct val="80000"/>
              </a:lnSpc>
              <a:buNone/>
              <a:defRPr sz="1200" b="0" i="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xx Month 2022</a:t>
            </a:r>
          </a:p>
        </p:txBody>
      </p:sp>
      <p:sp>
        <p:nvSpPr>
          <p:cNvPr id="16" name="Title 1">
            <a:extLst>
              <a:ext uri="{FF2B5EF4-FFF2-40B4-BE49-F238E27FC236}">
                <a16:creationId xmlns:a16="http://schemas.microsoft.com/office/drawing/2014/main" id="{B262755A-4505-924C-86EF-5B6C44D4E385}"/>
              </a:ext>
            </a:extLst>
          </p:cNvPr>
          <p:cNvSpPr>
            <a:spLocks noGrp="1"/>
          </p:cNvSpPr>
          <p:nvPr>
            <p:ph type="ctrTitle" hasCustomPrompt="1"/>
          </p:nvPr>
        </p:nvSpPr>
        <p:spPr>
          <a:xfrm>
            <a:off x="381000" y="3160694"/>
            <a:ext cx="6952011" cy="954108"/>
          </a:xfrm>
          <a:prstGeom prst="rect">
            <a:avLst/>
          </a:prstGeom>
          <a:noFill/>
        </p:spPr>
        <p:txBody>
          <a:bodyPr anchor="b">
            <a:spAutoFit/>
          </a:bodyPr>
          <a:lstStyle>
            <a:lvl1pPr marL="0" marR="0" indent="0" algn="l" defTabSz="914377" rtl="0" eaLnBrk="1" fontAlgn="auto" latinLnBrk="0" hangingPunct="1">
              <a:lnSpc>
                <a:spcPct val="90000"/>
              </a:lnSpc>
              <a:spcBef>
                <a:spcPct val="0"/>
              </a:spcBef>
              <a:spcAft>
                <a:spcPts val="0"/>
              </a:spcAft>
              <a:buClrTx/>
              <a:buSzTx/>
              <a:buFontTx/>
              <a:buNone/>
              <a:tabLst/>
              <a:defRPr sz="6000" b="0" i="0" spc="0" baseline="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title</a:t>
            </a:r>
          </a:p>
        </p:txBody>
      </p:sp>
      <p:sp>
        <p:nvSpPr>
          <p:cNvPr id="17" name="Text Placeholder 6">
            <a:extLst>
              <a:ext uri="{FF2B5EF4-FFF2-40B4-BE49-F238E27FC236}">
                <a16:creationId xmlns:a16="http://schemas.microsoft.com/office/drawing/2014/main" id="{36DD0083-1746-1E47-B96F-28431F3538EF}"/>
              </a:ext>
            </a:extLst>
          </p:cNvPr>
          <p:cNvSpPr>
            <a:spLocks noGrp="1"/>
          </p:cNvSpPr>
          <p:nvPr>
            <p:ph type="body" sz="quarter" idx="10" hasCustomPrompt="1"/>
          </p:nvPr>
        </p:nvSpPr>
        <p:spPr>
          <a:xfrm>
            <a:off x="380343" y="4188937"/>
            <a:ext cx="6821487" cy="1076279"/>
          </a:xfrm>
        </p:spPr>
        <p:txBody>
          <a:bodyPr>
            <a:spAutoFit/>
          </a:bodyPr>
          <a:lstStyle>
            <a:lvl1pPr marL="0" indent="0">
              <a:buNone/>
              <a:defRPr sz="24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dirty="0"/>
              <a:t>Subtitle</a:t>
            </a:r>
          </a:p>
          <a:p>
            <a:pPr lvl="0"/>
            <a:endParaRPr lang="en-US" dirty="0"/>
          </a:p>
        </p:txBody>
      </p:sp>
      <p:pic>
        <p:nvPicPr>
          <p:cNvPr id="10" name="Picture 9" descr="A picture containing drawing&#10;&#10;Description automatically generated">
            <a:extLst>
              <a:ext uri="{FF2B5EF4-FFF2-40B4-BE49-F238E27FC236}">
                <a16:creationId xmlns:a16="http://schemas.microsoft.com/office/drawing/2014/main" id="{BD0A2412-98BE-0C44-90D8-7A312C54D950}"/>
              </a:ext>
            </a:extLst>
          </p:cNvPr>
          <p:cNvPicPr>
            <a:picLocks noChangeAspect="1"/>
          </p:cNvPicPr>
          <p:nvPr userDrawn="1"/>
        </p:nvPicPr>
        <p:blipFill>
          <a:blip r:embed="rId2"/>
          <a:stretch>
            <a:fillRect/>
          </a:stretch>
        </p:blipFill>
        <p:spPr>
          <a:xfrm>
            <a:off x="461085" y="555806"/>
            <a:ext cx="3330000" cy="672727"/>
          </a:xfrm>
          <a:prstGeom prst="rect">
            <a:avLst/>
          </a:prstGeom>
        </p:spPr>
      </p:pic>
      <p:sp>
        <p:nvSpPr>
          <p:cNvPr id="11" name="Text Placeholder 10">
            <a:extLst>
              <a:ext uri="{FF2B5EF4-FFF2-40B4-BE49-F238E27FC236}">
                <a16:creationId xmlns:a16="http://schemas.microsoft.com/office/drawing/2014/main" id="{6A565AD5-D431-5F4F-8F38-6AABD24B42F2}"/>
              </a:ext>
            </a:extLst>
          </p:cNvPr>
          <p:cNvSpPr txBox="1">
            <a:spLocks/>
          </p:cNvSpPr>
          <p:nvPr userDrawn="1"/>
        </p:nvSpPr>
        <p:spPr>
          <a:xfrm>
            <a:off x="380999" y="5938838"/>
            <a:ext cx="6310357" cy="645177"/>
          </a:xfrm>
          <a:prstGeom prst="rect">
            <a:avLst/>
          </a:prstGeom>
        </p:spPr>
        <p:txBody>
          <a:bodyPr vert="horz" wrap="square" lIns="91440" tIns="45720" rIns="91440" bIns="45720" rtlCol="0">
            <a:spAutoFit/>
          </a:bodyPr>
          <a:lstStyle>
            <a:lvl1pPr marL="0" indent="0" algn="l" defTabSz="914400" rtl="0" eaLnBrk="1" latinLnBrk="0" hangingPunct="1">
              <a:lnSpc>
                <a:spcPct val="114000"/>
              </a:lnSpc>
              <a:spcBef>
                <a:spcPts val="1000"/>
              </a:spcBef>
              <a:buClr>
                <a:schemeClr val="tx2"/>
              </a:buClr>
              <a:buFont typeface="Arial" panose="020B0604020202020204" pitchFamily="34" charset="0"/>
              <a:buNone/>
              <a:tabLst/>
              <a:defRPr lang="en-US" sz="800" b="0" i="0" u="none" strike="noStrike" kern="1200" spc="0" baseline="0" smtClean="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defRPr>
            </a:lvl1pPr>
            <a:lvl2pPr marL="742950" indent="-285750" algn="l" defTabSz="914400" rtl="0" eaLnBrk="1" latinLnBrk="0" hangingPunct="1">
              <a:lnSpc>
                <a:spcPct val="114000"/>
              </a:lnSpc>
              <a:spcBef>
                <a:spcPts val="500"/>
              </a:spcBef>
              <a:buClr>
                <a:schemeClr val="tx2"/>
              </a:buClr>
              <a:buFont typeface="Arial" panose="020B0604020202020204" pitchFamily="34" charset="0"/>
              <a:buChar char="•"/>
              <a:defRPr sz="9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5850" indent="-171450" algn="l" defTabSz="914400" rtl="0" eaLnBrk="1" latinLnBrk="0" hangingPunct="1">
              <a:lnSpc>
                <a:spcPct val="114000"/>
              </a:lnSpc>
              <a:spcBef>
                <a:spcPts val="500"/>
              </a:spcBef>
              <a:buClr>
                <a:schemeClr val="tx2"/>
              </a:buClr>
              <a:buFont typeface="Arial" panose="020B0604020202020204" pitchFamily="34" charset="0"/>
              <a:buChar char="•"/>
              <a:defRPr sz="12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543050" indent="-171450" algn="l" defTabSz="914400" rtl="0" eaLnBrk="1" latinLnBrk="0" hangingPunct="1">
              <a:lnSpc>
                <a:spcPct val="114000"/>
              </a:lnSpc>
              <a:spcBef>
                <a:spcPts val="500"/>
              </a:spcBef>
              <a:buClr>
                <a:schemeClr val="tx2"/>
              </a:buClr>
              <a:buFont typeface="Arial" panose="020B0604020202020204" pitchFamily="34" charset="0"/>
              <a:buChar char="•"/>
              <a:defRPr sz="10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14000"/>
              </a:lnSpc>
              <a:spcBef>
                <a:spcPts val="500"/>
              </a:spcBef>
              <a:buClr>
                <a:schemeClr val="tx2"/>
              </a:buClr>
              <a:buFont typeface="Arial"/>
              <a:buChar char="•"/>
              <a:defRPr sz="20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14000"/>
              </a:lnSpc>
              <a:spcBef>
                <a:spcPts val="600"/>
              </a:spcBef>
              <a:spcAft>
                <a:spcPts val="0"/>
              </a:spcAft>
              <a:buClr>
                <a:schemeClr val="tx2"/>
              </a:buClr>
              <a:buSzTx/>
              <a:buFont typeface="Arial" panose="020B0604020202020204" pitchFamily="34" charset="0"/>
              <a:buNone/>
              <a:tabLst/>
              <a:defRPr/>
            </a:pPr>
            <a:r>
              <a:rPr lang="en-US" sz="800" dirty="0">
                <a:solidFill>
                  <a:schemeClr val="tx1">
                    <a:alpha val="60000"/>
                  </a:schemeClr>
                </a:solidFill>
              </a:rPr>
              <a:t>DISCLAIMER: Any deal structures, pricing, models, and terms provided herein are for illustration only, subject to change, and intended to give a general understanding of the way in which Omni Bridgeway may structure its transactions. Actual transactions and deal terms may vary based on the facts and circumstances of specific investments. Claimants and law firms may not rely on this introductory presentation; any specific funding deal will be governed solely by the terms agreed to and set forth in an executed contract.</a:t>
            </a:r>
          </a:p>
        </p:txBody>
      </p:sp>
    </p:spTree>
    <p:extLst>
      <p:ext uri="{BB962C8B-B14F-4D97-AF65-F5344CB8AC3E}">
        <p14:creationId xmlns:p14="http://schemas.microsoft.com/office/powerpoint/2010/main" val="4292792299"/>
      </p:ext>
    </p:extLst>
  </p:cSld>
  <p:clrMapOvr>
    <a:masterClrMapping/>
  </p:clrMapOvr>
  <p:extLst>
    <p:ext uri="{DCECCB84-F9BA-43D5-87BE-67443E8EF086}">
      <p15:sldGuideLst xmlns:p15="http://schemas.microsoft.com/office/powerpoint/2012/main">
        <p15:guide id="1" orient="horz" pos="544" userDrawn="1">
          <p15:clr>
            <a:srgbClr val="FBAE40"/>
          </p15:clr>
        </p15:guide>
        <p15:guide id="2" pos="38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609601"/>
            <a:ext cx="10515600" cy="941388"/>
          </a:xfrm>
          <a:prstGeom prst="rect">
            <a:avLst/>
          </a:prstGeom>
        </p:spPr>
        <p:txBody>
          <a:bodyPr anchor="t"/>
          <a:lstStyle>
            <a:lvl1pPr>
              <a:defRPr b="0" i="0"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Title text</a:t>
            </a:r>
          </a:p>
        </p:txBody>
      </p:sp>
      <p:sp>
        <p:nvSpPr>
          <p:cNvPr id="6" name="Slide Number Placeholder 5"/>
          <p:cNvSpPr>
            <a:spLocks noGrp="1"/>
          </p:cNvSpPr>
          <p:nvPr>
            <p:ph type="sldNum" sz="quarter" idx="12"/>
          </p:nvPr>
        </p:nvSpPr>
        <p:spPr/>
        <p:txBody>
          <a:bodyPr/>
          <a:lstStyle>
            <a:lvl1pPr>
              <a:defRPr b="0" i="0"/>
            </a:lvl1pPr>
          </a:lstStyle>
          <a:p>
            <a:fld id="{23673097-6E7E-024C-8939-597D60A5F10D}" type="slidenum">
              <a:rPr lang="en-US" smtClean="0"/>
              <a:pPr/>
              <a:t>‹#›</a:t>
            </a:fld>
            <a:endParaRPr lang="en-US" dirty="0"/>
          </a:p>
        </p:txBody>
      </p:sp>
      <p:sp>
        <p:nvSpPr>
          <p:cNvPr id="5" name="Text Placeholder 4">
            <a:extLst>
              <a:ext uri="{FF2B5EF4-FFF2-40B4-BE49-F238E27FC236}">
                <a16:creationId xmlns:a16="http://schemas.microsoft.com/office/drawing/2014/main" id="{082923FA-5B9B-6245-AFB6-39A174B43122}"/>
              </a:ext>
            </a:extLst>
          </p:cNvPr>
          <p:cNvSpPr>
            <a:spLocks noGrp="1"/>
          </p:cNvSpPr>
          <p:nvPr>
            <p:ph type="body" sz="quarter" idx="13"/>
          </p:nvPr>
        </p:nvSpPr>
        <p:spPr>
          <a:xfrm>
            <a:off x="381000" y="1847849"/>
            <a:ext cx="10515600" cy="4351339"/>
          </a:xfrm>
        </p:spPr>
        <p:txBody>
          <a:bodyPr>
            <a:normAutofit/>
          </a:bodyPr>
          <a:lstStyle>
            <a:lvl1pPr marL="265107" indent="-265107">
              <a:buClr>
                <a:schemeClr val="tx2"/>
              </a:buClr>
              <a:buFont typeface="Arial" panose="020B0604020202020204" pitchFamily="34" charset="0"/>
              <a:buChar char="•"/>
              <a:tabLst/>
              <a:defRPr sz="1400" b="0" i="0"/>
            </a:lvl1pPr>
            <a:lvl2pPr marL="541325" indent="-276218">
              <a:buClr>
                <a:schemeClr val="tx2"/>
              </a:buClr>
              <a:buFont typeface="Arial" panose="020B0604020202020204" pitchFamily="34" charset="0"/>
              <a:buChar char="•"/>
              <a:defRPr sz="1400" b="0" i="0"/>
            </a:lvl2pPr>
            <a:lvl3pPr marL="1142971" indent="-228594">
              <a:buClr>
                <a:schemeClr val="tx2"/>
              </a:buClr>
              <a:buFont typeface="Arial" panose="020B0604020202020204" pitchFamily="34" charset="0"/>
              <a:buChar char="•"/>
              <a:defRPr sz="2000" b="0" i="0"/>
            </a:lvl3pPr>
            <a:lvl4pPr marL="1600160" indent="-228594">
              <a:buClr>
                <a:schemeClr val="tx2"/>
              </a:buClr>
              <a:buFont typeface="Arial" panose="020B0604020202020204" pitchFamily="34" charset="0"/>
              <a:buChar char="•"/>
              <a:defRPr sz="2000" b="0" i="0"/>
            </a:lvl4pPr>
            <a:lvl5pPr marL="2057349" indent="-228594">
              <a:buClr>
                <a:schemeClr val="tx2"/>
              </a:buClr>
              <a:buFont typeface="Arial" panose="020B0604020202020204" pitchFamily="34" charset="0"/>
              <a:buChar char="•"/>
              <a:defRPr sz="2000" b="0" i="0"/>
            </a:lvl5pPr>
          </a:lstStyle>
          <a:p>
            <a:pPr lvl="0"/>
            <a:r>
              <a:rPr lang="en-US" dirty="0"/>
              <a:t>Click to edit Master text styles</a:t>
            </a:r>
          </a:p>
          <a:p>
            <a:pPr lvl="1"/>
            <a:r>
              <a:rPr lang="en-US" dirty="0"/>
              <a:t>Second level</a:t>
            </a:r>
          </a:p>
        </p:txBody>
      </p:sp>
      <p:sp>
        <p:nvSpPr>
          <p:cNvPr id="7" name="Footer Placeholder 6">
            <a:extLst>
              <a:ext uri="{FF2B5EF4-FFF2-40B4-BE49-F238E27FC236}">
                <a16:creationId xmlns:a16="http://schemas.microsoft.com/office/drawing/2014/main" id="{1240CDF2-B387-B844-8EDF-36A7BDC2E167}"/>
              </a:ext>
            </a:extLst>
          </p:cNvPr>
          <p:cNvSpPr>
            <a:spLocks noGrp="1"/>
          </p:cNvSpPr>
          <p:nvPr>
            <p:ph type="ftr" sz="quarter" idx="15"/>
          </p:nvPr>
        </p:nvSpPr>
        <p:spPr>
          <a:xfrm>
            <a:off x="381000" y="6356351"/>
            <a:ext cx="4114800" cy="365125"/>
          </a:xfrm>
          <a:prstGeom prst="rect">
            <a:avLst/>
          </a:prstGeom>
        </p:spPr>
        <p:txBody>
          <a:bodyPr/>
          <a:lstStyle>
            <a:lvl1pPr>
              <a:defRPr b="0" i="0"/>
            </a:lvl1pPr>
          </a:lstStyle>
          <a:p>
            <a:r>
              <a:rPr lang="en-US"/>
              <a:t>International Arbitration Funding  |  March 2023</a:t>
            </a:r>
            <a:endParaRPr lang="en-US" dirty="0"/>
          </a:p>
        </p:txBody>
      </p:sp>
    </p:spTree>
    <p:extLst>
      <p:ext uri="{BB962C8B-B14F-4D97-AF65-F5344CB8AC3E}">
        <p14:creationId xmlns:p14="http://schemas.microsoft.com/office/powerpoint/2010/main" val="2890144883"/>
      </p:ext>
    </p:extLst>
  </p:cSld>
  <p:clrMapOvr>
    <a:masterClrMapping/>
  </p:clrMapOvr>
  <p:extLst>
    <p:ext uri="{DCECCB84-F9BA-43D5-87BE-67443E8EF086}">
      <p15:sldGuideLst xmlns:p15="http://schemas.microsoft.com/office/powerpoint/2012/main">
        <p15:guide id="1" pos="704" userDrawn="1">
          <p15:clr>
            <a:srgbClr val="FBAE40"/>
          </p15:clr>
        </p15:guide>
        <p15:guide id="2" orient="horz" pos="99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Bullets 2 Column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b="0" i="0"/>
            </a:lvl1pPr>
          </a:lstStyle>
          <a:p>
            <a:fld id="{23673097-6E7E-024C-8939-597D60A5F10D}" type="slidenum">
              <a:rPr lang="en-US" smtClean="0"/>
              <a:pPr/>
              <a:t>‹#›</a:t>
            </a:fld>
            <a:endParaRPr lang="en-US" dirty="0"/>
          </a:p>
        </p:txBody>
      </p:sp>
      <p:sp>
        <p:nvSpPr>
          <p:cNvPr id="4" name="Footer Placeholder 3">
            <a:extLst>
              <a:ext uri="{FF2B5EF4-FFF2-40B4-BE49-F238E27FC236}">
                <a16:creationId xmlns:a16="http://schemas.microsoft.com/office/drawing/2014/main" id="{FC0EE442-4B32-2345-827E-434803F169EB}"/>
              </a:ext>
            </a:extLst>
          </p:cNvPr>
          <p:cNvSpPr>
            <a:spLocks noGrp="1"/>
          </p:cNvSpPr>
          <p:nvPr>
            <p:ph type="ftr" sz="quarter" idx="19"/>
          </p:nvPr>
        </p:nvSpPr>
        <p:spPr>
          <a:xfrm>
            <a:off x="381000" y="6356351"/>
            <a:ext cx="4114800" cy="365125"/>
          </a:xfrm>
          <a:prstGeom prst="rect">
            <a:avLst/>
          </a:prstGeom>
        </p:spPr>
        <p:txBody>
          <a:bodyPr/>
          <a:lstStyle>
            <a:lvl1pPr>
              <a:defRPr b="0" i="0"/>
            </a:lvl1pPr>
          </a:lstStyle>
          <a:p>
            <a:r>
              <a:rPr lang="en-US"/>
              <a:t>International Arbitration Funding  |  March 2023</a:t>
            </a:r>
            <a:endParaRPr lang="en-US" dirty="0"/>
          </a:p>
        </p:txBody>
      </p:sp>
      <p:sp>
        <p:nvSpPr>
          <p:cNvPr id="8" name="Title 1">
            <a:extLst>
              <a:ext uri="{FF2B5EF4-FFF2-40B4-BE49-F238E27FC236}">
                <a16:creationId xmlns:a16="http://schemas.microsoft.com/office/drawing/2014/main" id="{5EF226CE-86CD-9445-BE9C-317173193B88}"/>
              </a:ext>
            </a:extLst>
          </p:cNvPr>
          <p:cNvSpPr>
            <a:spLocks noGrp="1"/>
          </p:cNvSpPr>
          <p:nvPr>
            <p:ph type="title" hasCustomPrompt="1"/>
          </p:nvPr>
        </p:nvSpPr>
        <p:spPr>
          <a:xfrm>
            <a:off x="381000" y="609601"/>
            <a:ext cx="10515600" cy="1057139"/>
          </a:xfrm>
          <a:prstGeom prst="rect">
            <a:avLst/>
          </a:prstGeom>
        </p:spPr>
        <p:txBody>
          <a:bodyPr anchor="t">
            <a:normAutofit/>
          </a:bodyPr>
          <a:lstStyle>
            <a:lvl1pPr>
              <a:defRPr sz="2800" b="0" i="0"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Title text</a:t>
            </a:r>
          </a:p>
        </p:txBody>
      </p:sp>
      <p:sp>
        <p:nvSpPr>
          <p:cNvPr id="3" name="Text Placeholder 2">
            <a:extLst>
              <a:ext uri="{FF2B5EF4-FFF2-40B4-BE49-F238E27FC236}">
                <a16:creationId xmlns:a16="http://schemas.microsoft.com/office/drawing/2014/main" id="{9548E81A-2D5F-F73C-30DC-F91A80959B87}"/>
              </a:ext>
            </a:extLst>
          </p:cNvPr>
          <p:cNvSpPr>
            <a:spLocks noGrp="1"/>
          </p:cNvSpPr>
          <p:nvPr>
            <p:ph type="body" sz="quarter" idx="20"/>
          </p:nvPr>
        </p:nvSpPr>
        <p:spPr>
          <a:xfrm>
            <a:off x="381000" y="1798638"/>
            <a:ext cx="5478463" cy="42084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Text Placeholder 2">
            <a:extLst>
              <a:ext uri="{FF2B5EF4-FFF2-40B4-BE49-F238E27FC236}">
                <a16:creationId xmlns:a16="http://schemas.microsoft.com/office/drawing/2014/main" id="{7BB6CC06-E40B-F621-2718-865074477EE3}"/>
              </a:ext>
            </a:extLst>
          </p:cNvPr>
          <p:cNvSpPr>
            <a:spLocks noGrp="1"/>
          </p:cNvSpPr>
          <p:nvPr>
            <p:ph type="body" sz="quarter" idx="21"/>
          </p:nvPr>
        </p:nvSpPr>
        <p:spPr>
          <a:xfrm>
            <a:off x="6253480" y="1798638"/>
            <a:ext cx="5478463" cy="420846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13429956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Bullets 3 Column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b="0" i="0"/>
            </a:lvl1pPr>
          </a:lstStyle>
          <a:p>
            <a:fld id="{23673097-6E7E-024C-8939-597D60A5F10D}" type="slidenum">
              <a:rPr lang="en-US" smtClean="0"/>
              <a:pPr/>
              <a:t>‹#›</a:t>
            </a:fld>
            <a:endParaRPr lang="en-US" dirty="0"/>
          </a:p>
        </p:txBody>
      </p:sp>
      <p:sp>
        <p:nvSpPr>
          <p:cNvPr id="5" name="Text Placeholder 4">
            <a:extLst>
              <a:ext uri="{FF2B5EF4-FFF2-40B4-BE49-F238E27FC236}">
                <a16:creationId xmlns:a16="http://schemas.microsoft.com/office/drawing/2014/main" id="{A413B485-BEBE-3C44-BE83-71C1336473BA}"/>
              </a:ext>
            </a:extLst>
          </p:cNvPr>
          <p:cNvSpPr>
            <a:spLocks noGrp="1"/>
          </p:cNvSpPr>
          <p:nvPr>
            <p:ph type="body" idx="15"/>
          </p:nvPr>
        </p:nvSpPr>
        <p:spPr>
          <a:xfrm>
            <a:off x="380999" y="2428738"/>
            <a:ext cx="3564000" cy="3748225"/>
          </a:xfrm>
        </p:spPr>
        <p:txBody>
          <a:bodyPr>
            <a:normAutofit/>
          </a:bodyPr>
          <a:lstStyle>
            <a:lvl1pPr marL="176209" indent="-176209">
              <a:buClr>
                <a:schemeClr val="tx2"/>
              </a:buClr>
              <a:buFont typeface="Arial" panose="020B0604020202020204" pitchFamily="34" charset="0"/>
              <a:buChar char="•"/>
              <a:tabLst/>
              <a:defRPr sz="1400" b="0" i="0"/>
            </a:lvl1pPr>
            <a:lvl2pPr marL="354004" indent="-177796">
              <a:buClr>
                <a:schemeClr val="tx2"/>
              </a:buClr>
              <a:buFont typeface="Arial" panose="020B0604020202020204" pitchFamily="34" charset="0"/>
              <a:buChar char="•"/>
              <a:defRPr sz="1400" b="0" i="0"/>
            </a:lvl2pPr>
            <a:lvl3pPr marL="1142971" indent="-228594">
              <a:buClr>
                <a:schemeClr val="tx2"/>
              </a:buClr>
              <a:buFont typeface="Arial" panose="020B0604020202020204" pitchFamily="34" charset="0"/>
              <a:buChar char="•"/>
              <a:defRPr sz="2000" b="0" i="0"/>
            </a:lvl3pPr>
            <a:lvl4pPr marL="1600160" indent="-228594">
              <a:buClr>
                <a:schemeClr val="tx2"/>
              </a:buClr>
              <a:buFont typeface="Arial" panose="020B0604020202020204" pitchFamily="34" charset="0"/>
              <a:buChar char="•"/>
              <a:defRPr sz="2000" b="0" i="0"/>
            </a:lvl4pPr>
            <a:lvl5pPr marL="2057349" indent="-228594">
              <a:buClr>
                <a:schemeClr val="tx2"/>
              </a:buClr>
              <a:buFont typeface="Arial" panose="020B0604020202020204" pitchFamily="34" charset="0"/>
              <a:buChar char="•"/>
              <a:defRPr sz="2000" b="0" i="0"/>
            </a:lvl5pPr>
          </a:lstStyle>
          <a:p>
            <a:pPr lvl="0"/>
            <a:r>
              <a:rPr lang="en-US" dirty="0"/>
              <a:t>Click to edit Master text styles</a:t>
            </a:r>
          </a:p>
          <a:p>
            <a:pPr lvl="1"/>
            <a:r>
              <a:rPr lang="en-US" dirty="0"/>
              <a:t>Second level</a:t>
            </a:r>
          </a:p>
        </p:txBody>
      </p:sp>
      <p:sp>
        <p:nvSpPr>
          <p:cNvPr id="4" name="Footer Placeholder 3">
            <a:extLst>
              <a:ext uri="{FF2B5EF4-FFF2-40B4-BE49-F238E27FC236}">
                <a16:creationId xmlns:a16="http://schemas.microsoft.com/office/drawing/2014/main" id="{FC0EE442-4B32-2345-827E-434803F169EB}"/>
              </a:ext>
            </a:extLst>
          </p:cNvPr>
          <p:cNvSpPr>
            <a:spLocks noGrp="1"/>
          </p:cNvSpPr>
          <p:nvPr>
            <p:ph type="ftr" sz="quarter" idx="19"/>
          </p:nvPr>
        </p:nvSpPr>
        <p:spPr>
          <a:xfrm>
            <a:off x="381000" y="6356351"/>
            <a:ext cx="4114800" cy="365125"/>
          </a:xfrm>
          <a:prstGeom prst="rect">
            <a:avLst/>
          </a:prstGeom>
        </p:spPr>
        <p:txBody>
          <a:bodyPr/>
          <a:lstStyle>
            <a:lvl1pPr>
              <a:defRPr b="0" i="0"/>
            </a:lvl1pPr>
          </a:lstStyle>
          <a:p>
            <a:r>
              <a:rPr lang="en-US"/>
              <a:t>International Arbitration Funding  |  March 2023</a:t>
            </a:r>
            <a:endParaRPr lang="en-US" dirty="0"/>
          </a:p>
        </p:txBody>
      </p:sp>
      <p:sp>
        <p:nvSpPr>
          <p:cNvPr id="8" name="Title 1">
            <a:extLst>
              <a:ext uri="{FF2B5EF4-FFF2-40B4-BE49-F238E27FC236}">
                <a16:creationId xmlns:a16="http://schemas.microsoft.com/office/drawing/2014/main" id="{5EF226CE-86CD-9445-BE9C-317173193B88}"/>
              </a:ext>
            </a:extLst>
          </p:cNvPr>
          <p:cNvSpPr>
            <a:spLocks noGrp="1"/>
          </p:cNvSpPr>
          <p:nvPr>
            <p:ph type="title" hasCustomPrompt="1"/>
          </p:nvPr>
        </p:nvSpPr>
        <p:spPr>
          <a:xfrm>
            <a:off x="381000" y="609601"/>
            <a:ext cx="10515600" cy="871471"/>
          </a:xfrm>
          <a:prstGeom prst="rect">
            <a:avLst/>
          </a:prstGeom>
        </p:spPr>
        <p:txBody>
          <a:bodyPr anchor="t">
            <a:normAutofit/>
          </a:bodyPr>
          <a:lstStyle>
            <a:lvl1pPr>
              <a:defRPr sz="2800" b="0" i="0"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Title text</a:t>
            </a:r>
          </a:p>
        </p:txBody>
      </p:sp>
      <p:sp>
        <p:nvSpPr>
          <p:cNvPr id="6" name="Text Placeholder 5">
            <a:extLst>
              <a:ext uri="{FF2B5EF4-FFF2-40B4-BE49-F238E27FC236}">
                <a16:creationId xmlns:a16="http://schemas.microsoft.com/office/drawing/2014/main" id="{EE35E4E0-2E67-3147-A5C9-C1011D2218C2}"/>
              </a:ext>
            </a:extLst>
          </p:cNvPr>
          <p:cNvSpPr>
            <a:spLocks noGrp="1"/>
          </p:cNvSpPr>
          <p:nvPr>
            <p:ph type="body" sz="quarter" idx="20"/>
          </p:nvPr>
        </p:nvSpPr>
        <p:spPr>
          <a:xfrm>
            <a:off x="381000" y="1636852"/>
            <a:ext cx="9372600" cy="725349"/>
          </a:xfrm>
        </p:spPr>
        <p:txBody>
          <a:bodyPr>
            <a:normAutofit/>
          </a:bodyPr>
          <a:lstStyle>
            <a:lvl1pPr marL="0" indent="0">
              <a:buNone/>
              <a:defRPr sz="1867"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189" indent="0">
              <a:buNone/>
              <a:defRPr b="0" i="0">
                <a:latin typeface="Open Sans Light" panose="020B0306030504020204" pitchFamily="34" charset="0"/>
                <a:ea typeface="Open Sans Light" panose="020B0306030504020204" pitchFamily="34" charset="0"/>
                <a:cs typeface="Open Sans Light" panose="020B0306030504020204" pitchFamily="34" charset="0"/>
              </a:defRPr>
            </a:lvl2pPr>
            <a:lvl3pPr marL="914377" indent="0">
              <a:buNone/>
              <a:defRPr b="0" i="0">
                <a:latin typeface="Open Sans Light" panose="020B0306030504020204" pitchFamily="34" charset="0"/>
                <a:ea typeface="Open Sans Light" panose="020B0306030504020204" pitchFamily="34" charset="0"/>
                <a:cs typeface="Open Sans Light" panose="020B0306030504020204" pitchFamily="34" charset="0"/>
              </a:defRPr>
            </a:lvl3pPr>
            <a:lvl4pPr marL="1371566" indent="0">
              <a:buNone/>
              <a:defRPr b="0" i="0">
                <a:latin typeface="Open Sans Light" panose="020B0306030504020204" pitchFamily="34" charset="0"/>
                <a:ea typeface="Open Sans Light" panose="020B0306030504020204" pitchFamily="34" charset="0"/>
                <a:cs typeface="Open Sans Light" panose="020B0306030504020204" pitchFamily="34" charset="0"/>
              </a:defRPr>
            </a:lvl4pPr>
            <a:lvl5pPr marL="1828754" indent="0">
              <a:buNone/>
              <a:defRPr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p:txBody>
      </p:sp>
      <p:sp>
        <p:nvSpPr>
          <p:cNvPr id="10" name="Text Placeholder 4">
            <a:extLst>
              <a:ext uri="{FF2B5EF4-FFF2-40B4-BE49-F238E27FC236}">
                <a16:creationId xmlns:a16="http://schemas.microsoft.com/office/drawing/2014/main" id="{F6614DDC-FB2C-A74A-816E-C52E9A62CB1B}"/>
              </a:ext>
            </a:extLst>
          </p:cNvPr>
          <p:cNvSpPr>
            <a:spLocks noGrp="1"/>
          </p:cNvSpPr>
          <p:nvPr>
            <p:ph type="body" idx="21"/>
          </p:nvPr>
        </p:nvSpPr>
        <p:spPr>
          <a:xfrm>
            <a:off x="4277999" y="2428738"/>
            <a:ext cx="3600000" cy="3748225"/>
          </a:xfrm>
        </p:spPr>
        <p:txBody>
          <a:bodyPr>
            <a:normAutofit/>
          </a:bodyPr>
          <a:lstStyle>
            <a:lvl1pPr marL="176209" indent="-176209">
              <a:buClr>
                <a:schemeClr val="tx2"/>
              </a:buClr>
              <a:buFont typeface="Arial" panose="020B0604020202020204" pitchFamily="34" charset="0"/>
              <a:buChar char="•"/>
              <a:tabLst/>
              <a:defRPr sz="1400" b="0" i="0"/>
            </a:lvl1pPr>
            <a:lvl2pPr marL="354004" indent="-177796">
              <a:buClr>
                <a:schemeClr val="tx2"/>
              </a:buClr>
              <a:buFont typeface="Arial" panose="020B0604020202020204" pitchFamily="34" charset="0"/>
              <a:buChar char="•"/>
              <a:defRPr sz="1400" b="0" i="0"/>
            </a:lvl2pPr>
            <a:lvl3pPr marL="1142971" indent="-228594">
              <a:buClr>
                <a:schemeClr val="tx2"/>
              </a:buClr>
              <a:buFont typeface="Arial" panose="020B0604020202020204" pitchFamily="34" charset="0"/>
              <a:buChar char="•"/>
              <a:defRPr sz="2000" b="0" i="0"/>
            </a:lvl3pPr>
            <a:lvl4pPr marL="1600160" indent="-228594">
              <a:buClr>
                <a:schemeClr val="tx2"/>
              </a:buClr>
              <a:buFont typeface="Arial" panose="020B0604020202020204" pitchFamily="34" charset="0"/>
              <a:buChar char="•"/>
              <a:defRPr sz="2000" b="0" i="0"/>
            </a:lvl4pPr>
            <a:lvl5pPr marL="2057349" indent="-228594">
              <a:buClr>
                <a:schemeClr val="tx2"/>
              </a:buClr>
              <a:buFont typeface="Arial" panose="020B0604020202020204" pitchFamily="34" charset="0"/>
              <a:buChar char="•"/>
              <a:defRPr sz="2000" b="0" i="0"/>
            </a:lvl5pPr>
          </a:lstStyle>
          <a:p>
            <a:pPr lvl="0"/>
            <a:r>
              <a:rPr lang="en-US" dirty="0"/>
              <a:t>Click to edit Master text styles</a:t>
            </a:r>
          </a:p>
          <a:p>
            <a:pPr lvl="1"/>
            <a:r>
              <a:rPr lang="en-US" dirty="0"/>
              <a:t>Second level</a:t>
            </a:r>
          </a:p>
        </p:txBody>
      </p:sp>
      <p:sp>
        <p:nvSpPr>
          <p:cNvPr id="11" name="Text Placeholder 4">
            <a:extLst>
              <a:ext uri="{FF2B5EF4-FFF2-40B4-BE49-F238E27FC236}">
                <a16:creationId xmlns:a16="http://schemas.microsoft.com/office/drawing/2014/main" id="{51A55FDC-EB5B-9240-92D4-7E6A4255A3E9}"/>
              </a:ext>
            </a:extLst>
          </p:cNvPr>
          <p:cNvSpPr>
            <a:spLocks noGrp="1"/>
          </p:cNvSpPr>
          <p:nvPr>
            <p:ph type="body" idx="22"/>
          </p:nvPr>
        </p:nvSpPr>
        <p:spPr>
          <a:xfrm>
            <a:off x="8211000" y="2428737"/>
            <a:ext cx="3600000" cy="3747600"/>
          </a:xfrm>
        </p:spPr>
        <p:txBody>
          <a:bodyPr>
            <a:normAutofit/>
          </a:bodyPr>
          <a:lstStyle>
            <a:lvl1pPr marL="176209" indent="-176209">
              <a:buClr>
                <a:schemeClr val="tx2"/>
              </a:buClr>
              <a:buFont typeface="Arial" panose="020B0604020202020204" pitchFamily="34" charset="0"/>
              <a:buChar char="•"/>
              <a:tabLst/>
              <a:defRPr sz="1400" b="0" i="0"/>
            </a:lvl1pPr>
            <a:lvl2pPr marL="354004" indent="-177796">
              <a:buClr>
                <a:schemeClr val="tx2"/>
              </a:buClr>
              <a:buFont typeface="Arial" panose="020B0604020202020204" pitchFamily="34" charset="0"/>
              <a:buChar char="•"/>
              <a:defRPr sz="1400" b="0" i="0"/>
            </a:lvl2pPr>
            <a:lvl3pPr marL="1142971" indent="-228594">
              <a:buClr>
                <a:schemeClr val="tx2"/>
              </a:buClr>
              <a:buFont typeface="Arial" panose="020B0604020202020204" pitchFamily="34" charset="0"/>
              <a:buChar char="•"/>
              <a:defRPr sz="2000" b="0" i="0"/>
            </a:lvl3pPr>
            <a:lvl4pPr marL="1600160" indent="-228594">
              <a:buClr>
                <a:schemeClr val="tx2"/>
              </a:buClr>
              <a:buFont typeface="Arial" panose="020B0604020202020204" pitchFamily="34" charset="0"/>
              <a:buChar char="•"/>
              <a:defRPr sz="2000" b="0" i="0"/>
            </a:lvl4pPr>
            <a:lvl5pPr marL="2057349" indent="-228594">
              <a:buClr>
                <a:schemeClr val="tx2"/>
              </a:buClr>
              <a:buFont typeface="Arial" panose="020B0604020202020204" pitchFamily="34" charset="0"/>
              <a:buChar char="•"/>
              <a:defRPr sz="2000" b="0" i="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940875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Bullets 2 Columns and subhea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b="0" i="0"/>
            </a:lvl1pPr>
          </a:lstStyle>
          <a:p>
            <a:fld id="{23673097-6E7E-024C-8939-597D60A5F10D}" type="slidenum">
              <a:rPr lang="en-US" smtClean="0"/>
              <a:pPr/>
              <a:t>‹#›</a:t>
            </a:fld>
            <a:endParaRPr lang="en-US" dirty="0"/>
          </a:p>
        </p:txBody>
      </p:sp>
      <p:sp>
        <p:nvSpPr>
          <p:cNvPr id="5" name="Text Placeholder 4">
            <a:extLst>
              <a:ext uri="{FF2B5EF4-FFF2-40B4-BE49-F238E27FC236}">
                <a16:creationId xmlns:a16="http://schemas.microsoft.com/office/drawing/2014/main" id="{A413B485-BEBE-3C44-BE83-71C1336473BA}"/>
              </a:ext>
            </a:extLst>
          </p:cNvPr>
          <p:cNvSpPr>
            <a:spLocks noGrp="1"/>
          </p:cNvSpPr>
          <p:nvPr>
            <p:ph type="body" idx="15"/>
          </p:nvPr>
        </p:nvSpPr>
        <p:spPr>
          <a:xfrm>
            <a:off x="381000" y="2428738"/>
            <a:ext cx="5638800" cy="3748225"/>
          </a:xfrm>
        </p:spPr>
        <p:txBody>
          <a:bodyPr>
            <a:normAutofit/>
          </a:bodyPr>
          <a:lstStyle>
            <a:lvl1pPr marL="176209" indent="-176209">
              <a:buClr>
                <a:schemeClr val="tx2"/>
              </a:buClr>
              <a:buFont typeface="Arial" panose="020B0604020202020204" pitchFamily="34" charset="0"/>
              <a:buChar char="•"/>
              <a:tabLst/>
              <a:defRPr sz="1400" b="0" i="0"/>
            </a:lvl1pPr>
            <a:lvl2pPr marL="354004" indent="-177796">
              <a:buClr>
                <a:schemeClr val="tx2"/>
              </a:buClr>
              <a:buFont typeface="Arial" panose="020B0604020202020204" pitchFamily="34" charset="0"/>
              <a:buChar char="•"/>
              <a:defRPr sz="1400" b="0" i="0"/>
            </a:lvl2pPr>
            <a:lvl3pPr marL="1142971" indent="-228594">
              <a:buClr>
                <a:schemeClr val="tx2"/>
              </a:buClr>
              <a:buFont typeface="Arial" panose="020B0604020202020204" pitchFamily="34" charset="0"/>
              <a:buChar char="•"/>
              <a:defRPr sz="2000" b="0" i="0"/>
            </a:lvl3pPr>
            <a:lvl4pPr marL="1600160" indent="-228594">
              <a:buClr>
                <a:schemeClr val="tx2"/>
              </a:buClr>
              <a:buFont typeface="Arial" panose="020B0604020202020204" pitchFamily="34" charset="0"/>
              <a:buChar char="•"/>
              <a:defRPr sz="2000" b="0" i="0"/>
            </a:lvl4pPr>
            <a:lvl5pPr marL="2057349" indent="-228594">
              <a:buClr>
                <a:schemeClr val="tx2"/>
              </a:buClr>
              <a:buFont typeface="Arial" panose="020B0604020202020204" pitchFamily="34" charset="0"/>
              <a:buChar char="•"/>
              <a:defRPr sz="2000" b="0" i="0"/>
            </a:lvl5pPr>
          </a:lstStyle>
          <a:p>
            <a:pPr lvl="0"/>
            <a:r>
              <a:rPr lang="en-US" dirty="0"/>
              <a:t>Click to edit Master text styles</a:t>
            </a:r>
          </a:p>
          <a:p>
            <a:pPr lvl="1"/>
            <a:r>
              <a:rPr lang="en-US" dirty="0"/>
              <a:t>Second level</a:t>
            </a:r>
          </a:p>
        </p:txBody>
      </p:sp>
      <p:sp>
        <p:nvSpPr>
          <p:cNvPr id="9" name="Text Placeholder 4">
            <a:extLst>
              <a:ext uri="{FF2B5EF4-FFF2-40B4-BE49-F238E27FC236}">
                <a16:creationId xmlns:a16="http://schemas.microsoft.com/office/drawing/2014/main" id="{29D3FD3C-8F0E-2D40-8031-D209B965866E}"/>
              </a:ext>
            </a:extLst>
          </p:cNvPr>
          <p:cNvSpPr>
            <a:spLocks noGrp="1"/>
          </p:cNvSpPr>
          <p:nvPr>
            <p:ph type="body" idx="17"/>
          </p:nvPr>
        </p:nvSpPr>
        <p:spPr>
          <a:xfrm>
            <a:off x="6172202" y="2428739"/>
            <a:ext cx="5648737" cy="3748224"/>
          </a:xfrm>
        </p:spPr>
        <p:txBody>
          <a:bodyPr>
            <a:normAutofit/>
          </a:bodyPr>
          <a:lstStyle>
            <a:lvl1pPr marL="176209" indent="-176209">
              <a:buClr>
                <a:schemeClr val="tx2"/>
              </a:buClr>
              <a:buFont typeface="Arial" panose="020B0604020202020204" pitchFamily="34" charset="0"/>
              <a:buChar char="•"/>
              <a:tabLst/>
              <a:defRPr sz="1400" b="0" i="0"/>
            </a:lvl1pPr>
            <a:lvl2pPr marL="354004" indent="-177796">
              <a:buClr>
                <a:schemeClr val="tx2"/>
              </a:buClr>
              <a:buFont typeface="Arial" panose="020B0604020202020204" pitchFamily="34" charset="0"/>
              <a:buChar char="•"/>
              <a:defRPr sz="1400" b="0" i="0"/>
            </a:lvl2pPr>
            <a:lvl3pPr marL="1142971" indent="-228594">
              <a:buClr>
                <a:schemeClr val="tx2"/>
              </a:buClr>
              <a:buFont typeface="Arial" panose="020B0604020202020204" pitchFamily="34" charset="0"/>
              <a:buChar char="•"/>
              <a:defRPr sz="2000" b="0" i="0"/>
            </a:lvl3pPr>
            <a:lvl4pPr marL="1600160" indent="-228594">
              <a:buClr>
                <a:schemeClr val="tx2"/>
              </a:buClr>
              <a:buFont typeface="Arial" panose="020B0604020202020204" pitchFamily="34" charset="0"/>
              <a:buChar char="•"/>
              <a:defRPr sz="2000" b="0" i="0"/>
            </a:lvl4pPr>
            <a:lvl5pPr marL="2057349" indent="-228594">
              <a:buClr>
                <a:schemeClr val="tx2"/>
              </a:buClr>
              <a:buFont typeface="Arial" panose="020B0604020202020204" pitchFamily="34" charset="0"/>
              <a:buChar char="•"/>
              <a:defRPr sz="2000" b="0" i="0"/>
            </a:lvl5pPr>
          </a:lstStyle>
          <a:p>
            <a:pPr lvl="0"/>
            <a:r>
              <a:rPr lang="en-US" dirty="0"/>
              <a:t>Click to edit Master text styles</a:t>
            </a:r>
          </a:p>
          <a:p>
            <a:pPr lvl="1"/>
            <a:r>
              <a:rPr lang="en-US" dirty="0"/>
              <a:t>Second level</a:t>
            </a:r>
          </a:p>
        </p:txBody>
      </p:sp>
      <p:sp>
        <p:nvSpPr>
          <p:cNvPr id="4" name="Footer Placeholder 3">
            <a:extLst>
              <a:ext uri="{FF2B5EF4-FFF2-40B4-BE49-F238E27FC236}">
                <a16:creationId xmlns:a16="http://schemas.microsoft.com/office/drawing/2014/main" id="{FC0EE442-4B32-2345-827E-434803F169EB}"/>
              </a:ext>
            </a:extLst>
          </p:cNvPr>
          <p:cNvSpPr>
            <a:spLocks noGrp="1"/>
          </p:cNvSpPr>
          <p:nvPr>
            <p:ph type="ftr" sz="quarter" idx="19"/>
          </p:nvPr>
        </p:nvSpPr>
        <p:spPr>
          <a:xfrm>
            <a:off x="381000" y="6356351"/>
            <a:ext cx="4114800" cy="365125"/>
          </a:xfrm>
          <a:prstGeom prst="rect">
            <a:avLst/>
          </a:prstGeom>
        </p:spPr>
        <p:txBody>
          <a:bodyPr/>
          <a:lstStyle>
            <a:lvl1pPr>
              <a:defRPr b="0" i="0"/>
            </a:lvl1pPr>
          </a:lstStyle>
          <a:p>
            <a:r>
              <a:rPr lang="en-US"/>
              <a:t>International Arbitration Funding  |  March 2023</a:t>
            </a:r>
            <a:endParaRPr lang="en-US" dirty="0"/>
          </a:p>
        </p:txBody>
      </p:sp>
      <p:sp>
        <p:nvSpPr>
          <p:cNvPr id="8" name="Title 1">
            <a:extLst>
              <a:ext uri="{FF2B5EF4-FFF2-40B4-BE49-F238E27FC236}">
                <a16:creationId xmlns:a16="http://schemas.microsoft.com/office/drawing/2014/main" id="{5EF226CE-86CD-9445-BE9C-317173193B88}"/>
              </a:ext>
            </a:extLst>
          </p:cNvPr>
          <p:cNvSpPr>
            <a:spLocks noGrp="1"/>
          </p:cNvSpPr>
          <p:nvPr>
            <p:ph type="title" hasCustomPrompt="1"/>
          </p:nvPr>
        </p:nvSpPr>
        <p:spPr>
          <a:xfrm>
            <a:off x="381000" y="609601"/>
            <a:ext cx="10515600" cy="871471"/>
          </a:xfrm>
          <a:prstGeom prst="rect">
            <a:avLst/>
          </a:prstGeom>
        </p:spPr>
        <p:txBody>
          <a:bodyPr anchor="t">
            <a:normAutofit/>
          </a:bodyPr>
          <a:lstStyle>
            <a:lvl1pPr>
              <a:defRPr sz="2800" b="0" i="0"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Title text</a:t>
            </a:r>
          </a:p>
        </p:txBody>
      </p:sp>
      <p:sp>
        <p:nvSpPr>
          <p:cNvPr id="6" name="Text Placeholder 5">
            <a:extLst>
              <a:ext uri="{FF2B5EF4-FFF2-40B4-BE49-F238E27FC236}">
                <a16:creationId xmlns:a16="http://schemas.microsoft.com/office/drawing/2014/main" id="{EE35E4E0-2E67-3147-A5C9-C1011D2218C2}"/>
              </a:ext>
            </a:extLst>
          </p:cNvPr>
          <p:cNvSpPr>
            <a:spLocks noGrp="1"/>
          </p:cNvSpPr>
          <p:nvPr>
            <p:ph type="body" sz="quarter" idx="20"/>
          </p:nvPr>
        </p:nvSpPr>
        <p:spPr>
          <a:xfrm>
            <a:off x="381000" y="1636852"/>
            <a:ext cx="9372600" cy="725349"/>
          </a:xfrm>
        </p:spPr>
        <p:txBody>
          <a:bodyPr>
            <a:normAutofit/>
          </a:bodyPr>
          <a:lstStyle>
            <a:lvl1pPr marL="0" indent="0">
              <a:buNone/>
              <a:defRPr sz="1600" b="0" i="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189" indent="0">
              <a:buNone/>
              <a:defRPr b="0" i="0">
                <a:latin typeface="Open Sans Light" panose="020B0306030504020204" pitchFamily="34" charset="0"/>
                <a:ea typeface="Open Sans Light" panose="020B0306030504020204" pitchFamily="34" charset="0"/>
                <a:cs typeface="Open Sans Light" panose="020B0306030504020204" pitchFamily="34" charset="0"/>
              </a:defRPr>
            </a:lvl2pPr>
            <a:lvl3pPr marL="914377" indent="0">
              <a:buNone/>
              <a:defRPr b="0" i="0">
                <a:latin typeface="Open Sans Light" panose="020B0306030504020204" pitchFamily="34" charset="0"/>
                <a:ea typeface="Open Sans Light" panose="020B0306030504020204" pitchFamily="34" charset="0"/>
                <a:cs typeface="Open Sans Light" panose="020B0306030504020204" pitchFamily="34" charset="0"/>
              </a:defRPr>
            </a:lvl3pPr>
            <a:lvl4pPr marL="1371566" indent="0">
              <a:buNone/>
              <a:defRPr b="0" i="0">
                <a:latin typeface="Open Sans Light" panose="020B0306030504020204" pitchFamily="34" charset="0"/>
                <a:ea typeface="Open Sans Light" panose="020B0306030504020204" pitchFamily="34" charset="0"/>
                <a:cs typeface="Open Sans Light" panose="020B0306030504020204" pitchFamily="34" charset="0"/>
              </a:defRPr>
            </a:lvl4pPr>
            <a:lvl5pPr marL="1828754" indent="0">
              <a:buNone/>
              <a:defRPr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Master text styles</a:t>
            </a:r>
          </a:p>
        </p:txBody>
      </p:sp>
    </p:spTree>
    <p:extLst>
      <p:ext uri="{BB962C8B-B14F-4D97-AF65-F5344CB8AC3E}">
        <p14:creationId xmlns:p14="http://schemas.microsoft.com/office/powerpoint/2010/main" val="41259319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b="0" i="0"/>
            </a:lvl1pPr>
          </a:lstStyle>
          <a:p>
            <a:fld id="{23673097-6E7E-024C-8939-597D60A5F10D}" type="slidenum">
              <a:rPr lang="en-US" smtClean="0"/>
              <a:pPr/>
              <a:t>‹#›</a:t>
            </a:fld>
            <a:endParaRPr lang="en-US" dirty="0"/>
          </a:p>
        </p:txBody>
      </p:sp>
      <p:sp>
        <p:nvSpPr>
          <p:cNvPr id="4" name="Footer Placeholder 3">
            <a:extLst>
              <a:ext uri="{FF2B5EF4-FFF2-40B4-BE49-F238E27FC236}">
                <a16:creationId xmlns:a16="http://schemas.microsoft.com/office/drawing/2014/main" id="{6586734D-32E0-6A48-B912-827EB9C6B83C}"/>
              </a:ext>
            </a:extLst>
          </p:cNvPr>
          <p:cNvSpPr>
            <a:spLocks noGrp="1"/>
          </p:cNvSpPr>
          <p:nvPr>
            <p:ph type="ftr" sz="quarter" idx="17"/>
          </p:nvPr>
        </p:nvSpPr>
        <p:spPr>
          <a:xfrm>
            <a:off x="381000" y="6356351"/>
            <a:ext cx="4114800" cy="365125"/>
          </a:xfrm>
          <a:prstGeom prst="rect">
            <a:avLst/>
          </a:prstGeom>
        </p:spPr>
        <p:txBody>
          <a:bodyPr/>
          <a:lstStyle>
            <a:lvl1pPr>
              <a:defRPr b="0" i="0"/>
            </a:lvl1pPr>
          </a:lstStyle>
          <a:p>
            <a:r>
              <a:rPr lang="en-US"/>
              <a:t>International Arbitration Funding  |  March 2023</a:t>
            </a:r>
            <a:endParaRPr lang="en-US" dirty="0"/>
          </a:p>
        </p:txBody>
      </p:sp>
      <p:sp>
        <p:nvSpPr>
          <p:cNvPr id="8" name="Title 1">
            <a:extLst>
              <a:ext uri="{FF2B5EF4-FFF2-40B4-BE49-F238E27FC236}">
                <a16:creationId xmlns:a16="http://schemas.microsoft.com/office/drawing/2014/main" id="{EC5D808A-20E0-1C4A-AC60-6835888D31B0}"/>
              </a:ext>
            </a:extLst>
          </p:cNvPr>
          <p:cNvSpPr>
            <a:spLocks noGrp="1"/>
          </p:cNvSpPr>
          <p:nvPr>
            <p:ph type="title" hasCustomPrompt="1"/>
          </p:nvPr>
        </p:nvSpPr>
        <p:spPr>
          <a:xfrm>
            <a:off x="381000" y="609600"/>
            <a:ext cx="11277600" cy="609600"/>
          </a:xfrm>
          <a:prstGeom prst="rect">
            <a:avLst/>
          </a:prstGeom>
        </p:spPr>
        <p:txBody>
          <a:bodyPr anchor="t">
            <a:normAutofit/>
          </a:bodyPr>
          <a:lstStyle>
            <a:lvl1pPr>
              <a:defRPr sz="2800" b="0" i="0"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Title text</a:t>
            </a:r>
          </a:p>
        </p:txBody>
      </p:sp>
      <p:sp>
        <p:nvSpPr>
          <p:cNvPr id="3" name="Chart Placeholder 2">
            <a:extLst>
              <a:ext uri="{FF2B5EF4-FFF2-40B4-BE49-F238E27FC236}">
                <a16:creationId xmlns:a16="http://schemas.microsoft.com/office/drawing/2014/main" id="{1BF50BF9-8D14-8242-B73D-05FE5C1F4D21}"/>
              </a:ext>
            </a:extLst>
          </p:cNvPr>
          <p:cNvSpPr>
            <a:spLocks noGrp="1"/>
          </p:cNvSpPr>
          <p:nvPr>
            <p:ph type="chart" sz="quarter" idx="19"/>
          </p:nvPr>
        </p:nvSpPr>
        <p:spPr>
          <a:xfrm>
            <a:off x="6096000" y="1524000"/>
            <a:ext cx="4953000" cy="4572000"/>
          </a:xfrm>
        </p:spPr>
        <p:txBody>
          <a:bodyPr/>
          <a:lstStyle>
            <a:lvl1pPr marL="0" indent="0">
              <a:buFontTx/>
              <a:buNone/>
              <a:defRPr>
                <a:solidFill>
                  <a:schemeClr val="tx2"/>
                </a:solidFill>
              </a:defRPr>
            </a:lvl1pPr>
          </a:lstStyle>
          <a:p>
            <a:endParaRPr lang="en-US" dirty="0"/>
          </a:p>
        </p:txBody>
      </p:sp>
      <p:sp>
        <p:nvSpPr>
          <p:cNvPr id="6" name="Text Placeholder 5">
            <a:extLst>
              <a:ext uri="{FF2B5EF4-FFF2-40B4-BE49-F238E27FC236}">
                <a16:creationId xmlns:a16="http://schemas.microsoft.com/office/drawing/2014/main" id="{5C3923FF-060F-4C46-8D5B-B669C3F8F521}"/>
              </a:ext>
            </a:extLst>
          </p:cNvPr>
          <p:cNvSpPr>
            <a:spLocks noGrp="1"/>
          </p:cNvSpPr>
          <p:nvPr>
            <p:ph type="body" sz="quarter" idx="20"/>
          </p:nvPr>
        </p:nvSpPr>
        <p:spPr>
          <a:xfrm>
            <a:off x="407043" y="1524000"/>
            <a:ext cx="4953000" cy="4572000"/>
          </a:xfrm>
        </p:spPr>
        <p:txBody>
          <a:body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68361255"/>
      </p:ext>
    </p:extLst>
  </p:cSld>
  <p:clrMapOvr>
    <a:masterClrMapping/>
  </p:clrMapOvr>
  <p:extLst>
    <p:ext uri="{DCECCB84-F9BA-43D5-87BE-67443E8EF086}">
      <p15:sldGuideLst xmlns:p15="http://schemas.microsoft.com/office/powerpoint/2012/main">
        <p15:guide id="1" orient="horz" pos="1280" userDrawn="1">
          <p15:clr>
            <a:srgbClr val="FBAE40"/>
          </p15:clr>
        </p15:guide>
        <p15:guide id="2" pos="512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2 Char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b="0" i="0"/>
            </a:lvl1pPr>
          </a:lstStyle>
          <a:p>
            <a:fld id="{23673097-6E7E-024C-8939-597D60A5F10D}" type="slidenum">
              <a:rPr lang="en-US" smtClean="0"/>
              <a:pPr/>
              <a:t>‹#›</a:t>
            </a:fld>
            <a:endParaRPr lang="en-US" dirty="0"/>
          </a:p>
        </p:txBody>
      </p:sp>
      <p:sp>
        <p:nvSpPr>
          <p:cNvPr id="4" name="Footer Placeholder 3">
            <a:extLst>
              <a:ext uri="{FF2B5EF4-FFF2-40B4-BE49-F238E27FC236}">
                <a16:creationId xmlns:a16="http://schemas.microsoft.com/office/drawing/2014/main" id="{6586734D-32E0-6A48-B912-827EB9C6B83C}"/>
              </a:ext>
            </a:extLst>
          </p:cNvPr>
          <p:cNvSpPr>
            <a:spLocks noGrp="1"/>
          </p:cNvSpPr>
          <p:nvPr>
            <p:ph type="ftr" sz="quarter" idx="17"/>
          </p:nvPr>
        </p:nvSpPr>
        <p:spPr>
          <a:xfrm>
            <a:off x="381000" y="6356351"/>
            <a:ext cx="4114800" cy="365125"/>
          </a:xfrm>
          <a:prstGeom prst="rect">
            <a:avLst/>
          </a:prstGeom>
        </p:spPr>
        <p:txBody>
          <a:bodyPr/>
          <a:lstStyle>
            <a:lvl1pPr>
              <a:defRPr b="0" i="0"/>
            </a:lvl1pPr>
          </a:lstStyle>
          <a:p>
            <a:r>
              <a:rPr lang="en-US"/>
              <a:t>International Arbitration Funding  |  March 2023</a:t>
            </a:r>
            <a:endParaRPr lang="en-US" dirty="0"/>
          </a:p>
        </p:txBody>
      </p:sp>
      <p:sp>
        <p:nvSpPr>
          <p:cNvPr id="8" name="Title 1">
            <a:extLst>
              <a:ext uri="{FF2B5EF4-FFF2-40B4-BE49-F238E27FC236}">
                <a16:creationId xmlns:a16="http://schemas.microsoft.com/office/drawing/2014/main" id="{EC5D808A-20E0-1C4A-AC60-6835888D31B0}"/>
              </a:ext>
            </a:extLst>
          </p:cNvPr>
          <p:cNvSpPr>
            <a:spLocks noGrp="1"/>
          </p:cNvSpPr>
          <p:nvPr>
            <p:ph type="title" hasCustomPrompt="1"/>
          </p:nvPr>
        </p:nvSpPr>
        <p:spPr>
          <a:xfrm>
            <a:off x="381000" y="609600"/>
            <a:ext cx="11277600" cy="609600"/>
          </a:xfrm>
          <a:prstGeom prst="rect">
            <a:avLst/>
          </a:prstGeom>
        </p:spPr>
        <p:txBody>
          <a:bodyPr anchor="t">
            <a:normAutofit/>
          </a:bodyPr>
          <a:lstStyle>
            <a:lvl1pPr>
              <a:defRPr sz="2800" b="0" i="0"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Title text</a:t>
            </a:r>
          </a:p>
        </p:txBody>
      </p:sp>
      <p:sp>
        <p:nvSpPr>
          <p:cNvPr id="7" name="Chart Placeholder 6">
            <a:extLst>
              <a:ext uri="{FF2B5EF4-FFF2-40B4-BE49-F238E27FC236}">
                <a16:creationId xmlns:a16="http://schemas.microsoft.com/office/drawing/2014/main" id="{2671EEF4-50B9-AD46-B013-8003AC4F6115}"/>
              </a:ext>
            </a:extLst>
          </p:cNvPr>
          <p:cNvSpPr>
            <a:spLocks noGrp="1"/>
          </p:cNvSpPr>
          <p:nvPr>
            <p:ph type="chart" sz="quarter" idx="18"/>
          </p:nvPr>
        </p:nvSpPr>
        <p:spPr>
          <a:xfrm>
            <a:off x="381001" y="1524000"/>
            <a:ext cx="5127172" cy="4572000"/>
          </a:xfrm>
        </p:spPr>
        <p:txBody>
          <a:bodyPr/>
          <a:lstStyle>
            <a:lvl1pPr marL="0" indent="0">
              <a:buFontTx/>
              <a:buNone/>
              <a:defRPr>
                <a:solidFill>
                  <a:schemeClr val="tx2"/>
                </a:solidFill>
              </a:defRPr>
            </a:lvl1pPr>
          </a:lstStyle>
          <a:p>
            <a:endParaRPr lang="en-US" dirty="0"/>
          </a:p>
        </p:txBody>
      </p:sp>
      <p:sp>
        <p:nvSpPr>
          <p:cNvPr id="9" name="Chart Placeholder 6">
            <a:extLst>
              <a:ext uri="{FF2B5EF4-FFF2-40B4-BE49-F238E27FC236}">
                <a16:creationId xmlns:a16="http://schemas.microsoft.com/office/drawing/2014/main" id="{F756214D-456D-8244-A0F2-17604B3C21EF}"/>
              </a:ext>
            </a:extLst>
          </p:cNvPr>
          <p:cNvSpPr>
            <a:spLocks noGrp="1"/>
          </p:cNvSpPr>
          <p:nvPr>
            <p:ph type="chart" sz="quarter" idx="19"/>
          </p:nvPr>
        </p:nvSpPr>
        <p:spPr>
          <a:xfrm>
            <a:off x="6017871" y="1524000"/>
            <a:ext cx="5127172" cy="4572000"/>
          </a:xfrm>
        </p:spPr>
        <p:txBody>
          <a:bodyPr/>
          <a:lstStyle>
            <a:lvl1pPr marL="0" indent="0">
              <a:buNone/>
              <a:defRPr>
                <a:solidFill>
                  <a:schemeClr val="tx2"/>
                </a:solidFill>
              </a:defRPr>
            </a:lvl1pPr>
          </a:lstStyle>
          <a:p>
            <a:endParaRPr lang="en-US" dirty="0"/>
          </a:p>
        </p:txBody>
      </p:sp>
    </p:spTree>
    <p:extLst>
      <p:ext uri="{BB962C8B-B14F-4D97-AF65-F5344CB8AC3E}">
        <p14:creationId xmlns:p14="http://schemas.microsoft.com/office/powerpoint/2010/main" val="2228989293"/>
      </p:ext>
    </p:extLst>
  </p:cSld>
  <p:clrMapOvr>
    <a:masterClrMapping/>
  </p:clrMapOvr>
  <p:extLst>
    <p:ext uri="{DCECCB84-F9BA-43D5-87BE-67443E8EF086}">
      <p15:sldGuideLst xmlns:p15="http://schemas.microsoft.com/office/powerpoint/2012/main">
        <p15:guide id="1" orient="horz" pos="1280" userDrawn="1">
          <p15:clr>
            <a:srgbClr val="FBAE40"/>
          </p15:clr>
        </p15:guide>
        <p15:guide id="2" pos="512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estimonial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609601"/>
            <a:ext cx="10515600" cy="941388"/>
          </a:xfrm>
          <a:prstGeom prst="rect">
            <a:avLst/>
          </a:prstGeom>
        </p:spPr>
        <p:txBody>
          <a:bodyPr anchor="t"/>
          <a:lstStyle>
            <a:lvl1pPr>
              <a:defRPr b="0" i="0"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Title text</a:t>
            </a:r>
          </a:p>
        </p:txBody>
      </p:sp>
      <p:sp>
        <p:nvSpPr>
          <p:cNvPr id="6" name="Slide Number Placeholder 5"/>
          <p:cNvSpPr>
            <a:spLocks noGrp="1"/>
          </p:cNvSpPr>
          <p:nvPr>
            <p:ph type="sldNum" sz="quarter" idx="12"/>
          </p:nvPr>
        </p:nvSpPr>
        <p:spPr/>
        <p:txBody>
          <a:bodyPr/>
          <a:lstStyle>
            <a:lvl1pPr>
              <a:defRPr b="0" i="0"/>
            </a:lvl1pPr>
          </a:lstStyle>
          <a:p>
            <a:fld id="{23673097-6E7E-024C-8939-597D60A5F10D}" type="slidenum">
              <a:rPr lang="en-US" smtClean="0"/>
              <a:pPr/>
              <a:t>‹#›</a:t>
            </a:fld>
            <a:endParaRPr lang="en-US" dirty="0"/>
          </a:p>
        </p:txBody>
      </p:sp>
      <p:sp>
        <p:nvSpPr>
          <p:cNvPr id="7" name="Footer Placeholder 6">
            <a:extLst>
              <a:ext uri="{FF2B5EF4-FFF2-40B4-BE49-F238E27FC236}">
                <a16:creationId xmlns:a16="http://schemas.microsoft.com/office/drawing/2014/main" id="{1240CDF2-B387-B844-8EDF-36A7BDC2E167}"/>
              </a:ext>
            </a:extLst>
          </p:cNvPr>
          <p:cNvSpPr>
            <a:spLocks noGrp="1"/>
          </p:cNvSpPr>
          <p:nvPr>
            <p:ph type="ftr" sz="quarter" idx="15"/>
          </p:nvPr>
        </p:nvSpPr>
        <p:spPr>
          <a:xfrm>
            <a:off x="381000" y="6356351"/>
            <a:ext cx="4114800" cy="365125"/>
          </a:xfrm>
          <a:prstGeom prst="rect">
            <a:avLst/>
          </a:prstGeom>
        </p:spPr>
        <p:txBody>
          <a:bodyPr/>
          <a:lstStyle>
            <a:lvl1pPr>
              <a:defRPr b="0" i="0"/>
            </a:lvl1pPr>
          </a:lstStyle>
          <a:p>
            <a:r>
              <a:rPr lang="en-US"/>
              <a:t>International Arbitration Funding  |  March 2023</a:t>
            </a:r>
            <a:endParaRPr lang="en-US" dirty="0"/>
          </a:p>
        </p:txBody>
      </p:sp>
    </p:spTree>
    <p:extLst>
      <p:ext uri="{BB962C8B-B14F-4D97-AF65-F5344CB8AC3E}">
        <p14:creationId xmlns:p14="http://schemas.microsoft.com/office/powerpoint/2010/main" val="1042292377"/>
      </p:ext>
    </p:extLst>
  </p:cSld>
  <p:clrMapOvr>
    <a:masterClrMapping/>
  </p:clrMapOvr>
  <p:extLst>
    <p:ext uri="{DCECCB84-F9BA-43D5-87BE-67443E8EF086}">
      <p15:sldGuideLst xmlns:p15="http://schemas.microsoft.com/office/powerpoint/2012/main">
        <p15:guide id="1" pos="704">
          <p15:clr>
            <a:srgbClr val="FBAE40"/>
          </p15:clr>
        </p15:guide>
        <p15:guide id="2" orient="horz" pos="99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Statement">
    <p:bg>
      <p:bgPr>
        <a:solidFill>
          <a:schemeClr val="tx1"/>
        </a:solidFill>
        <a:effectLst/>
      </p:bgPr>
    </p:bg>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D6F70896-A4E0-AB4F-9B71-C5C188A98B4B}"/>
              </a:ext>
            </a:extLst>
          </p:cNvPr>
          <p:cNvSpPr/>
          <p:nvPr userDrawn="1"/>
        </p:nvSpPr>
        <p:spPr>
          <a:xfrm>
            <a:off x="1" y="9201"/>
            <a:ext cx="7941020" cy="6848801"/>
          </a:xfrm>
          <a:custGeom>
            <a:avLst/>
            <a:gdLst>
              <a:gd name="connsiteX0" fmla="*/ 0 w 10470995"/>
              <a:gd name="connsiteY0" fmla="*/ 0 h 6858000"/>
              <a:gd name="connsiteX1" fmla="*/ 10470995 w 10470995"/>
              <a:gd name="connsiteY1" fmla="*/ 0 h 6858000"/>
              <a:gd name="connsiteX2" fmla="*/ 10470995 w 10470995"/>
              <a:gd name="connsiteY2" fmla="*/ 6858000 h 6858000"/>
              <a:gd name="connsiteX3" fmla="*/ 0 w 10470995"/>
              <a:gd name="connsiteY3" fmla="*/ 6858000 h 6858000"/>
              <a:gd name="connsiteX4" fmla="*/ 0 w 10470995"/>
              <a:gd name="connsiteY4" fmla="*/ 0 h 6858000"/>
              <a:gd name="connsiteX0" fmla="*/ 0 w 10470995"/>
              <a:gd name="connsiteY0" fmla="*/ 0 h 6858000"/>
              <a:gd name="connsiteX1" fmla="*/ 10470995 w 10470995"/>
              <a:gd name="connsiteY1" fmla="*/ 0 h 6858000"/>
              <a:gd name="connsiteX2" fmla="*/ 6679580 w 10470995"/>
              <a:gd name="connsiteY2" fmla="*/ 6846849 h 6858000"/>
              <a:gd name="connsiteX3" fmla="*/ 0 w 10470995"/>
              <a:gd name="connsiteY3" fmla="*/ 6858000 h 6858000"/>
              <a:gd name="connsiteX4" fmla="*/ 0 w 10470995"/>
              <a:gd name="connsiteY4" fmla="*/ 0 h 6858000"/>
              <a:gd name="connsiteX0" fmla="*/ 0 w 10470995"/>
              <a:gd name="connsiteY0" fmla="*/ 0 h 6858000"/>
              <a:gd name="connsiteX1" fmla="*/ 10470995 w 10470995"/>
              <a:gd name="connsiteY1" fmla="*/ 0 h 6858000"/>
              <a:gd name="connsiteX2" fmla="*/ 7820586 w 10470995"/>
              <a:gd name="connsiteY2" fmla="*/ 6858000 h 6858000"/>
              <a:gd name="connsiteX3" fmla="*/ 0 w 10470995"/>
              <a:gd name="connsiteY3" fmla="*/ 6858000 h 6858000"/>
              <a:gd name="connsiteX4" fmla="*/ 0 w 10470995"/>
              <a:gd name="connsiteY4" fmla="*/ 0 h 6858000"/>
              <a:gd name="connsiteX0" fmla="*/ 0 w 10470995"/>
              <a:gd name="connsiteY0" fmla="*/ 0 h 6880302"/>
              <a:gd name="connsiteX1" fmla="*/ 10470995 w 10470995"/>
              <a:gd name="connsiteY1" fmla="*/ 0 h 6880302"/>
              <a:gd name="connsiteX2" fmla="*/ 7638833 w 10470995"/>
              <a:gd name="connsiteY2" fmla="*/ 6880302 h 6880302"/>
              <a:gd name="connsiteX3" fmla="*/ 0 w 10470995"/>
              <a:gd name="connsiteY3" fmla="*/ 6858000 h 6880302"/>
              <a:gd name="connsiteX4" fmla="*/ 0 w 10470995"/>
              <a:gd name="connsiteY4" fmla="*/ 0 h 6880302"/>
              <a:gd name="connsiteX0" fmla="*/ 0 w 10097392"/>
              <a:gd name="connsiteY0" fmla="*/ 0 h 6880302"/>
              <a:gd name="connsiteX1" fmla="*/ 10097392 w 10097392"/>
              <a:gd name="connsiteY1" fmla="*/ 11151 h 6880302"/>
              <a:gd name="connsiteX2" fmla="*/ 7638833 w 10097392"/>
              <a:gd name="connsiteY2" fmla="*/ 6880302 h 6880302"/>
              <a:gd name="connsiteX3" fmla="*/ 0 w 10097392"/>
              <a:gd name="connsiteY3" fmla="*/ 6858000 h 6880302"/>
              <a:gd name="connsiteX4" fmla="*/ 0 w 10097392"/>
              <a:gd name="connsiteY4" fmla="*/ 0 h 6880302"/>
              <a:gd name="connsiteX0" fmla="*/ 0 w 9834860"/>
              <a:gd name="connsiteY0" fmla="*/ 0 h 6880302"/>
              <a:gd name="connsiteX1" fmla="*/ 9834860 w 9834860"/>
              <a:gd name="connsiteY1" fmla="*/ 33453 h 6880302"/>
              <a:gd name="connsiteX2" fmla="*/ 7638833 w 9834860"/>
              <a:gd name="connsiteY2" fmla="*/ 6880302 h 6880302"/>
              <a:gd name="connsiteX3" fmla="*/ 0 w 9834860"/>
              <a:gd name="connsiteY3" fmla="*/ 6858000 h 6880302"/>
              <a:gd name="connsiteX4" fmla="*/ 0 w 9834860"/>
              <a:gd name="connsiteY4" fmla="*/ 0 h 6880302"/>
              <a:gd name="connsiteX0" fmla="*/ 0 w 9814666"/>
              <a:gd name="connsiteY0" fmla="*/ 1 h 6880303"/>
              <a:gd name="connsiteX1" fmla="*/ 9814666 w 9814666"/>
              <a:gd name="connsiteY1" fmla="*/ 0 h 6880303"/>
              <a:gd name="connsiteX2" fmla="*/ 7638833 w 9814666"/>
              <a:gd name="connsiteY2" fmla="*/ 6880303 h 6880303"/>
              <a:gd name="connsiteX3" fmla="*/ 0 w 9814666"/>
              <a:gd name="connsiteY3" fmla="*/ 6858001 h 6880303"/>
              <a:gd name="connsiteX4" fmla="*/ 0 w 9814666"/>
              <a:gd name="connsiteY4" fmla="*/ 1 h 6880303"/>
              <a:gd name="connsiteX0" fmla="*/ 0 w 9814666"/>
              <a:gd name="connsiteY0" fmla="*/ 1 h 6880303"/>
              <a:gd name="connsiteX1" fmla="*/ 9814666 w 9814666"/>
              <a:gd name="connsiteY1" fmla="*/ 0 h 6880303"/>
              <a:gd name="connsiteX2" fmla="*/ 7154157 w 9814666"/>
              <a:gd name="connsiteY2" fmla="*/ 6880303 h 6880303"/>
              <a:gd name="connsiteX3" fmla="*/ 0 w 9814666"/>
              <a:gd name="connsiteY3" fmla="*/ 6858001 h 6880303"/>
              <a:gd name="connsiteX4" fmla="*/ 0 w 9814666"/>
              <a:gd name="connsiteY4" fmla="*/ 1 h 6880303"/>
              <a:gd name="connsiteX0" fmla="*/ 0 w 8975730"/>
              <a:gd name="connsiteY0" fmla="*/ 1 h 6880303"/>
              <a:gd name="connsiteX1" fmla="*/ 8975730 w 8975730"/>
              <a:gd name="connsiteY1" fmla="*/ 0 h 6880303"/>
              <a:gd name="connsiteX2" fmla="*/ 7154157 w 8975730"/>
              <a:gd name="connsiteY2" fmla="*/ 6880303 h 6880303"/>
              <a:gd name="connsiteX3" fmla="*/ 0 w 8975730"/>
              <a:gd name="connsiteY3" fmla="*/ 6858001 h 6880303"/>
              <a:gd name="connsiteX4" fmla="*/ 0 w 8975730"/>
              <a:gd name="connsiteY4" fmla="*/ 1 h 6880303"/>
              <a:gd name="connsiteX0" fmla="*/ 0 w 8975730"/>
              <a:gd name="connsiteY0" fmla="*/ 1 h 6913461"/>
              <a:gd name="connsiteX1" fmla="*/ 8975730 w 8975730"/>
              <a:gd name="connsiteY1" fmla="*/ 0 h 6913461"/>
              <a:gd name="connsiteX2" fmla="*/ 7358222 w 8975730"/>
              <a:gd name="connsiteY2" fmla="*/ 6913461 h 6913461"/>
              <a:gd name="connsiteX3" fmla="*/ 0 w 8975730"/>
              <a:gd name="connsiteY3" fmla="*/ 6858001 h 6913461"/>
              <a:gd name="connsiteX4" fmla="*/ 0 w 8975730"/>
              <a:gd name="connsiteY4" fmla="*/ 1 h 6913461"/>
              <a:gd name="connsiteX0" fmla="*/ 0 w 8975730"/>
              <a:gd name="connsiteY0" fmla="*/ 1 h 6913461"/>
              <a:gd name="connsiteX1" fmla="*/ 8975730 w 8975730"/>
              <a:gd name="connsiteY1" fmla="*/ 0 h 6913461"/>
              <a:gd name="connsiteX2" fmla="*/ 7584962 w 8975730"/>
              <a:gd name="connsiteY2" fmla="*/ 6913461 h 6913461"/>
              <a:gd name="connsiteX3" fmla="*/ 0 w 8975730"/>
              <a:gd name="connsiteY3" fmla="*/ 6858001 h 6913461"/>
              <a:gd name="connsiteX4" fmla="*/ 0 w 8975730"/>
              <a:gd name="connsiteY4" fmla="*/ 1 h 6913461"/>
              <a:gd name="connsiteX0" fmla="*/ 0 w 8975730"/>
              <a:gd name="connsiteY0" fmla="*/ 1 h 6880304"/>
              <a:gd name="connsiteX1" fmla="*/ 8975730 w 8975730"/>
              <a:gd name="connsiteY1" fmla="*/ 0 h 6880304"/>
              <a:gd name="connsiteX2" fmla="*/ 7800365 w 8975730"/>
              <a:gd name="connsiteY2" fmla="*/ 6880304 h 6880304"/>
              <a:gd name="connsiteX3" fmla="*/ 0 w 8975730"/>
              <a:gd name="connsiteY3" fmla="*/ 6858001 h 6880304"/>
              <a:gd name="connsiteX4" fmla="*/ 0 w 8975730"/>
              <a:gd name="connsiteY4" fmla="*/ 1 h 6880304"/>
              <a:gd name="connsiteX0" fmla="*/ 0 w 8975730"/>
              <a:gd name="connsiteY0" fmla="*/ 1 h 6880304"/>
              <a:gd name="connsiteX1" fmla="*/ 8975730 w 8975730"/>
              <a:gd name="connsiteY1" fmla="*/ 0 h 6880304"/>
              <a:gd name="connsiteX2" fmla="*/ 7879724 w 8975730"/>
              <a:gd name="connsiteY2" fmla="*/ 6880304 h 6880304"/>
              <a:gd name="connsiteX3" fmla="*/ 0 w 8975730"/>
              <a:gd name="connsiteY3" fmla="*/ 6858001 h 6880304"/>
              <a:gd name="connsiteX4" fmla="*/ 0 w 8975730"/>
              <a:gd name="connsiteY4" fmla="*/ 1 h 6880304"/>
              <a:gd name="connsiteX0" fmla="*/ 0 w 8975730"/>
              <a:gd name="connsiteY0" fmla="*/ 1 h 6922004"/>
              <a:gd name="connsiteX1" fmla="*/ 8975730 w 8975730"/>
              <a:gd name="connsiteY1" fmla="*/ 0 h 6922004"/>
              <a:gd name="connsiteX2" fmla="*/ 7879724 w 8975730"/>
              <a:gd name="connsiteY2" fmla="*/ 6880304 h 6922004"/>
              <a:gd name="connsiteX3" fmla="*/ 10942 w 8975730"/>
              <a:gd name="connsiteY3" fmla="*/ 6922004 h 6922004"/>
              <a:gd name="connsiteX4" fmla="*/ 0 w 8975730"/>
              <a:gd name="connsiteY4" fmla="*/ 1 h 6922004"/>
              <a:gd name="connsiteX0" fmla="*/ 0 w 8975730"/>
              <a:gd name="connsiteY0" fmla="*/ 1 h 6922973"/>
              <a:gd name="connsiteX1" fmla="*/ 8975730 w 8975730"/>
              <a:gd name="connsiteY1" fmla="*/ 0 h 6922973"/>
              <a:gd name="connsiteX2" fmla="*/ 7879724 w 8975730"/>
              <a:gd name="connsiteY2" fmla="*/ 6922973 h 6922973"/>
              <a:gd name="connsiteX3" fmla="*/ 10942 w 8975730"/>
              <a:gd name="connsiteY3" fmla="*/ 6922004 h 6922973"/>
              <a:gd name="connsiteX4" fmla="*/ 0 w 8975730"/>
              <a:gd name="connsiteY4" fmla="*/ 1 h 692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5730" h="6922973">
                <a:moveTo>
                  <a:pt x="0" y="1"/>
                </a:moveTo>
                <a:lnTo>
                  <a:pt x="8975730" y="0"/>
                </a:lnTo>
                <a:lnTo>
                  <a:pt x="7879724" y="6922973"/>
                </a:lnTo>
                <a:lnTo>
                  <a:pt x="10942" y="6922004"/>
                </a:lnTo>
                <a:cubicBezTo>
                  <a:pt x="7295" y="4614670"/>
                  <a:pt x="3647" y="2307335"/>
                  <a:pt x="0" y="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0" i="0" dirty="0">
              <a:solidFill>
                <a:srgbClr val="061428"/>
              </a:solidFill>
              <a:latin typeface="Open Sans" panose="020B0606030504020204" pitchFamily="34" charset="0"/>
            </a:endParaRPr>
          </a:p>
        </p:txBody>
      </p:sp>
      <p:sp>
        <p:nvSpPr>
          <p:cNvPr id="4" name="Footer Placeholder 3">
            <a:extLst>
              <a:ext uri="{FF2B5EF4-FFF2-40B4-BE49-F238E27FC236}">
                <a16:creationId xmlns:a16="http://schemas.microsoft.com/office/drawing/2014/main" id="{91A35C32-E131-154A-BE74-B10BB5FF363E}"/>
              </a:ext>
            </a:extLst>
          </p:cNvPr>
          <p:cNvSpPr>
            <a:spLocks noGrp="1"/>
          </p:cNvSpPr>
          <p:nvPr>
            <p:ph type="ftr" sz="quarter" idx="15"/>
          </p:nvPr>
        </p:nvSpPr>
        <p:spPr>
          <a:xfrm>
            <a:off x="381000" y="6215858"/>
            <a:ext cx="4114800" cy="365125"/>
          </a:xfrm>
          <a:prstGeom prst="rect">
            <a:avLst/>
          </a:prstGeom>
        </p:spPr>
        <p:txBody>
          <a:bodyPr/>
          <a:lstStyle>
            <a:lvl1pPr>
              <a:defRPr b="0" i="0"/>
            </a:lvl1pPr>
          </a:lstStyle>
          <a:p>
            <a:r>
              <a:rPr lang="en-US"/>
              <a:t>International Arbitration Funding  |  March 2023</a:t>
            </a:r>
            <a:endParaRPr lang="en-US" dirty="0"/>
          </a:p>
        </p:txBody>
      </p:sp>
      <p:sp>
        <p:nvSpPr>
          <p:cNvPr id="6" name="Slide Number Placeholder 5">
            <a:extLst>
              <a:ext uri="{FF2B5EF4-FFF2-40B4-BE49-F238E27FC236}">
                <a16:creationId xmlns:a16="http://schemas.microsoft.com/office/drawing/2014/main" id="{25A4B09C-0FE9-BE4F-916F-6790E269E32F}"/>
              </a:ext>
            </a:extLst>
          </p:cNvPr>
          <p:cNvSpPr>
            <a:spLocks noGrp="1"/>
          </p:cNvSpPr>
          <p:nvPr>
            <p:ph type="sldNum" sz="quarter" idx="16"/>
          </p:nvPr>
        </p:nvSpPr>
        <p:spPr/>
        <p:txBody>
          <a:bodyPr/>
          <a:lstStyle>
            <a:lvl1pPr>
              <a:defRPr b="0" i="0">
                <a:solidFill>
                  <a:schemeClr val="bg1"/>
                </a:solidFill>
              </a:defRPr>
            </a:lvl1pPr>
          </a:lstStyle>
          <a:p>
            <a:fld id="{23673097-6E7E-024C-8939-597D60A5F10D}" type="slidenum">
              <a:rPr lang="en-US" smtClean="0"/>
              <a:pPr/>
              <a:t>‹#›</a:t>
            </a:fld>
            <a:endParaRPr lang="en-US" dirty="0"/>
          </a:p>
        </p:txBody>
      </p:sp>
      <p:sp>
        <p:nvSpPr>
          <p:cNvPr id="10" name="Text Placeholder 9">
            <a:extLst>
              <a:ext uri="{FF2B5EF4-FFF2-40B4-BE49-F238E27FC236}">
                <a16:creationId xmlns:a16="http://schemas.microsoft.com/office/drawing/2014/main" id="{C3E46D0B-9858-974D-9537-9592DA926658}"/>
              </a:ext>
            </a:extLst>
          </p:cNvPr>
          <p:cNvSpPr>
            <a:spLocks noGrp="1"/>
          </p:cNvSpPr>
          <p:nvPr>
            <p:ph type="body" sz="quarter" idx="17"/>
          </p:nvPr>
        </p:nvSpPr>
        <p:spPr>
          <a:xfrm>
            <a:off x="381000" y="762000"/>
            <a:ext cx="6248400" cy="5125109"/>
          </a:xfrm>
        </p:spPr>
        <p:txBody>
          <a:bodyPr>
            <a:normAutofit/>
          </a:bodyPr>
          <a:lstStyle>
            <a:lvl1pPr marL="0" indent="0">
              <a:buNone/>
              <a:defRPr sz="2000"/>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Tree>
    <p:extLst>
      <p:ext uri="{BB962C8B-B14F-4D97-AF65-F5344CB8AC3E}">
        <p14:creationId xmlns:p14="http://schemas.microsoft.com/office/powerpoint/2010/main" val="405953037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Back page_Thank you">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82E17B-C8EC-3C48-B2B1-B08B17A9043D}"/>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TextBox 1">
            <a:extLst>
              <a:ext uri="{FF2B5EF4-FFF2-40B4-BE49-F238E27FC236}">
                <a16:creationId xmlns:a16="http://schemas.microsoft.com/office/drawing/2014/main" id="{1B547AD5-12ED-3E4C-ACF4-EADCEE0477D2}"/>
              </a:ext>
            </a:extLst>
          </p:cNvPr>
          <p:cNvSpPr txBox="1"/>
          <p:nvPr userDrawn="1"/>
        </p:nvSpPr>
        <p:spPr>
          <a:xfrm>
            <a:off x="12454467" y="440267"/>
            <a:ext cx="0" cy="0"/>
          </a:xfrm>
          <a:prstGeom prst="rect">
            <a:avLst/>
          </a:prstGeom>
        </p:spPr>
        <p:txBody>
          <a:bodyPr vert="horz" wrap="none" lIns="91440" tIns="45720" rIns="91440" bIns="45720" rtlCol="0" anchor="t">
            <a:normAutofit fontScale="25000" lnSpcReduction="20000"/>
          </a:bodyPr>
          <a:lstStyle/>
          <a:p>
            <a:endParaRPr lang="en-US" sz="6000" b="0" i="0" spc="-151" baseline="0" dirty="0">
              <a:solidFill>
                <a:schemeClr val="bg1"/>
              </a:solidFill>
              <a:latin typeface="Open Sans" panose="020B0606030504020204" pitchFamily="34" charset="0"/>
            </a:endParaRPr>
          </a:p>
        </p:txBody>
      </p:sp>
      <p:sp>
        <p:nvSpPr>
          <p:cNvPr id="5" name="Slide Number Placeholder 4">
            <a:extLst>
              <a:ext uri="{FF2B5EF4-FFF2-40B4-BE49-F238E27FC236}">
                <a16:creationId xmlns:a16="http://schemas.microsoft.com/office/drawing/2014/main" id="{50E8241C-116F-FA43-A186-487110770D65}"/>
              </a:ext>
            </a:extLst>
          </p:cNvPr>
          <p:cNvSpPr>
            <a:spLocks noGrp="1"/>
          </p:cNvSpPr>
          <p:nvPr>
            <p:ph type="sldNum" sz="quarter" idx="12"/>
          </p:nvPr>
        </p:nvSpPr>
        <p:spPr/>
        <p:txBody>
          <a:bodyPr/>
          <a:lstStyle>
            <a:lvl1pPr>
              <a:defRPr b="0" i="0"/>
            </a:lvl1pPr>
          </a:lstStyle>
          <a:p>
            <a:fld id="{23673097-6E7E-024C-8939-597D60A5F10D}" type="slidenum">
              <a:rPr lang="en-US" smtClean="0"/>
              <a:pPr/>
              <a:t>‹#›</a:t>
            </a:fld>
            <a:endParaRPr lang="en-US" dirty="0"/>
          </a:p>
        </p:txBody>
      </p:sp>
      <p:sp>
        <p:nvSpPr>
          <p:cNvPr id="8" name="Title 1">
            <a:extLst>
              <a:ext uri="{FF2B5EF4-FFF2-40B4-BE49-F238E27FC236}">
                <a16:creationId xmlns:a16="http://schemas.microsoft.com/office/drawing/2014/main" id="{401F24C5-F895-784C-AAF0-7AAAF58BDA78}"/>
              </a:ext>
            </a:extLst>
          </p:cNvPr>
          <p:cNvSpPr>
            <a:spLocks noGrp="1"/>
          </p:cNvSpPr>
          <p:nvPr>
            <p:ph type="ctrTitle" hasCustomPrompt="1"/>
          </p:nvPr>
        </p:nvSpPr>
        <p:spPr>
          <a:xfrm>
            <a:off x="381000" y="1699105"/>
            <a:ext cx="6952011" cy="2415697"/>
          </a:xfrm>
          <a:prstGeom prst="rect">
            <a:avLst/>
          </a:prstGeom>
          <a:noFill/>
        </p:spPr>
        <p:txBody>
          <a:bodyPr anchor="b">
            <a:normAutofit/>
          </a:bodyPr>
          <a:lstStyle>
            <a:lvl1pPr marL="0" marR="0" indent="0" algn="l" defTabSz="914377" rtl="0" eaLnBrk="1" fontAlgn="auto" latinLnBrk="0" hangingPunct="1">
              <a:lnSpc>
                <a:spcPct val="90000"/>
              </a:lnSpc>
              <a:spcBef>
                <a:spcPct val="0"/>
              </a:spcBef>
              <a:spcAft>
                <a:spcPts val="0"/>
              </a:spcAft>
              <a:buClrTx/>
              <a:buSzTx/>
              <a:buFontTx/>
              <a:buNone/>
              <a:tabLst/>
              <a:defRPr sz="6000" b="0" i="0" spc="0" baseline="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title</a:t>
            </a:r>
          </a:p>
        </p:txBody>
      </p:sp>
      <p:sp>
        <p:nvSpPr>
          <p:cNvPr id="15" name="Text Placeholder 14">
            <a:extLst>
              <a:ext uri="{FF2B5EF4-FFF2-40B4-BE49-F238E27FC236}">
                <a16:creationId xmlns:a16="http://schemas.microsoft.com/office/drawing/2014/main" id="{B547527C-7EB6-C84B-BF87-B416856EAC3B}"/>
              </a:ext>
            </a:extLst>
          </p:cNvPr>
          <p:cNvSpPr>
            <a:spLocks noGrp="1"/>
          </p:cNvSpPr>
          <p:nvPr>
            <p:ph type="body" sz="quarter" idx="13"/>
          </p:nvPr>
        </p:nvSpPr>
        <p:spPr>
          <a:xfrm>
            <a:off x="371476" y="4267202"/>
            <a:ext cx="3590925" cy="2089151"/>
          </a:xfrm>
        </p:spPr>
        <p:txBody>
          <a:bodyPr>
            <a:noAutofit/>
          </a:bodyPr>
          <a:lstStyle>
            <a:lvl1pPr marL="0" indent="0">
              <a:lnSpc>
                <a:spcPct val="100000"/>
              </a:lnSpc>
              <a:spcBef>
                <a:spcPts val="400"/>
              </a:spcBef>
              <a:buNone/>
              <a:defRPr>
                <a:solidFill>
                  <a:schemeClr val="tx2"/>
                </a:solidFill>
              </a:defRPr>
            </a:lvl1pPr>
            <a:lvl2pPr marL="457189" indent="0">
              <a:buNone/>
              <a:defRPr/>
            </a:lvl2pPr>
          </a:lstStyle>
          <a:p>
            <a:pPr lvl="0"/>
            <a:r>
              <a:rPr lang="en-US" dirty="0"/>
              <a:t>Click to edit Master text styles</a:t>
            </a:r>
          </a:p>
        </p:txBody>
      </p:sp>
      <p:sp>
        <p:nvSpPr>
          <p:cNvPr id="16" name="Text Placeholder 14">
            <a:extLst>
              <a:ext uri="{FF2B5EF4-FFF2-40B4-BE49-F238E27FC236}">
                <a16:creationId xmlns:a16="http://schemas.microsoft.com/office/drawing/2014/main" id="{C343156D-494D-2540-9BA9-A45592FC8AA8}"/>
              </a:ext>
            </a:extLst>
          </p:cNvPr>
          <p:cNvSpPr>
            <a:spLocks noGrp="1"/>
          </p:cNvSpPr>
          <p:nvPr>
            <p:ph type="body" sz="quarter" idx="14"/>
          </p:nvPr>
        </p:nvSpPr>
        <p:spPr>
          <a:xfrm>
            <a:off x="4290334" y="4267202"/>
            <a:ext cx="3590925" cy="2089151"/>
          </a:xfrm>
        </p:spPr>
        <p:txBody>
          <a:bodyPr>
            <a:noAutofit/>
          </a:bodyPr>
          <a:lstStyle>
            <a:lvl1pPr marL="0" indent="0">
              <a:lnSpc>
                <a:spcPct val="100000"/>
              </a:lnSpc>
              <a:spcBef>
                <a:spcPts val="400"/>
              </a:spcBef>
              <a:buNone/>
              <a:defRPr>
                <a:solidFill>
                  <a:schemeClr val="tx2"/>
                </a:solidFill>
              </a:defRPr>
            </a:lvl1pPr>
            <a:lvl2pPr marL="457189" indent="0">
              <a:buNone/>
              <a:defRPr/>
            </a:lvl2pPr>
          </a:lstStyle>
          <a:p>
            <a:pPr lvl="0"/>
            <a:r>
              <a:rPr lang="en-US" dirty="0"/>
              <a:t>Click to edit Master text styles</a:t>
            </a:r>
          </a:p>
        </p:txBody>
      </p:sp>
      <p:sp>
        <p:nvSpPr>
          <p:cNvPr id="17" name="Text Placeholder 14">
            <a:extLst>
              <a:ext uri="{FF2B5EF4-FFF2-40B4-BE49-F238E27FC236}">
                <a16:creationId xmlns:a16="http://schemas.microsoft.com/office/drawing/2014/main" id="{E6BCFB9B-08CA-674F-8E19-AEAC59873B1B}"/>
              </a:ext>
            </a:extLst>
          </p:cNvPr>
          <p:cNvSpPr>
            <a:spLocks noGrp="1"/>
          </p:cNvSpPr>
          <p:nvPr>
            <p:ph type="body" sz="quarter" idx="15"/>
          </p:nvPr>
        </p:nvSpPr>
        <p:spPr>
          <a:xfrm>
            <a:off x="8220076" y="4267202"/>
            <a:ext cx="3590925" cy="2089151"/>
          </a:xfrm>
        </p:spPr>
        <p:txBody>
          <a:bodyPr>
            <a:noAutofit/>
          </a:bodyPr>
          <a:lstStyle>
            <a:lvl1pPr marL="0" indent="0">
              <a:lnSpc>
                <a:spcPct val="100000"/>
              </a:lnSpc>
              <a:spcBef>
                <a:spcPts val="400"/>
              </a:spcBef>
              <a:buNone/>
              <a:defRPr>
                <a:solidFill>
                  <a:schemeClr val="tx2"/>
                </a:solidFill>
              </a:defRPr>
            </a:lvl1pPr>
            <a:lvl2pPr marL="457189" indent="0">
              <a:buNone/>
              <a:defRPr/>
            </a:lvl2pPr>
          </a:lstStyle>
          <a:p>
            <a:pPr lvl="0"/>
            <a:r>
              <a:rPr lang="en-US" dirty="0"/>
              <a:t>Click to edit Master text styles</a:t>
            </a:r>
          </a:p>
        </p:txBody>
      </p:sp>
      <p:pic>
        <p:nvPicPr>
          <p:cNvPr id="9" name="Picture 8" descr="A close up of a logo&#10;&#10;Description automatically generated">
            <a:extLst>
              <a:ext uri="{FF2B5EF4-FFF2-40B4-BE49-F238E27FC236}">
                <a16:creationId xmlns:a16="http://schemas.microsoft.com/office/drawing/2014/main" id="{AD380739-831D-B948-B005-AB34FDD7D656}"/>
              </a:ext>
            </a:extLst>
          </p:cNvPr>
          <p:cNvPicPr>
            <a:picLocks noChangeAspect="1"/>
          </p:cNvPicPr>
          <p:nvPr userDrawn="1"/>
        </p:nvPicPr>
        <p:blipFill>
          <a:blip r:embed="rId2"/>
          <a:stretch>
            <a:fillRect/>
          </a:stretch>
        </p:blipFill>
        <p:spPr>
          <a:xfrm>
            <a:off x="457200" y="555806"/>
            <a:ext cx="3330000" cy="672727"/>
          </a:xfrm>
          <a:prstGeom prst="rect">
            <a:avLst/>
          </a:prstGeom>
        </p:spPr>
      </p:pic>
    </p:spTree>
    <p:extLst>
      <p:ext uri="{BB962C8B-B14F-4D97-AF65-F5344CB8AC3E}">
        <p14:creationId xmlns:p14="http://schemas.microsoft.com/office/powerpoint/2010/main" val="1286106346"/>
      </p:ext>
    </p:extLst>
  </p:cSld>
  <p:clrMapOvr>
    <a:masterClrMapping/>
  </p:clrMapOvr>
  <p:extLst>
    <p:ext uri="{DCECCB84-F9BA-43D5-87BE-67443E8EF086}">
      <p15:sldGuideLst xmlns:p15="http://schemas.microsoft.com/office/powerpoint/2012/main">
        <p15:guide id="1" orient="horz" pos="544" userDrawn="1">
          <p15:clr>
            <a:srgbClr val="FBAE40"/>
          </p15:clr>
        </p15:guide>
        <p15:guide id="2" pos="512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Back page_Offices">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547AD5-12ED-3E4C-ACF4-EADCEE0477D2}"/>
              </a:ext>
            </a:extLst>
          </p:cNvPr>
          <p:cNvSpPr txBox="1"/>
          <p:nvPr userDrawn="1"/>
        </p:nvSpPr>
        <p:spPr>
          <a:xfrm>
            <a:off x="12454467" y="440267"/>
            <a:ext cx="0" cy="0"/>
          </a:xfrm>
          <a:prstGeom prst="rect">
            <a:avLst/>
          </a:prstGeom>
        </p:spPr>
        <p:txBody>
          <a:bodyPr vert="horz" wrap="none" lIns="91440" tIns="45720" rIns="91440" bIns="45720" rtlCol="0" anchor="t">
            <a:normAutofit fontScale="25000" lnSpcReduction="20000"/>
          </a:bodyPr>
          <a:lstStyle/>
          <a:p>
            <a:endParaRPr lang="en-US" sz="6000" b="0" i="0" spc="-151" baseline="0" dirty="0">
              <a:solidFill>
                <a:schemeClr val="bg1"/>
              </a:solidFill>
              <a:latin typeface="Open Sans" panose="020B0606030504020204" pitchFamily="34" charset="0"/>
            </a:endParaRPr>
          </a:p>
        </p:txBody>
      </p:sp>
      <p:pic>
        <p:nvPicPr>
          <p:cNvPr id="3" name="Picture 2" descr="A close up of a logo&#10;&#10;Description automatically generated">
            <a:extLst>
              <a:ext uri="{FF2B5EF4-FFF2-40B4-BE49-F238E27FC236}">
                <a16:creationId xmlns:a16="http://schemas.microsoft.com/office/drawing/2014/main" id="{0292D989-737B-AD48-8E2B-04281A895F4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27876" y="172085"/>
            <a:ext cx="1490400" cy="301091"/>
          </a:xfrm>
          <a:prstGeom prst="rect">
            <a:avLst/>
          </a:prstGeom>
        </p:spPr>
      </p:pic>
      <p:pic>
        <p:nvPicPr>
          <p:cNvPr id="4" name="Picture 3" descr="Text&#10;&#10;Description automatically generated with medium confidence">
            <a:extLst>
              <a:ext uri="{FF2B5EF4-FFF2-40B4-BE49-F238E27FC236}">
                <a16:creationId xmlns:a16="http://schemas.microsoft.com/office/drawing/2014/main" id="{E4B210EA-B910-031D-B41B-34A008F5D76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36550" y="1028837"/>
            <a:ext cx="11520000" cy="5220198"/>
          </a:xfrm>
          <a:prstGeom prst="rect">
            <a:avLst/>
          </a:prstGeom>
        </p:spPr>
      </p:pic>
    </p:spTree>
    <p:extLst>
      <p:ext uri="{BB962C8B-B14F-4D97-AF65-F5344CB8AC3E}">
        <p14:creationId xmlns:p14="http://schemas.microsoft.com/office/powerpoint/2010/main" val="3577286924"/>
      </p:ext>
    </p:extLst>
  </p:cSld>
  <p:clrMapOvr>
    <a:masterClrMapping/>
  </p:clrMapOvr>
  <p:extLst>
    <p:ext uri="{DCECCB84-F9BA-43D5-87BE-67443E8EF086}">
      <p15:sldGuideLst xmlns:p15="http://schemas.microsoft.com/office/powerpoint/2012/main">
        <p15:guide id="1" orient="horz" pos="544" userDrawn="1">
          <p15:clr>
            <a:srgbClr val="FBAE40"/>
          </p15:clr>
        </p15:guide>
        <p15:guide id="2" pos="7446" userDrawn="1">
          <p15:clr>
            <a:srgbClr val="FBAE40"/>
          </p15:clr>
        </p15:guide>
        <p15:guide id="3" pos="2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resentation Title Plain">
    <p:spTree>
      <p:nvGrpSpPr>
        <p:cNvPr id="1" name=""/>
        <p:cNvGrpSpPr/>
        <p:nvPr/>
      </p:nvGrpSpPr>
      <p:grpSpPr>
        <a:xfrm>
          <a:off x="0" y="0"/>
          <a:ext cx="0" cy="0"/>
          <a:chOff x="0" y="0"/>
          <a:chExt cx="0" cy="0"/>
        </a:xfrm>
      </p:grpSpPr>
      <p:pic>
        <p:nvPicPr>
          <p:cNvPr id="11" name="Picture 10" descr="A low angle view of tall buildings&#10;&#10;Description automatically generated with medium confidence">
            <a:extLst>
              <a:ext uri="{FF2B5EF4-FFF2-40B4-BE49-F238E27FC236}">
                <a16:creationId xmlns:a16="http://schemas.microsoft.com/office/drawing/2014/main" id="{F1A48A8A-E943-21F6-604B-2CDB5DC28B5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0" y="0"/>
            <a:ext cx="6108700" cy="6858000"/>
          </a:xfrm>
          <a:prstGeom prst="rect">
            <a:avLst/>
          </a:prstGeom>
        </p:spPr>
      </p:pic>
      <p:sp>
        <p:nvSpPr>
          <p:cNvPr id="18" name="Rectangle 1">
            <a:extLst>
              <a:ext uri="{FF2B5EF4-FFF2-40B4-BE49-F238E27FC236}">
                <a16:creationId xmlns:a16="http://schemas.microsoft.com/office/drawing/2014/main" id="{FCCBB247-FE2C-954B-8212-04DC644B3DB2}"/>
              </a:ext>
            </a:extLst>
          </p:cNvPr>
          <p:cNvSpPr/>
          <p:nvPr userDrawn="1"/>
        </p:nvSpPr>
        <p:spPr>
          <a:xfrm>
            <a:off x="0" y="0"/>
            <a:ext cx="8001000" cy="6858000"/>
          </a:xfrm>
          <a:custGeom>
            <a:avLst/>
            <a:gdLst>
              <a:gd name="connsiteX0" fmla="*/ 0 w 10470995"/>
              <a:gd name="connsiteY0" fmla="*/ 0 h 6858000"/>
              <a:gd name="connsiteX1" fmla="*/ 10470995 w 10470995"/>
              <a:gd name="connsiteY1" fmla="*/ 0 h 6858000"/>
              <a:gd name="connsiteX2" fmla="*/ 10470995 w 10470995"/>
              <a:gd name="connsiteY2" fmla="*/ 6858000 h 6858000"/>
              <a:gd name="connsiteX3" fmla="*/ 0 w 10470995"/>
              <a:gd name="connsiteY3" fmla="*/ 6858000 h 6858000"/>
              <a:gd name="connsiteX4" fmla="*/ 0 w 10470995"/>
              <a:gd name="connsiteY4" fmla="*/ 0 h 6858000"/>
              <a:gd name="connsiteX0" fmla="*/ 0 w 10470995"/>
              <a:gd name="connsiteY0" fmla="*/ 0 h 6858000"/>
              <a:gd name="connsiteX1" fmla="*/ 10470995 w 10470995"/>
              <a:gd name="connsiteY1" fmla="*/ 0 h 6858000"/>
              <a:gd name="connsiteX2" fmla="*/ 6679580 w 10470995"/>
              <a:gd name="connsiteY2" fmla="*/ 6846849 h 6858000"/>
              <a:gd name="connsiteX3" fmla="*/ 0 w 10470995"/>
              <a:gd name="connsiteY3" fmla="*/ 6858000 h 6858000"/>
              <a:gd name="connsiteX4" fmla="*/ 0 w 10470995"/>
              <a:gd name="connsiteY4" fmla="*/ 0 h 6858000"/>
              <a:gd name="connsiteX0" fmla="*/ 0 w 10470995"/>
              <a:gd name="connsiteY0" fmla="*/ 0 h 6858000"/>
              <a:gd name="connsiteX1" fmla="*/ 10470995 w 10470995"/>
              <a:gd name="connsiteY1" fmla="*/ 0 h 6858000"/>
              <a:gd name="connsiteX2" fmla="*/ 7820586 w 10470995"/>
              <a:gd name="connsiteY2" fmla="*/ 6858000 h 6858000"/>
              <a:gd name="connsiteX3" fmla="*/ 0 w 10470995"/>
              <a:gd name="connsiteY3" fmla="*/ 6858000 h 6858000"/>
              <a:gd name="connsiteX4" fmla="*/ 0 w 10470995"/>
              <a:gd name="connsiteY4" fmla="*/ 0 h 6858000"/>
              <a:gd name="connsiteX0" fmla="*/ 0 w 10470995"/>
              <a:gd name="connsiteY0" fmla="*/ 0 h 6880302"/>
              <a:gd name="connsiteX1" fmla="*/ 10470995 w 10470995"/>
              <a:gd name="connsiteY1" fmla="*/ 0 h 6880302"/>
              <a:gd name="connsiteX2" fmla="*/ 7638833 w 10470995"/>
              <a:gd name="connsiteY2" fmla="*/ 6880302 h 6880302"/>
              <a:gd name="connsiteX3" fmla="*/ 0 w 10470995"/>
              <a:gd name="connsiteY3" fmla="*/ 6858000 h 6880302"/>
              <a:gd name="connsiteX4" fmla="*/ 0 w 10470995"/>
              <a:gd name="connsiteY4" fmla="*/ 0 h 6880302"/>
              <a:gd name="connsiteX0" fmla="*/ 0 w 10097392"/>
              <a:gd name="connsiteY0" fmla="*/ 0 h 6880302"/>
              <a:gd name="connsiteX1" fmla="*/ 10097392 w 10097392"/>
              <a:gd name="connsiteY1" fmla="*/ 11151 h 6880302"/>
              <a:gd name="connsiteX2" fmla="*/ 7638833 w 10097392"/>
              <a:gd name="connsiteY2" fmla="*/ 6880302 h 6880302"/>
              <a:gd name="connsiteX3" fmla="*/ 0 w 10097392"/>
              <a:gd name="connsiteY3" fmla="*/ 6858000 h 6880302"/>
              <a:gd name="connsiteX4" fmla="*/ 0 w 10097392"/>
              <a:gd name="connsiteY4" fmla="*/ 0 h 6880302"/>
              <a:gd name="connsiteX0" fmla="*/ 0 w 9834860"/>
              <a:gd name="connsiteY0" fmla="*/ 0 h 6880302"/>
              <a:gd name="connsiteX1" fmla="*/ 9834860 w 9834860"/>
              <a:gd name="connsiteY1" fmla="*/ 33453 h 6880302"/>
              <a:gd name="connsiteX2" fmla="*/ 7638833 w 9834860"/>
              <a:gd name="connsiteY2" fmla="*/ 6880302 h 6880302"/>
              <a:gd name="connsiteX3" fmla="*/ 0 w 9834860"/>
              <a:gd name="connsiteY3" fmla="*/ 6858000 h 6880302"/>
              <a:gd name="connsiteX4" fmla="*/ 0 w 9834860"/>
              <a:gd name="connsiteY4" fmla="*/ 0 h 6880302"/>
              <a:gd name="connsiteX0" fmla="*/ 0 w 9814666"/>
              <a:gd name="connsiteY0" fmla="*/ 1 h 6880303"/>
              <a:gd name="connsiteX1" fmla="*/ 9814666 w 9814666"/>
              <a:gd name="connsiteY1" fmla="*/ 0 h 6880303"/>
              <a:gd name="connsiteX2" fmla="*/ 7638833 w 9814666"/>
              <a:gd name="connsiteY2" fmla="*/ 6880303 h 6880303"/>
              <a:gd name="connsiteX3" fmla="*/ 0 w 9814666"/>
              <a:gd name="connsiteY3" fmla="*/ 6858001 h 6880303"/>
              <a:gd name="connsiteX4" fmla="*/ 0 w 9814666"/>
              <a:gd name="connsiteY4" fmla="*/ 1 h 6880303"/>
              <a:gd name="connsiteX0" fmla="*/ 0 w 9814666"/>
              <a:gd name="connsiteY0" fmla="*/ 1 h 6880303"/>
              <a:gd name="connsiteX1" fmla="*/ 9814666 w 9814666"/>
              <a:gd name="connsiteY1" fmla="*/ 0 h 6880303"/>
              <a:gd name="connsiteX2" fmla="*/ 7154157 w 9814666"/>
              <a:gd name="connsiteY2" fmla="*/ 6880303 h 6880303"/>
              <a:gd name="connsiteX3" fmla="*/ 0 w 9814666"/>
              <a:gd name="connsiteY3" fmla="*/ 6858001 h 6880303"/>
              <a:gd name="connsiteX4" fmla="*/ 0 w 9814666"/>
              <a:gd name="connsiteY4" fmla="*/ 1 h 6880303"/>
              <a:gd name="connsiteX0" fmla="*/ 0 w 8975730"/>
              <a:gd name="connsiteY0" fmla="*/ 1 h 6880303"/>
              <a:gd name="connsiteX1" fmla="*/ 8975730 w 8975730"/>
              <a:gd name="connsiteY1" fmla="*/ 0 h 6880303"/>
              <a:gd name="connsiteX2" fmla="*/ 7154157 w 8975730"/>
              <a:gd name="connsiteY2" fmla="*/ 6880303 h 6880303"/>
              <a:gd name="connsiteX3" fmla="*/ 0 w 8975730"/>
              <a:gd name="connsiteY3" fmla="*/ 6858001 h 6880303"/>
              <a:gd name="connsiteX4" fmla="*/ 0 w 8975730"/>
              <a:gd name="connsiteY4" fmla="*/ 1 h 6880303"/>
              <a:gd name="connsiteX0" fmla="*/ 0 w 8975730"/>
              <a:gd name="connsiteY0" fmla="*/ 1 h 6913461"/>
              <a:gd name="connsiteX1" fmla="*/ 8975730 w 8975730"/>
              <a:gd name="connsiteY1" fmla="*/ 0 h 6913461"/>
              <a:gd name="connsiteX2" fmla="*/ 7358222 w 8975730"/>
              <a:gd name="connsiteY2" fmla="*/ 6913461 h 6913461"/>
              <a:gd name="connsiteX3" fmla="*/ 0 w 8975730"/>
              <a:gd name="connsiteY3" fmla="*/ 6858001 h 6913461"/>
              <a:gd name="connsiteX4" fmla="*/ 0 w 8975730"/>
              <a:gd name="connsiteY4" fmla="*/ 1 h 6913461"/>
              <a:gd name="connsiteX0" fmla="*/ 0 w 8975730"/>
              <a:gd name="connsiteY0" fmla="*/ 1 h 6913461"/>
              <a:gd name="connsiteX1" fmla="*/ 8975730 w 8975730"/>
              <a:gd name="connsiteY1" fmla="*/ 0 h 6913461"/>
              <a:gd name="connsiteX2" fmla="*/ 7584962 w 8975730"/>
              <a:gd name="connsiteY2" fmla="*/ 6913461 h 6913461"/>
              <a:gd name="connsiteX3" fmla="*/ 0 w 8975730"/>
              <a:gd name="connsiteY3" fmla="*/ 6858001 h 6913461"/>
              <a:gd name="connsiteX4" fmla="*/ 0 w 8975730"/>
              <a:gd name="connsiteY4" fmla="*/ 1 h 6913461"/>
              <a:gd name="connsiteX0" fmla="*/ 0 w 8975730"/>
              <a:gd name="connsiteY0" fmla="*/ 1 h 6880304"/>
              <a:gd name="connsiteX1" fmla="*/ 8975730 w 8975730"/>
              <a:gd name="connsiteY1" fmla="*/ 0 h 6880304"/>
              <a:gd name="connsiteX2" fmla="*/ 7800365 w 8975730"/>
              <a:gd name="connsiteY2" fmla="*/ 6880304 h 6880304"/>
              <a:gd name="connsiteX3" fmla="*/ 0 w 8975730"/>
              <a:gd name="connsiteY3" fmla="*/ 6858001 h 6880304"/>
              <a:gd name="connsiteX4" fmla="*/ 0 w 8975730"/>
              <a:gd name="connsiteY4" fmla="*/ 1 h 6880304"/>
              <a:gd name="connsiteX0" fmla="*/ 0 w 8975730"/>
              <a:gd name="connsiteY0" fmla="*/ 1 h 6880304"/>
              <a:gd name="connsiteX1" fmla="*/ 8975730 w 8975730"/>
              <a:gd name="connsiteY1" fmla="*/ 0 h 6880304"/>
              <a:gd name="connsiteX2" fmla="*/ 7879724 w 8975730"/>
              <a:gd name="connsiteY2" fmla="*/ 6880304 h 6880304"/>
              <a:gd name="connsiteX3" fmla="*/ 0 w 8975730"/>
              <a:gd name="connsiteY3" fmla="*/ 6858001 h 6880304"/>
              <a:gd name="connsiteX4" fmla="*/ 0 w 8975730"/>
              <a:gd name="connsiteY4" fmla="*/ 1 h 6880304"/>
              <a:gd name="connsiteX0" fmla="*/ 0 w 8975730"/>
              <a:gd name="connsiteY0" fmla="*/ 1 h 6922004"/>
              <a:gd name="connsiteX1" fmla="*/ 8975730 w 8975730"/>
              <a:gd name="connsiteY1" fmla="*/ 0 h 6922004"/>
              <a:gd name="connsiteX2" fmla="*/ 7879724 w 8975730"/>
              <a:gd name="connsiteY2" fmla="*/ 6880304 h 6922004"/>
              <a:gd name="connsiteX3" fmla="*/ 10942 w 8975730"/>
              <a:gd name="connsiteY3" fmla="*/ 6922004 h 6922004"/>
              <a:gd name="connsiteX4" fmla="*/ 0 w 8975730"/>
              <a:gd name="connsiteY4" fmla="*/ 1 h 6922004"/>
              <a:gd name="connsiteX0" fmla="*/ 0 w 8975730"/>
              <a:gd name="connsiteY0" fmla="*/ 1 h 6922973"/>
              <a:gd name="connsiteX1" fmla="*/ 8975730 w 8975730"/>
              <a:gd name="connsiteY1" fmla="*/ 0 h 6922973"/>
              <a:gd name="connsiteX2" fmla="*/ 7879724 w 8975730"/>
              <a:gd name="connsiteY2" fmla="*/ 6922973 h 6922973"/>
              <a:gd name="connsiteX3" fmla="*/ 10942 w 8975730"/>
              <a:gd name="connsiteY3" fmla="*/ 6922004 h 6922973"/>
              <a:gd name="connsiteX4" fmla="*/ 0 w 8975730"/>
              <a:gd name="connsiteY4" fmla="*/ 1 h 692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5730" h="6922973">
                <a:moveTo>
                  <a:pt x="0" y="1"/>
                </a:moveTo>
                <a:lnTo>
                  <a:pt x="8975730" y="0"/>
                </a:lnTo>
                <a:lnTo>
                  <a:pt x="7879724" y="6922973"/>
                </a:lnTo>
                <a:lnTo>
                  <a:pt x="10942" y="6922004"/>
                </a:lnTo>
                <a:cubicBezTo>
                  <a:pt x="7295" y="4614670"/>
                  <a:pt x="3647" y="2307335"/>
                  <a:pt x="0" y="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0" i="0" dirty="0">
              <a:latin typeface="Open Sans" panose="020B0606030504020204" pitchFamily="34" charset="0"/>
            </a:endParaRPr>
          </a:p>
        </p:txBody>
      </p:sp>
      <p:sp>
        <p:nvSpPr>
          <p:cNvPr id="15" name="Subtitle 2">
            <a:extLst>
              <a:ext uri="{FF2B5EF4-FFF2-40B4-BE49-F238E27FC236}">
                <a16:creationId xmlns:a16="http://schemas.microsoft.com/office/drawing/2014/main" id="{D5A1C6E2-CC10-EF47-A166-42D002E9B79C}"/>
              </a:ext>
            </a:extLst>
          </p:cNvPr>
          <p:cNvSpPr>
            <a:spLocks noGrp="1"/>
          </p:cNvSpPr>
          <p:nvPr>
            <p:ph type="subTitle" idx="1" hasCustomPrompt="1"/>
          </p:nvPr>
        </p:nvSpPr>
        <p:spPr>
          <a:xfrm>
            <a:off x="381000" y="5167313"/>
            <a:ext cx="4492240" cy="242887"/>
          </a:xfrm>
        </p:spPr>
        <p:txBody>
          <a:bodyPr anchor="b">
            <a:spAutoFit/>
          </a:bodyPr>
          <a:lstStyle>
            <a:lvl1pPr marL="0" indent="0" algn="l">
              <a:lnSpc>
                <a:spcPct val="80000"/>
              </a:lnSpc>
              <a:buNone/>
              <a:defRPr sz="1200" b="0" i="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xx Month 2022</a:t>
            </a:r>
          </a:p>
        </p:txBody>
      </p:sp>
      <p:sp>
        <p:nvSpPr>
          <p:cNvPr id="16" name="Title 1">
            <a:extLst>
              <a:ext uri="{FF2B5EF4-FFF2-40B4-BE49-F238E27FC236}">
                <a16:creationId xmlns:a16="http://schemas.microsoft.com/office/drawing/2014/main" id="{B262755A-4505-924C-86EF-5B6C44D4E385}"/>
              </a:ext>
            </a:extLst>
          </p:cNvPr>
          <p:cNvSpPr>
            <a:spLocks noGrp="1"/>
          </p:cNvSpPr>
          <p:nvPr>
            <p:ph type="ctrTitle" hasCustomPrompt="1"/>
          </p:nvPr>
        </p:nvSpPr>
        <p:spPr>
          <a:xfrm>
            <a:off x="381000" y="3160694"/>
            <a:ext cx="6952011" cy="954108"/>
          </a:xfrm>
          <a:prstGeom prst="rect">
            <a:avLst/>
          </a:prstGeom>
          <a:noFill/>
        </p:spPr>
        <p:txBody>
          <a:bodyPr anchor="b">
            <a:spAutoFit/>
          </a:bodyPr>
          <a:lstStyle>
            <a:lvl1pPr marL="0" marR="0" indent="0" algn="l" defTabSz="914377" rtl="0" eaLnBrk="1" fontAlgn="auto" latinLnBrk="0" hangingPunct="1">
              <a:lnSpc>
                <a:spcPct val="90000"/>
              </a:lnSpc>
              <a:spcBef>
                <a:spcPct val="0"/>
              </a:spcBef>
              <a:spcAft>
                <a:spcPts val="0"/>
              </a:spcAft>
              <a:buClrTx/>
              <a:buSzTx/>
              <a:buFontTx/>
              <a:buNone/>
              <a:tabLst/>
              <a:defRPr sz="6000" b="0" i="0" spc="0" baseline="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title</a:t>
            </a:r>
          </a:p>
        </p:txBody>
      </p:sp>
      <p:sp>
        <p:nvSpPr>
          <p:cNvPr id="17" name="Text Placeholder 6">
            <a:extLst>
              <a:ext uri="{FF2B5EF4-FFF2-40B4-BE49-F238E27FC236}">
                <a16:creationId xmlns:a16="http://schemas.microsoft.com/office/drawing/2014/main" id="{36DD0083-1746-1E47-B96F-28431F3538EF}"/>
              </a:ext>
            </a:extLst>
          </p:cNvPr>
          <p:cNvSpPr>
            <a:spLocks noGrp="1"/>
          </p:cNvSpPr>
          <p:nvPr>
            <p:ph type="body" sz="quarter" idx="10" hasCustomPrompt="1"/>
          </p:nvPr>
        </p:nvSpPr>
        <p:spPr>
          <a:xfrm>
            <a:off x="380343" y="4188937"/>
            <a:ext cx="6821487" cy="1076279"/>
          </a:xfrm>
        </p:spPr>
        <p:txBody>
          <a:bodyPr>
            <a:spAutoFit/>
          </a:bodyPr>
          <a:lstStyle>
            <a:lvl1pPr marL="0" indent="0">
              <a:buNone/>
              <a:defRPr sz="24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dirty="0"/>
              <a:t>Subtitle</a:t>
            </a:r>
          </a:p>
          <a:p>
            <a:pPr lvl="0"/>
            <a:endParaRPr lang="en-US" dirty="0"/>
          </a:p>
        </p:txBody>
      </p:sp>
      <p:pic>
        <p:nvPicPr>
          <p:cNvPr id="10" name="Picture 9" descr="A picture containing drawing&#10;&#10;Description automatically generated">
            <a:extLst>
              <a:ext uri="{FF2B5EF4-FFF2-40B4-BE49-F238E27FC236}">
                <a16:creationId xmlns:a16="http://schemas.microsoft.com/office/drawing/2014/main" id="{BD0A2412-98BE-0C44-90D8-7A312C54D950}"/>
              </a:ext>
            </a:extLst>
          </p:cNvPr>
          <p:cNvPicPr>
            <a:picLocks noChangeAspect="1"/>
          </p:cNvPicPr>
          <p:nvPr userDrawn="1"/>
        </p:nvPicPr>
        <p:blipFill>
          <a:blip r:embed="rId3"/>
          <a:stretch>
            <a:fillRect/>
          </a:stretch>
        </p:blipFill>
        <p:spPr>
          <a:xfrm>
            <a:off x="461085" y="555806"/>
            <a:ext cx="3330000" cy="672727"/>
          </a:xfrm>
          <a:prstGeom prst="rect">
            <a:avLst/>
          </a:prstGeom>
        </p:spPr>
      </p:pic>
      <p:sp>
        <p:nvSpPr>
          <p:cNvPr id="13" name="Text Placeholder 10">
            <a:extLst>
              <a:ext uri="{FF2B5EF4-FFF2-40B4-BE49-F238E27FC236}">
                <a16:creationId xmlns:a16="http://schemas.microsoft.com/office/drawing/2014/main" id="{8448479C-D603-CD44-80FF-7DCBC14EB38F}"/>
              </a:ext>
            </a:extLst>
          </p:cNvPr>
          <p:cNvSpPr txBox="1">
            <a:spLocks/>
          </p:cNvSpPr>
          <p:nvPr userDrawn="1"/>
        </p:nvSpPr>
        <p:spPr>
          <a:xfrm>
            <a:off x="380999" y="5938838"/>
            <a:ext cx="6310357" cy="645177"/>
          </a:xfrm>
          <a:prstGeom prst="rect">
            <a:avLst/>
          </a:prstGeom>
        </p:spPr>
        <p:txBody>
          <a:bodyPr vert="horz" wrap="square" lIns="91440" tIns="45720" rIns="91440" bIns="45720" rtlCol="0">
            <a:spAutoFit/>
          </a:bodyPr>
          <a:lstStyle>
            <a:lvl1pPr marL="0" indent="0" algn="l" defTabSz="914400" rtl="0" eaLnBrk="1" latinLnBrk="0" hangingPunct="1">
              <a:lnSpc>
                <a:spcPct val="114000"/>
              </a:lnSpc>
              <a:spcBef>
                <a:spcPts val="1000"/>
              </a:spcBef>
              <a:buClr>
                <a:schemeClr val="tx2"/>
              </a:buClr>
              <a:buFont typeface="Arial" panose="020B0604020202020204" pitchFamily="34" charset="0"/>
              <a:buNone/>
              <a:tabLst/>
              <a:defRPr lang="en-US" sz="800" b="0" i="0" u="none" strike="noStrike" kern="1200" spc="0" baseline="0" smtClean="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defRPr>
            </a:lvl1pPr>
            <a:lvl2pPr marL="742950" indent="-285750" algn="l" defTabSz="914400" rtl="0" eaLnBrk="1" latinLnBrk="0" hangingPunct="1">
              <a:lnSpc>
                <a:spcPct val="114000"/>
              </a:lnSpc>
              <a:spcBef>
                <a:spcPts val="500"/>
              </a:spcBef>
              <a:buClr>
                <a:schemeClr val="tx2"/>
              </a:buClr>
              <a:buFont typeface="Arial" panose="020B0604020202020204" pitchFamily="34" charset="0"/>
              <a:buChar char="•"/>
              <a:defRPr sz="9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5850" indent="-171450" algn="l" defTabSz="914400" rtl="0" eaLnBrk="1" latinLnBrk="0" hangingPunct="1">
              <a:lnSpc>
                <a:spcPct val="114000"/>
              </a:lnSpc>
              <a:spcBef>
                <a:spcPts val="500"/>
              </a:spcBef>
              <a:buClr>
                <a:schemeClr val="tx2"/>
              </a:buClr>
              <a:buFont typeface="Arial" panose="020B0604020202020204" pitchFamily="34" charset="0"/>
              <a:buChar char="•"/>
              <a:defRPr sz="12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543050" indent="-171450" algn="l" defTabSz="914400" rtl="0" eaLnBrk="1" latinLnBrk="0" hangingPunct="1">
              <a:lnSpc>
                <a:spcPct val="114000"/>
              </a:lnSpc>
              <a:spcBef>
                <a:spcPts val="500"/>
              </a:spcBef>
              <a:buClr>
                <a:schemeClr val="tx2"/>
              </a:buClr>
              <a:buFont typeface="Arial" panose="020B0604020202020204" pitchFamily="34" charset="0"/>
              <a:buChar char="•"/>
              <a:defRPr sz="10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14000"/>
              </a:lnSpc>
              <a:spcBef>
                <a:spcPts val="500"/>
              </a:spcBef>
              <a:buClr>
                <a:schemeClr val="tx2"/>
              </a:buClr>
              <a:buFont typeface="Arial"/>
              <a:buChar char="•"/>
              <a:defRPr sz="20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14000"/>
              </a:lnSpc>
              <a:spcBef>
                <a:spcPts val="600"/>
              </a:spcBef>
              <a:spcAft>
                <a:spcPts val="0"/>
              </a:spcAft>
              <a:buClr>
                <a:schemeClr val="tx2"/>
              </a:buClr>
              <a:buSzTx/>
              <a:buFont typeface="Arial" panose="020B0604020202020204" pitchFamily="34" charset="0"/>
              <a:buNone/>
              <a:tabLst/>
              <a:defRPr/>
            </a:pPr>
            <a:r>
              <a:rPr lang="en-US" sz="800" dirty="0">
                <a:solidFill>
                  <a:schemeClr val="tx1">
                    <a:alpha val="60000"/>
                  </a:schemeClr>
                </a:solidFill>
              </a:rPr>
              <a:t>DISCLAIMER: Any deal structures, pricing, models, and terms provided herein are for illustration only, subject to change, and intended to give a general understanding of the way in which Omni Bridgeway may structure its transactions. Actual transactions and deal terms may vary based on the facts and circumstances of specific investments. Claimants and law firms may not rely on this introductory presentation; any specific funding deal will be governed solely by the terms agreed to and set forth in an executed contract.</a:t>
            </a:r>
          </a:p>
        </p:txBody>
      </p:sp>
    </p:spTree>
    <p:extLst>
      <p:ext uri="{BB962C8B-B14F-4D97-AF65-F5344CB8AC3E}">
        <p14:creationId xmlns:p14="http://schemas.microsoft.com/office/powerpoint/2010/main" val="3713416729"/>
      </p:ext>
    </p:extLst>
  </p:cSld>
  <p:clrMapOvr>
    <a:masterClrMapping/>
  </p:clrMapOvr>
  <p:extLst>
    <p:ext uri="{DCECCB84-F9BA-43D5-87BE-67443E8EF086}">
      <p15:sldGuideLst xmlns:p15="http://schemas.microsoft.com/office/powerpoint/2012/main">
        <p15:guide id="1" orient="horz" pos="3741" userDrawn="1">
          <p15:clr>
            <a:srgbClr val="FBAE40"/>
          </p15:clr>
        </p15:guide>
        <p15:guide id="2" pos="38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Back page_Offices">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547AD5-12ED-3E4C-ACF4-EADCEE0477D2}"/>
              </a:ext>
            </a:extLst>
          </p:cNvPr>
          <p:cNvSpPr txBox="1"/>
          <p:nvPr userDrawn="1"/>
        </p:nvSpPr>
        <p:spPr>
          <a:xfrm>
            <a:off x="12454467" y="440267"/>
            <a:ext cx="0" cy="0"/>
          </a:xfrm>
          <a:prstGeom prst="rect">
            <a:avLst/>
          </a:prstGeom>
        </p:spPr>
        <p:txBody>
          <a:bodyPr vert="horz" wrap="none" lIns="91440" tIns="45720" rIns="91440" bIns="45720" rtlCol="0" anchor="t">
            <a:normAutofit fontScale="25000" lnSpcReduction="20000"/>
          </a:bodyPr>
          <a:lstStyle/>
          <a:p>
            <a:endParaRPr lang="en-US" sz="6000" b="0" i="0" spc="-151" baseline="0" dirty="0">
              <a:solidFill>
                <a:schemeClr val="bg1"/>
              </a:solidFill>
              <a:latin typeface="Open Sans" panose="020B0606030504020204" pitchFamily="34" charset="0"/>
            </a:endParaRPr>
          </a:p>
        </p:txBody>
      </p:sp>
      <p:pic>
        <p:nvPicPr>
          <p:cNvPr id="3" name="Picture 2" descr="Graphical user interface, text&#10;&#10;Description automatically generated">
            <a:extLst>
              <a:ext uri="{FF2B5EF4-FFF2-40B4-BE49-F238E27FC236}">
                <a16:creationId xmlns:a16="http://schemas.microsoft.com/office/drawing/2014/main" id="{6F481E8D-F6BB-85A9-14B7-6D43AFEEBC2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36550" y="991870"/>
            <a:ext cx="11520000" cy="5220197"/>
          </a:xfrm>
          <a:prstGeom prst="rect">
            <a:avLst/>
          </a:prstGeom>
        </p:spPr>
      </p:pic>
    </p:spTree>
    <p:extLst>
      <p:ext uri="{BB962C8B-B14F-4D97-AF65-F5344CB8AC3E}">
        <p14:creationId xmlns:p14="http://schemas.microsoft.com/office/powerpoint/2010/main" val="1983700280"/>
      </p:ext>
    </p:extLst>
  </p:cSld>
  <p:clrMapOvr>
    <a:masterClrMapping/>
  </p:clrMapOvr>
  <p:extLst>
    <p:ext uri="{DCECCB84-F9BA-43D5-87BE-67443E8EF086}">
      <p15:sldGuideLst xmlns:p15="http://schemas.microsoft.com/office/powerpoint/2012/main">
        <p15:guide id="1" orient="horz" pos="544" userDrawn="1">
          <p15:clr>
            <a:srgbClr val="FBAE40"/>
          </p15:clr>
        </p15:guide>
        <p15:guide id="3" pos="211" userDrawn="1">
          <p15:clr>
            <a:srgbClr val="FBAE40"/>
          </p15:clr>
        </p15:guide>
        <p15:guide id="4" pos="7446"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5321" y="527825"/>
            <a:ext cx="11382817" cy="315911"/>
          </a:xfrm>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5933F5EC-6110-4D2E-81AF-F63485FA6850}" type="slidenum">
              <a:rPr lang="en-AU" smtClean="0"/>
              <a:t>‹#›</a:t>
            </a:fld>
            <a:endParaRPr lang="en-AU"/>
          </a:p>
        </p:txBody>
      </p:sp>
      <p:sp>
        <p:nvSpPr>
          <p:cNvPr id="4" name="Content Placeholder 2">
            <a:extLst>
              <a:ext uri="{FF2B5EF4-FFF2-40B4-BE49-F238E27FC236}">
                <a16:creationId xmlns:a16="http://schemas.microsoft.com/office/drawing/2014/main" id="{DF7453B2-7693-4DF8-879B-1163159CBE6D}"/>
              </a:ext>
            </a:extLst>
          </p:cNvPr>
          <p:cNvSpPr>
            <a:spLocks noGrp="1"/>
          </p:cNvSpPr>
          <p:nvPr>
            <p:ph idx="1"/>
          </p:nvPr>
        </p:nvSpPr>
        <p:spPr>
          <a:xfrm>
            <a:off x="445321" y="1286056"/>
            <a:ext cx="11382819" cy="4621445"/>
          </a:xfrm>
        </p:spPr>
        <p:txBody>
          <a:bodyPr/>
          <a:lstStyle>
            <a:lvl1pPr>
              <a:lnSpc>
                <a:spcPct val="100000"/>
              </a:lnSpc>
              <a:spcBef>
                <a:spcPts val="181"/>
              </a:spcBef>
              <a:spcAft>
                <a:spcPts val="181"/>
              </a:spcAft>
              <a:defRPr>
                <a:latin typeface="Arial Nova Light" panose="020B0304020202020204" pitchFamily="34" charset="0"/>
              </a:defRPr>
            </a:lvl1pPr>
            <a:lvl2pPr>
              <a:lnSpc>
                <a:spcPct val="100000"/>
              </a:lnSpc>
              <a:spcBef>
                <a:spcPts val="181"/>
              </a:spcBef>
              <a:spcAft>
                <a:spcPts val="181"/>
              </a:spcAft>
              <a:defRPr>
                <a:latin typeface="Arial Nova Light" panose="020B0304020202020204" pitchFamily="34" charset="0"/>
              </a:defRPr>
            </a:lvl2pPr>
            <a:lvl3pPr>
              <a:lnSpc>
                <a:spcPct val="100000"/>
              </a:lnSpc>
              <a:spcBef>
                <a:spcPts val="181"/>
              </a:spcBef>
              <a:spcAft>
                <a:spcPts val="181"/>
              </a:spcAft>
              <a:defRPr>
                <a:latin typeface="Arial Nova Light" panose="020B0304020202020204" pitchFamily="34" charset="0"/>
              </a:defRPr>
            </a:lvl3pPr>
            <a:lvl4pPr>
              <a:lnSpc>
                <a:spcPct val="100000"/>
              </a:lnSpc>
              <a:spcBef>
                <a:spcPts val="181"/>
              </a:spcBef>
              <a:spcAft>
                <a:spcPts val="181"/>
              </a:spcAft>
              <a:defRPr>
                <a:latin typeface="Arial Nova Light" panose="020B0304020202020204" pitchFamily="34" charset="0"/>
              </a:defRPr>
            </a:lvl4pPr>
            <a:lvl5pPr>
              <a:lnSpc>
                <a:spcPct val="100000"/>
              </a:lnSpc>
              <a:spcBef>
                <a:spcPts val="181"/>
              </a:spcBef>
              <a:spcAft>
                <a:spcPts val="181"/>
              </a:spcAft>
              <a:defRPr>
                <a:latin typeface="Arial Nova Light" panose="020B03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6">
            <a:extLst>
              <a:ext uri="{FF2B5EF4-FFF2-40B4-BE49-F238E27FC236}">
                <a16:creationId xmlns:a16="http://schemas.microsoft.com/office/drawing/2014/main" id="{D1246171-6890-6545-B656-018B75ED6F3F}"/>
              </a:ext>
            </a:extLst>
          </p:cNvPr>
          <p:cNvSpPr>
            <a:spLocks noGrp="1"/>
          </p:cNvSpPr>
          <p:nvPr>
            <p:ph type="ftr" sz="quarter" idx="15"/>
          </p:nvPr>
        </p:nvSpPr>
        <p:spPr>
          <a:xfrm>
            <a:off x="381000" y="6356351"/>
            <a:ext cx="4114800" cy="365125"/>
          </a:xfrm>
          <a:prstGeom prst="rect">
            <a:avLst/>
          </a:prstGeom>
        </p:spPr>
        <p:txBody>
          <a:bodyPr/>
          <a:lstStyle>
            <a:lvl1pPr>
              <a:defRPr b="0" i="0"/>
            </a:lvl1pPr>
          </a:lstStyle>
          <a:p>
            <a:r>
              <a:rPr lang="en-US"/>
              <a:t>International Arbitration Funding  |  March 2023</a:t>
            </a:r>
            <a:endParaRPr lang="en-US" dirty="0"/>
          </a:p>
        </p:txBody>
      </p:sp>
    </p:spTree>
    <p:extLst>
      <p:ext uri="{BB962C8B-B14F-4D97-AF65-F5344CB8AC3E}">
        <p14:creationId xmlns:p14="http://schemas.microsoft.com/office/powerpoint/2010/main" val="9712444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Title Text">
            <a:extLst>
              <a:ext uri="{FF2B5EF4-FFF2-40B4-BE49-F238E27FC236}">
                <a16:creationId xmlns:a16="http://schemas.microsoft.com/office/drawing/2014/main" id="{D539CE94-D63B-411B-B220-0BD24B35AE81}"/>
              </a:ext>
            </a:extLst>
          </p:cNvPr>
          <p:cNvSpPr txBox="1">
            <a:spLocks noGrp="1"/>
          </p:cNvSpPr>
          <p:nvPr>
            <p:ph type="title"/>
          </p:nvPr>
        </p:nvSpPr>
        <p:spPr>
          <a:xfrm>
            <a:off x="456812" y="548670"/>
            <a:ext cx="11258675" cy="5825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rPr dirty="0"/>
              <a:t>Title Text</a:t>
            </a:r>
          </a:p>
        </p:txBody>
      </p:sp>
      <p:sp>
        <p:nvSpPr>
          <p:cNvPr id="6" name="Slide Number Placeholder 14">
            <a:extLst>
              <a:ext uri="{FF2B5EF4-FFF2-40B4-BE49-F238E27FC236}">
                <a16:creationId xmlns:a16="http://schemas.microsoft.com/office/drawing/2014/main" id="{58BDA81F-4542-DB4D-AC67-04FE46EEEB15}"/>
              </a:ext>
            </a:extLst>
          </p:cNvPr>
          <p:cNvSpPr>
            <a:spLocks noGrp="1"/>
          </p:cNvSpPr>
          <p:nvPr>
            <p:ph type="sldNum" sz="quarter" idx="4"/>
          </p:nvPr>
        </p:nvSpPr>
        <p:spPr>
          <a:xfrm>
            <a:off x="11560563" y="6313195"/>
            <a:ext cx="538776" cy="252304"/>
          </a:xfrm>
          <a:prstGeom prst="rect">
            <a:avLst/>
          </a:prstGeom>
        </p:spPr>
        <p:txBody>
          <a:bodyPr vert="horz" wrap="square" lIns="0" tIns="0" rIns="0" bIns="0" rtlCol="0" anchor="ctr">
            <a:noAutofit/>
          </a:bodyPr>
          <a:lstStyle>
            <a:lvl1pPr algn="ctr">
              <a:defRPr sz="1067" b="0" i="0">
                <a:solidFill>
                  <a:srgbClr val="061429"/>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F23BA8DE-401C-4240-BE57-2D004444EBED}" type="slidenum">
              <a:rPr lang="en-AU" smtClean="0"/>
              <a:pPr/>
              <a:t>‹#›</a:t>
            </a:fld>
            <a:endParaRPr lang="en-AU" dirty="0"/>
          </a:p>
        </p:txBody>
      </p:sp>
      <p:sp>
        <p:nvSpPr>
          <p:cNvPr id="5" name="Footer Placeholder 6">
            <a:extLst>
              <a:ext uri="{FF2B5EF4-FFF2-40B4-BE49-F238E27FC236}">
                <a16:creationId xmlns:a16="http://schemas.microsoft.com/office/drawing/2014/main" id="{0942E21C-38B1-194B-9081-D01E519E8377}"/>
              </a:ext>
            </a:extLst>
          </p:cNvPr>
          <p:cNvSpPr>
            <a:spLocks noGrp="1"/>
          </p:cNvSpPr>
          <p:nvPr>
            <p:ph type="ftr" sz="quarter" idx="15"/>
          </p:nvPr>
        </p:nvSpPr>
        <p:spPr>
          <a:xfrm>
            <a:off x="381000" y="6356351"/>
            <a:ext cx="4114800" cy="365125"/>
          </a:xfrm>
          <a:prstGeom prst="rect">
            <a:avLst/>
          </a:prstGeom>
        </p:spPr>
        <p:txBody>
          <a:bodyPr/>
          <a:lstStyle>
            <a:lvl1pPr>
              <a:defRPr b="0" i="0"/>
            </a:lvl1pPr>
          </a:lstStyle>
          <a:p>
            <a:r>
              <a:rPr lang="en-US"/>
              <a:t>International Arbitration Funding  |  March 2023</a:t>
            </a:r>
            <a:endParaRPr lang="en-US" dirty="0"/>
          </a:p>
        </p:txBody>
      </p:sp>
    </p:spTree>
    <p:extLst>
      <p:ext uri="{BB962C8B-B14F-4D97-AF65-F5344CB8AC3E}">
        <p14:creationId xmlns:p14="http://schemas.microsoft.com/office/powerpoint/2010/main" val="62169746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resentation Title Plain">
    <p:spTree>
      <p:nvGrpSpPr>
        <p:cNvPr id="1" name=""/>
        <p:cNvGrpSpPr/>
        <p:nvPr/>
      </p:nvGrpSpPr>
      <p:grpSpPr>
        <a:xfrm>
          <a:off x="0" y="0"/>
          <a:ext cx="0" cy="0"/>
          <a:chOff x="0" y="0"/>
          <a:chExt cx="0" cy="0"/>
        </a:xfrm>
      </p:grpSpPr>
      <p:pic>
        <p:nvPicPr>
          <p:cNvPr id="8" name="Picture 7" descr="A low angle view of a building&#10;&#10;Description automatically generated with medium confidence">
            <a:extLst>
              <a:ext uri="{FF2B5EF4-FFF2-40B4-BE49-F238E27FC236}">
                <a16:creationId xmlns:a16="http://schemas.microsoft.com/office/drawing/2014/main" id="{9ECE4D4B-CE24-F493-5041-5CB28E57406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096000" y="0"/>
            <a:ext cx="6108700" cy="6858000"/>
          </a:xfrm>
          <a:prstGeom prst="rect">
            <a:avLst/>
          </a:prstGeom>
        </p:spPr>
      </p:pic>
      <p:sp>
        <p:nvSpPr>
          <p:cNvPr id="18" name="Rectangle 1">
            <a:extLst>
              <a:ext uri="{FF2B5EF4-FFF2-40B4-BE49-F238E27FC236}">
                <a16:creationId xmlns:a16="http://schemas.microsoft.com/office/drawing/2014/main" id="{FCCBB247-FE2C-954B-8212-04DC644B3DB2}"/>
              </a:ext>
            </a:extLst>
          </p:cNvPr>
          <p:cNvSpPr/>
          <p:nvPr userDrawn="1"/>
        </p:nvSpPr>
        <p:spPr>
          <a:xfrm>
            <a:off x="0" y="0"/>
            <a:ext cx="8001000" cy="6858000"/>
          </a:xfrm>
          <a:custGeom>
            <a:avLst/>
            <a:gdLst>
              <a:gd name="connsiteX0" fmla="*/ 0 w 10470995"/>
              <a:gd name="connsiteY0" fmla="*/ 0 h 6858000"/>
              <a:gd name="connsiteX1" fmla="*/ 10470995 w 10470995"/>
              <a:gd name="connsiteY1" fmla="*/ 0 h 6858000"/>
              <a:gd name="connsiteX2" fmla="*/ 10470995 w 10470995"/>
              <a:gd name="connsiteY2" fmla="*/ 6858000 h 6858000"/>
              <a:gd name="connsiteX3" fmla="*/ 0 w 10470995"/>
              <a:gd name="connsiteY3" fmla="*/ 6858000 h 6858000"/>
              <a:gd name="connsiteX4" fmla="*/ 0 w 10470995"/>
              <a:gd name="connsiteY4" fmla="*/ 0 h 6858000"/>
              <a:gd name="connsiteX0" fmla="*/ 0 w 10470995"/>
              <a:gd name="connsiteY0" fmla="*/ 0 h 6858000"/>
              <a:gd name="connsiteX1" fmla="*/ 10470995 w 10470995"/>
              <a:gd name="connsiteY1" fmla="*/ 0 h 6858000"/>
              <a:gd name="connsiteX2" fmla="*/ 6679580 w 10470995"/>
              <a:gd name="connsiteY2" fmla="*/ 6846849 h 6858000"/>
              <a:gd name="connsiteX3" fmla="*/ 0 w 10470995"/>
              <a:gd name="connsiteY3" fmla="*/ 6858000 h 6858000"/>
              <a:gd name="connsiteX4" fmla="*/ 0 w 10470995"/>
              <a:gd name="connsiteY4" fmla="*/ 0 h 6858000"/>
              <a:gd name="connsiteX0" fmla="*/ 0 w 10470995"/>
              <a:gd name="connsiteY0" fmla="*/ 0 h 6858000"/>
              <a:gd name="connsiteX1" fmla="*/ 10470995 w 10470995"/>
              <a:gd name="connsiteY1" fmla="*/ 0 h 6858000"/>
              <a:gd name="connsiteX2" fmla="*/ 7820586 w 10470995"/>
              <a:gd name="connsiteY2" fmla="*/ 6858000 h 6858000"/>
              <a:gd name="connsiteX3" fmla="*/ 0 w 10470995"/>
              <a:gd name="connsiteY3" fmla="*/ 6858000 h 6858000"/>
              <a:gd name="connsiteX4" fmla="*/ 0 w 10470995"/>
              <a:gd name="connsiteY4" fmla="*/ 0 h 6858000"/>
              <a:gd name="connsiteX0" fmla="*/ 0 w 10470995"/>
              <a:gd name="connsiteY0" fmla="*/ 0 h 6880302"/>
              <a:gd name="connsiteX1" fmla="*/ 10470995 w 10470995"/>
              <a:gd name="connsiteY1" fmla="*/ 0 h 6880302"/>
              <a:gd name="connsiteX2" fmla="*/ 7638833 w 10470995"/>
              <a:gd name="connsiteY2" fmla="*/ 6880302 h 6880302"/>
              <a:gd name="connsiteX3" fmla="*/ 0 w 10470995"/>
              <a:gd name="connsiteY3" fmla="*/ 6858000 h 6880302"/>
              <a:gd name="connsiteX4" fmla="*/ 0 w 10470995"/>
              <a:gd name="connsiteY4" fmla="*/ 0 h 6880302"/>
              <a:gd name="connsiteX0" fmla="*/ 0 w 10097392"/>
              <a:gd name="connsiteY0" fmla="*/ 0 h 6880302"/>
              <a:gd name="connsiteX1" fmla="*/ 10097392 w 10097392"/>
              <a:gd name="connsiteY1" fmla="*/ 11151 h 6880302"/>
              <a:gd name="connsiteX2" fmla="*/ 7638833 w 10097392"/>
              <a:gd name="connsiteY2" fmla="*/ 6880302 h 6880302"/>
              <a:gd name="connsiteX3" fmla="*/ 0 w 10097392"/>
              <a:gd name="connsiteY3" fmla="*/ 6858000 h 6880302"/>
              <a:gd name="connsiteX4" fmla="*/ 0 w 10097392"/>
              <a:gd name="connsiteY4" fmla="*/ 0 h 6880302"/>
              <a:gd name="connsiteX0" fmla="*/ 0 w 9834860"/>
              <a:gd name="connsiteY0" fmla="*/ 0 h 6880302"/>
              <a:gd name="connsiteX1" fmla="*/ 9834860 w 9834860"/>
              <a:gd name="connsiteY1" fmla="*/ 33453 h 6880302"/>
              <a:gd name="connsiteX2" fmla="*/ 7638833 w 9834860"/>
              <a:gd name="connsiteY2" fmla="*/ 6880302 h 6880302"/>
              <a:gd name="connsiteX3" fmla="*/ 0 w 9834860"/>
              <a:gd name="connsiteY3" fmla="*/ 6858000 h 6880302"/>
              <a:gd name="connsiteX4" fmla="*/ 0 w 9834860"/>
              <a:gd name="connsiteY4" fmla="*/ 0 h 6880302"/>
              <a:gd name="connsiteX0" fmla="*/ 0 w 9814666"/>
              <a:gd name="connsiteY0" fmla="*/ 1 h 6880303"/>
              <a:gd name="connsiteX1" fmla="*/ 9814666 w 9814666"/>
              <a:gd name="connsiteY1" fmla="*/ 0 h 6880303"/>
              <a:gd name="connsiteX2" fmla="*/ 7638833 w 9814666"/>
              <a:gd name="connsiteY2" fmla="*/ 6880303 h 6880303"/>
              <a:gd name="connsiteX3" fmla="*/ 0 w 9814666"/>
              <a:gd name="connsiteY3" fmla="*/ 6858001 h 6880303"/>
              <a:gd name="connsiteX4" fmla="*/ 0 w 9814666"/>
              <a:gd name="connsiteY4" fmla="*/ 1 h 6880303"/>
              <a:gd name="connsiteX0" fmla="*/ 0 w 9814666"/>
              <a:gd name="connsiteY0" fmla="*/ 1 h 6880303"/>
              <a:gd name="connsiteX1" fmla="*/ 9814666 w 9814666"/>
              <a:gd name="connsiteY1" fmla="*/ 0 h 6880303"/>
              <a:gd name="connsiteX2" fmla="*/ 7154157 w 9814666"/>
              <a:gd name="connsiteY2" fmla="*/ 6880303 h 6880303"/>
              <a:gd name="connsiteX3" fmla="*/ 0 w 9814666"/>
              <a:gd name="connsiteY3" fmla="*/ 6858001 h 6880303"/>
              <a:gd name="connsiteX4" fmla="*/ 0 w 9814666"/>
              <a:gd name="connsiteY4" fmla="*/ 1 h 6880303"/>
              <a:gd name="connsiteX0" fmla="*/ 0 w 8975730"/>
              <a:gd name="connsiteY0" fmla="*/ 1 h 6880303"/>
              <a:gd name="connsiteX1" fmla="*/ 8975730 w 8975730"/>
              <a:gd name="connsiteY1" fmla="*/ 0 h 6880303"/>
              <a:gd name="connsiteX2" fmla="*/ 7154157 w 8975730"/>
              <a:gd name="connsiteY2" fmla="*/ 6880303 h 6880303"/>
              <a:gd name="connsiteX3" fmla="*/ 0 w 8975730"/>
              <a:gd name="connsiteY3" fmla="*/ 6858001 h 6880303"/>
              <a:gd name="connsiteX4" fmla="*/ 0 w 8975730"/>
              <a:gd name="connsiteY4" fmla="*/ 1 h 6880303"/>
              <a:gd name="connsiteX0" fmla="*/ 0 w 8975730"/>
              <a:gd name="connsiteY0" fmla="*/ 1 h 6913461"/>
              <a:gd name="connsiteX1" fmla="*/ 8975730 w 8975730"/>
              <a:gd name="connsiteY1" fmla="*/ 0 h 6913461"/>
              <a:gd name="connsiteX2" fmla="*/ 7358222 w 8975730"/>
              <a:gd name="connsiteY2" fmla="*/ 6913461 h 6913461"/>
              <a:gd name="connsiteX3" fmla="*/ 0 w 8975730"/>
              <a:gd name="connsiteY3" fmla="*/ 6858001 h 6913461"/>
              <a:gd name="connsiteX4" fmla="*/ 0 w 8975730"/>
              <a:gd name="connsiteY4" fmla="*/ 1 h 6913461"/>
              <a:gd name="connsiteX0" fmla="*/ 0 w 8975730"/>
              <a:gd name="connsiteY0" fmla="*/ 1 h 6913461"/>
              <a:gd name="connsiteX1" fmla="*/ 8975730 w 8975730"/>
              <a:gd name="connsiteY1" fmla="*/ 0 h 6913461"/>
              <a:gd name="connsiteX2" fmla="*/ 7584962 w 8975730"/>
              <a:gd name="connsiteY2" fmla="*/ 6913461 h 6913461"/>
              <a:gd name="connsiteX3" fmla="*/ 0 w 8975730"/>
              <a:gd name="connsiteY3" fmla="*/ 6858001 h 6913461"/>
              <a:gd name="connsiteX4" fmla="*/ 0 w 8975730"/>
              <a:gd name="connsiteY4" fmla="*/ 1 h 6913461"/>
              <a:gd name="connsiteX0" fmla="*/ 0 w 8975730"/>
              <a:gd name="connsiteY0" fmla="*/ 1 h 6880304"/>
              <a:gd name="connsiteX1" fmla="*/ 8975730 w 8975730"/>
              <a:gd name="connsiteY1" fmla="*/ 0 h 6880304"/>
              <a:gd name="connsiteX2" fmla="*/ 7800365 w 8975730"/>
              <a:gd name="connsiteY2" fmla="*/ 6880304 h 6880304"/>
              <a:gd name="connsiteX3" fmla="*/ 0 w 8975730"/>
              <a:gd name="connsiteY3" fmla="*/ 6858001 h 6880304"/>
              <a:gd name="connsiteX4" fmla="*/ 0 w 8975730"/>
              <a:gd name="connsiteY4" fmla="*/ 1 h 6880304"/>
              <a:gd name="connsiteX0" fmla="*/ 0 w 8975730"/>
              <a:gd name="connsiteY0" fmla="*/ 1 h 6880304"/>
              <a:gd name="connsiteX1" fmla="*/ 8975730 w 8975730"/>
              <a:gd name="connsiteY1" fmla="*/ 0 h 6880304"/>
              <a:gd name="connsiteX2" fmla="*/ 7879724 w 8975730"/>
              <a:gd name="connsiteY2" fmla="*/ 6880304 h 6880304"/>
              <a:gd name="connsiteX3" fmla="*/ 0 w 8975730"/>
              <a:gd name="connsiteY3" fmla="*/ 6858001 h 6880304"/>
              <a:gd name="connsiteX4" fmla="*/ 0 w 8975730"/>
              <a:gd name="connsiteY4" fmla="*/ 1 h 6880304"/>
              <a:gd name="connsiteX0" fmla="*/ 0 w 8975730"/>
              <a:gd name="connsiteY0" fmla="*/ 1 h 6922004"/>
              <a:gd name="connsiteX1" fmla="*/ 8975730 w 8975730"/>
              <a:gd name="connsiteY1" fmla="*/ 0 h 6922004"/>
              <a:gd name="connsiteX2" fmla="*/ 7879724 w 8975730"/>
              <a:gd name="connsiteY2" fmla="*/ 6880304 h 6922004"/>
              <a:gd name="connsiteX3" fmla="*/ 10942 w 8975730"/>
              <a:gd name="connsiteY3" fmla="*/ 6922004 h 6922004"/>
              <a:gd name="connsiteX4" fmla="*/ 0 w 8975730"/>
              <a:gd name="connsiteY4" fmla="*/ 1 h 6922004"/>
              <a:gd name="connsiteX0" fmla="*/ 0 w 8975730"/>
              <a:gd name="connsiteY0" fmla="*/ 1 h 6922973"/>
              <a:gd name="connsiteX1" fmla="*/ 8975730 w 8975730"/>
              <a:gd name="connsiteY1" fmla="*/ 0 h 6922973"/>
              <a:gd name="connsiteX2" fmla="*/ 7879724 w 8975730"/>
              <a:gd name="connsiteY2" fmla="*/ 6922973 h 6922973"/>
              <a:gd name="connsiteX3" fmla="*/ 10942 w 8975730"/>
              <a:gd name="connsiteY3" fmla="*/ 6922004 h 6922973"/>
              <a:gd name="connsiteX4" fmla="*/ 0 w 8975730"/>
              <a:gd name="connsiteY4" fmla="*/ 1 h 692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5730" h="6922973">
                <a:moveTo>
                  <a:pt x="0" y="1"/>
                </a:moveTo>
                <a:lnTo>
                  <a:pt x="8975730" y="0"/>
                </a:lnTo>
                <a:lnTo>
                  <a:pt x="7879724" y="6922973"/>
                </a:lnTo>
                <a:lnTo>
                  <a:pt x="10942" y="6922004"/>
                </a:lnTo>
                <a:cubicBezTo>
                  <a:pt x="7295" y="4614670"/>
                  <a:pt x="3647" y="2307335"/>
                  <a:pt x="0" y="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0" i="0" dirty="0">
              <a:latin typeface="Open Sans" panose="020B0606030504020204" pitchFamily="34" charset="0"/>
            </a:endParaRPr>
          </a:p>
        </p:txBody>
      </p:sp>
      <p:sp>
        <p:nvSpPr>
          <p:cNvPr id="15" name="Subtitle 2">
            <a:extLst>
              <a:ext uri="{FF2B5EF4-FFF2-40B4-BE49-F238E27FC236}">
                <a16:creationId xmlns:a16="http://schemas.microsoft.com/office/drawing/2014/main" id="{D5A1C6E2-CC10-EF47-A166-42D002E9B79C}"/>
              </a:ext>
            </a:extLst>
          </p:cNvPr>
          <p:cNvSpPr>
            <a:spLocks noGrp="1"/>
          </p:cNvSpPr>
          <p:nvPr>
            <p:ph type="subTitle" idx="1" hasCustomPrompt="1"/>
          </p:nvPr>
        </p:nvSpPr>
        <p:spPr>
          <a:xfrm>
            <a:off x="381000" y="5167313"/>
            <a:ext cx="4492240" cy="242887"/>
          </a:xfrm>
        </p:spPr>
        <p:txBody>
          <a:bodyPr anchor="b">
            <a:spAutoFit/>
          </a:bodyPr>
          <a:lstStyle>
            <a:lvl1pPr marL="0" indent="0" algn="l">
              <a:lnSpc>
                <a:spcPct val="80000"/>
              </a:lnSpc>
              <a:buNone/>
              <a:defRPr sz="1200" b="0" i="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xx Month 2022</a:t>
            </a:r>
          </a:p>
        </p:txBody>
      </p:sp>
      <p:sp>
        <p:nvSpPr>
          <p:cNvPr id="16" name="Title 1">
            <a:extLst>
              <a:ext uri="{FF2B5EF4-FFF2-40B4-BE49-F238E27FC236}">
                <a16:creationId xmlns:a16="http://schemas.microsoft.com/office/drawing/2014/main" id="{B262755A-4505-924C-86EF-5B6C44D4E385}"/>
              </a:ext>
            </a:extLst>
          </p:cNvPr>
          <p:cNvSpPr>
            <a:spLocks noGrp="1"/>
          </p:cNvSpPr>
          <p:nvPr>
            <p:ph type="ctrTitle" hasCustomPrompt="1"/>
          </p:nvPr>
        </p:nvSpPr>
        <p:spPr>
          <a:xfrm>
            <a:off x="381000" y="3160694"/>
            <a:ext cx="6952011" cy="954108"/>
          </a:xfrm>
          <a:prstGeom prst="rect">
            <a:avLst/>
          </a:prstGeom>
          <a:noFill/>
        </p:spPr>
        <p:txBody>
          <a:bodyPr anchor="b">
            <a:spAutoFit/>
          </a:bodyPr>
          <a:lstStyle>
            <a:lvl1pPr marL="0" marR="0" indent="0" algn="l" defTabSz="914377" rtl="0" eaLnBrk="1" fontAlgn="auto" latinLnBrk="0" hangingPunct="1">
              <a:lnSpc>
                <a:spcPct val="90000"/>
              </a:lnSpc>
              <a:spcBef>
                <a:spcPct val="0"/>
              </a:spcBef>
              <a:spcAft>
                <a:spcPts val="0"/>
              </a:spcAft>
              <a:buClrTx/>
              <a:buSzTx/>
              <a:buFontTx/>
              <a:buNone/>
              <a:tabLst/>
              <a:defRPr sz="6000" b="0" i="0" spc="0" baseline="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title</a:t>
            </a:r>
          </a:p>
        </p:txBody>
      </p:sp>
      <p:sp>
        <p:nvSpPr>
          <p:cNvPr id="17" name="Text Placeholder 6">
            <a:extLst>
              <a:ext uri="{FF2B5EF4-FFF2-40B4-BE49-F238E27FC236}">
                <a16:creationId xmlns:a16="http://schemas.microsoft.com/office/drawing/2014/main" id="{36DD0083-1746-1E47-B96F-28431F3538EF}"/>
              </a:ext>
            </a:extLst>
          </p:cNvPr>
          <p:cNvSpPr>
            <a:spLocks noGrp="1"/>
          </p:cNvSpPr>
          <p:nvPr>
            <p:ph type="body" sz="quarter" idx="10" hasCustomPrompt="1"/>
          </p:nvPr>
        </p:nvSpPr>
        <p:spPr>
          <a:xfrm>
            <a:off x="380343" y="4188937"/>
            <a:ext cx="6821487" cy="1076279"/>
          </a:xfrm>
        </p:spPr>
        <p:txBody>
          <a:bodyPr>
            <a:spAutoFit/>
          </a:bodyPr>
          <a:lstStyle>
            <a:lvl1pPr marL="0" indent="0">
              <a:buNone/>
              <a:defRPr sz="24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dirty="0"/>
              <a:t>Subtitle</a:t>
            </a:r>
          </a:p>
          <a:p>
            <a:pPr lvl="0"/>
            <a:endParaRPr lang="en-US" dirty="0"/>
          </a:p>
        </p:txBody>
      </p:sp>
      <p:pic>
        <p:nvPicPr>
          <p:cNvPr id="10" name="Picture 9" descr="A picture containing drawing&#10;&#10;Description automatically generated">
            <a:extLst>
              <a:ext uri="{FF2B5EF4-FFF2-40B4-BE49-F238E27FC236}">
                <a16:creationId xmlns:a16="http://schemas.microsoft.com/office/drawing/2014/main" id="{BD0A2412-98BE-0C44-90D8-7A312C54D950}"/>
              </a:ext>
            </a:extLst>
          </p:cNvPr>
          <p:cNvPicPr>
            <a:picLocks noChangeAspect="1"/>
          </p:cNvPicPr>
          <p:nvPr userDrawn="1"/>
        </p:nvPicPr>
        <p:blipFill>
          <a:blip r:embed="rId3"/>
          <a:stretch>
            <a:fillRect/>
          </a:stretch>
        </p:blipFill>
        <p:spPr>
          <a:xfrm>
            <a:off x="461085" y="555806"/>
            <a:ext cx="3330000" cy="672727"/>
          </a:xfrm>
          <a:prstGeom prst="rect">
            <a:avLst/>
          </a:prstGeom>
        </p:spPr>
      </p:pic>
      <p:sp>
        <p:nvSpPr>
          <p:cNvPr id="13" name="Text Placeholder 10">
            <a:extLst>
              <a:ext uri="{FF2B5EF4-FFF2-40B4-BE49-F238E27FC236}">
                <a16:creationId xmlns:a16="http://schemas.microsoft.com/office/drawing/2014/main" id="{8448479C-D603-CD44-80FF-7DCBC14EB38F}"/>
              </a:ext>
            </a:extLst>
          </p:cNvPr>
          <p:cNvSpPr txBox="1">
            <a:spLocks/>
          </p:cNvSpPr>
          <p:nvPr userDrawn="1"/>
        </p:nvSpPr>
        <p:spPr>
          <a:xfrm>
            <a:off x="380999" y="5938838"/>
            <a:ext cx="6310357" cy="645177"/>
          </a:xfrm>
          <a:prstGeom prst="rect">
            <a:avLst/>
          </a:prstGeom>
        </p:spPr>
        <p:txBody>
          <a:bodyPr vert="horz" wrap="square" lIns="91440" tIns="45720" rIns="91440" bIns="45720" rtlCol="0">
            <a:spAutoFit/>
          </a:bodyPr>
          <a:lstStyle>
            <a:lvl1pPr marL="0" indent="0" algn="l" defTabSz="914400" rtl="0" eaLnBrk="1" latinLnBrk="0" hangingPunct="1">
              <a:lnSpc>
                <a:spcPct val="114000"/>
              </a:lnSpc>
              <a:spcBef>
                <a:spcPts val="1000"/>
              </a:spcBef>
              <a:buClr>
                <a:schemeClr val="tx2"/>
              </a:buClr>
              <a:buFont typeface="Arial" panose="020B0604020202020204" pitchFamily="34" charset="0"/>
              <a:buNone/>
              <a:tabLst/>
              <a:defRPr lang="en-US" sz="800" b="0" i="0" u="none" strike="noStrike" kern="1200" spc="0" baseline="0" smtClean="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defRPr>
            </a:lvl1pPr>
            <a:lvl2pPr marL="742950" indent="-285750" algn="l" defTabSz="914400" rtl="0" eaLnBrk="1" latinLnBrk="0" hangingPunct="1">
              <a:lnSpc>
                <a:spcPct val="114000"/>
              </a:lnSpc>
              <a:spcBef>
                <a:spcPts val="500"/>
              </a:spcBef>
              <a:buClr>
                <a:schemeClr val="tx2"/>
              </a:buClr>
              <a:buFont typeface="Arial" panose="020B0604020202020204" pitchFamily="34" charset="0"/>
              <a:buChar char="•"/>
              <a:defRPr sz="9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5850" indent="-171450" algn="l" defTabSz="914400" rtl="0" eaLnBrk="1" latinLnBrk="0" hangingPunct="1">
              <a:lnSpc>
                <a:spcPct val="114000"/>
              </a:lnSpc>
              <a:spcBef>
                <a:spcPts val="500"/>
              </a:spcBef>
              <a:buClr>
                <a:schemeClr val="tx2"/>
              </a:buClr>
              <a:buFont typeface="Arial" panose="020B0604020202020204" pitchFamily="34" charset="0"/>
              <a:buChar char="•"/>
              <a:defRPr sz="12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543050" indent="-171450" algn="l" defTabSz="914400" rtl="0" eaLnBrk="1" latinLnBrk="0" hangingPunct="1">
              <a:lnSpc>
                <a:spcPct val="114000"/>
              </a:lnSpc>
              <a:spcBef>
                <a:spcPts val="500"/>
              </a:spcBef>
              <a:buClr>
                <a:schemeClr val="tx2"/>
              </a:buClr>
              <a:buFont typeface="Arial" panose="020B0604020202020204" pitchFamily="34" charset="0"/>
              <a:buChar char="•"/>
              <a:defRPr sz="10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14000"/>
              </a:lnSpc>
              <a:spcBef>
                <a:spcPts val="500"/>
              </a:spcBef>
              <a:buClr>
                <a:schemeClr val="tx2"/>
              </a:buClr>
              <a:buFont typeface="Arial"/>
              <a:buChar char="•"/>
              <a:defRPr sz="20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14000"/>
              </a:lnSpc>
              <a:spcBef>
                <a:spcPts val="600"/>
              </a:spcBef>
              <a:spcAft>
                <a:spcPts val="0"/>
              </a:spcAft>
              <a:buClr>
                <a:schemeClr val="tx2"/>
              </a:buClr>
              <a:buSzTx/>
              <a:buFont typeface="Arial" panose="020B0604020202020204" pitchFamily="34" charset="0"/>
              <a:buNone/>
              <a:tabLst/>
              <a:defRPr/>
            </a:pPr>
            <a:r>
              <a:rPr lang="en-US" sz="800" dirty="0">
                <a:solidFill>
                  <a:schemeClr val="tx1">
                    <a:alpha val="60000"/>
                  </a:schemeClr>
                </a:solidFill>
              </a:rPr>
              <a:t>DISCLAIMER: Any deal structures, pricing, models, and terms provided herein are for illustration only, subject to change, and intended to give a general understanding of the way in which Omni Bridgeway may structure its transactions. Actual transactions and deal terms may vary based on the facts and circumstances of specific investments. Claimants and law firms may not rely on this introductory presentation; any specific funding deal will be governed solely by the terms agreed to and set forth in an executed contract.</a:t>
            </a:r>
          </a:p>
        </p:txBody>
      </p:sp>
    </p:spTree>
    <p:extLst>
      <p:ext uri="{BB962C8B-B14F-4D97-AF65-F5344CB8AC3E}">
        <p14:creationId xmlns:p14="http://schemas.microsoft.com/office/powerpoint/2010/main" val="2156914535"/>
      </p:ext>
    </p:extLst>
  </p:cSld>
  <p:clrMapOvr>
    <a:masterClrMapping/>
  </p:clrMapOvr>
  <p:extLst>
    <p:ext uri="{DCECCB84-F9BA-43D5-87BE-67443E8EF086}">
      <p15:sldGuideLst xmlns:p15="http://schemas.microsoft.com/office/powerpoint/2012/main">
        <p15:guide id="1" orient="horz" pos="3741">
          <p15:clr>
            <a:srgbClr val="FBAE40"/>
          </p15:clr>
        </p15:guide>
        <p15:guide id="2" pos="38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Presentation Title Plain">
    <p:spTree>
      <p:nvGrpSpPr>
        <p:cNvPr id="1" name=""/>
        <p:cNvGrpSpPr/>
        <p:nvPr/>
      </p:nvGrpSpPr>
      <p:grpSpPr>
        <a:xfrm>
          <a:off x="0" y="0"/>
          <a:ext cx="0" cy="0"/>
          <a:chOff x="0" y="0"/>
          <a:chExt cx="0" cy="0"/>
        </a:xfrm>
      </p:grpSpPr>
      <p:pic>
        <p:nvPicPr>
          <p:cNvPr id="6" name="Picture 5" descr="Looking up at tall buildings&#10;&#10;Description automatically generated with low confidence">
            <a:extLst>
              <a:ext uri="{FF2B5EF4-FFF2-40B4-BE49-F238E27FC236}">
                <a16:creationId xmlns:a16="http://schemas.microsoft.com/office/drawing/2014/main" id="{887DBF3B-F33B-F2F3-7AF8-EA29FC0BA37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10945" y="0"/>
            <a:ext cx="6108700" cy="6858000"/>
          </a:xfrm>
          <a:prstGeom prst="rect">
            <a:avLst/>
          </a:prstGeom>
        </p:spPr>
      </p:pic>
      <p:sp>
        <p:nvSpPr>
          <p:cNvPr id="18" name="Rectangle 1">
            <a:extLst>
              <a:ext uri="{FF2B5EF4-FFF2-40B4-BE49-F238E27FC236}">
                <a16:creationId xmlns:a16="http://schemas.microsoft.com/office/drawing/2014/main" id="{FCCBB247-FE2C-954B-8212-04DC644B3DB2}"/>
              </a:ext>
            </a:extLst>
          </p:cNvPr>
          <p:cNvSpPr/>
          <p:nvPr userDrawn="1"/>
        </p:nvSpPr>
        <p:spPr>
          <a:xfrm>
            <a:off x="0" y="0"/>
            <a:ext cx="8001000" cy="6858000"/>
          </a:xfrm>
          <a:custGeom>
            <a:avLst/>
            <a:gdLst>
              <a:gd name="connsiteX0" fmla="*/ 0 w 10470995"/>
              <a:gd name="connsiteY0" fmla="*/ 0 h 6858000"/>
              <a:gd name="connsiteX1" fmla="*/ 10470995 w 10470995"/>
              <a:gd name="connsiteY1" fmla="*/ 0 h 6858000"/>
              <a:gd name="connsiteX2" fmla="*/ 10470995 w 10470995"/>
              <a:gd name="connsiteY2" fmla="*/ 6858000 h 6858000"/>
              <a:gd name="connsiteX3" fmla="*/ 0 w 10470995"/>
              <a:gd name="connsiteY3" fmla="*/ 6858000 h 6858000"/>
              <a:gd name="connsiteX4" fmla="*/ 0 w 10470995"/>
              <a:gd name="connsiteY4" fmla="*/ 0 h 6858000"/>
              <a:gd name="connsiteX0" fmla="*/ 0 w 10470995"/>
              <a:gd name="connsiteY0" fmla="*/ 0 h 6858000"/>
              <a:gd name="connsiteX1" fmla="*/ 10470995 w 10470995"/>
              <a:gd name="connsiteY1" fmla="*/ 0 h 6858000"/>
              <a:gd name="connsiteX2" fmla="*/ 6679580 w 10470995"/>
              <a:gd name="connsiteY2" fmla="*/ 6846849 h 6858000"/>
              <a:gd name="connsiteX3" fmla="*/ 0 w 10470995"/>
              <a:gd name="connsiteY3" fmla="*/ 6858000 h 6858000"/>
              <a:gd name="connsiteX4" fmla="*/ 0 w 10470995"/>
              <a:gd name="connsiteY4" fmla="*/ 0 h 6858000"/>
              <a:gd name="connsiteX0" fmla="*/ 0 w 10470995"/>
              <a:gd name="connsiteY0" fmla="*/ 0 h 6858000"/>
              <a:gd name="connsiteX1" fmla="*/ 10470995 w 10470995"/>
              <a:gd name="connsiteY1" fmla="*/ 0 h 6858000"/>
              <a:gd name="connsiteX2" fmla="*/ 7820586 w 10470995"/>
              <a:gd name="connsiteY2" fmla="*/ 6858000 h 6858000"/>
              <a:gd name="connsiteX3" fmla="*/ 0 w 10470995"/>
              <a:gd name="connsiteY3" fmla="*/ 6858000 h 6858000"/>
              <a:gd name="connsiteX4" fmla="*/ 0 w 10470995"/>
              <a:gd name="connsiteY4" fmla="*/ 0 h 6858000"/>
              <a:gd name="connsiteX0" fmla="*/ 0 w 10470995"/>
              <a:gd name="connsiteY0" fmla="*/ 0 h 6880302"/>
              <a:gd name="connsiteX1" fmla="*/ 10470995 w 10470995"/>
              <a:gd name="connsiteY1" fmla="*/ 0 h 6880302"/>
              <a:gd name="connsiteX2" fmla="*/ 7638833 w 10470995"/>
              <a:gd name="connsiteY2" fmla="*/ 6880302 h 6880302"/>
              <a:gd name="connsiteX3" fmla="*/ 0 w 10470995"/>
              <a:gd name="connsiteY3" fmla="*/ 6858000 h 6880302"/>
              <a:gd name="connsiteX4" fmla="*/ 0 w 10470995"/>
              <a:gd name="connsiteY4" fmla="*/ 0 h 6880302"/>
              <a:gd name="connsiteX0" fmla="*/ 0 w 10097392"/>
              <a:gd name="connsiteY0" fmla="*/ 0 h 6880302"/>
              <a:gd name="connsiteX1" fmla="*/ 10097392 w 10097392"/>
              <a:gd name="connsiteY1" fmla="*/ 11151 h 6880302"/>
              <a:gd name="connsiteX2" fmla="*/ 7638833 w 10097392"/>
              <a:gd name="connsiteY2" fmla="*/ 6880302 h 6880302"/>
              <a:gd name="connsiteX3" fmla="*/ 0 w 10097392"/>
              <a:gd name="connsiteY3" fmla="*/ 6858000 h 6880302"/>
              <a:gd name="connsiteX4" fmla="*/ 0 w 10097392"/>
              <a:gd name="connsiteY4" fmla="*/ 0 h 6880302"/>
              <a:gd name="connsiteX0" fmla="*/ 0 w 9834860"/>
              <a:gd name="connsiteY0" fmla="*/ 0 h 6880302"/>
              <a:gd name="connsiteX1" fmla="*/ 9834860 w 9834860"/>
              <a:gd name="connsiteY1" fmla="*/ 33453 h 6880302"/>
              <a:gd name="connsiteX2" fmla="*/ 7638833 w 9834860"/>
              <a:gd name="connsiteY2" fmla="*/ 6880302 h 6880302"/>
              <a:gd name="connsiteX3" fmla="*/ 0 w 9834860"/>
              <a:gd name="connsiteY3" fmla="*/ 6858000 h 6880302"/>
              <a:gd name="connsiteX4" fmla="*/ 0 w 9834860"/>
              <a:gd name="connsiteY4" fmla="*/ 0 h 6880302"/>
              <a:gd name="connsiteX0" fmla="*/ 0 w 9814666"/>
              <a:gd name="connsiteY0" fmla="*/ 1 h 6880303"/>
              <a:gd name="connsiteX1" fmla="*/ 9814666 w 9814666"/>
              <a:gd name="connsiteY1" fmla="*/ 0 h 6880303"/>
              <a:gd name="connsiteX2" fmla="*/ 7638833 w 9814666"/>
              <a:gd name="connsiteY2" fmla="*/ 6880303 h 6880303"/>
              <a:gd name="connsiteX3" fmla="*/ 0 w 9814666"/>
              <a:gd name="connsiteY3" fmla="*/ 6858001 h 6880303"/>
              <a:gd name="connsiteX4" fmla="*/ 0 w 9814666"/>
              <a:gd name="connsiteY4" fmla="*/ 1 h 6880303"/>
              <a:gd name="connsiteX0" fmla="*/ 0 w 9814666"/>
              <a:gd name="connsiteY0" fmla="*/ 1 h 6880303"/>
              <a:gd name="connsiteX1" fmla="*/ 9814666 w 9814666"/>
              <a:gd name="connsiteY1" fmla="*/ 0 h 6880303"/>
              <a:gd name="connsiteX2" fmla="*/ 7154157 w 9814666"/>
              <a:gd name="connsiteY2" fmla="*/ 6880303 h 6880303"/>
              <a:gd name="connsiteX3" fmla="*/ 0 w 9814666"/>
              <a:gd name="connsiteY3" fmla="*/ 6858001 h 6880303"/>
              <a:gd name="connsiteX4" fmla="*/ 0 w 9814666"/>
              <a:gd name="connsiteY4" fmla="*/ 1 h 6880303"/>
              <a:gd name="connsiteX0" fmla="*/ 0 w 8975730"/>
              <a:gd name="connsiteY0" fmla="*/ 1 h 6880303"/>
              <a:gd name="connsiteX1" fmla="*/ 8975730 w 8975730"/>
              <a:gd name="connsiteY1" fmla="*/ 0 h 6880303"/>
              <a:gd name="connsiteX2" fmla="*/ 7154157 w 8975730"/>
              <a:gd name="connsiteY2" fmla="*/ 6880303 h 6880303"/>
              <a:gd name="connsiteX3" fmla="*/ 0 w 8975730"/>
              <a:gd name="connsiteY3" fmla="*/ 6858001 h 6880303"/>
              <a:gd name="connsiteX4" fmla="*/ 0 w 8975730"/>
              <a:gd name="connsiteY4" fmla="*/ 1 h 6880303"/>
              <a:gd name="connsiteX0" fmla="*/ 0 w 8975730"/>
              <a:gd name="connsiteY0" fmla="*/ 1 h 6913461"/>
              <a:gd name="connsiteX1" fmla="*/ 8975730 w 8975730"/>
              <a:gd name="connsiteY1" fmla="*/ 0 h 6913461"/>
              <a:gd name="connsiteX2" fmla="*/ 7358222 w 8975730"/>
              <a:gd name="connsiteY2" fmla="*/ 6913461 h 6913461"/>
              <a:gd name="connsiteX3" fmla="*/ 0 w 8975730"/>
              <a:gd name="connsiteY3" fmla="*/ 6858001 h 6913461"/>
              <a:gd name="connsiteX4" fmla="*/ 0 w 8975730"/>
              <a:gd name="connsiteY4" fmla="*/ 1 h 6913461"/>
              <a:gd name="connsiteX0" fmla="*/ 0 w 8975730"/>
              <a:gd name="connsiteY0" fmla="*/ 1 h 6913461"/>
              <a:gd name="connsiteX1" fmla="*/ 8975730 w 8975730"/>
              <a:gd name="connsiteY1" fmla="*/ 0 h 6913461"/>
              <a:gd name="connsiteX2" fmla="*/ 7584962 w 8975730"/>
              <a:gd name="connsiteY2" fmla="*/ 6913461 h 6913461"/>
              <a:gd name="connsiteX3" fmla="*/ 0 w 8975730"/>
              <a:gd name="connsiteY3" fmla="*/ 6858001 h 6913461"/>
              <a:gd name="connsiteX4" fmla="*/ 0 w 8975730"/>
              <a:gd name="connsiteY4" fmla="*/ 1 h 6913461"/>
              <a:gd name="connsiteX0" fmla="*/ 0 w 8975730"/>
              <a:gd name="connsiteY0" fmla="*/ 1 h 6880304"/>
              <a:gd name="connsiteX1" fmla="*/ 8975730 w 8975730"/>
              <a:gd name="connsiteY1" fmla="*/ 0 h 6880304"/>
              <a:gd name="connsiteX2" fmla="*/ 7800365 w 8975730"/>
              <a:gd name="connsiteY2" fmla="*/ 6880304 h 6880304"/>
              <a:gd name="connsiteX3" fmla="*/ 0 w 8975730"/>
              <a:gd name="connsiteY3" fmla="*/ 6858001 h 6880304"/>
              <a:gd name="connsiteX4" fmla="*/ 0 w 8975730"/>
              <a:gd name="connsiteY4" fmla="*/ 1 h 6880304"/>
              <a:gd name="connsiteX0" fmla="*/ 0 w 8975730"/>
              <a:gd name="connsiteY0" fmla="*/ 1 h 6880304"/>
              <a:gd name="connsiteX1" fmla="*/ 8975730 w 8975730"/>
              <a:gd name="connsiteY1" fmla="*/ 0 h 6880304"/>
              <a:gd name="connsiteX2" fmla="*/ 7879724 w 8975730"/>
              <a:gd name="connsiteY2" fmla="*/ 6880304 h 6880304"/>
              <a:gd name="connsiteX3" fmla="*/ 0 w 8975730"/>
              <a:gd name="connsiteY3" fmla="*/ 6858001 h 6880304"/>
              <a:gd name="connsiteX4" fmla="*/ 0 w 8975730"/>
              <a:gd name="connsiteY4" fmla="*/ 1 h 6880304"/>
              <a:gd name="connsiteX0" fmla="*/ 0 w 8975730"/>
              <a:gd name="connsiteY0" fmla="*/ 1 h 6922004"/>
              <a:gd name="connsiteX1" fmla="*/ 8975730 w 8975730"/>
              <a:gd name="connsiteY1" fmla="*/ 0 h 6922004"/>
              <a:gd name="connsiteX2" fmla="*/ 7879724 w 8975730"/>
              <a:gd name="connsiteY2" fmla="*/ 6880304 h 6922004"/>
              <a:gd name="connsiteX3" fmla="*/ 10942 w 8975730"/>
              <a:gd name="connsiteY3" fmla="*/ 6922004 h 6922004"/>
              <a:gd name="connsiteX4" fmla="*/ 0 w 8975730"/>
              <a:gd name="connsiteY4" fmla="*/ 1 h 6922004"/>
              <a:gd name="connsiteX0" fmla="*/ 0 w 8975730"/>
              <a:gd name="connsiteY0" fmla="*/ 1 h 6922973"/>
              <a:gd name="connsiteX1" fmla="*/ 8975730 w 8975730"/>
              <a:gd name="connsiteY1" fmla="*/ 0 h 6922973"/>
              <a:gd name="connsiteX2" fmla="*/ 7879724 w 8975730"/>
              <a:gd name="connsiteY2" fmla="*/ 6922973 h 6922973"/>
              <a:gd name="connsiteX3" fmla="*/ 10942 w 8975730"/>
              <a:gd name="connsiteY3" fmla="*/ 6922004 h 6922973"/>
              <a:gd name="connsiteX4" fmla="*/ 0 w 8975730"/>
              <a:gd name="connsiteY4" fmla="*/ 1 h 692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5730" h="6922973">
                <a:moveTo>
                  <a:pt x="0" y="1"/>
                </a:moveTo>
                <a:lnTo>
                  <a:pt x="8975730" y="0"/>
                </a:lnTo>
                <a:lnTo>
                  <a:pt x="7879724" y="6922973"/>
                </a:lnTo>
                <a:lnTo>
                  <a:pt x="10942" y="6922004"/>
                </a:lnTo>
                <a:cubicBezTo>
                  <a:pt x="7295" y="4614670"/>
                  <a:pt x="3647" y="2307335"/>
                  <a:pt x="0" y="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0" i="0" dirty="0">
              <a:latin typeface="Open Sans" panose="020B0606030504020204" pitchFamily="34" charset="0"/>
            </a:endParaRPr>
          </a:p>
        </p:txBody>
      </p:sp>
      <p:sp>
        <p:nvSpPr>
          <p:cNvPr id="15" name="Subtitle 2">
            <a:extLst>
              <a:ext uri="{FF2B5EF4-FFF2-40B4-BE49-F238E27FC236}">
                <a16:creationId xmlns:a16="http://schemas.microsoft.com/office/drawing/2014/main" id="{D5A1C6E2-CC10-EF47-A166-42D002E9B79C}"/>
              </a:ext>
            </a:extLst>
          </p:cNvPr>
          <p:cNvSpPr>
            <a:spLocks noGrp="1"/>
          </p:cNvSpPr>
          <p:nvPr>
            <p:ph type="subTitle" idx="1" hasCustomPrompt="1"/>
          </p:nvPr>
        </p:nvSpPr>
        <p:spPr>
          <a:xfrm>
            <a:off x="381000" y="5167313"/>
            <a:ext cx="4492240" cy="242887"/>
          </a:xfrm>
        </p:spPr>
        <p:txBody>
          <a:bodyPr anchor="b">
            <a:spAutoFit/>
          </a:bodyPr>
          <a:lstStyle>
            <a:lvl1pPr marL="0" indent="0" algn="l">
              <a:lnSpc>
                <a:spcPct val="80000"/>
              </a:lnSpc>
              <a:buNone/>
              <a:defRPr sz="1200" b="0" i="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xx Month 2022</a:t>
            </a:r>
          </a:p>
        </p:txBody>
      </p:sp>
      <p:sp>
        <p:nvSpPr>
          <p:cNvPr id="16" name="Title 1">
            <a:extLst>
              <a:ext uri="{FF2B5EF4-FFF2-40B4-BE49-F238E27FC236}">
                <a16:creationId xmlns:a16="http://schemas.microsoft.com/office/drawing/2014/main" id="{B262755A-4505-924C-86EF-5B6C44D4E385}"/>
              </a:ext>
            </a:extLst>
          </p:cNvPr>
          <p:cNvSpPr>
            <a:spLocks noGrp="1"/>
          </p:cNvSpPr>
          <p:nvPr>
            <p:ph type="ctrTitle" hasCustomPrompt="1"/>
          </p:nvPr>
        </p:nvSpPr>
        <p:spPr>
          <a:xfrm>
            <a:off x="381000" y="3160694"/>
            <a:ext cx="6952011" cy="954108"/>
          </a:xfrm>
          <a:prstGeom prst="rect">
            <a:avLst/>
          </a:prstGeom>
          <a:noFill/>
        </p:spPr>
        <p:txBody>
          <a:bodyPr anchor="b">
            <a:spAutoFit/>
          </a:bodyPr>
          <a:lstStyle>
            <a:lvl1pPr marL="0" marR="0" indent="0" algn="l" defTabSz="914377" rtl="0" eaLnBrk="1" fontAlgn="auto" latinLnBrk="0" hangingPunct="1">
              <a:lnSpc>
                <a:spcPct val="90000"/>
              </a:lnSpc>
              <a:spcBef>
                <a:spcPct val="0"/>
              </a:spcBef>
              <a:spcAft>
                <a:spcPts val="0"/>
              </a:spcAft>
              <a:buClrTx/>
              <a:buSzTx/>
              <a:buFontTx/>
              <a:buNone/>
              <a:tabLst/>
              <a:defRPr sz="6000" b="0" i="0" spc="0" baseline="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title</a:t>
            </a:r>
          </a:p>
        </p:txBody>
      </p:sp>
      <p:sp>
        <p:nvSpPr>
          <p:cNvPr id="17" name="Text Placeholder 6">
            <a:extLst>
              <a:ext uri="{FF2B5EF4-FFF2-40B4-BE49-F238E27FC236}">
                <a16:creationId xmlns:a16="http://schemas.microsoft.com/office/drawing/2014/main" id="{36DD0083-1746-1E47-B96F-28431F3538EF}"/>
              </a:ext>
            </a:extLst>
          </p:cNvPr>
          <p:cNvSpPr>
            <a:spLocks noGrp="1"/>
          </p:cNvSpPr>
          <p:nvPr>
            <p:ph type="body" sz="quarter" idx="10" hasCustomPrompt="1"/>
          </p:nvPr>
        </p:nvSpPr>
        <p:spPr>
          <a:xfrm>
            <a:off x="380343" y="4188937"/>
            <a:ext cx="6821487" cy="1076279"/>
          </a:xfrm>
        </p:spPr>
        <p:txBody>
          <a:bodyPr>
            <a:spAutoFit/>
          </a:bodyPr>
          <a:lstStyle>
            <a:lvl1pPr marL="0" indent="0">
              <a:buNone/>
              <a:defRPr sz="24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dirty="0"/>
              <a:t>Subtitle</a:t>
            </a:r>
          </a:p>
          <a:p>
            <a:pPr lvl="0"/>
            <a:endParaRPr lang="en-US" dirty="0"/>
          </a:p>
        </p:txBody>
      </p:sp>
      <p:pic>
        <p:nvPicPr>
          <p:cNvPr id="10" name="Picture 9" descr="A picture containing drawing&#10;&#10;Description automatically generated">
            <a:extLst>
              <a:ext uri="{FF2B5EF4-FFF2-40B4-BE49-F238E27FC236}">
                <a16:creationId xmlns:a16="http://schemas.microsoft.com/office/drawing/2014/main" id="{BD0A2412-98BE-0C44-90D8-7A312C54D950}"/>
              </a:ext>
            </a:extLst>
          </p:cNvPr>
          <p:cNvPicPr>
            <a:picLocks noChangeAspect="1"/>
          </p:cNvPicPr>
          <p:nvPr userDrawn="1"/>
        </p:nvPicPr>
        <p:blipFill>
          <a:blip r:embed="rId3"/>
          <a:stretch>
            <a:fillRect/>
          </a:stretch>
        </p:blipFill>
        <p:spPr>
          <a:xfrm>
            <a:off x="461085" y="555806"/>
            <a:ext cx="3330000" cy="672727"/>
          </a:xfrm>
          <a:prstGeom prst="rect">
            <a:avLst/>
          </a:prstGeom>
        </p:spPr>
      </p:pic>
      <p:sp>
        <p:nvSpPr>
          <p:cNvPr id="13" name="Text Placeholder 10">
            <a:extLst>
              <a:ext uri="{FF2B5EF4-FFF2-40B4-BE49-F238E27FC236}">
                <a16:creationId xmlns:a16="http://schemas.microsoft.com/office/drawing/2014/main" id="{8448479C-D603-CD44-80FF-7DCBC14EB38F}"/>
              </a:ext>
            </a:extLst>
          </p:cNvPr>
          <p:cNvSpPr txBox="1">
            <a:spLocks/>
          </p:cNvSpPr>
          <p:nvPr userDrawn="1"/>
        </p:nvSpPr>
        <p:spPr>
          <a:xfrm>
            <a:off x="380999" y="5938838"/>
            <a:ext cx="6310357" cy="645177"/>
          </a:xfrm>
          <a:prstGeom prst="rect">
            <a:avLst/>
          </a:prstGeom>
        </p:spPr>
        <p:txBody>
          <a:bodyPr vert="horz" wrap="square" lIns="91440" tIns="45720" rIns="91440" bIns="45720" rtlCol="0">
            <a:spAutoFit/>
          </a:bodyPr>
          <a:lstStyle>
            <a:lvl1pPr marL="0" indent="0" algn="l" defTabSz="914400" rtl="0" eaLnBrk="1" latinLnBrk="0" hangingPunct="1">
              <a:lnSpc>
                <a:spcPct val="114000"/>
              </a:lnSpc>
              <a:spcBef>
                <a:spcPts val="1000"/>
              </a:spcBef>
              <a:buClr>
                <a:schemeClr val="tx2"/>
              </a:buClr>
              <a:buFont typeface="Arial" panose="020B0604020202020204" pitchFamily="34" charset="0"/>
              <a:buNone/>
              <a:tabLst/>
              <a:defRPr lang="en-US" sz="800" b="0" i="0" u="none" strike="noStrike" kern="1200" spc="0" baseline="0" smtClean="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defRPr>
            </a:lvl1pPr>
            <a:lvl2pPr marL="742950" indent="-285750" algn="l" defTabSz="914400" rtl="0" eaLnBrk="1" latinLnBrk="0" hangingPunct="1">
              <a:lnSpc>
                <a:spcPct val="114000"/>
              </a:lnSpc>
              <a:spcBef>
                <a:spcPts val="500"/>
              </a:spcBef>
              <a:buClr>
                <a:schemeClr val="tx2"/>
              </a:buClr>
              <a:buFont typeface="Arial" panose="020B0604020202020204" pitchFamily="34" charset="0"/>
              <a:buChar char="•"/>
              <a:defRPr sz="9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5850" indent="-171450" algn="l" defTabSz="914400" rtl="0" eaLnBrk="1" latinLnBrk="0" hangingPunct="1">
              <a:lnSpc>
                <a:spcPct val="114000"/>
              </a:lnSpc>
              <a:spcBef>
                <a:spcPts val="500"/>
              </a:spcBef>
              <a:buClr>
                <a:schemeClr val="tx2"/>
              </a:buClr>
              <a:buFont typeface="Arial" panose="020B0604020202020204" pitchFamily="34" charset="0"/>
              <a:buChar char="•"/>
              <a:defRPr sz="12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543050" indent="-171450" algn="l" defTabSz="914400" rtl="0" eaLnBrk="1" latinLnBrk="0" hangingPunct="1">
              <a:lnSpc>
                <a:spcPct val="114000"/>
              </a:lnSpc>
              <a:spcBef>
                <a:spcPts val="500"/>
              </a:spcBef>
              <a:buClr>
                <a:schemeClr val="tx2"/>
              </a:buClr>
              <a:buFont typeface="Arial" panose="020B0604020202020204" pitchFamily="34" charset="0"/>
              <a:buChar char="•"/>
              <a:defRPr sz="10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14000"/>
              </a:lnSpc>
              <a:spcBef>
                <a:spcPts val="500"/>
              </a:spcBef>
              <a:buClr>
                <a:schemeClr val="tx2"/>
              </a:buClr>
              <a:buFont typeface="Arial"/>
              <a:buChar char="•"/>
              <a:defRPr sz="20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14000"/>
              </a:lnSpc>
              <a:spcBef>
                <a:spcPts val="600"/>
              </a:spcBef>
              <a:spcAft>
                <a:spcPts val="0"/>
              </a:spcAft>
              <a:buClr>
                <a:schemeClr val="tx2"/>
              </a:buClr>
              <a:buSzTx/>
              <a:buFont typeface="Arial" panose="020B0604020202020204" pitchFamily="34" charset="0"/>
              <a:buNone/>
              <a:tabLst/>
              <a:defRPr/>
            </a:pPr>
            <a:r>
              <a:rPr lang="en-US" sz="800" dirty="0">
                <a:solidFill>
                  <a:schemeClr val="tx1">
                    <a:alpha val="60000"/>
                  </a:schemeClr>
                </a:solidFill>
              </a:rPr>
              <a:t>DISCLAIMER: Any deal structures, pricing, models, and terms provided herein are for illustration only, subject to change, and intended to give a general understanding of the way in which Omni Bridgeway may structure its transactions. Actual transactions and deal terms may vary based on the facts and circumstances of specific investments. Claimants and law firms may not rely on this introductory presentation; any specific funding deal will be governed solely by the terms agreed to and set forth in an executed contract.</a:t>
            </a:r>
          </a:p>
        </p:txBody>
      </p:sp>
    </p:spTree>
    <p:extLst>
      <p:ext uri="{BB962C8B-B14F-4D97-AF65-F5344CB8AC3E}">
        <p14:creationId xmlns:p14="http://schemas.microsoft.com/office/powerpoint/2010/main" val="4191705083"/>
      </p:ext>
    </p:extLst>
  </p:cSld>
  <p:clrMapOvr>
    <a:masterClrMapping/>
  </p:clrMapOvr>
  <p:extLst>
    <p:ext uri="{DCECCB84-F9BA-43D5-87BE-67443E8EF086}">
      <p15:sldGuideLst xmlns:p15="http://schemas.microsoft.com/office/powerpoint/2012/main">
        <p15:guide id="1" orient="horz" pos="3741" userDrawn="1">
          <p15:clr>
            <a:srgbClr val="FBAE40"/>
          </p15:clr>
        </p15:guide>
        <p15:guide id="2" pos="3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ark Presentation Title with Photo 2">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BE59C3E-623A-7044-953E-20D974E640B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096001" y="0"/>
            <a:ext cx="6115113" cy="6865200"/>
          </a:xfrm>
          <a:prstGeom prst="rect">
            <a:avLst/>
          </a:prstGeom>
        </p:spPr>
      </p:pic>
      <p:sp>
        <p:nvSpPr>
          <p:cNvPr id="11" name="Rectangle 1">
            <a:extLst>
              <a:ext uri="{FF2B5EF4-FFF2-40B4-BE49-F238E27FC236}">
                <a16:creationId xmlns:a16="http://schemas.microsoft.com/office/drawing/2014/main" id="{4BC9E285-B37F-574B-855B-9A8F3242C495}"/>
              </a:ext>
            </a:extLst>
          </p:cNvPr>
          <p:cNvSpPr/>
          <p:nvPr userDrawn="1"/>
        </p:nvSpPr>
        <p:spPr>
          <a:xfrm>
            <a:off x="-6824" y="0"/>
            <a:ext cx="8001000" cy="6858000"/>
          </a:xfrm>
          <a:custGeom>
            <a:avLst/>
            <a:gdLst>
              <a:gd name="connsiteX0" fmla="*/ 0 w 10470995"/>
              <a:gd name="connsiteY0" fmla="*/ 0 h 6858000"/>
              <a:gd name="connsiteX1" fmla="*/ 10470995 w 10470995"/>
              <a:gd name="connsiteY1" fmla="*/ 0 h 6858000"/>
              <a:gd name="connsiteX2" fmla="*/ 10470995 w 10470995"/>
              <a:gd name="connsiteY2" fmla="*/ 6858000 h 6858000"/>
              <a:gd name="connsiteX3" fmla="*/ 0 w 10470995"/>
              <a:gd name="connsiteY3" fmla="*/ 6858000 h 6858000"/>
              <a:gd name="connsiteX4" fmla="*/ 0 w 10470995"/>
              <a:gd name="connsiteY4" fmla="*/ 0 h 6858000"/>
              <a:gd name="connsiteX0" fmla="*/ 0 w 10470995"/>
              <a:gd name="connsiteY0" fmla="*/ 0 h 6858000"/>
              <a:gd name="connsiteX1" fmla="*/ 10470995 w 10470995"/>
              <a:gd name="connsiteY1" fmla="*/ 0 h 6858000"/>
              <a:gd name="connsiteX2" fmla="*/ 6679580 w 10470995"/>
              <a:gd name="connsiteY2" fmla="*/ 6846849 h 6858000"/>
              <a:gd name="connsiteX3" fmla="*/ 0 w 10470995"/>
              <a:gd name="connsiteY3" fmla="*/ 6858000 h 6858000"/>
              <a:gd name="connsiteX4" fmla="*/ 0 w 10470995"/>
              <a:gd name="connsiteY4" fmla="*/ 0 h 6858000"/>
              <a:gd name="connsiteX0" fmla="*/ 0 w 10470995"/>
              <a:gd name="connsiteY0" fmla="*/ 0 h 6858000"/>
              <a:gd name="connsiteX1" fmla="*/ 10470995 w 10470995"/>
              <a:gd name="connsiteY1" fmla="*/ 0 h 6858000"/>
              <a:gd name="connsiteX2" fmla="*/ 7820586 w 10470995"/>
              <a:gd name="connsiteY2" fmla="*/ 6858000 h 6858000"/>
              <a:gd name="connsiteX3" fmla="*/ 0 w 10470995"/>
              <a:gd name="connsiteY3" fmla="*/ 6858000 h 6858000"/>
              <a:gd name="connsiteX4" fmla="*/ 0 w 10470995"/>
              <a:gd name="connsiteY4" fmla="*/ 0 h 6858000"/>
              <a:gd name="connsiteX0" fmla="*/ 0 w 10470995"/>
              <a:gd name="connsiteY0" fmla="*/ 0 h 6880302"/>
              <a:gd name="connsiteX1" fmla="*/ 10470995 w 10470995"/>
              <a:gd name="connsiteY1" fmla="*/ 0 h 6880302"/>
              <a:gd name="connsiteX2" fmla="*/ 7638833 w 10470995"/>
              <a:gd name="connsiteY2" fmla="*/ 6880302 h 6880302"/>
              <a:gd name="connsiteX3" fmla="*/ 0 w 10470995"/>
              <a:gd name="connsiteY3" fmla="*/ 6858000 h 6880302"/>
              <a:gd name="connsiteX4" fmla="*/ 0 w 10470995"/>
              <a:gd name="connsiteY4" fmla="*/ 0 h 6880302"/>
              <a:gd name="connsiteX0" fmla="*/ 0 w 10097392"/>
              <a:gd name="connsiteY0" fmla="*/ 0 h 6880302"/>
              <a:gd name="connsiteX1" fmla="*/ 10097392 w 10097392"/>
              <a:gd name="connsiteY1" fmla="*/ 11151 h 6880302"/>
              <a:gd name="connsiteX2" fmla="*/ 7638833 w 10097392"/>
              <a:gd name="connsiteY2" fmla="*/ 6880302 h 6880302"/>
              <a:gd name="connsiteX3" fmla="*/ 0 w 10097392"/>
              <a:gd name="connsiteY3" fmla="*/ 6858000 h 6880302"/>
              <a:gd name="connsiteX4" fmla="*/ 0 w 10097392"/>
              <a:gd name="connsiteY4" fmla="*/ 0 h 6880302"/>
              <a:gd name="connsiteX0" fmla="*/ 0 w 9834860"/>
              <a:gd name="connsiteY0" fmla="*/ 0 h 6880302"/>
              <a:gd name="connsiteX1" fmla="*/ 9834860 w 9834860"/>
              <a:gd name="connsiteY1" fmla="*/ 33453 h 6880302"/>
              <a:gd name="connsiteX2" fmla="*/ 7638833 w 9834860"/>
              <a:gd name="connsiteY2" fmla="*/ 6880302 h 6880302"/>
              <a:gd name="connsiteX3" fmla="*/ 0 w 9834860"/>
              <a:gd name="connsiteY3" fmla="*/ 6858000 h 6880302"/>
              <a:gd name="connsiteX4" fmla="*/ 0 w 9834860"/>
              <a:gd name="connsiteY4" fmla="*/ 0 h 6880302"/>
              <a:gd name="connsiteX0" fmla="*/ 0 w 9814666"/>
              <a:gd name="connsiteY0" fmla="*/ 1 h 6880303"/>
              <a:gd name="connsiteX1" fmla="*/ 9814666 w 9814666"/>
              <a:gd name="connsiteY1" fmla="*/ 0 h 6880303"/>
              <a:gd name="connsiteX2" fmla="*/ 7638833 w 9814666"/>
              <a:gd name="connsiteY2" fmla="*/ 6880303 h 6880303"/>
              <a:gd name="connsiteX3" fmla="*/ 0 w 9814666"/>
              <a:gd name="connsiteY3" fmla="*/ 6858001 h 6880303"/>
              <a:gd name="connsiteX4" fmla="*/ 0 w 9814666"/>
              <a:gd name="connsiteY4" fmla="*/ 1 h 6880303"/>
              <a:gd name="connsiteX0" fmla="*/ 0 w 9814666"/>
              <a:gd name="connsiteY0" fmla="*/ 1 h 6880303"/>
              <a:gd name="connsiteX1" fmla="*/ 9814666 w 9814666"/>
              <a:gd name="connsiteY1" fmla="*/ 0 h 6880303"/>
              <a:gd name="connsiteX2" fmla="*/ 7154157 w 9814666"/>
              <a:gd name="connsiteY2" fmla="*/ 6880303 h 6880303"/>
              <a:gd name="connsiteX3" fmla="*/ 0 w 9814666"/>
              <a:gd name="connsiteY3" fmla="*/ 6858001 h 6880303"/>
              <a:gd name="connsiteX4" fmla="*/ 0 w 9814666"/>
              <a:gd name="connsiteY4" fmla="*/ 1 h 6880303"/>
              <a:gd name="connsiteX0" fmla="*/ 0 w 8975730"/>
              <a:gd name="connsiteY0" fmla="*/ 1 h 6880303"/>
              <a:gd name="connsiteX1" fmla="*/ 8975730 w 8975730"/>
              <a:gd name="connsiteY1" fmla="*/ 0 h 6880303"/>
              <a:gd name="connsiteX2" fmla="*/ 7154157 w 8975730"/>
              <a:gd name="connsiteY2" fmla="*/ 6880303 h 6880303"/>
              <a:gd name="connsiteX3" fmla="*/ 0 w 8975730"/>
              <a:gd name="connsiteY3" fmla="*/ 6858001 h 6880303"/>
              <a:gd name="connsiteX4" fmla="*/ 0 w 8975730"/>
              <a:gd name="connsiteY4" fmla="*/ 1 h 6880303"/>
              <a:gd name="connsiteX0" fmla="*/ 0 w 8975730"/>
              <a:gd name="connsiteY0" fmla="*/ 1 h 6913461"/>
              <a:gd name="connsiteX1" fmla="*/ 8975730 w 8975730"/>
              <a:gd name="connsiteY1" fmla="*/ 0 h 6913461"/>
              <a:gd name="connsiteX2" fmla="*/ 7358222 w 8975730"/>
              <a:gd name="connsiteY2" fmla="*/ 6913461 h 6913461"/>
              <a:gd name="connsiteX3" fmla="*/ 0 w 8975730"/>
              <a:gd name="connsiteY3" fmla="*/ 6858001 h 6913461"/>
              <a:gd name="connsiteX4" fmla="*/ 0 w 8975730"/>
              <a:gd name="connsiteY4" fmla="*/ 1 h 6913461"/>
              <a:gd name="connsiteX0" fmla="*/ 0 w 8975730"/>
              <a:gd name="connsiteY0" fmla="*/ 1 h 6913461"/>
              <a:gd name="connsiteX1" fmla="*/ 8975730 w 8975730"/>
              <a:gd name="connsiteY1" fmla="*/ 0 h 6913461"/>
              <a:gd name="connsiteX2" fmla="*/ 7584962 w 8975730"/>
              <a:gd name="connsiteY2" fmla="*/ 6913461 h 6913461"/>
              <a:gd name="connsiteX3" fmla="*/ 0 w 8975730"/>
              <a:gd name="connsiteY3" fmla="*/ 6858001 h 6913461"/>
              <a:gd name="connsiteX4" fmla="*/ 0 w 8975730"/>
              <a:gd name="connsiteY4" fmla="*/ 1 h 6913461"/>
              <a:gd name="connsiteX0" fmla="*/ 0 w 8975730"/>
              <a:gd name="connsiteY0" fmla="*/ 1 h 6880304"/>
              <a:gd name="connsiteX1" fmla="*/ 8975730 w 8975730"/>
              <a:gd name="connsiteY1" fmla="*/ 0 h 6880304"/>
              <a:gd name="connsiteX2" fmla="*/ 7800365 w 8975730"/>
              <a:gd name="connsiteY2" fmla="*/ 6880304 h 6880304"/>
              <a:gd name="connsiteX3" fmla="*/ 0 w 8975730"/>
              <a:gd name="connsiteY3" fmla="*/ 6858001 h 6880304"/>
              <a:gd name="connsiteX4" fmla="*/ 0 w 8975730"/>
              <a:gd name="connsiteY4" fmla="*/ 1 h 6880304"/>
              <a:gd name="connsiteX0" fmla="*/ 0 w 8975730"/>
              <a:gd name="connsiteY0" fmla="*/ 1 h 6880304"/>
              <a:gd name="connsiteX1" fmla="*/ 8975730 w 8975730"/>
              <a:gd name="connsiteY1" fmla="*/ 0 h 6880304"/>
              <a:gd name="connsiteX2" fmla="*/ 7879724 w 8975730"/>
              <a:gd name="connsiteY2" fmla="*/ 6880304 h 6880304"/>
              <a:gd name="connsiteX3" fmla="*/ 0 w 8975730"/>
              <a:gd name="connsiteY3" fmla="*/ 6858001 h 6880304"/>
              <a:gd name="connsiteX4" fmla="*/ 0 w 8975730"/>
              <a:gd name="connsiteY4" fmla="*/ 1 h 6880304"/>
              <a:gd name="connsiteX0" fmla="*/ 0 w 8975730"/>
              <a:gd name="connsiteY0" fmla="*/ 1 h 6922004"/>
              <a:gd name="connsiteX1" fmla="*/ 8975730 w 8975730"/>
              <a:gd name="connsiteY1" fmla="*/ 0 h 6922004"/>
              <a:gd name="connsiteX2" fmla="*/ 7879724 w 8975730"/>
              <a:gd name="connsiteY2" fmla="*/ 6880304 h 6922004"/>
              <a:gd name="connsiteX3" fmla="*/ 10942 w 8975730"/>
              <a:gd name="connsiteY3" fmla="*/ 6922004 h 6922004"/>
              <a:gd name="connsiteX4" fmla="*/ 0 w 8975730"/>
              <a:gd name="connsiteY4" fmla="*/ 1 h 6922004"/>
              <a:gd name="connsiteX0" fmla="*/ 0 w 8975730"/>
              <a:gd name="connsiteY0" fmla="*/ 1 h 6922973"/>
              <a:gd name="connsiteX1" fmla="*/ 8975730 w 8975730"/>
              <a:gd name="connsiteY1" fmla="*/ 0 h 6922973"/>
              <a:gd name="connsiteX2" fmla="*/ 7879724 w 8975730"/>
              <a:gd name="connsiteY2" fmla="*/ 6922973 h 6922973"/>
              <a:gd name="connsiteX3" fmla="*/ 10942 w 8975730"/>
              <a:gd name="connsiteY3" fmla="*/ 6922004 h 6922973"/>
              <a:gd name="connsiteX4" fmla="*/ 0 w 8975730"/>
              <a:gd name="connsiteY4" fmla="*/ 1 h 6922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75730" h="6922973">
                <a:moveTo>
                  <a:pt x="0" y="1"/>
                </a:moveTo>
                <a:lnTo>
                  <a:pt x="8975730" y="0"/>
                </a:lnTo>
                <a:lnTo>
                  <a:pt x="7879724" y="6922973"/>
                </a:lnTo>
                <a:lnTo>
                  <a:pt x="10942" y="6922004"/>
                </a:lnTo>
                <a:cubicBezTo>
                  <a:pt x="7295" y="4614670"/>
                  <a:pt x="3647" y="2307335"/>
                  <a:pt x="0" y="1"/>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0" i="0" dirty="0">
              <a:latin typeface="Open Sans" panose="020B0606030504020204" pitchFamily="34" charset="0"/>
            </a:endParaRPr>
          </a:p>
        </p:txBody>
      </p:sp>
      <p:sp>
        <p:nvSpPr>
          <p:cNvPr id="14" name="Title 1">
            <a:extLst>
              <a:ext uri="{FF2B5EF4-FFF2-40B4-BE49-F238E27FC236}">
                <a16:creationId xmlns:a16="http://schemas.microsoft.com/office/drawing/2014/main" id="{3091CC52-4E7D-1F4A-9656-C19C72E6E397}"/>
              </a:ext>
            </a:extLst>
          </p:cNvPr>
          <p:cNvSpPr>
            <a:spLocks noGrp="1"/>
          </p:cNvSpPr>
          <p:nvPr>
            <p:ph type="ctrTitle" hasCustomPrompt="1"/>
          </p:nvPr>
        </p:nvSpPr>
        <p:spPr>
          <a:xfrm>
            <a:off x="381000" y="1699105"/>
            <a:ext cx="6952011" cy="2415697"/>
          </a:xfrm>
          <a:prstGeom prst="rect">
            <a:avLst/>
          </a:prstGeom>
          <a:noFill/>
        </p:spPr>
        <p:txBody>
          <a:bodyPr anchor="b">
            <a:normAutofit/>
          </a:bodyPr>
          <a:lstStyle>
            <a:lvl1pPr marL="0" marR="0" indent="0" algn="l" defTabSz="914377" rtl="0" eaLnBrk="1" fontAlgn="auto" latinLnBrk="0" hangingPunct="1">
              <a:lnSpc>
                <a:spcPct val="90000"/>
              </a:lnSpc>
              <a:spcBef>
                <a:spcPct val="0"/>
              </a:spcBef>
              <a:spcAft>
                <a:spcPts val="0"/>
              </a:spcAft>
              <a:buClrTx/>
              <a:buSzTx/>
              <a:buFontTx/>
              <a:buNone/>
              <a:tabLst/>
              <a:defRPr sz="6000" b="0" i="0" spc="0" baseline="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title</a:t>
            </a:r>
          </a:p>
        </p:txBody>
      </p:sp>
      <p:sp>
        <p:nvSpPr>
          <p:cNvPr id="3" name="TextBox 2">
            <a:extLst>
              <a:ext uri="{FF2B5EF4-FFF2-40B4-BE49-F238E27FC236}">
                <a16:creationId xmlns:a16="http://schemas.microsoft.com/office/drawing/2014/main" id="{6BA5EA95-1CED-B841-B1B1-DABDC40A3B73}"/>
              </a:ext>
            </a:extLst>
          </p:cNvPr>
          <p:cNvSpPr txBox="1"/>
          <p:nvPr userDrawn="1"/>
        </p:nvSpPr>
        <p:spPr>
          <a:xfrm>
            <a:off x="10972800" y="3229337"/>
            <a:ext cx="0" cy="0"/>
          </a:xfrm>
          <a:prstGeom prst="rect">
            <a:avLst/>
          </a:prstGeom>
        </p:spPr>
        <p:txBody>
          <a:bodyPr vert="horz" wrap="none" lIns="91440" tIns="45720" rIns="91440" bIns="45720" rtlCol="0" anchor="t">
            <a:normAutofit fontScale="25000" lnSpcReduction="20000"/>
          </a:bodyPr>
          <a:lstStyle/>
          <a:p>
            <a:pPr algn="l"/>
            <a:endParaRPr lang="en-US" sz="2200" b="0" i="0" baseline="0" dirty="0" err="1">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B4BE274B-FCB1-7743-BC2B-DF580623428B}"/>
              </a:ext>
            </a:extLst>
          </p:cNvPr>
          <p:cNvSpPr txBox="1"/>
          <p:nvPr userDrawn="1"/>
        </p:nvSpPr>
        <p:spPr>
          <a:xfrm>
            <a:off x="9772651" y="4600575"/>
            <a:ext cx="0" cy="0"/>
          </a:xfrm>
          <a:prstGeom prst="rect">
            <a:avLst/>
          </a:prstGeom>
        </p:spPr>
        <p:txBody>
          <a:bodyPr vert="horz" wrap="none" lIns="91440" tIns="45720" rIns="91440" bIns="45720" rtlCol="0" anchor="t">
            <a:normAutofit fontScale="25000" lnSpcReduction="20000"/>
          </a:bodyPr>
          <a:lstStyle/>
          <a:p>
            <a:pPr algn="l"/>
            <a:endParaRPr lang="en-US" sz="2200" b="0" i="0" baseline="0" dirty="0" err="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TextBox 1">
            <a:extLst>
              <a:ext uri="{FF2B5EF4-FFF2-40B4-BE49-F238E27FC236}">
                <a16:creationId xmlns:a16="http://schemas.microsoft.com/office/drawing/2014/main" id="{BD6D3774-C97A-B54F-9F4E-16396435D120}"/>
              </a:ext>
            </a:extLst>
          </p:cNvPr>
          <p:cNvSpPr txBox="1"/>
          <p:nvPr userDrawn="1"/>
        </p:nvSpPr>
        <p:spPr>
          <a:xfrm>
            <a:off x="1103970" y="4114800"/>
            <a:ext cx="5144431" cy="914400"/>
          </a:xfrm>
          <a:prstGeom prst="rect">
            <a:avLst/>
          </a:prstGeom>
        </p:spPr>
        <p:txBody>
          <a:bodyPr vert="horz" wrap="square" lIns="91440" tIns="45720" rIns="91440" bIns="45720" rtlCol="0" anchor="t">
            <a:normAutofit/>
          </a:bodyPr>
          <a:lstStyle/>
          <a:p>
            <a:pPr algn="l"/>
            <a:endParaRPr lang="en-US" sz="2200" baseline="0" dirty="0" err="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Text Placeholder 6">
            <a:extLst>
              <a:ext uri="{FF2B5EF4-FFF2-40B4-BE49-F238E27FC236}">
                <a16:creationId xmlns:a16="http://schemas.microsoft.com/office/drawing/2014/main" id="{E453CDE8-93E1-904C-9146-BC8DB07C2BD3}"/>
              </a:ext>
            </a:extLst>
          </p:cNvPr>
          <p:cNvSpPr>
            <a:spLocks noGrp="1"/>
          </p:cNvSpPr>
          <p:nvPr>
            <p:ph type="body" sz="quarter" idx="10" hasCustomPrompt="1"/>
          </p:nvPr>
        </p:nvSpPr>
        <p:spPr>
          <a:xfrm>
            <a:off x="380343" y="4188936"/>
            <a:ext cx="6821487" cy="487569"/>
          </a:xfrm>
        </p:spPr>
        <p:txBody>
          <a:bodyPr>
            <a:spAutoFit/>
          </a:bodyPr>
          <a:lstStyle>
            <a:lvl1pPr marL="0" indent="0">
              <a:buNone/>
              <a:defRPr sz="24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dirty="0"/>
              <a:t>Subtitle</a:t>
            </a:r>
          </a:p>
        </p:txBody>
      </p:sp>
      <p:sp>
        <p:nvSpPr>
          <p:cNvPr id="17" name="Subtitle 2">
            <a:extLst>
              <a:ext uri="{FF2B5EF4-FFF2-40B4-BE49-F238E27FC236}">
                <a16:creationId xmlns:a16="http://schemas.microsoft.com/office/drawing/2014/main" id="{0863C4B0-C014-9D40-A75D-23B82CCC35B5}"/>
              </a:ext>
            </a:extLst>
          </p:cNvPr>
          <p:cNvSpPr>
            <a:spLocks noGrp="1"/>
          </p:cNvSpPr>
          <p:nvPr>
            <p:ph type="subTitle" idx="1" hasCustomPrompt="1"/>
          </p:nvPr>
        </p:nvSpPr>
        <p:spPr>
          <a:xfrm>
            <a:off x="381000" y="5167313"/>
            <a:ext cx="4492240" cy="242887"/>
          </a:xfrm>
        </p:spPr>
        <p:txBody>
          <a:bodyPr anchor="b">
            <a:spAutoFit/>
          </a:bodyPr>
          <a:lstStyle>
            <a:lvl1pPr marL="0" indent="0" algn="l">
              <a:lnSpc>
                <a:spcPct val="80000"/>
              </a:lnSpc>
              <a:buNone/>
              <a:defRPr sz="1200" b="0" i="0" spc="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xx Month 2022</a:t>
            </a:r>
          </a:p>
        </p:txBody>
      </p:sp>
      <p:pic>
        <p:nvPicPr>
          <p:cNvPr id="13" name="Picture 12" descr="A close up of a logo&#10;&#10;Description automatically generated">
            <a:extLst>
              <a:ext uri="{FF2B5EF4-FFF2-40B4-BE49-F238E27FC236}">
                <a16:creationId xmlns:a16="http://schemas.microsoft.com/office/drawing/2014/main" id="{41AD9709-AE33-714D-9C53-7B02F85397CE}"/>
              </a:ext>
            </a:extLst>
          </p:cNvPr>
          <p:cNvPicPr>
            <a:picLocks noChangeAspect="1"/>
          </p:cNvPicPr>
          <p:nvPr userDrawn="1"/>
        </p:nvPicPr>
        <p:blipFill>
          <a:blip r:embed="rId3"/>
          <a:stretch>
            <a:fillRect/>
          </a:stretch>
        </p:blipFill>
        <p:spPr>
          <a:xfrm>
            <a:off x="457200" y="555806"/>
            <a:ext cx="3330000" cy="672727"/>
          </a:xfrm>
          <a:prstGeom prst="rect">
            <a:avLst/>
          </a:prstGeom>
        </p:spPr>
      </p:pic>
      <p:sp>
        <p:nvSpPr>
          <p:cNvPr id="16" name="Text Placeholder 10">
            <a:extLst>
              <a:ext uri="{FF2B5EF4-FFF2-40B4-BE49-F238E27FC236}">
                <a16:creationId xmlns:a16="http://schemas.microsoft.com/office/drawing/2014/main" id="{A059143E-5DD9-3845-AB64-52E6B58A8372}"/>
              </a:ext>
            </a:extLst>
          </p:cNvPr>
          <p:cNvSpPr txBox="1">
            <a:spLocks/>
          </p:cNvSpPr>
          <p:nvPr userDrawn="1"/>
        </p:nvSpPr>
        <p:spPr>
          <a:xfrm>
            <a:off x="380999" y="5945741"/>
            <a:ext cx="6327449" cy="645177"/>
          </a:xfrm>
          <a:prstGeom prst="rect">
            <a:avLst/>
          </a:prstGeom>
        </p:spPr>
        <p:txBody>
          <a:bodyPr vert="horz" wrap="square" lIns="91440" tIns="45720" rIns="91440" bIns="45720" rtlCol="0">
            <a:spAutoFit/>
          </a:bodyPr>
          <a:lstStyle>
            <a:lvl1pPr marL="0" indent="0" algn="l" defTabSz="914400" rtl="0" eaLnBrk="1" latinLnBrk="0" hangingPunct="1">
              <a:lnSpc>
                <a:spcPct val="114000"/>
              </a:lnSpc>
              <a:spcBef>
                <a:spcPts val="1000"/>
              </a:spcBef>
              <a:buClr>
                <a:schemeClr val="tx2"/>
              </a:buClr>
              <a:buFont typeface="Arial" panose="020B0604020202020204" pitchFamily="34" charset="0"/>
              <a:buNone/>
              <a:tabLst/>
              <a:defRPr lang="en-US" sz="800" b="0" i="0" u="none" strike="noStrike" kern="1200" spc="0" baseline="0" smtClean="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defRPr>
            </a:lvl1pPr>
            <a:lvl2pPr marL="742950" indent="-285750" algn="l" defTabSz="914400" rtl="0" eaLnBrk="1" latinLnBrk="0" hangingPunct="1">
              <a:lnSpc>
                <a:spcPct val="114000"/>
              </a:lnSpc>
              <a:spcBef>
                <a:spcPts val="500"/>
              </a:spcBef>
              <a:buClr>
                <a:schemeClr val="tx2"/>
              </a:buClr>
              <a:buFont typeface="Arial" panose="020B0604020202020204" pitchFamily="34" charset="0"/>
              <a:buChar char="•"/>
              <a:defRPr sz="9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5850" indent="-171450" algn="l" defTabSz="914400" rtl="0" eaLnBrk="1" latinLnBrk="0" hangingPunct="1">
              <a:lnSpc>
                <a:spcPct val="114000"/>
              </a:lnSpc>
              <a:spcBef>
                <a:spcPts val="500"/>
              </a:spcBef>
              <a:buClr>
                <a:schemeClr val="tx2"/>
              </a:buClr>
              <a:buFont typeface="Arial" panose="020B0604020202020204" pitchFamily="34" charset="0"/>
              <a:buChar char="•"/>
              <a:defRPr sz="12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543050" indent="-171450" algn="l" defTabSz="914400" rtl="0" eaLnBrk="1" latinLnBrk="0" hangingPunct="1">
              <a:lnSpc>
                <a:spcPct val="114000"/>
              </a:lnSpc>
              <a:spcBef>
                <a:spcPts val="500"/>
              </a:spcBef>
              <a:buClr>
                <a:schemeClr val="tx2"/>
              </a:buClr>
              <a:buFont typeface="Arial" panose="020B0604020202020204" pitchFamily="34" charset="0"/>
              <a:buChar char="•"/>
              <a:defRPr sz="10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14000"/>
              </a:lnSpc>
              <a:spcBef>
                <a:spcPts val="500"/>
              </a:spcBef>
              <a:buClr>
                <a:schemeClr val="tx2"/>
              </a:buClr>
              <a:buFont typeface="Arial"/>
              <a:buChar char="•"/>
              <a:defRPr sz="20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14000"/>
              </a:lnSpc>
              <a:spcBef>
                <a:spcPts val="600"/>
              </a:spcBef>
              <a:spcAft>
                <a:spcPts val="0"/>
              </a:spcAft>
              <a:buClr>
                <a:schemeClr val="tx2"/>
              </a:buClr>
              <a:buSzTx/>
              <a:buFont typeface="Arial" panose="020B0604020202020204" pitchFamily="34" charset="0"/>
              <a:buNone/>
              <a:tabLst/>
              <a:defRPr/>
            </a:pPr>
            <a:r>
              <a:rPr lang="en-US" sz="800" dirty="0">
                <a:solidFill>
                  <a:schemeClr val="bg1"/>
                </a:solidFill>
              </a:rPr>
              <a:t>DISCLAIMER: Any deal structures, pricing, models, and terms provided herein are for illustration only, subject to change, and intended to give a general understanding of the way in which Omni Bridgeway may structure its transactions. Actual transactions and deal terms may vary based on the facts and circumstances of specific investments. Claimants and law firms may not rely on this introductory presentation; any specific funding deal will be governed solely by the terms agreed to and set forth in an executed contract.</a:t>
            </a:r>
          </a:p>
        </p:txBody>
      </p:sp>
    </p:spTree>
    <p:extLst>
      <p:ext uri="{BB962C8B-B14F-4D97-AF65-F5344CB8AC3E}">
        <p14:creationId xmlns:p14="http://schemas.microsoft.com/office/powerpoint/2010/main" val="593349278"/>
      </p:ext>
    </p:extLst>
  </p:cSld>
  <p:clrMapOvr>
    <a:masterClrMapping/>
  </p:clrMapOvr>
  <p:extLst>
    <p:ext uri="{DCECCB84-F9BA-43D5-87BE-67443E8EF086}">
      <p15:sldGuideLst xmlns:p15="http://schemas.microsoft.com/office/powerpoint/2012/main">
        <p15:guide id="1" orient="horz" pos="3736" userDrawn="1">
          <p15:clr>
            <a:srgbClr val="FBAE40"/>
          </p15:clr>
        </p15:guide>
        <p15:guide id="2" pos="422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ark Presentation Title Plain">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75B844B-A8F6-D048-8D33-176D4DFBFD17}"/>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Title 1">
            <a:extLst>
              <a:ext uri="{FF2B5EF4-FFF2-40B4-BE49-F238E27FC236}">
                <a16:creationId xmlns:a16="http://schemas.microsoft.com/office/drawing/2014/main" id="{3091CC52-4E7D-1F4A-9656-C19C72E6E397}"/>
              </a:ext>
            </a:extLst>
          </p:cNvPr>
          <p:cNvSpPr>
            <a:spLocks noGrp="1"/>
          </p:cNvSpPr>
          <p:nvPr>
            <p:ph type="ctrTitle" hasCustomPrompt="1"/>
          </p:nvPr>
        </p:nvSpPr>
        <p:spPr>
          <a:xfrm>
            <a:off x="381000" y="3160694"/>
            <a:ext cx="6952011" cy="954108"/>
          </a:xfrm>
          <a:prstGeom prst="rect">
            <a:avLst/>
          </a:prstGeom>
          <a:noFill/>
        </p:spPr>
        <p:txBody>
          <a:bodyPr anchor="b">
            <a:spAutoFit/>
          </a:bodyPr>
          <a:lstStyle>
            <a:lvl1pPr marL="0" marR="0" indent="0" algn="l" defTabSz="914377" rtl="0" eaLnBrk="1" fontAlgn="auto" latinLnBrk="0" hangingPunct="1">
              <a:lnSpc>
                <a:spcPct val="90000"/>
              </a:lnSpc>
              <a:spcBef>
                <a:spcPct val="0"/>
              </a:spcBef>
              <a:spcAft>
                <a:spcPts val="0"/>
              </a:spcAft>
              <a:buClrTx/>
              <a:buSzTx/>
              <a:buFontTx/>
              <a:buNone/>
              <a:tabLst/>
              <a:defRPr sz="6000" b="0" i="0" spc="0" baseline="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title</a:t>
            </a:r>
          </a:p>
        </p:txBody>
      </p:sp>
      <p:sp>
        <p:nvSpPr>
          <p:cNvPr id="3" name="TextBox 2">
            <a:extLst>
              <a:ext uri="{FF2B5EF4-FFF2-40B4-BE49-F238E27FC236}">
                <a16:creationId xmlns:a16="http://schemas.microsoft.com/office/drawing/2014/main" id="{6BA5EA95-1CED-B841-B1B1-DABDC40A3B73}"/>
              </a:ext>
            </a:extLst>
          </p:cNvPr>
          <p:cNvSpPr txBox="1"/>
          <p:nvPr userDrawn="1"/>
        </p:nvSpPr>
        <p:spPr>
          <a:xfrm>
            <a:off x="10972800" y="3229337"/>
            <a:ext cx="0" cy="0"/>
          </a:xfrm>
          <a:prstGeom prst="rect">
            <a:avLst/>
          </a:prstGeom>
        </p:spPr>
        <p:txBody>
          <a:bodyPr vert="horz" wrap="none" lIns="91440" tIns="45720" rIns="91440" bIns="45720" rtlCol="0" anchor="t">
            <a:normAutofit fontScale="25000" lnSpcReduction="20000"/>
          </a:bodyPr>
          <a:lstStyle/>
          <a:p>
            <a:pPr algn="l"/>
            <a:endParaRPr lang="en-US" sz="2200" b="0" i="0" baseline="0" dirty="0" err="1">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B4BE274B-FCB1-7743-BC2B-DF580623428B}"/>
              </a:ext>
            </a:extLst>
          </p:cNvPr>
          <p:cNvSpPr txBox="1"/>
          <p:nvPr userDrawn="1"/>
        </p:nvSpPr>
        <p:spPr>
          <a:xfrm>
            <a:off x="9772651" y="4600575"/>
            <a:ext cx="0" cy="0"/>
          </a:xfrm>
          <a:prstGeom prst="rect">
            <a:avLst/>
          </a:prstGeom>
        </p:spPr>
        <p:txBody>
          <a:bodyPr vert="horz" wrap="none" lIns="91440" tIns="45720" rIns="91440" bIns="45720" rtlCol="0" anchor="t">
            <a:normAutofit fontScale="25000" lnSpcReduction="20000"/>
          </a:bodyPr>
          <a:lstStyle/>
          <a:p>
            <a:pPr algn="l"/>
            <a:endParaRPr lang="en-US" sz="2200" b="0" i="0" baseline="0" dirty="0" err="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TextBox 1">
            <a:extLst>
              <a:ext uri="{FF2B5EF4-FFF2-40B4-BE49-F238E27FC236}">
                <a16:creationId xmlns:a16="http://schemas.microsoft.com/office/drawing/2014/main" id="{BD6D3774-C97A-B54F-9F4E-16396435D120}"/>
              </a:ext>
            </a:extLst>
          </p:cNvPr>
          <p:cNvSpPr txBox="1"/>
          <p:nvPr userDrawn="1"/>
        </p:nvSpPr>
        <p:spPr>
          <a:xfrm>
            <a:off x="1103970" y="4114800"/>
            <a:ext cx="5144431" cy="914400"/>
          </a:xfrm>
          <a:prstGeom prst="rect">
            <a:avLst/>
          </a:prstGeom>
        </p:spPr>
        <p:txBody>
          <a:bodyPr vert="horz" wrap="square" lIns="91440" tIns="45720" rIns="91440" bIns="45720" rtlCol="0" anchor="t">
            <a:normAutofit/>
          </a:bodyPr>
          <a:lstStyle/>
          <a:p>
            <a:pPr algn="l"/>
            <a:endParaRPr lang="en-US" sz="2200" baseline="0" dirty="0" err="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Text Placeholder 6">
            <a:extLst>
              <a:ext uri="{FF2B5EF4-FFF2-40B4-BE49-F238E27FC236}">
                <a16:creationId xmlns:a16="http://schemas.microsoft.com/office/drawing/2014/main" id="{E453CDE8-93E1-904C-9146-BC8DB07C2BD3}"/>
              </a:ext>
            </a:extLst>
          </p:cNvPr>
          <p:cNvSpPr>
            <a:spLocks noGrp="1"/>
          </p:cNvSpPr>
          <p:nvPr>
            <p:ph type="body" sz="quarter" idx="10" hasCustomPrompt="1"/>
          </p:nvPr>
        </p:nvSpPr>
        <p:spPr>
          <a:xfrm>
            <a:off x="380343" y="4188936"/>
            <a:ext cx="6821487" cy="487569"/>
          </a:xfrm>
        </p:spPr>
        <p:txBody>
          <a:bodyPr>
            <a:spAutoFit/>
          </a:bodyPr>
          <a:lstStyle>
            <a:lvl1pPr marL="0" indent="0">
              <a:buNone/>
              <a:defRPr sz="24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en-US" dirty="0"/>
              <a:t>Subtitle</a:t>
            </a:r>
          </a:p>
        </p:txBody>
      </p:sp>
      <p:sp>
        <p:nvSpPr>
          <p:cNvPr id="17" name="Subtitle 2">
            <a:extLst>
              <a:ext uri="{FF2B5EF4-FFF2-40B4-BE49-F238E27FC236}">
                <a16:creationId xmlns:a16="http://schemas.microsoft.com/office/drawing/2014/main" id="{0863C4B0-C014-9D40-A75D-23B82CCC35B5}"/>
              </a:ext>
            </a:extLst>
          </p:cNvPr>
          <p:cNvSpPr>
            <a:spLocks noGrp="1"/>
          </p:cNvSpPr>
          <p:nvPr>
            <p:ph type="subTitle" idx="1" hasCustomPrompt="1"/>
          </p:nvPr>
        </p:nvSpPr>
        <p:spPr>
          <a:xfrm>
            <a:off x="381000" y="5167313"/>
            <a:ext cx="4492240" cy="242887"/>
          </a:xfrm>
        </p:spPr>
        <p:txBody>
          <a:bodyPr anchor="b">
            <a:spAutoFit/>
          </a:bodyPr>
          <a:lstStyle>
            <a:lvl1pPr marL="0" indent="0" algn="l">
              <a:lnSpc>
                <a:spcPct val="80000"/>
              </a:lnSpc>
              <a:buNone/>
              <a:defRPr sz="1200" b="0" i="0" spc="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xx Month 2022</a:t>
            </a:r>
          </a:p>
        </p:txBody>
      </p:sp>
      <p:pic>
        <p:nvPicPr>
          <p:cNvPr id="13" name="Picture 12" descr="A close up of a logo&#10;&#10;Description automatically generated">
            <a:extLst>
              <a:ext uri="{FF2B5EF4-FFF2-40B4-BE49-F238E27FC236}">
                <a16:creationId xmlns:a16="http://schemas.microsoft.com/office/drawing/2014/main" id="{41AD9709-AE33-714D-9C53-7B02F85397CE}"/>
              </a:ext>
            </a:extLst>
          </p:cNvPr>
          <p:cNvPicPr>
            <a:picLocks noChangeAspect="1"/>
          </p:cNvPicPr>
          <p:nvPr userDrawn="1"/>
        </p:nvPicPr>
        <p:blipFill>
          <a:blip r:embed="rId2"/>
          <a:stretch>
            <a:fillRect/>
          </a:stretch>
        </p:blipFill>
        <p:spPr>
          <a:xfrm>
            <a:off x="457200" y="555806"/>
            <a:ext cx="3330000" cy="672727"/>
          </a:xfrm>
          <a:prstGeom prst="rect">
            <a:avLst/>
          </a:prstGeom>
        </p:spPr>
      </p:pic>
      <p:sp>
        <p:nvSpPr>
          <p:cNvPr id="16" name="Text Placeholder 10">
            <a:extLst>
              <a:ext uri="{FF2B5EF4-FFF2-40B4-BE49-F238E27FC236}">
                <a16:creationId xmlns:a16="http://schemas.microsoft.com/office/drawing/2014/main" id="{8071B11A-A4D0-554E-8C4B-5A3A9FC5FAB1}"/>
              </a:ext>
            </a:extLst>
          </p:cNvPr>
          <p:cNvSpPr txBox="1">
            <a:spLocks/>
          </p:cNvSpPr>
          <p:nvPr userDrawn="1"/>
        </p:nvSpPr>
        <p:spPr>
          <a:xfrm>
            <a:off x="380999" y="5945741"/>
            <a:ext cx="6327449" cy="645177"/>
          </a:xfrm>
          <a:prstGeom prst="rect">
            <a:avLst/>
          </a:prstGeom>
        </p:spPr>
        <p:txBody>
          <a:bodyPr vert="horz" wrap="square" lIns="91440" tIns="45720" rIns="91440" bIns="45720" rtlCol="0">
            <a:spAutoFit/>
          </a:bodyPr>
          <a:lstStyle>
            <a:lvl1pPr marL="0" indent="0" algn="l" defTabSz="914400" rtl="0" eaLnBrk="1" latinLnBrk="0" hangingPunct="1">
              <a:lnSpc>
                <a:spcPct val="114000"/>
              </a:lnSpc>
              <a:spcBef>
                <a:spcPts val="1000"/>
              </a:spcBef>
              <a:buClr>
                <a:schemeClr val="tx2"/>
              </a:buClr>
              <a:buFont typeface="Arial" panose="020B0604020202020204" pitchFamily="34" charset="0"/>
              <a:buNone/>
              <a:tabLst/>
              <a:defRPr lang="en-US" sz="800" b="0" i="0" u="none" strike="noStrike" kern="1200" spc="0" baseline="0" smtClean="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defRPr>
            </a:lvl1pPr>
            <a:lvl2pPr marL="742950" indent="-285750" algn="l" defTabSz="914400" rtl="0" eaLnBrk="1" latinLnBrk="0" hangingPunct="1">
              <a:lnSpc>
                <a:spcPct val="114000"/>
              </a:lnSpc>
              <a:spcBef>
                <a:spcPts val="500"/>
              </a:spcBef>
              <a:buClr>
                <a:schemeClr val="tx2"/>
              </a:buClr>
              <a:buFont typeface="Arial" panose="020B0604020202020204" pitchFamily="34" charset="0"/>
              <a:buChar char="•"/>
              <a:defRPr sz="9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5850" indent="-171450" algn="l" defTabSz="914400" rtl="0" eaLnBrk="1" latinLnBrk="0" hangingPunct="1">
              <a:lnSpc>
                <a:spcPct val="114000"/>
              </a:lnSpc>
              <a:spcBef>
                <a:spcPts val="500"/>
              </a:spcBef>
              <a:buClr>
                <a:schemeClr val="tx2"/>
              </a:buClr>
              <a:buFont typeface="Arial" panose="020B0604020202020204" pitchFamily="34" charset="0"/>
              <a:buChar char="•"/>
              <a:defRPr sz="12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543050" indent="-171450" algn="l" defTabSz="914400" rtl="0" eaLnBrk="1" latinLnBrk="0" hangingPunct="1">
              <a:lnSpc>
                <a:spcPct val="114000"/>
              </a:lnSpc>
              <a:spcBef>
                <a:spcPts val="500"/>
              </a:spcBef>
              <a:buClr>
                <a:schemeClr val="tx2"/>
              </a:buClr>
              <a:buFont typeface="Arial" panose="020B0604020202020204" pitchFamily="34" charset="0"/>
              <a:buChar char="•"/>
              <a:defRPr sz="10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14000"/>
              </a:lnSpc>
              <a:spcBef>
                <a:spcPts val="500"/>
              </a:spcBef>
              <a:buClr>
                <a:schemeClr val="tx2"/>
              </a:buClr>
              <a:buFont typeface="Arial"/>
              <a:buChar char="•"/>
              <a:defRPr sz="20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114000"/>
              </a:lnSpc>
              <a:spcBef>
                <a:spcPts val="600"/>
              </a:spcBef>
              <a:spcAft>
                <a:spcPts val="0"/>
              </a:spcAft>
              <a:buClr>
                <a:schemeClr val="tx2"/>
              </a:buClr>
              <a:buSzTx/>
              <a:buFont typeface="Arial" panose="020B0604020202020204" pitchFamily="34" charset="0"/>
              <a:buNone/>
              <a:tabLst/>
              <a:defRPr/>
            </a:pPr>
            <a:r>
              <a:rPr lang="en-US" sz="800" dirty="0">
                <a:solidFill>
                  <a:schemeClr val="bg1"/>
                </a:solidFill>
              </a:rPr>
              <a:t>DISCLAIMER: Any deal structures, pricing, models, and terms provided herein are for illustration only, subject to change, and intended to give a general understanding of the way in which Omni Bridgeway may structure its transactions. Actual transactions and deal terms may vary based on the facts and circumstances of specific investments. Claimants and law firms may not rely on this introductory presentation; any specific funding deal will be governed solely by the terms agreed to and set forth in an executed contract.</a:t>
            </a:r>
          </a:p>
        </p:txBody>
      </p:sp>
    </p:spTree>
    <p:extLst>
      <p:ext uri="{BB962C8B-B14F-4D97-AF65-F5344CB8AC3E}">
        <p14:creationId xmlns:p14="http://schemas.microsoft.com/office/powerpoint/2010/main" val="898211456"/>
      </p:ext>
    </p:extLst>
  </p:cSld>
  <p:clrMapOvr>
    <a:masterClrMapping/>
  </p:clrMapOvr>
  <p:extLst>
    <p:ext uri="{DCECCB84-F9BA-43D5-87BE-67443E8EF086}">
      <p15:sldGuideLst xmlns:p15="http://schemas.microsoft.com/office/powerpoint/2012/main">
        <p15:guide id="1" orient="horz" pos="544" userDrawn="1">
          <p15:clr>
            <a:srgbClr val="FBAE40"/>
          </p15:clr>
        </p15:guide>
        <p15:guide id="2" pos="512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ub-Section Divider Dark">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28652A-1A02-6B45-BD4E-507A520E3398}"/>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Title 12"/>
          <p:cNvSpPr>
            <a:spLocks noGrp="1"/>
          </p:cNvSpPr>
          <p:nvPr>
            <p:ph type="title"/>
          </p:nvPr>
        </p:nvSpPr>
        <p:spPr>
          <a:xfrm>
            <a:off x="804589" y="1618229"/>
            <a:ext cx="8838399" cy="3621541"/>
          </a:xfrm>
          <a:prstGeom prst="rect">
            <a:avLst/>
          </a:prstGeom>
        </p:spPr>
        <p:txBody>
          <a:bodyPr anchor="ctr">
            <a:noAutofit/>
          </a:bodyPr>
          <a:lstStyle>
            <a:lvl1pPr>
              <a:lnSpc>
                <a:spcPct val="85000"/>
              </a:lnSpc>
              <a:defRPr sz="6000" b="0" i="0" spc="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pic>
        <p:nvPicPr>
          <p:cNvPr id="5" name="Picture 4" descr="A close up of a logo&#10;&#10;Description automatically generated">
            <a:extLst>
              <a:ext uri="{FF2B5EF4-FFF2-40B4-BE49-F238E27FC236}">
                <a16:creationId xmlns:a16="http://schemas.microsoft.com/office/drawing/2014/main" id="{227200F2-CCB9-1248-ACAD-B97EE54D29C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27876" y="172085"/>
            <a:ext cx="1490400" cy="301091"/>
          </a:xfrm>
          <a:prstGeom prst="rect">
            <a:avLst/>
          </a:prstGeom>
        </p:spPr>
      </p:pic>
    </p:spTree>
    <p:extLst>
      <p:ext uri="{BB962C8B-B14F-4D97-AF65-F5344CB8AC3E}">
        <p14:creationId xmlns:p14="http://schemas.microsoft.com/office/powerpoint/2010/main" val="1234119530"/>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ub-Section Divider Dark">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28652A-1A02-6B45-BD4E-507A520E3398}"/>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Subtitle 2"/>
          <p:cNvSpPr>
            <a:spLocks noGrp="1"/>
          </p:cNvSpPr>
          <p:nvPr>
            <p:ph type="subTitle" idx="1" hasCustomPrompt="1"/>
          </p:nvPr>
        </p:nvSpPr>
        <p:spPr>
          <a:xfrm>
            <a:off x="381802" y="2159679"/>
            <a:ext cx="4827431" cy="334140"/>
          </a:xfrm>
        </p:spPr>
        <p:txBody>
          <a:bodyPr anchor="t">
            <a:normAutofit/>
          </a:bodyPr>
          <a:lstStyle>
            <a:lvl1pPr marL="0" indent="0" algn="l">
              <a:lnSpc>
                <a:spcPct val="80000"/>
              </a:lnSpc>
              <a:buNone/>
              <a:defRPr sz="1800" b="0" i="0" spc="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Section title</a:t>
            </a:r>
          </a:p>
        </p:txBody>
      </p:sp>
      <p:sp>
        <p:nvSpPr>
          <p:cNvPr id="13" name="Title 12"/>
          <p:cNvSpPr>
            <a:spLocks noGrp="1"/>
          </p:cNvSpPr>
          <p:nvPr>
            <p:ph type="title"/>
          </p:nvPr>
        </p:nvSpPr>
        <p:spPr>
          <a:xfrm>
            <a:off x="381802" y="2626860"/>
            <a:ext cx="8838399" cy="3621541"/>
          </a:xfrm>
          <a:prstGeom prst="rect">
            <a:avLst/>
          </a:prstGeom>
        </p:spPr>
        <p:txBody>
          <a:bodyPr anchor="t">
            <a:noAutofit/>
          </a:bodyPr>
          <a:lstStyle>
            <a:lvl1pPr>
              <a:defRPr sz="6000" b="0" i="0" spc="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t>Click to edit Master title style</a:t>
            </a:r>
          </a:p>
        </p:txBody>
      </p:sp>
      <p:pic>
        <p:nvPicPr>
          <p:cNvPr id="5" name="Picture 4" descr="A close up of a logo&#10;&#10;Description automatically generated">
            <a:extLst>
              <a:ext uri="{FF2B5EF4-FFF2-40B4-BE49-F238E27FC236}">
                <a16:creationId xmlns:a16="http://schemas.microsoft.com/office/drawing/2014/main" id="{227200F2-CCB9-1248-ACAD-B97EE54D29C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327876" y="172085"/>
            <a:ext cx="1490400" cy="301091"/>
          </a:xfrm>
          <a:prstGeom prst="rect">
            <a:avLst/>
          </a:prstGeom>
        </p:spPr>
      </p:pic>
    </p:spTree>
    <p:extLst>
      <p:ext uri="{BB962C8B-B14F-4D97-AF65-F5344CB8AC3E}">
        <p14:creationId xmlns:p14="http://schemas.microsoft.com/office/powerpoint/2010/main" val="586880303"/>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512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609601"/>
            <a:ext cx="10972800" cy="1325563"/>
          </a:xfrm>
          <a:prstGeom prst="rect">
            <a:avLst/>
          </a:prstGeom>
        </p:spPr>
        <p:txBody>
          <a:bodyPr vert="horz" lIns="91440" tIns="45720" rIns="91440" bIns="45720" rtlCol="0" anchor="t">
            <a:normAutofit/>
          </a:bodyPr>
          <a:lstStyle/>
          <a:p>
            <a:r>
              <a:rPr lang="en-AU" noProof="0"/>
              <a:t>Title</a:t>
            </a:r>
          </a:p>
        </p:txBody>
      </p:sp>
      <p:sp>
        <p:nvSpPr>
          <p:cNvPr id="3" name="Text Placeholder 2"/>
          <p:cNvSpPr>
            <a:spLocks noGrp="1"/>
          </p:cNvSpPr>
          <p:nvPr>
            <p:ph type="body" idx="1"/>
          </p:nvPr>
        </p:nvSpPr>
        <p:spPr>
          <a:xfrm>
            <a:off x="381000" y="1825625"/>
            <a:ext cx="10972800" cy="4181475"/>
          </a:xfrm>
          <a:prstGeom prst="rect">
            <a:avLst/>
          </a:prstGeom>
        </p:spPr>
        <p:txBody>
          <a:bodyPr vert="horz" lIns="91440" tIns="45720" rIns="91440" bIns="45720" rtlCol="0">
            <a:normAutofit/>
          </a:bodyPr>
          <a:lstStyle/>
          <a:p>
            <a:pPr lvl="0"/>
            <a:r>
              <a:rPr lang="en-AU" noProof="0"/>
              <a:t>Click to edit Master text styles</a:t>
            </a:r>
          </a:p>
          <a:p>
            <a:pPr lvl="1"/>
            <a:r>
              <a:rPr lang="en-AU" noProof="0"/>
              <a:t>Second level</a:t>
            </a:r>
          </a:p>
        </p:txBody>
      </p:sp>
      <p:sp>
        <p:nvSpPr>
          <p:cNvPr id="6" name="Slide Number Placeholder 5"/>
          <p:cNvSpPr>
            <a:spLocks noGrp="1"/>
          </p:cNvSpPr>
          <p:nvPr>
            <p:ph type="sldNum" sz="quarter" idx="4"/>
          </p:nvPr>
        </p:nvSpPr>
        <p:spPr>
          <a:xfrm>
            <a:off x="11133667" y="6356351"/>
            <a:ext cx="687272" cy="365125"/>
          </a:xfrm>
          <a:prstGeom prst="rect">
            <a:avLst/>
          </a:prstGeom>
        </p:spPr>
        <p:txBody>
          <a:bodyPr vert="horz" lIns="91440" tIns="45720" rIns="91440" bIns="45720" rtlCol="0" anchor="ctr"/>
          <a:lstStyle>
            <a:lvl1pPr algn="r">
              <a:defRPr sz="1000" b="0" i="0" spc="0">
                <a:solidFill>
                  <a:schemeClr val="tx1"/>
                </a:solidFill>
                <a:latin typeface="Open Sans Light" panose="020B0306030504020204" pitchFamily="34" charset="0"/>
                <a:ea typeface="Open Sans" panose="020B0606030504020204" pitchFamily="34" charset="0"/>
                <a:cs typeface="Open Sans Light" panose="020B0306030504020204" pitchFamily="34" charset="0"/>
              </a:defRPr>
            </a:lvl1pPr>
          </a:lstStyle>
          <a:p>
            <a:fld id="{23673097-6E7E-024C-8939-597D60A5F10D}" type="slidenum">
              <a:rPr lang="en-AU" noProof="0" smtClean="0"/>
              <a:pPr/>
              <a:t>‹#›</a:t>
            </a:fld>
            <a:endParaRPr lang="en-AU" noProof="0"/>
          </a:p>
        </p:txBody>
      </p:sp>
      <p:sp>
        <p:nvSpPr>
          <p:cNvPr id="7" name="Footer Placeholder 6">
            <a:extLst>
              <a:ext uri="{FF2B5EF4-FFF2-40B4-BE49-F238E27FC236}">
                <a16:creationId xmlns:a16="http://schemas.microsoft.com/office/drawing/2014/main" id="{C6B21178-E209-874B-822A-68BE04760ADE}"/>
              </a:ext>
            </a:extLst>
          </p:cNvPr>
          <p:cNvSpPr>
            <a:spLocks noGrp="1"/>
          </p:cNvSpPr>
          <p:nvPr>
            <p:ph type="ftr" sz="quarter" idx="3"/>
          </p:nvPr>
        </p:nvSpPr>
        <p:spPr>
          <a:xfrm>
            <a:off x="381001" y="6356351"/>
            <a:ext cx="4797903" cy="365125"/>
          </a:xfrm>
          <a:prstGeom prst="rect">
            <a:avLst/>
          </a:prstGeom>
        </p:spPr>
        <p:txBody>
          <a:bodyPr vert="horz" lIns="91440" tIns="45720" rIns="91440" bIns="45720" rtlCol="0" anchor="ctr"/>
          <a:lstStyle>
            <a:lvl1pPr algn="l">
              <a:defRPr sz="800" b="0" i="0">
                <a:solidFill>
                  <a:schemeClr val="tx1"/>
                </a:solidFill>
                <a:latin typeface="Open Sans Light" panose="020B0306030504020204" pitchFamily="34" charset="0"/>
                <a:cs typeface="Open Sans Light" panose="020B0306030504020204" pitchFamily="34" charset="0"/>
              </a:defRPr>
            </a:lvl1pPr>
          </a:lstStyle>
          <a:p>
            <a:r>
              <a:rPr lang="en-AU" noProof="0"/>
              <a:t>International Arbitration Funding  |  March 2023</a:t>
            </a:r>
          </a:p>
        </p:txBody>
      </p:sp>
      <p:pic>
        <p:nvPicPr>
          <p:cNvPr id="8" name="Picture 7" descr="A picture containing drawing&#10;&#10;Description automatically generated">
            <a:extLst>
              <a:ext uri="{FF2B5EF4-FFF2-40B4-BE49-F238E27FC236}">
                <a16:creationId xmlns:a16="http://schemas.microsoft.com/office/drawing/2014/main" id="{87C72817-DCEC-DE4F-8D4F-977A618EF666}"/>
              </a:ext>
            </a:extLst>
          </p:cNvPr>
          <p:cNvPicPr>
            <a:picLocks noChangeAspect="1"/>
          </p:cNvPicPr>
          <p:nvPr userDrawn="1"/>
        </p:nvPicPr>
        <p:blipFill>
          <a:blip r:embed="rId34" cstate="print">
            <a:extLst>
              <a:ext uri="{28A0092B-C50C-407E-A947-70E740481C1C}">
                <a14:useLocalDpi xmlns:a14="http://schemas.microsoft.com/office/drawing/2010/main"/>
              </a:ext>
            </a:extLst>
          </a:blip>
          <a:stretch>
            <a:fillRect/>
          </a:stretch>
        </p:blipFill>
        <p:spPr>
          <a:xfrm>
            <a:off x="10320600" y="168552"/>
            <a:ext cx="1490400" cy="301091"/>
          </a:xfrm>
          <a:prstGeom prst="rect">
            <a:avLst/>
          </a:prstGeom>
        </p:spPr>
      </p:pic>
    </p:spTree>
    <p:extLst>
      <p:ext uri="{BB962C8B-B14F-4D97-AF65-F5344CB8AC3E}">
        <p14:creationId xmlns:p14="http://schemas.microsoft.com/office/powerpoint/2010/main" val="1509508941"/>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98" r:id="rId3"/>
    <p:sldLayoutId id="2147483716" r:id="rId4"/>
    <p:sldLayoutId id="2147483715" r:id="rId5"/>
    <p:sldLayoutId id="2147483678" r:id="rId6"/>
    <p:sldLayoutId id="2147483679" r:id="rId7"/>
    <p:sldLayoutId id="2147483680" r:id="rId8"/>
    <p:sldLayoutId id="2147483699" r:id="rId9"/>
    <p:sldLayoutId id="2147483697" r:id="rId10"/>
    <p:sldLayoutId id="2147483681" r:id="rId11"/>
    <p:sldLayoutId id="2147483682" r:id="rId12"/>
    <p:sldLayoutId id="2147483683" r:id="rId13"/>
    <p:sldLayoutId id="2147483684" r:id="rId14"/>
    <p:sldLayoutId id="2147483713" r:id="rId15"/>
    <p:sldLayoutId id="2147483685" r:id="rId16"/>
    <p:sldLayoutId id="2147483686" r:id="rId17"/>
    <p:sldLayoutId id="2147483687" r:id="rId18"/>
    <p:sldLayoutId id="2147483704" r:id="rId19"/>
    <p:sldLayoutId id="2147483688" r:id="rId20"/>
    <p:sldLayoutId id="2147483689" r:id="rId21"/>
    <p:sldLayoutId id="2147483690" r:id="rId22"/>
    <p:sldLayoutId id="2147483691" r:id="rId23"/>
    <p:sldLayoutId id="2147483692" r:id="rId24"/>
    <p:sldLayoutId id="2147483693" r:id="rId25"/>
    <p:sldLayoutId id="2147483710" r:id="rId26"/>
    <p:sldLayoutId id="2147483694" r:id="rId27"/>
    <p:sldLayoutId id="2147483695" r:id="rId28"/>
    <p:sldLayoutId id="2147483696" r:id="rId29"/>
    <p:sldLayoutId id="2147483712" r:id="rId30"/>
    <p:sldLayoutId id="2147483709" r:id="rId31"/>
    <p:sldLayoutId id="2147483711" r:id="rId32"/>
  </p:sldLayoutIdLst>
  <p:hf hdr="0" dt="0"/>
  <p:txStyles>
    <p:titleStyle>
      <a:lvl1pPr algn="l" defTabSz="914377" rtl="0" eaLnBrk="1" latinLnBrk="0" hangingPunct="1">
        <a:lnSpc>
          <a:spcPct val="95000"/>
        </a:lnSpc>
        <a:spcBef>
          <a:spcPct val="0"/>
        </a:spcBef>
        <a:buNone/>
        <a:defRPr sz="2800" b="0" i="0" kern="1200"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p:titleStyle>
    <p:bodyStyle>
      <a:lvl1pPr marL="265107" indent="-265107" algn="l" defTabSz="914377" rtl="0" eaLnBrk="1" latinLnBrk="0" hangingPunct="1">
        <a:lnSpc>
          <a:spcPct val="114000"/>
        </a:lnSpc>
        <a:spcBef>
          <a:spcPts val="1000"/>
        </a:spcBef>
        <a:buClr>
          <a:schemeClr val="tx2"/>
        </a:buClr>
        <a:buSzPct val="120000"/>
        <a:buFont typeface="Arial" panose="020B0604020202020204" pitchFamily="34" charset="0"/>
        <a:buChar char="•"/>
        <a:tabLst/>
        <a:defRPr sz="14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41325" indent="-276218" algn="l" defTabSz="914377" rtl="0" eaLnBrk="1" latinLnBrk="0" hangingPunct="1">
        <a:lnSpc>
          <a:spcPct val="114000"/>
        </a:lnSpc>
        <a:spcBef>
          <a:spcPts val="500"/>
        </a:spcBef>
        <a:buClr>
          <a:schemeClr val="tx2"/>
        </a:buClr>
        <a:buSzPct val="100000"/>
        <a:buFont typeface="System Font Regular"/>
        <a:buChar char="–"/>
        <a:defRPr sz="14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85824" indent="-171446" algn="l" defTabSz="914377" rtl="0" eaLnBrk="1" latinLnBrk="0" hangingPunct="1">
        <a:lnSpc>
          <a:spcPct val="114000"/>
        </a:lnSpc>
        <a:spcBef>
          <a:spcPts val="500"/>
        </a:spcBef>
        <a:buClr>
          <a:schemeClr val="tx2"/>
        </a:buClr>
        <a:buFont typeface="Arial" panose="020B0604020202020204" pitchFamily="34" charset="0"/>
        <a:buChar char="•"/>
        <a:defRPr sz="12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543012" indent="-171446" algn="l" defTabSz="914377" rtl="0" eaLnBrk="1" latinLnBrk="0" hangingPunct="1">
        <a:lnSpc>
          <a:spcPct val="114000"/>
        </a:lnSpc>
        <a:spcBef>
          <a:spcPts val="500"/>
        </a:spcBef>
        <a:buClr>
          <a:schemeClr val="tx2"/>
        </a:buClr>
        <a:buFont typeface="Arial" panose="020B0604020202020204" pitchFamily="34" charset="0"/>
        <a:buChar char="•"/>
        <a:defRPr sz="10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349" indent="-228594" algn="l" defTabSz="914377" rtl="0" eaLnBrk="1" latinLnBrk="0" hangingPunct="1">
        <a:lnSpc>
          <a:spcPct val="114000"/>
        </a:lnSpc>
        <a:spcBef>
          <a:spcPts val="500"/>
        </a:spcBef>
        <a:buClr>
          <a:schemeClr val="tx2"/>
        </a:buClr>
        <a:buFont typeface="Arial"/>
        <a:buChar char="•"/>
        <a:defRPr sz="20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24" userDrawn="1">
          <p15:clr>
            <a:srgbClr val="F26B43"/>
          </p15:clr>
        </p15:guide>
        <p15:guide id="3" orient="horz" pos="448" userDrawn="1">
          <p15:clr>
            <a:srgbClr val="F26B43"/>
          </p15:clr>
        </p15:guide>
        <p15:guide id="4" orient="horz" pos="384" userDrawn="1">
          <p15:clr>
            <a:srgbClr val="F26B43"/>
          </p15:clr>
        </p15:guide>
        <p15:guide id="5" pos="9920" userDrawn="1">
          <p15:clr>
            <a:srgbClr val="F26B43"/>
          </p15:clr>
        </p15:guide>
        <p15:guide id="6" pos="3840" userDrawn="1">
          <p15:clr>
            <a:srgbClr val="F26B43"/>
          </p15:clr>
        </p15:guide>
        <p15:guide id="7" orient="horz" pos="832" userDrawn="1">
          <p15:clr>
            <a:srgbClr val="F26B43"/>
          </p15:clr>
        </p15:guide>
        <p15:guide id="8" pos="291" userDrawn="1">
          <p15:clr>
            <a:srgbClr val="F26B43"/>
          </p15:clr>
        </p15:guide>
        <p15:guide id="9" pos="7389" userDrawn="1">
          <p15:clr>
            <a:srgbClr val="F26B43"/>
          </p15:clr>
        </p15:guide>
        <p15:guide id="10" orient="horz" pos="3784" userDrawn="1">
          <p15:clr>
            <a:srgbClr val="F26B43"/>
          </p15:clr>
        </p15:guide>
        <p15:guide id="11" pos="3691" userDrawn="1">
          <p15:clr>
            <a:srgbClr val="F26B43"/>
          </p15:clr>
        </p15:guide>
        <p15:guide id="12" pos="3989" userDrawn="1">
          <p15:clr>
            <a:srgbClr val="F26B43"/>
          </p15:clr>
        </p15:guide>
        <p15:guide id="13" pos="5834" userDrawn="1">
          <p15:clr>
            <a:srgbClr val="9FCC3B"/>
          </p15:clr>
        </p15:guide>
        <p15:guide id="14" pos="5537" userDrawn="1">
          <p15:clr>
            <a:srgbClr val="9FCC3B"/>
          </p15:clr>
        </p15:guide>
        <p15:guide id="15" pos="2137" userDrawn="1">
          <p15:clr>
            <a:srgbClr val="9FCC3B"/>
          </p15:clr>
        </p15:guide>
        <p15:guide id="16" pos="1846" userDrawn="1">
          <p15:clr>
            <a:srgbClr val="9FCC3B"/>
          </p15:clr>
        </p15:guide>
        <p15:guide id="17" pos="582" userDrawn="1">
          <p15:clr>
            <a:srgbClr val="9FCC3B"/>
          </p15:clr>
        </p15:guide>
        <p15:guide id="18" pos="7085" userDrawn="1">
          <p15:clr>
            <a:srgbClr val="9FCC3B"/>
          </p15:clr>
        </p15:guide>
        <p15:guide id="19" pos="2491" userDrawn="1">
          <p15:clr>
            <a:srgbClr val="5ACBF0"/>
          </p15:clr>
        </p15:guide>
        <p15:guide id="20" pos="2779" userDrawn="1">
          <p15:clr>
            <a:srgbClr val="5ACBF0"/>
          </p15:clr>
        </p15:guide>
        <p15:guide id="21" pos="4944" userDrawn="1">
          <p15:clr>
            <a:srgbClr val="5ACBF0"/>
          </p15:clr>
        </p15:guide>
        <p15:guide id="22" pos="5232"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notesSlide" Target="../notesSlides/notesSlide5.xml"/><Relationship Id="rId16"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jpeg"/><Relationship Id="rId15" Type="http://schemas.openxmlformats.org/officeDocument/2006/relationships/image" Target="../media/image26.png"/><Relationship Id="rId10" Type="http://schemas.openxmlformats.org/officeDocument/2006/relationships/image" Target="../media/image21.jpeg"/><Relationship Id="rId4" Type="http://schemas.openxmlformats.org/officeDocument/2006/relationships/image" Target="../media/image15.svg"/><Relationship Id="rId9" Type="http://schemas.openxmlformats.org/officeDocument/2006/relationships/image" Target="../media/image20.jpeg"/><Relationship Id="rId1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A20FA333-50DD-AC45-95DA-A35257E69A29}"/>
              </a:ext>
            </a:extLst>
          </p:cNvPr>
          <p:cNvSpPr>
            <a:spLocks noGrp="1"/>
          </p:cNvSpPr>
          <p:nvPr>
            <p:ph type="subTitle" idx="1"/>
          </p:nvPr>
        </p:nvSpPr>
        <p:spPr/>
        <p:txBody>
          <a:bodyPr/>
          <a:lstStyle/>
          <a:p>
            <a:r>
              <a:rPr lang="en-AU" noProof="0" dirty="0"/>
              <a:t>March 2023</a:t>
            </a:r>
          </a:p>
        </p:txBody>
      </p:sp>
      <p:sp>
        <p:nvSpPr>
          <p:cNvPr id="2" name="Title 1">
            <a:extLst>
              <a:ext uri="{FF2B5EF4-FFF2-40B4-BE49-F238E27FC236}">
                <a16:creationId xmlns:a16="http://schemas.microsoft.com/office/drawing/2014/main" id="{759449A7-CB21-594E-9F0C-23BF280B742C}"/>
              </a:ext>
            </a:extLst>
          </p:cNvPr>
          <p:cNvSpPr>
            <a:spLocks noGrp="1"/>
          </p:cNvSpPr>
          <p:nvPr>
            <p:ph type="ctrTitle"/>
          </p:nvPr>
        </p:nvSpPr>
        <p:spPr>
          <a:xfrm>
            <a:off x="381001" y="2733040"/>
            <a:ext cx="5907258" cy="954108"/>
          </a:xfrm>
        </p:spPr>
        <p:txBody>
          <a:bodyPr anchor="t">
            <a:noAutofit/>
          </a:bodyPr>
          <a:lstStyle/>
          <a:p>
            <a:r>
              <a:rPr lang="en-US" sz="4000" dirty="0"/>
              <a:t>Financing Solutions </a:t>
            </a:r>
            <a:br>
              <a:rPr lang="en-US" sz="4000" dirty="0"/>
            </a:br>
            <a:r>
              <a:rPr lang="en-US" sz="4000" dirty="0"/>
              <a:t>for Managing Risk </a:t>
            </a:r>
            <a:br>
              <a:rPr lang="en-US" sz="4000" dirty="0"/>
            </a:br>
            <a:r>
              <a:rPr lang="en-US" sz="4000" dirty="0"/>
              <a:t>and Monetizing Assets</a:t>
            </a:r>
            <a:endParaRPr lang="en-AU" sz="4000" noProof="0" dirty="0"/>
          </a:p>
        </p:txBody>
      </p:sp>
      <p:sp>
        <p:nvSpPr>
          <p:cNvPr id="3" name="Text Placeholder 2">
            <a:extLst>
              <a:ext uri="{FF2B5EF4-FFF2-40B4-BE49-F238E27FC236}">
                <a16:creationId xmlns:a16="http://schemas.microsoft.com/office/drawing/2014/main" id="{E05A7D6A-FB13-E144-BF76-5B1A7AFB368A}"/>
              </a:ext>
            </a:extLst>
          </p:cNvPr>
          <p:cNvSpPr>
            <a:spLocks noGrp="1"/>
          </p:cNvSpPr>
          <p:nvPr>
            <p:ph type="body" sz="quarter" idx="10"/>
          </p:nvPr>
        </p:nvSpPr>
        <p:spPr>
          <a:xfrm>
            <a:off x="409218" y="2210481"/>
            <a:ext cx="6821487" cy="522559"/>
          </a:xfrm>
        </p:spPr>
        <p:txBody>
          <a:bodyPr>
            <a:noAutofit/>
          </a:bodyPr>
          <a:lstStyle/>
          <a:p>
            <a:r>
              <a:rPr lang="en-AU" noProof="0" dirty="0">
                <a:solidFill>
                  <a:schemeClr val="tx2"/>
                </a:solidFill>
              </a:rPr>
              <a:t>International Arbitration Funding</a:t>
            </a:r>
            <a:endParaRPr lang="en-AU" noProof="0" dirty="0"/>
          </a:p>
        </p:txBody>
      </p:sp>
      <p:sp>
        <p:nvSpPr>
          <p:cNvPr id="5" name="TextBox 4">
            <a:extLst>
              <a:ext uri="{FF2B5EF4-FFF2-40B4-BE49-F238E27FC236}">
                <a16:creationId xmlns:a16="http://schemas.microsoft.com/office/drawing/2014/main" id="{CF482A6C-B5E5-594C-BD2B-6D4DB0484584}"/>
              </a:ext>
            </a:extLst>
          </p:cNvPr>
          <p:cNvSpPr txBox="1"/>
          <p:nvPr/>
        </p:nvSpPr>
        <p:spPr>
          <a:xfrm>
            <a:off x="3243943" y="5867400"/>
            <a:ext cx="0" cy="0"/>
          </a:xfrm>
          <a:prstGeom prst="rect">
            <a:avLst/>
          </a:prstGeom>
        </p:spPr>
        <p:txBody>
          <a:bodyPr vert="horz" wrap="none" lIns="91440" tIns="45720" rIns="91440" bIns="45720" rtlCol="0" anchor="t">
            <a:normAutofit fontScale="25000" lnSpcReduction="20000"/>
          </a:bodyPr>
          <a:lstStyle/>
          <a:p>
            <a:pPr algn="l"/>
            <a:endParaRPr lang="en-US" sz="900" baseline="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324636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1">
            <a:extLst>
              <a:ext uri="{FF2B5EF4-FFF2-40B4-BE49-F238E27FC236}">
                <a16:creationId xmlns:a16="http://schemas.microsoft.com/office/drawing/2014/main" id="{789B7A55-049E-D2F0-6FF4-BC42EED005A2}"/>
              </a:ext>
            </a:extLst>
          </p:cNvPr>
          <p:cNvSpPr/>
          <p:nvPr/>
        </p:nvSpPr>
        <p:spPr>
          <a:xfrm>
            <a:off x="835215" y="1311982"/>
            <a:ext cx="4623132" cy="4695116"/>
          </a:xfrm>
          <a:custGeom>
            <a:avLst/>
            <a:gdLst>
              <a:gd name="connsiteX0" fmla="*/ 0 w 4623132"/>
              <a:gd name="connsiteY0" fmla="*/ 0 h 4695116"/>
              <a:gd name="connsiteX1" fmla="*/ 3977951 w 4623132"/>
              <a:gd name="connsiteY1" fmla="*/ 0 h 4695116"/>
              <a:gd name="connsiteX2" fmla="*/ 4623132 w 4623132"/>
              <a:gd name="connsiteY2" fmla="*/ 4695116 h 4695116"/>
              <a:gd name="connsiteX3" fmla="*/ 1301080 w 4623132"/>
              <a:gd name="connsiteY3" fmla="*/ 4695116 h 4695116"/>
              <a:gd name="connsiteX4" fmla="*/ 585736 w 4623132"/>
              <a:gd name="connsiteY4" fmla="*/ 4695116 h 4695116"/>
              <a:gd name="connsiteX5" fmla="*/ 0 w 4623132"/>
              <a:gd name="connsiteY5" fmla="*/ 4695116 h 469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132" h="4695116">
                <a:moveTo>
                  <a:pt x="0" y="0"/>
                </a:moveTo>
                <a:lnTo>
                  <a:pt x="3977951" y="0"/>
                </a:lnTo>
                <a:lnTo>
                  <a:pt x="4623132" y="4695116"/>
                </a:lnTo>
                <a:lnTo>
                  <a:pt x="1301080" y="4695116"/>
                </a:lnTo>
                <a:lnTo>
                  <a:pt x="585736" y="4695116"/>
                </a:lnTo>
                <a:lnTo>
                  <a:pt x="0" y="4695116"/>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err="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Title 3">
            <a:extLst>
              <a:ext uri="{FF2B5EF4-FFF2-40B4-BE49-F238E27FC236}">
                <a16:creationId xmlns:a16="http://schemas.microsoft.com/office/drawing/2014/main" id="{0E3F4238-4BD8-200B-4BE8-BD7951AEDB11}"/>
              </a:ext>
            </a:extLst>
          </p:cNvPr>
          <p:cNvSpPr>
            <a:spLocks noGrp="1"/>
          </p:cNvSpPr>
          <p:nvPr>
            <p:ph type="title"/>
          </p:nvPr>
        </p:nvSpPr>
        <p:spPr/>
        <p:txBody>
          <a:bodyPr/>
          <a:lstStyle/>
          <a:p>
            <a:r>
              <a:rPr lang="en-US" dirty="0"/>
              <a:t>Solving Complex Challenges</a:t>
            </a:r>
            <a:endParaRPr lang="en-AU" dirty="0"/>
          </a:p>
        </p:txBody>
      </p:sp>
      <p:sp>
        <p:nvSpPr>
          <p:cNvPr id="40" name="Footer Placeholder 39">
            <a:extLst>
              <a:ext uri="{FF2B5EF4-FFF2-40B4-BE49-F238E27FC236}">
                <a16:creationId xmlns:a16="http://schemas.microsoft.com/office/drawing/2014/main" id="{C72F48D7-5882-A028-0959-44BC5CC80C17}"/>
              </a:ext>
            </a:extLst>
          </p:cNvPr>
          <p:cNvSpPr>
            <a:spLocks noGrp="1"/>
          </p:cNvSpPr>
          <p:nvPr>
            <p:ph type="ftr" sz="quarter" idx="11"/>
          </p:nvPr>
        </p:nvSpPr>
        <p:spPr/>
        <p:txBody>
          <a:bodyPr/>
          <a:lstStyle/>
          <a:p>
            <a:r>
              <a:rPr lang="en-US"/>
              <a:t>International Arbitration Funding  |  March 2023</a:t>
            </a:r>
            <a:endParaRPr lang="en-US" dirty="0"/>
          </a:p>
        </p:txBody>
      </p:sp>
      <p:sp>
        <p:nvSpPr>
          <p:cNvPr id="41" name="Slide Number Placeholder 40">
            <a:extLst>
              <a:ext uri="{FF2B5EF4-FFF2-40B4-BE49-F238E27FC236}">
                <a16:creationId xmlns:a16="http://schemas.microsoft.com/office/drawing/2014/main" id="{63BDEA39-29C5-C4A4-1FBF-38728D1501D7}"/>
              </a:ext>
            </a:extLst>
          </p:cNvPr>
          <p:cNvSpPr>
            <a:spLocks noGrp="1"/>
          </p:cNvSpPr>
          <p:nvPr>
            <p:ph type="sldNum" sz="quarter" idx="12"/>
          </p:nvPr>
        </p:nvSpPr>
        <p:spPr/>
        <p:txBody>
          <a:bodyPr/>
          <a:lstStyle/>
          <a:p>
            <a:fld id="{23673097-6E7E-024C-8939-597D60A5F10D}" type="slidenum">
              <a:rPr lang="en-US" smtClean="0"/>
              <a:pPr/>
              <a:t>2</a:t>
            </a:fld>
            <a:endParaRPr lang="en-US" dirty="0"/>
          </a:p>
        </p:txBody>
      </p:sp>
      <p:sp>
        <p:nvSpPr>
          <p:cNvPr id="18" name="Oval 17">
            <a:extLst>
              <a:ext uri="{FF2B5EF4-FFF2-40B4-BE49-F238E27FC236}">
                <a16:creationId xmlns:a16="http://schemas.microsoft.com/office/drawing/2014/main" id="{7C367E3F-F09D-D65D-0116-9823AA02999E}"/>
              </a:ext>
            </a:extLst>
          </p:cNvPr>
          <p:cNvSpPr/>
          <p:nvPr/>
        </p:nvSpPr>
        <p:spPr>
          <a:xfrm>
            <a:off x="4774881" y="3795702"/>
            <a:ext cx="900000" cy="90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1" name="Oval 20">
            <a:extLst>
              <a:ext uri="{FF2B5EF4-FFF2-40B4-BE49-F238E27FC236}">
                <a16:creationId xmlns:a16="http://schemas.microsoft.com/office/drawing/2014/main" id="{D0163E02-1C72-13BD-6F0E-497D3CB5BAF2}"/>
              </a:ext>
            </a:extLst>
          </p:cNvPr>
          <p:cNvSpPr/>
          <p:nvPr/>
        </p:nvSpPr>
        <p:spPr>
          <a:xfrm>
            <a:off x="4608972" y="2656881"/>
            <a:ext cx="900000" cy="90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4" name="Oval 23">
            <a:extLst>
              <a:ext uri="{FF2B5EF4-FFF2-40B4-BE49-F238E27FC236}">
                <a16:creationId xmlns:a16="http://schemas.microsoft.com/office/drawing/2014/main" id="{FDD69E0C-1056-58CE-A74C-87D0F45E6F9D}"/>
              </a:ext>
            </a:extLst>
          </p:cNvPr>
          <p:cNvSpPr/>
          <p:nvPr/>
        </p:nvSpPr>
        <p:spPr>
          <a:xfrm>
            <a:off x="4432430" y="1518060"/>
            <a:ext cx="900000" cy="90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Oval 26">
            <a:extLst>
              <a:ext uri="{FF2B5EF4-FFF2-40B4-BE49-F238E27FC236}">
                <a16:creationId xmlns:a16="http://schemas.microsoft.com/office/drawing/2014/main" id="{00874D0C-E6FE-E3B4-F230-5EFA694AC6E2}"/>
              </a:ext>
            </a:extLst>
          </p:cNvPr>
          <p:cNvSpPr/>
          <p:nvPr/>
        </p:nvSpPr>
        <p:spPr>
          <a:xfrm>
            <a:off x="4930157" y="4934524"/>
            <a:ext cx="900000" cy="90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3" name="TextBox 42">
            <a:extLst>
              <a:ext uri="{FF2B5EF4-FFF2-40B4-BE49-F238E27FC236}">
                <a16:creationId xmlns:a16="http://schemas.microsoft.com/office/drawing/2014/main" id="{E0D5DCD8-9C76-51CD-0E75-75C358657339}"/>
              </a:ext>
            </a:extLst>
          </p:cNvPr>
          <p:cNvSpPr txBox="1"/>
          <p:nvPr/>
        </p:nvSpPr>
        <p:spPr>
          <a:xfrm>
            <a:off x="5413259" y="1809903"/>
            <a:ext cx="6097772" cy="338554"/>
          </a:xfrm>
          <a:prstGeom prst="rect">
            <a:avLst/>
          </a:prstGeom>
          <a:noFill/>
        </p:spPr>
        <p:txBody>
          <a:bodyPr wrap="square">
            <a:spAutoFit/>
          </a:bodyPr>
          <a:lstStyle/>
          <a:p>
            <a:pPr lvl="0"/>
            <a:r>
              <a:rPr lang="en-US" sz="1600" dirty="0">
                <a:latin typeface="Open Sans" panose="020B0606030504020204" pitchFamily="34" charset="0"/>
                <a:ea typeface="Open Sans" panose="020B0606030504020204" pitchFamily="34" charset="0"/>
                <a:cs typeface="Open Sans" panose="020B0606030504020204" pitchFamily="34" charset="0"/>
              </a:rPr>
              <a:t>Domestic and International Commercial Arbitration Cases</a:t>
            </a:r>
          </a:p>
        </p:txBody>
      </p:sp>
      <p:sp>
        <p:nvSpPr>
          <p:cNvPr id="44" name="TextBox 43">
            <a:extLst>
              <a:ext uri="{FF2B5EF4-FFF2-40B4-BE49-F238E27FC236}">
                <a16:creationId xmlns:a16="http://schemas.microsoft.com/office/drawing/2014/main" id="{3677C70E-E39A-260C-19F5-3F55773CAC83}"/>
              </a:ext>
            </a:extLst>
          </p:cNvPr>
          <p:cNvSpPr txBox="1"/>
          <p:nvPr/>
        </p:nvSpPr>
        <p:spPr>
          <a:xfrm>
            <a:off x="5607952" y="2934630"/>
            <a:ext cx="6097772" cy="338554"/>
          </a:xfrm>
          <a:prstGeom prst="rect">
            <a:avLst/>
          </a:prstGeom>
          <a:noFill/>
        </p:spPr>
        <p:txBody>
          <a:bodyPr wrap="square">
            <a:spAutoFit/>
          </a:bodyPr>
          <a:lstStyle/>
          <a:p>
            <a:pPr lvl="0"/>
            <a:r>
              <a:rPr lang="en-US" sz="1600" dirty="0">
                <a:latin typeface="Open Sans" panose="020B0606030504020204" pitchFamily="34" charset="0"/>
                <a:ea typeface="Open Sans" panose="020B0606030504020204" pitchFamily="34" charset="0"/>
                <a:cs typeface="Open Sans" panose="020B0606030504020204" pitchFamily="34" charset="0"/>
              </a:rPr>
              <a:t>Investment Treaty Disputes</a:t>
            </a:r>
          </a:p>
        </p:txBody>
      </p:sp>
      <p:sp>
        <p:nvSpPr>
          <p:cNvPr id="45" name="TextBox 44">
            <a:extLst>
              <a:ext uri="{FF2B5EF4-FFF2-40B4-BE49-F238E27FC236}">
                <a16:creationId xmlns:a16="http://schemas.microsoft.com/office/drawing/2014/main" id="{73C028AF-FC68-778D-1DB3-4EA7B120BBDC}"/>
              </a:ext>
            </a:extLst>
          </p:cNvPr>
          <p:cNvSpPr txBox="1"/>
          <p:nvPr/>
        </p:nvSpPr>
        <p:spPr>
          <a:xfrm>
            <a:off x="5802645" y="4040416"/>
            <a:ext cx="6097772" cy="338554"/>
          </a:xfrm>
          <a:prstGeom prst="rect">
            <a:avLst/>
          </a:prstGeom>
          <a:noFill/>
        </p:spPr>
        <p:txBody>
          <a:bodyPr wrap="square">
            <a:spAutoFit/>
          </a:bodyPr>
          <a:lstStyle/>
          <a:p>
            <a:pPr lvl="0"/>
            <a:r>
              <a:rPr lang="en-US" sz="1600" dirty="0">
                <a:latin typeface="Open Sans" panose="020B0606030504020204" pitchFamily="34" charset="0"/>
                <a:ea typeface="Open Sans" panose="020B0606030504020204" pitchFamily="34" charset="0"/>
                <a:cs typeface="Open Sans" panose="020B0606030504020204" pitchFamily="34" charset="0"/>
              </a:rPr>
              <a:t>Award Enforcement</a:t>
            </a:r>
          </a:p>
        </p:txBody>
      </p:sp>
      <p:sp>
        <p:nvSpPr>
          <p:cNvPr id="46" name="TextBox 45">
            <a:extLst>
              <a:ext uri="{FF2B5EF4-FFF2-40B4-BE49-F238E27FC236}">
                <a16:creationId xmlns:a16="http://schemas.microsoft.com/office/drawing/2014/main" id="{EADA5A51-9ACC-F391-2BB4-C1C3E0EA20C2}"/>
              </a:ext>
            </a:extLst>
          </p:cNvPr>
          <p:cNvSpPr txBox="1"/>
          <p:nvPr/>
        </p:nvSpPr>
        <p:spPr>
          <a:xfrm>
            <a:off x="5997338" y="5220630"/>
            <a:ext cx="6097772" cy="338554"/>
          </a:xfrm>
          <a:prstGeom prst="rect">
            <a:avLst/>
          </a:prstGeom>
          <a:noFill/>
        </p:spPr>
        <p:txBody>
          <a:bodyPr wrap="square">
            <a:spAutoFit/>
          </a:bodyPr>
          <a:lstStyle/>
          <a:p>
            <a:pPr lvl="0"/>
            <a:r>
              <a:rPr lang="en-US" sz="1600" dirty="0">
                <a:latin typeface="Open Sans" panose="020B0606030504020204" pitchFamily="34" charset="0"/>
                <a:ea typeface="Open Sans" panose="020B0606030504020204" pitchFamily="34" charset="0"/>
                <a:cs typeface="Open Sans" panose="020B0606030504020204" pitchFamily="34" charset="0"/>
              </a:rPr>
              <a:t>Award Monetization </a:t>
            </a:r>
            <a:endParaRPr lang="en-AU"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3" name="Freeform 52">
            <a:extLst>
              <a:ext uri="{FF2B5EF4-FFF2-40B4-BE49-F238E27FC236}">
                <a16:creationId xmlns:a16="http://schemas.microsoft.com/office/drawing/2014/main" id="{0F891B03-D2F7-D242-AA23-968005939378}"/>
              </a:ext>
            </a:extLst>
          </p:cNvPr>
          <p:cNvSpPr/>
          <p:nvPr/>
        </p:nvSpPr>
        <p:spPr>
          <a:xfrm>
            <a:off x="-4757" y="1311982"/>
            <a:ext cx="4623132" cy="4695116"/>
          </a:xfrm>
          <a:custGeom>
            <a:avLst/>
            <a:gdLst>
              <a:gd name="connsiteX0" fmla="*/ 0 w 4623132"/>
              <a:gd name="connsiteY0" fmla="*/ 0 h 4695116"/>
              <a:gd name="connsiteX1" fmla="*/ 3977951 w 4623132"/>
              <a:gd name="connsiteY1" fmla="*/ 0 h 4695116"/>
              <a:gd name="connsiteX2" fmla="*/ 4623132 w 4623132"/>
              <a:gd name="connsiteY2" fmla="*/ 4695116 h 4695116"/>
              <a:gd name="connsiteX3" fmla="*/ 1301080 w 4623132"/>
              <a:gd name="connsiteY3" fmla="*/ 4695116 h 4695116"/>
              <a:gd name="connsiteX4" fmla="*/ 585736 w 4623132"/>
              <a:gd name="connsiteY4" fmla="*/ 4695116 h 4695116"/>
              <a:gd name="connsiteX5" fmla="*/ 0 w 4623132"/>
              <a:gd name="connsiteY5" fmla="*/ 4695116 h 469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3132" h="4695116">
                <a:moveTo>
                  <a:pt x="0" y="0"/>
                </a:moveTo>
                <a:lnTo>
                  <a:pt x="3977951" y="0"/>
                </a:lnTo>
                <a:lnTo>
                  <a:pt x="4623132" y="4695116"/>
                </a:lnTo>
                <a:lnTo>
                  <a:pt x="1301080" y="4695116"/>
                </a:lnTo>
                <a:lnTo>
                  <a:pt x="585736" y="4695116"/>
                </a:lnTo>
                <a:lnTo>
                  <a:pt x="0" y="4695116"/>
                </a:lnTo>
                <a:close/>
              </a:path>
            </a:pathLst>
          </a:custGeom>
          <a:solidFill>
            <a:srgbClr val="C2A6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AU" dirty="0" err="1">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54" name="Straight Connector 53">
            <a:extLst>
              <a:ext uri="{FF2B5EF4-FFF2-40B4-BE49-F238E27FC236}">
                <a16:creationId xmlns:a16="http://schemas.microsoft.com/office/drawing/2014/main" id="{007DCBF9-D558-D752-740D-506E258344E1}"/>
              </a:ext>
            </a:extLst>
          </p:cNvPr>
          <p:cNvCxnSpPr>
            <a:cxnSpLocks/>
          </p:cNvCxnSpPr>
          <p:nvPr/>
        </p:nvCxnSpPr>
        <p:spPr>
          <a:xfrm>
            <a:off x="5657251" y="2535866"/>
            <a:ext cx="559018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57E2EA3-8A22-3629-3953-C0A243C87126}"/>
              </a:ext>
            </a:extLst>
          </p:cNvPr>
          <p:cNvCxnSpPr>
            <a:cxnSpLocks/>
          </p:cNvCxnSpPr>
          <p:nvPr/>
        </p:nvCxnSpPr>
        <p:spPr>
          <a:xfrm>
            <a:off x="5830157" y="3652285"/>
            <a:ext cx="541728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E9B2B2C-E87A-2E1B-BC37-12B9074BC45A}"/>
              </a:ext>
            </a:extLst>
          </p:cNvPr>
          <p:cNvCxnSpPr>
            <a:cxnSpLocks/>
          </p:cNvCxnSpPr>
          <p:nvPr/>
        </p:nvCxnSpPr>
        <p:spPr>
          <a:xfrm>
            <a:off x="5997338" y="4800601"/>
            <a:ext cx="52501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6" name="Title 3">
            <a:extLst>
              <a:ext uri="{FF2B5EF4-FFF2-40B4-BE49-F238E27FC236}">
                <a16:creationId xmlns:a16="http://schemas.microsoft.com/office/drawing/2014/main" id="{579D6A85-1E31-E5DB-D87E-E172B2139BA2}"/>
              </a:ext>
            </a:extLst>
          </p:cNvPr>
          <p:cNvSpPr txBox="1">
            <a:spLocks/>
          </p:cNvSpPr>
          <p:nvPr/>
        </p:nvSpPr>
        <p:spPr>
          <a:xfrm>
            <a:off x="2255172" y="3171511"/>
            <a:ext cx="3288898" cy="893794"/>
          </a:xfrm>
          <a:prstGeom prst="rect">
            <a:avLst/>
          </a:prstGeom>
        </p:spPr>
        <p:txBody>
          <a:bodyPr vert="horz" lIns="91440" tIns="45720" rIns="91440" bIns="45720" rtlCol="0" anchor="t">
            <a:normAutofit lnSpcReduction="10000"/>
          </a:bodyPr>
          <a:lstStyle>
            <a:lvl1pPr algn="l" defTabSz="914377" rtl="0" eaLnBrk="1" latinLnBrk="0" hangingPunct="1">
              <a:lnSpc>
                <a:spcPct val="95000"/>
              </a:lnSpc>
              <a:spcBef>
                <a:spcPct val="0"/>
              </a:spcBef>
              <a:buNone/>
              <a:defRPr sz="2800" b="0" i="0" kern="1200" spc="0" baseline="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dirty="0">
                <a:solidFill>
                  <a:srgbClr val="061429"/>
                </a:solidFill>
              </a:rPr>
              <a:t>Fundable </a:t>
            </a:r>
            <a:br>
              <a:rPr lang="en-US" dirty="0">
                <a:solidFill>
                  <a:srgbClr val="061429"/>
                </a:solidFill>
              </a:rPr>
            </a:br>
            <a:r>
              <a:rPr lang="en-US" dirty="0">
                <a:solidFill>
                  <a:srgbClr val="061429"/>
                </a:solidFill>
              </a:rPr>
              <a:t>Situations</a:t>
            </a:r>
          </a:p>
        </p:txBody>
      </p:sp>
      <p:grpSp>
        <p:nvGrpSpPr>
          <p:cNvPr id="130" name="Group 129">
            <a:extLst>
              <a:ext uri="{FF2B5EF4-FFF2-40B4-BE49-F238E27FC236}">
                <a16:creationId xmlns:a16="http://schemas.microsoft.com/office/drawing/2014/main" id="{3D140482-1A8B-EB17-DF09-0CF5D1A33E70}"/>
              </a:ext>
            </a:extLst>
          </p:cNvPr>
          <p:cNvGrpSpPr/>
          <p:nvPr/>
        </p:nvGrpSpPr>
        <p:grpSpPr>
          <a:xfrm>
            <a:off x="4734009" y="2805469"/>
            <a:ext cx="620836" cy="551846"/>
            <a:chOff x="3009944" y="16"/>
            <a:chExt cx="6172236" cy="5486354"/>
          </a:xfrm>
          <a:solidFill>
            <a:schemeClr val="bg1"/>
          </a:solidFill>
        </p:grpSpPr>
        <p:sp>
          <p:nvSpPr>
            <p:cNvPr id="72" name="Freeform 71">
              <a:extLst>
                <a:ext uri="{FF2B5EF4-FFF2-40B4-BE49-F238E27FC236}">
                  <a16:creationId xmlns:a16="http://schemas.microsoft.com/office/drawing/2014/main" id="{555D5072-0F7A-FD18-8597-EB73B13007DB}"/>
                </a:ext>
              </a:extLst>
            </p:cNvPr>
            <p:cNvSpPr/>
            <p:nvPr/>
          </p:nvSpPr>
          <p:spPr>
            <a:xfrm>
              <a:off x="3009944" y="16"/>
              <a:ext cx="6172236" cy="5486354"/>
            </a:xfrm>
            <a:custGeom>
              <a:avLst/>
              <a:gdLst>
                <a:gd name="connsiteX0" fmla="*/ 203247 w 6172236"/>
                <a:gd name="connsiteY0" fmla="*/ 4098912 h 5486354"/>
                <a:gd name="connsiteX1" fmla="*/ 215110 w 6172236"/>
                <a:gd name="connsiteY1" fmla="*/ 4149008 h 5486354"/>
                <a:gd name="connsiteX2" fmla="*/ 265244 w 6172236"/>
                <a:gd name="connsiteY2" fmla="*/ 4160795 h 5486354"/>
                <a:gd name="connsiteX3" fmla="*/ 960116 w 6172236"/>
                <a:gd name="connsiteY3" fmla="*/ 3928416 h 5486354"/>
                <a:gd name="connsiteX4" fmla="*/ 2006745 w 6172236"/>
                <a:gd name="connsiteY4" fmla="*/ 4227386 h 5486354"/>
                <a:gd name="connsiteX5" fmla="*/ 2301884 w 6172236"/>
                <a:gd name="connsiteY5" fmla="*/ 4205075 h 5486354"/>
                <a:gd name="connsiteX6" fmla="*/ 3011413 w 6172236"/>
                <a:gd name="connsiteY6" fmla="*/ 5115906 h 5486354"/>
                <a:gd name="connsiteX7" fmla="*/ 4165418 w 6172236"/>
                <a:gd name="connsiteY7" fmla="*/ 5486355 h 5486354"/>
                <a:gd name="connsiteX8" fmla="*/ 5212047 w 6172236"/>
                <a:gd name="connsiteY8" fmla="*/ 5187385 h 5486354"/>
                <a:gd name="connsiteX9" fmla="*/ 5906919 w 6172236"/>
                <a:gd name="connsiteY9" fmla="*/ 5419764 h 5486354"/>
                <a:gd name="connsiteX10" fmla="*/ 5957053 w 6172236"/>
                <a:gd name="connsiteY10" fmla="*/ 5407977 h 5486354"/>
                <a:gd name="connsiteX11" fmla="*/ 5968916 w 6172236"/>
                <a:gd name="connsiteY11" fmla="*/ 5357882 h 5486354"/>
                <a:gd name="connsiteX12" fmla="*/ 5749931 w 6172236"/>
                <a:gd name="connsiteY12" fmla="*/ 4698867 h 5486354"/>
                <a:gd name="connsiteX13" fmla="*/ 6172236 w 6172236"/>
                <a:gd name="connsiteY13" fmla="*/ 3448163 h 5486354"/>
                <a:gd name="connsiteX14" fmla="*/ 5592941 w 6172236"/>
                <a:gd name="connsiteY14" fmla="*/ 2015625 h 5486354"/>
                <a:gd name="connsiteX15" fmla="*/ 4219088 w 6172236"/>
                <a:gd name="connsiteY15" fmla="*/ 1410847 h 5486354"/>
                <a:gd name="connsiteX16" fmla="*/ 3529957 w 6172236"/>
                <a:gd name="connsiteY16" fmla="*/ 174546 h 5486354"/>
                <a:gd name="connsiteX17" fmla="*/ 3233250 w 6172236"/>
                <a:gd name="connsiteY17" fmla="*/ 0 h 5486354"/>
                <a:gd name="connsiteX18" fmla="*/ 2936544 w 6172236"/>
                <a:gd name="connsiteY18" fmla="*/ 174546 h 5486354"/>
                <a:gd name="connsiteX19" fmla="*/ 2845806 w 6172236"/>
                <a:gd name="connsiteY19" fmla="*/ 337306 h 5486354"/>
                <a:gd name="connsiteX20" fmla="*/ 2006847 w 6172236"/>
                <a:gd name="connsiteY20" fmla="*/ 151043 h 5486354"/>
                <a:gd name="connsiteX21" fmla="*/ 0 w 6172236"/>
                <a:gd name="connsiteY21" fmla="*/ 2189240 h 5486354"/>
                <a:gd name="connsiteX22" fmla="*/ 422276 w 6172236"/>
                <a:gd name="connsiteY22" fmla="*/ 3439944 h 5486354"/>
                <a:gd name="connsiteX23" fmla="*/ 6074185 w 6172236"/>
                <a:gd name="connsiteY23" fmla="*/ 3448206 h 5486354"/>
                <a:gd name="connsiteX24" fmla="*/ 5656660 w 6172236"/>
                <a:gd name="connsiteY24" fmla="*/ 4659230 h 5486354"/>
                <a:gd name="connsiteX25" fmla="*/ 5648661 w 6172236"/>
                <a:gd name="connsiteY25" fmla="*/ 4704963 h 5486354"/>
                <a:gd name="connsiteX26" fmla="*/ 5844986 w 6172236"/>
                <a:gd name="connsiteY26" fmla="*/ 5295819 h 5486354"/>
                <a:gd name="connsiteX27" fmla="*/ 5220997 w 6172236"/>
                <a:gd name="connsiteY27" fmla="*/ 5087170 h 5486354"/>
                <a:gd name="connsiteX28" fmla="*/ 5179091 w 6172236"/>
                <a:gd name="connsiteY28" fmla="*/ 5092336 h 5486354"/>
                <a:gd name="connsiteX29" fmla="*/ 4165381 w 6172236"/>
                <a:gd name="connsiteY29" fmla="*/ 5388474 h 5486354"/>
                <a:gd name="connsiteX30" fmla="*/ 2400132 w 6172236"/>
                <a:gd name="connsiteY30" fmla="*/ 4187638 h 5486354"/>
                <a:gd name="connsiteX31" fmla="*/ 3432652 w 6172236"/>
                <a:gd name="connsiteY31" fmla="*/ 3623156 h 5486354"/>
                <a:gd name="connsiteX32" fmla="*/ 5319974 w 6172236"/>
                <a:gd name="connsiteY32" fmla="*/ 3623156 h 5486354"/>
                <a:gd name="connsiteX33" fmla="*/ 5368960 w 6172236"/>
                <a:gd name="connsiteY33" fmla="*/ 3574171 h 5486354"/>
                <a:gd name="connsiteX34" fmla="*/ 5319974 w 6172236"/>
                <a:gd name="connsiteY34" fmla="*/ 3525185 h 5486354"/>
                <a:gd name="connsiteX35" fmla="*/ 3522100 w 6172236"/>
                <a:gd name="connsiteY35" fmla="*/ 3525185 h 5486354"/>
                <a:gd name="connsiteX36" fmla="*/ 3641469 w 6172236"/>
                <a:gd name="connsiteY36" fmla="*/ 3371340 h 5486354"/>
                <a:gd name="connsiteX37" fmla="*/ 4732283 w 6172236"/>
                <a:gd name="connsiteY37" fmla="*/ 3371340 h 5486354"/>
                <a:gd name="connsiteX38" fmla="*/ 5025168 w 6172236"/>
                <a:gd name="connsiteY38" fmla="*/ 3203486 h 5486354"/>
                <a:gd name="connsiteX39" fmla="*/ 5030832 w 6172236"/>
                <a:gd name="connsiteY39" fmla="*/ 2867738 h 5486354"/>
                <a:gd name="connsiteX40" fmla="*/ 5319966 w 6172236"/>
                <a:gd name="connsiteY40" fmla="*/ 2867738 h 5486354"/>
                <a:gd name="connsiteX41" fmla="*/ 5368951 w 6172236"/>
                <a:gd name="connsiteY41" fmla="*/ 2818752 h 5486354"/>
                <a:gd name="connsiteX42" fmla="*/ 5319966 w 6172236"/>
                <a:gd name="connsiteY42" fmla="*/ 2769767 h 5486354"/>
                <a:gd name="connsiteX43" fmla="*/ 4976380 w 6172236"/>
                <a:gd name="connsiteY43" fmla="*/ 2769767 h 5486354"/>
                <a:gd name="connsiteX44" fmla="*/ 4274963 w 6172236"/>
                <a:gd name="connsiteY44" fmla="*/ 1511323 h 5486354"/>
                <a:gd name="connsiteX45" fmla="*/ 6074208 w 6172236"/>
                <a:gd name="connsiteY45" fmla="*/ 3448219 h 5486354"/>
                <a:gd name="connsiteX46" fmla="*/ 3021983 w 6172236"/>
                <a:gd name="connsiteY46" fmla="*/ 222202 h 5486354"/>
                <a:gd name="connsiteX47" fmla="*/ 3233121 w 6172236"/>
                <a:gd name="connsiteY47" fmla="*/ 97935 h 5486354"/>
                <a:gd name="connsiteX48" fmla="*/ 3444259 w 6172236"/>
                <a:gd name="connsiteY48" fmla="*/ 222202 h 5486354"/>
                <a:gd name="connsiteX49" fmla="*/ 4943418 w 6172236"/>
                <a:gd name="connsiteY49" fmla="*/ 2911812 h 5486354"/>
                <a:gd name="connsiteX50" fmla="*/ 4940662 w 6172236"/>
                <a:gd name="connsiteY50" fmla="*/ 3153752 h 5486354"/>
                <a:gd name="connsiteX51" fmla="*/ 4732248 w 6172236"/>
                <a:gd name="connsiteY51" fmla="*/ 3273228 h 5486354"/>
                <a:gd name="connsiteX52" fmla="*/ 1734028 w 6172236"/>
                <a:gd name="connsiteY52" fmla="*/ 3273267 h 5486354"/>
                <a:gd name="connsiteX53" fmla="*/ 1525643 w 6172236"/>
                <a:gd name="connsiteY53" fmla="*/ 3153791 h 5486354"/>
                <a:gd name="connsiteX54" fmla="*/ 1522888 w 6172236"/>
                <a:gd name="connsiteY54" fmla="*/ 2911811 h 5486354"/>
                <a:gd name="connsiteX55" fmla="*/ 97927 w 6172236"/>
                <a:gd name="connsiteY55" fmla="*/ 2189175 h 5486354"/>
                <a:gd name="connsiteX56" fmla="*/ 2006803 w 6172236"/>
                <a:gd name="connsiteY56" fmla="*/ 248948 h 5486354"/>
                <a:gd name="connsiteX57" fmla="*/ 2798000 w 6172236"/>
                <a:gd name="connsiteY57" fmla="*/ 422965 h 5486354"/>
                <a:gd name="connsiteX58" fmla="*/ 2332097 w 6172236"/>
                <a:gd name="connsiteY58" fmla="*/ 1258897 h 5486354"/>
                <a:gd name="connsiteX59" fmla="*/ 1203564 w 6172236"/>
                <a:gd name="connsiteY59" fmla="*/ 1258897 h 5486354"/>
                <a:gd name="connsiteX60" fmla="*/ 1154579 w 6172236"/>
                <a:gd name="connsiteY60" fmla="*/ 1307882 h 5486354"/>
                <a:gd name="connsiteX61" fmla="*/ 1203564 w 6172236"/>
                <a:gd name="connsiteY61" fmla="*/ 1356868 h 5486354"/>
                <a:gd name="connsiteX62" fmla="*/ 2277429 w 6172236"/>
                <a:gd name="connsiteY62" fmla="*/ 1356868 h 5486354"/>
                <a:gd name="connsiteX63" fmla="*/ 1995223 w 6172236"/>
                <a:gd name="connsiteY63" fmla="*/ 1863224 h 5486354"/>
                <a:gd name="connsiteX64" fmla="*/ 952513 w 6172236"/>
                <a:gd name="connsiteY64" fmla="*/ 1863224 h 5486354"/>
                <a:gd name="connsiteX65" fmla="*/ 903527 w 6172236"/>
                <a:gd name="connsiteY65" fmla="*/ 1912209 h 5486354"/>
                <a:gd name="connsiteX66" fmla="*/ 952513 w 6172236"/>
                <a:gd name="connsiteY66" fmla="*/ 1961195 h 5486354"/>
                <a:gd name="connsiteX67" fmla="*/ 1940554 w 6172236"/>
                <a:gd name="connsiteY67" fmla="*/ 1961195 h 5486354"/>
                <a:gd name="connsiteX68" fmla="*/ 1658348 w 6172236"/>
                <a:gd name="connsiteY68" fmla="*/ 2467551 h 5486354"/>
                <a:gd name="connsiteX69" fmla="*/ 952493 w 6172236"/>
                <a:gd name="connsiteY69" fmla="*/ 2467512 h 5486354"/>
                <a:gd name="connsiteX70" fmla="*/ 903507 w 6172236"/>
                <a:gd name="connsiteY70" fmla="*/ 2516498 h 5486354"/>
                <a:gd name="connsiteX71" fmla="*/ 952493 w 6172236"/>
                <a:gd name="connsiteY71" fmla="*/ 2565484 h 5486354"/>
                <a:gd name="connsiteX72" fmla="*/ 1603699 w 6172236"/>
                <a:gd name="connsiteY72" fmla="*/ 2565484 h 5486354"/>
                <a:gd name="connsiteX73" fmla="*/ 1437265 w 6172236"/>
                <a:gd name="connsiteY73" fmla="*/ 2864101 h 5486354"/>
                <a:gd name="connsiteX74" fmla="*/ 1441092 w 6172236"/>
                <a:gd name="connsiteY74" fmla="*/ 3203405 h 5486354"/>
                <a:gd name="connsiteX75" fmla="*/ 1733978 w 6172236"/>
                <a:gd name="connsiteY75" fmla="*/ 3371260 h 5486354"/>
                <a:gd name="connsiteX76" fmla="*/ 3520193 w 6172236"/>
                <a:gd name="connsiteY76" fmla="*/ 3371260 h 5486354"/>
                <a:gd name="connsiteX77" fmla="*/ 2006730 w 6172236"/>
                <a:gd name="connsiteY77" fmla="*/ 4129392 h 5486354"/>
                <a:gd name="connsiteX78" fmla="*/ 992922 w 6172236"/>
                <a:gd name="connsiteY78" fmla="*/ 3833293 h 5486354"/>
                <a:gd name="connsiteX79" fmla="*/ 951017 w 6172236"/>
                <a:gd name="connsiteY79" fmla="*/ 3828126 h 5486354"/>
                <a:gd name="connsiteX80" fmla="*/ 327027 w 6172236"/>
                <a:gd name="connsiteY80" fmla="*/ 4036776 h 5486354"/>
                <a:gd name="connsiteX81" fmla="*/ 523352 w 6172236"/>
                <a:gd name="connsiteY81" fmla="*/ 3445920 h 5486354"/>
                <a:gd name="connsiteX82" fmla="*/ 515353 w 6172236"/>
                <a:gd name="connsiteY82" fmla="*/ 3400187 h 5486354"/>
                <a:gd name="connsiteX83" fmla="*/ 97907 w 6172236"/>
                <a:gd name="connsiteY83" fmla="*/ 2189162 h 548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172236" h="5486354">
                  <a:moveTo>
                    <a:pt x="203247" y="4098912"/>
                  </a:moveTo>
                  <a:cubicBezTo>
                    <a:pt x="197391" y="4116517"/>
                    <a:pt x="201984" y="4135919"/>
                    <a:pt x="215110" y="4149008"/>
                  </a:cubicBezTo>
                  <a:cubicBezTo>
                    <a:pt x="228236" y="4162096"/>
                    <a:pt x="247601" y="4166689"/>
                    <a:pt x="265244" y="4160795"/>
                  </a:cubicBezTo>
                  <a:lnTo>
                    <a:pt x="960116" y="3928416"/>
                  </a:lnTo>
                  <a:cubicBezTo>
                    <a:pt x="1274693" y="4124095"/>
                    <a:pt x="1636041" y="4227386"/>
                    <a:pt x="2006745" y="4227386"/>
                  </a:cubicBezTo>
                  <a:cubicBezTo>
                    <a:pt x="2106284" y="4227386"/>
                    <a:pt x="2204912" y="4219732"/>
                    <a:pt x="2301884" y="4205075"/>
                  </a:cubicBezTo>
                  <a:cubicBezTo>
                    <a:pt x="2446509" y="4572350"/>
                    <a:pt x="2690977" y="4886780"/>
                    <a:pt x="3011413" y="5115906"/>
                  </a:cubicBezTo>
                  <a:cubicBezTo>
                    <a:pt x="3350374" y="5358267"/>
                    <a:pt x="3749412" y="5486355"/>
                    <a:pt x="4165418" y="5486355"/>
                  </a:cubicBezTo>
                  <a:cubicBezTo>
                    <a:pt x="4536103" y="5486355"/>
                    <a:pt x="4897451" y="5383064"/>
                    <a:pt x="5212047" y="5187385"/>
                  </a:cubicBezTo>
                  <a:lnTo>
                    <a:pt x="5906919" y="5419764"/>
                  </a:lnTo>
                  <a:cubicBezTo>
                    <a:pt x="5924562" y="5425657"/>
                    <a:pt x="5943926" y="5421065"/>
                    <a:pt x="5957053" y="5407977"/>
                  </a:cubicBezTo>
                  <a:cubicBezTo>
                    <a:pt x="5970179" y="5394889"/>
                    <a:pt x="5974772" y="5375448"/>
                    <a:pt x="5968916" y="5357882"/>
                  </a:cubicBezTo>
                  <a:lnTo>
                    <a:pt x="5749931" y="4698867"/>
                  </a:lnTo>
                  <a:cubicBezTo>
                    <a:pt x="6026318" y="4338518"/>
                    <a:pt x="6172236" y="3906679"/>
                    <a:pt x="6172236" y="3448163"/>
                  </a:cubicBezTo>
                  <a:cubicBezTo>
                    <a:pt x="6172236" y="2908321"/>
                    <a:pt x="5966496" y="2399575"/>
                    <a:pt x="5592941" y="2015625"/>
                  </a:cubicBezTo>
                  <a:cubicBezTo>
                    <a:pt x="5226195" y="1638660"/>
                    <a:pt x="4739247" y="1424701"/>
                    <a:pt x="4219088" y="1410847"/>
                  </a:cubicBezTo>
                  <a:lnTo>
                    <a:pt x="3529957" y="174546"/>
                  </a:lnTo>
                  <a:cubicBezTo>
                    <a:pt x="3469069" y="65249"/>
                    <a:pt x="3358125" y="0"/>
                    <a:pt x="3233250" y="0"/>
                  </a:cubicBezTo>
                  <a:cubicBezTo>
                    <a:pt x="3108376" y="0"/>
                    <a:pt x="2997433" y="65251"/>
                    <a:pt x="2936544" y="174546"/>
                  </a:cubicBezTo>
                  <a:lnTo>
                    <a:pt x="2845806" y="337306"/>
                  </a:lnTo>
                  <a:cubicBezTo>
                    <a:pt x="2582204" y="213774"/>
                    <a:pt x="2300222" y="151043"/>
                    <a:pt x="2006847" y="151043"/>
                  </a:cubicBezTo>
                  <a:cubicBezTo>
                    <a:pt x="900259" y="151081"/>
                    <a:pt x="0" y="1065390"/>
                    <a:pt x="0" y="2189240"/>
                  </a:cubicBezTo>
                  <a:cubicBezTo>
                    <a:pt x="0" y="2647717"/>
                    <a:pt x="145928" y="3079556"/>
                    <a:pt x="422276" y="3439944"/>
                  </a:cubicBezTo>
                  <a:close/>
                  <a:moveTo>
                    <a:pt x="6074185" y="3448206"/>
                  </a:moveTo>
                  <a:cubicBezTo>
                    <a:pt x="6074185" y="3893368"/>
                    <a:pt x="5929795" y="4312118"/>
                    <a:pt x="5656660" y="4659230"/>
                  </a:cubicBezTo>
                  <a:cubicBezTo>
                    <a:pt x="5646479" y="4672166"/>
                    <a:pt x="5643494" y="4689349"/>
                    <a:pt x="5648661" y="4704963"/>
                  </a:cubicBezTo>
                  <a:lnTo>
                    <a:pt x="5844986" y="5295819"/>
                  </a:lnTo>
                  <a:lnTo>
                    <a:pt x="5220997" y="5087170"/>
                  </a:lnTo>
                  <a:cubicBezTo>
                    <a:pt x="5206952" y="5082501"/>
                    <a:pt x="5191605" y="5084376"/>
                    <a:pt x="5179091" y="5092336"/>
                  </a:cubicBezTo>
                  <a:cubicBezTo>
                    <a:pt x="4875723" y="5286094"/>
                    <a:pt x="4525171" y="5388474"/>
                    <a:pt x="4165381" y="5388474"/>
                  </a:cubicBezTo>
                  <a:cubicBezTo>
                    <a:pt x="3394923" y="5388474"/>
                    <a:pt x="2692772" y="4908257"/>
                    <a:pt x="2400132" y="4187638"/>
                  </a:cubicBezTo>
                  <a:cubicBezTo>
                    <a:pt x="2791253" y="4108113"/>
                    <a:pt x="3151141" y="3911594"/>
                    <a:pt x="3432652" y="3623156"/>
                  </a:cubicBezTo>
                  <a:lnTo>
                    <a:pt x="5319974" y="3623156"/>
                  </a:lnTo>
                  <a:cubicBezTo>
                    <a:pt x="5347031" y="3623156"/>
                    <a:pt x="5368960" y="3601228"/>
                    <a:pt x="5368960" y="3574171"/>
                  </a:cubicBezTo>
                  <a:cubicBezTo>
                    <a:pt x="5368960" y="3547114"/>
                    <a:pt x="5347031" y="3525185"/>
                    <a:pt x="5319974" y="3525185"/>
                  </a:cubicBezTo>
                  <a:lnTo>
                    <a:pt x="3522100" y="3525185"/>
                  </a:lnTo>
                  <a:cubicBezTo>
                    <a:pt x="3564083" y="3476123"/>
                    <a:pt x="3603922" y="3424843"/>
                    <a:pt x="3641469" y="3371340"/>
                  </a:cubicBezTo>
                  <a:lnTo>
                    <a:pt x="4732283" y="3371340"/>
                  </a:lnTo>
                  <a:cubicBezTo>
                    <a:pt x="4853944" y="3371340"/>
                    <a:pt x="4963437" y="3308578"/>
                    <a:pt x="5025168" y="3203486"/>
                  </a:cubicBezTo>
                  <a:cubicBezTo>
                    <a:pt x="5086477" y="3099127"/>
                    <a:pt x="5088467" y="2973900"/>
                    <a:pt x="5030832" y="2867738"/>
                  </a:cubicBezTo>
                  <a:lnTo>
                    <a:pt x="5319966" y="2867738"/>
                  </a:lnTo>
                  <a:cubicBezTo>
                    <a:pt x="5347023" y="2867738"/>
                    <a:pt x="5368951" y="2845809"/>
                    <a:pt x="5368951" y="2818752"/>
                  </a:cubicBezTo>
                  <a:cubicBezTo>
                    <a:pt x="5368951" y="2791695"/>
                    <a:pt x="5347023" y="2769767"/>
                    <a:pt x="5319966" y="2769767"/>
                  </a:cubicBezTo>
                  <a:lnTo>
                    <a:pt x="4976380" y="2769767"/>
                  </a:lnTo>
                  <a:lnTo>
                    <a:pt x="4274963" y="1511323"/>
                  </a:lnTo>
                  <a:cubicBezTo>
                    <a:pt x="5274663" y="1569532"/>
                    <a:pt x="6074208" y="2420694"/>
                    <a:pt x="6074208" y="3448219"/>
                  </a:cubicBezTo>
                  <a:close/>
                  <a:moveTo>
                    <a:pt x="3021983" y="222202"/>
                  </a:moveTo>
                  <a:cubicBezTo>
                    <a:pt x="3065343" y="144399"/>
                    <a:pt x="3144290" y="97935"/>
                    <a:pt x="3233121" y="97935"/>
                  </a:cubicBezTo>
                  <a:cubicBezTo>
                    <a:pt x="3321952" y="97935"/>
                    <a:pt x="3400897" y="144395"/>
                    <a:pt x="3444259" y="222202"/>
                  </a:cubicBezTo>
                  <a:lnTo>
                    <a:pt x="4943418" y="2911812"/>
                  </a:lnTo>
                  <a:cubicBezTo>
                    <a:pt x="4985936" y="2988045"/>
                    <a:pt x="4984903" y="3078520"/>
                    <a:pt x="4940662" y="3153752"/>
                  </a:cubicBezTo>
                  <a:cubicBezTo>
                    <a:pt x="4896728" y="3228570"/>
                    <a:pt x="4818806" y="3273228"/>
                    <a:pt x="4732248" y="3273228"/>
                  </a:cubicBezTo>
                  <a:lnTo>
                    <a:pt x="1734028" y="3273267"/>
                  </a:lnTo>
                  <a:cubicBezTo>
                    <a:pt x="1647500" y="3273267"/>
                    <a:pt x="1569583" y="3228605"/>
                    <a:pt x="1525643" y="3153791"/>
                  </a:cubicBezTo>
                  <a:cubicBezTo>
                    <a:pt x="1481403" y="3078513"/>
                    <a:pt x="1480408" y="2988082"/>
                    <a:pt x="1522888" y="2911811"/>
                  </a:cubicBezTo>
                  <a:close/>
                  <a:moveTo>
                    <a:pt x="97927" y="2189175"/>
                  </a:moveTo>
                  <a:cubicBezTo>
                    <a:pt x="97927" y="1119327"/>
                    <a:pt x="954217" y="248948"/>
                    <a:pt x="2006803" y="248948"/>
                  </a:cubicBezTo>
                  <a:cubicBezTo>
                    <a:pt x="2283376" y="248948"/>
                    <a:pt x="2549241" y="307502"/>
                    <a:pt x="2798000" y="422965"/>
                  </a:cubicBezTo>
                  <a:lnTo>
                    <a:pt x="2332097" y="1258897"/>
                  </a:lnTo>
                  <a:lnTo>
                    <a:pt x="1203564" y="1258897"/>
                  </a:lnTo>
                  <a:cubicBezTo>
                    <a:pt x="1176508" y="1258897"/>
                    <a:pt x="1154579" y="1280826"/>
                    <a:pt x="1154579" y="1307882"/>
                  </a:cubicBezTo>
                  <a:cubicBezTo>
                    <a:pt x="1154579" y="1334939"/>
                    <a:pt x="1176508" y="1356868"/>
                    <a:pt x="1203564" y="1356868"/>
                  </a:cubicBezTo>
                  <a:lnTo>
                    <a:pt x="2277429" y="1356868"/>
                  </a:lnTo>
                  <a:lnTo>
                    <a:pt x="1995223" y="1863224"/>
                  </a:lnTo>
                  <a:lnTo>
                    <a:pt x="952513" y="1863224"/>
                  </a:lnTo>
                  <a:cubicBezTo>
                    <a:pt x="925456" y="1863224"/>
                    <a:pt x="903527" y="1885153"/>
                    <a:pt x="903527" y="1912209"/>
                  </a:cubicBezTo>
                  <a:cubicBezTo>
                    <a:pt x="903527" y="1939266"/>
                    <a:pt x="925456" y="1961195"/>
                    <a:pt x="952513" y="1961195"/>
                  </a:cubicBezTo>
                  <a:lnTo>
                    <a:pt x="1940554" y="1961195"/>
                  </a:lnTo>
                  <a:lnTo>
                    <a:pt x="1658348" y="2467551"/>
                  </a:lnTo>
                  <a:lnTo>
                    <a:pt x="952493" y="2467512"/>
                  </a:lnTo>
                  <a:cubicBezTo>
                    <a:pt x="925436" y="2467512"/>
                    <a:pt x="903507" y="2489441"/>
                    <a:pt x="903507" y="2516498"/>
                  </a:cubicBezTo>
                  <a:cubicBezTo>
                    <a:pt x="903507" y="2543555"/>
                    <a:pt x="925436" y="2565484"/>
                    <a:pt x="952493" y="2565484"/>
                  </a:cubicBezTo>
                  <a:lnTo>
                    <a:pt x="1603699" y="2565484"/>
                  </a:lnTo>
                  <a:lnTo>
                    <a:pt x="1437265" y="2864101"/>
                  </a:lnTo>
                  <a:cubicBezTo>
                    <a:pt x="1377679" y="2971027"/>
                    <a:pt x="1379133" y="3097851"/>
                    <a:pt x="1441092" y="3203405"/>
                  </a:cubicBezTo>
                  <a:cubicBezTo>
                    <a:pt x="1502822" y="3308499"/>
                    <a:pt x="1612317" y="3371260"/>
                    <a:pt x="1733978" y="3371260"/>
                  </a:cubicBezTo>
                  <a:lnTo>
                    <a:pt x="3520193" y="3371260"/>
                  </a:lnTo>
                  <a:cubicBezTo>
                    <a:pt x="3159541" y="3847607"/>
                    <a:pt x="2600682" y="4129392"/>
                    <a:pt x="2006730" y="4129392"/>
                  </a:cubicBezTo>
                  <a:cubicBezTo>
                    <a:pt x="1646950" y="4129392"/>
                    <a:pt x="1296398" y="4027021"/>
                    <a:pt x="992922" y="3833293"/>
                  </a:cubicBezTo>
                  <a:cubicBezTo>
                    <a:pt x="980446" y="3825333"/>
                    <a:pt x="965061" y="3823419"/>
                    <a:pt x="951017" y="3828126"/>
                  </a:cubicBezTo>
                  <a:lnTo>
                    <a:pt x="327027" y="4036776"/>
                  </a:lnTo>
                  <a:lnTo>
                    <a:pt x="523352" y="3445920"/>
                  </a:lnTo>
                  <a:cubicBezTo>
                    <a:pt x="528557" y="3430306"/>
                    <a:pt x="525533" y="3413122"/>
                    <a:pt x="515353" y="3400187"/>
                  </a:cubicBezTo>
                  <a:cubicBezTo>
                    <a:pt x="242297" y="3053114"/>
                    <a:pt x="97907" y="2634325"/>
                    <a:pt x="97907" y="2189162"/>
                  </a:cubicBezTo>
                  <a:close/>
                </a:path>
              </a:pathLst>
            </a:custGeom>
            <a:grpFill/>
            <a:ln w="9797" cap="flat">
              <a:noFill/>
              <a:prstDash val="solid"/>
              <a:miter/>
            </a:ln>
          </p:spPr>
          <p:txBody>
            <a:bodyPr rtlCol="0" anchor="ctr"/>
            <a:lstStyle/>
            <a:p>
              <a:endParaRPr lang="en-AU"/>
            </a:p>
          </p:txBody>
        </p:sp>
        <p:sp>
          <p:nvSpPr>
            <p:cNvPr id="73" name="Freeform 72">
              <a:extLst>
                <a:ext uri="{FF2B5EF4-FFF2-40B4-BE49-F238E27FC236}">
                  <a16:creationId xmlns:a16="http://schemas.microsoft.com/office/drawing/2014/main" id="{EECE8009-9D77-94F3-FBF8-77575103030C}"/>
                </a:ext>
              </a:extLst>
            </p:cNvPr>
            <p:cNvSpPr/>
            <p:nvPr/>
          </p:nvSpPr>
          <p:spPr>
            <a:xfrm>
              <a:off x="6072193" y="4280567"/>
              <a:ext cx="2306737" cy="97971"/>
            </a:xfrm>
            <a:custGeom>
              <a:avLst/>
              <a:gdLst>
                <a:gd name="connsiteX0" fmla="*/ 2257752 w 2306737"/>
                <a:gd name="connsiteY0" fmla="*/ 0 h 97971"/>
                <a:gd name="connsiteX1" fmla="*/ 48986 w 2306737"/>
                <a:gd name="connsiteY1" fmla="*/ 0 h 97971"/>
                <a:gd name="connsiteX2" fmla="*/ 0 w 2306737"/>
                <a:gd name="connsiteY2" fmla="*/ 48986 h 97971"/>
                <a:gd name="connsiteX3" fmla="*/ 48986 w 2306737"/>
                <a:gd name="connsiteY3" fmla="*/ 97971 h 97971"/>
                <a:gd name="connsiteX4" fmla="*/ 2257752 w 2306737"/>
                <a:gd name="connsiteY4" fmla="*/ 97971 h 97971"/>
                <a:gd name="connsiteX5" fmla="*/ 2306738 w 2306737"/>
                <a:gd name="connsiteY5" fmla="*/ 48986 h 97971"/>
                <a:gd name="connsiteX6" fmla="*/ 2257752 w 2306737"/>
                <a:gd name="connsiteY6" fmla="*/ 0 h 9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6737" h="97971">
                  <a:moveTo>
                    <a:pt x="2257752" y="0"/>
                  </a:moveTo>
                  <a:lnTo>
                    <a:pt x="48986" y="0"/>
                  </a:lnTo>
                  <a:cubicBezTo>
                    <a:pt x="21929" y="0"/>
                    <a:pt x="0" y="21929"/>
                    <a:pt x="0" y="48986"/>
                  </a:cubicBezTo>
                  <a:cubicBezTo>
                    <a:pt x="0" y="76042"/>
                    <a:pt x="21929" y="97971"/>
                    <a:pt x="48986" y="97971"/>
                  </a:cubicBezTo>
                  <a:lnTo>
                    <a:pt x="2257752" y="97971"/>
                  </a:lnTo>
                  <a:cubicBezTo>
                    <a:pt x="2284808" y="97971"/>
                    <a:pt x="2306738" y="76042"/>
                    <a:pt x="2306738" y="48986"/>
                  </a:cubicBezTo>
                  <a:cubicBezTo>
                    <a:pt x="2306738" y="21929"/>
                    <a:pt x="2284808" y="0"/>
                    <a:pt x="2257752" y="0"/>
                  </a:cubicBezTo>
                  <a:close/>
                </a:path>
              </a:pathLst>
            </a:custGeom>
            <a:grpFill/>
            <a:ln w="9797" cap="flat">
              <a:noFill/>
              <a:prstDash val="solid"/>
              <a:miter/>
            </a:ln>
          </p:spPr>
          <p:txBody>
            <a:bodyPr rtlCol="0" anchor="ctr"/>
            <a:lstStyle/>
            <a:p>
              <a:endParaRPr lang="en-AU"/>
            </a:p>
          </p:txBody>
        </p:sp>
        <p:sp>
          <p:nvSpPr>
            <p:cNvPr id="74" name="Freeform 73">
              <a:extLst>
                <a:ext uri="{FF2B5EF4-FFF2-40B4-BE49-F238E27FC236}">
                  <a16:creationId xmlns:a16="http://schemas.microsoft.com/office/drawing/2014/main" id="{927ADBDA-A6D2-1712-8061-F3535C086241}"/>
                </a:ext>
              </a:extLst>
            </p:cNvPr>
            <p:cNvSpPr/>
            <p:nvPr/>
          </p:nvSpPr>
          <p:spPr>
            <a:xfrm>
              <a:off x="6040688" y="886935"/>
              <a:ext cx="404929" cy="1560586"/>
            </a:xfrm>
            <a:custGeom>
              <a:avLst/>
              <a:gdLst>
                <a:gd name="connsiteX0" fmla="*/ 87348 w 404929"/>
                <a:gd name="connsiteY0" fmla="*/ 1560587 h 1560586"/>
                <a:gd name="connsiteX1" fmla="*/ 317542 w 404929"/>
                <a:gd name="connsiteY1" fmla="*/ 1560587 h 1560586"/>
                <a:gd name="connsiteX2" fmla="*/ 366528 w 404929"/>
                <a:gd name="connsiteY2" fmla="*/ 1512902 h 1560586"/>
                <a:gd name="connsiteX3" fmla="*/ 404913 w 404929"/>
                <a:gd name="connsiteY3" fmla="*/ 50287 h 1560586"/>
                <a:gd name="connsiteX4" fmla="*/ 391021 w 404929"/>
                <a:gd name="connsiteY4" fmla="*/ 14810 h 1560586"/>
                <a:gd name="connsiteX5" fmla="*/ 355927 w 404929"/>
                <a:gd name="connsiteY5" fmla="*/ 0 h 1560586"/>
                <a:gd name="connsiteX6" fmla="*/ 49002 w 404929"/>
                <a:gd name="connsiteY6" fmla="*/ 0 h 1560586"/>
                <a:gd name="connsiteX7" fmla="*/ 13909 w 404929"/>
                <a:gd name="connsiteY7" fmla="*/ 14810 h 1560586"/>
                <a:gd name="connsiteX8" fmla="*/ 17 w 404929"/>
                <a:gd name="connsiteY8" fmla="*/ 50287 h 1560586"/>
                <a:gd name="connsiteX9" fmla="*/ 38402 w 404929"/>
                <a:gd name="connsiteY9" fmla="*/ 1512902 h 1560586"/>
                <a:gd name="connsiteX10" fmla="*/ 87350 w 404929"/>
                <a:gd name="connsiteY10" fmla="*/ 1560587 h 1560586"/>
                <a:gd name="connsiteX11" fmla="*/ 305639 w 404929"/>
                <a:gd name="connsiteY11" fmla="*/ 97971 h 1560586"/>
                <a:gd name="connsiteX12" fmla="*/ 269857 w 404929"/>
                <a:gd name="connsiteY12" fmla="*/ 1462616 h 1560586"/>
                <a:gd name="connsiteX13" fmla="*/ 135067 w 404929"/>
                <a:gd name="connsiteY13" fmla="*/ 1462616 h 1560586"/>
                <a:gd name="connsiteX14" fmla="*/ 99285 w 404929"/>
                <a:gd name="connsiteY14" fmla="*/ 97971 h 156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4929" h="1560586">
                  <a:moveTo>
                    <a:pt x="87348" y="1560587"/>
                  </a:moveTo>
                  <a:lnTo>
                    <a:pt x="317542" y="1560587"/>
                  </a:lnTo>
                  <a:cubicBezTo>
                    <a:pt x="344101" y="1560587"/>
                    <a:pt x="365801" y="1539423"/>
                    <a:pt x="366528" y="1512902"/>
                  </a:cubicBezTo>
                  <a:lnTo>
                    <a:pt x="404913" y="50287"/>
                  </a:lnTo>
                  <a:cubicBezTo>
                    <a:pt x="405257" y="37083"/>
                    <a:pt x="400244" y="24302"/>
                    <a:pt x="391021" y="14810"/>
                  </a:cubicBezTo>
                  <a:cubicBezTo>
                    <a:pt x="381798" y="5358"/>
                    <a:pt x="369130" y="0"/>
                    <a:pt x="355927" y="0"/>
                  </a:cubicBezTo>
                  <a:lnTo>
                    <a:pt x="49002" y="0"/>
                  </a:lnTo>
                  <a:cubicBezTo>
                    <a:pt x="35799" y="0"/>
                    <a:pt x="23132" y="5358"/>
                    <a:pt x="13909" y="14810"/>
                  </a:cubicBezTo>
                  <a:cubicBezTo>
                    <a:pt x="4686" y="24263"/>
                    <a:pt x="-327" y="37045"/>
                    <a:pt x="17" y="50287"/>
                  </a:cubicBezTo>
                  <a:lnTo>
                    <a:pt x="38402" y="1512902"/>
                  </a:lnTo>
                  <a:cubicBezTo>
                    <a:pt x="39091" y="1539461"/>
                    <a:pt x="60829" y="1560587"/>
                    <a:pt x="87350" y="1560587"/>
                  </a:cubicBezTo>
                  <a:close/>
                  <a:moveTo>
                    <a:pt x="305639" y="97971"/>
                  </a:moveTo>
                  <a:lnTo>
                    <a:pt x="269857" y="1462616"/>
                  </a:lnTo>
                  <a:lnTo>
                    <a:pt x="135067" y="1462616"/>
                  </a:lnTo>
                  <a:lnTo>
                    <a:pt x="99285" y="97971"/>
                  </a:lnTo>
                  <a:close/>
                </a:path>
              </a:pathLst>
            </a:custGeom>
            <a:grpFill/>
            <a:ln w="9797" cap="flat">
              <a:noFill/>
              <a:prstDash val="solid"/>
              <a:miter/>
            </a:ln>
          </p:spPr>
          <p:txBody>
            <a:bodyPr rtlCol="0" anchor="ctr"/>
            <a:lstStyle/>
            <a:p>
              <a:endParaRPr lang="en-AU"/>
            </a:p>
          </p:txBody>
        </p:sp>
        <p:sp>
          <p:nvSpPr>
            <p:cNvPr id="75" name="Freeform 74">
              <a:extLst>
                <a:ext uri="{FF2B5EF4-FFF2-40B4-BE49-F238E27FC236}">
                  <a16:creationId xmlns:a16="http://schemas.microsoft.com/office/drawing/2014/main" id="{0194DEC8-56A0-69F0-2EFC-759CD67A7FE3}"/>
                </a:ext>
              </a:extLst>
            </p:cNvPr>
            <p:cNvSpPr/>
            <p:nvPr/>
          </p:nvSpPr>
          <p:spPr>
            <a:xfrm>
              <a:off x="6040704" y="2542064"/>
              <a:ext cx="404896" cy="405895"/>
            </a:xfrm>
            <a:custGeom>
              <a:avLst/>
              <a:gdLst>
                <a:gd name="connsiteX0" fmla="*/ 202448 w 404896"/>
                <a:gd name="connsiteY0" fmla="*/ 405896 h 405895"/>
                <a:gd name="connsiteX1" fmla="*/ 404896 w 404896"/>
                <a:gd name="connsiteY1" fmla="*/ 202948 h 405895"/>
                <a:gd name="connsiteX2" fmla="*/ 202448 w 404896"/>
                <a:gd name="connsiteY2" fmla="*/ 0 h 405895"/>
                <a:gd name="connsiteX3" fmla="*/ 0 w 404896"/>
                <a:gd name="connsiteY3" fmla="*/ 202948 h 405895"/>
                <a:gd name="connsiteX4" fmla="*/ 202448 w 404896"/>
                <a:gd name="connsiteY4" fmla="*/ 405896 h 405895"/>
                <a:gd name="connsiteX5" fmla="*/ 202448 w 404896"/>
                <a:gd name="connsiteY5" fmla="*/ 97971 h 405895"/>
                <a:gd name="connsiteX6" fmla="*/ 306925 w 404896"/>
                <a:gd name="connsiteY6" fmla="*/ 202948 h 405895"/>
                <a:gd name="connsiteX7" fmla="*/ 202448 w 404896"/>
                <a:gd name="connsiteY7" fmla="*/ 307924 h 405895"/>
                <a:gd name="connsiteX8" fmla="*/ 97971 w 404896"/>
                <a:gd name="connsiteY8" fmla="*/ 202948 h 405895"/>
                <a:gd name="connsiteX9" fmla="*/ 202448 w 404896"/>
                <a:gd name="connsiteY9" fmla="*/ 97971 h 405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896" h="405895">
                  <a:moveTo>
                    <a:pt x="202448" y="405896"/>
                  </a:moveTo>
                  <a:cubicBezTo>
                    <a:pt x="314087" y="405896"/>
                    <a:pt x="404896" y="314851"/>
                    <a:pt x="404896" y="202948"/>
                  </a:cubicBezTo>
                  <a:cubicBezTo>
                    <a:pt x="404896" y="91045"/>
                    <a:pt x="314082" y="0"/>
                    <a:pt x="202448" y="0"/>
                  </a:cubicBezTo>
                  <a:cubicBezTo>
                    <a:pt x="90815" y="0"/>
                    <a:pt x="0" y="91045"/>
                    <a:pt x="0" y="202948"/>
                  </a:cubicBezTo>
                  <a:cubicBezTo>
                    <a:pt x="0" y="314851"/>
                    <a:pt x="90815" y="405896"/>
                    <a:pt x="202448" y="405896"/>
                  </a:cubicBezTo>
                  <a:close/>
                  <a:moveTo>
                    <a:pt x="202448" y="97971"/>
                  </a:moveTo>
                  <a:cubicBezTo>
                    <a:pt x="260045" y="97971"/>
                    <a:pt x="306925" y="145044"/>
                    <a:pt x="306925" y="202948"/>
                  </a:cubicBezTo>
                  <a:cubicBezTo>
                    <a:pt x="306925" y="260852"/>
                    <a:pt x="260044" y="307924"/>
                    <a:pt x="202448" y="307924"/>
                  </a:cubicBezTo>
                  <a:cubicBezTo>
                    <a:pt x="144814" y="307924"/>
                    <a:pt x="97971" y="260852"/>
                    <a:pt x="97971" y="202948"/>
                  </a:cubicBezTo>
                  <a:cubicBezTo>
                    <a:pt x="97971" y="145044"/>
                    <a:pt x="144853" y="97971"/>
                    <a:pt x="202448" y="97971"/>
                  </a:cubicBezTo>
                  <a:close/>
                </a:path>
              </a:pathLst>
            </a:custGeom>
            <a:grpFill/>
            <a:ln w="9797" cap="flat">
              <a:noFill/>
              <a:prstDash val="solid"/>
              <a:miter/>
            </a:ln>
          </p:spPr>
          <p:txBody>
            <a:bodyPr rtlCol="0" anchor="ctr"/>
            <a:lstStyle/>
            <a:p>
              <a:endParaRPr lang="en-AU"/>
            </a:p>
          </p:txBody>
        </p:sp>
      </p:grpSp>
      <p:grpSp>
        <p:nvGrpSpPr>
          <p:cNvPr id="129" name="Group 128">
            <a:extLst>
              <a:ext uri="{FF2B5EF4-FFF2-40B4-BE49-F238E27FC236}">
                <a16:creationId xmlns:a16="http://schemas.microsoft.com/office/drawing/2014/main" id="{18968C91-157C-06CA-D0CA-005F93E9AEE0}"/>
              </a:ext>
            </a:extLst>
          </p:cNvPr>
          <p:cNvGrpSpPr/>
          <p:nvPr/>
        </p:nvGrpSpPr>
        <p:grpSpPr>
          <a:xfrm>
            <a:off x="4628525" y="1714030"/>
            <a:ext cx="506439" cy="505931"/>
            <a:chOff x="10039844" y="169209"/>
            <a:chExt cx="5034929" cy="5029877"/>
          </a:xfrm>
          <a:solidFill>
            <a:schemeClr val="bg1"/>
          </a:solidFill>
        </p:grpSpPr>
        <p:sp>
          <p:nvSpPr>
            <p:cNvPr id="118" name="Freeform 117">
              <a:extLst>
                <a:ext uri="{FF2B5EF4-FFF2-40B4-BE49-F238E27FC236}">
                  <a16:creationId xmlns:a16="http://schemas.microsoft.com/office/drawing/2014/main" id="{F99ABBEE-87FF-8287-BBA0-A75B52B1BEBB}"/>
                </a:ext>
              </a:extLst>
            </p:cNvPr>
            <p:cNvSpPr/>
            <p:nvPr/>
          </p:nvSpPr>
          <p:spPr>
            <a:xfrm>
              <a:off x="10039844" y="169209"/>
              <a:ext cx="4571499" cy="3780847"/>
            </a:xfrm>
            <a:custGeom>
              <a:avLst/>
              <a:gdLst>
                <a:gd name="connsiteX0" fmla="*/ 377873 w 4571499"/>
                <a:gd name="connsiteY0" fmla="*/ 3780834 h 3780847"/>
                <a:gd name="connsiteX1" fmla="*/ 406002 w 4571499"/>
                <a:gd name="connsiteY1" fmla="*/ 3773525 h 3780847"/>
                <a:gd name="connsiteX2" fmla="*/ 427586 w 4571499"/>
                <a:gd name="connsiteY2" fmla="*/ 3695569 h 3780847"/>
                <a:gd name="connsiteX3" fmla="*/ 650813 w 4571499"/>
                <a:gd name="connsiteY3" fmla="*/ 1005665 h 3780847"/>
                <a:gd name="connsiteX4" fmla="*/ 2264599 w 4571499"/>
                <a:gd name="connsiteY4" fmla="*/ 127822 h 3780847"/>
                <a:gd name="connsiteX5" fmla="*/ 3983900 w 4571499"/>
                <a:gd name="connsiteY5" fmla="*/ 617140 h 3780847"/>
                <a:gd name="connsiteX6" fmla="*/ 3938741 w 4571499"/>
                <a:gd name="connsiteY6" fmla="*/ 777147 h 3780847"/>
                <a:gd name="connsiteX7" fmla="*/ 4255120 w 4571499"/>
                <a:gd name="connsiteY7" fmla="*/ 1093408 h 3780847"/>
                <a:gd name="connsiteX8" fmla="*/ 4571499 w 4571499"/>
                <a:gd name="connsiteY8" fmla="*/ 777147 h 3780847"/>
                <a:gd name="connsiteX9" fmla="*/ 4255120 w 4571499"/>
                <a:gd name="connsiteY9" fmla="*/ 460885 h 3780847"/>
                <a:gd name="connsiteX10" fmla="*/ 4059334 w 4571499"/>
                <a:gd name="connsiteY10" fmla="*/ 530843 h 3780847"/>
                <a:gd name="connsiteX11" fmla="*/ 2252447 w 4571499"/>
                <a:gd name="connsiteY11" fmla="*/ 14200 h 3780847"/>
                <a:gd name="connsiteX12" fmla="*/ 561950 w 4571499"/>
                <a:gd name="connsiteY12" fmla="*/ 933750 h 3780847"/>
                <a:gd name="connsiteX13" fmla="*/ 327964 w 4571499"/>
                <a:gd name="connsiteY13" fmla="*/ 3751801 h 3780847"/>
                <a:gd name="connsiteX14" fmla="*/ 377830 w 4571499"/>
                <a:gd name="connsiteY14" fmla="*/ 3780847 h 3780847"/>
                <a:gd name="connsiteX15" fmla="*/ 4457207 w 4571499"/>
                <a:gd name="connsiteY15" fmla="*/ 777128 h 3780847"/>
                <a:gd name="connsiteX16" fmla="*/ 4255141 w 4571499"/>
                <a:gd name="connsiteY16" fmla="*/ 979077 h 3780847"/>
                <a:gd name="connsiteX17" fmla="*/ 4053075 w 4571499"/>
                <a:gd name="connsiteY17" fmla="*/ 777128 h 3780847"/>
                <a:gd name="connsiteX18" fmla="*/ 4255141 w 4571499"/>
                <a:gd name="connsiteY18" fmla="*/ 575180 h 3780847"/>
                <a:gd name="connsiteX19" fmla="*/ 4457207 w 4571499"/>
                <a:gd name="connsiteY19" fmla="*/ 777128 h 3780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71499" h="3780847">
                  <a:moveTo>
                    <a:pt x="377873" y="3780834"/>
                  </a:moveTo>
                  <a:cubicBezTo>
                    <a:pt x="387479" y="3780834"/>
                    <a:pt x="397084" y="3778423"/>
                    <a:pt x="406002" y="3773525"/>
                  </a:cubicBezTo>
                  <a:cubicBezTo>
                    <a:pt x="433441" y="3757987"/>
                    <a:pt x="443277" y="3723238"/>
                    <a:pt x="427586" y="3695569"/>
                  </a:cubicBezTo>
                  <a:cubicBezTo>
                    <a:pt x="-60018" y="2832499"/>
                    <a:pt x="27549" y="1776603"/>
                    <a:pt x="650813" y="1005665"/>
                  </a:cubicBezTo>
                  <a:cubicBezTo>
                    <a:pt x="1053946" y="507079"/>
                    <a:pt x="1627050" y="195412"/>
                    <a:pt x="2264599" y="127822"/>
                  </a:cubicBezTo>
                  <a:cubicBezTo>
                    <a:pt x="2884229" y="62456"/>
                    <a:pt x="3492573" y="236972"/>
                    <a:pt x="3983900" y="617140"/>
                  </a:cubicBezTo>
                  <a:cubicBezTo>
                    <a:pt x="3956000" y="664251"/>
                    <a:pt x="3938741" y="718521"/>
                    <a:pt x="3938741" y="777147"/>
                  </a:cubicBezTo>
                  <a:cubicBezTo>
                    <a:pt x="3938741" y="951468"/>
                    <a:pt x="4080456" y="1093408"/>
                    <a:pt x="4255120" y="1093408"/>
                  </a:cubicBezTo>
                  <a:cubicBezTo>
                    <a:pt x="4429441" y="1093408"/>
                    <a:pt x="4571499" y="951575"/>
                    <a:pt x="4571499" y="777147"/>
                  </a:cubicBezTo>
                  <a:cubicBezTo>
                    <a:pt x="4571499" y="602709"/>
                    <a:pt x="4429558" y="460885"/>
                    <a:pt x="4255120" y="460885"/>
                  </a:cubicBezTo>
                  <a:cubicBezTo>
                    <a:pt x="4180838" y="460885"/>
                    <a:pt x="4113404" y="487751"/>
                    <a:pt x="4059334" y="530843"/>
                  </a:cubicBezTo>
                  <a:cubicBezTo>
                    <a:pt x="3543142" y="129542"/>
                    <a:pt x="2904447" y="-54840"/>
                    <a:pt x="2252447" y="14200"/>
                  </a:cubicBezTo>
                  <a:cubicBezTo>
                    <a:pt x="1584595" y="84962"/>
                    <a:pt x="984304" y="411523"/>
                    <a:pt x="561950" y="933750"/>
                  </a:cubicBezTo>
                  <a:cubicBezTo>
                    <a:pt x="-91050" y="1741407"/>
                    <a:pt x="-182829" y="2847622"/>
                    <a:pt x="327964" y="3751801"/>
                  </a:cubicBezTo>
                  <a:cubicBezTo>
                    <a:pt x="338488" y="3770476"/>
                    <a:pt x="357930" y="3780847"/>
                    <a:pt x="377830" y="3780847"/>
                  </a:cubicBezTo>
                  <a:close/>
                  <a:moveTo>
                    <a:pt x="4457207" y="777128"/>
                  </a:moveTo>
                  <a:cubicBezTo>
                    <a:pt x="4457207" y="888453"/>
                    <a:pt x="4366584" y="979077"/>
                    <a:pt x="4255141" y="979077"/>
                  </a:cubicBezTo>
                  <a:cubicBezTo>
                    <a:pt x="4143699" y="979077"/>
                    <a:pt x="4053075" y="888568"/>
                    <a:pt x="4053075" y="777128"/>
                  </a:cubicBezTo>
                  <a:cubicBezTo>
                    <a:pt x="4053075" y="665689"/>
                    <a:pt x="4143699" y="575180"/>
                    <a:pt x="4255141" y="575180"/>
                  </a:cubicBezTo>
                  <a:cubicBezTo>
                    <a:pt x="4366545" y="575141"/>
                    <a:pt x="4457207" y="665803"/>
                    <a:pt x="4457207" y="777128"/>
                  </a:cubicBezTo>
                  <a:close/>
                </a:path>
              </a:pathLst>
            </a:custGeom>
            <a:grpFill/>
            <a:ln w="9797" cap="flat">
              <a:noFill/>
              <a:prstDash val="solid"/>
              <a:miter/>
            </a:ln>
          </p:spPr>
          <p:txBody>
            <a:bodyPr rtlCol="0" anchor="ctr"/>
            <a:lstStyle/>
            <a:p>
              <a:endParaRPr lang="en-AU"/>
            </a:p>
          </p:txBody>
        </p:sp>
        <p:sp>
          <p:nvSpPr>
            <p:cNvPr id="119" name="Freeform 118">
              <a:extLst>
                <a:ext uri="{FF2B5EF4-FFF2-40B4-BE49-F238E27FC236}">
                  <a16:creationId xmlns:a16="http://schemas.microsoft.com/office/drawing/2014/main" id="{FB2187E6-04DB-8F55-00A1-3F89BEA47E2B}"/>
                </a:ext>
              </a:extLst>
            </p:cNvPr>
            <p:cNvSpPr/>
            <p:nvPr/>
          </p:nvSpPr>
          <p:spPr>
            <a:xfrm>
              <a:off x="10698209" y="824951"/>
              <a:ext cx="3718113" cy="3718113"/>
            </a:xfrm>
            <a:custGeom>
              <a:avLst/>
              <a:gdLst>
                <a:gd name="connsiteX0" fmla="*/ 1859008 w 3718113"/>
                <a:gd name="connsiteY0" fmla="*/ 3718114 h 3718113"/>
                <a:gd name="connsiteX1" fmla="*/ 3718114 w 3718113"/>
                <a:gd name="connsiteY1" fmla="*/ 1859008 h 3718113"/>
                <a:gd name="connsiteX2" fmla="*/ 1859008 w 3718113"/>
                <a:gd name="connsiteY2" fmla="*/ 0 h 3718113"/>
                <a:gd name="connsiteX3" fmla="*/ 0 w 3718113"/>
                <a:gd name="connsiteY3" fmla="*/ 1859008 h 3718113"/>
                <a:gd name="connsiteX4" fmla="*/ 1859008 w 3718113"/>
                <a:gd name="connsiteY4" fmla="*/ 3718114 h 3718113"/>
                <a:gd name="connsiteX5" fmla="*/ 128245 w 3718113"/>
                <a:gd name="connsiteY5" fmla="*/ 2067981 h 3718113"/>
                <a:gd name="connsiteX6" fmla="*/ 1130198 w 3718113"/>
                <a:gd name="connsiteY6" fmla="*/ 2586348 h 3718113"/>
                <a:gd name="connsiteX7" fmla="*/ 1650368 w 3718113"/>
                <a:gd name="connsiteY7" fmla="*/ 3590163 h 3718113"/>
                <a:gd name="connsiteX8" fmla="*/ 128284 w 3718113"/>
                <a:gd name="connsiteY8" fmla="*/ 2067981 h 3718113"/>
                <a:gd name="connsiteX9" fmla="*/ 1777887 w 3718113"/>
                <a:gd name="connsiteY9" fmla="*/ 153815 h 3718113"/>
                <a:gd name="connsiteX10" fmla="*/ 1858943 w 3718113"/>
                <a:gd name="connsiteY10" fmla="*/ 124309 h 3718113"/>
                <a:gd name="connsiteX11" fmla="*/ 1955307 w 3718113"/>
                <a:gd name="connsiteY11" fmla="*/ 169123 h 3718113"/>
                <a:gd name="connsiteX12" fmla="*/ 2458900 w 3718113"/>
                <a:gd name="connsiteY12" fmla="*/ 1101576 h 3718113"/>
                <a:gd name="connsiteX13" fmla="*/ 1858942 w 3718113"/>
                <a:gd name="connsiteY13" fmla="*/ 1032193 h 3718113"/>
                <a:gd name="connsiteX14" fmla="*/ 1259092 w 3718113"/>
                <a:gd name="connsiteY14" fmla="*/ 1101576 h 3718113"/>
                <a:gd name="connsiteX15" fmla="*/ 1762921 w 3718113"/>
                <a:gd name="connsiteY15" fmla="*/ 168898 h 3718113"/>
                <a:gd name="connsiteX16" fmla="*/ 1777884 w 3718113"/>
                <a:gd name="connsiteY16" fmla="*/ 153819 h 3718113"/>
                <a:gd name="connsiteX17" fmla="*/ 1858943 w 3718113"/>
                <a:gd name="connsiteY17" fmla="*/ 1146364 h 3718113"/>
                <a:gd name="connsiteX18" fmla="*/ 2494455 w 3718113"/>
                <a:gd name="connsiteY18" fmla="*/ 1226387 h 3718113"/>
                <a:gd name="connsiteX19" fmla="*/ 2494684 w 3718113"/>
                <a:gd name="connsiteY19" fmla="*/ 2491786 h 3718113"/>
                <a:gd name="connsiteX20" fmla="*/ 1858938 w 3718113"/>
                <a:gd name="connsiteY20" fmla="*/ 2571809 h 3718113"/>
                <a:gd name="connsiteX21" fmla="*/ 1223544 w 3718113"/>
                <a:gd name="connsiteY21" fmla="*/ 2491902 h 3718113"/>
                <a:gd name="connsiteX22" fmla="*/ 1223544 w 3718113"/>
                <a:gd name="connsiteY22" fmla="*/ 1226404 h 3718113"/>
                <a:gd name="connsiteX23" fmla="*/ 1858938 w 3718113"/>
                <a:gd name="connsiteY23" fmla="*/ 1146381 h 3718113"/>
                <a:gd name="connsiteX24" fmla="*/ 2619143 w 3718113"/>
                <a:gd name="connsiteY24" fmla="*/ 1261480 h 3718113"/>
                <a:gd name="connsiteX25" fmla="*/ 3549225 w 3718113"/>
                <a:gd name="connsiteY25" fmla="*/ 1762937 h 3718113"/>
                <a:gd name="connsiteX26" fmla="*/ 3564418 w 3718113"/>
                <a:gd name="connsiteY26" fmla="*/ 1778131 h 3718113"/>
                <a:gd name="connsiteX27" fmla="*/ 3549225 w 3718113"/>
                <a:gd name="connsiteY27" fmla="*/ 1955400 h 3718113"/>
                <a:gd name="connsiteX28" fmla="*/ 2619143 w 3718113"/>
                <a:gd name="connsiteY28" fmla="*/ 2456857 h 3718113"/>
                <a:gd name="connsiteX29" fmla="*/ 2619143 w 3718113"/>
                <a:gd name="connsiteY29" fmla="*/ 1261508 h 3718113"/>
                <a:gd name="connsiteX30" fmla="*/ 1940005 w 3718113"/>
                <a:gd name="connsiteY30" fmla="*/ 3564397 h 3718113"/>
                <a:gd name="connsiteX31" fmla="*/ 1762970 w 3718113"/>
                <a:gd name="connsiteY31" fmla="*/ 3549203 h 3718113"/>
                <a:gd name="connsiteX32" fmla="*/ 1259143 w 3718113"/>
                <a:gd name="connsiteY32" fmla="*/ 2616868 h 3718113"/>
                <a:gd name="connsiteX33" fmla="*/ 1858992 w 3718113"/>
                <a:gd name="connsiteY33" fmla="*/ 2686022 h 3718113"/>
                <a:gd name="connsiteX34" fmla="*/ 2459185 w 3718113"/>
                <a:gd name="connsiteY34" fmla="*/ 2616639 h 3718113"/>
                <a:gd name="connsiteX35" fmla="*/ 1955592 w 3718113"/>
                <a:gd name="connsiteY35" fmla="*/ 3548974 h 3718113"/>
                <a:gd name="connsiteX36" fmla="*/ 1940017 w 3718113"/>
                <a:gd name="connsiteY36" fmla="*/ 3564397 h 3718113"/>
                <a:gd name="connsiteX37" fmla="*/ 1099097 w 3718113"/>
                <a:gd name="connsiteY37" fmla="*/ 2456830 h 3718113"/>
                <a:gd name="connsiteX38" fmla="*/ 169014 w 3718113"/>
                <a:gd name="connsiteY38" fmla="*/ 1955373 h 3718113"/>
                <a:gd name="connsiteX39" fmla="*/ 153821 w 3718113"/>
                <a:gd name="connsiteY39" fmla="*/ 1940064 h 3718113"/>
                <a:gd name="connsiteX40" fmla="*/ 124544 w 3718113"/>
                <a:gd name="connsiteY40" fmla="*/ 1848293 h 3718113"/>
                <a:gd name="connsiteX41" fmla="*/ 169014 w 3718113"/>
                <a:gd name="connsiteY41" fmla="*/ 1762913 h 3718113"/>
                <a:gd name="connsiteX42" fmla="*/ 1099097 w 3718113"/>
                <a:gd name="connsiteY42" fmla="*/ 1261456 h 3718113"/>
                <a:gd name="connsiteX43" fmla="*/ 1099097 w 3718113"/>
                <a:gd name="connsiteY43" fmla="*/ 2456805 h 3718113"/>
                <a:gd name="connsiteX44" fmla="*/ 2067907 w 3718113"/>
                <a:gd name="connsiteY44" fmla="*/ 3589967 h 3718113"/>
                <a:gd name="connsiteX45" fmla="*/ 2588184 w 3718113"/>
                <a:gd name="connsiteY45" fmla="*/ 2586250 h 3718113"/>
                <a:gd name="connsiteX46" fmla="*/ 3590137 w 3718113"/>
                <a:gd name="connsiteY46" fmla="*/ 2067883 h 3718113"/>
                <a:gd name="connsiteX47" fmla="*/ 2067858 w 3718113"/>
                <a:gd name="connsiteY47" fmla="*/ 3589967 h 3718113"/>
                <a:gd name="connsiteX48" fmla="*/ 3590186 w 3718113"/>
                <a:gd name="connsiteY48" fmla="*/ 1650133 h 3718113"/>
                <a:gd name="connsiteX49" fmla="*/ 2588233 w 3718113"/>
                <a:gd name="connsiteY49" fmla="*/ 1131884 h 3718113"/>
                <a:gd name="connsiteX50" fmla="*/ 2067956 w 3718113"/>
                <a:gd name="connsiteY50" fmla="*/ 128068 h 3718113"/>
                <a:gd name="connsiteX51" fmla="*/ 3590235 w 3718113"/>
                <a:gd name="connsiteY51" fmla="*/ 1650152 h 3718113"/>
                <a:gd name="connsiteX52" fmla="*/ 1650254 w 3718113"/>
                <a:gd name="connsiteY52" fmla="*/ 128147 h 3718113"/>
                <a:gd name="connsiteX53" fmla="*/ 1130085 w 3718113"/>
                <a:gd name="connsiteY53" fmla="*/ 1131962 h 3718113"/>
                <a:gd name="connsiteX54" fmla="*/ 128131 w 3718113"/>
                <a:gd name="connsiteY54" fmla="*/ 1650211 h 3718113"/>
                <a:gd name="connsiteX55" fmla="*/ 1650215 w 3718113"/>
                <a:gd name="connsiteY55" fmla="*/ 128127 h 371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718113" h="3718113">
                  <a:moveTo>
                    <a:pt x="1859008" y="3718114"/>
                  </a:moveTo>
                  <a:cubicBezTo>
                    <a:pt x="2884279" y="3718114"/>
                    <a:pt x="3718114" y="2884054"/>
                    <a:pt x="3718114" y="1859008"/>
                  </a:cubicBezTo>
                  <a:cubicBezTo>
                    <a:pt x="3718114" y="833962"/>
                    <a:pt x="2884289" y="0"/>
                    <a:pt x="1859008" y="0"/>
                  </a:cubicBezTo>
                  <a:cubicBezTo>
                    <a:pt x="834129" y="0"/>
                    <a:pt x="0" y="833943"/>
                    <a:pt x="0" y="1859008"/>
                  </a:cubicBezTo>
                  <a:cubicBezTo>
                    <a:pt x="115" y="2884279"/>
                    <a:pt x="834060" y="3718114"/>
                    <a:pt x="1859008" y="3718114"/>
                  </a:cubicBezTo>
                  <a:close/>
                  <a:moveTo>
                    <a:pt x="128245" y="2067981"/>
                  </a:moveTo>
                  <a:cubicBezTo>
                    <a:pt x="424265" y="2309500"/>
                    <a:pt x="765823" y="2485506"/>
                    <a:pt x="1130198" y="2586348"/>
                  </a:cubicBezTo>
                  <a:cubicBezTo>
                    <a:pt x="1229052" y="2944551"/>
                    <a:pt x="1402569" y="3286648"/>
                    <a:pt x="1650368" y="3590163"/>
                  </a:cubicBezTo>
                  <a:cubicBezTo>
                    <a:pt x="855310" y="3494679"/>
                    <a:pt x="223806" y="2863068"/>
                    <a:pt x="128284" y="2067981"/>
                  </a:cubicBezTo>
                  <a:close/>
                  <a:moveTo>
                    <a:pt x="1777887" y="153815"/>
                  </a:moveTo>
                  <a:cubicBezTo>
                    <a:pt x="1800620" y="134719"/>
                    <a:pt x="1829437" y="124309"/>
                    <a:pt x="1858943" y="124309"/>
                  </a:cubicBezTo>
                  <a:cubicBezTo>
                    <a:pt x="1896218" y="124309"/>
                    <a:pt x="1931426" y="140651"/>
                    <a:pt x="1955307" y="169123"/>
                  </a:cubicBezTo>
                  <a:cubicBezTo>
                    <a:pt x="2191888" y="450291"/>
                    <a:pt x="2358215" y="768512"/>
                    <a:pt x="2458900" y="1101576"/>
                  </a:cubicBezTo>
                  <a:cubicBezTo>
                    <a:pt x="2263114" y="1057451"/>
                    <a:pt x="2062037" y="1032193"/>
                    <a:pt x="1858942" y="1032193"/>
                  </a:cubicBezTo>
                  <a:cubicBezTo>
                    <a:pt x="1655847" y="1032193"/>
                    <a:pt x="1455114" y="1057451"/>
                    <a:pt x="1259092" y="1101576"/>
                  </a:cubicBezTo>
                  <a:cubicBezTo>
                    <a:pt x="1360013" y="768395"/>
                    <a:pt x="1526329" y="450184"/>
                    <a:pt x="1762921" y="168898"/>
                  </a:cubicBezTo>
                  <a:cubicBezTo>
                    <a:pt x="1767628" y="163310"/>
                    <a:pt x="1772756" y="158144"/>
                    <a:pt x="1777884" y="153819"/>
                  </a:cubicBezTo>
                  <a:close/>
                  <a:moveTo>
                    <a:pt x="1858943" y="1146364"/>
                  </a:moveTo>
                  <a:cubicBezTo>
                    <a:pt x="2074745" y="1146364"/>
                    <a:pt x="2287911" y="1174722"/>
                    <a:pt x="2494455" y="1226387"/>
                  </a:cubicBezTo>
                  <a:cubicBezTo>
                    <a:pt x="2598010" y="1641766"/>
                    <a:pt x="2598010" y="2076446"/>
                    <a:pt x="2494684" y="2491786"/>
                  </a:cubicBezTo>
                  <a:cubicBezTo>
                    <a:pt x="2287915" y="2543450"/>
                    <a:pt x="2074749" y="2571809"/>
                    <a:pt x="1858938" y="2571809"/>
                  </a:cubicBezTo>
                  <a:cubicBezTo>
                    <a:pt x="1643479" y="2571809"/>
                    <a:pt x="1430313" y="2543451"/>
                    <a:pt x="1223544" y="2491902"/>
                  </a:cubicBezTo>
                  <a:cubicBezTo>
                    <a:pt x="1120214" y="2076405"/>
                    <a:pt x="1120214" y="1641842"/>
                    <a:pt x="1223544" y="1226404"/>
                  </a:cubicBezTo>
                  <a:cubicBezTo>
                    <a:pt x="1430313" y="1174740"/>
                    <a:pt x="1643597" y="1146381"/>
                    <a:pt x="1858938" y="1146381"/>
                  </a:cubicBezTo>
                  <a:close/>
                  <a:moveTo>
                    <a:pt x="2619143" y="1261480"/>
                  </a:moveTo>
                  <a:cubicBezTo>
                    <a:pt x="2957605" y="1364007"/>
                    <a:pt x="3275208" y="1532352"/>
                    <a:pt x="3549225" y="1762937"/>
                  </a:cubicBezTo>
                  <a:cubicBezTo>
                    <a:pt x="3554812" y="1767606"/>
                    <a:pt x="3559979" y="1772887"/>
                    <a:pt x="3564418" y="1778131"/>
                  </a:cubicBezTo>
                  <a:cubicBezTo>
                    <a:pt x="3609118" y="1831288"/>
                    <a:pt x="3602153" y="1910735"/>
                    <a:pt x="3549225" y="1955400"/>
                  </a:cubicBezTo>
                  <a:cubicBezTo>
                    <a:pt x="3275365" y="2185937"/>
                    <a:pt x="2957605" y="2354173"/>
                    <a:pt x="2619143" y="2456857"/>
                  </a:cubicBezTo>
                  <a:cubicBezTo>
                    <a:pt x="2707394" y="2063061"/>
                    <a:pt x="2707394" y="1655137"/>
                    <a:pt x="2619143" y="1261508"/>
                  </a:cubicBezTo>
                  <a:close/>
                  <a:moveTo>
                    <a:pt x="1940005" y="3564397"/>
                  </a:moveTo>
                  <a:cubicBezTo>
                    <a:pt x="1888915" y="3607604"/>
                    <a:pt x="1805598" y="3600179"/>
                    <a:pt x="1762970" y="3549203"/>
                  </a:cubicBezTo>
                  <a:cubicBezTo>
                    <a:pt x="1526389" y="3268035"/>
                    <a:pt x="1360063" y="2949931"/>
                    <a:pt x="1259143" y="2616868"/>
                  </a:cubicBezTo>
                  <a:cubicBezTo>
                    <a:pt x="1455164" y="2660879"/>
                    <a:pt x="1655887" y="2686022"/>
                    <a:pt x="1858992" y="2686022"/>
                  </a:cubicBezTo>
                  <a:cubicBezTo>
                    <a:pt x="2062087" y="2686022"/>
                    <a:pt x="2263164" y="2660764"/>
                    <a:pt x="2459185" y="2616639"/>
                  </a:cubicBezTo>
                  <a:cubicBezTo>
                    <a:pt x="2358264" y="2949820"/>
                    <a:pt x="2191948" y="3267806"/>
                    <a:pt x="1955592" y="3548974"/>
                  </a:cubicBezTo>
                  <a:cubicBezTo>
                    <a:pt x="1950847" y="3554562"/>
                    <a:pt x="1945719" y="3559843"/>
                    <a:pt x="1940017" y="3564397"/>
                  </a:cubicBezTo>
                  <a:close/>
                  <a:moveTo>
                    <a:pt x="1099097" y="2456830"/>
                  </a:moveTo>
                  <a:cubicBezTo>
                    <a:pt x="760634" y="2354303"/>
                    <a:pt x="443031" y="2186066"/>
                    <a:pt x="169014" y="1955373"/>
                  </a:cubicBezTo>
                  <a:cubicBezTo>
                    <a:pt x="163657" y="1950933"/>
                    <a:pt x="158490" y="1945767"/>
                    <a:pt x="153821" y="1940064"/>
                  </a:cubicBezTo>
                  <a:cubicBezTo>
                    <a:pt x="132237" y="1914347"/>
                    <a:pt x="121713" y="1881779"/>
                    <a:pt x="124544" y="1848293"/>
                  </a:cubicBezTo>
                  <a:cubicBezTo>
                    <a:pt x="127414" y="1814806"/>
                    <a:pt x="143297" y="1784497"/>
                    <a:pt x="169014" y="1762913"/>
                  </a:cubicBezTo>
                  <a:cubicBezTo>
                    <a:pt x="442874" y="1532376"/>
                    <a:pt x="760634" y="1364022"/>
                    <a:pt x="1099097" y="1261456"/>
                  </a:cubicBezTo>
                  <a:cubicBezTo>
                    <a:pt x="1010846" y="1655144"/>
                    <a:pt x="1010846" y="2063058"/>
                    <a:pt x="1099097" y="2456805"/>
                  </a:cubicBezTo>
                  <a:close/>
                  <a:moveTo>
                    <a:pt x="2067907" y="3589967"/>
                  </a:moveTo>
                  <a:cubicBezTo>
                    <a:pt x="2315823" y="3286599"/>
                    <a:pt x="2489340" y="2944502"/>
                    <a:pt x="2588184" y="2586250"/>
                  </a:cubicBezTo>
                  <a:cubicBezTo>
                    <a:pt x="2952363" y="2485565"/>
                    <a:pt x="3293882" y="2309520"/>
                    <a:pt x="3590137" y="2067883"/>
                  </a:cubicBezTo>
                  <a:cubicBezTo>
                    <a:pt x="3494577" y="2862980"/>
                    <a:pt x="2862964" y="3494543"/>
                    <a:pt x="2067858" y="3589967"/>
                  </a:cubicBezTo>
                  <a:close/>
                  <a:moveTo>
                    <a:pt x="3590186" y="1650133"/>
                  </a:moveTo>
                  <a:cubicBezTo>
                    <a:pt x="3293941" y="1408614"/>
                    <a:pt x="2952373" y="1232608"/>
                    <a:pt x="2588233" y="1131884"/>
                  </a:cubicBezTo>
                  <a:cubicBezTo>
                    <a:pt x="2489380" y="773680"/>
                    <a:pt x="2315862" y="431584"/>
                    <a:pt x="2067956" y="128068"/>
                  </a:cubicBezTo>
                  <a:cubicBezTo>
                    <a:pt x="2863013" y="223552"/>
                    <a:pt x="3494615" y="855046"/>
                    <a:pt x="3590235" y="1650152"/>
                  </a:cubicBezTo>
                  <a:close/>
                  <a:moveTo>
                    <a:pt x="1650254" y="128147"/>
                  </a:moveTo>
                  <a:cubicBezTo>
                    <a:pt x="1402455" y="431633"/>
                    <a:pt x="1228938" y="773729"/>
                    <a:pt x="1130085" y="1131962"/>
                  </a:cubicBezTo>
                  <a:cubicBezTo>
                    <a:pt x="765719" y="1232647"/>
                    <a:pt x="424152" y="1408692"/>
                    <a:pt x="128131" y="1650211"/>
                  </a:cubicBezTo>
                  <a:cubicBezTo>
                    <a:pt x="223577" y="855114"/>
                    <a:pt x="855304" y="223551"/>
                    <a:pt x="1650215" y="128127"/>
                  </a:cubicBezTo>
                  <a:close/>
                </a:path>
              </a:pathLst>
            </a:custGeom>
            <a:grpFill/>
            <a:ln w="9797" cap="flat">
              <a:noFill/>
              <a:prstDash val="solid"/>
              <a:miter/>
            </a:ln>
          </p:spPr>
          <p:txBody>
            <a:bodyPr rtlCol="0" anchor="ctr"/>
            <a:lstStyle/>
            <a:p>
              <a:endParaRPr lang="en-AU"/>
            </a:p>
          </p:txBody>
        </p:sp>
        <p:sp>
          <p:nvSpPr>
            <p:cNvPr id="120" name="Freeform 119">
              <a:extLst>
                <a:ext uri="{FF2B5EF4-FFF2-40B4-BE49-F238E27FC236}">
                  <a16:creationId xmlns:a16="http://schemas.microsoft.com/office/drawing/2014/main" id="{EE5D77E8-CE4E-1109-C5DC-6979C17F2FDF}"/>
                </a:ext>
              </a:extLst>
            </p:cNvPr>
            <p:cNvSpPr/>
            <p:nvPr/>
          </p:nvSpPr>
          <p:spPr>
            <a:xfrm>
              <a:off x="10503406" y="1418274"/>
              <a:ext cx="4571367" cy="3780812"/>
            </a:xfrm>
            <a:custGeom>
              <a:avLst/>
              <a:gdLst>
                <a:gd name="connsiteX0" fmla="*/ 3920460 w 4571367"/>
                <a:gd name="connsiteY0" fmla="*/ 2774739 h 3780812"/>
                <a:gd name="connsiteX1" fmla="*/ 2306675 w 4571367"/>
                <a:gd name="connsiteY1" fmla="*/ 3652690 h 3780812"/>
                <a:gd name="connsiteX2" fmla="*/ 587374 w 4571367"/>
                <a:gd name="connsiteY2" fmla="*/ 3163597 h 3780812"/>
                <a:gd name="connsiteX3" fmla="*/ 632533 w 4571367"/>
                <a:gd name="connsiteY3" fmla="*/ 3003473 h 3780812"/>
                <a:gd name="connsiteX4" fmla="*/ 316379 w 4571367"/>
                <a:gd name="connsiteY4" fmla="*/ 2687211 h 3780812"/>
                <a:gd name="connsiteX5" fmla="*/ 0 w 4571367"/>
                <a:gd name="connsiteY5" fmla="*/ 3003473 h 3780812"/>
                <a:gd name="connsiteX6" fmla="*/ 316379 w 4571367"/>
                <a:gd name="connsiteY6" fmla="*/ 3319734 h 3780812"/>
                <a:gd name="connsiteX7" fmla="*/ 511940 w 4571367"/>
                <a:gd name="connsiteY7" fmla="*/ 3250121 h 3780812"/>
                <a:gd name="connsiteX8" fmla="*/ 2049210 w 4571367"/>
                <a:gd name="connsiteY8" fmla="*/ 3780812 h 3780812"/>
                <a:gd name="connsiteX9" fmla="*/ 2318631 w 4571367"/>
                <a:gd name="connsiteY9" fmla="*/ 3766538 h 3780812"/>
                <a:gd name="connsiteX10" fmla="*/ 4009324 w 4571367"/>
                <a:gd name="connsiteY10" fmla="*/ 2846988 h 3780812"/>
                <a:gd name="connsiteX11" fmla="*/ 4243309 w 4571367"/>
                <a:gd name="connsiteY11" fmla="*/ 28938 h 3780812"/>
                <a:gd name="connsiteX12" fmla="*/ 4165123 w 4571367"/>
                <a:gd name="connsiteY12" fmla="*/ 7353 h 3780812"/>
                <a:gd name="connsiteX13" fmla="*/ 4143654 w 4571367"/>
                <a:gd name="connsiteY13" fmla="*/ 85309 h 3780812"/>
                <a:gd name="connsiteX14" fmla="*/ 3920465 w 4571367"/>
                <a:gd name="connsiteY14" fmla="*/ 2774723 h 3780812"/>
                <a:gd name="connsiteX15" fmla="*/ 114368 w 4571367"/>
                <a:gd name="connsiteY15" fmla="*/ 3003326 h 3780812"/>
                <a:gd name="connsiteX16" fmla="*/ 316434 w 4571367"/>
                <a:gd name="connsiteY16" fmla="*/ 2801377 h 3780812"/>
                <a:gd name="connsiteX17" fmla="*/ 518275 w 4571367"/>
                <a:gd name="connsiteY17" fmla="*/ 3003326 h 3780812"/>
                <a:gd name="connsiteX18" fmla="*/ 316434 w 4571367"/>
                <a:gd name="connsiteY18" fmla="*/ 3205274 h 3780812"/>
                <a:gd name="connsiteX19" fmla="*/ 114368 w 4571367"/>
                <a:gd name="connsiteY19" fmla="*/ 3003326 h 378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71367" h="3780812">
                  <a:moveTo>
                    <a:pt x="3920460" y="2774739"/>
                  </a:moveTo>
                  <a:cubicBezTo>
                    <a:pt x="3517552" y="3273325"/>
                    <a:pt x="2944224" y="3585109"/>
                    <a:pt x="2306675" y="3652690"/>
                  </a:cubicBezTo>
                  <a:cubicBezTo>
                    <a:pt x="1686584" y="3718170"/>
                    <a:pt x="1078995" y="3543540"/>
                    <a:pt x="587374" y="3163597"/>
                  </a:cubicBezTo>
                  <a:cubicBezTo>
                    <a:pt x="615503" y="3116487"/>
                    <a:pt x="632533" y="3061991"/>
                    <a:pt x="632533" y="3003473"/>
                  </a:cubicBezTo>
                  <a:cubicBezTo>
                    <a:pt x="632533" y="2829035"/>
                    <a:pt x="490817" y="2687211"/>
                    <a:pt x="316379" y="2687211"/>
                  </a:cubicBezTo>
                  <a:cubicBezTo>
                    <a:pt x="141833" y="2687211"/>
                    <a:pt x="0" y="2828927"/>
                    <a:pt x="0" y="3003473"/>
                  </a:cubicBezTo>
                  <a:cubicBezTo>
                    <a:pt x="0" y="3178019"/>
                    <a:pt x="141716" y="3319734"/>
                    <a:pt x="316379" y="3319734"/>
                  </a:cubicBezTo>
                  <a:cubicBezTo>
                    <a:pt x="390432" y="3319734"/>
                    <a:pt x="457860" y="3293098"/>
                    <a:pt x="511940" y="3250121"/>
                  </a:cubicBezTo>
                  <a:cubicBezTo>
                    <a:pt x="956446" y="3595891"/>
                    <a:pt x="1492144" y="3780812"/>
                    <a:pt x="2049210" y="3780812"/>
                  </a:cubicBezTo>
                  <a:cubicBezTo>
                    <a:pt x="2138494" y="3780812"/>
                    <a:pt x="2228429" y="3776143"/>
                    <a:pt x="2318631" y="3766538"/>
                  </a:cubicBezTo>
                  <a:cubicBezTo>
                    <a:pt x="2986708" y="3696006"/>
                    <a:pt x="3587263" y="3369215"/>
                    <a:pt x="4009324" y="2846988"/>
                  </a:cubicBezTo>
                  <a:cubicBezTo>
                    <a:pt x="4662323" y="2039331"/>
                    <a:pt x="4754329" y="933116"/>
                    <a:pt x="4243309" y="28938"/>
                  </a:cubicBezTo>
                  <a:cubicBezTo>
                    <a:pt x="4227656" y="1383"/>
                    <a:pt x="4192908" y="-7993"/>
                    <a:pt x="4165123" y="7353"/>
                  </a:cubicBezTo>
                  <a:cubicBezTo>
                    <a:pt x="4137913" y="22891"/>
                    <a:pt x="4128308" y="57755"/>
                    <a:pt x="4143654" y="85309"/>
                  </a:cubicBezTo>
                  <a:cubicBezTo>
                    <a:pt x="4631522" y="947997"/>
                    <a:pt x="4543769" y="2003884"/>
                    <a:pt x="3920465" y="2774723"/>
                  </a:cubicBezTo>
                  <a:close/>
                  <a:moveTo>
                    <a:pt x="114368" y="3003326"/>
                  </a:moveTo>
                  <a:cubicBezTo>
                    <a:pt x="114368" y="2891766"/>
                    <a:pt x="204991" y="2801377"/>
                    <a:pt x="316434" y="2801377"/>
                  </a:cubicBezTo>
                  <a:cubicBezTo>
                    <a:pt x="427651" y="2801377"/>
                    <a:pt x="518275" y="2891772"/>
                    <a:pt x="518275" y="3003326"/>
                  </a:cubicBezTo>
                  <a:cubicBezTo>
                    <a:pt x="518275" y="3114651"/>
                    <a:pt x="427651" y="3205274"/>
                    <a:pt x="316434" y="3205274"/>
                  </a:cubicBezTo>
                  <a:cubicBezTo>
                    <a:pt x="205031" y="3205312"/>
                    <a:pt x="114368" y="3114880"/>
                    <a:pt x="114368" y="3003326"/>
                  </a:cubicBezTo>
                  <a:close/>
                </a:path>
              </a:pathLst>
            </a:custGeom>
            <a:grpFill/>
            <a:ln w="9797" cap="flat">
              <a:noFill/>
              <a:prstDash val="solid"/>
              <a:miter/>
            </a:ln>
          </p:spPr>
          <p:txBody>
            <a:bodyPr rtlCol="0" anchor="ctr"/>
            <a:lstStyle/>
            <a:p>
              <a:endParaRPr lang="en-AU"/>
            </a:p>
          </p:txBody>
        </p:sp>
      </p:grpSp>
      <p:grpSp>
        <p:nvGrpSpPr>
          <p:cNvPr id="212" name="Group 211">
            <a:extLst>
              <a:ext uri="{FF2B5EF4-FFF2-40B4-BE49-F238E27FC236}">
                <a16:creationId xmlns:a16="http://schemas.microsoft.com/office/drawing/2014/main" id="{C12AB061-7CD3-369B-DD09-4369B9B44D7C}"/>
              </a:ext>
            </a:extLst>
          </p:cNvPr>
          <p:cNvGrpSpPr/>
          <p:nvPr/>
        </p:nvGrpSpPr>
        <p:grpSpPr>
          <a:xfrm>
            <a:off x="5093290" y="5100678"/>
            <a:ext cx="560793" cy="560803"/>
            <a:chOff x="3901464" y="548647"/>
            <a:chExt cx="4389021" cy="4389098"/>
          </a:xfrm>
          <a:solidFill>
            <a:schemeClr val="bg1"/>
          </a:solidFill>
        </p:grpSpPr>
        <p:sp>
          <p:nvSpPr>
            <p:cNvPr id="178" name="Freeform 177">
              <a:extLst>
                <a:ext uri="{FF2B5EF4-FFF2-40B4-BE49-F238E27FC236}">
                  <a16:creationId xmlns:a16="http://schemas.microsoft.com/office/drawing/2014/main" id="{3716B543-CF58-1A7D-BE63-DA94276486C5}"/>
                </a:ext>
              </a:extLst>
            </p:cNvPr>
            <p:cNvSpPr/>
            <p:nvPr/>
          </p:nvSpPr>
          <p:spPr>
            <a:xfrm>
              <a:off x="3901464" y="548647"/>
              <a:ext cx="3682738" cy="3445702"/>
            </a:xfrm>
            <a:custGeom>
              <a:avLst/>
              <a:gdLst>
                <a:gd name="connsiteX0" fmla="*/ 3627956 w 3682738"/>
                <a:gd name="connsiteY0" fmla="*/ 89166 h 3445702"/>
                <a:gd name="connsiteX1" fmla="*/ 3627841 w 3682738"/>
                <a:gd name="connsiteY1" fmla="*/ 89166 h 3445702"/>
                <a:gd name="connsiteX2" fmla="*/ 3572962 w 3682738"/>
                <a:gd name="connsiteY2" fmla="*/ 143930 h 3445702"/>
                <a:gd name="connsiteX3" fmla="*/ 3572234 w 3682738"/>
                <a:gd name="connsiteY3" fmla="*/ 486947 h 3445702"/>
                <a:gd name="connsiteX4" fmla="*/ 2194560 w 3682738"/>
                <a:gd name="connsiteY4" fmla="*/ 0 h 3445702"/>
                <a:gd name="connsiteX5" fmla="*/ 0 w 3682738"/>
                <a:gd name="connsiteY5" fmla="*/ 2194560 h 3445702"/>
                <a:gd name="connsiteX6" fmla="*/ 374780 w 3682738"/>
                <a:gd name="connsiteY6" fmla="*/ 3421554 h 3445702"/>
                <a:gd name="connsiteX7" fmla="*/ 420321 w 3682738"/>
                <a:gd name="connsiteY7" fmla="*/ 3445702 h 3445702"/>
                <a:gd name="connsiteX8" fmla="*/ 450975 w 3682738"/>
                <a:gd name="connsiteY8" fmla="*/ 3436288 h 3445702"/>
                <a:gd name="connsiteX9" fmla="*/ 465747 w 3682738"/>
                <a:gd name="connsiteY9" fmla="*/ 3360131 h 3445702"/>
                <a:gd name="connsiteX10" fmla="*/ 109719 w 3682738"/>
                <a:gd name="connsiteY10" fmla="*/ 2194565 h 3445702"/>
                <a:gd name="connsiteX11" fmla="*/ 2194551 w 3682738"/>
                <a:gd name="connsiteY11" fmla="*/ 109733 h 3445702"/>
                <a:gd name="connsiteX12" fmla="*/ 3475234 w 3682738"/>
                <a:gd name="connsiteY12" fmla="*/ 549379 h 3445702"/>
                <a:gd name="connsiteX13" fmla="*/ 3168691 w 3682738"/>
                <a:gd name="connsiteY13" fmla="*/ 550030 h 3445702"/>
                <a:gd name="connsiteX14" fmla="*/ 3113927 w 3682738"/>
                <a:gd name="connsiteY14" fmla="*/ 604986 h 3445702"/>
                <a:gd name="connsiteX15" fmla="*/ 3168807 w 3682738"/>
                <a:gd name="connsiteY15" fmla="*/ 659750 h 3445702"/>
                <a:gd name="connsiteX16" fmla="*/ 3168921 w 3682738"/>
                <a:gd name="connsiteY16" fmla="*/ 659750 h 3445702"/>
                <a:gd name="connsiteX17" fmla="*/ 3627055 w 3682738"/>
                <a:gd name="connsiteY17" fmla="*/ 658793 h 3445702"/>
                <a:gd name="connsiteX18" fmla="*/ 3681820 w 3682738"/>
                <a:gd name="connsiteY18" fmla="*/ 604029 h 3445702"/>
                <a:gd name="connsiteX19" fmla="*/ 3682738 w 3682738"/>
                <a:gd name="connsiteY19" fmla="*/ 144142 h 3445702"/>
                <a:gd name="connsiteX20" fmla="*/ 3628012 w 3682738"/>
                <a:gd name="connsiteY20" fmla="*/ 89185 h 344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82738" h="3445702">
                  <a:moveTo>
                    <a:pt x="3627956" y="89166"/>
                  </a:moveTo>
                  <a:lnTo>
                    <a:pt x="3627841" y="89166"/>
                  </a:lnTo>
                  <a:cubicBezTo>
                    <a:pt x="3597570" y="89166"/>
                    <a:pt x="3573038" y="113659"/>
                    <a:pt x="3572962" y="143930"/>
                  </a:cubicBezTo>
                  <a:lnTo>
                    <a:pt x="3572234" y="486947"/>
                  </a:lnTo>
                  <a:cubicBezTo>
                    <a:pt x="3183063" y="172792"/>
                    <a:pt x="2696419" y="0"/>
                    <a:pt x="2194560" y="0"/>
                  </a:cubicBezTo>
                  <a:cubicBezTo>
                    <a:pt x="984515" y="0"/>
                    <a:pt x="0" y="984417"/>
                    <a:pt x="0" y="2194560"/>
                  </a:cubicBezTo>
                  <a:cubicBezTo>
                    <a:pt x="0" y="2634324"/>
                    <a:pt x="129616" y="3058619"/>
                    <a:pt x="374780" y="3421554"/>
                  </a:cubicBezTo>
                  <a:cubicBezTo>
                    <a:pt x="385380" y="3437245"/>
                    <a:pt x="402679" y="3445702"/>
                    <a:pt x="420321" y="3445702"/>
                  </a:cubicBezTo>
                  <a:cubicBezTo>
                    <a:pt x="430883" y="3445702"/>
                    <a:pt x="441599" y="3442641"/>
                    <a:pt x="450975" y="3436288"/>
                  </a:cubicBezTo>
                  <a:cubicBezTo>
                    <a:pt x="476119" y="3419334"/>
                    <a:pt x="482701" y="3385236"/>
                    <a:pt x="465747" y="3360131"/>
                  </a:cubicBezTo>
                  <a:cubicBezTo>
                    <a:pt x="232840" y="3015389"/>
                    <a:pt x="109719" y="2612334"/>
                    <a:pt x="109719" y="2194565"/>
                  </a:cubicBezTo>
                  <a:cubicBezTo>
                    <a:pt x="109719" y="1044968"/>
                    <a:pt x="1044964" y="109733"/>
                    <a:pt x="2194551" y="109733"/>
                  </a:cubicBezTo>
                  <a:cubicBezTo>
                    <a:pt x="2659230" y="109733"/>
                    <a:pt x="3110388" y="265223"/>
                    <a:pt x="3475234" y="549379"/>
                  </a:cubicBezTo>
                  <a:lnTo>
                    <a:pt x="3168691" y="550030"/>
                  </a:lnTo>
                  <a:cubicBezTo>
                    <a:pt x="3138381" y="550068"/>
                    <a:pt x="3113888" y="574714"/>
                    <a:pt x="3113927" y="604986"/>
                  </a:cubicBezTo>
                  <a:cubicBezTo>
                    <a:pt x="3113966" y="635258"/>
                    <a:pt x="3138534" y="659750"/>
                    <a:pt x="3168807" y="659750"/>
                  </a:cubicBezTo>
                  <a:lnTo>
                    <a:pt x="3168921" y="659750"/>
                  </a:lnTo>
                  <a:lnTo>
                    <a:pt x="3627055" y="658793"/>
                  </a:lnTo>
                  <a:cubicBezTo>
                    <a:pt x="3657288" y="658755"/>
                    <a:pt x="3681743" y="634262"/>
                    <a:pt x="3681820" y="604029"/>
                  </a:cubicBezTo>
                  <a:lnTo>
                    <a:pt x="3682738" y="144142"/>
                  </a:lnTo>
                  <a:cubicBezTo>
                    <a:pt x="3682815" y="113831"/>
                    <a:pt x="3658321" y="89224"/>
                    <a:pt x="3628012" y="89185"/>
                  </a:cubicBezTo>
                  <a:close/>
                </a:path>
              </a:pathLst>
            </a:custGeom>
            <a:grpFill/>
            <a:ln w="9797" cap="flat">
              <a:noFill/>
              <a:prstDash val="solid"/>
              <a:miter/>
            </a:ln>
          </p:spPr>
          <p:txBody>
            <a:bodyPr rtlCol="0" anchor="ctr"/>
            <a:lstStyle/>
            <a:p>
              <a:endParaRPr lang="en-AU"/>
            </a:p>
          </p:txBody>
        </p:sp>
        <p:sp>
          <p:nvSpPr>
            <p:cNvPr id="179" name="Freeform 178">
              <a:extLst>
                <a:ext uri="{FF2B5EF4-FFF2-40B4-BE49-F238E27FC236}">
                  <a16:creationId xmlns:a16="http://schemas.microsoft.com/office/drawing/2014/main" id="{A89F3A2D-1F3B-754A-55CC-780B71D692CB}"/>
                </a:ext>
              </a:extLst>
            </p:cNvPr>
            <p:cNvSpPr/>
            <p:nvPr/>
          </p:nvSpPr>
          <p:spPr>
            <a:xfrm>
              <a:off x="4580764" y="1492033"/>
              <a:ext cx="3709721" cy="3445712"/>
            </a:xfrm>
            <a:custGeom>
              <a:avLst/>
              <a:gdLst>
                <a:gd name="connsiteX0" fmla="*/ 1515236 w 3709721"/>
                <a:gd name="connsiteY0" fmla="*/ 3335999 h 3445712"/>
                <a:gd name="connsiteX1" fmla="*/ 196442 w 3709721"/>
                <a:gd name="connsiteY1" fmla="*/ 2865657 h 3445712"/>
                <a:gd name="connsiteX2" fmla="*/ 514085 w 3709721"/>
                <a:gd name="connsiteY2" fmla="*/ 2864968 h 3445712"/>
                <a:gd name="connsiteX3" fmla="*/ 568849 w 3709721"/>
                <a:gd name="connsiteY3" fmla="*/ 2810012 h 3445712"/>
                <a:gd name="connsiteX4" fmla="*/ 513970 w 3709721"/>
                <a:gd name="connsiteY4" fmla="*/ 2755248 h 3445712"/>
                <a:gd name="connsiteX5" fmla="*/ 513855 w 3709721"/>
                <a:gd name="connsiteY5" fmla="*/ 2755248 h 3445712"/>
                <a:gd name="connsiteX6" fmla="*/ 55721 w 3709721"/>
                <a:gd name="connsiteY6" fmla="*/ 2756205 h 3445712"/>
                <a:gd name="connsiteX7" fmla="*/ 957 w 3709721"/>
                <a:gd name="connsiteY7" fmla="*/ 2810969 h 3445712"/>
                <a:gd name="connsiteX8" fmla="*/ 0 w 3709721"/>
                <a:gd name="connsiteY8" fmla="*/ 3270857 h 3445712"/>
                <a:gd name="connsiteX9" fmla="*/ 54764 w 3709721"/>
                <a:gd name="connsiteY9" fmla="*/ 3325813 h 3445712"/>
                <a:gd name="connsiteX10" fmla="*/ 54879 w 3709721"/>
                <a:gd name="connsiteY10" fmla="*/ 3325813 h 3445712"/>
                <a:gd name="connsiteX11" fmla="*/ 109759 w 3709721"/>
                <a:gd name="connsiteY11" fmla="*/ 3271049 h 3445712"/>
                <a:gd name="connsiteX12" fmla="*/ 110448 w 3709721"/>
                <a:gd name="connsiteY12" fmla="*/ 2937025 h 3445712"/>
                <a:gd name="connsiteX13" fmla="*/ 1515162 w 3709721"/>
                <a:gd name="connsiteY13" fmla="*/ 3445712 h 3445712"/>
                <a:gd name="connsiteX14" fmla="*/ 3709722 w 3709721"/>
                <a:gd name="connsiteY14" fmla="*/ 1251152 h 3445712"/>
                <a:gd name="connsiteX15" fmla="*/ 3334942 w 3709721"/>
                <a:gd name="connsiteY15" fmla="*/ 24158 h 3445712"/>
                <a:gd name="connsiteX16" fmla="*/ 3258747 w 3709721"/>
                <a:gd name="connsiteY16" fmla="*/ 9386 h 3445712"/>
                <a:gd name="connsiteX17" fmla="*/ 3243975 w 3709721"/>
                <a:gd name="connsiteY17" fmla="*/ 85543 h 3445712"/>
                <a:gd name="connsiteX18" fmla="*/ 3600003 w 3709721"/>
                <a:gd name="connsiteY18" fmla="*/ 1251207 h 3445712"/>
                <a:gd name="connsiteX19" fmla="*/ 1515171 w 3709721"/>
                <a:gd name="connsiteY19" fmla="*/ 3336039 h 344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9721" h="3445712">
                  <a:moveTo>
                    <a:pt x="1515236" y="3335999"/>
                  </a:moveTo>
                  <a:cubicBezTo>
                    <a:pt x="1032149" y="3335999"/>
                    <a:pt x="568087" y="3169604"/>
                    <a:pt x="196442" y="2865657"/>
                  </a:cubicBezTo>
                  <a:lnTo>
                    <a:pt x="514085" y="2864968"/>
                  </a:lnTo>
                  <a:cubicBezTo>
                    <a:pt x="544396" y="2864930"/>
                    <a:pt x="568889" y="2840285"/>
                    <a:pt x="568849" y="2810012"/>
                  </a:cubicBezTo>
                  <a:cubicBezTo>
                    <a:pt x="568811" y="2779741"/>
                    <a:pt x="544242" y="2755248"/>
                    <a:pt x="513970" y="2755248"/>
                  </a:cubicBezTo>
                  <a:lnTo>
                    <a:pt x="513855" y="2755248"/>
                  </a:lnTo>
                  <a:lnTo>
                    <a:pt x="55721" y="2756205"/>
                  </a:lnTo>
                  <a:cubicBezTo>
                    <a:pt x="25488" y="2756243"/>
                    <a:pt x="1033" y="2780736"/>
                    <a:pt x="957" y="2810969"/>
                  </a:cubicBezTo>
                  <a:lnTo>
                    <a:pt x="0" y="3270857"/>
                  </a:lnTo>
                  <a:cubicBezTo>
                    <a:pt x="-38" y="3301167"/>
                    <a:pt x="24417" y="3325775"/>
                    <a:pt x="54764" y="3325813"/>
                  </a:cubicBezTo>
                  <a:lnTo>
                    <a:pt x="54879" y="3325813"/>
                  </a:lnTo>
                  <a:cubicBezTo>
                    <a:pt x="85150" y="3325813"/>
                    <a:pt x="109682" y="3301320"/>
                    <a:pt x="109759" y="3271049"/>
                  </a:cubicBezTo>
                  <a:lnTo>
                    <a:pt x="110448" y="2937025"/>
                  </a:lnTo>
                  <a:cubicBezTo>
                    <a:pt x="504400" y="3265651"/>
                    <a:pt x="999538" y="3445712"/>
                    <a:pt x="1515162" y="3445712"/>
                  </a:cubicBezTo>
                  <a:cubicBezTo>
                    <a:pt x="2725207" y="3445712"/>
                    <a:pt x="3709722" y="2461296"/>
                    <a:pt x="3709722" y="1251152"/>
                  </a:cubicBezTo>
                  <a:cubicBezTo>
                    <a:pt x="3709722" y="811388"/>
                    <a:pt x="3580106" y="387093"/>
                    <a:pt x="3334942" y="24158"/>
                  </a:cubicBezTo>
                  <a:cubicBezTo>
                    <a:pt x="3317950" y="-909"/>
                    <a:pt x="3283774" y="-7568"/>
                    <a:pt x="3258747" y="9386"/>
                  </a:cubicBezTo>
                  <a:cubicBezTo>
                    <a:pt x="3233604" y="26340"/>
                    <a:pt x="3227021" y="60438"/>
                    <a:pt x="3243975" y="85543"/>
                  </a:cubicBezTo>
                  <a:cubicBezTo>
                    <a:pt x="3476882" y="430314"/>
                    <a:pt x="3600003" y="833379"/>
                    <a:pt x="3600003" y="1251207"/>
                  </a:cubicBezTo>
                  <a:cubicBezTo>
                    <a:pt x="3600003" y="2400804"/>
                    <a:pt x="2664719" y="3336039"/>
                    <a:pt x="1515171" y="3336039"/>
                  </a:cubicBezTo>
                  <a:close/>
                </a:path>
              </a:pathLst>
            </a:custGeom>
            <a:grpFill/>
            <a:ln w="9797" cap="flat">
              <a:noFill/>
              <a:prstDash val="solid"/>
              <a:miter/>
            </a:ln>
          </p:spPr>
          <p:txBody>
            <a:bodyPr rtlCol="0" anchor="ctr"/>
            <a:lstStyle/>
            <a:p>
              <a:endParaRPr lang="en-AU"/>
            </a:p>
          </p:txBody>
        </p:sp>
        <p:sp>
          <p:nvSpPr>
            <p:cNvPr id="180" name="Freeform 179">
              <a:extLst>
                <a:ext uri="{FF2B5EF4-FFF2-40B4-BE49-F238E27FC236}">
                  <a16:creationId xmlns:a16="http://schemas.microsoft.com/office/drawing/2014/main" id="{725D507E-7F82-C690-20D7-8114609C6D11}"/>
                </a:ext>
              </a:extLst>
            </p:cNvPr>
            <p:cNvSpPr/>
            <p:nvPr/>
          </p:nvSpPr>
          <p:spPr>
            <a:xfrm>
              <a:off x="4876827" y="1413458"/>
              <a:ext cx="2438344" cy="2793063"/>
            </a:xfrm>
            <a:custGeom>
              <a:avLst/>
              <a:gdLst>
                <a:gd name="connsiteX0" fmla="*/ 613905 w 2438344"/>
                <a:gd name="connsiteY0" fmla="*/ 2464741 h 2793063"/>
                <a:gd name="connsiteX1" fmla="*/ 1192544 w 2438344"/>
                <a:gd name="connsiteY1" fmla="*/ 2786175 h 2793063"/>
                <a:gd name="connsiteX2" fmla="*/ 1219180 w 2438344"/>
                <a:gd name="connsiteY2" fmla="*/ 2793064 h 2793063"/>
                <a:gd name="connsiteX3" fmla="*/ 1245817 w 2438344"/>
                <a:gd name="connsiteY3" fmla="*/ 2786137 h 2793063"/>
                <a:gd name="connsiteX4" fmla="*/ 1824455 w 2438344"/>
                <a:gd name="connsiteY4" fmla="*/ 2464703 h 2793063"/>
                <a:gd name="connsiteX5" fmla="*/ 2438344 w 2438344"/>
                <a:gd name="connsiteY5" fmla="*/ 1421503 h 2793063"/>
                <a:gd name="connsiteX6" fmla="*/ 2438344 w 2438344"/>
                <a:gd name="connsiteY6" fmla="*/ 527474 h 2793063"/>
                <a:gd name="connsiteX7" fmla="*/ 2386412 w 2438344"/>
                <a:gd name="connsiteY7" fmla="*/ 472671 h 2793063"/>
                <a:gd name="connsiteX8" fmla="*/ 1972904 w 2438344"/>
                <a:gd name="connsiteY8" fmla="*/ 52736 h 2793063"/>
                <a:gd name="connsiteX9" fmla="*/ 1918100 w 2438344"/>
                <a:gd name="connsiteY9" fmla="*/ 0 h 2793063"/>
                <a:gd name="connsiteX10" fmla="*/ 520244 w 2438344"/>
                <a:gd name="connsiteY10" fmla="*/ 0 h 2793063"/>
                <a:gd name="connsiteX11" fmla="*/ 465441 w 2438344"/>
                <a:gd name="connsiteY11" fmla="*/ 52736 h 2793063"/>
                <a:gd name="connsiteX12" fmla="*/ 51933 w 2438344"/>
                <a:gd name="connsiteY12" fmla="*/ 472671 h 2793063"/>
                <a:gd name="connsiteX13" fmla="*/ 0 w 2438344"/>
                <a:gd name="connsiteY13" fmla="*/ 527474 h 2793063"/>
                <a:gd name="connsiteX14" fmla="*/ 0 w 2438344"/>
                <a:gd name="connsiteY14" fmla="*/ 1421542 h 2793063"/>
                <a:gd name="connsiteX15" fmla="*/ 613889 w 2438344"/>
                <a:gd name="connsiteY15" fmla="*/ 2464742 h 2793063"/>
                <a:gd name="connsiteX16" fmla="*/ 109734 w 2438344"/>
                <a:gd name="connsiteY16" fmla="*/ 577027 h 2793063"/>
                <a:gd name="connsiteX17" fmla="*/ 570543 w 2438344"/>
                <a:gd name="connsiteY17" fmla="*/ 109713 h 2793063"/>
                <a:gd name="connsiteX18" fmla="*/ 1867782 w 2438344"/>
                <a:gd name="connsiteY18" fmla="*/ 109713 h 2793063"/>
                <a:gd name="connsiteX19" fmla="*/ 2328591 w 2438344"/>
                <a:gd name="connsiteY19" fmla="*/ 577027 h 2793063"/>
                <a:gd name="connsiteX20" fmla="*/ 2328591 w 2438344"/>
                <a:gd name="connsiteY20" fmla="*/ 1421531 h 2793063"/>
                <a:gd name="connsiteX21" fmla="*/ 1771153 w 2438344"/>
                <a:gd name="connsiteY21" fmla="*/ 2368827 h 2793063"/>
                <a:gd name="connsiteX22" fmla="*/ 1219182 w 2438344"/>
                <a:gd name="connsiteY22" fmla="*/ 2675409 h 2793063"/>
                <a:gd name="connsiteX23" fmla="*/ 667172 w 2438344"/>
                <a:gd name="connsiteY23" fmla="*/ 2368827 h 2793063"/>
                <a:gd name="connsiteX24" fmla="*/ 109734 w 2438344"/>
                <a:gd name="connsiteY24" fmla="*/ 1421531 h 279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38344" h="2793063">
                  <a:moveTo>
                    <a:pt x="613905" y="2464741"/>
                  </a:moveTo>
                  <a:lnTo>
                    <a:pt x="1192544" y="2786175"/>
                  </a:lnTo>
                  <a:cubicBezTo>
                    <a:pt x="1200810" y="2790768"/>
                    <a:pt x="1210033" y="2793064"/>
                    <a:pt x="1219180" y="2793064"/>
                  </a:cubicBezTo>
                  <a:cubicBezTo>
                    <a:pt x="1228327" y="2793064"/>
                    <a:pt x="1237550" y="2790768"/>
                    <a:pt x="1245817" y="2786137"/>
                  </a:cubicBezTo>
                  <a:lnTo>
                    <a:pt x="1824455" y="2464703"/>
                  </a:lnTo>
                  <a:cubicBezTo>
                    <a:pt x="2203135" y="2254368"/>
                    <a:pt x="2438344" y="1854674"/>
                    <a:pt x="2438344" y="1421503"/>
                  </a:cubicBezTo>
                  <a:lnTo>
                    <a:pt x="2438344" y="527474"/>
                  </a:lnTo>
                  <a:cubicBezTo>
                    <a:pt x="2438344" y="498312"/>
                    <a:pt x="2415536" y="474241"/>
                    <a:pt x="2386412" y="472671"/>
                  </a:cubicBezTo>
                  <a:cubicBezTo>
                    <a:pt x="2159471" y="460463"/>
                    <a:pt x="1981672" y="279902"/>
                    <a:pt x="1972904" y="52736"/>
                  </a:cubicBezTo>
                  <a:cubicBezTo>
                    <a:pt x="1971794" y="23306"/>
                    <a:pt x="1947569" y="0"/>
                    <a:pt x="1918100" y="0"/>
                  </a:cubicBezTo>
                  <a:lnTo>
                    <a:pt x="520244" y="0"/>
                  </a:lnTo>
                  <a:cubicBezTo>
                    <a:pt x="490776" y="0"/>
                    <a:pt x="466551" y="23306"/>
                    <a:pt x="465441" y="52736"/>
                  </a:cubicBezTo>
                  <a:cubicBezTo>
                    <a:pt x="456639" y="279912"/>
                    <a:pt x="278874" y="460425"/>
                    <a:pt x="51933" y="472671"/>
                  </a:cubicBezTo>
                  <a:cubicBezTo>
                    <a:pt x="22847" y="474240"/>
                    <a:pt x="0" y="498312"/>
                    <a:pt x="0" y="527474"/>
                  </a:cubicBezTo>
                  <a:lnTo>
                    <a:pt x="0" y="1421542"/>
                  </a:lnTo>
                  <a:cubicBezTo>
                    <a:pt x="0" y="1854723"/>
                    <a:pt x="235210" y="2254417"/>
                    <a:pt x="613889" y="2464742"/>
                  </a:cubicBezTo>
                  <a:close/>
                  <a:moveTo>
                    <a:pt x="109734" y="577027"/>
                  </a:moveTo>
                  <a:cubicBezTo>
                    <a:pt x="351145" y="541360"/>
                    <a:pt x="538241" y="351536"/>
                    <a:pt x="570543" y="109713"/>
                  </a:cubicBezTo>
                  <a:lnTo>
                    <a:pt x="1867782" y="109713"/>
                  </a:lnTo>
                  <a:cubicBezTo>
                    <a:pt x="1900082" y="351546"/>
                    <a:pt x="2087189" y="541366"/>
                    <a:pt x="2328591" y="577027"/>
                  </a:cubicBezTo>
                  <a:lnTo>
                    <a:pt x="2328591" y="1421531"/>
                  </a:lnTo>
                  <a:cubicBezTo>
                    <a:pt x="2328591" y="1814838"/>
                    <a:pt x="2114964" y="2177822"/>
                    <a:pt x="1771153" y="2368827"/>
                  </a:cubicBezTo>
                  <a:lnTo>
                    <a:pt x="1219182" y="2675409"/>
                  </a:lnTo>
                  <a:lnTo>
                    <a:pt x="667172" y="2368827"/>
                  </a:lnTo>
                  <a:cubicBezTo>
                    <a:pt x="323351" y="2177861"/>
                    <a:pt x="109734" y="1814867"/>
                    <a:pt x="109734" y="1421531"/>
                  </a:cubicBezTo>
                  <a:close/>
                </a:path>
              </a:pathLst>
            </a:custGeom>
            <a:grpFill/>
            <a:ln w="9797" cap="flat">
              <a:noFill/>
              <a:prstDash val="solid"/>
              <a:miter/>
            </a:ln>
          </p:spPr>
          <p:txBody>
            <a:bodyPr rtlCol="0" anchor="ctr"/>
            <a:lstStyle/>
            <a:p>
              <a:endParaRPr lang="en-AU"/>
            </a:p>
          </p:txBody>
        </p:sp>
      </p:grpSp>
      <p:grpSp>
        <p:nvGrpSpPr>
          <p:cNvPr id="176" name="Group 175">
            <a:extLst>
              <a:ext uri="{FF2B5EF4-FFF2-40B4-BE49-F238E27FC236}">
                <a16:creationId xmlns:a16="http://schemas.microsoft.com/office/drawing/2014/main" id="{234D5953-457F-CBD1-6199-967016064BA2}"/>
              </a:ext>
            </a:extLst>
          </p:cNvPr>
          <p:cNvGrpSpPr/>
          <p:nvPr/>
        </p:nvGrpSpPr>
        <p:grpSpPr>
          <a:xfrm>
            <a:off x="4955389" y="3972632"/>
            <a:ext cx="535569" cy="535573"/>
            <a:chOff x="9997455" y="392826"/>
            <a:chExt cx="4389084" cy="4389117"/>
          </a:xfrm>
          <a:solidFill>
            <a:schemeClr val="bg1"/>
          </a:solidFill>
        </p:grpSpPr>
        <p:sp>
          <p:nvSpPr>
            <p:cNvPr id="136" name="Freeform 135">
              <a:extLst>
                <a:ext uri="{FF2B5EF4-FFF2-40B4-BE49-F238E27FC236}">
                  <a16:creationId xmlns:a16="http://schemas.microsoft.com/office/drawing/2014/main" id="{77FF93E7-56F6-0557-BA3E-E85EFFF707B4}"/>
                </a:ext>
              </a:extLst>
            </p:cNvPr>
            <p:cNvSpPr/>
            <p:nvPr/>
          </p:nvSpPr>
          <p:spPr>
            <a:xfrm>
              <a:off x="9997459" y="392863"/>
              <a:ext cx="1113504" cy="1113504"/>
            </a:xfrm>
            <a:custGeom>
              <a:avLst/>
              <a:gdLst>
                <a:gd name="connsiteX0" fmla="*/ 556752 w 1113504"/>
                <a:gd name="connsiteY0" fmla="*/ 1113504 h 1113504"/>
                <a:gd name="connsiteX1" fmla="*/ 1113504 w 1113504"/>
                <a:gd name="connsiteY1" fmla="*/ 556752 h 1113504"/>
                <a:gd name="connsiteX2" fmla="*/ 556752 w 1113504"/>
                <a:gd name="connsiteY2" fmla="*/ 0 h 1113504"/>
                <a:gd name="connsiteX3" fmla="*/ 0 w 1113504"/>
                <a:gd name="connsiteY3" fmla="*/ 556752 h 1113504"/>
                <a:gd name="connsiteX4" fmla="*/ 556752 w 1113504"/>
                <a:gd name="connsiteY4" fmla="*/ 1113504 h 1113504"/>
                <a:gd name="connsiteX5" fmla="*/ 556752 w 1113504"/>
                <a:gd name="connsiteY5" fmla="*/ 109689 h 1113504"/>
                <a:gd name="connsiteX6" fmla="*/ 1003786 w 1113504"/>
                <a:gd name="connsiteY6" fmla="*/ 556723 h 1113504"/>
                <a:gd name="connsiteX7" fmla="*/ 556752 w 1113504"/>
                <a:gd name="connsiteY7" fmla="*/ 1003756 h 1113504"/>
                <a:gd name="connsiteX8" fmla="*/ 109718 w 1113504"/>
                <a:gd name="connsiteY8" fmla="*/ 556723 h 1113504"/>
                <a:gd name="connsiteX9" fmla="*/ 556752 w 1113504"/>
                <a:gd name="connsiteY9" fmla="*/ 109689 h 111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3504" h="1113504">
                  <a:moveTo>
                    <a:pt x="556752" y="1113504"/>
                  </a:moveTo>
                  <a:cubicBezTo>
                    <a:pt x="863755" y="1113504"/>
                    <a:pt x="1113504" y="863755"/>
                    <a:pt x="1113504" y="556752"/>
                  </a:cubicBezTo>
                  <a:cubicBezTo>
                    <a:pt x="1113504" y="249749"/>
                    <a:pt x="863755" y="0"/>
                    <a:pt x="556752" y="0"/>
                  </a:cubicBezTo>
                  <a:cubicBezTo>
                    <a:pt x="249749" y="0"/>
                    <a:pt x="0" y="249749"/>
                    <a:pt x="0" y="556752"/>
                  </a:cubicBezTo>
                  <a:cubicBezTo>
                    <a:pt x="0" y="863755"/>
                    <a:pt x="249749" y="1113504"/>
                    <a:pt x="556752" y="1113504"/>
                  </a:cubicBezTo>
                  <a:close/>
                  <a:moveTo>
                    <a:pt x="556752" y="109689"/>
                  </a:moveTo>
                  <a:cubicBezTo>
                    <a:pt x="803248" y="109689"/>
                    <a:pt x="1003786" y="310227"/>
                    <a:pt x="1003786" y="556723"/>
                  </a:cubicBezTo>
                  <a:cubicBezTo>
                    <a:pt x="1003786" y="803219"/>
                    <a:pt x="803248" y="1003756"/>
                    <a:pt x="556752" y="1003756"/>
                  </a:cubicBezTo>
                  <a:cubicBezTo>
                    <a:pt x="310256" y="1003756"/>
                    <a:pt x="109718" y="803219"/>
                    <a:pt x="109718" y="556723"/>
                  </a:cubicBezTo>
                  <a:cubicBezTo>
                    <a:pt x="109718" y="310227"/>
                    <a:pt x="310256" y="109689"/>
                    <a:pt x="556752" y="109689"/>
                  </a:cubicBezTo>
                  <a:close/>
                </a:path>
              </a:pathLst>
            </a:custGeom>
            <a:grpFill/>
            <a:ln w="9797" cap="flat">
              <a:noFill/>
              <a:prstDash val="solid"/>
              <a:miter/>
            </a:ln>
          </p:spPr>
          <p:txBody>
            <a:bodyPr rtlCol="0" anchor="ctr"/>
            <a:lstStyle/>
            <a:p>
              <a:endParaRPr lang="en-AU"/>
            </a:p>
          </p:txBody>
        </p:sp>
        <p:sp>
          <p:nvSpPr>
            <p:cNvPr id="137" name="Freeform 136">
              <a:extLst>
                <a:ext uri="{FF2B5EF4-FFF2-40B4-BE49-F238E27FC236}">
                  <a16:creationId xmlns:a16="http://schemas.microsoft.com/office/drawing/2014/main" id="{E229618D-6EF8-00E9-240B-5AC1D0B74A20}"/>
                </a:ext>
              </a:extLst>
            </p:cNvPr>
            <p:cNvSpPr/>
            <p:nvPr/>
          </p:nvSpPr>
          <p:spPr>
            <a:xfrm>
              <a:off x="13273016" y="392843"/>
              <a:ext cx="1113503" cy="1113504"/>
            </a:xfrm>
            <a:custGeom>
              <a:avLst/>
              <a:gdLst>
                <a:gd name="connsiteX0" fmla="*/ 0 w 1113503"/>
                <a:gd name="connsiteY0" fmla="*/ 556752 h 1113504"/>
                <a:gd name="connsiteX1" fmla="*/ 556752 w 1113503"/>
                <a:gd name="connsiteY1" fmla="*/ 1113504 h 1113504"/>
                <a:gd name="connsiteX2" fmla="*/ 1113504 w 1113503"/>
                <a:gd name="connsiteY2" fmla="*/ 556752 h 1113504"/>
                <a:gd name="connsiteX3" fmla="*/ 556752 w 1113503"/>
                <a:gd name="connsiteY3" fmla="*/ 0 h 1113504"/>
                <a:gd name="connsiteX4" fmla="*/ 0 w 1113503"/>
                <a:gd name="connsiteY4" fmla="*/ 556752 h 1113504"/>
                <a:gd name="connsiteX5" fmla="*/ 1003815 w 1113503"/>
                <a:gd name="connsiteY5" fmla="*/ 556752 h 1113504"/>
                <a:gd name="connsiteX6" fmla="*/ 556782 w 1113503"/>
                <a:gd name="connsiteY6" fmla="*/ 1003786 h 1113504"/>
                <a:gd name="connsiteX7" fmla="*/ 109748 w 1113503"/>
                <a:gd name="connsiteY7" fmla="*/ 556752 h 1113504"/>
                <a:gd name="connsiteX8" fmla="*/ 556782 w 1113503"/>
                <a:gd name="connsiteY8" fmla="*/ 109718 h 1113504"/>
                <a:gd name="connsiteX9" fmla="*/ 1003815 w 1113503"/>
                <a:gd name="connsiteY9" fmla="*/ 556752 h 111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3503" h="1113504">
                  <a:moveTo>
                    <a:pt x="0" y="556752"/>
                  </a:moveTo>
                  <a:cubicBezTo>
                    <a:pt x="0" y="863755"/>
                    <a:pt x="249749" y="1113504"/>
                    <a:pt x="556752" y="1113504"/>
                  </a:cubicBezTo>
                  <a:cubicBezTo>
                    <a:pt x="863756" y="1113504"/>
                    <a:pt x="1113504" y="863755"/>
                    <a:pt x="1113504" y="556752"/>
                  </a:cubicBezTo>
                  <a:cubicBezTo>
                    <a:pt x="1113504" y="249749"/>
                    <a:pt x="863756" y="0"/>
                    <a:pt x="556752" y="0"/>
                  </a:cubicBezTo>
                  <a:cubicBezTo>
                    <a:pt x="249749" y="0"/>
                    <a:pt x="0" y="249749"/>
                    <a:pt x="0" y="556752"/>
                  </a:cubicBezTo>
                  <a:close/>
                  <a:moveTo>
                    <a:pt x="1003815" y="556752"/>
                  </a:moveTo>
                  <a:cubicBezTo>
                    <a:pt x="1003815" y="803248"/>
                    <a:pt x="803278" y="1003786"/>
                    <a:pt x="556782" y="1003786"/>
                  </a:cubicBezTo>
                  <a:cubicBezTo>
                    <a:pt x="310285" y="1003786"/>
                    <a:pt x="109748" y="803248"/>
                    <a:pt x="109748" y="556752"/>
                  </a:cubicBezTo>
                  <a:cubicBezTo>
                    <a:pt x="109748" y="310256"/>
                    <a:pt x="310285" y="109718"/>
                    <a:pt x="556782" y="109718"/>
                  </a:cubicBezTo>
                  <a:cubicBezTo>
                    <a:pt x="803278" y="109718"/>
                    <a:pt x="1003815" y="310256"/>
                    <a:pt x="1003815" y="556752"/>
                  </a:cubicBezTo>
                  <a:close/>
                </a:path>
              </a:pathLst>
            </a:custGeom>
            <a:grpFill/>
            <a:ln w="9797" cap="flat">
              <a:noFill/>
              <a:prstDash val="solid"/>
              <a:miter/>
            </a:ln>
          </p:spPr>
          <p:txBody>
            <a:bodyPr rtlCol="0" anchor="ctr"/>
            <a:lstStyle/>
            <a:p>
              <a:endParaRPr lang="en-AU"/>
            </a:p>
          </p:txBody>
        </p:sp>
        <p:sp>
          <p:nvSpPr>
            <p:cNvPr id="138" name="Freeform 137">
              <a:extLst>
                <a:ext uri="{FF2B5EF4-FFF2-40B4-BE49-F238E27FC236}">
                  <a16:creationId xmlns:a16="http://schemas.microsoft.com/office/drawing/2014/main" id="{B03C4699-803B-71BA-7B59-ACCC546414B0}"/>
                </a:ext>
              </a:extLst>
            </p:cNvPr>
            <p:cNvSpPr/>
            <p:nvPr/>
          </p:nvSpPr>
          <p:spPr>
            <a:xfrm>
              <a:off x="9997459" y="3668439"/>
              <a:ext cx="1113504" cy="1113504"/>
            </a:xfrm>
            <a:custGeom>
              <a:avLst/>
              <a:gdLst>
                <a:gd name="connsiteX0" fmla="*/ 556752 w 1113504"/>
                <a:gd name="connsiteY0" fmla="*/ 1113504 h 1113504"/>
                <a:gd name="connsiteX1" fmla="*/ 1113504 w 1113504"/>
                <a:gd name="connsiteY1" fmla="*/ 556752 h 1113504"/>
                <a:gd name="connsiteX2" fmla="*/ 556752 w 1113504"/>
                <a:gd name="connsiteY2" fmla="*/ 0 h 1113504"/>
                <a:gd name="connsiteX3" fmla="*/ 0 w 1113504"/>
                <a:gd name="connsiteY3" fmla="*/ 556752 h 1113504"/>
                <a:gd name="connsiteX4" fmla="*/ 556752 w 1113504"/>
                <a:gd name="connsiteY4" fmla="*/ 1113504 h 1113504"/>
                <a:gd name="connsiteX5" fmla="*/ 556752 w 1113504"/>
                <a:gd name="connsiteY5" fmla="*/ 109689 h 1113504"/>
                <a:gd name="connsiteX6" fmla="*/ 1003786 w 1113504"/>
                <a:gd name="connsiteY6" fmla="*/ 556723 h 1113504"/>
                <a:gd name="connsiteX7" fmla="*/ 556752 w 1113504"/>
                <a:gd name="connsiteY7" fmla="*/ 1003757 h 1113504"/>
                <a:gd name="connsiteX8" fmla="*/ 109718 w 1113504"/>
                <a:gd name="connsiteY8" fmla="*/ 556723 h 1113504"/>
                <a:gd name="connsiteX9" fmla="*/ 556752 w 1113504"/>
                <a:gd name="connsiteY9" fmla="*/ 109689 h 111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3504" h="1113504">
                  <a:moveTo>
                    <a:pt x="556752" y="1113504"/>
                  </a:moveTo>
                  <a:cubicBezTo>
                    <a:pt x="863755" y="1113504"/>
                    <a:pt x="1113504" y="863755"/>
                    <a:pt x="1113504" y="556752"/>
                  </a:cubicBezTo>
                  <a:cubicBezTo>
                    <a:pt x="1113504" y="249749"/>
                    <a:pt x="863755" y="0"/>
                    <a:pt x="556752" y="0"/>
                  </a:cubicBezTo>
                  <a:cubicBezTo>
                    <a:pt x="249749" y="0"/>
                    <a:pt x="0" y="249749"/>
                    <a:pt x="0" y="556752"/>
                  </a:cubicBezTo>
                  <a:cubicBezTo>
                    <a:pt x="0" y="863755"/>
                    <a:pt x="249749" y="1113504"/>
                    <a:pt x="556752" y="1113504"/>
                  </a:cubicBezTo>
                  <a:close/>
                  <a:moveTo>
                    <a:pt x="556752" y="109689"/>
                  </a:moveTo>
                  <a:cubicBezTo>
                    <a:pt x="803248" y="109689"/>
                    <a:pt x="1003786" y="310227"/>
                    <a:pt x="1003786" y="556723"/>
                  </a:cubicBezTo>
                  <a:cubicBezTo>
                    <a:pt x="1003786" y="803219"/>
                    <a:pt x="803248" y="1003757"/>
                    <a:pt x="556752" y="1003757"/>
                  </a:cubicBezTo>
                  <a:cubicBezTo>
                    <a:pt x="310256" y="1003757"/>
                    <a:pt x="109718" y="803219"/>
                    <a:pt x="109718" y="556723"/>
                  </a:cubicBezTo>
                  <a:cubicBezTo>
                    <a:pt x="109718" y="310227"/>
                    <a:pt x="310256" y="109689"/>
                    <a:pt x="556752" y="109689"/>
                  </a:cubicBezTo>
                  <a:close/>
                </a:path>
              </a:pathLst>
            </a:custGeom>
            <a:grpFill/>
            <a:ln w="9797" cap="flat">
              <a:noFill/>
              <a:prstDash val="solid"/>
              <a:miter/>
            </a:ln>
          </p:spPr>
          <p:txBody>
            <a:bodyPr rtlCol="0" anchor="ctr"/>
            <a:lstStyle/>
            <a:p>
              <a:endParaRPr lang="en-AU"/>
            </a:p>
          </p:txBody>
        </p:sp>
        <p:sp>
          <p:nvSpPr>
            <p:cNvPr id="139" name="Freeform 138">
              <a:extLst>
                <a:ext uri="{FF2B5EF4-FFF2-40B4-BE49-F238E27FC236}">
                  <a16:creationId xmlns:a16="http://schemas.microsoft.com/office/drawing/2014/main" id="{7CA3B393-BE33-F16A-4705-693F552C561D}"/>
                </a:ext>
              </a:extLst>
            </p:cNvPr>
            <p:cNvSpPr/>
            <p:nvPr/>
          </p:nvSpPr>
          <p:spPr>
            <a:xfrm>
              <a:off x="13273036" y="3668400"/>
              <a:ext cx="1113503" cy="1113504"/>
            </a:xfrm>
            <a:custGeom>
              <a:avLst/>
              <a:gdLst>
                <a:gd name="connsiteX0" fmla="*/ 556752 w 1113503"/>
                <a:gd name="connsiteY0" fmla="*/ 0 h 1113504"/>
                <a:gd name="connsiteX1" fmla="*/ 0 w 1113503"/>
                <a:gd name="connsiteY1" fmla="*/ 556752 h 1113504"/>
                <a:gd name="connsiteX2" fmla="*/ 556752 w 1113503"/>
                <a:gd name="connsiteY2" fmla="*/ 1113504 h 1113504"/>
                <a:gd name="connsiteX3" fmla="*/ 1113504 w 1113503"/>
                <a:gd name="connsiteY3" fmla="*/ 556752 h 1113504"/>
                <a:gd name="connsiteX4" fmla="*/ 556752 w 1113503"/>
                <a:gd name="connsiteY4" fmla="*/ 0 h 1113504"/>
                <a:gd name="connsiteX5" fmla="*/ 556752 w 1113503"/>
                <a:gd name="connsiteY5" fmla="*/ 1003815 h 1113504"/>
                <a:gd name="connsiteX6" fmla="*/ 109718 w 1113503"/>
                <a:gd name="connsiteY6" fmla="*/ 556781 h 1113504"/>
                <a:gd name="connsiteX7" fmla="*/ 556752 w 1113503"/>
                <a:gd name="connsiteY7" fmla="*/ 109748 h 1113504"/>
                <a:gd name="connsiteX8" fmla="*/ 1003786 w 1113503"/>
                <a:gd name="connsiteY8" fmla="*/ 556781 h 1113504"/>
                <a:gd name="connsiteX9" fmla="*/ 556752 w 1113503"/>
                <a:gd name="connsiteY9" fmla="*/ 1003815 h 111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3503" h="1113504">
                  <a:moveTo>
                    <a:pt x="556752" y="0"/>
                  </a:moveTo>
                  <a:cubicBezTo>
                    <a:pt x="249749" y="0"/>
                    <a:pt x="0" y="249749"/>
                    <a:pt x="0" y="556752"/>
                  </a:cubicBezTo>
                  <a:cubicBezTo>
                    <a:pt x="0" y="863755"/>
                    <a:pt x="249749" y="1113504"/>
                    <a:pt x="556752" y="1113504"/>
                  </a:cubicBezTo>
                  <a:cubicBezTo>
                    <a:pt x="863755" y="1113504"/>
                    <a:pt x="1113504" y="863755"/>
                    <a:pt x="1113504" y="556752"/>
                  </a:cubicBezTo>
                  <a:cubicBezTo>
                    <a:pt x="1113504" y="249749"/>
                    <a:pt x="863755" y="0"/>
                    <a:pt x="556752" y="0"/>
                  </a:cubicBezTo>
                  <a:close/>
                  <a:moveTo>
                    <a:pt x="556752" y="1003815"/>
                  </a:moveTo>
                  <a:cubicBezTo>
                    <a:pt x="310256" y="1003815"/>
                    <a:pt x="109718" y="803278"/>
                    <a:pt x="109718" y="556781"/>
                  </a:cubicBezTo>
                  <a:cubicBezTo>
                    <a:pt x="109718" y="310285"/>
                    <a:pt x="310256" y="109748"/>
                    <a:pt x="556752" y="109748"/>
                  </a:cubicBezTo>
                  <a:cubicBezTo>
                    <a:pt x="803248" y="109748"/>
                    <a:pt x="1003786" y="310285"/>
                    <a:pt x="1003786" y="556781"/>
                  </a:cubicBezTo>
                  <a:cubicBezTo>
                    <a:pt x="1003786" y="803278"/>
                    <a:pt x="803248" y="1003815"/>
                    <a:pt x="556752" y="1003815"/>
                  </a:cubicBezTo>
                  <a:close/>
                </a:path>
              </a:pathLst>
            </a:custGeom>
            <a:grpFill/>
            <a:ln w="9797" cap="flat">
              <a:noFill/>
              <a:prstDash val="solid"/>
              <a:miter/>
            </a:ln>
          </p:spPr>
          <p:txBody>
            <a:bodyPr rtlCol="0" anchor="ctr"/>
            <a:lstStyle/>
            <a:p>
              <a:endParaRPr lang="en-AU"/>
            </a:p>
          </p:txBody>
        </p:sp>
        <p:sp>
          <p:nvSpPr>
            <p:cNvPr id="140" name="Freeform 139">
              <a:extLst>
                <a:ext uri="{FF2B5EF4-FFF2-40B4-BE49-F238E27FC236}">
                  <a16:creationId xmlns:a16="http://schemas.microsoft.com/office/drawing/2014/main" id="{7E41A2AC-4E59-64AA-DB48-3DC8ECE0E5EB}"/>
                </a:ext>
              </a:extLst>
            </p:cNvPr>
            <p:cNvSpPr/>
            <p:nvPr/>
          </p:nvSpPr>
          <p:spPr>
            <a:xfrm>
              <a:off x="11297514" y="392826"/>
              <a:ext cx="1789052" cy="280941"/>
            </a:xfrm>
            <a:custGeom>
              <a:avLst/>
              <a:gdLst>
                <a:gd name="connsiteX0" fmla="*/ 76424 w 1789052"/>
                <a:gd name="connsiteY0" fmla="*/ 276503 h 280941"/>
                <a:gd name="connsiteX1" fmla="*/ 894525 w 1789052"/>
                <a:gd name="connsiteY1" fmla="*/ 109726 h 280941"/>
                <a:gd name="connsiteX2" fmla="*/ 1712626 w 1789052"/>
                <a:gd name="connsiteY2" fmla="*/ 276503 h 280941"/>
                <a:gd name="connsiteX3" fmla="*/ 1734133 w 1789052"/>
                <a:gd name="connsiteY3" fmla="*/ 280942 h 280941"/>
                <a:gd name="connsiteX4" fmla="*/ 1784611 w 1789052"/>
                <a:gd name="connsiteY4" fmla="*/ 247571 h 280941"/>
                <a:gd name="connsiteX5" fmla="*/ 1755717 w 1789052"/>
                <a:gd name="connsiteY5" fmla="*/ 175584 h 280941"/>
                <a:gd name="connsiteX6" fmla="*/ 894529 w 1789052"/>
                <a:gd name="connsiteY6" fmla="*/ 0 h 280941"/>
                <a:gd name="connsiteX7" fmla="*/ 33340 w 1789052"/>
                <a:gd name="connsiteY7" fmla="*/ 175624 h 280941"/>
                <a:gd name="connsiteX8" fmla="*/ 4447 w 1789052"/>
                <a:gd name="connsiteY8" fmla="*/ 247610 h 280941"/>
                <a:gd name="connsiteX9" fmla="*/ 76433 w 1789052"/>
                <a:gd name="connsiteY9" fmla="*/ 276504 h 280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89052" h="280941">
                  <a:moveTo>
                    <a:pt x="76424" y="276503"/>
                  </a:moveTo>
                  <a:cubicBezTo>
                    <a:pt x="335588" y="165863"/>
                    <a:pt x="610868" y="109726"/>
                    <a:pt x="894525" y="109726"/>
                  </a:cubicBezTo>
                  <a:cubicBezTo>
                    <a:pt x="1178182" y="109726"/>
                    <a:pt x="1453462" y="165830"/>
                    <a:pt x="1712626" y="276503"/>
                  </a:cubicBezTo>
                  <a:cubicBezTo>
                    <a:pt x="1719629" y="279526"/>
                    <a:pt x="1726977" y="280942"/>
                    <a:pt x="1734133" y="280942"/>
                  </a:cubicBezTo>
                  <a:cubicBezTo>
                    <a:pt x="1755450" y="280904"/>
                    <a:pt x="1775695" y="268428"/>
                    <a:pt x="1784611" y="247571"/>
                  </a:cubicBezTo>
                  <a:cubicBezTo>
                    <a:pt x="1796552" y="219710"/>
                    <a:pt x="1783578" y="187487"/>
                    <a:pt x="1755717" y="175584"/>
                  </a:cubicBezTo>
                  <a:cubicBezTo>
                    <a:pt x="1482848" y="59087"/>
                    <a:pt x="1193107" y="0"/>
                    <a:pt x="894529" y="0"/>
                  </a:cubicBezTo>
                  <a:cubicBezTo>
                    <a:pt x="595951" y="0"/>
                    <a:pt x="306201" y="59089"/>
                    <a:pt x="33340" y="175624"/>
                  </a:cubicBezTo>
                  <a:cubicBezTo>
                    <a:pt x="5441" y="187525"/>
                    <a:pt x="-7494" y="219749"/>
                    <a:pt x="4447" y="247610"/>
                  </a:cubicBezTo>
                  <a:cubicBezTo>
                    <a:pt x="16348" y="275509"/>
                    <a:pt x="48534" y="288406"/>
                    <a:pt x="76433" y="276504"/>
                  </a:cubicBezTo>
                  <a:close/>
                </a:path>
              </a:pathLst>
            </a:custGeom>
            <a:grpFill/>
            <a:ln w="9797" cap="flat">
              <a:noFill/>
              <a:prstDash val="solid"/>
              <a:miter/>
            </a:ln>
          </p:spPr>
          <p:txBody>
            <a:bodyPr rtlCol="0" anchor="ctr"/>
            <a:lstStyle/>
            <a:p>
              <a:endParaRPr lang="en-AU"/>
            </a:p>
          </p:txBody>
        </p:sp>
        <p:sp>
          <p:nvSpPr>
            <p:cNvPr id="141" name="Freeform 140">
              <a:extLst>
                <a:ext uri="{FF2B5EF4-FFF2-40B4-BE49-F238E27FC236}">
                  <a16:creationId xmlns:a16="http://schemas.microsoft.com/office/drawing/2014/main" id="{BA87E560-919C-6810-79F0-EC3389582723}"/>
                </a:ext>
              </a:extLst>
            </p:cNvPr>
            <p:cNvSpPr/>
            <p:nvPr/>
          </p:nvSpPr>
          <p:spPr>
            <a:xfrm>
              <a:off x="9997455" y="1692759"/>
              <a:ext cx="280950" cy="1789103"/>
            </a:xfrm>
            <a:custGeom>
              <a:avLst/>
              <a:gdLst>
                <a:gd name="connsiteX0" fmla="*/ 226102 w 280950"/>
                <a:gd name="connsiteY0" fmla="*/ 1789103 h 1789103"/>
                <a:gd name="connsiteX1" fmla="*/ 247610 w 280950"/>
                <a:gd name="connsiteY1" fmla="*/ 1784664 h 1789103"/>
                <a:gd name="connsiteX2" fmla="*/ 276504 w 280950"/>
                <a:gd name="connsiteY2" fmla="*/ 1712678 h 1789103"/>
                <a:gd name="connsiteX3" fmla="*/ 109727 w 280950"/>
                <a:gd name="connsiteY3" fmla="*/ 894577 h 1789103"/>
                <a:gd name="connsiteX4" fmla="*/ 276504 w 280950"/>
                <a:gd name="connsiteY4" fmla="*/ 76476 h 1789103"/>
                <a:gd name="connsiteX5" fmla="*/ 247610 w 280950"/>
                <a:gd name="connsiteY5" fmla="*/ 4490 h 1789103"/>
                <a:gd name="connsiteX6" fmla="*/ 175624 w 280950"/>
                <a:gd name="connsiteY6" fmla="*/ 33383 h 1789103"/>
                <a:gd name="connsiteX7" fmla="*/ 0 w 280950"/>
                <a:gd name="connsiteY7" fmla="*/ 894572 h 1789103"/>
                <a:gd name="connsiteX8" fmla="*/ 175624 w 280950"/>
                <a:gd name="connsiteY8" fmla="*/ 1755760 h 1789103"/>
                <a:gd name="connsiteX9" fmla="*/ 226101 w 280950"/>
                <a:gd name="connsiteY9" fmla="*/ 1789093 h 178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950" h="1789103">
                  <a:moveTo>
                    <a:pt x="226102" y="1789103"/>
                  </a:moveTo>
                  <a:cubicBezTo>
                    <a:pt x="233297" y="1789103"/>
                    <a:pt x="240607" y="1787649"/>
                    <a:pt x="247610" y="1784664"/>
                  </a:cubicBezTo>
                  <a:cubicBezTo>
                    <a:pt x="275509" y="1772762"/>
                    <a:pt x="288445" y="1740538"/>
                    <a:pt x="276504" y="1712678"/>
                  </a:cubicBezTo>
                  <a:cubicBezTo>
                    <a:pt x="165865" y="1453514"/>
                    <a:pt x="109727" y="1178234"/>
                    <a:pt x="109727" y="894577"/>
                  </a:cubicBezTo>
                  <a:cubicBezTo>
                    <a:pt x="109727" y="610920"/>
                    <a:pt x="165831" y="335640"/>
                    <a:pt x="276504" y="76476"/>
                  </a:cubicBezTo>
                  <a:cubicBezTo>
                    <a:pt x="288445" y="48615"/>
                    <a:pt x="275471" y="16392"/>
                    <a:pt x="247610" y="4490"/>
                  </a:cubicBezTo>
                  <a:cubicBezTo>
                    <a:pt x="219711" y="-7566"/>
                    <a:pt x="187488" y="5523"/>
                    <a:pt x="175624" y="33383"/>
                  </a:cubicBezTo>
                  <a:cubicBezTo>
                    <a:pt x="59086" y="306254"/>
                    <a:pt x="0" y="595994"/>
                    <a:pt x="0" y="894572"/>
                  </a:cubicBezTo>
                  <a:cubicBezTo>
                    <a:pt x="0" y="1193150"/>
                    <a:pt x="59089" y="1482900"/>
                    <a:pt x="175624" y="1755760"/>
                  </a:cubicBezTo>
                  <a:cubicBezTo>
                    <a:pt x="184540" y="1776618"/>
                    <a:pt x="204786" y="1789093"/>
                    <a:pt x="226101" y="1789093"/>
                  </a:cubicBezTo>
                  <a:close/>
                </a:path>
              </a:pathLst>
            </a:custGeom>
            <a:grpFill/>
            <a:ln w="9797" cap="flat">
              <a:noFill/>
              <a:prstDash val="solid"/>
              <a:miter/>
            </a:ln>
          </p:spPr>
          <p:txBody>
            <a:bodyPr rtlCol="0" anchor="ctr"/>
            <a:lstStyle/>
            <a:p>
              <a:endParaRPr lang="en-AU"/>
            </a:p>
          </p:txBody>
        </p:sp>
        <p:sp>
          <p:nvSpPr>
            <p:cNvPr id="142" name="Freeform 141">
              <a:extLst>
                <a:ext uri="{FF2B5EF4-FFF2-40B4-BE49-F238E27FC236}">
                  <a16:creationId xmlns:a16="http://schemas.microsoft.com/office/drawing/2014/main" id="{2035EE97-FF99-16EE-84EC-105086E946A9}"/>
                </a:ext>
              </a:extLst>
            </p:cNvPr>
            <p:cNvSpPr/>
            <p:nvPr/>
          </p:nvSpPr>
          <p:spPr>
            <a:xfrm>
              <a:off x="11297481" y="4500911"/>
              <a:ext cx="1789067" cy="280993"/>
            </a:xfrm>
            <a:custGeom>
              <a:avLst/>
              <a:gdLst>
                <a:gd name="connsiteX0" fmla="*/ 33350 w 1789067"/>
                <a:gd name="connsiteY0" fmla="*/ 105370 h 280993"/>
                <a:gd name="connsiteX1" fmla="*/ 894539 w 1789067"/>
                <a:gd name="connsiteY1" fmla="*/ 280993 h 280993"/>
                <a:gd name="connsiteX2" fmla="*/ 1755727 w 1789067"/>
                <a:gd name="connsiteY2" fmla="*/ 105370 h 280993"/>
                <a:gd name="connsiteX3" fmla="*/ 1784621 w 1789067"/>
                <a:gd name="connsiteY3" fmla="*/ 33383 h 280993"/>
                <a:gd name="connsiteX4" fmla="*/ 1712634 w 1789067"/>
                <a:gd name="connsiteY4" fmla="*/ 4490 h 280993"/>
                <a:gd name="connsiteX5" fmla="*/ 894534 w 1789067"/>
                <a:gd name="connsiteY5" fmla="*/ 171267 h 280993"/>
                <a:gd name="connsiteX6" fmla="*/ 76433 w 1789067"/>
                <a:gd name="connsiteY6" fmla="*/ 4490 h 280993"/>
                <a:gd name="connsiteX7" fmla="*/ 4447 w 1789067"/>
                <a:gd name="connsiteY7" fmla="*/ 33383 h 280993"/>
                <a:gd name="connsiteX8" fmla="*/ 33340 w 1789067"/>
                <a:gd name="connsiteY8" fmla="*/ 105370 h 28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9067" h="280993">
                  <a:moveTo>
                    <a:pt x="33350" y="105370"/>
                  </a:moveTo>
                  <a:cubicBezTo>
                    <a:pt x="306220" y="221907"/>
                    <a:pt x="595961" y="280993"/>
                    <a:pt x="894539" y="280993"/>
                  </a:cubicBezTo>
                  <a:cubicBezTo>
                    <a:pt x="1193116" y="280993"/>
                    <a:pt x="1482867" y="221905"/>
                    <a:pt x="1755727" y="105370"/>
                  </a:cubicBezTo>
                  <a:cubicBezTo>
                    <a:pt x="1783626" y="93468"/>
                    <a:pt x="1796561" y="61245"/>
                    <a:pt x="1784621" y="33383"/>
                  </a:cubicBezTo>
                  <a:cubicBezTo>
                    <a:pt x="1772757" y="5522"/>
                    <a:pt x="1740457" y="-7451"/>
                    <a:pt x="1712634" y="4490"/>
                  </a:cubicBezTo>
                  <a:cubicBezTo>
                    <a:pt x="1453470" y="115129"/>
                    <a:pt x="1178190" y="171267"/>
                    <a:pt x="894534" y="171267"/>
                  </a:cubicBezTo>
                  <a:cubicBezTo>
                    <a:pt x="610877" y="171267"/>
                    <a:pt x="335597" y="115162"/>
                    <a:pt x="76433" y="4490"/>
                  </a:cubicBezTo>
                  <a:cubicBezTo>
                    <a:pt x="48534" y="-7566"/>
                    <a:pt x="16349" y="5523"/>
                    <a:pt x="4447" y="33383"/>
                  </a:cubicBezTo>
                  <a:cubicBezTo>
                    <a:pt x="-7494" y="61245"/>
                    <a:pt x="5442" y="93467"/>
                    <a:pt x="33340" y="105370"/>
                  </a:cubicBezTo>
                  <a:close/>
                </a:path>
              </a:pathLst>
            </a:custGeom>
            <a:grpFill/>
            <a:ln w="9797" cap="flat">
              <a:noFill/>
              <a:prstDash val="solid"/>
              <a:miter/>
            </a:ln>
          </p:spPr>
          <p:txBody>
            <a:bodyPr rtlCol="0" anchor="ctr"/>
            <a:lstStyle/>
            <a:p>
              <a:endParaRPr lang="en-AU"/>
            </a:p>
          </p:txBody>
        </p:sp>
        <p:sp>
          <p:nvSpPr>
            <p:cNvPr id="143" name="Freeform 142">
              <a:extLst>
                <a:ext uri="{FF2B5EF4-FFF2-40B4-BE49-F238E27FC236}">
                  <a16:creationId xmlns:a16="http://schemas.microsoft.com/office/drawing/2014/main" id="{87DE07DE-3BD8-30F1-1CBA-72FB6A8F9AA5}"/>
                </a:ext>
              </a:extLst>
            </p:cNvPr>
            <p:cNvSpPr/>
            <p:nvPr/>
          </p:nvSpPr>
          <p:spPr>
            <a:xfrm>
              <a:off x="14105570" y="1692880"/>
              <a:ext cx="280949" cy="1789054"/>
            </a:xfrm>
            <a:custGeom>
              <a:avLst/>
              <a:gdLst>
                <a:gd name="connsiteX0" fmla="*/ 105327 w 280949"/>
                <a:gd name="connsiteY0" fmla="*/ 33335 h 1789054"/>
                <a:gd name="connsiteX1" fmla="*/ 33340 w 280949"/>
                <a:gd name="connsiteY1" fmla="*/ 4441 h 1789054"/>
                <a:gd name="connsiteX2" fmla="*/ 4446 w 280949"/>
                <a:gd name="connsiteY2" fmla="*/ 76428 h 1789054"/>
                <a:gd name="connsiteX3" fmla="*/ 171223 w 280949"/>
                <a:gd name="connsiteY3" fmla="*/ 894528 h 1789054"/>
                <a:gd name="connsiteX4" fmla="*/ 4446 w 280949"/>
                <a:gd name="connsiteY4" fmla="*/ 1712629 h 1789054"/>
                <a:gd name="connsiteX5" fmla="*/ 33340 w 280949"/>
                <a:gd name="connsiteY5" fmla="*/ 1784615 h 1789054"/>
                <a:gd name="connsiteX6" fmla="*/ 54848 w 280949"/>
                <a:gd name="connsiteY6" fmla="*/ 1789055 h 1789054"/>
                <a:gd name="connsiteX7" fmla="*/ 105326 w 280949"/>
                <a:gd name="connsiteY7" fmla="*/ 1755684 h 1789054"/>
                <a:gd name="connsiteX8" fmla="*/ 280950 w 280949"/>
                <a:gd name="connsiteY8" fmla="*/ 894535 h 1789054"/>
                <a:gd name="connsiteX9" fmla="*/ 105326 w 280949"/>
                <a:gd name="connsiteY9" fmla="*/ 33346 h 178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949" h="1789054">
                  <a:moveTo>
                    <a:pt x="105327" y="33335"/>
                  </a:moveTo>
                  <a:cubicBezTo>
                    <a:pt x="93426" y="5474"/>
                    <a:pt x="61163" y="-7499"/>
                    <a:pt x="33340" y="4441"/>
                  </a:cubicBezTo>
                  <a:cubicBezTo>
                    <a:pt x="5441" y="16343"/>
                    <a:pt x="-7494" y="48566"/>
                    <a:pt x="4446" y="76428"/>
                  </a:cubicBezTo>
                  <a:cubicBezTo>
                    <a:pt x="115086" y="335592"/>
                    <a:pt x="171223" y="610872"/>
                    <a:pt x="171223" y="894528"/>
                  </a:cubicBezTo>
                  <a:cubicBezTo>
                    <a:pt x="171223" y="1178185"/>
                    <a:pt x="115119" y="1453465"/>
                    <a:pt x="4446" y="1712629"/>
                  </a:cubicBezTo>
                  <a:cubicBezTo>
                    <a:pt x="-7494" y="1740490"/>
                    <a:pt x="5480" y="1772713"/>
                    <a:pt x="33340" y="1784615"/>
                  </a:cubicBezTo>
                  <a:cubicBezTo>
                    <a:pt x="40344" y="1787639"/>
                    <a:pt x="47691" y="1789055"/>
                    <a:pt x="54848" y="1789055"/>
                  </a:cubicBezTo>
                  <a:cubicBezTo>
                    <a:pt x="76165" y="1789055"/>
                    <a:pt x="96410" y="1776541"/>
                    <a:pt x="105326" y="1755684"/>
                  </a:cubicBezTo>
                  <a:cubicBezTo>
                    <a:pt x="221863" y="1482853"/>
                    <a:pt x="280950" y="1193112"/>
                    <a:pt x="280950" y="894535"/>
                  </a:cubicBezTo>
                  <a:cubicBezTo>
                    <a:pt x="280950" y="595957"/>
                    <a:pt x="221861" y="306206"/>
                    <a:pt x="105326" y="33346"/>
                  </a:cubicBezTo>
                  <a:close/>
                </a:path>
              </a:pathLst>
            </a:custGeom>
            <a:grpFill/>
            <a:ln w="9797" cap="flat">
              <a:noFill/>
              <a:prstDash val="solid"/>
              <a:miter/>
            </a:ln>
          </p:spPr>
          <p:txBody>
            <a:bodyPr rtlCol="0" anchor="ctr"/>
            <a:lstStyle/>
            <a:p>
              <a:endParaRPr lang="en-AU"/>
            </a:p>
          </p:txBody>
        </p:sp>
        <p:sp>
          <p:nvSpPr>
            <p:cNvPr id="144" name="Freeform 143">
              <a:extLst>
                <a:ext uri="{FF2B5EF4-FFF2-40B4-BE49-F238E27FC236}">
                  <a16:creationId xmlns:a16="http://schemas.microsoft.com/office/drawing/2014/main" id="{EBE0516A-1784-3779-23B1-F8E64EDE3099}"/>
                </a:ext>
              </a:extLst>
            </p:cNvPr>
            <p:cNvSpPr/>
            <p:nvPr/>
          </p:nvSpPr>
          <p:spPr>
            <a:xfrm>
              <a:off x="10972827" y="1257622"/>
              <a:ext cx="2438344" cy="2793063"/>
            </a:xfrm>
            <a:custGeom>
              <a:avLst/>
              <a:gdLst>
                <a:gd name="connsiteX0" fmla="*/ 16 w 2438344"/>
                <a:gd name="connsiteY0" fmla="*/ 527473 h 2793063"/>
                <a:gd name="connsiteX1" fmla="*/ 16 w 2438344"/>
                <a:gd name="connsiteY1" fmla="*/ 1421541 h 2793063"/>
                <a:gd name="connsiteX2" fmla="*/ 613866 w 2438344"/>
                <a:gd name="connsiteY2" fmla="*/ 2464741 h 2793063"/>
                <a:gd name="connsiteX3" fmla="*/ 1192544 w 2438344"/>
                <a:gd name="connsiteY3" fmla="*/ 2786175 h 2793063"/>
                <a:gd name="connsiteX4" fmla="*/ 1219180 w 2438344"/>
                <a:gd name="connsiteY4" fmla="*/ 2793064 h 2793063"/>
                <a:gd name="connsiteX5" fmla="*/ 1245817 w 2438344"/>
                <a:gd name="connsiteY5" fmla="*/ 2786137 h 2793063"/>
                <a:gd name="connsiteX6" fmla="*/ 1824495 w 2438344"/>
                <a:gd name="connsiteY6" fmla="*/ 2464703 h 2793063"/>
                <a:gd name="connsiteX7" fmla="*/ 2438344 w 2438344"/>
                <a:gd name="connsiteY7" fmla="*/ 1421503 h 2793063"/>
                <a:gd name="connsiteX8" fmla="*/ 2438344 w 2438344"/>
                <a:gd name="connsiteY8" fmla="*/ 527474 h 2793063"/>
                <a:gd name="connsiteX9" fmla="*/ 2386412 w 2438344"/>
                <a:gd name="connsiteY9" fmla="*/ 472671 h 2793063"/>
                <a:gd name="connsiteX10" fmla="*/ 1972904 w 2438344"/>
                <a:gd name="connsiteY10" fmla="*/ 52736 h 2793063"/>
                <a:gd name="connsiteX11" fmla="*/ 1918100 w 2438344"/>
                <a:gd name="connsiteY11" fmla="*/ 0 h 2793063"/>
                <a:gd name="connsiteX12" fmla="*/ 520244 w 2438344"/>
                <a:gd name="connsiteY12" fmla="*/ 0 h 2793063"/>
                <a:gd name="connsiteX13" fmla="*/ 465441 w 2438344"/>
                <a:gd name="connsiteY13" fmla="*/ 52736 h 2793063"/>
                <a:gd name="connsiteX14" fmla="*/ 51933 w 2438344"/>
                <a:gd name="connsiteY14" fmla="*/ 472671 h 2793063"/>
                <a:gd name="connsiteX15" fmla="*/ 0 w 2438344"/>
                <a:gd name="connsiteY15" fmla="*/ 527474 h 2793063"/>
                <a:gd name="connsiteX16" fmla="*/ 109734 w 2438344"/>
                <a:gd name="connsiteY16" fmla="*/ 577033 h 2793063"/>
                <a:gd name="connsiteX17" fmla="*/ 570543 w 2438344"/>
                <a:gd name="connsiteY17" fmla="*/ 109719 h 2793063"/>
                <a:gd name="connsiteX18" fmla="*/ 1867782 w 2438344"/>
                <a:gd name="connsiteY18" fmla="*/ 109719 h 2793063"/>
                <a:gd name="connsiteX19" fmla="*/ 2328591 w 2438344"/>
                <a:gd name="connsiteY19" fmla="*/ 577033 h 2793063"/>
                <a:gd name="connsiteX20" fmla="*/ 2328591 w 2438344"/>
                <a:gd name="connsiteY20" fmla="*/ 1421537 h 2793063"/>
                <a:gd name="connsiteX21" fmla="*/ 1771182 w 2438344"/>
                <a:gd name="connsiteY21" fmla="*/ 2368833 h 2793063"/>
                <a:gd name="connsiteX22" fmla="*/ 1219172 w 2438344"/>
                <a:gd name="connsiteY22" fmla="*/ 2675415 h 2793063"/>
                <a:gd name="connsiteX23" fmla="*/ 667123 w 2438344"/>
                <a:gd name="connsiteY23" fmla="*/ 2368833 h 2793063"/>
                <a:gd name="connsiteX24" fmla="*/ 109714 w 2438344"/>
                <a:gd name="connsiteY24" fmla="*/ 1421537 h 279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38344" h="2793063">
                  <a:moveTo>
                    <a:pt x="16" y="527473"/>
                  </a:moveTo>
                  <a:lnTo>
                    <a:pt x="16" y="1421541"/>
                  </a:lnTo>
                  <a:cubicBezTo>
                    <a:pt x="16" y="1854683"/>
                    <a:pt x="235225" y="2254416"/>
                    <a:pt x="613866" y="2464741"/>
                  </a:cubicBezTo>
                  <a:lnTo>
                    <a:pt x="1192544" y="2786175"/>
                  </a:lnTo>
                  <a:cubicBezTo>
                    <a:pt x="1200810" y="2790768"/>
                    <a:pt x="1209994" y="2793064"/>
                    <a:pt x="1219180" y="2793064"/>
                  </a:cubicBezTo>
                  <a:cubicBezTo>
                    <a:pt x="1228366" y="2793064"/>
                    <a:pt x="1237550" y="2790768"/>
                    <a:pt x="1245817" y="2786137"/>
                  </a:cubicBezTo>
                  <a:lnTo>
                    <a:pt x="1824495" y="2464703"/>
                  </a:lnTo>
                  <a:cubicBezTo>
                    <a:pt x="2203174" y="2254368"/>
                    <a:pt x="2438344" y="1854674"/>
                    <a:pt x="2438344" y="1421503"/>
                  </a:cubicBezTo>
                  <a:lnTo>
                    <a:pt x="2438344" y="527474"/>
                  </a:lnTo>
                  <a:cubicBezTo>
                    <a:pt x="2438344" y="498312"/>
                    <a:pt x="2415536" y="474240"/>
                    <a:pt x="2386412" y="472671"/>
                  </a:cubicBezTo>
                  <a:cubicBezTo>
                    <a:pt x="2159432" y="460463"/>
                    <a:pt x="1981672" y="279902"/>
                    <a:pt x="1972904" y="52736"/>
                  </a:cubicBezTo>
                  <a:cubicBezTo>
                    <a:pt x="1971794" y="23306"/>
                    <a:pt x="1947569" y="0"/>
                    <a:pt x="1918100" y="0"/>
                  </a:cubicBezTo>
                  <a:lnTo>
                    <a:pt x="520244" y="0"/>
                  </a:lnTo>
                  <a:cubicBezTo>
                    <a:pt x="490776" y="0"/>
                    <a:pt x="466551" y="23306"/>
                    <a:pt x="465441" y="52736"/>
                  </a:cubicBezTo>
                  <a:cubicBezTo>
                    <a:pt x="456677" y="279912"/>
                    <a:pt x="278913" y="460425"/>
                    <a:pt x="51933" y="472671"/>
                  </a:cubicBezTo>
                  <a:cubicBezTo>
                    <a:pt x="22809" y="474240"/>
                    <a:pt x="0" y="498312"/>
                    <a:pt x="0" y="527474"/>
                  </a:cubicBezTo>
                  <a:close/>
                  <a:moveTo>
                    <a:pt x="109734" y="577033"/>
                  </a:moveTo>
                  <a:cubicBezTo>
                    <a:pt x="351145" y="541366"/>
                    <a:pt x="538241" y="351542"/>
                    <a:pt x="570543" y="109719"/>
                  </a:cubicBezTo>
                  <a:lnTo>
                    <a:pt x="1867782" y="109719"/>
                  </a:lnTo>
                  <a:cubicBezTo>
                    <a:pt x="1900082" y="351552"/>
                    <a:pt x="2087219" y="541372"/>
                    <a:pt x="2328591" y="577033"/>
                  </a:cubicBezTo>
                  <a:lnTo>
                    <a:pt x="2328591" y="1421537"/>
                  </a:lnTo>
                  <a:cubicBezTo>
                    <a:pt x="2328591" y="1814843"/>
                    <a:pt x="2115003" y="2177828"/>
                    <a:pt x="1771182" y="2368833"/>
                  </a:cubicBezTo>
                  <a:lnTo>
                    <a:pt x="1219172" y="2675415"/>
                  </a:lnTo>
                  <a:lnTo>
                    <a:pt x="667123" y="2368833"/>
                  </a:lnTo>
                  <a:cubicBezTo>
                    <a:pt x="323302" y="2177828"/>
                    <a:pt x="109714" y="1814873"/>
                    <a:pt x="109714" y="1421537"/>
                  </a:cubicBezTo>
                  <a:close/>
                </a:path>
              </a:pathLst>
            </a:custGeom>
            <a:grpFill/>
            <a:ln w="9797" cap="flat">
              <a:noFill/>
              <a:prstDash val="solid"/>
              <a:miter/>
            </a:ln>
          </p:spPr>
          <p:txBody>
            <a:bodyPr rtlCol="0" anchor="ctr"/>
            <a:lstStyle/>
            <a:p>
              <a:endParaRPr lang="en-AU"/>
            </a:p>
          </p:txBody>
        </p:sp>
      </p:grpSp>
      <p:sp>
        <p:nvSpPr>
          <p:cNvPr id="215" name="Freeform 214">
            <a:extLst>
              <a:ext uri="{FF2B5EF4-FFF2-40B4-BE49-F238E27FC236}">
                <a16:creationId xmlns:a16="http://schemas.microsoft.com/office/drawing/2014/main" id="{953436D8-EB00-4D08-59E3-05C1614768D7}"/>
              </a:ext>
            </a:extLst>
          </p:cNvPr>
          <p:cNvSpPr/>
          <p:nvPr/>
        </p:nvSpPr>
        <p:spPr>
          <a:xfrm flipH="1">
            <a:off x="-4757" y="1528898"/>
            <a:ext cx="2319526" cy="4237741"/>
          </a:xfrm>
          <a:custGeom>
            <a:avLst/>
            <a:gdLst>
              <a:gd name="connsiteX0" fmla="*/ 2319526 w 2319526"/>
              <a:gd name="connsiteY0" fmla="*/ 0 h 4237741"/>
              <a:gd name="connsiteX1" fmla="*/ 603659 w 2319526"/>
              <a:gd name="connsiteY1" fmla="*/ 1 h 4237741"/>
              <a:gd name="connsiteX2" fmla="*/ 0 w 2319526"/>
              <a:gd name="connsiteY2" fmla="*/ 4237423 h 4237741"/>
              <a:gd name="connsiteX3" fmla="*/ 2319526 w 2319526"/>
              <a:gd name="connsiteY3" fmla="*/ 4237741 h 4237741"/>
            </a:gdLst>
            <a:ahLst/>
            <a:cxnLst>
              <a:cxn ang="0">
                <a:pos x="connsiteX0" y="connsiteY0"/>
              </a:cxn>
              <a:cxn ang="0">
                <a:pos x="connsiteX1" y="connsiteY1"/>
              </a:cxn>
              <a:cxn ang="0">
                <a:pos x="connsiteX2" y="connsiteY2"/>
              </a:cxn>
              <a:cxn ang="0">
                <a:pos x="connsiteX3" y="connsiteY3"/>
              </a:cxn>
            </a:cxnLst>
            <a:rect l="l" t="t" r="r" b="b"/>
            <a:pathLst>
              <a:path w="2319526" h="4237741">
                <a:moveTo>
                  <a:pt x="2319526" y="0"/>
                </a:moveTo>
                <a:lnTo>
                  <a:pt x="603659" y="1"/>
                </a:lnTo>
                <a:lnTo>
                  <a:pt x="0" y="4237423"/>
                </a:lnTo>
                <a:lnTo>
                  <a:pt x="2319526" y="4237741"/>
                </a:lnTo>
                <a:close/>
              </a:path>
            </a:pathLst>
          </a:custGeom>
          <a:blipFill>
            <a:blip r:embed="rId2"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b="0" i="0" dirty="0">
              <a:latin typeface="Open Sans" panose="020B0606030504020204" pitchFamily="34" charset="0"/>
            </a:endParaRPr>
          </a:p>
        </p:txBody>
      </p:sp>
    </p:spTree>
    <p:extLst>
      <p:ext uri="{BB962C8B-B14F-4D97-AF65-F5344CB8AC3E}">
        <p14:creationId xmlns:p14="http://schemas.microsoft.com/office/powerpoint/2010/main" val="2410533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33128-6D1C-4EBA-A0A5-EB10E0243952}"/>
              </a:ext>
            </a:extLst>
          </p:cNvPr>
          <p:cNvSpPr>
            <a:spLocks noGrp="1"/>
          </p:cNvSpPr>
          <p:nvPr>
            <p:ph type="title"/>
          </p:nvPr>
        </p:nvSpPr>
        <p:spPr/>
        <p:txBody>
          <a:bodyPr/>
          <a:lstStyle/>
          <a:p>
            <a:r>
              <a:rPr lang="en-AU" noProof="0" dirty="0"/>
              <a:t>Risk-sharing Aligns Interests</a:t>
            </a:r>
          </a:p>
        </p:txBody>
      </p:sp>
      <p:sp>
        <p:nvSpPr>
          <p:cNvPr id="21" name="Footer Placeholder 20">
            <a:extLst>
              <a:ext uri="{FF2B5EF4-FFF2-40B4-BE49-F238E27FC236}">
                <a16:creationId xmlns:a16="http://schemas.microsoft.com/office/drawing/2014/main" id="{9027EB87-F980-564C-BF13-7D425C3F2440}"/>
              </a:ext>
            </a:extLst>
          </p:cNvPr>
          <p:cNvSpPr>
            <a:spLocks noGrp="1"/>
          </p:cNvSpPr>
          <p:nvPr>
            <p:ph type="ftr" sz="quarter" idx="11"/>
          </p:nvPr>
        </p:nvSpPr>
        <p:spPr/>
        <p:txBody>
          <a:bodyPr/>
          <a:lstStyle/>
          <a:p>
            <a:r>
              <a:rPr lang="en-US"/>
              <a:t>International Arbitration Funding  |  March 2023</a:t>
            </a:r>
            <a:endParaRPr lang="en-US" dirty="0"/>
          </a:p>
        </p:txBody>
      </p:sp>
      <p:sp>
        <p:nvSpPr>
          <p:cNvPr id="3" name="Slide Number Placeholder 2">
            <a:extLst>
              <a:ext uri="{FF2B5EF4-FFF2-40B4-BE49-F238E27FC236}">
                <a16:creationId xmlns:a16="http://schemas.microsoft.com/office/drawing/2014/main" id="{9A345D55-7994-431E-823E-84F81721783D}"/>
              </a:ext>
            </a:extLst>
          </p:cNvPr>
          <p:cNvSpPr>
            <a:spLocks noGrp="1"/>
          </p:cNvSpPr>
          <p:nvPr>
            <p:ph type="sldNum" sz="quarter" idx="12"/>
          </p:nvPr>
        </p:nvSpPr>
        <p:spPr/>
        <p:txBody>
          <a:bodyPr/>
          <a:lstStyle/>
          <a:p>
            <a:fld id="{86CB4B4D-7CA3-9044-876B-883B54F8677D}" type="slidenum">
              <a:rPr lang="en-AU" smtClean="0"/>
              <a:pPr/>
              <a:t>3</a:t>
            </a:fld>
            <a:endParaRPr lang="en-AU" dirty="0"/>
          </a:p>
        </p:txBody>
      </p:sp>
      <p:grpSp>
        <p:nvGrpSpPr>
          <p:cNvPr id="125" name="Group 124">
            <a:extLst>
              <a:ext uri="{FF2B5EF4-FFF2-40B4-BE49-F238E27FC236}">
                <a16:creationId xmlns:a16="http://schemas.microsoft.com/office/drawing/2014/main" id="{CEC6A5A2-B51C-5D6E-6C8F-06A4CDEA79D3}"/>
              </a:ext>
            </a:extLst>
          </p:cNvPr>
          <p:cNvGrpSpPr/>
          <p:nvPr/>
        </p:nvGrpSpPr>
        <p:grpSpPr>
          <a:xfrm>
            <a:off x="2047009" y="2886412"/>
            <a:ext cx="3173420" cy="3164443"/>
            <a:chOff x="2047009" y="2282324"/>
            <a:chExt cx="3173420" cy="3345097"/>
          </a:xfrm>
        </p:grpSpPr>
        <p:sp>
          <p:nvSpPr>
            <p:cNvPr id="47" name="Rectangle 46">
              <a:extLst>
                <a:ext uri="{FF2B5EF4-FFF2-40B4-BE49-F238E27FC236}">
                  <a16:creationId xmlns:a16="http://schemas.microsoft.com/office/drawing/2014/main" id="{DB3522F1-2F69-D412-15D7-265D9083EB2D}"/>
                </a:ext>
              </a:extLst>
            </p:cNvPr>
            <p:cNvSpPr/>
            <p:nvPr/>
          </p:nvSpPr>
          <p:spPr>
            <a:xfrm>
              <a:off x="2047009" y="4921611"/>
              <a:ext cx="3173420" cy="70581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84395" tIns="42198" rIns="84395" bIns="42198" rtlCol="0" anchor="ctr">
              <a:noAutofit/>
            </a:bodyPr>
            <a:lstStyle/>
            <a:p>
              <a:pPr algn="ctr" defTabSz="422041"/>
              <a:r>
                <a:rPr lang="en-US" sz="1662" dirty="0">
                  <a:solidFill>
                    <a:schemeClr val="bg1"/>
                  </a:solidFill>
                  <a:latin typeface="Open Sans" panose="020B0606030504020204" pitchFamily="34" charset="0"/>
                  <a:ea typeface="Open Sans" panose="020B0606030504020204" pitchFamily="34" charset="0"/>
                  <a:cs typeface="Open Sans" panose="020B0606030504020204" pitchFamily="34" charset="0"/>
                </a:rPr>
                <a:t>Omni Bridgeway</a:t>
              </a: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 name="Rectangle 48">
              <a:extLst>
                <a:ext uri="{FF2B5EF4-FFF2-40B4-BE49-F238E27FC236}">
                  <a16:creationId xmlns:a16="http://schemas.microsoft.com/office/drawing/2014/main" id="{2071F062-6DC2-1D7D-8B2C-9847CC792E16}"/>
                </a:ext>
              </a:extLst>
            </p:cNvPr>
            <p:cNvSpPr/>
            <p:nvPr/>
          </p:nvSpPr>
          <p:spPr>
            <a:xfrm>
              <a:off x="2047009" y="2282324"/>
              <a:ext cx="3173420" cy="70581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lIns="84395" tIns="42198" rIns="84395" bIns="42198" rtlCol="0" anchor="ctr">
              <a:noAutofit/>
            </a:bodyPr>
            <a:lstStyle/>
            <a:p>
              <a:pPr algn="ctr" defTabSz="422041"/>
              <a:r>
                <a:rPr lang="en-US" sz="1662" dirty="0">
                  <a:solidFill>
                    <a:schemeClr val="bg1"/>
                  </a:solidFill>
                  <a:latin typeface="Open Sans" panose="020B0606030504020204" pitchFamily="34" charset="0"/>
                  <a:ea typeface="Open Sans" panose="020B0606030504020204" pitchFamily="34" charset="0"/>
                  <a:cs typeface="Open Sans" panose="020B0606030504020204" pitchFamily="34" charset="0"/>
                </a:rPr>
                <a:t>Law Firm</a:t>
              </a:r>
              <a:endParaRPr lang="en-US" sz="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Rectangle 50">
              <a:extLst>
                <a:ext uri="{FF2B5EF4-FFF2-40B4-BE49-F238E27FC236}">
                  <a16:creationId xmlns:a16="http://schemas.microsoft.com/office/drawing/2014/main" id="{CE82BE4A-9968-4B95-977E-B1953989F7F8}"/>
                </a:ext>
              </a:extLst>
            </p:cNvPr>
            <p:cNvSpPr/>
            <p:nvPr/>
          </p:nvSpPr>
          <p:spPr>
            <a:xfrm>
              <a:off x="2047009" y="3594180"/>
              <a:ext cx="3173420" cy="705810"/>
            </a:xfrm>
            <a:prstGeom prst="rect">
              <a:avLst/>
            </a:prstGeom>
            <a:solidFill>
              <a:schemeClr val="bg1"/>
            </a:solidFill>
            <a:ln w="9525">
              <a:solidFill>
                <a:schemeClr val="tx2"/>
              </a:solidFill>
            </a:ln>
          </p:spPr>
          <p:style>
            <a:lnRef idx="1">
              <a:schemeClr val="accent1"/>
            </a:lnRef>
            <a:fillRef idx="3">
              <a:schemeClr val="accent1"/>
            </a:fillRef>
            <a:effectRef idx="2">
              <a:schemeClr val="accent1"/>
            </a:effectRef>
            <a:fontRef idx="minor">
              <a:schemeClr val="lt1"/>
            </a:fontRef>
          </p:style>
          <p:txBody>
            <a:bodyPr lIns="84395" tIns="42198" rIns="84395" bIns="42198" rtlCol="0" anchor="ctr">
              <a:noAutofit/>
            </a:bodyPr>
            <a:lstStyle/>
            <a:p>
              <a:pPr algn="ctr" defTabSz="422041"/>
              <a:r>
                <a:rPr lang="en-US" sz="1662" dirty="0">
                  <a:solidFill>
                    <a:schemeClr val="accent1"/>
                  </a:solidFill>
                  <a:latin typeface="Open Sans" panose="020B0606030504020204" pitchFamily="34" charset="0"/>
                  <a:ea typeface="Open Sans" panose="020B0606030504020204" pitchFamily="34" charset="0"/>
                  <a:cs typeface="Open Sans" panose="020B0606030504020204" pitchFamily="34" charset="0"/>
                </a:rPr>
                <a:t>Claimant</a:t>
              </a:r>
            </a:p>
          </p:txBody>
        </p:sp>
        <p:grpSp>
          <p:nvGrpSpPr>
            <p:cNvPr id="54" name="Group 53">
              <a:extLst>
                <a:ext uri="{FF2B5EF4-FFF2-40B4-BE49-F238E27FC236}">
                  <a16:creationId xmlns:a16="http://schemas.microsoft.com/office/drawing/2014/main" id="{745D8905-BAC9-5EBD-1DB1-148185BBADB4}"/>
                </a:ext>
              </a:extLst>
            </p:cNvPr>
            <p:cNvGrpSpPr/>
            <p:nvPr/>
          </p:nvGrpSpPr>
          <p:grpSpPr>
            <a:xfrm rot="5400000">
              <a:off x="3398464" y="4485396"/>
              <a:ext cx="423353" cy="262324"/>
              <a:chOff x="5742156" y="2666206"/>
              <a:chExt cx="791937" cy="228764"/>
            </a:xfrm>
          </p:grpSpPr>
          <p:cxnSp>
            <p:nvCxnSpPr>
              <p:cNvPr id="55" name="Straight Arrow Connector 54">
                <a:extLst>
                  <a:ext uri="{FF2B5EF4-FFF2-40B4-BE49-F238E27FC236}">
                    <a16:creationId xmlns:a16="http://schemas.microsoft.com/office/drawing/2014/main" id="{7B7C2CE1-FFE2-3235-0F38-DA243D413D36}"/>
                  </a:ext>
                </a:extLst>
              </p:cNvPr>
              <p:cNvCxnSpPr/>
              <p:nvPr/>
            </p:nvCxnSpPr>
            <p:spPr>
              <a:xfrm>
                <a:off x="5742156" y="2666206"/>
                <a:ext cx="791937" cy="0"/>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B9F2D120-E36D-8F7A-EA63-A9A0F40B3D63}"/>
                  </a:ext>
                </a:extLst>
              </p:cNvPr>
              <p:cNvCxnSpPr/>
              <p:nvPr/>
            </p:nvCxnSpPr>
            <p:spPr>
              <a:xfrm flipH="1">
                <a:off x="5742156" y="2894970"/>
                <a:ext cx="791937" cy="0"/>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cxnSp>
          <p:nvCxnSpPr>
            <p:cNvPr id="57" name="Straight Arrow Connector 56">
              <a:extLst>
                <a:ext uri="{FF2B5EF4-FFF2-40B4-BE49-F238E27FC236}">
                  <a16:creationId xmlns:a16="http://schemas.microsoft.com/office/drawing/2014/main" id="{BCC86B96-3B20-8084-58A3-ACB2F5DECBA1}"/>
                </a:ext>
              </a:extLst>
            </p:cNvPr>
            <p:cNvCxnSpPr>
              <a:cxnSpLocks/>
            </p:cNvCxnSpPr>
            <p:nvPr/>
          </p:nvCxnSpPr>
          <p:spPr>
            <a:xfrm rot="16200000" flipV="1">
              <a:off x="3510796" y="3281808"/>
              <a:ext cx="423353" cy="0"/>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379D29CC-7EEB-483C-98B7-06D3F95ACA68}"/>
                </a:ext>
              </a:extLst>
            </p:cNvPr>
            <p:cNvCxnSpPr>
              <a:cxnSpLocks/>
            </p:cNvCxnSpPr>
            <p:nvPr/>
          </p:nvCxnSpPr>
          <p:spPr>
            <a:xfrm rot="16200000" flipV="1">
              <a:off x="3242050" y="3281808"/>
              <a:ext cx="423353" cy="0"/>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sp>
        <p:nvSpPr>
          <p:cNvPr id="123" name="Freeform 122">
            <a:extLst>
              <a:ext uri="{FF2B5EF4-FFF2-40B4-BE49-F238E27FC236}">
                <a16:creationId xmlns:a16="http://schemas.microsoft.com/office/drawing/2014/main" id="{608CE598-8A78-797E-5E40-08C2ED9DFA1F}"/>
              </a:ext>
            </a:extLst>
          </p:cNvPr>
          <p:cNvSpPr/>
          <p:nvPr/>
        </p:nvSpPr>
        <p:spPr>
          <a:xfrm>
            <a:off x="0" y="2014449"/>
            <a:ext cx="7629713" cy="629264"/>
          </a:xfrm>
          <a:custGeom>
            <a:avLst/>
            <a:gdLst>
              <a:gd name="connsiteX0" fmla="*/ 0 w 7743281"/>
              <a:gd name="connsiteY0" fmla="*/ 0 h 629264"/>
              <a:gd name="connsiteX1" fmla="*/ 7743281 w 7743281"/>
              <a:gd name="connsiteY1" fmla="*/ 0 h 629264"/>
              <a:gd name="connsiteX2" fmla="*/ 7653636 w 7743281"/>
              <a:gd name="connsiteY2" fmla="*/ 629264 h 629264"/>
              <a:gd name="connsiteX3" fmla="*/ 0 w 7743281"/>
              <a:gd name="connsiteY3" fmla="*/ 629264 h 629264"/>
            </a:gdLst>
            <a:ahLst/>
            <a:cxnLst>
              <a:cxn ang="0">
                <a:pos x="connsiteX0" y="connsiteY0"/>
              </a:cxn>
              <a:cxn ang="0">
                <a:pos x="connsiteX1" y="connsiteY1"/>
              </a:cxn>
              <a:cxn ang="0">
                <a:pos x="connsiteX2" y="connsiteY2"/>
              </a:cxn>
              <a:cxn ang="0">
                <a:pos x="connsiteX3" y="connsiteY3"/>
              </a:cxn>
            </a:cxnLst>
            <a:rect l="l" t="t" r="r" b="b"/>
            <a:pathLst>
              <a:path w="7743281" h="629264">
                <a:moveTo>
                  <a:pt x="0" y="0"/>
                </a:moveTo>
                <a:lnTo>
                  <a:pt x="7743281" y="0"/>
                </a:lnTo>
                <a:lnTo>
                  <a:pt x="7653636" y="629264"/>
                </a:lnTo>
                <a:lnTo>
                  <a:pt x="0" y="629264"/>
                </a:ln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68000" rtlCol="0" anchor="ctr">
            <a:noAutofit/>
          </a:bodyPr>
          <a:lstStyle/>
          <a:p>
            <a:pPr marL="536575" indent="-536575">
              <a:spcBef>
                <a:spcPts val="600"/>
              </a:spcBef>
            </a:pPr>
            <a:endParaRPr lang="en-US" sz="2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4" name="TextBox 123">
            <a:extLst>
              <a:ext uri="{FF2B5EF4-FFF2-40B4-BE49-F238E27FC236}">
                <a16:creationId xmlns:a16="http://schemas.microsoft.com/office/drawing/2014/main" id="{D9B48AB3-B7CD-2C7E-62CD-93AA7173B221}"/>
              </a:ext>
            </a:extLst>
          </p:cNvPr>
          <p:cNvSpPr txBox="1"/>
          <p:nvPr/>
        </p:nvSpPr>
        <p:spPr>
          <a:xfrm>
            <a:off x="461963" y="2222225"/>
            <a:ext cx="6273131" cy="246221"/>
          </a:xfrm>
          <a:prstGeom prst="rect">
            <a:avLst/>
          </a:prstGeom>
          <a:noFill/>
        </p:spPr>
        <p:txBody>
          <a:bodyPr wrap="square" lIns="0" tIns="0" rIns="0" bIns="0" rtlCol="0">
            <a:spAutoFit/>
          </a:bodyPr>
          <a:lstStyle/>
          <a:p>
            <a:pPr hangingPunct="1">
              <a:defRPr/>
            </a:pPr>
            <a:r>
              <a:rPr lang="en-US" sz="1600" kern="12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Baseline Model</a:t>
            </a:r>
          </a:p>
        </p:txBody>
      </p:sp>
      <p:sp>
        <p:nvSpPr>
          <p:cNvPr id="33" name="Rectangle 32">
            <a:extLst>
              <a:ext uri="{FF2B5EF4-FFF2-40B4-BE49-F238E27FC236}">
                <a16:creationId xmlns:a16="http://schemas.microsoft.com/office/drawing/2014/main" id="{7FEE2C8A-AF9F-8043-8162-7727AF7A38F0}"/>
              </a:ext>
            </a:extLst>
          </p:cNvPr>
          <p:cNvSpPr/>
          <p:nvPr/>
        </p:nvSpPr>
        <p:spPr>
          <a:xfrm>
            <a:off x="7307340" y="1809506"/>
            <a:ext cx="4432532" cy="44158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dirty="0" err="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Rectangle 18">
            <a:extLst>
              <a:ext uri="{FF2B5EF4-FFF2-40B4-BE49-F238E27FC236}">
                <a16:creationId xmlns:a16="http://schemas.microsoft.com/office/drawing/2014/main" id="{CE4E5DDC-8208-4EE2-A060-4EAAC72A16DF}"/>
              </a:ext>
            </a:extLst>
          </p:cNvPr>
          <p:cNvSpPr/>
          <p:nvPr/>
        </p:nvSpPr>
        <p:spPr>
          <a:xfrm>
            <a:off x="7858192" y="5447467"/>
            <a:ext cx="1400620" cy="400110"/>
          </a:xfrm>
          <a:prstGeom prst="rect">
            <a:avLst/>
          </a:prstGeom>
        </p:spPr>
        <p:txBody>
          <a:bodyPr wrap="square" lIns="0" tIns="0" rIns="0" bIns="0">
            <a:spAutoFit/>
          </a:bodyPr>
          <a:lstStyle/>
          <a:p>
            <a:pPr lvl="1">
              <a:lnSpc>
                <a:spcPct val="100000"/>
              </a:lnSpc>
              <a:buClr>
                <a:schemeClr val="tx2"/>
              </a:buClr>
              <a:buSzPct val="100000"/>
            </a:pP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Strong likelihood of success</a:t>
            </a:r>
          </a:p>
        </p:txBody>
      </p:sp>
      <p:sp>
        <p:nvSpPr>
          <p:cNvPr id="34" name="Freeform 33">
            <a:extLst>
              <a:ext uri="{FF2B5EF4-FFF2-40B4-BE49-F238E27FC236}">
                <a16:creationId xmlns:a16="http://schemas.microsoft.com/office/drawing/2014/main" id="{F4BBC165-ABF1-F74F-BAAD-FA6574ED3793}"/>
              </a:ext>
            </a:extLst>
          </p:cNvPr>
          <p:cNvSpPr/>
          <p:nvPr/>
        </p:nvSpPr>
        <p:spPr>
          <a:xfrm flipH="1">
            <a:off x="7307337" y="1809506"/>
            <a:ext cx="4432531" cy="1191331"/>
          </a:xfrm>
          <a:custGeom>
            <a:avLst/>
            <a:gdLst>
              <a:gd name="connsiteX0" fmla="*/ 0 w 3224893"/>
              <a:gd name="connsiteY0" fmla="*/ 612322 h 816429"/>
              <a:gd name="connsiteX1" fmla="*/ 0 w 3224893"/>
              <a:gd name="connsiteY1" fmla="*/ 0 h 816429"/>
              <a:gd name="connsiteX2" fmla="*/ 3224893 w 3224893"/>
              <a:gd name="connsiteY2" fmla="*/ 0 h 816429"/>
              <a:gd name="connsiteX3" fmla="*/ 3224893 w 3224893"/>
              <a:gd name="connsiteY3" fmla="*/ 130629 h 816429"/>
              <a:gd name="connsiteX4" fmla="*/ 3224893 w 3224893"/>
              <a:gd name="connsiteY4" fmla="*/ 816429 h 816429"/>
              <a:gd name="connsiteX5" fmla="*/ 0 w 3224893"/>
              <a:gd name="connsiteY5" fmla="*/ 612322 h 816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4893" h="816429">
                <a:moveTo>
                  <a:pt x="0" y="612322"/>
                </a:moveTo>
                <a:lnTo>
                  <a:pt x="0" y="0"/>
                </a:lnTo>
                <a:lnTo>
                  <a:pt x="3224893" y="0"/>
                </a:lnTo>
                <a:lnTo>
                  <a:pt x="3224893" y="130629"/>
                </a:lnTo>
                <a:lnTo>
                  <a:pt x="3224893" y="816429"/>
                </a:lnTo>
                <a:lnTo>
                  <a:pt x="0" y="612322"/>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1" name="Rectangle 30">
            <a:extLst>
              <a:ext uri="{FF2B5EF4-FFF2-40B4-BE49-F238E27FC236}">
                <a16:creationId xmlns:a16="http://schemas.microsoft.com/office/drawing/2014/main" id="{904ACB52-36CE-A447-A7CD-753D94DDB2AA}"/>
              </a:ext>
            </a:extLst>
          </p:cNvPr>
          <p:cNvSpPr/>
          <p:nvPr/>
        </p:nvSpPr>
        <p:spPr>
          <a:xfrm>
            <a:off x="7713588" y="2090073"/>
            <a:ext cx="2491708" cy="568489"/>
          </a:xfrm>
          <a:prstGeom prst="rect">
            <a:avLst/>
          </a:prstGeom>
        </p:spPr>
        <p:txBody>
          <a:bodyPr wrap="none" lIns="0">
            <a:spAutoFit/>
          </a:bodyPr>
          <a:lstStyle/>
          <a:p>
            <a:pPr marL="16933" hangingPunct="1">
              <a:lnSpc>
                <a:spcPts val="1573"/>
              </a:lnSpc>
              <a:spcBef>
                <a:spcPts val="533"/>
              </a:spcBef>
              <a:buClr>
                <a:srgbClr val="A67F1B"/>
              </a:buClr>
              <a:buSzPct val="122222"/>
              <a:tabLst>
                <a:tab pos="150280" algn="l"/>
              </a:tabLst>
              <a:defRPr/>
            </a:pPr>
            <a:r>
              <a:rPr lang="en-US" sz="2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CLAIMANT FUNDING</a:t>
            </a:r>
          </a:p>
          <a:p>
            <a:pPr marL="16933" hangingPunct="1">
              <a:lnSpc>
                <a:spcPts val="1573"/>
              </a:lnSpc>
              <a:spcBef>
                <a:spcPts val="533"/>
              </a:spcBef>
              <a:buClr>
                <a:srgbClr val="A67F1B"/>
              </a:buClr>
              <a:buSzPct val="122222"/>
              <a:tabLst>
                <a:tab pos="150280" algn="l"/>
              </a:tabLst>
              <a:defRPr/>
            </a:pPr>
            <a:r>
              <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rPr>
              <a:t>Single-Case Financing</a:t>
            </a:r>
          </a:p>
        </p:txBody>
      </p:sp>
      <p:sp>
        <p:nvSpPr>
          <p:cNvPr id="8" name="Rectangle 7">
            <a:extLst>
              <a:ext uri="{FF2B5EF4-FFF2-40B4-BE49-F238E27FC236}">
                <a16:creationId xmlns:a16="http://schemas.microsoft.com/office/drawing/2014/main" id="{6263501B-00BB-CC23-BA34-21E91F8B14BD}"/>
              </a:ext>
            </a:extLst>
          </p:cNvPr>
          <p:cNvSpPr/>
          <p:nvPr/>
        </p:nvSpPr>
        <p:spPr>
          <a:xfrm>
            <a:off x="7708017" y="3182302"/>
            <a:ext cx="3912591" cy="215444"/>
          </a:xfrm>
          <a:prstGeom prst="rect">
            <a:avLst/>
          </a:prstGeom>
        </p:spPr>
        <p:txBody>
          <a:bodyPr wrap="square" lIns="0" tIns="0" rIns="0" bIns="0">
            <a:spAutoFit/>
          </a:bodyPr>
          <a:lstStyle/>
          <a:p>
            <a:pPr lvl="1">
              <a:lnSpc>
                <a:spcPct val="100000"/>
              </a:lnSpc>
              <a:buClr>
                <a:schemeClr val="tx2"/>
              </a:buClr>
              <a:buSzPct val="100000"/>
            </a:pPr>
            <a:r>
              <a:rPr lang="en-US" sz="1400" dirty="0">
                <a:solidFill>
                  <a:schemeClr val="tx2"/>
                </a:solidFill>
                <a:latin typeface="Open Sans" panose="020B0606030504020204" pitchFamily="34" charset="0"/>
                <a:ea typeface="Open Sans" panose="020B0606030504020204" pitchFamily="34" charset="0"/>
                <a:cs typeface="Open Sans" panose="020B0606030504020204" pitchFamily="34" charset="0"/>
              </a:rPr>
              <a:t>CRITERIA</a:t>
            </a:r>
          </a:p>
        </p:txBody>
      </p:sp>
      <p:grpSp>
        <p:nvGrpSpPr>
          <p:cNvPr id="60" name="Group 59">
            <a:extLst>
              <a:ext uri="{FF2B5EF4-FFF2-40B4-BE49-F238E27FC236}">
                <a16:creationId xmlns:a16="http://schemas.microsoft.com/office/drawing/2014/main" id="{26238CAA-E7D6-689D-6C49-A0892B11FDD2}"/>
              </a:ext>
            </a:extLst>
          </p:cNvPr>
          <p:cNvGrpSpPr/>
          <p:nvPr/>
        </p:nvGrpSpPr>
        <p:grpSpPr>
          <a:xfrm>
            <a:off x="7888452" y="3441369"/>
            <a:ext cx="1937697" cy="971660"/>
            <a:chOff x="461963" y="2742849"/>
            <a:chExt cx="1937697" cy="971660"/>
          </a:xfrm>
        </p:grpSpPr>
        <p:sp>
          <p:nvSpPr>
            <p:cNvPr id="61" name="Text Placeholder 5">
              <a:extLst>
                <a:ext uri="{FF2B5EF4-FFF2-40B4-BE49-F238E27FC236}">
                  <a16:creationId xmlns:a16="http://schemas.microsoft.com/office/drawing/2014/main" id="{62E78517-35D9-ACCA-6CE6-BB6FA14EFD42}"/>
                </a:ext>
              </a:extLst>
            </p:cNvPr>
            <p:cNvSpPr txBox="1">
              <a:spLocks/>
            </p:cNvSpPr>
            <p:nvPr/>
          </p:nvSpPr>
          <p:spPr>
            <a:xfrm>
              <a:off x="461964" y="3326711"/>
              <a:ext cx="1400620" cy="387798"/>
            </a:xfrm>
            <a:prstGeom prst="rect">
              <a:avLst/>
            </a:prstGeom>
          </p:spPr>
          <p:txBody>
            <a:bodyPr vert="horz" wrap="square" lIns="0" tIns="0" rIns="0" bIns="0" rtlCol="0">
              <a:spAutoFit/>
            </a:bodyPr>
            <a:lstStyle>
              <a:lvl1pPr marL="0" indent="0" algn="l" defTabSz="914377" rtl="0" eaLnBrk="1" latinLnBrk="0" hangingPunct="1">
                <a:lnSpc>
                  <a:spcPct val="114000"/>
                </a:lnSpc>
                <a:spcBef>
                  <a:spcPts val="1000"/>
                </a:spcBef>
                <a:buClr>
                  <a:schemeClr val="tx2"/>
                </a:buClr>
                <a:buSzPct val="120000"/>
                <a:buFontTx/>
                <a:buNone/>
                <a:tabLst/>
                <a:defRPr sz="14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189" indent="0" algn="l" defTabSz="914377" rtl="0" eaLnBrk="1" latinLnBrk="0" hangingPunct="1">
                <a:lnSpc>
                  <a:spcPct val="114000"/>
                </a:lnSpc>
                <a:spcBef>
                  <a:spcPts val="500"/>
                </a:spcBef>
                <a:buClr>
                  <a:schemeClr val="tx2"/>
                </a:buClr>
                <a:buSzPct val="120000"/>
                <a:buFontTx/>
                <a:buNone/>
                <a:defRPr sz="14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377" indent="0" algn="l" defTabSz="914377" rtl="0" eaLnBrk="1" latinLnBrk="0" hangingPunct="1">
                <a:lnSpc>
                  <a:spcPct val="114000"/>
                </a:lnSpc>
                <a:spcBef>
                  <a:spcPts val="500"/>
                </a:spcBef>
                <a:buClr>
                  <a:schemeClr val="tx2"/>
                </a:buClr>
                <a:buFontTx/>
                <a:buNone/>
                <a:defRPr sz="12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566" indent="0" algn="l" defTabSz="914377" rtl="0" eaLnBrk="1" latinLnBrk="0" hangingPunct="1">
                <a:lnSpc>
                  <a:spcPct val="114000"/>
                </a:lnSpc>
                <a:spcBef>
                  <a:spcPts val="500"/>
                </a:spcBef>
                <a:buClr>
                  <a:schemeClr val="tx2"/>
                </a:buClr>
                <a:buFontTx/>
                <a:buNone/>
                <a:defRPr sz="10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754" indent="0" algn="l" defTabSz="914377" rtl="0" eaLnBrk="1" latinLnBrk="0" hangingPunct="1">
                <a:lnSpc>
                  <a:spcPct val="114000"/>
                </a:lnSpc>
                <a:spcBef>
                  <a:spcPts val="500"/>
                </a:spcBef>
                <a:buClr>
                  <a:schemeClr val="tx2"/>
                </a:buClr>
                <a:buFontTx/>
                <a:buNone/>
                <a:defRPr sz="20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90000"/>
                </a:lnSpc>
              </a:pPr>
              <a:r>
                <a:rPr lang="en-AU" dirty="0"/>
                <a:t>Funding needed per case</a:t>
              </a:r>
            </a:p>
          </p:txBody>
        </p:sp>
        <p:sp>
          <p:nvSpPr>
            <p:cNvPr id="62" name="Text Placeholder 5">
              <a:extLst>
                <a:ext uri="{FF2B5EF4-FFF2-40B4-BE49-F238E27FC236}">
                  <a16:creationId xmlns:a16="http://schemas.microsoft.com/office/drawing/2014/main" id="{49FD960D-72A8-E648-95E0-227F87CCA3AF}"/>
                </a:ext>
              </a:extLst>
            </p:cNvPr>
            <p:cNvSpPr txBox="1">
              <a:spLocks/>
            </p:cNvSpPr>
            <p:nvPr/>
          </p:nvSpPr>
          <p:spPr>
            <a:xfrm>
              <a:off x="461963" y="2742849"/>
              <a:ext cx="1937697" cy="592919"/>
            </a:xfrm>
            <a:prstGeom prst="rect">
              <a:avLst/>
            </a:prstGeom>
          </p:spPr>
          <p:txBody>
            <a:bodyPr vert="horz" lIns="0" tIns="0" rIns="0" bIns="0" rtlCol="0">
              <a:spAutoFit/>
            </a:bodyPr>
            <a:lstStyle>
              <a:lvl1pPr marL="0" indent="0" algn="l" defTabSz="914377" rtl="0" eaLnBrk="1" latinLnBrk="0" hangingPunct="1">
                <a:lnSpc>
                  <a:spcPct val="114000"/>
                </a:lnSpc>
                <a:spcBef>
                  <a:spcPts val="1000"/>
                </a:spcBef>
                <a:buClr>
                  <a:schemeClr val="tx2"/>
                </a:buClr>
                <a:buSzPct val="120000"/>
                <a:buFontTx/>
                <a:buNone/>
                <a:tabLst/>
                <a:defRPr sz="14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189" indent="0" algn="l" defTabSz="914377" rtl="0" eaLnBrk="1" latinLnBrk="0" hangingPunct="1">
                <a:lnSpc>
                  <a:spcPct val="114000"/>
                </a:lnSpc>
                <a:spcBef>
                  <a:spcPts val="500"/>
                </a:spcBef>
                <a:buClr>
                  <a:schemeClr val="tx2"/>
                </a:buClr>
                <a:buSzPct val="120000"/>
                <a:buFontTx/>
                <a:buNone/>
                <a:defRPr sz="14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377" indent="0" algn="l" defTabSz="914377" rtl="0" eaLnBrk="1" latinLnBrk="0" hangingPunct="1">
                <a:lnSpc>
                  <a:spcPct val="114000"/>
                </a:lnSpc>
                <a:spcBef>
                  <a:spcPts val="500"/>
                </a:spcBef>
                <a:buClr>
                  <a:schemeClr val="tx2"/>
                </a:buClr>
                <a:buFontTx/>
                <a:buNone/>
                <a:defRPr sz="12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566" indent="0" algn="l" defTabSz="914377" rtl="0" eaLnBrk="1" latinLnBrk="0" hangingPunct="1">
                <a:lnSpc>
                  <a:spcPct val="114000"/>
                </a:lnSpc>
                <a:spcBef>
                  <a:spcPts val="500"/>
                </a:spcBef>
                <a:buClr>
                  <a:schemeClr val="tx2"/>
                </a:buClr>
                <a:buFontTx/>
                <a:buNone/>
                <a:defRPr sz="10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754" indent="0" algn="l" defTabSz="914377" rtl="0" eaLnBrk="1" latinLnBrk="0" hangingPunct="1">
                <a:lnSpc>
                  <a:spcPct val="114000"/>
                </a:lnSpc>
                <a:spcBef>
                  <a:spcPts val="500"/>
                </a:spcBef>
                <a:buClr>
                  <a:schemeClr val="tx2"/>
                </a:buClr>
                <a:buFontTx/>
                <a:buNone/>
                <a:defRPr sz="20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AU" sz="3600" dirty="0">
                  <a:latin typeface="Open Sans Light" panose="020B0306030504020204" pitchFamily="34" charset="0"/>
                  <a:ea typeface="Open Sans Light" panose="020B0306030504020204" pitchFamily="34" charset="0"/>
                  <a:cs typeface="Open Sans Light" panose="020B0306030504020204" pitchFamily="34" charset="0"/>
                </a:rPr>
                <a:t>$1M+</a:t>
              </a:r>
            </a:p>
          </p:txBody>
        </p:sp>
      </p:grpSp>
      <p:grpSp>
        <p:nvGrpSpPr>
          <p:cNvPr id="66" name="Group 65">
            <a:extLst>
              <a:ext uri="{FF2B5EF4-FFF2-40B4-BE49-F238E27FC236}">
                <a16:creationId xmlns:a16="http://schemas.microsoft.com/office/drawing/2014/main" id="{A53B48B3-611F-FC4A-0FAC-74C28E95A920}"/>
              </a:ext>
            </a:extLst>
          </p:cNvPr>
          <p:cNvGrpSpPr/>
          <p:nvPr/>
        </p:nvGrpSpPr>
        <p:grpSpPr>
          <a:xfrm>
            <a:off x="9529641" y="3441369"/>
            <a:ext cx="2086627" cy="1110160"/>
            <a:chOff x="7585983" y="3176632"/>
            <a:chExt cx="2086627" cy="1110160"/>
          </a:xfrm>
        </p:grpSpPr>
        <p:grpSp>
          <p:nvGrpSpPr>
            <p:cNvPr id="67" name="Group 66">
              <a:extLst>
                <a:ext uri="{FF2B5EF4-FFF2-40B4-BE49-F238E27FC236}">
                  <a16:creationId xmlns:a16="http://schemas.microsoft.com/office/drawing/2014/main" id="{BE63CB09-38EA-2445-B11C-70A389EA53C1}"/>
                </a:ext>
              </a:extLst>
            </p:cNvPr>
            <p:cNvGrpSpPr/>
            <p:nvPr/>
          </p:nvGrpSpPr>
          <p:grpSpPr>
            <a:xfrm>
              <a:off x="7734913" y="3176632"/>
              <a:ext cx="1937697" cy="1110160"/>
              <a:chOff x="461963" y="2742849"/>
              <a:chExt cx="1937697" cy="1110160"/>
            </a:xfrm>
          </p:grpSpPr>
          <p:sp>
            <p:nvSpPr>
              <p:cNvPr id="69" name="Text Placeholder 5">
                <a:extLst>
                  <a:ext uri="{FF2B5EF4-FFF2-40B4-BE49-F238E27FC236}">
                    <a16:creationId xmlns:a16="http://schemas.microsoft.com/office/drawing/2014/main" id="{FBE84FFA-309E-5F52-BFB3-2071B5A01DB1}"/>
                  </a:ext>
                </a:extLst>
              </p:cNvPr>
              <p:cNvSpPr txBox="1">
                <a:spLocks/>
              </p:cNvSpPr>
              <p:nvPr/>
            </p:nvSpPr>
            <p:spPr>
              <a:xfrm>
                <a:off x="461963" y="3326711"/>
                <a:ext cx="1902543" cy="526298"/>
              </a:xfrm>
              <a:prstGeom prst="rect">
                <a:avLst/>
              </a:prstGeom>
            </p:spPr>
            <p:txBody>
              <a:bodyPr vert="horz" wrap="square" lIns="0" tIns="0" rIns="0" bIns="0" rtlCol="0">
                <a:spAutoFit/>
              </a:bodyPr>
              <a:lstStyle>
                <a:lvl1pPr marL="0" indent="0" algn="l" defTabSz="914377" rtl="0" eaLnBrk="1" latinLnBrk="0" hangingPunct="1">
                  <a:lnSpc>
                    <a:spcPct val="114000"/>
                  </a:lnSpc>
                  <a:spcBef>
                    <a:spcPts val="1000"/>
                  </a:spcBef>
                  <a:buClr>
                    <a:schemeClr val="tx2"/>
                  </a:buClr>
                  <a:buSzPct val="120000"/>
                  <a:buFontTx/>
                  <a:buNone/>
                  <a:tabLst/>
                  <a:defRPr sz="14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189" indent="0" algn="l" defTabSz="914377" rtl="0" eaLnBrk="1" latinLnBrk="0" hangingPunct="1">
                  <a:lnSpc>
                    <a:spcPct val="114000"/>
                  </a:lnSpc>
                  <a:spcBef>
                    <a:spcPts val="500"/>
                  </a:spcBef>
                  <a:buClr>
                    <a:schemeClr val="tx2"/>
                  </a:buClr>
                  <a:buSzPct val="120000"/>
                  <a:buFontTx/>
                  <a:buNone/>
                  <a:defRPr sz="14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377" indent="0" algn="l" defTabSz="914377" rtl="0" eaLnBrk="1" latinLnBrk="0" hangingPunct="1">
                  <a:lnSpc>
                    <a:spcPct val="114000"/>
                  </a:lnSpc>
                  <a:spcBef>
                    <a:spcPts val="500"/>
                  </a:spcBef>
                  <a:buClr>
                    <a:schemeClr val="tx2"/>
                  </a:buClr>
                  <a:buFontTx/>
                  <a:buNone/>
                  <a:defRPr sz="12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566" indent="0" algn="l" defTabSz="914377" rtl="0" eaLnBrk="1" latinLnBrk="0" hangingPunct="1">
                  <a:lnSpc>
                    <a:spcPct val="114000"/>
                  </a:lnSpc>
                  <a:spcBef>
                    <a:spcPts val="500"/>
                  </a:spcBef>
                  <a:buClr>
                    <a:schemeClr val="tx2"/>
                  </a:buClr>
                  <a:buFontTx/>
                  <a:buNone/>
                  <a:defRPr sz="10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754" indent="0" algn="l" defTabSz="914377" rtl="0" eaLnBrk="1" latinLnBrk="0" hangingPunct="1">
                  <a:lnSpc>
                    <a:spcPct val="114000"/>
                  </a:lnSpc>
                  <a:spcBef>
                    <a:spcPts val="500"/>
                  </a:spcBef>
                  <a:buClr>
                    <a:schemeClr val="tx2"/>
                  </a:buClr>
                  <a:buFontTx/>
                  <a:buNone/>
                  <a:defRPr sz="20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90000"/>
                  </a:lnSpc>
                </a:pPr>
                <a:r>
                  <a:rPr lang="en-AU" dirty="0"/>
                  <a:t>Potential recovery </a:t>
                </a:r>
                <a:r>
                  <a:rPr lang="en-AU" sz="1200" dirty="0"/>
                  <a:t>(exclusive of </a:t>
                </a:r>
                <a:br>
                  <a:rPr lang="en-AU" sz="1200" dirty="0"/>
                </a:br>
                <a:r>
                  <a:rPr lang="en-AU" sz="1200" dirty="0"/>
                  <a:t>punitive damages)</a:t>
                </a:r>
                <a:endParaRPr lang="en-AU" dirty="0"/>
              </a:p>
            </p:txBody>
          </p:sp>
          <p:sp>
            <p:nvSpPr>
              <p:cNvPr id="70" name="Text Placeholder 5">
                <a:extLst>
                  <a:ext uri="{FF2B5EF4-FFF2-40B4-BE49-F238E27FC236}">
                    <a16:creationId xmlns:a16="http://schemas.microsoft.com/office/drawing/2014/main" id="{FE5D0677-08ED-49B4-D3C6-D98E2B5B2277}"/>
                  </a:ext>
                </a:extLst>
              </p:cNvPr>
              <p:cNvSpPr txBox="1">
                <a:spLocks/>
              </p:cNvSpPr>
              <p:nvPr/>
            </p:nvSpPr>
            <p:spPr>
              <a:xfrm>
                <a:off x="461963" y="2742849"/>
                <a:ext cx="1937697" cy="592919"/>
              </a:xfrm>
              <a:prstGeom prst="rect">
                <a:avLst/>
              </a:prstGeom>
            </p:spPr>
            <p:txBody>
              <a:bodyPr vert="horz" lIns="0" tIns="0" rIns="0" bIns="0" rtlCol="0">
                <a:spAutoFit/>
              </a:bodyPr>
              <a:lstStyle>
                <a:lvl1pPr marL="0" indent="0" algn="l" defTabSz="914377" rtl="0" eaLnBrk="1" latinLnBrk="0" hangingPunct="1">
                  <a:lnSpc>
                    <a:spcPct val="114000"/>
                  </a:lnSpc>
                  <a:spcBef>
                    <a:spcPts val="1000"/>
                  </a:spcBef>
                  <a:buClr>
                    <a:schemeClr val="tx2"/>
                  </a:buClr>
                  <a:buSzPct val="120000"/>
                  <a:buFontTx/>
                  <a:buNone/>
                  <a:tabLst/>
                  <a:defRPr sz="14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189" indent="0" algn="l" defTabSz="914377" rtl="0" eaLnBrk="1" latinLnBrk="0" hangingPunct="1">
                  <a:lnSpc>
                    <a:spcPct val="114000"/>
                  </a:lnSpc>
                  <a:spcBef>
                    <a:spcPts val="500"/>
                  </a:spcBef>
                  <a:buClr>
                    <a:schemeClr val="tx2"/>
                  </a:buClr>
                  <a:buSzPct val="120000"/>
                  <a:buFontTx/>
                  <a:buNone/>
                  <a:defRPr sz="14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377" indent="0" algn="l" defTabSz="914377" rtl="0" eaLnBrk="1" latinLnBrk="0" hangingPunct="1">
                  <a:lnSpc>
                    <a:spcPct val="114000"/>
                  </a:lnSpc>
                  <a:spcBef>
                    <a:spcPts val="500"/>
                  </a:spcBef>
                  <a:buClr>
                    <a:schemeClr val="tx2"/>
                  </a:buClr>
                  <a:buFontTx/>
                  <a:buNone/>
                  <a:defRPr sz="12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566" indent="0" algn="l" defTabSz="914377" rtl="0" eaLnBrk="1" latinLnBrk="0" hangingPunct="1">
                  <a:lnSpc>
                    <a:spcPct val="114000"/>
                  </a:lnSpc>
                  <a:spcBef>
                    <a:spcPts val="500"/>
                  </a:spcBef>
                  <a:buClr>
                    <a:schemeClr val="tx2"/>
                  </a:buClr>
                  <a:buFontTx/>
                  <a:buNone/>
                  <a:defRPr sz="10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754" indent="0" algn="l" defTabSz="914377" rtl="0" eaLnBrk="1" latinLnBrk="0" hangingPunct="1">
                  <a:lnSpc>
                    <a:spcPct val="114000"/>
                  </a:lnSpc>
                  <a:spcBef>
                    <a:spcPts val="500"/>
                  </a:spcBef>
                  <a:buClr>
                    <a:schemeClr val="tx2"/>
                  </a:buClr>
                  <a:buFontTx/>
                  <a:buNone/>
                  <a:defRPr sz="2000" b="0" i="0"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AU" sz="3600" dirty="0">
                    <a:latin typeface="Open Sans Light" panose="020B0306030504020204" pitchFamily="34" charset="0"/>
                    <a:ea typeface="Open Sans Light" panose="020B0306030504020204" pitchFamily="34" charset="0"/>
                    <a:cs typeface="Open Sans Light" panose="020B0306030504020204" pitchFamily="34" charset="0"/>
                  </a:rPr>
                  <a:t>$10M+</a:t>
                </a:r>
              </a:p>
            </p:txBody>
          </p:sp>
        </p:grpSp>
        <p:cxnSp>
          <p:nvCxnSpPr>
            <p:cNvPr id="68" name="Straight Connector 67">
              <a:extLst>
                <a:ext uri="{FF2B5EF4-FFF2-40B4-BE49-F238E27FC236}">
                  <a16:creationId xmlns:a16="http://schemas.microsoft.com/office/drawing/2014/main" id="{E4C6BA57-12FB-B500-BF4F-B5ED2BFF411F}"/>
                </a:ext>
              </a:extLst>
            </p:cNvPr>
            <p:cNvCxnSpPr>
              <a:cxnSpLocks/>
            </p:cNvCxnSpPr>
            <p:nvPr/>
          </p:nvCxnSpPr>
          <p:spPr>
            <a:xfrm>
              <a:off x="7585983" y="3288350"/>
              <a:ext cx="0" cy="9619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76" name="Rectangle 75">
            <a:extLst>
              <a:ext uri="{FF2B5EF4-FFF2-40B4-BE49-F238E27FC236}">
                <a16:creationId xmlns:a16="http://schemas.microsoft.com/office/drawing/2014/main" id="{A5BB151B-7A53-14C4-0675-6FEDBC42D9E4}"/>
              </a:ext>
            </a:extLst>
          </p:cNvPr>
          <p:cNvSpPr/>
          <p:nvPr/>
        </p:nvSpPr>
        <p:spPr>
          <a:xfrm>
            <a:off x="9656778" y="4878081"/>
            <a:ext cx="1806616" cy="969496"/>
          </a:xfrm>
          <a:prstGeom prst="rect">
            <a:avLst/>
          </a:prstGeom>
        </p:spPr>
        <p:txBody>
          <a:bodyPr wrap="square" lIns="0" tIns="0" rIns="0" bIns="0">
            <a:spAutoFit/>
          </a:bodyPr>
          <a:lstStyle/>
          <a:p>
            <a:pPr lvl="1">
              <a:lnSpc>
                <a:spcPct val="100000"/>
              </a:lnSpc>
              <a:buClr>
                <a:schemeClr val="tx2"/>
              </a:buClr>
              <a:buSzPct val="100000"/>
            </a:pP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Respondents </a:t>
            </a:r>
            <a:b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with ability to </a:t>
            </a:r>
            <a:b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rPr>
              <a:t>pay judgments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(enforcement services available from our team) </a:t>
            </a:r>
            <a:endParaRPr lang="en-US" sz="13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7" name="Straight Connector 76">
            <a:extLst>
              <a:ext uri="{FF2B5EF4-FFF2-40B4-BE49-F238E27FC236}">
                <a16:creationId xmlns:a16="http://schemas.microsoft.com/office/drawing/2014/main" id="{5019B170-04EE-3E44-6115-4C217B4F158A}"/>
              </a:ext>
            </a:extLst>
          </p:cNvPr>
          <p:cNvCxnSpPr>
            <a:cxnSpLocks/>
          </p:cNvCxnSpPr>
          <p:nvPr/>
        </p:nvCxnSpPr>
        <p:spPr>
          <a:xfrm>
            <a:off x="9529641" y="3553087"/>
            <a:ext cx="0" cy="9619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4478103-3139-2F7A-24B5-E6310677014E}"/>
              </a:ext>
            </a:extLst>
          </p:cNvPr>
          <p:cNvCxnSpPr>
            <a:cxnSpLocks/>
          </p:cNvCxnSpPr>
          <p:nvPr/>
        </p:nvCxnSpPr>
        <p:spPr>
          <a:xfrm>
            <a:off x="9529641" y="4893079"/>
            <a:ext cx="0" cy="91958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B143D21-B948-67AD-0A76-03396E823A7C}"/>
              </a:ext>
            </a:extLst>
          </p:cNvPr>
          <p:cNvCxnSpPr>
            <a:cxnSpLocks/>
          </p:cNvCxnSpPr>
          <p:nvPr/>
        </p:nvCxnSpPr>
        <p:spPr>
          <a:xfrm>
            <a:off x="7731055" y="3553329"/>
            <a:ext cx="0" cy="9619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4ACDFF5-C32D-D885-5785-7E701C50EE04}"/>
              </a:ext>
            </a:extLst>
          </p:cNvPr>
          <p:cNvCxnSpPr>
            <a:cxnSpLocks/>
          </p:cNvCxnSpPr>
          <p:nvPr/>
        </p:nvCxnSpPr>
        <p:spPr>
          <a:xfrm>
            <a:off x="7731055" y="4746017"/>
            <a:ext cx="0" cy="110897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7" name="Freeform 86">
            <a:extLst>
              <a:ext uri="{FF2B5EF4-FFF2-40B4-BE49-F238E27FC236}">
                <a16:creationId xmlns:a16="http://schemas.microsoft.com/office/drawing/2014/main" id="{4F2C8E30-42DA-149F-F973-D1CA2B23D537}"/>
              </a:ext>
            </a:extLst>
          </p:cNvPr>
          <p:cNvSpPr/>
          <p:nvPr/>
        </p:nvSpPr>
        <p:spPr>
          <a:xfrm>
            <a:off x="7858191" y="4746017"/>
            <a:ext cx="600003" cy="601680"/>
          </a:xfrm>
          <a:custGeom>
            <a:avLst/>
            <a:gdLst>
              <a:gd name="connsiteX0" fmla="*/ 3217749 w 4005013"/>
              <a:gd name="connsiteY0" fmla="*/ 2233065 h 4016203"/>
              <a:gd name="connsiteX1" fmla="*/ 2888546 w 4005013"/>
              <a:gd name="connsiteY1" fmla="*/ 2046537 h 4016203"/>
              <a:gd name="connsiteX2" fmla="*/ 2603243 w 4005013"/>
              <a:gd name="connsiteY2" fmla="*/ 2172714 h 4016203"/>
              <a:gd name="connsiteX3" fmla="*/ 2509979 w 4005013"/>
              <a:gd name="connsiteY3" fmla="*/ 2013628 h 4016203"/>
              <a:gd name="connsiteX4" fmla="*/ 2049132 w 4005013"/>
              <a:gd name="connsiteY4" fmla="*/ 1722849 h 4016203"/>
              <a:gd name="connsiteX5" fmla="*/ 2049170 w 4005013"/>
              <a:gd name="connsiteY5" fmla="*/ 976660 h 4016203"/>
              <a:gd name="connsiteX6" fmla="*/ 3146450 w 4005013"/>
              <a:gd name="connsiteY6" fmla="*/ 976660 h 4016203"/>
              <a:gd name="connsiteX7" fmla="*/ 3195819 w 4005013"/>
              <a:gd name="connsiteY7" fmla="*/ 938236 h 4016203"/>
              <a:gd name="connsiteX8" fmla="*/ 3179362 w 4005013"/>
              <a:gd name="connsiteY8" fmla="*/ 877884 h 4016203"/>
              <a:gd name="connsiteX9" fmla="*/ 2691073 w 4005013"/>
              <a:gd name="connsiteY9" fmla="*/ 488330 h 4016203"/>
              <a:gd name="connsiteX10" fmla="*/ 3179362 w 4005013"/>
              <a:gd name="connsiteY10" fmla="*/ 98776 h 4016203"/>
              <a:gd name="connsiteX11" fmla="*/ 3195819 w 4005013"/>
              <a:gd name="connsiteY11" fmla="*/ 38423 h 4016203"/>
              <a:gd name="connsiteX12" fmla="*/ 3146450 w 4005013"/>
              <a:gd name="connsiteY12" fmla="*/ 0 h 4016203"/>
              <a:gd name="connsiteX13" fmla="*/ 1994306 w 4005013"/>
              <a:gd name="connsiteY13" fmla="*/ 77 h 4016203"/>
              <a:gd name="connsiteX14" fmla="*/ 1939426 w 4005013"/>
              <a:gd name="connsiteY14" fmla="*/ 54956 h 4016203"/>
              <a:gd name="connsiteX15" fmla="*/ 1939426 w 4005013"/>
              <a:gd name="connsiteY15" fmla="*/ 1717335 h 4016203"/>
              <a:gd name="connsiteX16" fmla="*/ 1478578 w 4005013"/>
              <a:gd name="connsiteY16" fmla="*/ 2008115 h 4016203"/>
              <a:gd name="connsiteX17" fmla="*/ 1385314 w 4005013"/>
              <a:gd name="connsiteY17" fmla="*/ 2172716 h 4016203"/>
              <a:gd name="connsiteX18" fmla="*/ 1100012 w 4005013"/>
              <a:gd name="connsiteY18" fmla="*/ 2046539 h 4016203"/>
              <a:gd name="connsiteX19" fmla="*/ 770808 w 4005013"/>
              <a:gd name="connsiteY19" fmla="*/ 2233067 h 4016203"/>
              <a:gd name="connsiteX20" fmla="*/ 8238 w 4005013"/>
              <a:gd name="connsiteY20" fmla="*/ 3505912 h 4016203"/>
              <a:gd name="connsiteX21" fmla="*/ 8238 w 4005013"/>
              <a:gd name="connsiteY21" fmla="*/ 3560791 h 4016203"/>
              <a:gd name="connsiteX22" fmla="*/ 57606 w 4005013"/>
              <a:gd name="connsiteY22" fmla="*/ 3588231 h 4016203"/>
              <a:gd name="connsiteX23" fmla="*/ 589787 w 4005013"/>
              <a:gd name="connsiteY23" fmla="*/ 3588231 h 4016203"/>
              <a:gd name="connsiteX24" fmla="*/ 397744 w 4005013"/>
              <a:gd name="connsiteY24" fmla="*/ 3933884 h 4016203"/>
              <a:gd name="connsiteX25" fmla="*/ 397744 w 4005013"/>
              <a:gd name="connsiteY25" fmla="*/ 3988764 h 4016203"/>
              <a:gd name="connsiteX26" fmla="*/ 447113 w 4005013"/>
              <a:gd name="connsiteY26" fmla="*/ 4016204 h 4016203"/>
              <a:gd name="connsiteX27" fmla="*/ 3557902 w 4005013"/>
              <a:gd name="connsiteY27" fmla="*/ 4016204 h 4016203"/>
              <a:gd name="connsiteX28" fmla="*/ 3607270 w 4005013"/>
              <a:gd name="connsiteY28" fmla="*/ 3988764 h 4016203"/>
              <a:gd name="connsiteX29" fmla="*/ 3607270 w 4005013"/>
              <a:gd name="connsiteY29" fmla="*/ 3933884 h 4016203"/>
              <a:gd name="connsiteX30" fmla="*/ 3415227 w 4005013"/>
              <a:gd name="connsiteY30" fmla="*/ 3588231 h 4016203"/>
              <a:gd name="connsiteX31" fmla="*/ 3947408 w 4005013"/>
              <a:gd name="connsiteY31" fmla="*/ 3588231 h 4016203"/>
              <a:gd name="connsiteX32" fmla="*/ 3996776 w 4005013"/>
              <a:gd name="connsiteY32" fmla="*/ 3560791 h 4016203"/>
              <a:gd name="connsiteX33" fmla="*/ 3996776 w 4005013"/>
              <a:gd name="connsiteY33" fmla="*/ 3505912 h 4016203"/>
              <a:gd name="connsiteX34" fmla="*/ 2049146 w 4005013"/>
              <a:gd name="connsiteY34" fmla="*/ 109828 h 4016203"/>
              <a:gd name="connsiteX35" fmla="*/ 2992807 w 4005013"/>
              <a:gd name="connsiteY35" fmla="*/ 109828 h 4016203"/>
              <a:gd name="connsiteX36" fmla="*/ 2575850 w 4005013"/>
              <a:gd name="connsiteY36" fmla="*/ 444498 h 4016203"/>
              <a:gd name="connsiteX37" fmla="*/ 2553922 w 4005013"/>
              <a:gd name="connsiteY37" fmla="*/ 488394 h 4016203"/>
              <a:gd name="connsiteX38" fmla="*/ 2575850 w 4005013"/>
              <a:gd name="connsiteY38" fmla="*/ 532290 h 4016203"/>
              <a:gd name="connsiteX39" fmla="*/ 2992807 w 4005013"/>
              <a:gd name="connsiteY39" fmla="*/ 866961 h 4016203"/>
              <a:gd name="connsiteX40" fmla="*/ 2049146 w 4005013"/>
              <a:gd name="connsiteY40" fmla="*/ 866961 h 4016203"/>
              <a:gd name="connsiteX41" fmla="*/ 150852 w 4005013"/>
              <a:gd name="connsiteY41" fmla="*/ 3478478 h 4016203"/>
              <a:gd name="connsiteX42" fmla="*/ 864094 w 4005013"/>
              <a:gd name="connsiteY42" fmla="*/ 2287929 h 4016203"/>
              <a:gd name="connsiteX43" fmla="*/ 1099989 w 4005013"/>
              <a:gd name="connsiteY43" fmla="*/ 2156245 h 4016203"/>
              <a:gd name="connsiteX44" fmla="*/ 1324941 w 4005013"/>
              <a:gd name="connsiteY44" fmla="*/ 2276946 h 4016203"/>
              <a:gd name="connsiteX45" fmla="*/ 644618 w 4005013"/>
              <a:gd name="connsiteY45" fmla="*/ 3478468 h 4016203"/>
              <a:gd name="connsiteX46" fmla="*/ 529423 w 4005013"/>
              <a:gd name="connsiteY46" fmla="*/ 3906456 h 4016203"/>
              <a:gd name="connsiteX47" fmla="*/ 1566353 w 4005013"/>
              <a:gd name="connsiteY47" fmla="*/ 2068512 h 4016203"/>
              <a:gd name="connsiteX48" fmla="*/ 1988815 w 4005013"/>
              <a:gd name="connsiteY48" fmla="*/ 1827101 h 4016203"/>
              <a:gd name="connsiteX49" fmla="*/ 2411278 w 4005013"/>
              <a:gd name="connsiteY49" fmla="*/ 2068512 h 4016203"/>
              <a:gd name="connsiteX50" fmla="*/ 3448208 w 4005013"/>
              <a:gd name="connsiteY50" fmla="*/ 3906456 h 4016203"/>
              <a:gd name="connsiteX51" fmla="*/ 3343946 w 4005013"/>
              <a:gd name="connsiteY51" fmla="*/ 3478478 h 4016203"/>
              <a:gd name="connsiteX52" fmla="*/ 2663623 w 4005013"/>
              <a:gd name="connsiteY52" fmla="*/ 2276956 h 4016203"/>
              <a:gd name="connsiteX53" fmla="*/ 2888575 w 4005013"/>
              <a:gd name="connsiteY53" fmla="*/ 2156255 h 4016203"/>
              <a:gd name="connsiteX54" fmla="*/ 3124471 w 4005013"/>
              <a:gd name="connsiteY54" fmla="*/ 2287939 h 4016203"/>
              <a:gd name="connsiteX55" fmla="*/ 3837712 w 4005013"/>
              <a:gd name="connsiteY55" fmla="*/ 3478487 h 401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005013" h="4016203">
                <a:moveTo>
                  <a:pt x="3217749" y="2233065"/>
                </a:moveTo>
                <a:cubicBezTo>
                  <a:pt x="3146414" y="2117831"/>
                  <a:pt x="3025706" y="2046537"/>
                  <a:pt x="2888546" y="2046537"/>
                </a:cubicBezTo>
                <a:cubicBezTo>
                  <a:pt x="2778828" y="2046537"/>
                  <a:pt x="2674576" y="2095906"/>
                  <a:pt x="2603243" y="2172714"/>
                </a:cubicBezTo>
                <a:lnTo>
                  <a:pt x="2509979" y="2013628"/>
                </a:lnTo>
                <a:cubicBezTo>
                  <a:pt x="2411244" y="1843560"/>
                  <a:pt x="2241136" y="1739308"/>
                  <a:pt x="2049132" y="1722849"/>
                </a:cubicBezTo>
                <a:lnTo>
                  <a:pt x="2049170" y="976660"/>
                </a:lnTo>
                <a:lnTo>
                  <a:pt x="3146450" y="976660"/>
                </a:lnTo>
                <a:cubicBezTo>
                  <a:pt x="3168379" y="976660"/>
                  <a:pt x="3190346" y="960203"/>
                  <a:pt x="3195819" y="938236"/>
                </a:cubicBezTo>
                <a:cubicBezTo>
                  <a:pt x="3201291" y="916307"/>
                  <a:pt x="3195819" y="894340"/>
                  <a:pt x="3179362" y="877884"/>
                </a:cubicBezTo>
                <a:lnTo>
                  <a:pt x="2691073" y="488330"/>
                </a:lnTo>
                <a:lnTo>
                  <a:pt x="3179362" y="98776"/>
                </a:lnTo>
                <a:cubicBezTo>
                  <a:pt x="3195819" y="82319"/>
                  <a:pt x="3206802" y="60352"/>
                  <a:pt x="3195819" y="38423"/>
                </a:cubicBezTo>
                <a:cubicBezTo>
                  <a:pt x="3190346" y="16494"/>
                  <a:pt x="3168379" y="0"/>
                  <a:pt x="3146450" y="0"/>
                </a:cubicBezTo>
                <a:lnTo>
                  <a:pt x="1994306" y="77"/>
                </a:lnTo>
                <a:cubicBezTo>
                  <a:pt x="1961393" y="77"/>
                  <a:pt x="1939426" y="22005"/>
                  <a:pt x="1939426" y="54956"/>
                </a:cubicBezTo>
                <a:lnTo>
                  <a:pt x="1939426" y="1717335"/>
                </a:lnTo>
                <a:cubicBezTo>
                  <a:pt x="1747382" y="1733792"/>
                  <a:pt x="1577314" y="1838036"/>
                  <a:pt x="1478578" y="2008115"/>
                </a:cubicBezTo>
                <a:lnTo>
                  <a:pt x="1385314" y="2172716"/>
                </a:lnTo>
                <a:cubicBezTo>
                  <a:pt x="1313979" y="2090436"/>
                  <a:pt x="1209730" y="2046539"/>
                  <a:pt x="1100012" y="2046539"/>
                </a:cubicBezTo>
                <a:cubicBezTo>
                  <a:pt x="962852" y="2046539"/>
                  <a:pt x="842151" y="2117874"/>
                  <a:pt x="770808" y="2233067"/>
                </a:cubicBezTo>
                <a:lnTo>
                  <a:pt x="8238" y="3505912"/>
                </a:lnTo>
                <a:cubicBezTo>
                  <a:pt x="-2746" y="3522368"/>
                  <a:pt x="-2746" y="3544335"/>
                  <a:pt x="8238" y="3560791"/>
                </a:cubicBezTo>
                <a:cubicBezTo>
                  <a:pt x="19221" y="3577248"/>
                  <a:pt x="35678" y="3588231"/>
                  <a:pt x="57606" y="3588231"/>
                </a:cubicBezTo>
                <a:lnTo>
                  <a:pt x="589787" y="3588231"/>
                </a:lnTo>
                <a:lnTo>
                  <a:pt x="397744" y="3933884"/>
                </a:lnTo>
                <a:cubicBezTo>
                  <a:pt x="386760" y="3950341"/>
                  <a:pt x="386760" y="3972308"/>
                  <a:pt x="397744" y="3988764"/>
                </a:cubicBezTo>
                <a:cubicBezTo>
                  <a:pt x="408727" y="4005220"/>
                  <a:pt x="425184" y="4016204"/>
                  <a:pt x="447113" y="4016204"/>
                </a:cubicBezTo>
                <a:lnTo>
                  <a:pt x="3557902" y="4016204"/>
                </a:lnTo>
                <a:cubicBezTo>
                  <a:pt x="3579830" y="4016204"/>
                  <a:pt x="3596325" y="4005220"/>
                  <a:pt x="3607270" y="3988764"/>
                </a:cubicBezTo>
                <a:cubicBezTo>
                  <a:pt x="3618254" y="3972308"/>
                  <a:pt x="3618254" y="3950341"/>
                  <a:pt x="3607270" y="3933884"/>
                </a:cubicBezTo>
                <a:lnTo>
                  <a:pt x="3415227" y="3588231"/>
                </a:lnTo>
                <a:lnTo>
                  <a:pt x="3947408" y="3588231"/>
                </a:lnTo>
                <a:cubicBezTo>
                  <a:pt x="3969336" y="3588231"/>
                  <a:pt x="3985831" y="3577248"/>
                  <a:pt x="3996776" y="3560791"/>
                </a:cubicBezTo>
                <a:cubicBezTo>
                  <a:pt x="4007760" y="3544335"/>
                  <a:pt x="4007760" y="3522368"/>
                  <a:pt x="3996776" y="3505912"/>
                </a:cubicBezTo>
                <a:close/>
                <a:moveTo>
                  <a:pt x="2049146" y="109828"/>
                </a:moveTo>
                <a:lnTo>
                  <a:pt x="2992807" y="109828"/>
                </a:lnTo>
                <a:lnTo>
                  <a:pt x="2575850" y="444498"/>
                </a:lnTo>
                <a:cubicBezTo>
                  <a:pt x="2564867" y="455482"/>
                  <a:pt x="2553922" y="471938"/>
                  <a:pt x="2553922" y="488394"/>
                </a:cubicBezTo>
                <a:cubicBezTo>
                  <a:pt x="2553922" y="504851"/>
                  <a:pt x="2559394" y="521307"/>
                  <a:pt x="2575850" y="532290"/>
                </a:cubicBezTo>
                <a:lnTo>
                  <a:pt x="2992807" y="866961"/>
                </a:lnTo>
                <a:lnTo>
                  <a:pt x="2049146" y="866961"/>
                </a:lnTo>
                <a:close/>
                <a:moveTo>
                  <a:pt x="150852" y="3478478"/>
                </a:moveTo>
                <a:lnTo>
                  <a:pt x="864094" y="2287929"/>
                </a:lnTo>
                <a:cubicBezTo>
                  <a:pt x="913462" y="2205648"/>
                  <a:pt x="1001254" y="2156245"/>
                  <a:pt x="1099989" y="2156245"/>
                </a:cubicBezTo>
                <a:cubicBezTo>
                  <a:pt x="1193253" y="2156245"/>
                  <a:pt x="1275573" y="2200141"/>
                  <a:pt x="1324941" y="2276946"/>
                </a:cubicBezTo>
                <a:lnTo>
                  <a:pt x="644618" y="3478468"/>
                </a:lnTo>
                <a:close/>
                <a:moveTo>
                  <a:pt x="529423" y="3906456"/>
                </a:moveTo>
                <a:lnTo>
                  <a:pt x="1566353" y="2068512"/>
                </a:lnTo>
                <a:cubicBezTo>
                  <a:pt x="1654144" y="1920369"/>
                  <a:pt x="1813231" y="1827101"/>
                  <a:pt x="1988815" y="1827101"/>
                </a:cubicBezTo>
                <a:cubicBezTo>
                  <a:pt x="2164400" y="1827101"/>
                  <a:pt x="2323486" y="1914892"/>
                  <a:pt x="2411278" y="2068512"/>
                </a:cubicBezTo>
                <a:lnTo>
                  <a:pt x="3448208" y="3906456"/>
                </a:lnTo>
                <a:close/>
                <a:moveTo>
                  <a:pt x="3343946" y="3478478"/>
                </a:moveTo>
                <a:lnTo>
                  <a:pt x="2663623" y="2276956"/>
                </a:lnTo>
                <a:cubicBezTo>
                  <a:pt x="2712992" y="2200148"/>
                  <a:pt x="2795306" y="2156255"/>
                  <a:pt x="2888575" y="2156255"/>
                </a:cubicBezTo>
                <a:cubicBezTo>
                  <a:pt x="2987311" y="2156255"/>
                  <a:pt x="3075103" y="2205624"/>
                  <a:pt x="3124471" y="2287939"/>
                </a:cubicBezTo>
                <a:lnTo>
                  <a:pt x="3837712" y="3478487"/>
                </a:lnTo>
                <a:close/>
              </a:path>
            </a:pathLst>
          </a:custGeom>
          <a:solidFill>
            <a:schemeClr val="tx1"/>
          </a:solidFill>
          <a:ln w="9797" cap="flat">
            <a:noFill/>
            <a:prstDash val="solid"/>
            <a:miter/>
          </a:ln>
        </p:spPr>
        <p:txBody>
          <a:bodyPr rtlCol="0" anchor="ctr"/>
          <a:lstStyle/>
          <a:p>
            <a:endParaRPr lang="en-AU">
              <a:solidFill>
                <a:schemeClr val="tx1"/>
              </a:solidFill>
            </a:endParaRPr>
          </a:p>
        </p:txBody>
      </p:sp>
      <p:grpSp>
        <p:nvGrpSpPr>
          <p:cNvPr id="126" name="Group 125">
            <a:extLst>
              <a:ext uri="{FF2B5EF4-FFF2-40B4-BE49-F238E27FC236}">
                <a16:creationId xmlns:a16="http://schemas.microsoft.com/office/drawing/2014/main" id="{4C107882-56A6-0C0A-3C8D-C51427AA6F09}"/>
              </a:ext>
            </a:extLst>
          </p:cNvPr>
          <p:cNvGrpSpPr>
            <a:grpSpLocks noChangeAspect="1"/>
          </p:cNvGrpSpPr>
          <p:nvPr/>
        </p:nvGrpSpPr>
        <p:grpSpPr>
          <a:xfrm>
            <a:off x="7154726" y="2111676"/>
            <a:ext cx="432000" cy="432000"/>
            <a:chOff x="6664574" y="3598864"/>
            <a:chExt cx="616381" cy="616381"/>
          </a:xfrm>
        </p:grpSpPr>
        <p:sp>
          <p:nvSpPr>
            <p:cNvPr id="127" name="Oval 126">
              <a:extLst>
                <a:ext uri="{FF2B5EF4-FFF2-40B4-BE49-F238E27FC236}">
                  <a16:creationId xmlns:a16="http://schemas.microsoft.com/office/drawing/2014/main" id="{2BE1757C-F57F-FD5B-D0A5-3B8228A204B8}"/>
                </a:ext>
              </a:extLst>
            </p:cNvPr>
            <p:cNvSpPr/>
            <p:nvPr/>
          </p:nvSpPr>
          <p:spPr>
            <a:xfrm>
              <a:off x="6664574" y="3598864"/>
              <a:ext cx="616381" cy="61638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8" name="Half-frame 127">
              <a:extLst>
                <a:ext uri="{FF2B5EF4-FFF2-40B4-BE49-F238E27FC236}">
                  <a16:creationId xmlns:a16="http://schemas.microsoft.com/office/drawing/2014/main" id="{D9F3CCAA-A09A-A4E2-361B-5C22EA0DA0C6}"/>
                </a:ext>
              </a:extLst>
            </p:cNvPr>
            <p:cNvSpPr/>
            <p:nvPr/>
          </p:nvSpPr>
          <p:spPr>
            <a:xfrm rot="8100000">
              <a:off x="6823199" y="3799054"/>
              <a:ext cx="216000" cy="216000"/>
            </a:xfrm>
            <a:prstGeom prst="halfFrame">
              <a:avLst>
                <a:gd name="adj1" fmla="val 4938"/>
                <a:gd name="adj2" fmla="val 49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89"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5" name="TextBox 4">
            <a:extLst>
              <a:ext uri="{FF2B5EF4-FFF2-40B4-BE49-F238E27FC236}">
                <a16:creationId xmlns:a16="http://schemas.microsoft.com/office/drawing/2014/main" id="{8756A4DB-3EF3-8098-732D-72E84CC887CA}"/>
              </a:ext>
            </a:extLst>
          </p:cNvPr>
          <p:cNvSpPr txBox="1"/>
          <p:nvPr/>
        </p:nvSpPr>
        <p:spPr>
          <a:xfrm>
            <a:off x="381000" y="1112556"/>
            <a:ext cx="8094043" cy="546945"/>
          </a:xfrm>
          <a:prstGeom prst="rect">
            <a:avLst/>
          </a:prstGeom>
          <a:noFill/>
        </p:spPr>
        <p:txBody>
          <a:bodyPr wrap="square" rtlCol="0">
            <a:spAutoFit/>
          </a:bodyPr>
          <a:lstStyle/>
          <a:p>
            <a:r>
              <a:rPr lang="en-US" sz="1477" dirty="0">
                <a:solidFill>
                  <a:srgbClr val="A67F48"/>
                </a:solidFill>
                <a:latin typeface="Open Sans Light" panose="020B0306030504020204" pitchFamily="34" charset="0"/>
                <a:ea typeface="Open Sans Light" panose="020B0306030504020204" pitchFamily="34" charset="0"/>
                <a:cs typeface="Open Sans Light" panose="020B0306030504020204" pitchFamily="34" charset="0"/>
              </a:rPr>
              <a:t>Our claimant funding allows a law firm to be paid a portion of its fees throughout each case, plus retain the potential of earning part of any award its client receives in the arbitration. </a:t>
            </a:r>
          </a:p>
        </p:txBody>
      </p:sp>
    </p:spTree>
    <p:extLst>
      <p:ext uri="{BB962C8B-B14F-4D97-AF65-F5344CB8AC3E}">
        <p14:creationId xmlns:p14="http://schemas.microsoft.com/office/powerpoint/2010/main" val="262181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97DDEC-E565-DC8A-9F31-742A1BE8270C}"/>
              </a:ext>
            </a:extLst>
          </p:cNvPr>
          <p:cNvSpPr/>
          <p:nvPr/>
        </p:nvSpPr>
        <p:spPr>
          <a:xfrm>
            <a:off x="1" y="2744073"/>
            <a:ext cx="12192000" cy="23359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TextBox 26">
            <a:extLst>
              <a:ext uri="{FF2B5EF4-FFF2-40B4-BE49-F238E27FC236}">
                <a16:creationId xmlns:a16="http://schemas.microsoft.com/office/drawing/2014/main" id="{B8DC1C54-9A2F-FB99-BEFF-AC75E3E58F43}"/>
              </a:ext>
            </a:extLst>
          </p:cNvPr>
          <p:cNvSpPr txBox="1"/>
          <p:nvPr/>
        </p:nvSpPr>
        <p:spPr>
          <a:xfrm>
            <a:off x="2259526" y="3709681"/>
            <a:ext cx="1359290" cy="1053347"/>
          </a:xfrm>
          <a:prstGeom prst="rect">
            <a:avLst/>
          </a:prstGeom>
          <a:noFill/>
        </p:spPr>
        <p:txBody>
          <a:bodyPr wrap="square" tIns="144000">
            <a:spAutoFit/>
          </a:bodyPr>
          <a:lstStyle/>
          <a:p>
            <a:pPr algn="ctr">
              <a:spcBef>
                <a:spcPts val="1200"/>
              </a:spcBef>
            </a:pPr>
            <a:r>
              <a:rPr lang="en-AU"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Documentary and witness evidence on factual issues</a:t>
            </a:r>
          </a:p>
        </p:txBody>
      </p:sp>
      <p:sp>
        <p:nvSpPr>
          <p:cNvPr id="28" name="Oval 27">
            <a:extLst>
              <a:ext uri="{FF2B5EF4-FFF2-40B4-BE49-F238E27FC236}">
                <a16:creationId xmlns:a16="http://schemas.microsoft.com/office/drawing/2014/main" id="{D8A53427-8C2F-8B1E-A84B-9B7C135E99E7}"/>
              </a:ext>
            </a:extLst>
          </p:cNvPr>
          <p:cNvSpPr/>
          <p:nvPr/>
        </p:nvSpPr>
        <p:spPr>
          <a:xfrm>
            <a:off x="2418321" y="2242709"/>
            <a:ext cx="1042416" cy="10424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err="1">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29" name="Straight Connector 28">
            <a:extLst>
              <a:ext uri="{FF2B5EF4-FFF2-40B4-BE49-F238E27FC236}">
                <a16:creationId xmlns:a16="http://schemas.microsoft.com/office/drawing/2014/main" id="{A00836A5-3273-E5BD-04AF-4491CACA5BD5}"/>
              </a:ext>
            </a:extLst>
          </p:cNvPr>
          <p:cNvCxnSpPr>
            <a:cxnSpLocks/>
          </p:cNvCxnSpPr>
          <p:nvPr/>
        </p:nvCxnSpPr>
        <p:spPr>
          <a:xfrm>
            <a:off x="2939171" y="3285125"/>
            <a:ext cx="0" cy="454346"/>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1D8AB6E4-54E2-D4FA-647D-5BC7E98C01FB}"/>
              </a:ext>
            </a:extLst>
          </p:cNvPr>
          <p:cNvGrpSpPr/>
          <p:nvPr/>
        </p:nvGrpSpPr>
        <p:grpSpPr>
          <a:xfrm>
            <a:off x="2648557" y="2439171"/>
            <a:ext cx="638778" cy="619307"/>
            <a:chOff x="3835787" y="246529"/>
            <a:chExt cx="4736363" cy="4591985"/>
          </a:xfrm>
          <a:solidFill>
            <a:schemeClr val="bg1"/>
          </a:solidFill>
        </p:grpSpPr>
        <p:sp>
          <p:nvSpPr>
            <p:cNvPr id="31" name="Freeform 30">
              <a:extLst>
                <a:ext uri="{FF2B5EF4-FFF2-40B4-BE49-F238E27FC236}">
                  <a16:creationId xmlns:a16="http://schemas.microsoft.com/office/drawing/2014/main" id="{78CDD86D-A58E-85C2-F6E7-6E0881344E0F}"/>
                </a:ext>
              </a:extLst>
            </p:cNvPr>
            <p:cNvSpPr/>
            <p:nvPr/>
          </p:nvSpPr>
          <p:spPr>
            <a:xfrm>
              <a:off x="5569198" y="1178621"/>
              <a:ext cx="1863711" cy="1863489"/>
            </a:xfrm>
            <a:custGeom>
              <a:avLst/>
              <a:gdLst>
                <a:gd name="connsiteX0" fmla="*/ 951507 w 1863711"/>
                <a:gd name="connsiteY0" fmla="*/ 1863489 h 1863489"/>
                <a:gd name="connsiteX1" fmla="*/ 857248 w 1863711"/>
                <a:gd name="connsiteY1" fmla="*/ 1824606 h 1863489"/>
                <a:gd name="connsiteX2" fmla="*/ 38883 w 1863711"/>
                <a:gd name="connsiteY2" fmla="*/ 1006427 h 1863489"/>
                <a:gd name="connsiteX3" fmla="*/ 0 w 1863711"/>
                <a:gd name="connsiteY3" fmla="*/ 911977 h 1863489"/>
                <a:gd name="connsiteX4" fmla="*/ 38883 w 1863711"/>
                <a:gd name="connsiteY4" fmla="*/ 817794 h 1863489"/>
                <a:gd name="connsiteX5" fmla="*/ 817756 w 1863711"/>
                <a:gd name="connsiteY5" fmla="*/ 38921 h 1863489"/>
                <a:gd name="connsiteX6" fmla="*/ 912130 w 1863711"/>
                <a:gd name="connsiteY6" fmla="*/ 0 h 1863489"/>
                <a:gd name="connsiteX7" fmla="*/ 1006389 w 1863711"/>
                <a:gd name="connsiteY7" fmla="*/ 38921 h 1863489"/>
                <a:gd name="connsiteX8" fmla="*/ 1824676 w 1863711"/>
                <a:gd name="connsiteY8" fmla="*/ 857100 h 1863489"/>
                <a:gd name="connsiteX9" fmla="*/ 1863712 w 1863711"/>
                <a:gd name="connsiteY9" fmla="*/ 951436 h 1863489"/>
                <a:gd name="connsiteX10" fmla="*/ 1824637 w 1863711"/>
                <a:gd name="connsiteY10" fmla="*/ 1045810 h 1863489"/>
                <a:gd name="connsiteX11" fmla="*/ 1045686 w 1863711"/>
                <a:gd name="connsiteY11" fmla="*/ 1824604 h 1863489"/>
                <a:gd name="connsiteX12" fmla="*/ 951504 w 1863711"/>
                <a:gd name="connsiteY12" fmla="*/ 1863487 h 1863489"/>
                <a:gd name="connsiteX13" fmla="*/ 912128 w 1863711"/>
                <a:gd name="connsiteY13" fmla="*/ 64342 h 1863489"/>
                <a:gd name="connsiteX14" fmla="*/ 863218 w 1863711"/>
                <a:gd name="connsiteY14" fmla="*/ 84472 h 1863489"/>
                <a:gd name="connsiteX15" fmla="*/ 84385 w 1863711"/>
                <a:gd name="connsiteY15" fmla="*/ 863306 h 1863489"/>
                <a:gd name="connsiteX16" fmla="*/ 64331 w 1863711"/>
                <a:gd name="connsiteY16" fmla="*/ 912024 h 1863489"/>
                <a:gd name="connsiteX17" fmla="*/ 84499 w 1863711"/>
                <a:gd name="connsiteY17" fmla="*/ 961124 h 1863489"/>
                <a:gd name="connsiteX18" fmla="*/ 902718 w 1863711"/>
                <a:gd name="connsiteY18" fmla="*/ 1779146 h 1863489"/>
                <a:gd name="connsiteX19" fmla="*/ 951589 w 1863711"/>
                <a:gd name="connsiteY19" fmla="*/ 1799200 h 1863489"/>
                <a:gd name="connsiteX20" fmla="*/ 1000307 w 1863711"/>
                <a:gd name="connsiteY20" fmla="*/ 1779146 h 1863489"/>
                <a:gd name="connsiteX21" fmla="*/ 1779297 w 1863711"/>
                <a:gd name="connsiteY21" fmla="*/ 1000274 h 1863489"/>
                <a:gd name="connsiteX22" fmla="*/ 1799504 w 1863711"/>
                <a:gd name="connsiteY22" fmla="*/ 951403 h 1863489"/>
                <a:gd name="connsiteX23" fmla="*/ 1779374 w 1863711"/>
                <a:gd name="connsiteY23" fmla="*/ 902608 h 1863489"/>
                <a:gd name="connsiteX24" fmla="*/ 961009 w 1863711"/>
                <a:gd name="connsiteY24" fmla="*/ 84390 h 1863489"/>
                <a:gd name="connsiteX25" fmla="*/ 912138 w 1863711"/>
                <a:gd name="connsiteY25" fmla="*/ 64336 h 1863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63711" h="1863489">
                  <a:moveTo>
                    <a:pt x="951507" y="1863489"/>
                  </a:moveTo>
                  <a:cubicBezTo>
                    <a:pt x="915878" y="1863489"/>
                    <a:pt x="882391" y="1849673"/>
                    <a:pt x="857248" y="1824606"/>
                  </a:cubicBezTo>
                  <a:lnTo>
                    <a:pt x="38883" y="1006427"/>
                  </a:lnTo>
                  <a:cubicBezTo>
                    <a:pt x="13778" y="981093"/>
                    <a:pt x="0" y="947606"/>
                    <a:pt x="0" y="911977"/>
                  </a:cubicBezTo>
                  <a:cubicBezTo>
                    <a:pt x="0" y="876309"/>
                    <a:pt x="13816" y="842861"/>
                    <a:pt x="38883" y="817794"/>
                  </a:cubicBezTo>
                  <a:lnTo>
                    <a:pt x="817756" y="38921"/>
                  </a:lnTo>
                  <a:cubicBezTo>
                    <a:pt x="842976" y="13816"/>
                    <a:pt x="876462" y="0"/>
                    <a:pt x="912130" y="0"/>
                  </a:cubicBezTo>
                  <a:cubicBezTo>
                    <a:pt x="947835" y="0"/>
                    <a:pt x="981322" y="13816"/>
                    <a:pt x="1006389" y="38921"/>
                  </a:cubicBezTo>
                  <a:lnTo>
                    <a:pt x="1824676" y="857100"/>
                  </a:lnTo>
                  <a:cubicBezTo>
                    <a:pt x="1849819" y="882129"/>
                    <a:pt x="1863712" y="915654"/>
                    <a:pt x="1863712" y="951436"/>
                  </a:cubicBezTo>
                  <a:cubicBezTo>
                    <a:pt x="1863712" y="987180"/>
                    <a:pt x="1849819" y="1020705"/>
                    <a:pt x="1824637" y="1045810"/>
                  </a:cubicBezTo>
                  <a:lnTo>
                    <a:pt x="1045686" y="1824604"/>
                  </a:lnTo>
                  <a:cubicBezTo>
                    <a:pt x="1020581" y="1849671"/>
                    <a:pt x="987133" y="1863487"/>
                    <a:pt x="951504" y="1863487"/>
                  </a:cubicBezTo>
                  <a:close/>
                  <a:moveTo>
                    <a:pt x="912128" y="64342"/>
                  </a:moveTo>
                  <a:cubicBezTo>
                    <a:pt x="893605" y="64342"/>
                    <a:pt x="876192" y="71498"/>
                    <a:pt x="863218" y="84472"/>
                  </a:cubicBezTo>
                  <a:lnTo>
                    <a:pt x="84385" y="863306"/>
                  </a:lnTo>
                  <a:cubicBezTo>
                    <a:pt x="71450" y="876241"/>
                    <a:pt x="64331" y="893539"/>
                    <a:pt x="64331" y="912024"/>
                  </a:cubicBezTo>
                  <a:cubicBezTo>
                    <a:pt x="64331" y="930546"/>
                    <a:pt x="71488" y="947998"/>
                    <a:pt x="84499" y="961124"/>
                  </a:cubicBezTo>
                  <a:lnTo>
                    <a:pt x="902718" y="1779146"/>
                  </a:lnTo>
                  <a:cubicBezTo>
                    <a:pt x="915691" y="1792082"/>
                    <a:pt x="933066" y="1799200"/>
                    <a:pt x="951589" y="1799200"/>
                  </a:cubicBezTo>
                  <a:cubicBezTo>
                    <a:pt x="970073" y="1799200"/>
                    <a:pt x="987371" y="1792082"/>
                    <a:pt x="1000307" y="1779146"/>
                  </a:cubicBezTo>
                  <a:lnTo>
                    <a:pt x="1779297" y="1000274"/>
                  </a:lnTo>
                  <a:cubicBezTo>
                    <a:pt x="1792347" y="987300"/>
                    <a:pt x="1799504" y="969963"/>
                    <a:pt x="1799504" y="951403"/>
                  </a:cubicBezTo>
                  <a:cubicBezTo>
                    <a:pt x="1799504" y="932880"/>
                    <a:pt x="1792347" y="915543"/>
                    <a:pt x="1779374" y="902608"/>
                  </a:cubicBezTo>
                  <a:lnTo>
                    <a:pt x="961009" y="84390"/>
                  </a:lnTo>
                  <a:cubicBezTo>
                    <a:pt x="947997" y="71455"/>
                    <a:pt x="930660" y="64336"/>
                    <a:pt x="912138" y="64336"/>
                  </a:cubicBezTo>
                  <a:close/>
                </a:path>
              </a:pathLst>
            </a:custGeom>
            <a:grpFill/>
            <a:ln w="9797" cap="flat">
              <a:noFill/>
              <a:prstDash val="solid"/>
              <a:miter/>
            </a:ln>
          </p:spPr>
          <p:txBody>
            <a:bodyPr rtlCol="0" anchor="ctr"/>
            <a:lstStyle/>
            <a:p>
              <a:endParaRPr lang="en-AU"/>
            </a:p>
          </p:txBody>
        </p:sp>
        <p:sp>
          <p:nvSpPr>
            <p:cNvPr id="32" name="Freeform 31">
              <a:extLst>
                <a:ext uri="{FF2B5EF4-FFF2-40B4-BE49-F238E27FC236}">
                  <a16:creationId xmlns:a16="http://schemas.microsoft.com/office/drawing/2014/main" id="{E2F20204-C04E-7324-7F66-47DB3244D995}"/>
                </a:ext>
              </a:extLst>
            </p:cNvPr>
            <p:cNvSpPr/>
            <p:nvPr/>
          </p:nvSpPr>
          <p:spPr>
            <a:xfrm>
              <a:off x="6587103" y="1071370"/>
              <a:ext cx="952882" cy="953122"/>
            </a:xfrm>
            <a:custGeom>
              <a:avLst/>
              <a:gdLst>
                <a:gd name="connsiteX0" fmla="*/ 727171 w 952882"/>
                <a:gd name="connsiteY0" fmla="*/ 953111 h 953122"/>
                <a:gd name="connsiteX1" fmla="*/ 688250 w 952882"/>
                <a:gd name="connsiteY1" fmla="*/ 936731 h 953122"/>
                <a:gd name="connsiteX2" fmla="*/ 15882 w 952882"/>
                <a:gd name="connsiteY2" fmla="*/ 264520 h 953122"/>
                <a:gd name="connsiteX3" fmla="*/ 0 w 952882"/>
                <a:gd name="connsiteY3" fmla="*/ 225982 h 953122"/>
                <a:gd name="connsiteX4" fmla="*/ 15844 w 952882"/>
                <a:gd name="connsiteY4" fmla="*/ 187444 h 953122"/>
                <a:gd name="connsiteX5" fmla="*/ 187519 w 952882"/>
                <a:gd name="connsiteY5" fmla="*/ 16111 h 953122"/>
                <a:gd name="connsiteX6" fmla="*/ 225866 w 952882"/>
                <a:gd name="connsiteY6" fmla="*/ 0 h 953122"/>
                <a:gd name="connsiteX7" fmla="*/ 264672 w 952882"/>
                <a:gd name="connsiteY7" fmla="*/ 16533 h 953122"/>
                <a:gd name="connsiteX8" fmla="*/ 937001 w 952882"/>
                <a:gd name="connsiteY8" fmla="*/ 688558 h 953122"/>
                <a:gd name="connsiteX9" fmla="*/ 952883 w 952882"/>
                <a:gd name="connsiteY9" fmla="*/ 727096 h 953122"/>
                <a:gd name="connsiteX10" fmla="*/ 936962 w 952882"/>
                <a:gd name="connsiteY10" fmla="*/ 765672 h 953122"/>
                <a:gd name="connsiteX11" fmla="*/ 765434 w 952882"/>
                <a:gd name="connsiteY11" fmla="*/ 937279 h 953122"/>
                <a:gd name="connsiteX12" fmla="*/ 727165 w 952882"/>
                <a:gd name="connsiteY12" fmla="*/ 953123 h 953122"/>
                <a:gd name="connsiteX13" fmla="*/ 68274 w 952882"/>
                <a:gd name="connsiteY13" fmla="*/ 225977 h 953122"/>
                <a:gd name="connsiteX14" fmla="*/ 727093 w 952882"/>
                <a:gd name="connsiteY14" fmla="*/ 884639 h 953122"/>
                <a:gd name="connsiteX15" fmla="*/ 884651 w 952882"/>
                <a:gd name="connsiteY15" fmla="*/ 727081 h 953122"/>
                <a:gd name="connsiteX16" fmla="*/ 225871 w 952882"/>
                <a:gd name="connsiteY16" fmla="*/ 68605 h 953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882" h="953122">
                  <a:moveTo>
                    <a:pt x="727171" y="953111"/>
                  </a:moveTo>
                  <a:cubicBezTo>
                    <a:pt x="712476" y="953111"/>
                    <a:pt x="698660" y="947294"/>
                    <a:pt x="688250" y="936731"/>
                  </a:cubicBezTo>
                  <a:lnTo>
                    <a:pt x="15882" y="264520"/>
                  </a:lnTo>
                  <a:cubicBezTo>
                    <a:pt x="5625" y="254263"/>
                    <a:pt x="0" y="240563"/>
                    <a:pt x="0" y="225982"/>
                  </a:cubicBezTo>
                  <a:cubicBezTo>
                    <a:pt x="0" y="211363"/>
                    <a:pt x="5626" y="197701"/>
                    <a:pt x="15844" y="187444"/>
                  </a:cubicBezTo>
                  <a:lnTo>
                    <a:pt x="187519" y="16111"/>
                  </a:lnTo>
                  <a:cubicBezTo>
                    <a:pt x="197393" y="5893"/>
                    <a:pt x="211133" y="0"/>
                    <a:pt x="225866" y="0"/>
                  </a:cubicBezTo>
                  <a:cubicBezTo>
                    <a:pt x="240600" y="0"/>
                    <a:pt x="254378" y="5855"/>
                    <a:pt x="264672" y="16533"/>
                  </a:cubicBezTo>
                  <a:lnTo>
                    <a:pt x="937001" y="688558"/>
                  </a:lnTo>
                  <a:cubicBezTo>
                    <a:pt x="947219" y="698738"/>
                    <a:pt x="952883" y="712438"/>
                    <a:pt x="952883" y="727096"/>
                  </a:cubicBezTo>
                  <a:cubicBezTo>
                    <a:pt x="952883" y="741715"/>
                    <a:pt x="947257" y="755416"/>
                    <a:pt x="936962" y="765672"/>
                  </a:cubicBezTo>
                  <a:lnTo>
                    <a:pt x="765434" y="937279"/>
                  </a:lnTo>
                  <a:cubicBezTo>
                    <a:pt x="755254" y="947497"/>
                    <a:pt x="741630" y="953123"/>
                    <a:pt x="727165" y="953123"/>
                  </a:cubicBezTo>
                  <a:close/>
                  <a:moveTo>
                    <a:pt x="68274" y="225977"/>
                  </a:moveTo>
                  <a:lnTo>
                    <a:pt x="727093" y="884639"/>
                  </a:lnTo>
                  <a:lnTo>
                    <a:pt x="884651" y="727081"/>
                  </a:lnTo>
                  <a:lnTo>
                    <a:pt x="225871" y="68605"/>
                  </a:lnTo>
                  <a:close/>
                </a:path>
              </a:pathLst>
            </a:custGeom>
            <a:grpFill/>
            <a:ln w="9797" cap="flat">
              <a:noFill/>
              <a:prstDash val="solid"/>
              <a:miter/>
            </a:ln>
          </p:spPr>
          <p:txBody>
            <a:bodyPr rtlCol="0" anchor="ctr"/>
            <a:lstStyle/>
            <a:p>
              <a:endParaRPr lang="en-AU"/>
            </a:p>
          </p:txBody>
        </p:sp>
        <p:sp>
          <p:nvSpPr>
            <p:cNvPr id="33" name="Freeform 32">
              <a:extLst>
                <a:ext uri="{FF2B5EF4-FFF2-40B4-BE49-F238E27FC236}">
                  <a16:creationId xmlns:a16="http://schemas.microsoft.com/office/drawing/2014/main" id="{53FAC78F-BBEE-AEB5-D5AD-2605E8E63C80}"/>
                </a:ext>
              </a:extLst>
            </p:cNvPr>
            <p:cNvSpPr/>
            <p:nvPr/>
          </p:nvSpPr>
          <p:spPr>
            <a:xfrm>
              <a:off x="6705751" y="682539"/>
              <a:ext cx="1223187" cy="1223298"/>
            </a:xfrm>
            <a:custGeom>
              <a:avLst/>
              <a:gdLst>
                <a:gd name="connsiteX0" fmla="*/ 900380 w 1223187"/>
                <a:gd name="connsiteY0" fmla="*/ 1223299 h 1223298"/>
                <a:gd name="connsiteX1" fmla="*/ 853920 w 1223187"/>
                <a:gd name="connsiteY1" fmla="*/ 1203896 h 1223298"/>
                <a:gd name="connsiteX2" fmla="*/ 19135 w 1223187"/>
                <a:gd name="connsiteY2" fmla="*/ 369267 h 1223298"/>
                <a:gd name="connsiteX3" fmla="*/ 0 w 1223187"/>
                <a:gd name="connsiteY3" fmla="*/ 322769 h 1223298"/>
                <a:gd name="connsiteX4" fmla="*/ 19250 w 1223187"/>
                <a:gd name="connsiteY4" fmla="*/ 276385 h 1223298"/>
                <a:gd name="connsiteX5" fmla="*/ 276385 w 1223187"/>
                <a:gd name="connsiteY5" fmla="*/ 19249 h 1223298"/>
                <a:gd name="connsiteX6" fmla="*/ 322769 w 1223187"/>
                <a:gd name="connsiteY6" fmla="*/ 0 h 1223298"/>
                <a:gd name="connsiteX7" fmla="*/ 369305 w 1223187"/>
                <a:gd name="connsiteY7" fmla="*/ 19403 h 1223298"/>
                <a:gd name="connsiteX8" fmla="*/ 1204090 w 1223187"/>
                <a:gd name="connsiteY8" fmla="*/ 854032 h 1223298"/>
                <a:gd name="connsiteX9" fmla="*/ 1223187 w 1223187"/>
                <a:gd name="connsiteY9" fmla="*/ 900415 h 1223298"/>
                <a:gd name="connsiteX10" fmla="*/ 1204205 w 1223187"/>
                <a:gd name="connsiteY10" fmla="*/ 946646 h 1223298"/>
                <a:gd name="connsiteX11" fmla="*/ 946805 w 1223187"/>
                <a:gd name="connsiteY11" fmla="*/ 1204046 h 1223298"/>
                <a:gd name="connsiteX12" fmla="*/ 900383 w 1223187"/>
                <a:gd name="connsiteY12" fmla="*/ 1223296 h 1223298"/>
                <a:gd name="connsiteX13" fmla="*/ 322084 w 1223187"/>
                <a:gd name="connsiteY13" fmla="*/ 64689 h 1223298"/>
                <a:gd name="connsiteX14" fmla="*/ 321854 w 1223187"/>
                <a:gd name="connsiteY14" fmla="*/ 64689 h 1223298"/>
                <a:gd name="connsiteX15" fmla="*/ 64562 w 1223187"/>
                <a:gd name="connsiteY15" fmla="*/ 321981 h 1223298"/>
                <a:gd name="connsiteX16" fmla="*/ 64715 w 1223187"/>
                <a:gd name="connsiteY16" fmla="*/ 323971 h 1223298"/>
                <a:gd name="connsiteX17" fmla="*/ 899500 w 1223187"/>
                <a:gd name="connsiteY17" fmla="*/ 1158600 h 1223298"/>
                <a:gd name="connsiteX18" fmla="*/ 900342 w 1223187"/>
                <a:gd name="connsiteY18" fmla="*/ 1159021 h 1223298"/>
                <a:gd name="connsiteX19" fmla="*/ 901337 w 1223187"/>
                <a:gd name="connsiteY19" fmla="*/ 1158600 h 1223298"/>
                <a:gd name="connsiteX20" fmla="*/ 1158630 w 1223187"/>
                <a:gd name="connsiteY20" fmla="*/ 901307 h 1223298"/>
                <a:gd name="connsiteX21" fmla="*/ 1158898 w 1223187"/>
                <a:gd name="connsiteY21" fmla="*/ 900389 h 1223298"/>
                <a:gd name="connsiteX22" fmla="*/ 1158477 w 1223187"/>
                <a:gd name="connsiteY22" fmla="*/ 899317 h 1223298"/>
                <a:gd name="connsiteX23" fmla="*/ 323691 w 1223187"/>
                <a:gd name="connsiteY23" fmla="*/ 64688 h 1223298"/>
                <a:gd name="connsiteX24" fmla="*/ 322084 w 1223187"/>
                <a:gd name="connsiteY24" fmla="*/ 64688 h 1223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23187" h="1223298">
                  <a:moveTo>
                    <a:pt x="900380" y="1223299"/>
                  </a:moveTo>
                  <a:cubicBezTo>
                    <a:pt x="882737" y="1223299"/>
                    <a:pt x="866243" y="1216410"/>
                    <a:pt x="853920" y="1203896"/>
                  </a:cubicBezTo>
                  <a:lnTo>
                    <a:pt x="19135" y="369267"/>
                  </a:lnTo>
                  <a:cubicBezTo>
                    <a:pt x="6774" y="356715"/>
                    <a:pt x="0" y="340259"/>
                    <a:pt x="0" y="322769"/>
                  </a:cubicBezTo>
                  <a:cubicBezTo>
                    <a:pt x="0" y="305126"/>
                    <a:pt x="6850" y="288632"/>
                    <a:pt x="19250" y="276385"/>
                  </a:cubicBezTo>
                  <a:lnTo>
                    <a:pt x="276385" y="19249"/>
                  </a:lnTo>
                  <a:cubicBezTo>
                    <a:pt x="288594" y="6888"/>
                    <a:pt x="305088" y="0"/>
                    <a:pt x="322769" y="0"/>
                  </a:cubicBezTo>
                  <a:cubicBezTo>
                    <a:pt x="340412" y="0"/>
                    <a:pt x="356944" y="6889"/>
                    <a:pt x="369305" y="19403"/>
                  </a:cubicBezTo>
                  <a:lnTo>
                    <a:pt x="1204090" y="854032"/>
                  </a:lnTo>
                  <a:cubicBezTo>
                    <a:pt x="1216452" y="866584"/>
                    <a:pt x="1223187" y="883002"/>
                    <a:pt x="1223187" y="900415"/>
                  </a:cubicBezTo>
                  <a:cubicBezTo>
                    <a:pt x="1223187" y="917828"/>
                    <a:pt x="1216452" y="934246"/>
                    <a:pt x="1204205" y="946646"/>
                  </a:cubicBezTo>
                  <a:lnTo>
                    <a:pt x="946805" y="1204046"/>
                  </a:lnTo>
                  <a:cubicBezTo>
                    <a:pt x="934406" y="1216446"/>
                    <a:pt x="917911" y="1223296"/>
                    <a:pt x="900383" y="1223296"/>
                  </a:cubicBezTo>
                  <a:close/>
                  <a:moveTo>
                    <a:pt x="322084" y="64689"/>
                  </a:moveTo>
                  <a:lnTo>
                    <a:pt x="321854" y="64689"/>
                  </a:lnTo>
                  <a:lnTo>
                    <a:pt x="64562" y="321981"/>
                  </a:lnTo>
                  <a:cubicBezTo>
                    <a:pt x="64294" y="323053"/>
                    <a:pt x="64332" y="323588"/>
                    <a:pt x="64715" y="323971"/>
                  </a:cubicBezTo>
                  <a:lnTo>
                    <a:pt x="899500" y="1158600"/>
                  </a:lnTo>
                  <a:lnTo>
                    <a:pt x="900342" y="1159021"/>
                  </a:lnTo>
                  <a:cubicBezTo>
                    <a:pt x="900916" y="1159021"/>
                    <a:pt x="901222" y="1158714"/>
                    <a:pt x="901337" y="1158600"/>
                  </a:cubicBezTo>
                  <a:lnTo>
                    <a:pt x="1158630" y="901307"/>
                  </a:lnTo>
                  <a:cubicBezTo>
                    <a:pt x="1158630" y="901307"/>
                    <a:pt x="1158898" y="901001"/>
                    <a:pt x="1158898" y="900389"/>
                  </a:cubicBezTo>
                  <a:cubicBezTo>
                    <a:pt x="1158898" y="899738"/>
                    <a:pt x="1158591" y="899432"/>
                    <a:pt x="1158477" y="899317"/>
                  </a:cubicBezTo>
                  <a:lnTo>
                    <a:pt x="323691" y="64688"/>
                  </a:lnTo>
                  <a:cubicBezTo>
                    <a:pt x="323653" y="64765"/>
                    <a:pt x="322582" y="64688"/>
                    <a:pt x="322084" y="64688"/>
                  </a:cubicBezTo>
                  <a:close/>
                </a:path>
              </a:pathLst>
            </a:custGeom>
            <a:grpFill/>
            <a:ln w="9797" cap="flat">
              <a:noFill/>
              <a:prstDash val="solid"/>
              <a:miter/>
            </a:ln>
          </p:spPr>
          <p:txBody>
            <a:bodyPr rtlCol="0" anchor="ctr"/>
            <a:lstStyle/>
            <a:p>
              <a:endParaRPr lang="en-AU"/>
            </a:p>
          </p:txBody>
        </p:sp>
        <p:sp>
          <p:nvSpPr>
            <p:cNvPr id="34" name="Freeform 33">
              <a:extLst>
                <a:ext uri="{FF2B5EF4-FFF2-40B4-BE49-F238E27FC236}">
                  <a16:creationId xmlns:a16="http://schemas.microsoft.com/office/drawing/2014/main" id="{DB4F58C7-1A8E-8FB7-AEDD-920E28AB14D0}"/>
                </a:ext>
              </a:extLst>
            </p:cNvPr>
            <p:cNvSpPr/>
            <p:nvPr/>
          </p:nvSpPr>
          <p:spPr>
            <a:xfrm>
              <a:off x="5462021" y="2196370"/>
              <a:ext cx="953114" cy="953124"/>
            </a:xfrm>
            <a:custGeom>
              <a:avLst/>
              <a:gdLst>
                <a:gd name="connsiteX0" fmla="*/ 727051 w 953114"/>
                <a:gd name="connsiteY0" fmla="*/ 953117 h 953124"/>
                <a:gd name="connsiteX1" fmla="*/ 688551 w 953114"/>
                <a:gd name="connsiteY1" fmla="*/ 937197 h 953124"/>
                <a:gd name="connsiteX2" fmla="*/ 15997 w 953114"/>
                <a:gd name="connsiteY2" fmla="*/ 264486 h 953124"/>
                <a:gd name="connsiteX3" fmla="*/ 0 w 953114"/>
                <a:gd name="connsiteY3" fmla="*/ 226062 h 953124"/>
                <a:gd name="connsiteX4" fmla="*/ 15844 w 953114"/>
                <a:gd name="connsiteY4" fmla="*/ 187601 h 953124"/>
                <a:gd name="connsiteX5" fmla="*/ 187519 w 953114"/>
                <a:gd name="connsiteY5" fmla="*/ 16111 h 953124"/>
                <a:gd name="connsiteX6" fmla="*/ 225981 w 953114"/>
                <a:gd name="connsiteY6" fmla="*/ 0 h 953124"/>
                <a:gd name="connsiteX7" fmla="*/ 264825 w 953114"/>
                <a:gd name="connsiteY7" fmla="*/ 16494 h 953124"/>
                <a:gd name="connsiteX8" fmla="*/ 937232 w 953114"/>
                <a:gd name="connsiteY8" fmla="*/ 688559 h 953124"/>
                <a:gd name="connsiteX9" fmla="*/ 953114 w 953114"/>
                <a:gd name="connsiteY9" fmla="*/ 727097 h 953124"/>
                <a:gd name="connsiteX10" fmla="*/ 937232 w 953114"/>
                <a:gd name="connsiteY10" fmla="*/ 765635 h 953124"/>
                <a:gd name="connsiteX11" fmla="*/ 765586 w 953114"/>
                <a:gd name="connsiteY11" fmla="*/ 937281 h 953124"/>
                <a:gd name="connsiteX12" fmla="*/ 727048 w 953114"/>
                <a:gd name="connsiteY12" fmla="*/ 953125 h 953124"/>
                <a:gd name="connsiteX13" fmla="*/ 68350 w 953114"/>
                <a:gd name="connsiteY13" fmla="*/ 225944 h 953124"/>
                <a:gd name="connsiteX14" fmla="*/ 727051 w 953114"/>
                <a:gd name="connsiteY14" fmla="*/ 884762 h 953124"/>
                <a:gd name="connsiteX15" fmla="*/ 884765 w 953114"/>
                <a:gd name="connsiteY15" fmla="*/ 727048 h 953124"/>
                <a:gd name="connsiteX16" fmla="*/ 225907 w 953114"/>
                <a:gd name="connsiteY16" fmla="*/ 68533 h 953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3114" h="953124">
                  <a:moveTo>
                    <a:pt x="727051" y="953117"/>
                  </a:moveTo>
                  <a:cubicBezTo>
                    <a:pt x="712470" y="953117"/>
                    <a:pt x="698770" y="947453"/>
                    <a:pt x="688551" y="937197"/>
                  </a:cubicBezTo>
                  <a:lnTo>
                    <a:pt x="15997" y="264486"/>
                  </a:lnTo>
                  <a:cubicBezTo>
                    <a:pt x="5740" y="254421"/>
                    <a:pt x="0" y="240720"/>
                    <a:pt x="0" y="226062"/>
                  </a:cubicBezTo>
                  <a:cubicBezTo>
                    <a:pt x="0" y="211634"/>
                    <a:pt x="5626" y="197972"/>
                    <a:pt x="15844" y="187601"/>
                  </a:cubicBezTo>
                  <a:lnTo>
                    <a:pt x="187519" y="16111"/>
                  </a:lnTo>
                  <a:cubicBezTo>
                    <a:pt x="197393" y="5855"/>
                    <a:pt x="211209" y="0"/>
                    <a:pt x="225981" y="0"/>
                  </a:cubicBezTo>
                  <a:cubicBezTo>
                    <a:pt x="240715" y="0"/>
                    <a:pt x="254531" y="5855"/>
                    <a:pt x="264825" y="16494"/>
                  </a:cubicBezTo>
                  <a:lnTo>
                    <a:pt x="937232" y="688559"/>
                  </a:lnTo>
                  <a:cubicBezTo>
                    <a:pt x="947489" y="698854"/>
                    <a:pt x="953114" y="712516"/>
                    <a:pt x="953114" y="727097"/>
                  </a:cubicBezTo>
                  <a:cubicBezTo>
                    <a:pt x="953114" y="741716"/>
                    <a:pt x="947489" y="755416"/>
                    <a:pt x="937232" y="765635"/>
                  </a:cubicBezTo>
                  <a:lnTo>
                    <a:pt x="765586" y="937281"/>
                  </a:lnTo>
                  <a:cubicBezTo>
                    <a:pt x="755291" y="947461"/>
                    <a:pt x="741629" y="953125"/>
                    <a:pt x="727048" y="953125"/>
                  </a:cubicBezTo>
                  <a:close/>
                  <a:moveTo>
                    <a:pt x="68350" y="225944"/>
                  </a:moveTo>
                  <a:lnTo>
                    <a:pt x="727051" y="884762"/>
                  </a:lnTo>
                  <a:lnTo>
                    <a:pt x="884765" y="727048"/>
                  </a:lnTo>
                  <a:lnTo>
                    <a:pt x="225907" y="68533"/>
                  </a:lnTo>
                  <a:close/>
                </a:path>
              </a:pathLst>
            </a:custGeom>
            <a:grpFill/>
            <a:ln w="9797" cap="flat">
              <a:noFill/>
              <a:prstDash val="solid"/>
              <a:miter/>
            </a:ln>
          </p:spPr>
          <p:txBody>
            <a:bodyPr rtlCol="0" anchor="ctr"/>
            <a:lstStyle/>
            <a:p>
              <a:endParaRPr lang="en-AU"/>
            </a:p>
          </p:txBody>
        </p:sp>
        <p:sp>
          <p:nvSpPr>
            <p:cNvPr id="35" name="Freeform 34">
              <a:extLst>
                <a:ext uri="{FF2B5EF4-FFF2-40B4-BE49-F238E27FC236}">
                  <a16:creationId xmlns:a16="http://schemas.microsoft.com/office/drawing/2014/main" id="{50F4C557-51D9-CB3B-9B43-B07F8CD07837}"/>
                </a:ext>
              </a:extLst>
            </p:cNvPr>
            <p:cNvSpPr/>
            <p:nvPr/>
          </p:nvSpPr>
          <p:spPr>
            <a:xfrm>
              <a:off x="5073019" y="2315105"/>
              <a:ext cx="1223343" cy="1223230"/>
            </a:xfrm>
            <a:custGeom>
              <a:avLst/>
              <a:gdLst>
                <a:gd name="connsiteX0" fmla="*/ 900418 w 1223343"/>
                <a:gd name="connsiteY0" fmla="*/ 1223230 h 1223230"/>
                <a:gd name="connsiteX1" fmla="*/ 854035 w 1223343"/>
                <a:gd name="connsiteY1" fmla="*/ 1204019 h 1223230"/>
                <a:gd name="connsiteX2" fmla="*/ 19249 w 1223343"/>
                <a:gd name="connsiteY2" fmla="*/ 369195 h 1223230"/>
                <a:gd name="connsiteX3" fmla="*/ 0 w 1223343"/>
                <a:gd name="connsiteY3" fmla="*/ 322811 h 1223230"/>
                <a:gd name="connsiteX4" fmla="*/ 19249 w 1223343"/>
                <a:gd name="connsiteY4" fmla="*/ 276427 h 1223230"/>
                <a:gd name="connsiteX5" fmla="*/ 276542 w 1223343"/>
                <a:gd name="connsiteY5" fmla="*/ 19135 h 1223230"/>
                <a:gd name="connsiteX6" fmla="*/ 323079 w 1223343"/>
                <a:gd name="connsiteY6" fmla="*/ 0 h 1223230"/>
                <a:gd name="connsiteX7" fmla="*/ 369309 w 1223343"/>
                <a:gd name="connsiteY7" fmla="*/ 19097 h 1223230"/>
                <a:gd name="connsiteX8" fmla="*/ 1204094 w 1223343"/>
                <a:gd name="connsiteY8" fmla="*/ 853882 h 1223230"/>
                <a:gd name="connsiteX9" fmla="*/ 1223344 w 1223343"/>
                <a:gd name="connsiteY9" fmla="*/ 900380 h 1223230"/>
                <a:gd name="connsiteX10" fmla="*/ 1203826 w 1223343"/>
                <a:gd name="connsiteY10" fmla="*/ 946917 h 1223230"/>
                <a:gd name="connsiteX11" fmla="*/ 946847 w 1223343"/>
                <a:gd name="connsiteY11" fmla="*/ 1203935 h 1223230"/>
                <a:gd name="connsiteX12" fmla="*/ 900425 w 1223343"/>
                <a:gd name="connsiteY12" fmla="*/ 1223223 h 1223230"/>
                <a:gd name="connsiteX13" fmla="*/ 322847 w 1223343"/>
                <a:gd name="connsiteY13" fmla="*/ 64424 h 1223230"/>
                <a:gd name="connsiteX14" fmla="*/ 321737 w 1223343"/>
                <a:gd name="connsiteY14" fmla="*/ 64883 h 1223230"/>
                <a:gd name="connsiteX15" fmla="*/ 64758 w 1223343"/>
                <a:gd name="connsiteY15" fmla="*/ 321862 h 1223230"/>
                <a:gd name="connsiteX16" fmla="*/ 64758 w 1223343"/>
                <a:gd name="connsiteY16" fmla="*/ 323699 h 1223230"/>
                <a:gd name="connsiteX17" fmla="*/ 899544 w 1223343"/>
                <a:gd name="connsiteY17" fmla="*/ 1158484 h 1223230"/>
                <a:gd name="connsiteX18" fmla="*/ 900462 w 1223343"/>
                <a:gd name="connsiteY18" fmla="*/ 1158905 h 1223230"/>
                <a:gd name="connsiteX19" fmla="*/ 901419 w 1223343"/>
                <a:gd name="connsiteY19" fmla="*/ 1158484 h 1223230"/>
                <a:gd name="connsiteX20" fmla="*/ 1158672 w 1223343"/>
                <a:gd name="connsiteY20" fmla="*/ 901231 h 1223230"/>
                <a:gd name="connsiteX21" fmla="*/ 1158672 w 1223343"/>
                <a:gd name="connsiteY21" fmla="*/ 899394 h 1223230"/>
                <a:gd name="connsiteX22" fmla="*/ 323887 w 1223343"/>
                <a:gd name="connsiteY22" fmla="*/ 64609 h 1223230"/>
                <a:gd name="connsiteX23" fmla="*/ 322854 w 1223343"/>
                <a:gd name="connsiteY23" fmla="*/ 64418 h 122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23343" h="1223230">
                  <a:moveTo>
                    <a:pt x="900418" y="1223230"/>
                  </a:moveTo>
                  <a:cubicBezTo>
                    <a:pt x="882928" y="1223230"/>
                    <a:pt x="866473" y="1216380"/>
                    <a:pt x="854035" y="1204019"/>
                  </a:cubicBezTo>
                  <a:lnTo>
                    <a:pt x="19249" y="369195"/>
                  </a:lnTo>
                  <a:cubicBezTo>
                    <a:pt x="6850" y="356795"/>
                    <a:pt x="0" y="340301"/>
                    <a:pt x="0" y="322811"/>
                  </a:cubicBezTo>
                  <a:cubicBezTo>
                    <a:pt x="0" y="305321"/>
                    <a:pt x="6850" y="288827"/>
                    <a:pt x="19249" y="276427"/>
                  </a:cubicBezTo>
                  <a:lnTo>
                    <a:pt x="276542" y="19135"/>
                  </a:lnTo>
                  <a:cubicBezTo>
                    <a:pt x="289286" y="6697"/>
                    <a:pt x="305704" y="0"/>
                    <a:pt x="323079" y="0"/>
                  </a:cubicBezTo>
                  <a:cubicBezTo>
                    <a:pt x="340529" y="0"/>
                    <a:pt x="356947" y="6774"/>
                    <a:pt x="369309" y="19097"/>
                  </a:cubicBezTo>
                  <a:lnTo>
                    <a:pt x="1204094" y="853882"/>
                  </a:lnTo>
                  <a:cubicBezTo>
                    <a:pt x="1216494" y="866281"/>
                    <a:pt x="1223344" y="882776"/>
                    <a:pt x="1223344" y="900380"/>
                  </a:cubicBezTo>
                  <a:cubicBezTo>
                    <a:pt x="1223344" y="918099"/>
                    <a:pt x="1216417" y="934632"/>
                    <a:pt x="1203826" y="946917"/>
                  </a:cubicBezTo>
                  <a:lnTo>
                    <a:pt x="946847" y="1203935"/>
                  </a:lnTo>
                  <a:cubicBezTo>
                    <a:pt x="934409" y="1216410"/>
                    <a:pt x="917915" y="1223223"/>
                    <a:pt x="900425" y="1223223"/>
                  </a:cubicBezTo>
                  <a:close/>
                  <a:moveTo>
                    <a:pt x="322847" y="64424"/>
                  </a:moveTo>
                  <a:cubicBezTo>
                    <a:pt x="322388" y="64424"/>
                    <a:pt x="322043" y="64577"/>
                    <a:pt x="321737" y="64883"/>
                  </a:cubicBezTo>
                  <a:lnTo>
                    <a:pt x="64758" y="321862"/>
                  </a:lnTo>
                  <a:lnTo>
                    <a:pt x="64758" y="323699"/>
                  </a:lnTo>
                  <a:lnTo>
                    <a:pt x="899544" y="1158484"/>
                  </a:lnTo>
                  <a:lnTo>
                    <a:pt x="900462" y="1158905"/>
                  </a:lnTo>
                  <a:cubicBezTo>
                    <a:pt x="900921" y="1158905"/>
                    <a:pt x="901189" y="1158676"/>
                    <a:pt x="901419" y="1158484"/>
                  </a:cubicBezTo>
                  <a:lnTo>
                    <a:pt x="1158672" y="901231"/>
                  </a:lnTo>
                  <a:cubicBezTo>
                    <a:pt x="1159055" y="899777"/>
                    <a:pt x="1158787" y="899509"/>
                    <a:pt x="1158672" y="899394"/>
                  </a:cubicBezTo>
                  <a:lnTo>
                    <a:pt x="323887" y="64609"/>
                  </a:lnTo>
                  <a:cubicBezTo>
                    <a:pt x="323466" y="64456"/>
                    <a:pt x="323122" y="64418"/>
                    <a:pt x="322854" y="64418"/>
                  </a:cubicBezTo>
                  <a:close/>
                </a:path>
              </a:pathLst>
            </a:custGeom>
            <a:grpFill/>
            <a:ln w="9797" cap="flat">
              <a:noFill/>
              <a:prstDash val="solid"/>
              <a:miter/>
            </a:ln>
          </p:spPr>
          <p:txBody>
            <a:bodyPr rtlCol="0" anchor="ctr"/>
            <a:lstStyle/>
            <a:p>
              <a:endParaRPr lang="en-AU"/>
            </a:p>
          </p:txBody>
        </p:sp>
        <p:sp>
          <p:nvSpPr>
            <p:cNvPr id="55" name="Freeform 54">
              <a:extLst>
                <a:ext uri="{FF2B5EF4-FFF2-40B4-BE49-F238E27FC236}">
                  <a16:creationId xmlns:a16="http://schemas.microsoft.com/office/drawing/2014/main" id="{717DBBCA-30DD-4A23-798C-632ECC62DD39}"/>
                </a:ext>
              </a:extLst>
            </p:cNvPr>
            <p:cNvSpPr/>
            <p:nvPr/>
          </p:nvSpPr>
          <p:spPr>
            <a:xfrm>
              <a:off x="6779534" y="2389048"/>
              <a:ext cx="1792616" cy="1792704"/>
            </a:xfrm>
            <a:custGeom>
              <a:avLst/>
              <a:gdLst>
                <a:gd name="connsiteX0" fmla="*/ 1420794 w 1792616"/>
                <a:gd name="connsiteY0" fmla="*/ 1792666 h 1792704"/>
                <a:gd name="connsiteX1" fmla="*/ 1398062 w 1792616"/>
                <a:gd name="connsiteY1" fmla="*/ 1783251 h 1792704"/>
                <a:gd name="connsiteX2" fmla="*/ 9414 w 1792616"/>
                <a:gd name="connsiteY2" fmla="*/ 394604 h 1792704"/>
                <a:gd name="connsiteX3" fmla="*/ 0 w 1792616"/>
                <a:gd name="connsiteY3" fmla="*/ 371872 h 1792704"/>
                <a:gd name="connsiteX4" fmla="*/ 9414 w 1792616"/>
                <a:gd name="connsiteY4" fmla="*/ 349140 h 1792704"/>
                <a:gd name="connsiteX5" fmla="*/ 349287 w 1792616"/>
                <a:gd name="connsiteY5" fmla="*/ 9414 h 1792704"/>
                <a:gd name="connsiteX6" fmla="*/ 394752 w 1792616"/>
                <a:gd name="connsiteY6" fmla="*/ 9414 h 1792704"/>
                <a:gd name="connsiteX7" fmla="*/ 1783203 w 1792616"/>
                <a:gd name="connsiteY7" fmla="*/ 1398061 h 1792704"/>
                <a:gd name="connsiteX8" fmla="*/ 1783203 w 1792616"/>
                <a:gd name="connsiteY8" fmla="*/ 1443526 h 1792704"/>
                <a:gd name="connsiteX9" fmla="*/ 1443477 w 1792616"/>
                <a:gd name="connsiteY9" fmla="*/ 1783251 h 1792704"/>
                <a:gd name="connsiteX10" fmla="*/ 1420745 w 1792616"/>
                <a:gd name="connsiteY10" fmla="*/ 1792704 h 1792704"/>
                <a:gd name="connsiteX11" fmla="*/ 77605 w 1792616"/>
                <a:gd name="connsiteY11" fmla="*/ 371884 h 1792704"/>
                <a:gd name="connsiteX12" fmla="*/ 1420794 w 1792616"/>
                <a:gd name="connsiteY12" fmla="*/ 1715073 h 1792704"/>
                <a:gd name="connsiteX13" fmla="*/ 1715090 w 1792616"/>
                <a:gd name="connsiteY13" fmla="*/ 1420776 h 1792704"/>
                <a:gd name="connsiteX14" fmla="*/ 372000 w 1792616"/>
                <a:gd name="connsiteY14" fmla="*/ 77588 h 179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2616" h="1792704">
                  <a:moveTo>
                    <a:pt x="1420794" y="1792666"/>
                  </a:moveTo>
                  <a:cubicBezTo>
                    <a:pt x="1412259" y="1792666"/>
                    <a:pt x="1404070" y="1789298"/>
                    <a:pt x="1398062" y="1783251"/>
                  </a:cubicBezTo>
                  <a:lnTo>
                    <a:pt x="9414" y="394604"/>
                  </a:lnTo>
                  <a:cubicBezTo>
                    <a:pt x="3368" y="388558"/>
                    <a:pt x="0" y="380406"/>
                    <a:pt x="0" y="371872"/>
                  </a:cubicBezTo>
                  <a:cubicBezTo>
                    <a:pt x="0" y="363338"/>
                    <a:pt x="3368" y="355148"/>
                    <a:pt x="9414" y="349140"/>
                  </a:cubicBezTo>
                  <a:lnTo>
                    <a:pt x="349287" y="9414"/>
                  </a:lnTo>
                  <a:cubicBezTo>
                    <a:pt x="361839" y="-3138"/>
                    <a:pt x="382200" y="-3138"/>
                    <a:pt x="394752" y="9414"/>
                  </a:cubicBezTo>
                  <a:lnTo>
                    <a:pt x="1783203" y="1398061"/>
                  </a:lnTo>
                  <a:cubicBezTo>
                    <a:pt x="1795755" y="1410613"/>
                    <a:pt x="1795755" y="1430974"/>
                    <a:pt x="1783203" y="1443526"/>
                  </a:cubicBezTo>
                  <a:lnTo>
                    <a:pt x="1443477" y="1783251"/>
                  </a:lnTo>
                  <a:cubicBezTo>
                    <a:pt x="1437430" y="1789298"/>
                    <a:pt x="1429279" y="1792704"/>
                    <a:pt x="1420745" y="1792704"/>
                  </a:cubicBezTo>
                  <a:close/>
                  <a:moveTo>
                    <a:pt x="77605" y="371884"/>
                  </a:moveTo>
                  <a:lnTo>
                    <a:pt x="1420794" y="1715073"/>
                  </a:lnTo>
                  <a:lnTo>
                    <a:pt x="1715090" y="1420776"/>
                  </a:lnTo>
                  <a:lnTo>
                    <a:pt x="372000" y="77588"/>
                  </a:lnTo>
                  <a:close/>
                </a:path>
              </a:pathLst>
            </a:custGeom>
            <a:grpFill/>
            <a:ln w="9797" cap="flat">
              <a:noFill/>
              <a:prstDash val="solid"/>
              <a:miter/>
            </a:ln>
          </p:spPr>
          <p:txBody>
            <a:bodyPr rtlCol="0" anchor="ctr"/>
            <a:lstStyle/>
            <a:p>
              <a:endParaRPr lang="en-AU"/>
            </a:p>
          </p:txBody>
        </p:sp>
        <p:sp>
          <p:nvSpPr>
            <p:cNvPr id="56" name="Freeform 55">
              <a:extLst>
                <a:ext uri="{FF2B5EF4-FFF2-40B4-BE49-F238E27FC236}">
                  <a16:creationId xmlns:a16="http://schemas.microsoft.com/office/drawing/2014/main" id="{7F31BA47-38B8-320E-39E1-B1103A167902}"/>
                </a:ext>
              </a:extLst>
            </p:cNvPr>
            <p:cNvSpPr/>
            <p:nvPr/>
          </p:nvSpPr>
          <p:spPr>
            <a:xfrm>
              <a:off x="5973230" y="1356478"/>
              <a:ext cx="760232" cy="760390"/>
            </a:xfrm>
            <a:custGeom>
              <a:avLst/>
              <a:gdLst>
                <a:gd name="connsiteX0" fmla="*/ 32146 w 760232"/>
                <a:gd name="connsiteY0" fmla="*/ 760390 h 760390"/>
                <a:gd name="connsiteX1" fmla="*/ 9414 w 760232"/>
                <a:gd name="connsiteY1" fmla="*/ 750975 h 760390"/>
                <a:gd name="connsiteX2" fmla="*/ 9414 w 760232"/>
                <a:gd name="connsiteY2" fmla="*/ 705511 h 760390"/>
                <a:gd name="connsiteX3" fmla="*/ 705354 w 760232"/>
                <a:gd name="connsiteY3" fmla="*/ 9414 h 760390"/>
                <a:gd name="connsiteX4" fmla="*/ 750819 w 760232"/>
                <a:gd name="connsiteY4" fmla="*/ 9414 h 760390"/>
                <a:gd name="connsiteX5" fmla="*/ 750819 w 760232"/>
                <a:gd name="connsiteY5" fmla="*/ 54879 h 760390"/>
                <a:gd name="connsiteX6" fmla="*/ 54918 w 760232"/>
                <a:gd name="connsiteY6" fmla="*/ 750975 h 760390"/>
                <a:gd name="connsiteX7" fmla="*/ 32147 w 760232"/>
                <a:gd name="connsiteY7" fmla="*/ 760390 h 76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0232" h="760390">
                  <a:moveTo>
                    <a:pt x="32146" y="760390"/>
                  </a:moveTo>
                  <a:cubicBezTo>
                    <a:pt x="23918" y="760390"/>
                    <a:pt x="15690" y="757252"/>
                    <a:pt x="9414" y="750975"/>
                  </a:cubicBezTo>
                  <a:cubicBezTo>
                    <a:pt x="-3138" y="738423"/>
                    <a:pt x="-3138" y="718063"/>
                    <a:pt x="9414" y="705511"/>
                  </a:cubicBezTo>
                  <a:lnTo>
                    <a:pt x="705354" y="9414"/>
                  </a:lnTo>
                  <a:cubicBezTo>
                    <a:pt x="717906" y="-3138"/>
                    <a:pt x="738267" y="-3138"/>
                    <a:pt x="750819" y="9414"/>
                  </a:cubicBezTo>
                  <a:cubicBezTo>
                    <a:pt x="763371" y="21966"/>
                    <a:pt x="763371" y="42327"/>
                    <a:pt x="750819" y="54879"/>
                  </a:cubicBezTo>
                  <a:lnTo>
                    <a:pt x="54918" y="750975"/>
                  </a:lnTo>
                  <a:cubicBezTo>
                    <a:pt x="48603" y="757252"/>
                    <a:pt x="40375" y="760390"/>
                    <a:pt x="32147" y="760390"/>
                  </a:cubicBezTo>
                  <a:close/>
                </a:path>
              </a:pathLst>
            </a:custGeom>
            <a:grpFill/>
            <a:ln w="9797" cap="flat">
              <a:noFill/>
              <a:prstDash val="solid"/>
              <a:miter/>
            </a:ln>
          </p:spPr>
          <p:txBody>
            <a:bodyPr rtlCol="0" anchor="ctr"/>
            <a:lstStyle/>
            <a:p>
              <a:endParaRPr lang="en-AU"/>
            </a:p>
          </p:txBody>
        </p:sp>
        <p:sp>
          <p:nvSpPr>
            <p:cNvPr id="57" name="Freeform 56">
              <a:extLst>
                <a:ext uri="{FF2B5EF4-FFF2-40B4-BE49-F238E27FC236}">
                  <a16:creationId xmlns:a16="http://schemas.microsoft.com/office/drawing/2014/main" id="{CF34708D-6157-07D4-6DAB-6485DCBE14E1}"/>
                </a:ext>
              </a:extLst>
            </p:cNvPr>
            <p:cNvSpPr/>
            <p:nvPr/>
          </p:nvSpPr>
          <p:spPr>
            <a:xfrm>
              <a:off x="6277529" y="2264086"/>
              <a:ext cx="609562" cy="609220"/>
            </a:xfrm>
            <a:custGeom>
              <a:avLst/>
              <a:gdLst>
                <a:gd name="connsiteX0" fmla="*/ 32146 w 609562"/>
                <a:gd name="connsiteY0" fmla="*/ 609220 h 609220"/>
                <a:gd name="connsiteX1" fmla="*/ 9414 w 609562"/>
                <a:gd name="connsiteY1" fmla="*/ 599806 h 609220"/>
                <a:gd name="connsiteX2" fmla="*/ 9414 w 609562"/>
                <a:gd name="connsiteY2" fmla="*/ 554341 h 609220"/>
                <a:gd name="connsiteX3" fmla="*/ 554684 w 609562"/>
                <a:gd name="connsiteY3" fmla="*/ 9414 h 609220"/>
                <a:gd name="connsiteX4" fmla="*/ 600148 w 609562"/>
                <a:gd name="connsiteY4" fmla="*/ 9414 h 609220"/>
                <a:gd name="connsiteX5" fmla="*/ 600148 w 609562"/>
                <a:gd name="connsiteY5" fmla="*/ 54879 h 609220"/>
                <a:gd name="connsiteX6" fmla="*/ 54879 w 609562"/>
                <a:gd name="connsiteY6" fmla="*/ 599806 h 609220"/>
                <a:gd name="connsiteX7" fmla="*/ 32146 w 609562"/>
                <a:gd name="connsiteY7" fmla="*/ 609220 h 60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562" h="609220">
                  <a:moveTo>
                    <a:pt x="32146" y="609220"/>
                  </a:moveTo>
                  <a:cubicBezTo>
                    <a:pt x="23918" y="609220"/>
                    <a:pt x="15690" y="606082"/>
                    <a:pt x="9414" y="599806"/>
                  </a:cubicBezTo>
                  <a:cubicBezTo>
                    <a:pt x="-3138" y="587254"/>
                    <a:pt x="-3138" y="566893"/>
                    <a:pt x="9414" y="554341"/>
                  </a:cubicBezTo>
                  <a:lnTo>
                    <a:pt x="554684" y="9414"/>
                  </a:lnTo>
                  <a:cubicBezTo>
                    <a:pt x="567236" y="-3138"/>
                    <a:pt x="587596" y="-3138"/>
                    <a:pt x="600148" y="9414"/>
                  </a:cubicBezTo>
                  <a:cubicBezTo>
                    <a:pt x="612701" y="21966"/>
                    <a:pt x="612701" y="42327"/>
                    <a:pt x="600148" y="54879"/>
                  </a:cubicBezTo>
                  <a:lnTo>
                    <a:pt x="54879" y="599806"/>
                  </a:lnTo>
                  <a:cubicBezTo>
                    <a:pt x="48564" y="606082"/>
                    <a:pt x="40336" y="609220"/>
                    <a:pt x="32146" y="609220"/>
                  </a:cubicBezTo>
                  <a:close/>
                </a:path>
              </a:pathLst>
            </a:custGeom>
            <a:grpFill/>
            <a:ln w="9797" cap="flat">
              <a:noFill/>
              <a:prstDash val="solid"/>
              <a:miter/>
            </a:ln>
          </p:spPr>
          <p:txBody>
            <a:bodyPr rtlCol="0" anchor="ctr"/>
            <a:lstStyle/>
            <a:p>
              <a:endParaRPr lang="en-AU"/>
            </a:p>
          </p:txBody>
        </p:sp>
        <p:sp>
          <p:nvSpPr>
            <p:cNvPr id="58" name="Freeform 57">
              <a:extLst>
                <a:ext uri="{FF2B5EF4-FFF2-40B4-BE49-F238E27FC236}">
                  <a16:creationId xmlns:a16="http://schemas.microsoft.com/office/drawing/2014/main" id="{B1D5CC07-1AF5-7C75-88C0-6CB4084900E5}"/>
                </a:ext>
              </a:extLst>
            </p:cNvPr>
            <p:cNvSpPr/>
            <p:nvPr/>
          </p:nvSpPr>
          <p:spPr>
            <a:xfrm>
              <a:off x="4029434" y="4235077"/>
              <a:ext cx="2959207" cy="603437"/>
            </a:xfrm>
            <a:custGeom>
              <a:avLst/>
              <a:gdLst>
                <a:gd name="connsiteX0" fmla="*/ 2927048 w 2959207"/>
                <a:gd name="connsiteY0" fmla="*/ 603437 h 603437"/>
                <a:gd name="connsiteX1" fmla="*/ 617960 w 2959207"/>
                <a:gd name="connsiteY1" fmla="*/ 603437 h 603437"/>
                <a:gd name="connsiteX2" fmla="*/ 585813 w 2959207"/>
                <a:gd name="connsiteY2" fmla="*/ 571291 h 603437"/>
                <a:gd name="connsiteX3" fmla="*/ 617960 w 2959207"/>
                <a:gd name="connsiteY3" fmla="*/ 539145 h 603437"/>
                <a:gd name="connsiteX4" fmla="*/ 2894914 w 2959207"/>
                <a:gd name="connsiteY4" fmla="*/ 539145 h 603437"/>
                <a:gd name="connsiteX5" fmla="*/ 2894914 w 2959207"/>
                <a:gd name="connsiteY5" fmla="*/ 301868 h 603437"/>
                <a:gd name="connsiteX6" fmla="*/ 2657637 w 2959207"/>
                <a:gd name="connsiteY6" fmla="*/ 64287 h 603437"/>
                <a:gd name="connsiteX7" fmla="*/ 301718 w 2959207"/>
                <a:gd name="connsiteY7" fmla="*/ 64287 h 603437"/>
                <a:gd name="connsiteX8" fmla="*/ 64294 w 2959207"/>
                <a:gd name="connsiteY8" fmla="*/ 301868 h 603437"/>
                <a:gd name="connsiteX9" fmla="*/ 64294 w 2959207"/>
                <a:gd name="connsiteY9" fmla="*/ 539145 h 603437"/>
                <a:gd name="connsiteX10" fmla="*/ 82127 w 2959207"/>
                <a:gd name="connsiteY10" fmla="*/ 539145 h 603437"/>
                <a:gd name="connsiteX11" fmla="*/ 114274 w 2959207"/>
                <a:gd name="connsiteY11" fmla="*/ 571291 h 603437"/>
                <a:gd name="connsiteX12" fmla="*/ 82127 w 2959207"/>
                <a:gd name="connsiteY12" fmla="*/ 603437 h 603437"/>
                <a:gd name="connsiteX13" fmla="*/ 32146 w 2959207"/>
                <a:gd name="connsiteY13" fmla="*/ 603437 h 603437"/>
                <a:gd name="connsiteX14" fmla="*/ 0 w 2959207"/>
                <a:gd name="connsiteY14" fmla="*/ 571291 h 603437"/>
                <a:gd name="connsiteX15" fmla="*/ 0 w 2959207"/>
                <a:gd name="connsiteY15" fmla="*/ 301870 h 603437"/>
                <a:gd name="connsiteX16" fmla="*/ 301723 w 2959207"/>
                <a:gd name="connsiteY16" fmla="*/ 0 h 603437"/>
                <a:gd name="connsiteX17" fmla="*/ 2657642 w 2959207"/>
                <a:gd name="connsiteY17" fmla="*/ 0 h 603437"/>
                <a:gd name="connsiteX18" fmla="*/ 2959207 w 2959207"/>
                <a:gd name="connsiteY18" fmla="*/ 301870 h 603437"/>
                <a:gd name="connsiteX19" fmla="*/ 2959207 w 2959207"/>
                <a:gd name="connsiteY19" fmla="*/ 571291 h 603437"/>
                <a:gd name="connsiteX20" fmla="*/ 2927061 w 2959207"/>
                <a:gd name="connsiteY20" fmla="*/ 603437 h 60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59207" h="603437">
                  <a:moveTo>
                    <a:pt x="2927048" y="603437"/>
                  </a:moveTo>
                  <a:lnTo>
                    <a:pt x="617960" y="603437"/>
                  </a:lnTo>
                  <a:cubicBezTo>
                    <a:pt x="600202" y="603437"/>
                    <a:pt x="585813" y="589048"/>
                    <a:pt x="585813" y="571291"/>
                  </a:cubicBezTo>
                  <a:cubicBezTo>
                    <a:pt x="585813" y="553535"/>
                    <a:pt x="600203" y="539145"/>
                    <a:pt x="617960" y="539145"/>
                  </a:cubicBezTo>
                  <a:lnTo>
                    <a:pt x="2894914" y="539145"/>
                  </a:lnTo>
                  <a:lnTo>
                    <a:pt x="2894914" y="301868"/>
                  </a:lnTo>
                  <a:cubicBezTo>
                    <a:pt x="2894914" y="170831"/>
                    <a:pt x="2788488" y="64287"/>
                    <a:pt x="2657637" y="64287"/>
                  </a:cubicBezTo>
                  <a:lnTo>
                    <a:pt x="301718" y="64287"/>
                  </a:lnTo>
                  <a:cubicBezTo>
                    <a:pt x="170799" y="64287"/>
                    <a:pt x="64294" y="170870"/>
                    <a:pt x="64294" y="301868"/>
                  </a:cubicBezTo>
                  <a:lnTo>
                    <a:pt x="64294" y="539145"/>
                  </a:lnTo>
                  <a:lnTo>
                    <a:pt x="82127" y="539145"/>
                  </a:lnTo>
                  <a:cubicBezTo>
                    <a:pt x="99885" y="539145"/>
                    <a:pt x="114274" y="553535"/>
                    <a:pt x="114274" y="571291"/>
                  </a:cubicBezTo>
                  <a:cubicBezTo>
                    <a:pt x="114274" y="589048"/>
                    <a:pt x="99884" y="603437"/>
                    <a:pt x="82127" y="603437"/>
                  </a:cubicBezTo>
                  <a:lnTo>
                    <a:pt x="32146" y="603437"/>
                  </a:lnTo>
                  <a:cubicBezTo>
                    <a:pt x="14389" y="603437"/>
                    <a:pt x="0" y="589048"/>
                    <a:pt x="0" y="571291"/>
                  </a:cubicBezTo>
                  <a:lnTo>
                    <a:pt x="0" y="301870"/>
                  </a:lnTo>
                  <a:cubicBezTo>
                    <a:pt x="0" y="135436"/>
                    <a:pt x="135357" y="0"/>
                    <a:pt x="301723" y="0"/>
                  </a:cubicBezTo>
                  <a:lnTo>
                    <a:pt x="2657642" y="0"/>
                  </a:lnTo>
                  <a:cubicBezTo>
                    <a:pt x="2823929" y="0"/>
                    <a:pt x="2959207" y="135436"/>
                    <a:pt x="2959207" y="301870"/>
                  </a:cubicBezTo>
                  <a:lnTo>
                    <a:pt x="2959207" y="571291"/>
                  </a:lnTo>
                  <a:cubicBezTo>
                    <a:pt x="2959207" y="589048"/>
                    <a:pt x="2944818" y="603437"/>
                    <a:pt x="2927061" y="603437"/>
                  </a:cubicBezTo>
                  <a:close/>
                </a:path>
              </a:pathLst>
            </a:custGeom>
            <a:grpFill/>
            <a:ln w="9797" cap="flat">
              <a:noFill/>
              <a:prstDash val="solid"/>
              <a:miter/>
            </a:ln>
          </p:spPr>
          <p:txBody>
            <a:bodyPr rtlCol="0" anchor="ctr"/>
            <a:lstStyle/>
            <a:p>
              <a:endParaRPr lang="en-AU"/>
            </a:p>
          </p:txBody>
        </p:sp>
        <p:sp>
          <p:nvSpPr>
            <p:cNvPr id="65" name="Freeform 64">
              <a:extLst>
                <a:ext uri="{FF2B5EF4-FFF2-40B4-BE49-F238E27FC236}">
                  <a16:creationId xmlns:a16="http://schemas.microsoft.com/office/drawing/2014/main" id="{AA4303CA-05AB-2C55-95CF-BDA241896A2B}"/>
                </a:ext>
              </a:extLst>
            </p:cNvPr>
            <p:cNvSpPr/>
            <p:nvPr/>
          </p:nvSpPr>
          <p:spPr>
            <a:xfrm>
              <a:off x="4580468" y="3695940"/>
              <a:ext cx="1857322" cy="603437"/>
            </a:xfrm>
            <a:custGeom>
              <a:avLst/>
              <a:gdLst>
                <a:gd name="connsiteX0" fmla="*/ 1825219 w 1857322"/>
                <a:gd name="connsiteY0" fmla="*/ 603437 h 603437"/>
                <a:gd name="connsiteX1" fmla="*/ 32146 w 1857322"/>
                <a:gd name="connsiteY1" fmla="*/ 603437 h 603437"/>
                <a:gd name="connsiteX2" fmla="*/ 0 w 1857322"/>
                <a:gd name="connsiteY2" fmla="*/ 571291 h 603437"/>
                <a:gd name="connsiteX3" fmla="*/ 0 w 1857322"/>
                <a:gd name="connsiteY3" fmla="*/ 301870 h 603437"/>
                <a:gd name="connsiteX4" fmla="*/ 301566 w 1857322"/>
                <a:gd name="connsiteY4" fmla="*/ 0 h 603437"/>
                <a:gd name="connsiteX5" fmla="*/ 1555600 w 1857322"/>
                <a:gd name="connsiteY5" fmla="*/ 0 h 603437"/>
                <a:gd name="connsiteX6" fmla="*/ 1857323 w 1857322"/>
                <a:gd name="connsiteY6" fmla="*/ 301870 h 603437"/>
                <a:gd name="connsiteX7" fmla="*/ 1857323 w 1857322"/>
                <a:gd name="connsiteY7" fmla="*/ 571291 h 603437"/>
                <a:gd name="connsiteX8" fmla="*/ 1825176 w 1857322"/>
                <a:gd name="connsiteY8" fmla="*/ 603437 h 603437"/>
                <a:gd name="connsiteX9" fmla="*/ 64281 w 1857322"/>
                <a:gd name="connsiteY9" fmla="*/ 539144 h 603437"/>
                <a:gd name="connsiteX10" fmla="*/ 1793085 w 1857322"/>
                <a:gd name="connsiteY10" fmla="*/ 539144 h 603437"/>
                <a:gd name="connsiteX11" fmla="*/ 1793085 w 1857322"/>
                <a:gd name="connsiteY11" fmla="*/ 301867 h 603437"/>
                <a:gd name="connsiteX12" fmla="*/ 1555661 w 1857322"/>
                <a:gd name="connsiteY12" fmla="*/ 64286 h 603437"/>
                <a:gd name="connsiteX13" fmla="*/ 301626 w 1857322"/>
                <a:gd name="connsiteY13" fmla="*/ 64286 h 603437"/>
                <a:gd name="connsiteX14" fmla="*/ 64350 w 1857322"/>
                <a:gd name="connsiteY14" fmla="*/ 301867 h 60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7322" h="603437">
                  <a:moveTo>
                    <a:pt x="1825219" y="603437"/>
                  </a:moveTo>
                  <a:lnTo>
                    <a:pt x="32146" y="603437"/>
                  </a:lnTo>
                  <a:cubicBezTo>
                    <a:pt x="14389" y="603437"/>
                    <a:pt x="0" y="589047"/>
                    <a:pt x="0" y="571291"/>
                  </a:cubicBezTo>
                  <a:lnTo>
                    <a:pt x="0" y="301870"/>
                  </a:lnTo>
                  <a:cubicBezTo>
                    <a:pt x="0" y="135397"/>
                    <a:pt x="135289" y="0"/>
                    <a:pt x="301566" y="0"/>
                  </a:cubicBezTo>
                  <a:lnTo>
                    <a:pt x="1555600" y="0"/>
                  </a:lnTo>
                  <a:cubicBezTo>
                    <a:pt x="1721956" y="0"/>
                    <a:pt x="1857323" y="135436"/>
                    <a:pt x="1857323" y="301870"/>
                  </a:cubicBezTo>
                  <a:lnTo>
                    <a:pt x="1857323" y="571291"/>
                  </a:lnTo>
                  <a:cubicBezTo>
                    <a:pt x="1857323" y="589048"/>
                    <a:pt x="1842972" y="603437"/>
                    <a:pt x="1825176" y="603437"/>
                  </a:cubicBezTo>
                  <a:close/>
                  <a:moveTo>
                    <a:pt x="64281" y="539144"/>
                  </a:moveTo>
                  <a:lnTo>
                    <a:pt x="1793085" y="539144"/>
                  </a:lnTo>
                  <a:lnTo>
                    <a:pt x="1793085" y="301867"/>
                  </a:lnTo>
                  <a:cubicBezTo>
                    <a:pt x="1793085" y="170830"/>
                    <a:pt x="1686580" y="64286"/>
                    <a:pt x="1555661" y="64286"/>
                  </a:cubicBezTo>
                  <a:lnTo>
                    <a:pt x="301626" y="64286"/>
                  </a:lnTo>
                  <a:cubicBezTo>
                    <a:pt x="170786" y="64286"/>
                    <a:pt x="64350" y="170869"/>
                    <a:pt x="64350" y="301867"/>
                  </a:cubicBezTo>
                  <a:close/>
                </a:path>
              </a:pathLst>
            </a:custGeom>
            <a:grpFill/>
            <a:ln w="9797" cap="flat">
              <a:noFill/>
              <a:prstDash val="solid"/>
              <a:miter/>
            </a:ln>
          </p:spPr>
          <p:txBody>
            <a:bodyPr rtlCol="0" anchor="ctr"/>
            <a:lstStyle/>
            <a:p>
              <a:endParaRPr lang="en-AU"/>
            </a:p>
          </p:txBody>
        </p:sp>
        <p:sp>
          <p:nvSpPr>
            <p:cNvPr id="66" name="Freeform 65">
              <a:extLst>
                <a:ext uri="{FF2B5EF4-FFF2-40B4-BE49-F238E27FC236}">
                  <a16:creationId xmlns:a16="http://schemas.microsoft.com/office/drawing/2014/main" id="{7074E4F6-6AB6-FBAD-A68A-AFACBDC84392}"/>
                </a:ext>
              </a:extLst>
            </p:cNvPr>
            <p:cNvSpPr/>
            <p:nvPr/>
          </p:nvSpPr>
          <p:spPr>
            <a:xfrm>
              <a:off x="5125385" y="4604829"/>
              <a:ext cx="1863244" cy="64292"/>
            </a:xfrm>
            <a:custGeom>
              <a:avLst/>
              <a:gdLst>
                <a:gd name="connsiteX0" fmla="*/ 1831098 w 1863244"/>
                <a:gd name="connsiteY0" fmla="*/ 64293 h 64292"/>
                <a:gd name="connsiteX1" fmla="*/ 32146 w 1863244"/>
                <a:gd name="connsiteY1" fmla="*/ 64293 h 64292"/>
                <a:gd name="connsiteX2" fmla="*/ 0 w 1863244"/>
                <a:gd name="connsiteY2" fmla="*/ 32146 h 64292"/>
                <a:gd name="connsiteX3" fmla="*/ 32146 w 1863244"/>
                <a:gd name="connsiteY3" fmla="*/ 0 h 64292"/>
                <a:gd name="connsiteX4" fmla="*/ 1831098 w 1863244"/>
                <a:gd name="connsiteY4" fmla="*/ 0 h 64292"/>
                <a:gd name="connsiteX5" fmla="*/ 1863244 w 1863244"/>
                <a:gd name="connsiteY5" fmla="*/ 32146 h 64292"/>
                <a:gd name="connsiteX6" fmla="*/ 1831098 w 1863244"/>
                <a:gd name="connsiteY6" fmla="*/ 64293 h 6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3244" h="64292">
                  <a:moveTo>
                    <a:pt x="1831098" y="64293"/>
                  </a:moveTo>
                  <a:lnTo>
                    <a:pt x="32146" y="64293"/>
                  </a:lnTo>
                  <a:cubicBezTo>
                    <a:pt x="14389" y="64293"/>
                    <a:pt x="0" y="49903"/>
                    <a:pt x="0" y="32146"/>
                  </a:cubicBezTo>
                  <a:cubicBezTo>
                    <a:pt x="0" y="14390"/>
                    <a:pt x="14390" y="0"/>
                    <a:pt x="32146" y="0"/>
                  </a:cubicBezTo>
                  <a:lnTo>
                    <a:pt x="1831098" y="0"/>
                  </a:lnTo>
                  <a:cubicBezTo>
                    <a:pt x="1848855" y="0"/>
                    <a:pt x="1863244" y="14390"/>
                    <a:pt x="1863244" y="32146"/>
                  </a:cubicBezTo>
                  <a:cubicBezTo>
                    <a:pt x="1863244" y="49903"/>
                    <a:pt x="1848854" y="64293"/>
                    <a:pt x="1831098" y="64293"/>
                  </a:cubicBezTo>
                  <a:close/>
                </a:path>
              </a:pathLst>
            </a:custGeom>
            <a:grpFill/>
            <a:ln w="9797" cap="flat">
              <a:noFill/>
              <a:prstDash val="solid"/>
              <a:miter/>
            </a:ln>
          </p:spPr>
          <p:txBody>
            <a:bodyPr rtlCol="0" anchor="ctr"/>
            <a:lstStyle/>
            <a:p>
              <a:endParaRPr lang="en-AU"/>
            </a:p>
          </p:txBody>
        </p:sp>
        <p:sp>
          <p:nvSpPr>
            <p:cNvPr id="67" name="Freeform 66">
              <a:extLst>
                <a:ext uri="{FF2B5EF4-FFF2-40B4-BE49-F238E27FC236}">
                  <a16:creationId xmlns:a16="http://schemas.microsoft.com/office/drawing/2014/main" id="{56E7595C-D153-8926-5065-C49A3CB7B1E7}"/>
                </a:ext>
              </a:extLst>
            </p:cNvPr>
            <p:cNvSpPr/>
            <p:nvPr/>
          </p:nvSpPr>
          <p:spPr>
            <a:xfrm>
              <a:off x="4580468" y="3965663"/>
              <a:ext cx="960731" cy="64292"/>
            </a:xfrm>
            <a:custGeom>
              <a:avLst/>
              <a:gdLst>
                <a:gd name="connsiteX0" fmla="*/ 928585 w 960731"/>
                <a:gd name="connsiteY0" fmla="*/ 64293 h 64292"/>
                <a:gd name="connsiteX1" fmla="*/ 32146 w 960731"/>
                <a:gd name="connsiteY1" fmla="*/ 64293 h 64292"/>
                <a:gd name="connsiteX2" fmla="*/ 0 w 960731"/>
                <a:gd name="connsiteY2" fmla="*/ 32147 h 64292"/>
                <a:gd name="connsiteX3" fmla="*/ 32146 w 960731"/>
                <a:gd name="connsiteY3" fmla="*/ 0 h 64292"/>
                <a:gd name="connsiteX4" fmla="*/ 928585 w 960731"/>
                <a:gd name="connsiteY4" fmla="*/ 0 h 64292"/>
                <a:gd name="connsiteX5" fmla="*/ 960731 w 960731"/>
                <a:gd name="connsiteY5" fmla="*/ 32147 h 64292"/>
                <a:gd name="connsiteX6" fmla="*/ 928585 w 960731"/>
                <a:gd name="connsiteY6" fmla="*/ 64293 h 6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31" h="64292">
                  <a:moveTo>
                    <a:pt x="928585" y="64293"/>
                  </a:moveTo>
                  <a:lnTo>
                    <a:pt x="32146" y="64293"/>
                  </a:lnTo>
                  <a:cubicBezTo>
                    <a:pt x="14389" y="64293"/>
                    <a:pt x="0" y="49903"/>
                    <a:pt x="0" y="32147"/>
                  </a:cubicBezTo>
                  <a:cubicBezTo>
                    <a:pt x="0" y="14390"/>
                    <a:pt x="14390" y="0"/>
                    <a:pt x="32146" y="0"/>
                  </a:cubicBezTo>
                  <a:lnTo>
                    <a:pt x="928585" y="0"/>
                  </a:lnTo>
                  <a:cubicBezTo>
                    <a:pt x="946342" y="0"/>
                    <a:pt x="960731" y="14390"/>
                    <a:pt x="960731" y="32147"/>
                  </a:cubicBezTo>
                  <a:cubicBezTo>
                    <a:pt x="960731" y="49903"/>
                    <a:pt x="946341" y="64293"/>
                    <a:pt x="928585" y="64293"/>
                  </a:cubicBezTo>
                  <a:close/>
                </a:path>
              </a:pathLst>
            </a:custGeom>
            <a:grpFill/>
            <a:ln w="9797" cap="flat">
              <a:noFill/>
              <a:prstDash val="solid"/>
              <a:miter/>
            </a:ln>
          </p:spPr>
          <p:txBody>
            <a:bodyPr rtlCol="0" anchor="ctr"/>
            <a:lstStyle/>
            <a:p>
              <a:endParaRPr lang="en-AU"/>
            </a:p>
          </p:txBody>
        </p:sp>
        <p:sp>
          <p:nvSpPr>
            <p:cNvPr id="68" name="Freeform 67">
              <a:extLst>
                <a:ext uri="{FF2B5EF4-FFF2-40B4-BE49-F238E27FC236}">
                  <a16:creationId xmlns:a16="http://schemas.microsoft.com/office/drawing/2014/main" id="{8BCB1B66-5540-AFF9-9296-C795D28D1F21}"/>
                </a:ext>
              </a:extLst>
            </p:cNvPr>
            <p:cNvSpPr/>
            <p:nvPr/>
          </p:nvSpPr>
          <p:spPr>
            <a:xfrm>
              <a:off x="7746659" y="3406333"/>
              <a:ext cx="630616" cy="630578"/>
            </a:xfrm>
            <a:custGeom>
              <a:avLst/>
              <a:gdLst>
                <a:gd name="connsiteX0" fmla="*/ 598470 w 630616"/>
                <a:gd name="connsiteY0" fmla="*/ 630579 h 630578"/>
                <a:gd name="connsiteX1" fmla="*/ 575738 w 630616"/>
                <a:gd name="connsiteY1" fmla="*/ 621164 h 630578"/>
                <a:gd name="connsiteX2" fmla="*/ 9414 w 630616"/>
                <a:gd name="connsiteY2" fmla="*/ 54841 h 630578"/>
                <a:gd name="connsiteX3" fmla="*/ 9414 w 630616"/>
                <a:gd name="connsiteY3" fmla="*/ 9414 h 630578"/>
                <a:gd name="connsiteX4" fmla="*/ 54879 w 630616"/>
                <a:gd name="connsiteY4" fmla="*/ 9414 h 630578"/>
                <a:gd name="connsiteX5" fmla="*/ 621203 w 630616"/>
                <a:gd name="connsiteY5" fmla="*/ 575738 h 630578"/>
                <a:gd name="connsiteX6" fmla="*/ 621203 w 630616"/>
                <a:gd name="connsiteY6" fmla="*/ 621203 h 630578"/>
                <a:gd name="connsiteX7" fmla="*/ 598470 w 630616"/>
                <a:gd name="connsiteY7" fmla="*/ 630579 h 63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616" h="630578">
                  <a:moveTo>
                    <a:pt x="598470" y="630579"/>
                  </a:moveTo>
                  <a:cubicBezTo>
                    <a:pt x="590242" y="630579"/>
                    <a:pt x="582014" y="627441"/>
                    <a:pt x="575738" y="621164"/>
                  </a:cubicBezTo>
                  <a:lnTo>
                    <a:pt x="9414" y="54841"/>
                  </a:lnTo>
                  <a:cubicBezTo>
                    <a:pt x="-3138" y="42289"/>
                    <a:pt x="-3138" y="21928"/>
                    <a:pt x="9414" y="9414"/>
                  </a:cubicBezTo>
                  <a:cubicBezTo>
                    <a:pt x="21966" y="-3138"/>
                    <a:pt x="42326" y="-3138"/>
                    <a:pt x="54879" y="9414"/>
                  </a:cubicBezTo>
                  <a:lnTo>
                    <a:pt x="621203" y="575738"/>
                  </a:lnTo>
                  <a:cubicBezTo>
                    <a:pt x="633755" y="588290"/>
                    <a:pt x="633755" y="608651"/>
                    <a:pt x="621203" y="621203"/>
                  </a:cubicBezTo>
                  <a:cubicBezTo>
                    <a:pt x="614926" y="627402"/>
                    <a:pt x="606698" y="630579"/>
                    <a:pt x="598470" y="630579"/>
                  </a:cubicBezTo>
                  <a:close/>
                </a:path>
              </a:pathLst>
            </a:custGeom>
            <a:grpFill/>
            <a:ln w="9797" cap="flat">
              <a:noFill/>
              <a:prstDash val="solid"/>
              <a:miter/>
            </a:ln>
          </p:spPr>
          <p:txBody>
            <a:bodyPr rtlCol="0" anchor="ctr"/>
            <a:lstStyle/>
            <a:p>
              <a:endParaRPr lang="en-AU"/>
            </a:p>
          </p:txBody>
        </p:sp>
        <p:sp>
          <p:nvSpPr>
            <p:cNvPr id="69" name="Freeform 68">
              <a:extLst>
                <a:ext uri="{FF2B5EF4-FFF2-40B4-BE49-F238E27FC236}">
                  <a16:creationId xmlns:a16="http://schemas.microsoft.com/office/drawing/2014/main" id="{06CDADFC-F2A8-9675-B0B4-970E0727D7A0}"/>
                </a:ext>
              </a:extLst>
            </p:cNvPr>
            <p:cNvSpPr/>
            <p:nvPr/>
          </p:nvSpPr>
          <p:spPr>
            <a:xfrm>
              <a:off x="4029476" y="1383333"/>
              <a:ext cx="1506040" cy="3455181"/>
            </a:xfrm>
            <a:custGeom>
              <a:avLst/>
              <a:gdLst>
                <a:gd name="connsiteX0" fmla="*/ 32146 w 1506040"/>
                <a:gd name="connsiteY0" fmla="*/ 3455182 h 3455181"/>
                <a:gd name="connsiteX1" fmla="*/ 0 w 1506040"/>
                <a:gd name="connsiteY1" fmla="*/ 3423036 h 3455181"/>
                <a:gd name="connsiteX2" fmla="*/ 0 w 1506040"/>
                <a:gd name="connsiteY2" fmla="*/ 32146 h 3455181"/>
                <a:gd name="connsiteX3" fmla="*/ 32146 w 1506040"/>
                <a:gd name="connsiteY3" fmla="*/ 0 h 3455181"/>
                <a:gd name="connsiteX4" fmla="*/ 1473894 w 1506040"/>
                <a:gd name="connsiteY4" fmla="*/ 0 h 3455181"/>
                <a:gd name="connsiteX5" fmla="*/ 1506040 w 1506040"/>
                <a:gd name="connsiteY5" fmla="*/ 32146 h 3455181"/>
                <a:gd name="connsiteX6" fmla="*/ 1506040 w 1506040"/>
                <a:gd name="connsiteY6" fmla="*/ 1020678 h 3455181"/>
                <a:gd name="connsiteX7" fmla="*/ 1499458 w 1506040"/>
                <a:gd name="connsiteY7" fmla="*/ 1040196 h 3455181"/>
                <a:gd name="connsiteX8" fmla="*/ 1492569 w 1506040"/>
                <a:gd name="connsiteY8" fmla="*/ 1077203 h 3455181"/>
                <a:gd name="connsiteX9" fmla="*/ 1447679 w 1506040"/>
                <a:gd name="connsiteY9" fmla="*/ 1076667 h 3455181"/>
                <a:gd name="connsiteX10" fmla="*/ 1367465 w 1506040"/>
                <a:gd name="connsiteY10" fmla="*/ 996453 h 3455181"/>
                <a:gd name="connsiteX11" fmla="*/ 1342895 w 1506040"/>
                <a:gd name="connsiteY11" fmla="*/ 973721 h 3455181"/>
                <a:gd name="connsiteX12" fmla="*/ 1365628 w 1506040"/>
                <a:gd name="connsiteY12" fmla="*/ 996453 h 3455181"/>
                <a:gd name="connsiteX13" fmla="*/ 1108335 w 1506040"/>
                <a:gd name="connsiteY13" fmla="*/ 1253746 h 3455181"/>
                <a:gd name="connsiteX14" fmla="*/ 1107914 w 1506040"/>
                <a:gd name="connsiteY14" fmla="*/ 1254779 h 3455181"/>
                <a:gd name="connsiteX15" fmla="*/ 1496626 w 1506040"/>
                <a:gd name="connsiteY15" fmla="*/ 1643911 h 3455181"/>
                <a:gd name="connsiteX16" fmla="*/ 1506040 w 1506040"/>
                <a:gd name="connsiteY16" fmla="*/ 1666644 h 3455181"/>
                <a:gd name="connsiteX17" fmla="*/ 1506040 w 1506040"/>
                <a:gd name="connsiteY17" fmla="*/ 2344832 h 3455181"/>
                <a:gd name="connsiteX18" fmla="*/ 1473894 w 1506040"/>
                <a:gd name="connsiteY18" fmla="*/ 2376978 h 3455181"/>
                <a:gd name="connsiteX19" fmla="*/ 852618 w 1506040"/>
                <a:gd name="connsiteY19" fmla="*/ 2376901 h 3455181"/>
                <a:gd name="connsiteX20" fmla="*/ 615341 w 1506040"/>
                <a:gd name="connsiteY20" fmla="*/ 2614482 h 3455181"/>
                <a:gd name="connsiteX21" fmla="*/ 615341 w 1506040"/>
                <a:gd name="connsiteY21" fmla="*/ 2650226 h 3455181"/>
                <a:gd name="connsiteX22" fmla="*/ 583194 w 1506040"/>
                <a:gd name="connsiteY22" fmla="*/ 2682372 h 3455181"/>
                <a:gd name="connsiteX23" fmla="*/ 551048 w 1506040"/>
                <a:gd name="connsiteY23" fmla="*/ 2650226 h 3455181"/>
                <a:gd name="connsiteX24" fmla="*/ 551048 w 1506040"/>
                <a:gd name="connsiteY24" fmla="*/ 2614482 h 3455181"/>
                <a:gd name="connsiteX25" fmla="*/ 852614 w 1506040"/>
                <a:gd name="connsiteY25" fmla="*/ 2312613 h 3455181"/>
                <a:gd name="connsiteX26" fmla="*/ 1441745 w 1506040"/>
                <a:gd name="connsiteY26" fmla="*/ 2312613 h 3455181"/>
                <a:gd name="connsiteX27" fmla="*/ 1441745 w 1506040"/>
                <a:gd name="connsiteY27" fmla="*/ 1679893 h 3455181"/>
                <a:gd name="connsiteX28" fmla="*/ 1062870 w 1506040"/>
                <a:gd name="connsiteY28" fmla="*/ 1300979 h 3455181"/>
                <a:gd name="connsiteX29" fmla="*/ 1043621 w 1506040"/>
                <a:gd name="connsiteY29" fmla="*/ 1254710 h 3455181"/>
                <a:gd name="connsiteX30" fmla="*/ 1062870 w 1506040"/>
                <a:gd name="connsiteY30" fmla="*/ 1208212 h 3455181"/>
                <a:gd name="connsiteX31" fmla="*/ 1320163 w 1506040"/>
                <a:gd name="connsiteY31" fmla="*/ 950919 h 3455181"/>
                <a:gd name="connsiteX32" fmla="*/ 1366546 w 1506040"/>
                <a:gd name="connsiteY32" fmla="*/ 931670 h 3455181"/>
                <a:gd name="connsiteX33" fmla="*/ 1412930 w 1506040"/>
                <a:gd name="connsiteY33" fmla="*/ 950881 h 3455181"/>
                <a:gd name="connsiteX34" fmla="*/ 1441785 w 1506040"/>
                <a:gd name="connsiteY34" fmla="*/ 979737 h 3455181"/>
                <a:gd name="connsiteX35" fmla="*/ 1441785 w 1506040"/>
                <a:gd name="connsiteY35" fmla="*/ 64242 h 3455181"/>
                <a:gd name="connsiteX36" fmla="*/ 64307 w 1506040"/>
                <a:gd name="connsiteY36" fmla="*/ 64281 h 3455181"/>
                <a:gd name="connsiteX37" fmla="*/ 64307 w 1506040"/>
                <a:gd name="connsiteY37" fmla="*/ 2968056 h 3455181"/>
                <a:gd name="connsiteX38" fmla="*/ 278581 w 1506040"/>
                <a:gd name="connsiteY38" fmla="*/ 2852558 h 3455181"/>
                <a:gd name="connsiteX39" fmla="*/ 313100 w 1506040"/>
                <a:gd name="connsiteY39" fmla="*/ 2882140 h 3455181"/>
                <a:gd name="connsiteX40" fmla="*/ 283517 w 1506040"/>
                <a:gd name="connsiteY40" fmla="*/ 2916659 h 3455181"/>
                <a:gd name="connsiteX41" fmla="*/ 64306 w 1506040"/>
                <a:gd name="connsiteY41" fmla="*/ 3153554 h 3455181"/>
                <a:gd name="connsiteX42" fmla="*/ 64306 w 1506040"/>
                <a:gd name="connsiteY42" fmla="*/ 3422976 h 3455181"/>
                <a:gd name="connsiteX43" fmla="*/ 32160 w 1506040"/>
                <a:gd name="connsiteY43" fmla="*/ 3455161 h 345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506040" h="3455181">
                  <a:moveTo>
                    <a:pt x="32146" y="3455182"/>
                  </a:moveTo>
                  <a:cubicBezTo>
                    <a:pt x="14389" y="3455182"/>
                    <a:pt x="0" y="3440792"/>
                    <a:pt x="0" y="3423036"/>
                  </a:cubicBezTo>
                  <a:lnTo>
                    <a:pt x="0" y="32146"/>
                  </a:lnTo>
                  <a:cubicBezTo>
                    <a:pt x="0" y="14389"/>
                    <a:pt x="14390" y="0"/>
                    <a:pt x="32146" y="0"/>
                  </a:cubicBezTo>
                  <a:lnTo>
                    <a:pt x="1473894" y="0"/>
                  </a:lnTo>
                  <a:cubicBezTo>
                    <a:pt x="1491651" y="0"/>
                    <a:pt x="1506040" y="14390"/>
                    <a:pt x="1506040" y="32146"/>
                  </a:cubicBezTo>
                  <a:lnTo>
                    <a:pt x="1506040" y="1020678"/>
                  </a:lnTo>
                  <a:cubicBezTo>
                    <a:pt x="1506040" y="1027758"/>
                    <a:pt x="1503706" y="1034609"/>
                    <a:pt x="1499458" y="1040196"/>
                  </a:cubicBezTo>
                  <a:cubicBezTo>
                    <a:pt x="1505237" y="1052404"/>
                    <a:pt x="1502826" y="1067406"/>
                    <a:pt x="1492569" y="1077203"/>
                  </a:cubicBezTo>
                  <a:cubicBezTo>
                    <a:pt x="1479940" y="1089258"/>
                    <a:pt x="1460002" y="1089028"/>
                    <a:pt x="1447679" y="1076667"/>
                  </a:cubicBezTo>
                  <a:lnTo>
                    <a:pt x="1367465" y="996453"/>
                  </a:lnTo>
                  <a:lnTo>
                    <a:pt x="1342895" y="973721"/>
                  </a:lnTo>
                  <a:lnTo>
                    <a:pt x="1365628" y="996453"/>
                  </a:lnTo>
                  <a:lnTo>
                    <a:pt x="1108335" y="1253746"/>
                  </a:lnTo>
                  <a:cubicBezTo>
                    <a:pt x="1108067" y="1254013"/>
                    <a:pt x="1107914" y="1254358"/>
                    <a:pt x="1107914" y="1254779"/>
                  </a:cubicBezTo>
                  <a:lnTo>
                    <a:pt x="1496626" y="1643911"/>
                  </a:lnTo>
                  <a:cubicBezTo>
                    <a:pt x="1502672" y="1649958"/>
                    <a:pt x="1506040" y="1658109"/>
                    <a:pt x="1506040" y="1666644"/>
                  </a:cubicBezTo>
                  <a:lnTo>
                    <a:pt x="1506040" y="2344832"/>
                  </a:lnTo>
                  <a:cubicBezTo>
                    <a:pt x="1506040" y="2362589"/>
                    <a:pt x="1491650" y="2376978"/>
                    <a:pt x="1473894" y="2376978"/>
                  </a:cubicBezTo>
                  <a:lnTo>
                    <a:pt x="852618" y="2376901"/>
                  </a:lnTo>
                  <a:cubicBezTo>
                    <a:pt x="721777" y="2376901"/>
                    <a:pt x="615341" y="2483484"/>
                    <a:pt x="615341" y="2614482"/>
                  </a:cubicBezTo>
                  <a:lnTo>
                    <a:pt x="615341" y="2650226"/>
                  </a:lnTo>
                  <a:cubicBezTo>
                    <a:pt x="615341" y="2667983"/>
                    <a:pt x="600951" y="2682372"/>
                    <a:pt x="583194" y="2682372"/>
                  </a:cubicBezTo>
                  <a:cubicBezTo>
                    <a:pt x="565438" y="2682372"/>
                    <a:pt x="551048" y="2667982"/>
                    <a:pt x="551048" y="2650226"/>
                  </a:cubicBezTo>
                  <a:lnTo>
                    <a:pt x="551048" y="2614482"/>
                  </a:lnTo>
                  <a:cubicBezTo>
                    <a:pt x="551048" y="2448009"/>
                    <a:pt x="686337" y="2312613"/>
                    <a:pt x="852614" y="2312613"/>
                  </a:cubicBezTo>
                  <a:lnTo>
                    <a:pt x="1441745" y="2312613"/>
                  </a:lnTo>
                  <a:lnTo>
                    <a:pt x="1441745" y="1679893"/>
                  </a:lnTo>
                  <a:lnTo>
                    <a:pt x="1062870" y="1300979"/>
                  </a:lnTo>
                  <a:cubicBezTo>
                    <a:pt x="1050547" y="1288962"/>
                    <a:pt x="1043621" y="1272467"/>
                    <a:pt x="1043621" y="1254710"/>
                  </a:cubicBezTo>
                  <a:cubicBezTo>
                    <a:pt x="1043621" y="1237144"/>
                    <a:pt x="1050471" y="1220611"/>
                    <a:pt x="1062870" y="1208212"/>
                  </a:cubicBezTo>
                  <a:lnTo>
                    <a:pt x="1320163" y="950919"/>
                  </a:lnTo>
                  <a:cubicBezTo>
                    <a:pt x="1332600" y="938520"/>
                    <a:pt x="1349056" y="931670"/>
                    <a:pt x="1366546" y="931670"/>
                  </a:cubicBezTo>
                  <a:cubicBezTo>
                    <a:pt x="1384036" y="931670"/>
                    <a:pt x="1400531" y="938482"/>
                    <a:pt x="1412930" y="950881"/>
                  </a:cubicBezTo>
                  <a:lnTo>
                    <a:pt x="1441785" y="979737"/>
                  </a:lnTo>
                  <a:lnTo>
                    <a:pt x="1441785" y="64242"/>
                  </a:lnTo>
                  <a:lnTo>
                    <a:pt x="64307" y="64281"/>
                  </a:lnTo>
                  <a:lnTo>
                    <a:pt x="64307" y="2968056"/>
                  </a:lnTo>
                  <a:cubicBezTo>
                    <a:pt x="115015" y="2903265"/>
                    <a:pt x="191552" y="2859259"/>
                    <a:pt x="278581" y="2852558"/>
                  </a:cubicBezTo>
                  <a:cubicBezTo>
                    <a:pt x="296376" y="2851256"/>
                    <a:pt x="311760" y="2864459"/>
                    <a:pt x="313100" y="2882140"/>
                  </a:cubicBezTo>
                  <a:cubicBezTo>
                    <a:pt x="314477" y="2899821"/>
                    <a:pt x="301198" y="2915320"/>
                    <a:pt x="283517" y="2916659"/>
                  </a:cubicBezTo>
                  <a:cubicBezTo>
                    <a:pt x="160593" y="2926112"/>
                    <a:pt x="64306" y="3030169"/>
                    <a:pt x="64306" y="3153554"/>
                  </a:cubicBezTo>
                  <a:lnTo>
                    <a:pt x="64306" y="3422976"/>
                  </a:lnTo>
                  <a:cubicBezTo>
                    <a:pt x="64306" y="3440771"/>
                    <a:pt x="49916" y="3455161"/>
                    <a:pt x="32160" y="3455161"/>
                  </a:cubicBezTo>
                  <a:close/>
                </a:path>
              </a:pathLst>
            </a:custGeom>
            <a:grpFill/>
            <a:ln w="9797" cap="flat">
              <a:noFill/>
              <a:prstDash val="solid"/>
              <a:miter/>
            </a:ln>
          </p:spPr>
          <p:txBody>
            <a:bodyPr rtlCol="0" anchor="ctr"/>
            <a:lstStyle/>
            <a:p>
              <a:endParaRPr lang="en-AU"/>
            </a:p>
          </p:txBody>
        </p:sp>
        <p:sp>
          <p:nvSpPr>
            <p:cNvPr id="70" name="Freeform 69">
              <a:extLst>
                <a:ext uri="{FF2B5EF4-FFF2-40B4-BE49-F238E27FC236}">
                  <a16:creationId xmlns:a16="http://schemas.microsoft.com/office/drawing/2014/main" id="{3B3D1308-B2E0-0B18-CEC6-545EFAD50FF6}"/>
                </a:ext>
              </a:extLst>
            </p:cNvPr>
            <p:cNvSpPr/>
            <p:nvPr/>
          </p:nvSpPr>
          <p:spPr>
            <a:xfrm>
              <a:off x="5471211" y="246529"/>
              <a:ext cx="734210" cy="3516259"/>
            </a:xfrm>
            <a:custGeom>
              <a:avLst/>
              <a:gdLst>
                <a:gd name="connsiteX0" fmla="*/ 701990 w 734210"/>
                <a:gd name="connsiteY0" fmla="*/ 3516259 h 3516259"/>
                <a:gd name="connsiteX1" fmla="*/ 697780 w 734210"/>
                <a:gd name="connsiteY1" fmla="*/ 3515992 h 3516259"/>
                <a:gd name="connsiteX2" fmla="*/ 664944 w 734210"/>
                <a:gd name="connsiteY2" fmla="*/ 3513695 h 3516259"/>
                <a:gd name="connsiteX3" fmla="*/ 32146 w 734210"/>
                <a:gd name="connsiteY3" fmla="*/ 3513695 h 3516259"/>
                <a:gd name="connsiteX4" fmla="*/ 0 w 734210"/>
                <a:gd name="connsiteY4" fmla="*/ 3481549 h 3516259"/>
                <a:gd name="connsiteX5" fmla="*/ 0 w 734210"/>
                <a:gd name="connsiteY5" fmla="*/ 2803361 h 3516259"/>
                <a:gd name="connsiteX6" fmla="*/ 19862 w 734210"/>
                <a:gd name="connsiteY6" fmla="*/ 2773664 h 3516259"/>
                <a:gd name="connsiteX7" fmla="*/ 54917 w 734210"/>
                <a:gd name="connsiteY7" fmla="*/ 2780629 h 3516259"/>
                <a:gd name="connsiteX8" fmla="*/ 501373 w 734210"/>
                <a:gd name="connsiteY8" fmla="*/ 3227124 h 3516259"/>
                <a:gd name="connsiteX9" fmla="*/ 525980 w 734210"/>
                <a:gd name="connsiteY9" fmla="*/ 3249857 h 3516259"/>
                <a:gd name="connsiteX10" fmla="*/ 503248 w 734210"/>
                <a:gd name="connsiteY10" fmla="*/ 3227124 h 3516259"/>
                <a:gd name="connsiteX11" fmla="*/ 679332 w 734210"/>
                <a:gd name="connsiteY11" fmla="*/ 3051001 h 3516259"/>
                <a:gd name="connsiteX12" fmla="*/ 714349 w 734210"/>
                <a:gd name="connsiteY12" fmla="*/ 3044036 h 3516259"/>
                <a:gd name="connsiteX13" fmla="*/ 734211 w 734210"/>
                <a:gd name="connsiteY13" fmla="*/ 3073733 h 3516259"/>
                <a:gd name="connsiteX14" fmla="*/ 734211 w 734210"/>
                <a:gd name="connsiteY14" fmla="*/ 3484106 h 3516259"/>
                <a:gd name="connsiteX15" fmla="*/ 723265 w 734210"/>
                <a:gd name="connsiteY15" fmla="*/ 3508293 h 3516259"/>
                <a:gd name="connsiteX16" fmla="*/ 701987 w 734210"/>
                <a:gd name="connsiteY16" fmla="*/ 3516253 h 3516259"/>
                <a:gd name="connsiteX17" fmla="*/ 64294 w 734210"/>
                <a:gd name="connsiteY17" fmla="*/ 3449402 h 3516259"/>
                <a:gd name="connsiteX18" fmla="*/ 664947 w 734210"/>
                <a:gd name="connsiteY18" fmla="*/ 3449402 h 3516259"/>
                <a:gd name="connsiteX19" fmla="*/ 669884 w 734210"/>
                <a:gd name="connsiteY19" fmla="*/ 3449440 h 3516259"/>
                <a:gd name="connsiteX20" fmla="*/ 669884 w 734210"/>
                <a:gd name="connsiteY20" fmla="*/ 3151391 h 3516259"/>
                <a:gd name="connsiteX21" fmla="*/ 548683 w 734210"/>
                <a:gd name="connsiteY21" fmla="*/ 3272592 h 3516259"/>
                <a:gd name="connsiteX22" fmla="*/ 502299 w 734210"/>
                <a:gd name="connsiteY22" fmla="*/ 3291841 h 3516259"/>
                <a:gd name="connsiteX23" fmla="*/ 455916 w 734210"/>
                <a:gd name="connsiteY23" fmla="*/ 3272630 h 3516259"/>
                <a:gd name="connsiteX24" fmla="*/ 64295 w 734210"/>
                <a:gd name="connsiteY24" fmla="*/ 2881009 h 3516259"/>
                <a:gd name="connsiteX25" fmla="*/ 64256 w 734210"/>
                <a:gd name="connsiteY25" fmla="*/ 3449400 h 3516259"/>
                <a:gd name="connsiteX26" fmla="*/ 32147 w 734210"/>
                <a:gd name="connsiteY26" fmla="*/ 2189587 h 3516259"/>
                <a:gd name="connsiteX27" fmla="*/ 19863 w 734210"/>
                <a:gd name="connsiteY27" fmla="*/ 2187138 h 3516259"/>
                <a:gd name="connsiteX28" fmla="*/ 39 w 734210"/>
                <a:gd name="connsiteY28" fmla="*/ 2157441 h 3516259"/>
                <a:gd name="connsiteX29" fmla="*/ 1 w 734210"/>
                <a:gd name="connsiteY29" fmla="*/ 32146 h 3516259"/>
                <a:gd name="connsiteX30" fmla="*/ 32147 w 734210"/>
                <a:gd name="connsiteY30" fmla="*/ 0 h 3516259"/>
                <a:gd name="connsiteX31" fmla="*/ 702027 w 734210"/>
                <a:gd name="connsiteY31" fmla="*/ 0 h 3516259"/>
                <a:gd name="connsiteX32" fmla="*/ 734173 w 734210"/>
                <a:gd name="connsiteY32" fmla="*/ 32146 h 3516259"/>
                <a:gd name="connsiteX33" fmla="*/ 734173 w 734210"/>
                <a:gd name="connsiteY33" fmla="*/ 1230337 h 3516259"/>
                <a:gd name="connsiteX34" fmla="*/ 724759 w 734210"/>
                <a:gd name="connsiteY34" fmla="*/ 1253069 h 3516259"/>
                <a:gd name="connsiteX35" fmla="*/ 182399 w 734210"/>
                <a:gd name="connsiteY35" fmla="*/ 1795429 h 3516259"/>
                <a:gd name="connsiteX36" fmla="*/ 162345 w 734210"/>
                <a:gd name="connsiteY36" fmla="*/ 1844148 h 3516259"/>
                <a:gd name="connsiteX37" fmla="*/ 182513 w 734210"/>
                <a:gd name="connsiteY37" fmla="*/ 1893210 h 3516259"/>
                <a:gd name="connsiteX38" fmla="*/ 254002 w 734210"/>
                <a:gd name="connsiteY38" fmla="*/ 1964698 h 3516259"/>
                <a:gd name="connsiteX39" fmla="*/ 254653 w 734210"/>
                <a:gd name="connsiteY39" fmla="*/ 2009474 h 3516259"/>
                <a:gd name="connsiteX40" fmla="*/ 218373 w 734210"/>
                <a:gd name="connsiteY40" fmla="*/ 2016861 h 3516259"/>
                <a:gd name="connsiteX41" fmla="*/ 54878 w 734210"/>
                <a:gd name="connsiteY41" fmla="*/ 2180159 h 3516259"/>
                <a:gd name="connsiteX42" fmla="*/ 32146 w 734210"/>
                <a:gd name="connsiteY42" fmla="*/ 2189612 h 3516259"/>
                <a:gd name="connsiteX43" fmla="*/ 64294 w 734210"/>
                <a:gd name="connsiteY43" fmla="*/ 64293 h 3516259"/>
                <a:gd name="connsiteX44" fmla="*/ 64294 w 734210"/>
                <a:gd name="connsiteY44" fmla="*/ 2079859 h 3516259"/>
                <a:gd name="connsiteX45" fmla="*/ 171337 w 734210"/>
                <a:gd name="connsiteY45" fmla="*/ 1972933 h 3516259"/>
                <a:gd name="connsiteX46" fmla="*/ 136933 w 734210"/>
                <a:gd name="connsiteY46" fmla="*/ 1938528 h 3516259"/>
                <a:gd name="connsiteX47" fmla="*/ 98050 w 734210"/>
                <a:gd name="connsiteY47" fmla="*/ 1844078 h 3516259"/>
                <a:gd name="connsiteX48" fmla="*/ 136933 w 734210"/>
                <a:gd name="connsiteY48" fmla="*/ 1749895 h 3516259"/>
                <a:gd name="connsiteX49" fmla="*/ 669878 w 734210"/>
                <a:gd name="connsiteY49" fmla="*/ 1216950 h 3516259"/>
                <a:gd name="connsiteX50" fmla="*/ 669839 w 734210"/>
                <a:gd name="connsiteY50" fmla="*/ 64218 h 351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34210" h="3516259">
                  <a:moveTo>
                    <a:pt x="701990" y="3516259"/>
                  </a:moveTo>
                  <a:cubicBezTo>
                    <a:pt x="700612" y="3516259"/>
                    <a:pt x="699196" y="3516145"/>
                    <a:pt x="697780" y="3515992"/>
                  </a:cubicBezTo>
                  <a:cubicBezTo>
                    <a:pt x="686146" y="3514461"/>
                    <a:pt x="675431" y="3513695"/>
                    <a:pt x="664944" y="3513695"/>
                  </a:cubicBezTo>
                  <a:lnTo>
                    <a:pt x="32146" y="3513695"/>
                  </a:lnTo>
                  <a:cubicBezTo>
                    <a:pt x="14389" y="3513695"/>
                    <a:pt x="0" y="3499305"/>
                    <a:pt x="0" y="3481549"/>
                  </a:cubicBezTo>
                  <a:lnTo>
                    <a:pt x="0" y="2803361"/>
                  </a:lnTo>
                  <a:cubicBezTo>
                    <a:pt x="0" y="2790350"/>
                    <a:pt x="7845" y="2778639"/>
                    <a:pt x="19862" y="2773664"/>
                  </a:cubicBezTo>
                  <a:cubicBezTo>
                    <a:pt x="31841" y="2768651"/>
                    <a:pt x="45694" y="2771406"/>
                    <a:pt x="54917" y="2780629"/>
                  </a:cubicBezTo>
                  <a:lnTo>
                    <a:pt x="501373" y="3227124"/>
                  </a:lnTo>
                  <a:lnTo>
                    <a:pt x="525980" y="3249857"/>
                  </a:lnTo>
                  <a:lnTo>
                    <a:pt x="503248" y="3227124"/>
                  </a:lnTo>
                  <a:lnTo>
                    <a:pt x="679332" y="3051001"/>
                  </a:lnTo>
                  <a:cubicBezTo>
                    <a:pt x="688478" y="3041816"/>
                    <a:pt x="702333" y="3039022"/>
                    <a:pt x="714349" y="3044036"/>
                  </a:cubicBezTo>
                  <a:cubicBezTo>
                    <a:pt x="726366" y="3049011"/>
                    <a:pt x="734211" y="3060722"/>
                    <a:pt x="734211" y="3073733"/>
                  </a:cubicBezTo>
                  <a:lnTo>
                    <a:pt x="734211" y="3484106"/>
                  </a:lnTo>
                  <a:cubicBezTo>
                    <a:pt x="734211" y="3493367"/>
                    <a:pt x="730231" y="3502170"/>
                    <a:pt x="723265" y="3508293"/>
                  </a:cubicBezTo>
                  <a:cubicBezTo>
                    <a:pt x="717295" y="3513421"/>
                    <a:pt x="709756" y="3516253"/>
                    <a:pt x="701987" y="3516253"/>
                  </a:cubicBezTo>
                  <a:close/>
                  <a:moveTo>
                    <a:pt x="64294" y="3449402"/>
                  </a:moveTo>
                  <a:lnTo>
                    <a:pt x="664947" y="3449402"/>
                  </a:lnTo>
                  <a:cubicBezTo>
                    <a:pt x="666592" y="3449402"/>
                    <a:pt x="668238" y="3449402"/>
                    <a:pt x="669884" y="3449440"/>
                  </a:cubicBezTo>
                  <a:lnTo>
                    <a:pt x="669884" y="3151391"/>
                  </a:lnTo>
                  <a:lnTo>
                    <a:pt x="548683" y="3272592"/>
                  </a:lnTo>
                  <a:cubicBezTo>
                    <a:pt x="536246" y="3285029"/>
                    <a:pt x="519789" y="3291841"/>
                    <a:pt x="502299" y="3291841"/>
                  </a:cubicBezTo>
                  <a:cubicBezTo>
                    <a:pt x="484810" y="3291841"/>
                    <a:pt x="468354" y="3285029"/>
                    <a:pt x="455916" y="3272630"/>
                  </a:cubicBezTo>
                  <a:lnTo>
                    <a:pt x="64295" y="2881009"/>
                  </a:lnTo>
                  <a:lnTo>
                    <a:pt x="64256" y="3449400"/>
                  </a:lnTo>
                  <a:close/>
                  <a:moveTo>
                    <a:pt x="32147" y="2189587"/>
                  </a:moveTo>
                  <a:cubicBezTo>
                    <a:pt x="28014" y="2189587"/>
                    <a:pt x="23804" y="2188783"/>
                    <a:pt x="19863" y="2187138"/>
                  </a:cubicBezTo>
                  <a:cubicBezTo>
                    <a:pt x="7845" y="2182163"/>
                    <a:pt x="39" y="2170414"/>
                    <a:pt x="39" y="2157441"/>
                  </a:cubicBezTo>
                  <a:lnTo>
                    <a:pt x="1" y="32146"/>
                  </a:lnTo>
                  <a:cubicBezTo>
                    <a:pt x="1" y="14389"/>
                    <a:pt x="14391" y="0"/>
                    <a:pt x="32147" y="0"/>
                  </a:cubicBezTo>
                  <a:lnTo>
                    <a:pt x="702027" y="0"/>
                  </a:lnTo>
                  <a:cubicBezTo>
                    <a:pt x="719784" y="0"/>
                    <a:pt x="734173" y="14390"/>
                    <a:pt x="734173" y="32146"/>
                  </a:cubicBezTo>
                  <a:lnTo>
                    <a:pt x="734173" y="1230337"/>
                  </a:lnTo>
                  <a:cubicBezTo>
                    <a:pt x="734173" y="1238871"/>
                    <a:pt x="730806" y="1247061"/>
                    <a:pt x="724759" y="1253069"/>
                  </a:cubicBezTo>
                  <a:lnTo>
                    <a:pt x="182399" y="1795429"/>
                  </a:lnTo>
                  <a:cubicBezTo>
                    <a:pt x="169464" y="1808365"/>
                    <a:pt x="162345" y="1825662"/>
                    <a:pt x="162345" y="1844148"/>
                  </a:cubicBezTo>
                  <a:cubicBezTo>
                    <a:pt x="162345" y="1862670"/>
                    <a:pt x="169502" y="1880122"/>
                    <a:pt x="182513" y="1893210"/>
                  </a:cubicBezTo>
                  <a:lnTo>
                    <a:pt x="254002" y="1964698"/>
                  </a:lnTo>
                  <a:cubicBezTo>
                    <a:pt x="266287" y="1976983"/>
                    <a:pt x="266593" y="1996845"/>
                    <a:pt x="254653" y="2009474"/>
                  </a:cubicBezTo>
                  <a:cubicBezTo>
                    <a:pt x="245085" y="2019616"/>
                    <a:pt x="230505" y="2022180"/>
                    <a:pt x="218373" y="2016861"/>
                  </a:cubicBezTo>
                  <a:lnTo>
                    <a:pt x="54878" y="2180159"/>
                  </a:lnTo>
                  <a:cubicBezTo>
                    <a:pt x="48717" y="2186359"/>
                    <a:pt x="40488" y="2189612"/>
                    <a:pt x="32146" y="2189612"/>
                  </a:cubicBezTo>
                  <a:close/>
                  <a:moveTo>
                    <a:pt x="64294" y="64293"/>
                  </a:moveTo>
                  <a:lnTo>
                    <a:pt x="64294" y="2079859"/>
                  </a:lnTo>
                  <a:lnTo>
                    <a:pt x="171337" y="1972933"/>
                  </a:lnTo>
                  <a:lnTo>
                    <a:pt x="136933" y="1938528"/>
                  </a:lnTo>
                  <a:cubicBezTo>
                    <a:pt x="111828" y="1913194"/>
                    <a:pt x="98050" y="1879707"/>
                    <a:pt x="98050" y="1844078"/>
                  </a:cubicBezTo>
                  <a:cubicBezTo>
                    <a:pt x="98050" y="1808411"/>
                    <a:pt x="111866" y="1774962"/>
                    <a:pt x="136933" y="1749895"/>
                  </a:cubicBezTo>
                  <a:lnTo>
                    <a:pt x="669878" y="1216950"/>
                  </a:lnTo>
                  <a:lnTo>
                    <a:pt x="669839" y="64218"/>
                  </a:lnTo>
                  <a:close/>
                </a:path>
              </a:pathLst>
            </a:custGeom>
            <a:grpFill/>
            <a:ln w="9797" cap="flat">
              <a:noFill/>
              <a:prstDash val="solid"/>
              <a:miter/>
            </a:ln>
          </p:spPr>
          <p:txBody>
            <a:bodyPr rtlCol="0" anchor="ctr"/>
            <a:lstStyle/>
            <a:p>
              <a:endParaRPr lang="en-AU"/>
            </a:p>
          </p:txBody>
        </p:sp>
        <p:sp>
          <p:nvSpPr>
            <p:cNvPr id="71" name="Freeform 70">
              <a:extLst>
                <a:ext uri="{FF2B5EF4-FFF2-40B4-BE49-F238E27FC236}">
                  <a16:creationId xmlns:a16="http://schemas.microsoft.com/office/drawing/2014/main" id="{721F1E21-9DC1-67D0-4126-DC8FBBE56121}"/>
                </a:ext>
              </a:extLst>
            </p:cNvPr>
            <p:cNvSpPr/>
            <p:nvPr/>
          </p:nvSpPr>
          <p:spPr>
            <a:xfrm>
              <a:off x="4029476" y="1717611"/>
              <a:ext cx="1194980" cy="64292"/>
            </a:xfrm>
            <a:custGeom>
              <a:avLst/>
              <a:gdLst>
                <a:gd name="connsiteX0" fmla="*/ 1162835 w 1194980"/>
                <a:gd name="connsiteY0" fmla="*/ 64293 h 64292"/>
                <a:gd name="connsiteX1" fmla="*/ 32146 w 1194980"/>
                <a:gd name="connsiteY1" fmla="*/ 64293 h 64292"/>
                <a:gd name="connsiteX2" fmla="*/ 0 w 1194980"/>
                <a:gd name="connsiteY2" fmla="*/ 32146 h 64292"/>
                <a:gd name="connsiteX3" fmla="*/ 32146 w 1194980"/>
                <a:gd name="connsiteY3" fmla="*/ 0 h 64292"/>
                <a:gd name="connsiteX4" fmla="*/ 1162835 w 1194980"/>
                <a:gd name="connsiteY4" fmla="*/ 0 h 64292"/>
                <a:gd name="connsiteX5" fmla="*/ 1194981 w 1194980"/>
                <a:gd name="connsiteY5" fmla="*/ 32146 h 64292"/>
                <a:gd name="connsiteX6" fmla="*/ 1162835 w 1194980"/>
                <a:gd name="connsiteY6" fmla="*/ 64293 h 6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980" h="64292">
                  <a:moveTo>
                    <a:pt x="1162835" y="64293"/>
                  </a:moveTo>
                  <a:lnTo>
                    <a:pt x="32146" y="64293"/>
                  </a:lnTo>
                  <a:cubicBezTo>
                    <a:pt x="14389" y="64293"/>
                    <a:pt x="0" y="49903"/>
                    <a:pt x="0" y="32146"/>
                  </a:cubicBezTo>
                  <a:cubicBezTo>
                    <a:pt x="0" y="14390"/>
                    <a:pt x="14390" y="0"/>
                    <a:pt x="32146" y="0"/>
                  </a:cubicBezTo>
                  <a:lnTo>
                    <a:pt x="1162835" y="0"/>
                  </a:lnTo>
                  <a:cubicBezTo>
                    <a:pt x="1180592" y="0"/>
                    <a:pt x="1194981" y="14390"/>
                    <a:pt x="1194981" y="32146"/>
                  </a:cubicBezTo>
                  <a:cubicBezTo>
                    <a:pt x="1194981" y="49903"/>
                    <a:pt x="1180591" y="64293"/>
                    <a:pt x="1162835" y="64293"/>
                  </a:cubicBezTo>
                  <a:close/>
                </a:path>
              </a:pathLst>
            </a:custGeom>
            <a:grpFill/>
            <a:ln w="9797" cap="flat">
              <a:noFill/>
              <a:prstDash val="solid"/>
              <a:miter/>
            </a:ln>
          </p:spPr>
          <p:txBody>
            <a:bodyPr rtlCol="0" anchor="ctr"/>
            <a:lstStyle/>
            <a:p>
              <a:endParaRPr lang="en-AU"/>
            </a:p>
          </p:txBody>
        </p:sp>
        <p:sp>
          <p:nvSpPr>
            <p:cNvPr id="72" name="Freeform 71">
              <a:extLst>
                <a:ext uri="{FF2B5EF4-FFF2-40B4-BE49-F238E27FC236}">
                  <a16:creationId xmlns:a16="http://schemas.microsoft.com/office/drawing/2014/main" id="{727EE699-DE98-96F4-E2E8-360604983DF6}"/>
                </a:ext>
              </a:extLst>
            </p:cNvPr>
            <p:cNvSpPr/>
            <p:nvPr/>
          </p:nvSpPr>
          <p:spPr>
            <a:xfrm>
              <a:off x="5471185" y="428356"/>
              <a:ext cx="527051" cy="64292"/>
            </a:xfrm>
            <a:custGeom>
              <a:avLst/>
              <a:gdLst>
                <a:gd name="connsiteX0" fmla="*/ 494905 w 527051"/>
                <a:gd name="connsiteY0" fmla="*/ 64293 h 64292"/>
                <a:gd name="connsiteX1" fmla="*/ 32147 w 527051"/>
                <a:gd name="connsiteY1" fmla="*/ 64293 h 64292"/>
                <a:gd name="connsiteX2" fmla="*/ 0 w 527051"/>
                <a:gd name="connsiteY2" fmla="*/ 32146 h 64292"/>
                <a:gd name="connsiteX3" fmla="*/ 32147 w 527051"/>
                <a:gd name="connsiteY3" fmla="*/ 0 h 64292"/>
                <a:gd name="connsiteX4" fmla="*/ 494905 w 527051"/>
                <a:gd name="connsiteY4" fmla="*/ 0 h 64292"/>
                <a:gd name="connsiteX5" fmla="*/ 527051 w 527051"/>
                <a:gd name="connsiteY5" fmla="*/ 32146 h 64292"/>
                <a:gd name="connsiteX6" fmla="*/ 494905 w 527051"/>
                <a:gd name="connsiteY6" fmla="*/ 64293 h 6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051" h="64292">
                  <a:moveTo>
                    <a:pt x="494905" y="64293"/>
                  </a:moveTo>
                  <a:lnTo>
                    <a:pt x="32147" y="64293"/>
                  </a:lnTo>
                  <a:cubicBezTo>
                    <a:pt x="14389" y="64293"/>
                    <a:pt x="0" y="49903"/>
                    <a:pt x="0" y="32146"/>
                  </a:cubicBezTo>
                  <a:cubicBezTo>
                    <a:pt x="0" y="14390"/>
                    <a:pt x="14390" y="0"/>
                    <a:pt x="32147" y="0"/>
                  </a:cubicBezTo>
                  <a:lnTo>
                    <a:pt x="494905" y="0"/>
                  </a:lnTo>
                  <a:cubicBezTo>
                    <a:pt x="512662" y="0"/>
                    <a:pt x="527051" y="14390"/>
                    <a:pt x="527051" y="32146"/>
                  </a:cubicBezTo>
                  <a:cubicBezTo>
                    <a:pt x="527051" y="49903"/>
                    <a:pt x="512661" y="64293"/>
                    <a:pt x="494905" y="64293"/>
                  </a:cubicBezTo>
                  <a:close/>
                </a:path>
              </a:pathLst>
            </a:custGeom>
            <a:grpFill/>
            <a:ln w="9797" cap="flat">
              <a:noFill/>
              <a:prstDash val="solid"/>
              <a:miter/>
            </a:ln>
          </p:spPr>
          <p:txBody>
            <a:bodyPr rtlCol="0" anchor="ctr"/>
            <a:lstStyle/>
            <a:p>
              <a:endParaRPr lang="en-AU"/>
            </a:p>
          </p:txBody>
        </p:sp>
        <p:sp>
          <p:nvSpPr>
            <p:cNvPr id="73" name="Freeform 72">
              <a:extLst>
                <a:ext uri="{FF2B5EF4-FFF2-40B4-BE49-F238E27FC236}">
                  <a16:creationId xmlns:a16="http://schemas.microsoft.com/office/drawing/2014/main" id="{386B7D37-78FA-C068-94B2-B9C7AAA3436B}"/>
                </a:ext>
              </a:extLst>
            </p:cNvPr>
            <p:cNvSpPr/>
            <p:nvPr/>
          </p:nvSpPr>
          <p:spPr>
            <a:xfrm>
              <a:off x="3835787" y="1178376"/>
              <a:ext cx="961074" cy="1552968"/>
            </a:xfrm>
            <a:custGeom>
              <a:avLst/>
              <a:gdLst>
                <a:gd name="connsiteX0" fmla="*/ 32146 w 961074"/>
                <a:gd name="connsiteY0" fmla="*/ 1552969 h 1552968"/>
                <a:gd name="connsiteX1" fmla="*/ 0 w 961074"/>
                <a:gd name="connsiteY1" fmla="*/ 1520822 h 1552968"/>
                <a:gd name="connsiteX2" fmla="*/ 0 w 961074"/>
                <a:gd name="connsiteY2" fmla="*/ 32146 h 1552968"/>
                <a:gd name="connsiteX3" fmla="*/ 32146 w 961074"/>
                <a:gd name="connsiteY3" fmla="*/ 0 h 1552968"/>
                <a:gd name="connsiteX4" fmla="*/ 928928 w 961074"/>
                <a:gd name="connsiteY4" fmla="*/ 0 h 1552968"/>
                <a:gd name="connsiteX5" fmla="*/ 961074 w 961074"/>
                <a:gd name="connsiteY5" fmla="*/ 32146 h 1552968"/>
                <a:gd name="connsiteX6" fmla="*/ 928928 w 961074"/>
                <a:gd name="connsiteY6" fmla="*/ 64293 h 1552968"/>
                <a:gd name="connsiteX7" fmla="*/ 64291 w 961074"/>
                <a:gd name="connsiteY7" fmla="*/ 64293 h 1552968"/>
                <a:gd name="connsiteX8" fmla="*/ 64291 w 961074"/>
                <a:gd name="connsiteY8" fmla="*/ 1520834 h 1552968"/>
                <a:gd name="connsiteX9" fmla="*/ 32144 w 961074"/>
                <a:gd name="connsiteY9" fmla="*/ 1552942 h 1552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1074" h="1552968">
                  <a:moveTo>
                    <a:pt x="32146" y="1552969"/>
                  </a:moveTo>
                  <a:cubicBezTo>
                    <a:pt x="14389" y="1552969"/>
                    <a:pt x="0" y="1538579"/>
                    <a:pt x="0" y="1520822"/>
                  </a:cubicBezTo>
                  <a:lnTo>
                    <a:pt x="0" y="32146"/>
                  </a:lnTo>
                  <a:cubicBezTo>
                    <a:pt x="0" y="14389"/>
                    <a:pt x="14390" y="0"/>
                    <a:pt x="32146" y="0"/>
                  </a:cubicBezTo>
                  <a:lnTo>
                    <a:pt x="928928" y="0"/>
                  </a:lnTo>
                  <a:cubicBezTo>
                    <a:pt x="946685" y="0"/>
                    <a:pt x="961074" y="14390"/>
                    <a:pt x="961074" y="32146"/>
                  </a:cubicBezTo>
                  <a:cubicBezTo>
                    <a:pt x="961074" y="49903"/>
                    <a:pt x="946684" y="64293"/>
                    <a:pt x="928928" y="64293"/>
                  </a:cubicBezTo>
                  <a:lnTo>
                    <a:pt x="64291" y="64293"/>
                  </a:lnTo>
                  <a:lnTo>
                    <a:pt x="64291" y="1520834"/>
                  </a:lnTo>
                  <a:cubicBezTo>
                    <a:pt x="64291" y="1538553"/>
                    <a:pt x="49863" y="1552942"/>
                    <a:pt x="32144" y="1552942"/>
                  </a:cubicBezTo>
                  <a:close/>
                </a:path>
              </a:pathLst>
            </a:custGeom>
            <a:grpFill/>
            <a:ln w="9797" cap="flat">
              <a:noFill/>
              <a:prstDash val="solid"/>
              <a:miter/>
            </a:ln>
          </p:spPr>
          <p:txBody>
            <a:bodyPr rtlCol="0" anchor="ctr"/>
            <a:lstStyle/>
            <a:p>
              <a:endParaRPr lang="en-AU"/>
            </a:p>
          </p:txBody>
        </p:sp>
        <p:sp>
          <p:nvSpPr>
            <p:cNvPr id="74" name="Freeform 73">
              <a:extLst>
                <a:ext uri="{FF2B5EF4-FFF2-40B4-BE49-F238E27FC236}">
                  <a16:creationId xmlns:a16="http://schemas.microsoft.com/office/drawing/2014/main" id="{7DE3E766-02AD-399F-B1EE-2EFF81C28F65}"/>
                </a:ext>
              </a:extLst>
            </p:cNvPr>
            <p:cNvSpPr/>
            <p:nvPr/>
          </p:nvSpPr>
          <p:spPr>
            <a:xfrm>
              <a:off x="7621629" y="970367"/>
              <a:ext cx="632527" cy="1078414"/>
            </a:xfrm>
            <a:custGeom>
              <a:avLst/>
              <a:gdLst>
                <a:gd name="connsiteX0" fmla="*/ 155266 w 632527"/>
                <a:gd name="connsiteY0" fmla="*/ 1078411 h 1078414"/>
                <a:gd name="connsiteX1" fmla="*/ 132534 w 632527"/>
                <a:gd name="connsiteY1" fmla="*/ 1068997 h 1078414"/>
                <a:gd name="connsiteX2" fmla="*/ 132496 w 632527"/>
                <a:gd name="connsiteY2" fmla="*/ 1023532 h 1078414"/>
                <a:gd name="connsiteX3" fmla="*/ 554959 w 632527"/>
                <a:gd name="connsiteY3" fmla="*/ 600727 h 1078414"/>
                <a:gd name="connsiteX4" fmla="*/ 9414 w 632527"/>
                <a:gd name="connsiteY4" fmla="*/ 54879 h 1078414"/>
                <a:gd name="connsiteX5" fmla="*/ 9414 w 632527"/>
                <a:gd name="connsiteY5" fmla="*/ 9414 h 1078414"/>
                <a:gd name="connsiteX6" fmla="*/ 54879 w 632527"/>
                <a:gd name="connsiteY6" fmla="*/ 9414 h 1078414"/>
                <a:gd name="connsiteX7" fmla="*/ 623113 w 632527"/>
                <a:gd name="connsiteY7" fmla="*/ 577991 h 1078414"/>
                <a:gd name="connsiteX8" fmla="*/ 623113 w 632527"/>
                <a:gd name="connsiteY8" fmla="*/ 623418 h 1078414"/>
                <a:gd name="connsiteX9" fmla="*/ 177921 w 632527"/>
                <a:gd name="connsiteY9" fmla="*/ 1068923 h 1078414"/>
                <a:gd name="connsiteX10" fmla="*/ 155265 w 632527"/>
                <a:gd name="connsiteY10" fmla="*/ 1078414 h 107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527" h="1078414">
                  <a:moveTo>
                    <a:pt x="155266" y="1078411"/>
                  </a:moveTo>
                  <a:cubicBezTo>
                    <a:pt x="147038" y="1078411"/>
                    <a:pt x="138810" y="1075273"/>
                    <a:pt x="132534" y="1068997"/>
                  </a:cubicBezTo>
                  <a:cubicBezTo>
                    <a:pt x="119982" y="1056445"/>
                    <a:pt x="119982" y="1036084"/>
                    <a:pt x="132496" y="1023532"/>
                  </a:cubicBezTo>
                  <a:lnTo>
                    <a:pt x="554959" y="600727"/>
                  </a:lnTo>
                  <a:lnTo>
                    <a:pt x="9414" y="54879"/>
                  </a:lnTo>
                  <a:cubicBezTo>
                    <a:pt x="-3138" y="42327"/>
                    <a:pt x="-3138" y="21966"/>
                    <a:pt x="9414" y="9414"/>
                  </a:cubicBezTo>
                  <a:cubicBezTo>
                    <a:pt x="21966" y="-3138"/>
                    <a:pt x="42327" y="-3138"/>
                    <a:pt x="54879" y="9414"/>
                  </a:cubicBezTo>
                  <a:lnTo>
                    <a:pt x="623113" y="577991"/>
                  </a:lnTo>
                  <a:cubicBezTo>
                    <a:pt x="635665" y="590543"/>
                    <a:pt x="635665" y="610904"/>
                    <a:pt x="623113" y="623418"/>
                  </a:cubicBezTo>
                  <a:lnTo>
                    <a:pt x="177921" y="1068923"/>
                  </a:lnTo>
                  <a:cubicBezTo>
                    <a:pt x="171721" y="1075276"/>
                    <a:pt x="163531" y="1078414"/>
                    <a:pt x="155265" y="1078414"/>
                  </a:cubicBezTo>
                  <a:close/>
                </a:path>
              </a:pathLst>
            </a:custGeom>
            <a:grpFill/>
            <a:ln w="9797" cap="flat">
              <a:noFill/>
              <a:prstDash val="solid"/>
              <a:miter/>
            </a:ln>
          </p:spPr>
          <p:txBody>
            <a:bodyPr rtlCol="0" anchor="ctr"/>
            <a:lstStyle/>
            <a:p>
              <a:endParaRPr lang="en-AU"/>
            </a:p>
          </p:txBody>
        </p:sp>
      </p:grpSp>
      <p:sp>
        <p:nvSpPr>
          <p:cNvPr id="17" name="TextBox 16">
            <a:extLst>
              <a:ext uri="{FF2B5EF4-FFF2-40B4-BE49-F238E27FC236}">
                <a16:creationId xmlns:a16="http://schemas.microsoft.com/office/drawing/2014/main" id="{01FC330F-871D-5F37-3AFF-4991D4271CF6}"/>
              </a:ext>
            </a:extLst>
          </p:cNvPr>
          <p:cNvSpPr txBox="1"/>
          <p:nvPr/>
        </p:nvSpPr>
        <p:spPr>
          <a:xfrm>
            <a:off x="409867" y="3709681"/>
            <a:ext cx="1841466" cy="1053347"/>
          </a:xfrm>
          <a:prstGeom prst="rect">
            <a:avLst/>
          </a:prstGeom>
          <a:noFill/>
        </p:spPr>
        <p:txBody>
          <a:bodyPr wrap="square" tIns="144000">
            <a:spAutoFit/>
          </a:bodyPr>
          <a:lstStyle/>
          <a:p>
            <a:pPr algn="ctr">
              <a:spcBef>
                <a:spcPts val="1200"/>
              </a:spcBef>
            </a:pPr>
            <a:r>
              <a:rPr lang="en-AU"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Qualifications and arbitration-specific experience of counsel</a:t>
            </a:r>
          </a:p>
        </p:txBody>
      </p:sp>
      <p:sp>
        <p:nvSpPr>
          <p:cNvPr id="2" name="Oval 1">
            <a:extLst>
              <a:ext uri="{FF2B5EF4-FFF2-40B4-BE49-F238E27FC236}">
                <a16:creationId xmlns:a16="http://schemas.microsoft.com/office/drawing/2014/main" id="{64AA2C80-2ADB-FCF8-E224-C28AC00FCDC9}"/>
              </a:ext>
            </a:extLst>
          </p:cNvPr>
          <p:cNvSpPr/>
          <p:nvPr/>
        </p:nvSpPr>
        <p:spPr>
          <a:xfrm>
            <a:off x="809392" y="2242709"/>
            <a:ext cx="1042416" cy="10424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err="1">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346" name="Straight Connector 345">
            <a:extLst>
              <a:ext uri="{FF2B5EF4-FFF2-40B4-BE49-F238E27FC236}">
                <a16:creationId xmlns:a16="http://schemas.microsoft.com/office/drawing/2014/main" id="{F3B46BC0-AD5A-58D2-65C6-589123A225F9}"/>
              </a:ext>
            </a:extLst>
          </p:cNvPr>
          <p:cNvCxnSpPr>
            <a:cxnSpLocks/>
          </p:cNvCxnSpPr>
          <p:nvPr/>
        </p:nvCxnSpPr>
        <p:spPr>
          <a:xfrm>
            <a:off x="1330600" y="3285125"/>
            <a:ext cx="0" cy="454346"/>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81" name="Group 380">
            <a:extLst>
              <a:ext uri="{FF2B5EF4-FFF2-40B4-BE49-F238E27FC236}">
                <a16:creationId xmlns:a16="http://schemas.microsoft.com/office/drawing/2014/main" id="{EC50C045-3419-3E4E-DF6A-5299EA301027}"/>
              </a:ext>
            </a:extLst>
          </p:cNvPr>
          <p:cNvGrpSpPr/>
          <p:nvPr/>
        </p:nvGrpSpPr>
        <p:grpSpPr>
          <a:xfrm>
            <a:off x="1036854" y="2373977"/>
            <a:ext cx="570557" cy="706829"/>
            <a:chOff x="7003419" y="5537076"/>
            <a:chExt cx="1006544" cy="1246948"/>
          </a:xfrm>
          <a:solidFill>
            <a:schemeClr val="bg1"/>
          </a:solidFill>
        </p:grpSpPr>
        <p:sp>
          <p:nvSpPr>
            <p:cNvPr id="236" name="Freeform 235">
              <a:extLst>
                <a:ext uri="{FF2B5EF4-FFF2-40B4-BE49-F238E27FC236}">
                  <a16:creationId xmlns:a16="http://schemas.microsoft.com/office/drawing/2014/main" id="{DFDCDECB-25A9-C0E3-59A6-FFEAD45C4DE8}"/>
                </a:ext>
              </a:extLst>
            </p:cNvPr>
            <p:cNvSpPr/>
            <p:nvPr/>
          </p:nvSpPr>
          <p:spPr>
            <a:xfrm>
              <a:off x="7003419" y="6561468"/>
              <a:ext cx="104219" cy="222268"/>
            </a:xfrm>
            <a:custGeom>
              <a:avLst/>
              <a:gdLst>
                <a:gd name="connsiteX0" fmla="*/ 95588 w 104219"/>
                <a:gd name="connsiteY0" fmla="*/ 222267 h 222268"/>
                <a:gd name="connsiteX1" fmla="*/ 91293 w 104219"/>
                <a:gd name="connsiteY1" fmla="*/ 221108 h 222268"/>
                <a:gd name="connsiteX2" fmla="*/ 4305 w 104219"/>
                <a:gd name="connsiteY2" fmla="*/ 170849 h 222268"/>
                <a:gd name="connsiteX3" fmla="*/ 0 w 104219"/>
                <a:gd name="connsiteY3" fmla="*/ 163397 h 222268"/>
                <a:gd name="connsiteX4" fmla="*/ 0 w 104219"/>
                <a:gd name="connsiteY4" fmla="*/ 8611 h 222268"/>
                <a:gd name="connsiteX5" fmla="*/ 8611 w 104219"/>
                <a:gd name="connsiteY5" fmla="*/ 0 h 222268"/>
                <a:gd name="connsiteX6" fmla="*/ 17221 w 104219"/>
                <a:gd name="connsiteY6" fmla="*/ 8611 h 222268"/>
                <a:gd name="connsiteX7" fmla="*/ 17221 w 104219"/>
                <a:gd name="connsiteY7" fmla="*/ 158427 h 222268"/>
                <a:gd name="connsiteX8" fmla="*/ 99915 w 104219"/>
                <a:gd name="connsiteY8" fmla="*/ 206206 h 222268"/>
                <a:gd name="connsiteX9" fmla="*/ 103062 w 104219"/>
                <a:gd name="connsiteY9" fmla="*/ 217974 h 222268"/>
                <a:gd name="connsiteX10" fmla="*/ 95589 w 104219"/>
                <a:gd name="connsiteY10" fmla="*/ 222269 h 22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219" h="222268">
                  <a:moveTo>
                    <a:pt x="95588" y="222267"/>
                  </a:moveTo>
                  <a:cubicBezTo>
                    <a:pt x="94122" y="222267"/>
                    <a:pt x="92646" y="221898"/>
                    <a:pt x="91293" y="221108"/>
                  </a:cubicBezTo>
                  <a:lnTo>
                    <a:pt x="4305" y="170849"/>
                  </a:lnTo>
                  <a:cubicBezTo>
                    <a:pt x="1640" y="169312"/>
                    <a:pt x="0" y="166472"/>
                    <a:pt x="0" y="163397"/>
                  </a:cubicBezTo>
                  <a:lnTo>
                    <a:pt x="0" y="8611"/>
                  </a:lnTo>
                  <a:cubicBezTo>
                    <a:pt x="0" y="3854"/>
                    <a:pt x="3854" y="0"/>
                    <a:pt x="8611" y="0"/>
                  </a:cubicBezTo>
                  <a:cubicBezTo>
                    <a:pt x="13367" y="0"/>
                    <a:pt x="17221" y="3854"/>
                    <a:pt x="17221" y="8611"/>
                  </a:cubicBezTo>
                  <a:lnTo>
                    <a:pt x="17221" y="158427"/>
                  </a:lnTo>
                  <a:lnTo>
                    <a:pt x="99915" y="206206"/>
                  </a:lnTo>
                  <a:cubicBezTo>
                    <a:pt x="104036" y="208584"/>
                    <a:pt x="105441" y="213853"/>
                    <a:pt x="103062" y="217974"/>
                  </a:cubicBezTo>
                  <a:cubicBezTo>
                    <a:pt x="101463" y="220721"/>
                    <a:pt x="98572" y="222269"/>
                    <a:pt x="95589" y="222269"/>
                  </a:cubicBezTo>
                  <a:close/>
                </a:path>
              </a:pathLst>
            </a:custGeom>
            <a:grpFill/>
            <a:ln w="2613" cap="flat">
              <a:noFill/>
              <a:prstDash val="solid"/>
              <a:miter/>
            </a:ln>
          </p:spPr>
          <p:txBody>
            <a:bodyPr rtlCol="0" anchor="ctr"/>
            <a:lstStyle/>
            <a:p>
              <a:endParaRPr lang="en-AU"/>
            </a:p>
          </p:txBody>
        </p:sp>
        <p:sp>
          <p:nvSpPr>
            <p:cNvPr id="237" name="Freeform 236">
              <a:extLst>
                <a:ext uri="{FF2B5EF4-FFF2-40B4-BE49-F238E27FC236}">
                  <a16:creationId xmlns:a16="http://schemas.microsoft.com/office/drawing/2014/main" id="{A3F565D6-9AD3-F257-5136-78288CAE9040}"/>
                </a:ext>
              </a:extLst>
            </p:cNvPr>
            <p:cNvSpPr/>
            <p:nvPr/>
          </p:nvSpPr>
          <p:spPr>
            <a:xfrm>
              <a:off x="7055940" y="6281772"/>
              <a:ext cx="898200" cy="502242"/>
            </a:xfrm>
            <a:custGeom>
              <a:avLst/>
              <a:gdLst>
                <a:gd name="connsiteX0" fmla="*/ 450318 w 898200"/>
                <a:gd name="connsiteY0" fmla="*/ 502225 h 502242"/>
                <a:gd name="connsiteX1" fmla="*/ 446095 w 898200"/>
                <a:gd name="connsiteY1" fmla="*/ 502215 h 502242"/>
                <a:gd name="connsiteX2" fmla="*/ 437525 w 898200"/>
                <a:gd name="connsiteY2" fmla="*/ 493563 h 502242"/>
                <a:gd name="connsiteX3" fmla="*/ 446167 w 898200"/>
                <a:gd name="connsiteY3" fmla="*/ 484993 h 502242"/>
                <a:gd name="connsiteX4" fmla="*/ 450318 w 898200"/>
                <a:gd name="connsiteY4" fmla="*/ 485004 h 502242"/>
                <a:gd name="connsiteX5" fmla="*/ 881004 w 898200"/>
                <a:gd name="connsiteY5" fmla="*/ 401255 h 502242"/>
                <a:gd name="connsiteX6" fmla="*/ 881004 w 898200"/>
                <a:gd name="connsiteY6" fmla="*/ 133401 h 502242"/>
                <a:gd name="connsiteX7" fmla="*/ 588509 w 898200"/>
                <a:gd name="connsiteY7" fmla="*/ 18550 h 502242"/>
                <a:gd name="connsiteX8" fmla="*/ 449867 w 898200"/>
                <a:gd name="connsiteY8" fmla="*/ 142513 h 502242"/>
                <a:gd name="connsiteX9" fmla="*/ 438160 w 898200"/>
                <a:gd name="connsiteY9" fmla="*/ 142308 h 502242"/>
                <a:gd name="connsiteX10" fmla="*/ 309451 w 898200"/>
                <a:gd name="connsiteY10" fmla="*/ 18631 h 502242"/>
                <a:gd name="connsiteX11" fmla="*/ 17219 w 898200"/>
                <a:gd name="connsiteY11" fmla="*/ 133388 h 502242"/>
                <a:gd name="connsiteX12" fmla="*/ 17219 w 898200"/>
                <a:gd name="connsiteY12" fmla="*/ 401241 h 502242"/>
                <a:gd name="connsiteX13" fmla="*/ 304176 w 898200"/>
                <a:gd name="connsiteY13" fmla="*/ 475435 h 502242"/>
                <a:gd name="connsiteX14" fmla="*/ 311598 w 898200"/>
                <a:gd name="connsiteY14" fmla="*/ 485092 h 502242"/>
                <a:gd name="connsiteX15" fmla="*/ 301941 w 898200"/>
                <a:gd name="connsiteY15" fmla="*/ 492513 h 502242"/>
                <a:gd name="connsiteX16" fmla="*/ 5484 w 898200"/>
                <a:gd name="connsiteY16" fmla="*/ 415170 h 502242"/>
                <a:gd name="connsiteX17" fmla="*/ 0 w 898200"/>
                <a:gd name="connsiteY17" fmla="*/ 407144 h 502242"/>
                <a:gd name="connsiteX18" fmla="*/ 0 w 898200"/>
                <a:gd name="connsiteY18" fmla="*/ 127534 h 502242"/>
                <a:gd name="connsiteX19" fmla="*/ 5464 w 898200"/>
                <a:gd name="connsiteY19" fmla="*/ 119528 h 502242"/>
                <a:gd name="connsiteX20" fmla="*/ 308271 w 898200"/>
                <a:gd name="connsiteY20" fmla="*/ 599 h 502242"/>
                <a:gd name="connsiteX21" fmla="*/ 317384 w 898200"/>
                <a:gd name="connsiteY21" fmla="*/ 2403 h 502242"/>
                <a:gd name="connsiteX22" fmla="*/ 444320 w 898200"/>
                <a:gd name="connsiteY22" fmla="*/ 124368 h 502242"/>
                <a:gd name="connsiteX23" fmla="*/ 580963 w 898200"/>
                <a:gd name="connsiteY23" fmla="*/ 2198 h 502242"/>
                <a:gd name="connsiteX24" fmla="*/ 589850 w 898200"/>
                <a:gd name="connsiteY24" fmla="*/ 599 h 502242"/>
                <a:gd name="connsiteX25" fmla="*/ 892737 w 898200"/>
                <a:gd name="connsiteY25" fmla="*/ 119528 h 502242"/>
                <a:gd name="connsiteX26" fmla="*/ 898200 w 898200"/>
                <a:gd name="connsiteY26" fmla="*/ 127534 h 502242"/>
                <a:gd name="connsiteX27" fmla="*/ 898200 w 898200"/>
                <a:gd name="connsiteY27" fmla="*/ 407144 h 502242"/>
                <a:gd name="connsiteX28" fmla="*/ 892757 w 898200"/>
                <a:gd name="connsiteY28" fmla="*/ 415150 h 502242"/>
                <a:gd name="connsiteX29" fmla="*/ 450289 w 898200"/>
                <a:gd name="connsiteY29" fmla="*/ 502242 h 502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98200" h="502242">
                  <a:moveTo>
                    <a:pt x="450318" y="502225"/>
                  </a:moveTo>
                  <a:lnTo>
                    <a:pt x="446095" y="502215"/>
                  </a:lnTo>
                  <a:cubicBezTo>
                    <a:pt x="441338" y="502194"/>
                    <a:pt x="437505" y="498330"/>
                    <a:pt x="437525" y="493563"/>
                  </a:cubicBezTo>
                  <a:cubicBezTo>
                    <a:pt x="437546" y="488807"/>
                    <a:pt x="441349" y="485014"/>
                    <a:pt x="446167" y="484993"/>
                  </a:cubicBezTo>
                  <a:lnTo>
                    <a:pt x="450318" y="485004"/>
                  </a:lnTo>
                  <a:cubicBezTo>
                    <a:pt x="593532" y="485004"/>
                    <a:pt x="738404" y="456835"/>
                    <a:pt x="881004" y="401255"/>
                  </a:cubicBezTo>
                  <a:lnTo>
                    <a:pt x="881004" y="133401"/>
                  </a:lnTo>
                  <a:lnTo>
                    <a:pt x="588509" y="18550"/>
                  </a:lnTo>
                  <a:lnTo>
                    <a:pt x="449867" y="142513"/>
                  </a:lnTo>
                  <a:cubicBezTo>
                    <a:pt x="446505" y="145516"/>
                    <a:pt x="441410" y="145424"/>
                    <a:pt x="438160" y="142308"/>
                  </a:cubicBezTo>
                  <a:lnTo>
                    <a:pt x="309451" y="18631"/>
                  </a:lnTo>
                  <a:lnTo>
                    <a:pt x="17219" y="133388"/>
                  </a:lnTo>
                  <a:lnTo>
                    <a:pt x="17219" y="401241"/>
                  </a:lnTo>
                  <a:cubicBezTo>
                    <a:pt x="112664" y="438040"/>
                    <a:pt x="209174" y="463002"/>
                    <a:pt x="304176" y="475435"/>
                  </a:cubicBezTo>
                  <a:cubicBezTo>
                    <a:pt x="308892" y="476051"/>
                    <a:pt x="312213" y="480376"/>
                    <a:pt x="311598" y="485092"/>
                  </a:cubicBezTo>
                  <a:cubicBezTo>
                    <a:pt x="310983" y="489807"/>
                    <a:pt x="306657" y="493139"/>
                    <a:pt x="301941" y="492513"/>
                  </a:cubicBezTo>
                  <a:cubicBezTo>
                    <a:pt x="203749" y="479659"/>
                    <a:pt x="104007" y="453633"/>
                    <a:pt x="5484" y="415170"/>
                  </a:cubicBezTo>
                  <a:cubicBezTo>
                    <a:pt x="2183" y="413878"/>
                    <a:pt x="0" y="410690"/>
                    <a:pt x="0" y="407144"/>
                  </a:cubicBezTo>
                  <a:lnTo>
                    <a:pt x="0" y="127534"/>
                  </a:lnTo>
                  <a:cubicBezTo>
                    <a:pt x="0" y="123997"/>
                    <a:pt x="2163" y="120809"/>
                    <a:pt x="5464" y="119528"/>
                  </a:cubicBezTo>
                  <a:lnTo>
                    <a:pt x="308271" y="599"/>
                  </a:lnTo>
                  <a:cubicBezTo>
                    <a:pt x="311408" y="-632"/>
                    <a:pt x="314965" y="66"/>
                    <a:pt x="317384" y="2403"/>
                  </a:cubicBezTo>
                  <a:lnTo>
                    <a:pt x="444320" y="124368"/>
                  </a:lnTo>
                  <a:lnTo>
                    <a:pt x="580963" y="2198"/>
                  </a:lnTo>
                  <a:cubicBezTo>
                    <a:pt x="583392" y="25"/>
                    <a:pt x="586826" y="-590"/>
                    <a:pt x="589850" y="599"/>
                  </a:cubicBezTo>
                  <a:lnTo>
                    <a:pt x="892737" y="119528"/>
                  </a:lnTo>
                  <a:cubicBezTo>
                    <a:pt x="896027" y="120820"/>
                    <a:pt x="898200" y="124008"/>
                    <a:pt x="898200" y="127534"/>
                  </a:cubicBezTo>
                  <a:lnTo>
                    <a:pt x="898200" y="407144"/>
                  </a:lnTo>
                  <a:cubicBezTo>
                    <a:pt x="898200" y="410680"/>
                    <a:pt x="896037" y="413858"/>
                    <a:pt x="892757" y="415150"/>
                  </a:cubicBezTo>
                  <a:cubicBezTo>
                    <a:pt x="746376" y="472943"/>
                    <a:pt x="597507" y="502242"/>
                    <a:pt x="450289" y="502242"/>
                  </a:cubicBezTo>
                  <a:close/>
                </a:path>
              </a:pathLst>
            </a:custGeom>
            <a:grpFill/>
            <a:ln w="2613" cap="flat">
              <a:noFill/>
              <a:prstDash val="solid"/>
              <a:miter/>
            </a:ln>
          </p:spPr>
          <p:txBody>
            <a:bodyPr rtlCol="0" anchor="ctr"/>
            <a:lstStyle/>
            <a:p>
              <a:endParaRPr lang="en-AU"/>
            </a:p>
          </p:txBody>
        </p:sp>
        <p:sp>
          <p:nvSpPr>
            <p:cNvPr id="238" name="Freeform 237">
              <a:extLst>
                <a:ext uri="{FF2B5EF4-FFF2-40B4-BE49-F238E27FC236}">
                  <a16:creationId xmlns:a16="http://schemas.microsoft.com/office/drawing/2014/main" id="{590B6411-54A8-6645-F5C6-271DDB227E96}"/>
                </a:ext>
              </a:extLst>
            </p:cNvPr>
            <p:cNvSpPr/>
            <p:nvPr/>
          </p:nvSpPr>
          <p:spPr>
            <a:xfrm>
              <a:off x="7204549" y="6520710"/>
              <a:ext cx="601055" cy="225498"/>
            </a:xfrm>
            <a:custGeom>
              <a:avLst/>
              <a:gdLst>
                <a:gd name="connsiteX0" fmla="*/ 592445 w 601055"/>
                <a:gd name="connsiteY0" fmla="*/ 225498 h 225498"/>
                <a:gd name="connsiteX1" fmla="*/ 583835 w 601055"/>
                <a:gd name="connsiteY1" fmla="*/ 216887 h 225498"/>
                <a:gd name="connsiteX2" fmla="*/ 583835 w 601055"/>
                <a:gd name="connsiteY2" fmla="*/ 8612 h 225498"/>
                <a:gd name="connsiteX3" fmla="*/ 592445 w 601055"/>
                <a:gd name="connsiteY3" fmla="*/ 1 h 225498"/>
                <a:gd name="connsiteX4" fmla="*/ 601056 w 601055"/>
                <a:gd name="connsiteY4" fmla="*/ 8612 h 225498"/>
                <a:gd name="connsiteX5" fmla="*/ 601056 w 601055"/>
                <a:gd name="connsiteY5" fmla="*/ 216887 h 225498"/>
                <a:gd name="connsiteX6" fmla="*/ 592445 w 601055"/>
                <a:gd name="connsiteY6" fmla="*/ 225498 h 225498"/>
                <a:gd name="connsiteX7" fmla="*/ 8611 w 601055"/>
                <a:gd name="connsiteY7" fmla="*/ 225108 h 225498"/>
                <a:gd name="connsiteX8" fmla="*/ 0 w 601055"/>
                <a:gd name="connsiteY8" fmla="*/ 216498 h 225498"/>
                <a:gd name="connsiteX9" fmla="*/ 0 w 601055"/>
                <a:gd name="connsiteY9" fmla="*/ 8611 h 225498"/>
                <a:gd name="connsiteX10" fmla="*/ 8611 w 601055"/>
                <a:gd name="connsiteY10" fmla="*/ 0 h 225498"/>
                <a:gd name="connsiteX11" fmla="*/ 17221 w 601055"/>
                <a:gd name="connsiteY11" fmla="*/ 8611 h 225498"/>
                <a:gd name="connsiteX12" fmla="*/ 17221 w 601055"/>
                <a:gd name="connsiteY12" fmla="*/ 216498 h 225498"/>
                <a:gd name="connsiteX13" fmla="*/ 8611 w 601055"/>
                <a:gd name="connsiteY13" fmla="*/ 225108 h 22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1055" h="225498">
                  <a:moveTo>
                    <a:pt x="592445" y="225498"/>
                  </a:moveTo>
                  <a:cubicBezTo>
                    <a:pt x="587689" y="225498"/>
                    <a:pt x="583835" y="221644"/>
                    <a:pt x="583835" y="216887"/>
                  </a:cubicBezTo>
                  <a:lnTo>
                    <a:pt x="583835" y="8612"/>
                  </a:lnTo>
                  <a:cubicBezTo>
                    <a:pt x="583835" y="3855"/>
                    <a:pt x="587689" y="1"/>
                    <a:pt x="592445" y="1"/>
                  </a:cubicBezTo>
                  <a:cubicBezTo>
                    <a:pt x="597201" y="1"/>
                    <a:pt x="601056" y="3856"/>
                    <a:pt x="601056" y="8612"/>
                  </a:cubicBezTo>
                  <a:lnTo>
                    <a:pt x="601056" y="216887"/>
                  </a:lnTo>
                  <a:cubicBezTo>
                    <a:pt x="601056" y="221654"/>
                    <a:pt x="597201" y="225498"/>
                    <a:pt x="592445" y="225498"/>
                  </a:cubicBezTo>
                  <a:close/>
                  <a:moveTo>
                    <a:pt x="8611" y="225108"/>
                  </a:moveTo>
                  <a:cubicBezTo>
                    <a:pt x="3854" y="225108"/>
                    <a:pt x="0" y="221254"/>
                    <a:pt x="0" y="216498"/>
                  </a:cubicBezTo>
                  <a:lnTo>
                    <a:pt x="0" y="8611"/>
                  </a:lnTo>
                  <a:cubicBezTo>
                    <a:pt x="0" y="3854"/>
                    <a:pt x="3854" y="0"/>
                    <a:pt x="8611" y="0"/>
                  </a:cubicBezTo>
                  <a:cubicBezTo>
                    <a:pt x="13367" y="0"/>
                    <a:pt x="17221" y="3854"/>
                    <a:pt x="17221" y="8611"/>
                  </a:cubicBezTo>
                  <a:lnTo>
                    <a:pt x="17221" y="216498"/>
                  </a:lnTo>
                  <a:cubicBezTo>
                    <a:pt x="17221" y="221254"/>
                    <a:pt x="13367" y="225108"/>
                    <a:pt x="8611" y="225108"/>
                  </a:cubicBezTo>
                  <a:close/>
                </a:path>
              </a:pathLst>
            </a:custGeom>
            <a:grpFill/>
            <a:ln w="2613" cap="flat">
              <a:noFill/>
              <a:prstDash val="solid"/>
              <a:miter/>
            </a:ln>
          </p:spPr>
          <p:txBody>
            <a:bodyPr rtlCol="0" anchor="ctr"/>
            <a:lstStyle/>
            <a:p>
              <a:endParaRPr lang="en-AU"/>
            </a:p>
          </p:txBody>
        </p:sp>
        <p:sp>
          <p:nvSpPr>
            <p:cNvPr id="239" name="Freeform 238">
              <a:extLst>
                <a:ext uri="{FF2B5EF4-FFF2-40B4-BE49-F238E27FC236}">
                  <a16:creationId xmlns:a16="http://schemas.microsoft.com/office/drawing/2014/main" id="{50CA6F25-B9BD-121B-8E9A-303B888A127A}"/>
                </a:ext>
              </a:extLst>
            </p:cNvPr>
            <p:cNvSpPr/>
            <p:nvPr/>
          </p:nvSpPr>
          <p:spPr>
            <a:xfrm>
              <a:off x="7412723" y="6538567"/>
              <a:ext cx="176655" cy="245457"/>
            </a:xfrm>
            <a:custGeom>
              <a:avLst/>
              <a:gdLst>
                <a:gd name="connsiteX0" fmla="*/ 93325 w 176655"/>
                <a:gd name="connsiteY0" fmla="*/ 245456 h 245457"/>
                <a:gd name="connsiteX1" fmla="*/ 7957 w 176655"/>
                <a:gd name="connsiteY1" fmla="*/ 242237 h 245457"/>
                <a:gd name="connsiteX2" fmla="*/ 1806 w 176655"/>
                <a:gd name="connsiteY2" fmla="*/ 238926 h 245457"/>
                <a:gd name="connsiteX3" fmla="*/ 136 w 176655"/>
                <a:gd name="connsiteY3" fmla="*/ 232140 h 245457"/>
                <a:gd name="connsiteX4" fmla="*/ 40094 w 176655"/>
                <a:gd name="connsiteY4" fmla="*/ 7114 h 245457"/>
                <a:gd name="connsiteX5" fmla="*/ 48572 w 176655"/>
                <a:gd name="connsiteY5" fmla="*/ 0 h 245457"/>
                <a:gd name="connsiteX6" fmla="*/ 136113 w 176655"/>
                <a:gd name="connsiteY6" fmla="*/ 0 h 245457"/>
                <a:gd name="connsiteX7" fmla="*/ 144642 w 176655"/>
                <a:gd name="connsiteY7" fmla="*/ 7401 h 245457"/>
                <a:gd name="connsiteX8" fmla="*/ 176573 w 176655"/>
                <a:gd name="connsiteY8" fmla="*/ 233136 h 245457"/>
                <a:gd name="connsiteX9" fmla="*/ 174728 w 176655"/>
                <a:gd name="connsiteY9" fmla="*/ 239768 h 245457"/>
                <a:gd name="connsiteX10" fmla="*/ 168608 w 176655"/>
                <a:gd name="connsiteY10" fmla="*/ 242935 h 245457"/>
                <a:gd name="connsiteX11" fmla="*/ 93325 w 176655"/>
                <a:gd name="connsiteY11" fmla="*/ 245457 h 245457"/>
                <a:gd name="connsiteX12" fmla="*/ 18761 w 176655"/>
                <a:gd name="connsiteY12" fmla="*/ 225733 h 245457"/>
                <a:gd name="connsiteX13" fmla="*/ 158214 w 176655"/>
                <a:gd name="connsiteY13" fmla="*/ 226338 h 245457"/>
                <a:gd name="connsiteX14" fmla="*/ 128639 w 176655"/>
                <a:gd name="connsiteY14" fmla="*/ 17220 h 245457"/>
                <a:gd name="connsiteX15" fmla="*/ 55786 w 176655"/>
                <a:gd name="connsiteY15" fmla="*/ 17220 h 245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6655" h="245457">
                  <a:moveTo>
                    <a:pt x="93325" y="245456"/>
                  </a:moveTo>
                  <a:cubicBezTo>
                    <a:pt x="64992" y="245456"/>
                    <a:pt x="36270" y="244369"/>
                    <a:pt x="7957" y="242237"/>
                  </a:cubicBezTo>
                  <a:cubicBezTo>
                    <a:pt x="5528" y="242053"/>
                    <a:pt x="3293" y="240853"/>
                    <a:pt x="1806" y="238926"/>
                  </a:cubicBezTo>
                  <a:cubicBezTo>
                    <a:pt x="310" y="236999"/>
                    <a:pt x="-295" y="234539"/>
                    <a:pt x="136" y="232140"/>
                  </a:cubicBezTo>
                  <a:lnTo>
                    <a:pt x="40094" y="7114"/>
                  </a:lnTo>
                  <a:cubicBezTo>
                    <a:pt x="40822" y="2993"/>
                    <a:pt x="44400" y="0"/>
                    <a:pt x="48572" y="0"/>
                  </a:cubicBezTo>
                  <a:lnTo>
                    <a:pt x="136113" y="0"/>
                  </a:lnTo>
                  <a:cubicBezTo>
                    <a:pt x="140398" y="0"/>
                    <a:pt x="144037" y="3157"/>
                    <a:pt x="144642" y="7401"/>
                  </a:cubicBezTo>
                  <a:lnTo>
                    <a:pt x="176573" y="233136"/>
                  </a:lnTo>
                  <a:cubicBezTo>
                    <a:pt x="176901" y="235504"/>
                    <a:pt x="176245" y="237913"/>
                    <a:pt x="174728" y="239768"/>
                  </a:cubicBezTo>
                  <a:cubicBezTo>
                    <a:pt x="173221" y="241623"/>
                    <a:pt x="171007" y="242771"/>
                    <a:pt x="168608" y="242935"/>
                  </a:cubicBezTo>
                  <a:cubicBezTo>
                    <a:pt x="143658" y="244606"/>
                    <a:pt x="118328" y="245457"/>
                    <a:pt x="93325" y="245457"/>
                  </a:cubicBezTo>
                  <a:close/>
                  <a:moveTo>
                    <a:pt x="18761" y="225733"/>
                  </a:moveTo>
                  <a:cubicBezTo>
                    <a:pt x="65136" y="228839"/>
                    <a:pt x="111860" y="229034"/>
                    <a:pt x="158214" y="226338"/>
                  </a:cubicBezTo>
                  <a:lnTo>
                    <a:pt x="128639" y="17220"/>
                  </a:lnTo>
                  <a:lnTo>
                    <a:pt x="55786" y="17220"/>
                  </a:lnTo>
                  <a:close/>
                </a:path>
              </a:pathLst>
            </a:custGeom>
            <a:grpFill/>
            <a:ln w="2613" cap="flat">
              <a:noFill/>
              <a:prstDash val="solid"/>
              <a:miter/>
            </a:ln>
          </p:spPr>
          <p:txBody>
            <a:bodyPr rtlCol="0" anchor="ctr"/>
            <a:lstStyle/>
            <a:p>
              <a:endParaRPr lang="en-AU"/>
            </a:p>
          </p:txBody>
        </p:sp>
        <p:sp>
          <p:nvSpPr>
            <p:cNvPr id="240" name="Freeform 239">
              <a:extLst>
                <a:ext uri="{FF2B5EF4-FFF2-40B4-BE49-F238E27FC236}">
                  <a16:creationId xmlns:a16="http://schemas.microsoft.com/office/drawing/2014/main" id="{2355E8C4-AE41-35B6-EAAC-44E4807DD7BA}"/>
                </a:ext>
              </a:extLst>
            </p:cNvPr>
            <p:cNvSpPr/>
            <p:nvPr/>
          </p:nvSpPr>
          <p:spPr>
            <a:xfrm>
              <a:off x="7350743" y="6281694"/>
              <a:ext cx="308564" cy="172649"/>
            </a:xfrm>
            <a:custGeom>
              <a:avLst/>
              <a:gdLst>
                <a:gd name="connsiteX0" fmla="*/ 299952 w 308564"/>
                <a:gd name="connsiteY0" fmla="*/ 172650 h 172649"/>
                <a:gd name="connsiteX1" fmla="*/ 8612 w 308564"/>
                <a:gd name="connsiteY1" fmla="*/ 172650 h 172649"/>
                <a:gd name="connsiteX2" fmla="*/ 2369 w 308564"/>
                <a:gd name="connsiteY2" fmla="*/ 169964 h 172649"/>
                <a:gd name="connsiteX3" fmla="*/ 12 w 308564"/>
                <a:gd name="connsiteY3" fmla="*/ 163588 h 172649"/>
                <a:gd name="connsiteX4" fmla="*/ 8038 w 308564"/>
                <a:gd name="connsiteY4" fmla="*/ 8174 h 172649"/>
                <a:gd name="connsiteX5" fmla="*/ 17079 w 308564"/>
                <a:gd name="connsiteY5" fmla="*/ 15 h 172649"/>
                <a:gd name="connsiteX6" fmla="*/ 25229 w 308564"/>
                <a:gd name="connsiteY6" fmla="*/ 9056 h 172649"/>
                <a:gd name="connsiteX7" fmla="*/ 17674 w 308564"/>
                <a:gd name="connsiteY7" fmla="*/ 155416 h 172649"/>
                <a:gd name="connsiteX8" fmla="*/ 290881 w 308564"/>
                <a:gd name="connsiteY8" fmla="*/ 155416 h 172649"/>
                <a:gd name="connsiteX9" fmla="*/ 283326 w 308564"/>
                <a:gd name="connsiteY9" fmla="*/ 9127 h 172649"/>
                <a:gd name="connsiteX10" fmla="*/ 291485 w 308564"/>
                <a:gd name="connsiteY10" fmla="*/ 85 h 172649"/>
                <a:gd name="connsiteX11" fmla="*/ 291936 w 308564"/>
                <a:gd name="connsiteY11" fmla="*/ 75 h 172649"/>
                <a:gd name="connsiteX12" fmla="*/ 300527 w 308564"/>
                <a:gd name="connsiteY12" fmla="*/ 8245 h 172649"/>
                <a:gd name="connsiteX13" fmla="*/ 308553 w 308564"/>
                <a:gd name="connsiteY13" fmla="*/ 163585 h 172649"/>
                <a:gd name="connsiteX14" fmla="*/ 306195 w 308564"/>
                <a:gd name="connsiteY14" fmla="*/ 169961 h 172649"/>
                <a:gd name="connsiteX15" fmla="*/ 299942 w 308564"/>
                <a:gd name="connsiteY15" fmla="*/ 172647 h 17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8564" h="172649">
                  <a:moveTo>
                    <a:pt x="299952" y="172650"/>
                  </a:moveTo>
                  <a:lnTo>
                    <a:pt x="8612" y="172650"/>
                  </a:lnTo>
                  <a:cubicBezTo>
                    <a:pt x="6254" y="172650"/>
                    <a:pt x="3989" y="171676"/>
                    <a:pt x="2369" y="169964"/>
                  </a:cubicBezTo>
                  <a:cubicBezTo>
                    <a:pt x="750" y="168252"/>
                    <a:pt x="-111" y="165946"/>
                    <a:pt x="12" y="163588"/>
                  </a:cubicBezTo>
                  <a:lnTo>
                    <a:pt x="8038" y="8174"/>
                  </a:lnTo>
                  <a:cubicBezTo>
                    <a:pt x="8284" y="3428"/>
                    <a:pt x="12333" y="-262"/>
                    <a:pt x="17079" y="15"/>
                  </a:cubicBezTo>
                  <a:cubicBezTo>
                    <a:pt x="21825" y="261"/>
                    <a:pt x="25485" y="4310"/>
                    <a:pt x="25229" y="9056"/>
                  </a:cubicBezTo>
                  <a:lnTo>
                    <a:pt x="17674" y="155416"/>
                  </a:lnTo>
                  <a:lnTo>
                    <a:pt x="290881" y="155416"/>
                  </a:lnTo>
                  <a:lnTo>
                    <a:pt x="283326" y="9127"/>
                  </a:lnTo>
                  <a:cubicBezTo>
                    <a:pt x="283080" y="4380"/>
                    <a:pt x="286729" y="331"/>
                    <a:pt x="291485" y="85"/>
                  </a:cubicBezTo>
                  <a:cubicBezTo>
                    <a:pt x="291639" y="75"/>
                    <a:pt x="291783" y="75"/>
                    <a:pt x="291936" y="75"/>
                  </a:cubicBezTo>
                  <a:cubicBezTo>
                    <a:pt x="296488" y="75"/>
                    <a:pt x="300291" y="3643"/>
                    <a:pt x="300527" y="8245"/>
                  </a:cubicBezTo>
                  <a:lnTo>
                    <a:pt x="308553" y="163585"/>
                  </a:lnTo>
                  <a:cubicBezTo>
                    <a:pt x="308676" y="165943"/>
                    <a:pt x="307825" y="168249"/>
                    <a:pt x="306195" y="169961"/>
                  </a:cubicBezTo>
                  <a:cubicBezTo>
                    <a:pt x="304565" y="171684"/>
                    <a:pt x="302300" y="172647"/>
                    <a:pt x="299942" y="172647"/>
                  </a:cubicBezTo>
                  <a:close/>
                </a:path>
              </a:pathLst>
            </a:custGeom>
            <a:grpFill/>
            <a:ln w="2613" cap="flat">
              <a:noFill/>
              <a:prstDash val="solid"/>
              <a:miter/>
            </a:ln>
          </p:spPr>
          <p:txBody>
            <a:bodyPr rtlCol="0" anchor="ctr"/>
            <a:lstStyle/>
            <a:p>
              <a:endParaRPr lang="en-AU"/>
            </a:p>
          </p:txBody>
        </p:sp>
        <p:sp>
          <p:nvSpPr>
            <p:cNvPr id="241" name="Freeform 240">
              <a:extLst>
                <a:ext uri="{FF2B5EF4-FFF2-40B4-BE49-F238E27FC236}">
                  <a16:creationId xmlns:a16="http://schemas.microsoft.com/office/drawing/2014/main" id="{CBA57267-1520-5BBE-B4F9-FA8FD6C298E8}"/>
                </a:ext>
              </a:extLst>
            </p:cNvPr>
            <p:cNvSpPr/>
            <p:nvPr/>
          </p:nvSpPr>
          <p:spPr>
            <a:xfrm>
              <a:off x="7452697" y="6437112"/>
              <a:ext cx="104762" cy="118683"/>
            </a:xfrm>
            <a:custGeom>
              <a:avLst/>
              <a:gdLst>
                <a:gd name="connsiteX0" fmla="*/ 96152 w 104762"/>
                <a:gd name="connsiteY0" fmla="*/ 118684 h 118683"/>
                <a:gd name="connsiteX1" fmla="*/ 8611 w 104762"/>
                <a:gd name="connsiteY1" fmla="*/ 118684 h 118683"/>
                <a:gd name="connsiteX2" fmla="*/ 0 w 104762"/>
                <a:gd name="connsiteY2" fmla="*/ 110073 h 118683"/>
                <a:gd name="connsiteX3" fmla="*/ 0 w 104762"/>
                <a:gd name="connsiteY3" fmla="*/ 8611 h 118683"/>
                <a:gd name="connsiteX4" fmla="*/ 8611 w 104762"/>
                <a:gd name="connsiteY4" fmla="*/ 0 h 118683"/>
                <a:gd name="connsiteX5" fmla="*/ 96152 w 104762"/>
                <a:gd name="connsiteY5" fmla="*/ 0 h 118683"/>
                <a:gd name="connsiteX6" fmla="*/ 104762 w 104762"/>
                <a:gd name="connsiteY6" fmla="*/ 8611 h 118683"/>
                <a:gd name="connsiteX7" fmla="*/ 104762 w 104762"/>
                <a:gd name="connsiteY7" fmla="*/ 110073 h 118683"/>
                <a:gd name="connsiteX8" fmla="*/ 96152 w 104762"/>
                <a:gd name="connsiteY8" fmla="*/ 118684 h 118683"/>
                <a:gd name="connsiteX9" fmla="*/ 17221 w 104762"/>
                <a:gd name="connsiteY9" fmla="*/ 101462 h 118683"/>
                <a:gd name="connsiteX10" fmla="*/ 87542 w 104762"/>
                <a:gd name="connsiteY10" fmla="*/ 101462 h 118683"/>
                <a:gd name="connsiteX11" fmla="*/ 87542 w 104762"/>
                <a:gd name="connsiteY11" fmla="*/ 17220 h 118683"/>
                <a:gd name="connsiteX12" fmla="*/ 17221 w 104762"/>
                <a:gd name="connsiteY12" fmla="*/ 17220 h 118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762" h="118683">
                  <a:moveTo>
                    <a:pt x="96152" y="118684"/>
                  </a:moveTo>
                  <a:lnTo>
                    <a:pt x="8611" y="118684"/>
                  </a:lnTo>
                  <a:cubicBezTo>
                    <a:pt x="3854" y="118684"/>
                    <a:pt x="0" y="114829"/>
                    <a:pt x="0" y="110073"/>
                  </a:cubicBezTo>
                  <a:lnTo>
                    <a:pt x="0" y="8611"/>
                  </a:lnTo>
                  <a:cubicBezTo>
                    <a:pt x="0" y="3854"/>
                    <a:pt x="3854" y="0"/>
                    <a:pt x="8611" y="0"/>
                  </a:cubicBezTo>
                  <a:lnTo>
                    <a:pt x="96152" y="0"/>
                  </a:lnTo>
                  <a:cubicBezTo>
                    <a:pt x="100908" y="0"/>
                    <a:pt x="104762" y="3854"/>
                    <a:pt x="104762" y="8611"/>
                  </a:cubicBezTo>
                  <a:lnTo>
                    <a:pt x="104762" y="110073"/>
                  </a:lnTo>
                  <a:cubicBezTo>
                    <a:pt x="104762" y="114829"/>
                    <a:pt x="100908" y="118684"/>
                    <a:pt x="96152" y="118684"/>
                  </a:cubicBezTo>
                  <a:close/>
                  <a:moveTo>
                    <a:pt x="17221" y="101462"/>
                  </a:moveTo>
                  <a:lnTo>
                    <a:pt x="87542" y="101462"/>
                  </a:lnTo>
                  <a:lnTo>
                    <a:pt x="87542" y="17220"/>
                  </a:lnTo>
                  <a:lnTo>
                    <a:pt x="17221" y="17220"/>
                  </a:lnTo>
                  <a:close/>
                </a:path>
              </a:pathLst>
            </a:custGeom>
            <a:grpFill/>
            <a:ln w="2613" cap="flat">
              <a:noFill/>
              <a:prstDash val="solid"/>
              <a:miter/>
            </a:ln>
          </p:spPr>
          <p:txBody>
            <a:bodyPr rtlCol="0" anchor="ctr"/>
            <a:lstStyle/>
            <a:p>
              <a:endParaRPr lang="en-AU"/>
            </a:p>
          </p:txBody>
        </p:sp>
        <p:sp>
          <p:nvSpPr>
            <p:cNvPr id="242" name="Freeform 241">
              <a:extLst>
                <a:ext uri="{FF2B5EF4-FFF2-40B4-BE49-F238E27FC236}">
                  <a16:creationId xmlns:a16="http://schemas.microsoft.com/office/drawing/2014/main" id="{F0C8FEA8-CB50-F2D8-9F8B-9C064F49DDD0}"/>
                </a:ext>
              </a:extLst>
            </p:cNvPr>
            <p:cNvSpPr/>
            <p:nvPr/>
          </p:nvSpPr>
          <p:spPr>
            <a:xfrm>
              <a:off x="7282087" y="5785466"/>
              <a:ext cx="453823" cy="453823"/>
            </a:xfrm>
            <a:custGeom>
              <a:avLst/>
              <a:gdLst>
                <a:gd name="connsiteX0" fmla="*/ 226952 w 453823"/>
                <a:gd name="connsiteY0" fmla="*/ 453823 h 453823"/>
                <a:gd name="connsiteX1" fmla="*/ 0 w 453823"/>
                <a:gd name="connsiteY1" fmla="*/ 226952 h 453823"/>
                <a:gd name="connsiteX2" fmla="*/ 226952 w 453823"/>
                <a:gd name="connsiteY2" fmla="*/ 0 h 453823"/>
                <a:gd name="connsiteX3" fmla="*/ 453823 w 453823"/>
                <a:gd name="connsiteY3" fmla="*/ 226952 h 453823"/>
                <a:gd name="connsiteX4" fmla="*/ 226952 w 453823"/>
                <a:gd name="connsiteY4" fmla="*/ 453823 h 453823"/>
                <a:gd name="connsiteX5" fmla="*/ 226952 w 453823"/>
                <a:gd name="connsiteY5" fmla="*/ 17207 h 453823"/>
                <a:gd name="connsiteX6" fmla="*/ 17220 w 453823"/>
                <a:gd name="connsiteY6" fmla="*/ 226939 h 453823"/>
                <a:gd name="connsiteX7" fmla="*/ 226952 w 453823"/>
                <a:gd name="connsiteY7" fmla="*/ 436590 h 453823"/>
                <a:gd name="connsiteX8" fmla="*/ 436603 w 453823"/>
                <a:gd name="connsiteY8" fmla="*/ 226939 h 453823"/>
                <a:gd name="connsiteX9" fmla="*/ 226952 w 453823"/>
                <a:gd name="connsiteY9" fmla="*/ 17207 h 45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823" h="453823">
                  <a:moveTo>
                    <a:pt x="226952" y="453823"/>
                  </a:moveTo>
                  <a:cubicBezTo>
                    <a:pt x="101809" y="453823"/>
                    <a:pt x="0" y="352043"/>
                    <a:pt x="0" y="226952"/>
                  </a:cubicBezTo>
                  <a:cubicBezTo>
                    <a:pt x="0" y="101809"/>
                    <a:pt x="101812" y="0"/>
                    <a:pt x="226952" y="0"/>
                  </a:cubicBezTo>
                  <a:cubicBezTo>
                    <a:pt x="352054" y="0"/>
                    <a:pt x="453823" y="101812"/>
                    <a:pt x="453823" y="226952"/>
                  </a:cubicBezTo>
                  <a:cubicBezTo>
                    <a:pt x="453834" y="352043"/>
                    <a:pt x="352054" y="453823"/>
                    <a:pt x="226952" y="453823"/>
                  </a:cubicBezTo>
                  <a:close/>
                  <a:moveTo>
                    <a:pt x="226952" y="17207"/>
                  </a:moveTo>
                  <a:cubicBezTo>
                    <a:pt x="111303" y="17207"/>
                    <a:pt x="17220" y="111290"/>
                    <a:pt x="17220" y="226939"/>
                  </a:cubicBezTo>
                  <a:cubicBezTo>
                    <a:pt x="17220" y="342538"/>
                    <a:pt x="111303" y="436590"/>
                    <a:pt x="226952" y="436590"/>
                  </a:cubicBezTo>
                  <a:cubicBezTo>
                    <a:pt x="342551" y="436590"/>
                    <a:pt x="436603" y="342538"/>
                    <a:pt x="436603" y="226939"/>
                  </a:cubicBezTo>
                  <a:cubicBezTo>
                    <a:pt x="436613" y="111290"/>
                    <a:pt x="342562" y="17207"/>
                    <a:pt x="226952" y="17207"/>
                  </a:cubicBezTo>
                  <a:close/>
                </a:path>
              </a:pathLst>
            </a:custGeom>
            <a:grpFill/>
            <a:ln w="2613" cap="flat">
              <a:noFill/>
              <a:prstDash val="solid"/>
              <a:miter/>
            </a:ln>
          </p:spPr>
          <p:txBody>
            <a:bodyPr rtlCol="0" anchor="ctr"/>
            <a:lstStyle/>
            <a:p>
              <a:endParaRPr lang="en-AU"/>
            </a:p>
          </p:txBody>
        </p:sp>
        <p:sp>
          <p:nvSpPr>
            <p:cNvPr id="243" name="Freeform 242">
              <a:extLst>
                <a:ext uri="{FF2B5EF4-FFF2-40B4-BE49-F238E27FC236}">
                  <a16:creationId xmlns:a16="http://schemas.microsoft.com/office/drawing/2014/main" id="{1F4E883D-25EF-9CD3-E865-74CE416BD3AF}"/>
                </a:ext>
              </a:extLst>
            </p:cNvPr>
            <p:cNvSpPr/>
            <p:nvPr/>
          </p:nvSpPr>
          <p:spPr>
            <a:xfrm>
              <a:off x="7522839" y="5908941"/>
              <a:ext cx="206398" cy="61971"/>
            </a:xfrm>
            <a:custGeom>
              <a:avLst/>
              <a:gdLst>
                <a:gd name="connsiteX0" fmla="*/ 151762 w 206398"/>
                <a:gd name="connsiteY0" fmla="*/ 61971 h 61971"/>
                <a:gd name="connsiteX1" fmla="*/ 3350 w 206398"/>
                <a:gd name="connsiteY1" fmla="*/ 15422 h 61971"/>
                <a:gd name="connsiteX2" fmla="*/ 1802 w 206398"/>
                <a:gd name="connsiteY2" fmla="*/ 3347 h 61971"/>
                <a:gd name="connsiteX3" fmla="*/ 13888 w 206398"/>
                <a:gd name="connsiteY3" fmla="*/ 1799 h 61971"/>
                <a:gd name="connsiteX4" fmla="*/ 151772 w 206398"/>
                <a:gd name="connsiteY4" fmla="*/ 44749 h 61971"/>
                <a:gd name="connsiteX5" fmla="*/ 196341 w 206398"/>
                <a:gd name="connsiteY5" fmla="*/ 40936 h 61971"/>
                <a:gd name="connsiteX6" fmla="*/ 206275 w 206398"/>
                <a:gd name="connsiteY6" fmla="*/ 47979 h 61971"/>
                <a:gd name="connsiteX7" fmla="*/ 199232 w 206398"/>
                <a:gd name="connsiteY7" fmla="*/ 57912 h 61971"/>
                <a:gd name="connsiteX8" fmla="*/ 151760 w 206398"/>
                <a:gd name="connsiteY8" fmla="*/ 61971 h 6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398" h="61971">
                  <a:moveTo>
                    <a:pt x="151762" y="61971"/>
                  </a:moveTo>
                  <a:cubicBezTo>
                    <a:pt x="95730" y="61971"/>
                    <a:pt x="41637" y="45006"/>
                    <a:pt x="3350" y="15422"/>
                  </a:cubicBezTo>
                  <a:cubicBezTo>
                    <a:pt x="-422" y="12511"/>
                    <a:pt x="-1109" y="7109"/>
                    <a:pt x="1802" y="3347"/>
                  </a:cubicBezTo>
                  <a:cubicBezTo>
                    <a:pt x="4713" y="-415"/>
                    <a:pt x="10116" y="-1112"/>
                    <a:pt x="13888" y="1799"/>
                  </a:cubicBezTo>
                  <a:cubicBezTo>
                    <a:pt x="49223" y="29096"/>
                    <a:pt x="99471" y="44749"/>
                    <a:pt x="151772" y="44749"/>
                  </a:cubicBezTo>
                  <a:cubicBezTo>
                    <a:pt x="166513" y="44749"/>
                    <a:pt x="181499" y="43468"/>
                    <a:pt x="196341" y="40936"/>
                  </a:cubicBezTo>
                  <a:cubicBezTo>
                    <a:pt x="201036" y="40147"/>
                    <a:pt x="205485" y="43294"/>
                    <a:pt x="206275" y="47979"/>
                  </a:cubicBezTo>
                  <a:cubicBezTo>
                    <a:pt x="207074" y="52663"/>
                    <a:pt x="203927" y="57112"/>
                    <a:pt x="199232" y="57912"/>
                  </a:cubicBezTo>
                  <a:cubicBezTo>
                    <a:pt x="183426" y="60608"/>
                    <a:pt x="167456" y="61971"/>
                    <a:pt x="151760" y="61971"/>
                  </a:cubicBezTo>
                  <a:close/>
                </a:path>
              </a:pathLst>
            </a:custGeom>
            <a:grpFill/>
            <a:ln w="2613" cap="flat">
              <a:noFill/>
              <a:prstDash val="solid"/>
              <a:miter/>
            </a:ln>
          </p:spPr>
          <p:txBody>
            <a:bodyPr rtlCol="0" anchor="ctr"/>
            <a:lstStyle/>
            <a:p>
              <a:endParaRPr lang="en-AU"/>
            </a:p>
          </p:txBody>
        </p:sp>
        <p:sp>
          <p:nvSpPr>
            <p:cNvPr id="244" name="Freeform 243">
              <a:extLst>
                <a:ext uri="{FF2B5EF4-FFF2-40B4-BE49-F238E27FC236}">
                  <a16:creationId xmlns:a16="http://schemas.microsoft.com/office/drawing/2014/main" id="{BB3366FE-F432-9107-531F-9C7DB62EF5DE}"/>
                </a:ext>
              </a:extLst>
            </p:cNvPr>
            <p:cNvSpPr/>
            <p:nvPr/>
          </p:nvSpPr>
          <p:spPr>
            <a:xfrm>
              <a:off x="7293800" y="5810245"/>
              <a:ext cx="303763" cy="156520"/>
            </a:xfrm>
            <a:custGeom>
              <a:avLst/>
              <a:gdLst>
                <a:gd name="connsiteX0" fmla="*/ 100089 w 303763"/>
                <a:gd name="connsiteY0" fmla="*/ 156520 h 156520"/>
                <a:gd name="connsiteX1" fmla="*/ 5557 w 303763"/>
                <a:gd name="connsiteY1" fmla="*/ 139678 h 156520"/>
                <a:gd name="connsiteX2" fmla="*/ 565 w 303763"/>
                <a:gd name="connsiteY2" fmla="*/ 128566 h 156520"/>
                <a:gd name="connsiteX3" fmla="*/ 11677 w 303763"/>
                <a:gd name="connsiteY3" fmla="*/ 123574 h 156520"/>
                <a:gd name="connsiteX4" fmla="*/ 100089 w 303763"/>
                <a:gd name="connsiteY4" fmla="*/ 139299 h 156520"/>
                <a:gd name="connsiteX5" fmla="*/ 286542 w 303763"/>
                <a:gd name="connsiteY5" fmla="*/ 8611 h 156520"/>
                <a:gd name="connsiteX6" fmla="*/ 295153 w 303763"/>
                <a:gd name="connsiteY6" fmla="*/ 0 h 156520"/>
                <a:gd name="connsiteX7" fmla="*/ 303763 w 303763"/>
                <a:gd name="connsiteY7" fmla="*/ 8611 h 156520"/>
                <a:gd name="connsiteX8" fmla="*/ 100090 w 303763"/>
                <a:gd name="connsiteY8" fmla="*/ 156519 h 15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763" h="156520">
                  <a:moveTo>
                    <a:pt x="100089" y="156520"/>
                  </a:moveTo>
                  <a:cubicBezTo>
                    <a:pt x="66743" y="156520"/>
                    <a:pt x="34946" y="150852"/>
                    <a:pt x="5557" y="139678"/>
                  </a:cubicBezTo>
                  <a:cubicBezTo>
                    <a:pt x="1108" y="137987"/>
                    <a:pt x="-1127" y="133015"/>
                    <a:pt x="565" y="128566"/>
                  </a:cubicBezTo>
                  <a:cubicBezTo>
                    <a:pt x="2256" y="124117"/>
                    <a:pt x="7228" y="121893"/>
                    <a:pt x="11677" y="123574"/>
                  </a:cubicBezTo>
                  <a:cubicBezTo>
                    <a:pt x="39097" y="134010"/>
                    <a:pt x="68845" y="139299"/>
                    <a:pt x="100089" y="139299"/>
                  </a:cubicBezTo>
                  <a:cubicBezTo>
                    <a:pt x="202906" y="139299"/>
                    <a:pt x="286542" y="80674"/>
                    <a:pt x="286542" y="8611"/>
                  </a:cubicBezTo>
                  <a:cubicBezTo>
                    <a:pt x="286542" y="3854"/>
                    <a:pt x="290397" y="0"/>
                    <a:pt x="295153" y="0"/>
                  </a:cubicBezTo>
                  <a:cubicBezTo>
                    <a:pt x="299909" y="0"/>
                    <a:pt x="303763" y="3854"/>
                    <a:pt x="303763" y="8611"/>
                  </a:cubicBezTo>
                  <a:cubicBezTo>
                    <a:pt x="303763" y="90166"/>
                    <a:pt x="212399" y="156519"/>
                    <a:pt x="100090" y="156519"/>
                  </a:cubicBezTo>
                  <a:close/>
                </a:path>
              </a:pathLst>
            </a:custGeom>
            <a:grpFill/>
            <a:ln w="2613" cap="flat">
              <a:noFill/>
              <a:prstDash val="solid"/>
              <a:miter/>
            </a:ln>
          </p:spPr>
          <p:txBody>
            <a:bodyPr rtlCol="0" anchor="ctr"/>
            <a:lstStyle/>
            <a:p>
              <a:endParaRPr lang="en-AU"/>
            </a:p>
          </p:txBody>
        </p:sp>
        <p:sp>
          <p:nvSpPr>
            <p:cNvPr id="245" name="Freeform 244">
              <a:extLst>
                <a:ext uri="{FF2B5EF4-FFF2-40B4-BE49-F238E27FC236}">
                  <a16:creationId xmlns:a16="http://schemas.microsoft.com/office/drawing/2014/main" id="{2496BB1B-D7CA-120E-8A77-71353031DCE9}"/>
                </a:ext>
              </a:extLst>
            </p:cNvPr>
            <p:cNvSpPr/>
            <p:nvPr/>
          </p:nvSpPr>
          <p:spPr>
            <a:xfrm>
              <a:off x="7536609" y="5986509"/>
              <a:ext cx="111530" cy="92021"/>
            </a:xfrm>
            <a:custGeom>
              <a:avLst/>
              <a:gdLst>
                <a:gd name="connsiteX0" fmla="*/ 87502 w 111530"/>
                <a:gd name="connsiteY0" fmla="*/ 92022 h 92021"/>
                <a:gd name="connsiteX1" fmla="*/ 24028 w 111530"/>
                <a:gd name="connsiteY1" fmla="*/ 92022 h 92021"/>
                <a:gd name="connsiteX2" fmla="*/ 0 w 111530"/>
                <a:gd name="connsiteY2" fmla="*/ 67994 h 92021"/>
                <a:gd name="connsiteX3" fmla="*/ 0 w 111530"/>
                <a:gd name="connsiteY3" fmla="*/ 24028 h 92021"/>
                <a:gd name="connsiteX4" fmla="*/ 24028 w 111530"/>
                <a:gd name="connsiteY4" fmla="*/ 0 h 92021"/>
                <a:gd name="connsiteX5" fmla="*/ 87502 w 111530"/>
                <a:gd name="connsiteY5" fmla="*/ 0 h 92021"/>
                <a:gd name="connsiteX6" fmla="*/ 111530 w 111530"/>
                <a:gd name="connsiteY6" fmla="*/ 24028 h 92021"/>
                <a:gd name="connsiteX7" fmla="*/ 111530 w 111530"/>
                <a:gd name="connsiteY7" fmla="*/ 67994 h 92021"/>
                <a:gd name="connsiteX8" fmla="*/ 87502 w 111530"/>
                <a:gd name="connsiteY8" fmla="*/ 92022 h 92021"/>
                <a:gd name="connsiteX9" fmla="*/ 24028 w 111530"/>
                <a:gd name="connsiteY9" fmla="*/ 17221 h 92021"/>
                <a:gd name="connsiteX10" fmla="*/ 17221 w 111530"/>
                <a:gd name="connsiteY10" fmla="*/ 24028 h 92021"/>
                <a:gd name="connsiteX11" fmla="*/ 17221 w 111530"/>
                <a:gd name="connsiteY11" fmla="*/ 67994 h 92021"/>
                <a:gd name="connsiteX12" fmla="*/ 24028 w 111530"/>
                <a:gd name="connsiteY12" fmla="*/ 74801 h 92021"/>
                <a:gd name="connsiteX13" fmla="*/ 87502 w 111530"/>
                <a:gd name="connsiteY13" fmla="*/ 74801 h 92021"/>
                <a:gd name="connsiteX14" fmla="*/ 94309 w 111530"/>
                <a:gd name="connsiteY14" fmla="*/ 67994 h 92021"/>
                <a:gd name="connsiteX15" fmla="*/ 94309 w 111530"/>
                <a:gd name="connsiteY15" fmla="*/ 24028 h 92021"/>
                <a:gd name="connsiteX16" fmla="*/ 87502 w 111530"/>
                <a:gd name="connsiteY16" fmla="*/ 17221 h 9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530" h="92021">
                  <a:moveTo>
                    <a:pt x="87502" y="92022"/>
                  </a:moveTo>
                  <a:lnTo>
                    <a:pt x="24028" y="92022"/>
                  </a:lnTo>
                  <a:cubicBezTo>
                    <a:pt x="10784" y="92022"/>
                    <a:pt x="0" y="81248"/>
                    <a:pt x="0" y="67994"/>
                  </a:cubicBezTo>
                  <a:lnTo>
                    <a:pt x="0" y="24028"/>
                  </a:lnTo>
                  <a:cubicBezTo>
                    <a:pt x="0" y="10784"/>
                    <a:pt x="10774" y="0"/>
                    <a:pt x="24028" y="0"/>
                  </a:cubicBezTo>
                  <a:lnTo>
                    <a:pt x="87502" y="0"/>
                  </a:lnTo>
                  <a:cubicBezTo>
                    <a:pt x="100746" y="0"/>
                    <a:pt x="111530" y="10774"/>
                    <a:pt x="111530" y="24028"/>
                  </a:cubicBezTo>
                  <a:lnTo>
                    <a:pt x="111530" y="67994"/>
                  </a:lnTo>
                  <a:cubicBezTo>
                    <a:pt x="111530" y="81238"/>
                    <a:pt x="100746" y="92022"/>
                    <a:pt x="87502" y="92022"/>
                  </a:cubicBezTo>
                  <a:close/>
                  <a:moveTo>
                    <a:pt x="24028" y="17221"/>
                  </a:moveTo>
                  <a:cubicBezTo>
                    <a:pt x="20276" y="17221"/>
                    <a:pt x="17221" y="20276"/>
                    <a:pt x="17221" y="24028"/>
                  </a:cubicBezTo>
                  <a:lnTo>
                    <a:pt x="17221" y="67994"/>
                  </a:lnTo>
                  <a:cubicBezTo>
                    <a:pt x="17221" y="71746"/>
                    <a:pt x="20276" y="74801"/>
                    <a:pt x="24028" y="74801"/>
                  </a:cubicBezTo>
                  <a:lnTo>
                    <a:pt x="87502" y="74801"/>
                  </a:lnTo>
                  <a:cubicBezTo>
                    <a:pt x="91264" y="74801"/>
                    <a:pt x="94309" y="71746"/>
                    <a:pt x="94309" y="67994"/>
                  </a:cubicBezTo>
                  <a:lnTo>
                    <a:pt x="94309" y="24028"/>
                  </a:lnTo>
                  <a:cubicBezTo>
                    <a:pt x="94309" y="20276"/>
                    <a:pt x="91254" y="17221"/>
                    <a:pt x="87502" y="17221"/>
                  </a:cubicBezTo>
                  <a:close/>
                </a:path>
              </a:pathLst>
            </a:custGeom>
            <a:grpFill/>
            <a:ln w="2613" cap="flat">
              <a:noFill/>
              <a:prstDash val="solid"/>
              <a:miter/>
            </a:ln>
          </p:spPr>
          <p:txBody>
            <a:bodyPr rtlCol="0" anchor="ctr"/>
            <a:lstStyle/>
            <a:p>
              <a:endParaRPr lang="en-AU"/>
            </a:p>
          </p:txBody>
        </p:sp>
        <p:sp>
          <p:nvSpPr>
            <p:cNvPr id="246" name="Freeform 245">
              <a:extLst>
                <a:ext uri="{FF2B5EF4-FFF2-40B4-BE49-F238E27FC236}">
                  <a16:creationId xmlns:a16="http://schemas.microsoft.com/office/drawing/2014/main" id="{8F96A018-F393-DEC6-A1A9-6966D67F6403}"/>
                </a:ext>
              </a:extLst>
            </p:cNvPr>
            <p:cNvSpPr/>
            <p:nvPr/>
          </p:nvSpPr>
          <p:spPr>
            <a:xfrm>
              <a:off x="7369945" y="5986509"/>
              <a:ext cx="111530" cy="92021"/>
            </a:xfrm>
            <a:custGeom>
              <a:avLst/>
              <a:gdLst>
                <a:gd name="connsiteX0" fmla="*/ 87502 w 111530"/>
                <a:gd name="connsiteY0" fmla="*/ 92022 h 92021"/>
                <a:gd name="connsiteX1" fmla="*/ 24028 w 111530"/>
                <a:gd name="connsiteY1" fmla="*/ 92022 h 92021"/>
                <a:gd name="connsiteX2" fmla="*/ 0 w 111530"/>
                <a:gd name="connsiteY2" fmla="*/ 67994 h 92021"/>
                <a:gd name="connsiteX3" fmla="*/ 0 w 111530"/>
                <a:gd name="connsiteY3" fmla="*/ 24028 h 92021"/>
                <a:gd name="connsiteX4" fmla="*/ 24028 w 111530"/>
                <a:gd name="connsiteY4" fmla="*/ 0 h 92021"/>
                <a:gd name="connsiteX5" fmla="*/ 87502 w 111530"/>
                <a:gd name="connsiteY5" fmla="*/ 0 h 92021"/>
                <a:gd name="connsiteX6" fmla="*/ 111530 w 111530"/>
                <a:gd name="connsiteY6" fmla="*/ 24028 h 92021"/>
                <a:gd name="connsiteX7" fmla="*/ 111530 w 111530"/>
                <a:gd name="connsiteY7" fmla="*/ 67994 h 92021"/>
                <a:gd name="connsiteX8" fmla="*/ 87502 w 111530"/>
                <a:gd name="connsiteY8" fmla="*/ 92022 h 92021"/>
                <a:gd name="connsiteX9" fmla="*/ 24028 w 111530"/>
                <a:gd name="connsiteY9" fmla="*/ 17221 h 92021"/>
                <a:gd name="connsiteX10" fmla="*/ 17221 w 111530"/>
                <a:gd name="connsiteY10" fmla="*/ 24028 h 92021"/>
                <a:gd name="connsiteX11" fmla="*/ 17221 w 111530"/>
                <a:gd name="connsiteY11" fmla="*/ 67994 h 92021"/>
                <a:gd name="connsiteX12" fmla="*/ 24028 w 111530"/>
                <a:gd name="connsiteY12" fmla="*/ 74801 h 92021"/>
                <a:gd name="connsiteX13" fmla="*/ 87502 w 111530"/>
                <a:gd name="connsiteY13" fmla="*/ 74801 h 92021"/>
                <a:gd name="connsiteX14" fmla="*/ 94309 w 111530"/>
                <a:gd name="connsiteY14" fmla="*/ 67994 h 92021"/>
                <a:gd name="connsiteX15" fmla="*/ 94309 w 111530"/>
                <a:gd name="connsiteY15" fmla="*/ 24028 h 92021"/>
                <a:gd name="connsiteX16" fmla="*/ 87502 w 111530"/>
                <a:gd name="connsiteY16" fmla="*/ 17221 h 9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1530" h="92021">
                  <a:moveTo>
                    <a:pt x="87502" y="92022"/>
                  </a:moveTo>
                  <a:lnTo>
                    <a:pt x="24028" y="92022"/>
                  </a:lnTo>
                  <a:cubicBezTo>
                    <a:pt x="10784" y="92022"/>
                    <a:pt x="0" y="81248"/>
                    <a:pt x="0" y="67994"/>
                  </a:cubicBezTo>
                  <a:lnTo>
                    <a:pt x="0" y="24028"/>
                  </a:lnTo>
                  <a:cubicBezTo>
                    <a:pt x="0" y="10784"/>
                    <a:pt x="10774" y="0"/>
                    <a:pt x="24028" y="0"/>
                  </a:cubicBezTo>
                  <a:lnTo>
                    <a:pt x="87502" y="0"/>
                  </a:lnTo>
                  <a:cubicBezTo>
                    <a:pt x="100746" y="0"/>
                    <a:pt x="111530" y="10774"/>
                    <a:pt x="111530" y="24028"/>
                  </a:cubicBezTo>
                  <a:lnTo>
                    <a:pt x="111530" y="67994"/>
                  </a:lnTo>
                  <a:cubicBezTo>
                    <a:pt x="111530" y="81238"/>
                    <a:pt x="100746" y="92022"/>
                    <a:pt x="87502" y="92022"/>
                  </a:cubicBezTo>
                  <a:close/>
                  <a:moveTo>
                    <a:pt x="24028" y="17221"/>
                  </a:moveTo>
                  <a:cubicBezTo>
                    <a:pt x="20276" y="17221"/>
                    <a:pt x="17221" y="20276"/>
                    <a:pt x="17221" y="24028"/>
                  </a:cubicBezTo>
                  <a:lnTo>
                    <a:pt x="17221" y="67994"/>
                  </a:lnTo>
                  <a:cubicBezTo>
                    <a:pt x="17221" y="71746"/>
                    <a:pt x="20276" y="74801"/>
                    <a:pt x="24028" y="74801"/>
                  </a:cubicBezTo>
                  <a:lnTo>
                    <a:pt x="87502" y="74801"/>
                  </a:lnTo>
                  <a:cubicBezTo>
                    <a:pt x="91254" y="74801"/>
                    <a:pt x="94309" y="71746"/>
                    <a:pt x="94309" y="67994"/>
                  </a:cubicBezTo>
                  <a:lnTo>
                    <a:pt x="94309" y="24028"/>
                  </a:lnTo>
                  <a:cubicBezTo>
                    <a:pt x="94309" y="20276"/>
                    <a:pt x="91254" y="17221"/>
                    <a:pt x="87502" y="17221"/>
                  </a:cubicBezTo>
                  <a:close/>
                </a:path>
              </a:pathLst>
            </a:custGeom>
            <a:grpFill/>
            <a:ln w="2613" cap="flat">
              <a:noFill/>
              <a:prstDash val="solid"/>
              <a:miter/>
            </a:ln>
          </p:spPr>
          <p:txBody>
            <a:bodyPr rtlCol="0" anchor="ctr"/>
            <a:lstStyle/>
            <a:p>
              <a:endParaRPr lang="en-AU"/>
            </a:p>
          </p:txBody>
        </p:sp>
        <p:sp>
          <p:nvSpPr>
            <p:cNvPr id="247" name="Freeform 246">
              <a:extLst>
                <a:ext uri="{FF2B5EF4-FFF2-40B4-BE49-F238E27FC236}">
                  <a16:creationId xmlns:a16="http://schemas.microsoft.com/office/drawing/2014/main" id="{46B6D4FD-D05A-1C82-E58E-CC225D1E2DB1}"/>
                </a:ext>
              </a:extLst>
            </p:cNvPr>
            <p:cNvSpPr/>
            <p:nvPr/>
          </p:nvSpPr>
          <p:spPr>
            <a:xfrm>
              <a:off x="7464231" y="6008615"/>
              <a:ext cx="89581" cy="17221"/>
            </a:xfrm>
            <a:custGeom>
              <a:avLst/>
              <a:gdLst>
                <a:gd name="connsiteX0" fmla="*/ 80971 w 89581"/>
                <a:gd name="connsiteY0" fmla="*/ 17221 h 17221"/>
                <a:gd name="connsiteX1" fmla="*/ 8611 w 89581"/>
                <a:gd name="connsiteY1" fmla="*/ 17221 h 17221"/>
                <a:gd name="connsiteX2" fmla="*/ 0 w 89581"/>
                <a:gd name="connsiteY2" fmla="*/ 8611 h 17221"/>
                <a:gd name="connsiteX3" fmla="*/ 8611 w 89581"/>
                <a:gd name="connsiteY3" fmla="*/ 0 h 17221"/>
                <a:gd name="connsiteX4" fmla="*/ 80971 w 89581"/>
                <a:gd name="connsiteY4" fmla="*/ 0 h 17221"/>
                <a:gd name="connsiteX5" fmla="*/ 89581 w 89581"/>
                <a:gd name="connsiteY5" fmla="*/ 8611 h 17221"/>
                <a:gd name="connsiteX6" fmla="*/ 80971 w 89581"/>
                <a:gd name="connsiteY6" fmla="*/ 17221 h 1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581" h="17221">
                  <a:moveTo>
                    <a:pt x="80971" y="17221"/>
                  </a:moveTo>
                  <a:lnTo>
                    <a:pt x="8611" y="17221"/>
                  </a:lnTo>
                  <a:cubicBezTo>
                    <a:pt x="3854" y="17221"/>
                    <a:pt x="0" y="13367"/>
                    <a:pt x="0" y="8611"/>
                  </a:cubicBezTo>
                  <a:cubicBezTo>
                    <a:pt x="0" y="3854"/>
                    <a:pt x="3854" y="0"/>
                    <a:pt x="8611" y="0"/>
                  </a:cubicBezTo>
                  <a:lnTo>
                    <a:pt x="80971" y="0"/>
                  </a:lnTo>
                  <a:cubicBezTo>
                    <a:pt x="85727" y="0"/>
                    <a:pt x="89581" y="3854"/>
                    <a:pt x="89581" y="8611"/>
                  </a:cubicBezTo>
                  <a:cubicBezTo>
                    <a:pt x="89581" y="13367"/>
                    <a:pt x="85737" y="17221"/>
                    <a:pt x="80971" y="17221"/>
                  </a:cubicBezTo>
                  <a:close/>
                </a:path>
              </a:pathLst>
            </a:custGeom>
            <a:grpFill/>
            <a:ln w="2613" cap="flat">
              <a:noFill/>
              <a:prstDash val="solid"/>
              <a:miter/>
            </a:ln>
          </p:spPr>
          <p:txBody>
            <a:bodyPr rtlCol="0" anchor="ctr"/>
            <a:lstStyle/>
            <a:p>
              <a:endParaRPr lang="en-AU"/>
            </a:p>
          </p:txBody>
        </p:sp>
        <p:sp>
          <p:nvSpPr>
            <p:cNvPr id="248" name="Freeform 247">
              <a:extLst>
                <a:ext uri="{FF2B5EF4-FFF2-40B4-BE49-F238E27FC236}">
                  <a16:creationId xmlns:a16="http://schemas.microsoft.com/office/drawing/2014/main" id="{25223125-3B98-1CAF-F7E2-72C7E093CD8B}"/>
                </a:ext>
              </a:extLst>
            </p:cNvPr>
            <p:cNvSpPr/>
            <p:nvPr/>
          </p:nvSpPr>
          <p:spPr>
            <a:xfrm>
              <a:off x="7404564" y="6199984"/>
              <a:ext cx="208974" cy="226595"/>
            </a:xfrm>
            <a:custGeom>
              <a:avLst/>
              <a:gdLst>
                <a:gd name="connsiteX0" fmla="*/ 95527 w 208974"/>
                <a:gd name="connsiteY0" fmla="*/ 226596 h 226595"/>
                <a:gd name="connsiteX1" fmla="*/ 89561 w 208974"/>
                <a:gd name="connsiteY1" fmla="*/ 224187 h 226595"/>
                <a:gd name="connsiteX2" fmla="*/ 2645 w 208974"/>
                <a:gd name="connsiteY2" fmla="*/ 140571 h 226595"/>
                <a:gd name="connsiteX3" fmla="*/ 0 w 208974"/>
                <a:gd name="connsiteY3" fmla="*/ 134370 h 226595"/>
                <a:gd name="connsiteX4" fmla="*/ 0 w 208974"/>
                <a:gd name="connsiteY4" fmla="*/ 8612 h 226595"/>
                <a:gd name="connsiteX5" fmla="*/ 4049 w 208974"/>
                <a:gd name="connsiteY5" fmla="*/ 1303 h 226595"/>
                <a:gd name="connsiteX6" fmla="*/ 12393 w 208974"/>
                <a:gd name="connsiteY6" fmla="*/ 873 h 226595"/>
                <a:gd name="connsiteX7" fmla="*/ 104487 w 208974"/>
                <a:gd name="connsiteY7" fmla="*/ 22102 h 226595"/>
                <a:gd name="connsiteX8" fmla="*/ 196581 w 208974"/>
                <a:gd name="connsiteY8" fmla="*/ 873 h 226595"/>
                <a:gd name="connsiteX9" fmla="*/ 204926 w 208974"/>
                <a:gd name="connsiteY9" fmla="*/ 1303 h 226595"/>
                <a:gd name="connsiteX10" fmla="*/ 208975 w 208974"/>
                <a:gd name="connsiteY10" fmla="*/ 8612 h 226595"/>
                <a:gd name="connsiteX11" fmla="*/ 208975 w 208974"/>
                <a:gd name="connsiteY11" fmla="*/ 124148 h 226595"/>
                <a:gd name="connsiteX12" fmla="*/ 206104 w 208974"/>
                <a:gd name="connsiteY12" fmla="*/ 130565 h 226595"/>
                <a:gd name="connsiteX13" fmla="*/ 101259 w 208974"/>
                <a:gd name="connsiteY13" fmla="*/ 224391 h 226595"/>
                <a:gd name="connsiteX14" fmla="*/ 95529 w 208974"/>
                <a:gd name="connsiteY14" fmla="*/ 226595 h 226595"/>
                <a:gd name="connsiteX15" fmla="*/ 17221 w 208974"/>
                <a:gd name="connsiteY15" fmla="*/ 130709 h 226595"/>
                <a:gd name="connsiteX16" fmla="*/ 95732 w 208974"/>
                <a:gd name="connsiteY16" fmla="*/ 206237 h 226595"/>
                <a:gd name="connsiteX17" fmla="*/ 191752 w 208974"/>
                <a:gd name="connsiteY17" fmla="*/ 120305 h 226595"/>
                <a:gd name="connsiteX18" fmla="*/ 191752 w 208974"/>
                <a:gd name="connsiteY18" fmla="*/ 21957 h 226595"/>
                <a:gd name="connsiteX19" fmla="*/ 104486 w 208974"/>
                <a:gd name="connsiteY19" fmla="*/ 39322 h 226595"/>
                <a:gd name="connsiteX20" fmla="*/ 17221 w 208974"/>
                <a:gd name="connsiteY20" fmla="*/ 21957 h 22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8974" h="226595">
                  <a:moveTo>
                    <a:pt x="95527" y="226596"/>
                  </a:moveTo>
                  <a:cubicBezTo>
                    <a:pt x="93374" y="226596"/>
                    <a:pt x="91222" y="225796"/>
                    <a:pt x="89561" y="224187"/>
                  </a:cubicBezTo>
                  <a:lnTo>
                    <a:pt x="2645" y="140571"/>
                  </a:lnTo>
                  <a:cubicBezTo>
                    <a:pt x="953" y="138952"/>
                    <a:pt x="0" y="136707"/>
                    <a:pt x="0" y="134370"/>
                  </a:cubicBezTo>
                  <a:lnTo>
                    <a:pt x="0" y="8612"/>
                  </a:lnTo>
                  <a:cubicBezTo>
                    <a:pt x="0" y="5639"/>
                    <a:pt x="1538" y="2882"/>
                    <a:pt x="4049" y="1303"/>
                  </a:cubicBezTo>
                  <a:cubicBezTo>
                    <a:pt x="6571" y="-265"/>
                    <a:pt x="9728" y="-429"/>
                    <a:pt x="12393" y="873"/>
                  </a:cubicBezTo>
                  <a:cubicBezTo>
                    <a:pt x="41199" y="14957"/>
                    <a:pt x="72176" y="22102"/>
                    <a:pt x="104487" y="22102"/>
                  </a:cubicBezTo>
                  <a:cubicBezTo>
                    <a:pt x="136799" y="22102"/>
                    <a:pt x="167786" y="14957"/>
                    <a:pt x="196581" y="873"/>
                  </a:cubicBezTo>
                  <a:cubicBezTo>
                    <a:pt x="199257" y="-429"/>
                    <a:pt x="202404" y="-265"/>
                    <a:pt x="204926" y="1303"/>
                  </a:cubicBezTo>
                  <a:cubicBezTo>
                    <a:pt x="207447" y="2872"/>
                    <a:pt x="208975" y="5639"/>
                    <a:pt x="208975" y="8612"/>
                  </a:cubicBezTo>
                  <a:lnTo>
                    <a:pt x="208975" y="124148"/>
                  </a:lnTo>
                  <a:cubicBezTo>
                    <a:pt x="208975" y="126598"/>
                    <a:pt x="207929" y="128925"/>
                    <a:pt x="206104" y="130565"/>
                  </a:cubicBezTo>
                  <a:lnTo>
                    <a:pt x="101259" y="224391"/>
                  </a:lnTo>
                  <a:cubicBezTo>
                    <a:pt x="99640" y="225867"/>
                    <a:pt x="97579" y="226595"/>
                    <a:pt x="95529" y="226595"/>
                  </a:cubicBezTo>
                  <a:close/>
                  <a:moveTo>
                    <a:pt x="17221" y="130709"/>
                  </a:moveTo>
                  <a:lnTo>
                    <a:pt x="95732" y="206237"/>
                  </a:lnTo>
                  <a:lnTo>
                    <a:pt x="191752" y="120305"/>
                  </a:lnTo>
                  <a:lnTo>
                    <a:pt x="191752" y="21957"/>
                  </a:lnTo>
                  <a:cubicBezTo>
                    <a:pt x="164145" y="33489"/>
                    <a:pt x="134848" y="39322"/>
                    <a:pt x="104486" y="39322"/>
                  </a:cubicBezTo>
                  <a:cubicBezTo>
                    <a:pt x="74113" y="39322"/>
                    <a:pt x="44827" y="33489"/>
                    <a:pt x="17221" y="21957"/>
                  </a:cubicBezTo>
                  <a:close/>
                </a:path>
              </a:pathLst>
            </a:custGeom>
            <a:grpFill/>
            <a:ln w="2613" cap="flat">
              <a:noFill/>
              <a:prstDash val="solid"/>
              <a:miter/>
            </a:ln>
          </p:spPr>
          <p:txBody>
            <a:bodyPr rtlCol="0" anchor="ctr"/>
            <a:lstStyle/>
            <a:p>
              <a:endParaRPr lang="en-AU"/>
            </a:p>
          </p:txBody>
        </p:sp>
        <p:sp>
          <p:nvSpPr>
            <p:cNvPr id="249" name="Freeform 248">
              <a:extLst>
                <a:ext uri="{FF2B5EF4-FFF2-40B4-BE49-F238E27FC236}">
                  <a16:creationId xmlns:a16="http://schemas.microsoft.com/office/drawing/2014/main" id="{489DA985-CA75-8507-2E9F-C4B872FCE985}"/>
                </a:ext>
              </a:extLst>
            </p:cNvPr>
            <p:cNvSpPr/>
            <p:nvPr/>
          </p:nvSpPr>
          <p:spPr>
            <a:xfrm>
              <a:off x="7640990" y="5785626"/>
              <a:ext cx="136142" cy="235407"/>
            </a:xfrm>
            <a:custGeom>
              <a:avLst/>
              <a:gdLst>
                <a:gd name="connsiteX0" fmla="*/ 127531 w 136142"/>
                <a:gd name="connsiteY0" fmla="*/ 235407 h 235407"/>
                <a:gd name="connsiteX1" fmla="*/ 118921 w 136142"/>
                <a:gd name="connsiteY1" fmla="*/ 226797 h 235407"/>
                <a:gd name="connsiteX2" fmla="*/ 3938 w 136142"/>
                <a:gd name="connsiteY2" fmla="*/ 15844 h 235407"/>
                <a:gd name="connsiteX3" fmla="*/ 1376 w 136142"/>
                <a:gd name="connsiteY3" fmla="*/ 3943 h 235407"/>
                <a:gd name="connsiteX4" fmla="*/ 13277 w 136142"/>
                <a:gd name="connsiteY4" fmla="*/ 1380 h 235407"/>
                <a:gd name="connsiteX5" fmla="*/ 136143 w 136142"/>
                <a:gd name="connsiteY5" fmla="*/ 226795 h 235407"/>
                <a:gd name="connsiteX6" fmla="*/ 127532 w 136142"/>
                <a:gd name="connsiteY6" fmla="*/ 235405 h 23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142" h="235407">
                  <a:moveTo>
                    <a:pt x="127531" y="235407"/>
                  </a:moveTo>
                  <a:cubicBezTo>
                    <a:pt x="122775" y="235407"/>
                    <a:pt x="118921" y="231553"/>
                    <a:pt x="118921" y="226797"/>
                  </a:cubicBezTo>
                  <a:cubicBezTo>
                    <a:pt x="118921" y="141224"/>
                    <a:pt x="75928" y="62364"/>
                    <a:pt x="3938" y="15844"/>
                  </a:cubicBezTo>
                  <a:cubicBezTo>
                    <a:pt x="-59" y="13261"/>
                    <a:pt x="-1197" y="7931"/>
                    <a:pt x="1376" y="3943"/>
                  </a:cubicBezTo>
                  <a:cubicBezTo>
                    <a:pt x="3949" y="-55"/>
                    <a:pt x="9289" y="-1203"/>
                    <a:pt x="13277" y="1380"/>
                  </a:cubicBezTo>
                  <a:cubicBezTo>
                    <a:pt x="90208" y="51085"/>
                    <a:pt x="136143" y="135359"/>
                    <a:pt x="136143" y="226795"/>
                  </a:cubicBezTo>
                  <a:cubicBezTo>
                    <a:pt x="136143" y="231551"/>
                    <a:pt x="132288" y="235405"/>
                    <a:pt x="127532" y="235405"/>
                  </a:cubicBezTo>
                  <a:close/>
                </a:path>
              </a:pathLst>
            </a:custGeom>
            <a:grpFill/>
            <a:ln w="2613" cap="flat">
              <a:noFill/>
              <a:prstDash val="solid"/>
              <a:miter/>
            </a:ln>
          </p:spPr>
          <p:txBody>
            <a:bodyPr rtlCol="0" anchor="ctr"/>
            <a:lstStyle/>
            <a:p>
              <a:endParaRPr lang="en-AU"/>
            </a:p>
          </p:txBody>
        </p:sp>
        <p:sp>
          <p:nvSpPr>
            <p:cNvPr id="254" name="Freeform 253">
              <a:extLst>
                <a:ext uri="{FF2B5EF4-FFF2-40B4-BE49-F238E27FC236}">
                  <a16:creationId xmlns:a16="http://schemas.microsoft.com/office/drawing/2014/main" id="{B709535C-4CA3-F3ED-46E8-34817BE97705}"/>
                </a:ext>
              </a:extLst>
            </p:cNvPr>
            <p:cNvSpPr/>
            <p:nvPr/>
          </p:nvSpPr>
          <p:spPr>
            <a:xfrm>
              <a:off x="7793428" y="6270381"/>
              <a:ext cx="216535" cy="292665"/>
            </a:xfrm>
            <a:custGeom>
              <a:avLst/>
              <a:gdLst>
                <a:gd name="connsiteX0" fmla="*/ 207914 w 216535"/>
                <a:gd name="connsiteY0" fmla="*/ 292658 h 292665"/>
                <a:gd name="connsiteX1" fmla="*/ 199313 w 216535"/>
                <a:gd name="connsiteY1" fmla="*/ 284129 h 292665"/>
                <a:gd name="connsiteX2" fmla="*/ 197560 w 216535"/>
                <a:gd name="connsiteY2" fmla="*/ 95800 h 292665"/>
                <a:gd name="connsiteX3" fmla="*/ 5337 w 216535"/>
                <a:gd name="connsiteY3" fmla="*/ 16572 h 292665"/>
                <a:gd name="connsiteX4" fmla="*/ 652 w 216535"/>
                <a:gd name="connsiteY4" fmla="*/ 5327 h 292665"/>
                <a:gd name="connsiteX5" fmla="*/ 11898 w 216535"/>
                <a:gd name="connsiteY5" fmla="*/ 653 h 292665"/>
                <a:gd name="connsiteX6" fmla="*/ 209401 w 216535"/>
                <a:gd name="connsiteY6" fmla="*/ 82063 h 292665"/>
                <a:gd name="connsiteX7" fmla="*/ 214721 w 216535"/>
                <a:gd name="connsiteY7" fmla="*/ 89936 h 292665"/>
                <a:gd name="connsiteX8" fmla="*/ 216535 w 216535"/>
                <a:gd name="connsiteY8" fmla="*/ 283973 h 292665"/>
                <a:gd name="connsiteX9" fmla="*/ 208007 w 216535"/>
                <a:gd name="connsiteY9" fmla="*/ 292666 h 292665"/>
                <a:gd name="connsiteX10" fmla="*/ 207914 w 216535"/>
                <a:gd name="connsiteY10" fmla="*/ 292655 h 29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535" h="292665">
                  <a:moveTo>
                    <a:pt x="207914" y="292658"/>
                  </a:moveTo>
                  <a:cubicBezTo>
                    <a:pt x="203198" y="292658"/>
                    <a:pt x="199354" y="288855"/>
                    <a:pt x="199313" y="284129"/>
                  </a:cubicBezTo>
                  <a:lnTo>
                    <a:pt x="197560" y="95800"/>
                  </a:lnTo>
                  <a:lnTo>
                    <a:pt x="5337" y="16572"/>
                  </a:lnTo>
                  <a:cubicBezTo>
                    <a:pt x="939" y="14758"/>
                    <a:pt x="-1162" y="9724"/>
                    <a:pt x="652" y="5327"/>
                  </a:cubicBezTo>
                  <a:cubicBezTo>
                    <a:pt x="2467" y="939"/>
                    <a:pt x="7510" y="-1162"/>
                    <a:pt x="11898" y="653"/>
                  </a:cubicBezTo>
                  <a:lnTo>
                    <a:pt x="209401" y="82063"/>
                  </a:lnTo>
                  <a:cubicBezTo>
                    <a:pt x="212599" y="83386"/>
                    <a:pt x="214701" y="86482"/>
                    <a:pt x="214721" y="89936"/>
                  </a:cubicBezTo>
                  <a:lnTo>
                    <a:pt x="216535" y="283973"/>
                  </a:lnTo>
                  <a:cubicBezTo>
                    <a:pt x="216576" y="288729"/>
                    <a:pt x="212763" y="292625"/>
                    <a:pt x="208007" y="292666"/>
                  </a:cubicBezTo>
                  <a:cubicBezTo>
                    <a:pt x="207966" y="292655"/>
                    <a:pt x="207945" y="292655"/>
                    <a:pt x="207914" y="292655"/>
                  </a:cubicBezTo>
                  <a:close/>
                </a:path>
              </a:pathLst>
            </a:custGeom>
            <a:grpFill/>
            <a:ln w="2613" cap="flat">
              <a:noFill/>
              <a:prstDash val="solid"/>
              <a:miter/>
            </a:ln>
          </p:spPr>
          <p:txBody>
            <a:bodyPr rtlCol="0" anchor="ctr"/>
            <a:lstStyle/>
            <a:p>
              <a:endParaRPr lang="en-AU"/>
            </a:p>
          </p:txBody>
        </p:sp>
        <p:sp>
          <p:nvSpPr>
            <p:cNvPr id="257" name="Freeform 256">
              <a:extLst>
                <a:ext uri="{FF2B5EF4-FFF2-40B4-BE49-F238E27FC236}">
                  <a16:creationId xmlns:a16="http://schemas.microsoft.com/office/drawing/2014/main" id="{E445E163-9CE9-898F-B8A3-05C3C89111C5}"/>
                </a:ext>
              </a:extLst>
            </p:cNvPr>
            <p:cNvSpPr/>
            <p:nvPr/>
          </p:nvSpPr>
          <p:spPr>
            <a:xfrm>
              <a:off x="7497359" y="5537076"/>
              <a:ext cx="17221" cy="120263"/>
            </a:xfrm>
            <a:custGeom>
              <a:avLst/>
              <a:gdLst>
                <a:gd name="connsiteX0" fmla="*/ 8611 w 17221"/>
                <a:gd name="connsiteY0" fmla="*/ 120263 h 120263"/>
                <a:gd name="connsiteX1" fmla="*/ 0 w 17221"/>
                <a:gd name="connsiteY1" fmla="*/ 111653 h 120263"/>
                <a:gd name="connsiteX2" fmla="*/ 0 w 17221"/>
                <a:gd name="connsiteY2" fmla="*/ 8611 h 120263"/>
                <a:gd name="connsiteX3" fmla="*/ 8611 w 17221"/>
                <a:gd name="connsiteY3" fmla="*/ 0 h 120263"/>
                <a:gd name="connsiteX4" fmla="*/ 17221 w 17221"/>
                <a:gd name="connsiteY4" fmla="*/ 8611 h 120263"/>
                <a:gd name="connsiteX5" fmla="*/ 17221 w 17221"/>
                <a:gd name="connsiteY5" fmla="*/ 111642 h 120263"/>
                <a:gd name="connsiteX6" fmla="*/ 8611 w 17221"/>
                <a:gd name="connsiteY6" fmla="*/ 120263 h 12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21" h="120263">
                  <a:moveTo>
                    <a:pt x="8611" y="120263"/>
                  </a:moveTo>
                  <a:cubicBezTo>
                    <a:pt x="3854" y="120263"/>
                    <a:pt x="0" y="116409"/>
                    <a:pt x="0" y="111653"/>
                  </a:cubicBezTo>
                  <a:lnTo>
                    <a:pt x="0" y="8611"/>
                  </a:lnTo>
                  <a:cubicBezTo>
                    <a:pt x="0" y="3854"/>
                    <a:pt x="3854" y="0"/>
                    <a:pt x="8611" y="0"/>
                  </a:cubicBezTo>
                  <a:cubicBezTo>
                    <a:pt x="13367" y="0"/>
                    <a:pt x="17221" y="3854"/>
                    <a:pt x="17221" y="8611"/>
                  </a:cubicBezTo>
                  <a:lnTo>
                    <a:pt x="17221" y="111642"/>
                  </a:lnTo>
                  <a:cubicBezTo>
                    <a:pt x="17221" y="116409"/>
                    <a:pt x="13367" y="120263"/>
                    <a:pt x="8611" y="120263"/>
                  </a:cubicBezTo>
                  <a:close/>
                </a:path>
              </a:pathLst>
            </a:custGeom>
            <a:grpFill/>
            <a:ln w="2613" cap="flat">
              <a:noFill/>
              <a:prstDash val="solid"/>
              <a:miter/>
            </a:ln>
          </p:spPr>
          <p:txBody>
            <a:bodyPr rtlCol="0" anchor="ctr"/>
            <a:lstStyle/>
            <a:p>
              <a:endParaRPr lang="en-AU"/>
            </a:p>
          </p:txBody>
        </p:sp>
        <p:sp>
          <p:nvSpPr>
            <p:cNvPr id="258" name="Freeform 257">
              <a:extLst>
                <a:ext uri="{FF2B5EF4-FFF2-40B4-BE49-F238E27FC236}">
                  <a16:creationId xmlns:a16="http://schemas.microsoft.com/office/drawing/2014/main" id="{313FEBBF-0BE3-285E-7CD3-D6AB81048293}"/>
                </a:ext>
              </a:extLst>
            </p:cNvPr>
            <p:cNvSpPr/>
            <p:nvPr/>
          </p:nvSpPr>
          <p:spPr>
            <a:xfrm>
              <a:off x="7815117" y="5760926"/>
              <a:ext cx="112230" cy="68749"/>
            </a:xfrm>
            <a:custGeom>
              <a:avLst/>
              <a:gdLst>
                <a:gd name="connsiteX0" fmla="*/ 8618 w 112230"/>
                <a:gd name="connsiteY0" fmla="*/ 68750 h 68749"/>
                <a:gd name="connsiteX1" fmla="*/ 1043 w 112230"/>
                <a:gd name="connsiteY1" fmla="*/ 64239 h 68749"/>
                <a:gd name="connsiteX2" fmla="*/ 4507 w 112230"/>
                <a:gd name="connsiteY2" fmla="*/ 52564 h 68749"/>
                <a:gd name="connsiteX3" fmla="*/ 99522 w 112230"/>
                <a:gd name="connsiteY3" fmla="*/ 1043 h 68749"/>
                <a:gd name="connsiteX4" fmla="*/ 111188 w 112230"/>
                <a:gd name="connsiteY4" fmla="*/ 4507 h 68749"/>
                <a:gd name="connsiteX5" fmla="*/ 107723 w 112230"/>
                <a:gd name="connsiteY5" fmla="*/ 16183 h 68749"/>
                <a:gd name="connsiteX6" fmla="*/ 12708 w 112230"/>
                <a:gd name="connsiteY6" fmla="*/ 67704 h 68749"/>
                <a:gd name="connsiteX7" fmla="*/ 8618 w 112230"/>
                <a:gd name="connsiteY7" fmla="*/ 68750 h 6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230" h="68749">
                  <a:moveTo>
                    <a:pt x="8618" y="68750"/>
                  </a:moveTo>
                  <a:cubicBezTo>
                    <a:pt x="5563" y="68750"/>
                    <a:pt x="2601" y="67120"/>
                    <a:pt x="1043" y="64239"/>
                  </a:cubicBezTo>
                  <a:cubicBezTo>
                    <a:pt x="-1223" y="60057"/>
                    <a:pt x="325" y="54829"/>
                    <a:pt x="4507" y="52564"/>
                  </a:cubicBezTo>
                  <a:lnTo>
                    <a:pt x="99522" y="1043"/>
                  </a:lnTo>
                  <a:cubicBezTo>
                    <a:pt x="103705" y="-1223"/>
                    <a:pt x="108922" y="325"/>
                    <a:pt x="111188" y="4507"/>
                  </a:cubicBezTo>
                  <a:cubicBezTo>
                    <a:pt x="113453" y="8690"/>
                    <a:pt x="111905" y="13918"/>
                    <a:pt x="107723" y="16183"/>
                  </a:cubicBezTo>
                  <a:lnTo>
                    <a:pt x="12708" y="67704"/>
                  </a:lnTo>
                  <a:cubicBezTo>
                    <a:pt x="11416" y="68411"/>
                    <a:pt x="10002" y="68750"/>
                    <a:pt x="8618" y="68750"/>
                  </a:cubicBezTo>
                  <a:close/>
                </a:path>
              </a:pathLst>
            </a:custGeom>
            <a:grpFill/>
            <a:ln w="2613" cap="flat">
              <a:noFill/>
              <a:prstDash val="solid"/>
              <a:miter/>
            </a:ln>
          </p:spPr>
          <p:txBody>
            <a:bodyPr rtlCol="0" anchor="ctr"/>
            <a:lstStyle/>
            <a:p>
              <a:endParaRPr lang="en-AU"/>
            </a:p>
          </p:txBody>
        </p:sp>
        <p:sp>
          <p:nvSpPr>
            <p:cNvPr id="259" name="Freeform 258">
              <a:extLst>
                <a:ext uri="{FF2B5EF4-FFF2-40B4-BE49-F238E27FC236}">
                  <a16:creationId xmlns:a16="http://schemas.microsoft.com/office/drawing/2014/main" id="{8D56E3C3-C756-320C-2539-C1A2377B78A3}"/>
                </a:ext>
              </a:extLst>
            </p:cNvPr>
            <p:cNvSpPr/>
            <p:nvPr/>
          </p:nvSpPr>
          <p:spPr>
            <a:xfrm>
              <a:off x="7815109" y="6157099"/>
              <a:ext cx="112240" cy="68754"/>
            </a:xfrm>
            <a:custGeom>
              <a:avLst/>
              <a:gdLst>
                <a:gd name="connsiteX0" fmla="*/ 103623 w 112240"/>
                <a:gd name="connsiteY0" fmla="*/ 68754 h 68754"/>
                <a:gd name="connsiteX1" fmla="*/ 99522 w 112240"/>
                <a:gd name="connsiteY1" fmla="*/ 67709 h 68754"/>
                <a:gd name="connsiteX2" fmla="*/ 4507 w 112240"/>
                <a:gd name="connsiteY2" fmla="*/ 16188 h 68754"/>
                <a:gd name="connsiteX3" fmla="*/ 1043 w 112240"/>
                <a:gd name="connsiteY3" fmla="*/ 4512 h 68754"/>
                <a:gd name="connsiteX4" fmla="*/ 12718 w 112240"/>
                <a:gd name="connsiteY4" fmla="*/ 1047 h 68754"/>
                <a:gd name="connsiteX5" fmla="*/ 107733 w 112240"/>
                <a:gd name="connsiteY5" fmla="*/ 52568 h 68754"/>
                <a:gd name="connsiteX6" fmla="*/ 111198 w 112240"/>
                <a:gd name="connsiteY6" fmla="*/ 64244 h 68754"/>
                <a:gd name="connsiteX7" fmla="*/ 103623 w 112240"/>
                <a:gd name="connsiteY7" fmla="*/ 68754 h 68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240" h="68754">
                  <a:moveTo>
                    <a:pt x="103623" y="68754"/>
                  </a:moveTo>
                  <a:cubicBezTo>
                    <a:pt x="102239" y="68754"/>
                    <a:pt x="100834" y="68416"/>
                    <a:pt x="99522" y="67709"/>
                  </a:cubicBezTo>
                  <a:lnTo>
                    <a:pt x="4507" y="16188"/>
                  </a:lnTo>
                  <a:cubicBezTo>
                    <a:pt x="325" y="13922"/>
                    <a:pt x="-1223" y="8694"/>
                    <a:pt x="1043" y="4512"/>
                  </a:cubicBezTo>
                  <a:cubicBezTo>
                    <a:pt x="3308" y="330"/>
                    <a:pt x="8536" y="-1229"/>
                    <a:pt x="12718" y="1047"/>
                  </a:cubicBezTo>
                  <a:lnTo>
                    <a:pt x="107733" y="52568"/>
                  </a:lnTo>
                  <a:cubicBezTo>
                    <a:pt x="111916" y="54834"/>
                    <a:pt x="113463" y="60062"/>
                    <a:pt x="111198" y="64244"/>
                  </a:cubicBezTo>
                  <a:cubicBezTo>
                    <a:pt x="109640" y="67114"/>
                    <a:pt x="106687" y="68754"/>
                    <a:pt x="103623" y="68754"/>
                  </a:cubicBezTo>
                  <a:close/>
                </a:path>
              </a:pathLst>
            </a:custGeom>
            <a:grpFill/>
            <a:ln w="2613" cap="flat">
              <a:noFill/>
              <a:prstDash val="solid"/>
              <a:miter/>
            </a:ln>
          </p:spPr>
          <p:txBody>
            <a:bodyPr rtlCol="0" anchor="ctr"/>
            <a:lstStyle/>
            <a:p>
              <a:endParaRPr lang="en-AU"/>
            </a:p>
          </p:txBody>
        </p:sp>
        <p:sp>
          <p:nvSpPr>
            <p:cNvPr id="260" name="Freeform 259">
              <a:extLst>
                <a:ext uri="{FF2B5EF4-FFF2-40B4-BE49-F238E27FC236}">
                  <a16:creationId xmlns:a16="http://schemas.microsoft.com/office/drawing/2014/main" id="{394B8612-03C5-0F89-4CB9-8598113DA252}"/>
                </a:ext>
              </a:extLst>
            </p:cNvPr>
            <p:cNvSpPr/>
            <p:nvPr/>
          </p:nvSpPr>
          <p:spPr>
            <a:xfrm>
              <a:off x="7084668" y="6157114"/>
              <a:ext cx="112240" cy="68739"/>
            </a:xfrm>
            <a:custGeom>
              <a:avLst/>
              <a:gdLst>
                <a:gd name="connsiteX0" fmla="*/ 8618 w 112240"/>
                <a:gd name="connsiteY0" fmla="*/ 68740 h 68739"/>
                <a:gd name="connsiteX1" fmla="*/ 1043 w 112240"/>
                <a:gd name="connsiteY1" fmla="*/ 64229 h 68739"/>
                <a:gd name="connsiteX2" fmla="*/ 4507 w 112240"/>
                <a:gd name="connsiteY2" fmla="*/ 52564 h 68739"/>
                <a:gd name="connsiteX3" fmla="*/ 99522 w 112240"/>
                <a:gd name="connsiteY3" fmla="*/ 1043 h 68739"/>
                <a:gd name="connsiteX4" fmla="*/ 111198 w 112240"/>
                <a:gd name="connsiteY4" fmla="*/ 4507 h 68739"/>
                <a:gd name="connsiteX5" fmla="*/ 107733 w 112240"/>
                <a:gd name="connsiteY5" fmla="*/ 16183 h 68739"/>
                <a:gd name="connsiteX6" fmla="*/ 12718 w 112240"/>
                <a:gd name="connsiteY6" fmla="*/ 67704 h 68739"/>
                <a:gd name="connsiteX7" fmla="*/ 8618 w 112240"/>
                <a:gd name="connsiteY7" fmla="*/ 68740 h 6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240" h="68739">
                  <a:moveTo>
                    <a:pt x="8618" y="68740"/>
                  </a:moveTo>
                  <a:cubicBezTo>
                    <a:pt x="5563" y="68740"/>
                    <a:pt x="2601" y="67110"/>
                    <a:pt x="1043" y="64229"/>
                  </a:cubicBezTo>
                  <a:cubicBezTo>
                    <a:pt x="-1223" y="60057"/>
                    <a:pt x="325" y="54829"/>
                    <a:pt x="4507" y="52564"/>
                  </a:cubicBezTo>
                  <a:lnTo>
                    <a:pt x="99522" y="1043"/>
                  </a:lnTo>
                  <a:cubicBezTo>
                    <a:pt x="103705" y="-1223"/>
                    <a:pt x="108932" y="325"/>
                    <a:pt x="111198" y="4507"/>
                  </a:cubicBezTo>
                  <a:cubicBezTo>
                    <a:pt x="113463" y="8690"/>
                    <a:pt x="111915" y="13918"/>
                    <a:pt x="107733" y="16183"/>
                  </a:cubicBezTo>
                  <a:lnTo>
                    <a:pt x="12718" y="67704"/>
                  </a:lnTo>
                  <a:cubicBezTo>
                    <a:pt x="11406" y="68391"/>
                    <a:pt x="10002" y="68740"/>
                    <a:pt x="8618" y="68740"/>
                  </a:cubicBezTo>
                  <a:close/>
                </a:path>
              </a:pathLst>
            </a:custGeom>
            <a:grpFill/>
            <a:ln w="2613" cap="flat">
              <a:noFill/>
              <a:prstDash val="solid"/>
              <a:miter/>
            </a:ln>
          </p:spPr>
          <p:txBody>
            <a:bodyPr rtlCol="0" anchor="ctr"/>
            <a:lstStyle/>
            <a:p>
              <a:endParaRPr lang="en-AU"/>
            </a:p>
          </p:txBody>
        </p:sp>
        <p:sp>
          <p:nvSpPr>
            <p:cNvPr id="261" name="Freeform 260">
              <a:extLst>
                <a:ext uri="{FF2B5EF4-FFF2-40B4-BE49-F238E27FC236}">
                  <a16:creationId xmlns:a16="http://schemas.microsoft.com/office/drawing/2014/main" id="{A13EEB46-A7BB-52AE-7F83-4C9BBE6D81D8}"/>
                </a:ext>
              </a:extLst>
            </p:cNvPr>
            <p:cNvSpPr/>
            <p:nvPr/>
          </p:nvSpPr>
          <p:spPr>
            <a:xfrm>
              <a:off x="7084660" y="5760926"/>
              <a:ext cx="112240" cy="68749"/>
            </a:xfrm>
            <a:custGeom>
              <a:avLst/>
              <a:gdLst>
                <a:gd name="connsiteX0" fmla="*/ 103623 w 112240"/>
                <a:gd name="connsiteY0" fmla="*/ 68750 h 68749"/>
                <a:gd name="connsiteX1" fmla="*/ 99522 w 112240"/>
                <a:gd name="connsiteY1" fmla="*/ 67704 h 68749"/>
                <a:gd name="connsiteX2" fmla="*/ 4507 w 112240"/>
                <a:gd name="connsiteY2" fmla="*/ 16183 h 68749"/>
                <a:gd name="connsiteX3" fmla="*/ 1043 w 112240"/>
                <a:gd name="connsiteY3" fmla="*/ 4507 h 68749"/>
                <a:gd name="connsiteX4" fmla="*/ 12718 w 112240"/>
                <a:gd name="connsiteY4" fmla="*/ 1043 h 68749"/>
                <a:gd name="connsiteX5" fmla="*/ 107733 w 112240"/>
                <a:gd name="connsiteY5" fmla="*/ 52564 h 68749"/>
                <a:gd name="connsiteX6" fmla="*/ 111198 w 112240"/>
                <a:gd name="connsiteY6" fmla="*/ 64239 h 68749"/>
                <a:gd name="connsiteX7" fmla="*/ 103623 w 112240"/>
                <a:gd name="connsiteY7" fmla="*/ 68750 h 6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240" h="68749">
                  <a:moveTo>
                    <a:pt x="103623" y="68750"/>
                  </a:moveTo>
                  <a:cubicBezTo>
                    <a:pt x="102239" y="68750"/>
                    <a:pt x="100834" y="68412"/>
                    <a:pt x="99522" y="67704"/>
                  </a:cubicBezTo>
                  <a:lnTo>
                    <a:pt x="4507" y="16183"/>
                  </a:lnTo>
                  <a:cubicBezTo>
                    <a:pt x="325" y="13918"/>
                    <a:pt x="-1223" y="8690"/>
                    <a:pt x="1043" y="4507"/>
                  </a:cubicBezTo>
                  <a:cubicBezTo>
                    <a:pt x="3308" y="325"/>
                    <a:pt x="8536" y="-1223"/>
                    <a:pt x="12718" y="1043"/>
                  </a:cubicBezTo>
                  <a:lnTo>
                    <a:pt x="107733" y="52564"/>
                  </a:lnTo>
                  <a:cubicBezTo>
                    <a:pt x="111916" y="54829"/>
                    <a:pt x="113463" y="60057"/>
                    <a:pt x="111198" y="64239"/>
                  </a:cubicBezTo>
                  <a:cubicBezTo>
                    <a:pt x="109640" y="67120"/>
                    <a:pt x="106677" y="68750"/>
                    <a:pt x="103623" y="68750"/>
                  </a:cubicBezTo>
                  <a:close/>
                </a:path>
              </a:pathLst>
            </a:custGeom>
            <a:grpFill/>
            <a:ln w="2613" cap="flat">
              <a:noFill/>
              <a:prstDash val="solid"/>
              <a:miter/>
            </a:ln>
          </p:spPr>
          <p:txBody>
            <a:bodyPr rtlCol="0" anchor="ctr"/>
            <a:lstStyle/>
            <a:p>
              <a:endParaRPr lang="en-AU"/>
            </a:p>
          </p:txBody>
        </p:sp>
        <p:sp>
          <p:nvSpPr>
            <p:cNvPr id="270" name="Freeform 269">
              <a:extLst>
                <a:ext uri="{FF2B5EF4-FFF2-40B4-BE49-F238E27FC236}">
                  <a16:creationId xmlns:a16="http://schemas.microsoft.com/office/drawing/2014/main" id="{E53C31FB-761B-18F5-33DC-26298CC4B777}"/>
                </a:ext>
              </a:extLst>
            </p:cNvPr>
            <p:cNvSpPr/>
            <p:nvPr/>
          </p:nvSpPr>
          <p:spPr>
            <a:xfrm>
              <a:off x="7672355" y="5645617"/>
              <a:ext cx="50641" cy="71729"/>
            </a:xfrm>
            <a:custGeom>
              <a:avLst/>
              <a:gdLst>
                <a:gd name="connsiteX0" fmla="*/ 8597 w 50641"/>
                <a:gd name="connsiteY0" fmla="*/ 71730 h 71729"/>
                <a:gd name="connsiteX1" fmla="*/ 4107 w 50641"/>
                <a:gd name="connsiteY1" fmla="*/ 70459 h 71729"/>
                <a:gd name="connsiteX2" fmla="*/ 1268 w 50641"/>
                <a:gd name="connsiteY2" fmla="*/ 58619 h 71729"/>
                <a:gd name="connsiteX3" fmla="*/ 34695 w 50641"/>
                <a:gd name="connsiteY3" fmla="*/ 4114 h 71729"/>
                <a:gd name="connsiteX4" fmla="*/ 46535 w 50641"/>
                <a:gd name="connsiteY4" fmla="*/ 1275 h 71729"/>
                <a:gd name="connsiteX5" fmla="*/ 49374 w 50641"/>
                <a:gd name="connsiteY5" fmla="*/ 13114 h 71729"/>
                <a:gd name="connsiteX6" fmla="*/ 15947 w 50641"/>
                <a:gd name="connsiteY6" fmla="*/ 67619 h 71729"/>
                <a:gd name="connsiteX7" fmla="*/ 8597 w 50641"/>
                <a:gd name="connsiteY7" fmla="*/ 71730 h 7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41" h="71729">
                  <a:moveTo>
                    <a:pt x="8597" y="71730"/>
                  </a:moveTo>
                  <a:cubicBezTo>
                    <a:pt x="7059" y="71730"/>
                    <a:pt x="5511" y="71320"/>
                    <a:pt x="4107" y="70459"/>
                  </a:cubicBezTo>
                  <a:cubicBezTo>
                    <a:pt x="58" y="67978"/>
                    <a:pt x="-1213" y="62668"/>
                    <a:pt x="1268" y="58619"/>
                  </a:cubicBezTo>
                  <a:lnTo>
                    <a:pt x="34695" y="4114"/>
                  </a:lnTo>
                  <a:cubicBezTo>
                    <a:pt x="37176" y="55"/>
                    <a:pt x="42486" y="-1216"/>
                    <a:pt x="46535" y="1275"/>
                  </a:cubicBezTo>
                  <a:cubicBezTo>
                    <a:pt x="50584" y="3756"/>
                    <a:pt x="51855" y="9066"/>
                    <a:pt x="49374" y="13114"/>
                  </a:cubicBezTo>
                  <a:lnTo>
                    <a:pt x="15947" y="67619"/>
                  </a:lnTo>
                  <a:cubicBezTo>
                    <a:pt x="14327" y="70274"/>
                    <a:pt x="11498" y="71730"/>
                    <a:pt x="8597" y="71730"/>
                  </a:cubicBezTo>
                  <a:close/>
                </a:path>
              </a:pathLst>
            </a:custGeom>
            <a:grpFill/>
            <a:ln w="2613" cap="flat">
              <a:noFill/>
              <a:prstDash val="solid"/>
              <a:miter/>
            </a:ln>
          </p:spPr>
          <p:txBody>
            <a:bodyPr rtlCol="0" anchor="ctr"/>
            <a:lstStyle/>
            <a:p>
              <a:endParaRPr lang="en-AU"/>
            </a:p>
          </p:txBody>
        </p:sp>
        <p:sp>
          <p:nvSpPr>
            <p:cNvPr id="272" name="Freeform 271">
              <a:extLst>
                <a:ext uri="{FF2B5EF4-FFF2-40B4-BE49-F238E27FC236}">
                  <a16:creationId xmlns:a16="http://schemas.microsoft.com/office/drawing/2014/main" id="{7F18E5DA-D3F8-F0F1-C76F-B1E6EE94E1F2}"/>
                </a:ext>
              </a:extLst>
            </p:cNvPr>
            <p:cNvSpPr/>
            <p:nvPr/>
          </p:nvSpPr>
          <p:spPr>
            <a:xfrm>
              <a:off x="7080479" y="5984761"/>
              <a:ext cx="84230" cy="17221"/>
            </a:xfrm>
            <a:custGeom>
              <a:avLst/>
              <a:gdLst>
                <a:gd name="connsiteX0" fmla="*/ 75630 w 84230"/>
                <a:gd name="connsiteY0" fmla="*/ 17221 h 17221"/>
                <a:gd name="connsiteX1" fmla="*/ 8611 w 84230"/>
                <a:gd name="connsiteY1" fmla="*/ 17221 h 17221"/>
                <a:gd name="connsiteX2" fmla="*/ 0 w 84230"/>
                <a:gd name="connsiteY2" fmla="*/ 8611 h 17221"/>
                <a:gd name="connsiteX3" fmla="*/ 8611 w 84230"/>
                <a:gd name="connsiteY3" fmla="*/ 0 h 17221"/>
                <a:gd name="connsiteX4" fmla="*/ 75620 w 84230"/>
                <a:gd name="connsiteY4" fmla="*/ 0 h 17221"/>
                <a:gd name="connsiteX5" fmla="*/ 84230 w 84230"/>
                <a:gd name="connsiteY5" fmla="*/ 8611 h 17221"/>
                <a:gd name="connsiteX6" fmla="*/ 75630 w 84230"/>
                <a:gd name="connsiteY6" fmla="*/ 17221 h 1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30" h="17221">
                  <a:moveTo>
                    <a:pt x="75630" y="17221"/>
                  </a:moveTo>
                  <a:lnTo>
                    <a:pt x="8611" y="17221"/>
                  </a:lnTo>
                  <a:cubicBezTo>
                    <a:pt x="3854" y="17221"/>
                    <a:pt x="0" y="13367"/>
                    <a:pt x="0" y="8611"/>
                  </a:cubicBezTo>
                  <a:cubicBezTo>
                    <a:pt x="0" y="3854"/>
                    <a:pt x="3854" y="0"/>
                    <a:pt x="8611" y="0"/>
                  </a:cubicBezTo>
                  <a:lnTo>
                    <a:pt x="75620" y="0"/>
                  </a:lnTo>
                  <a:cubicBezTo>
                    <a:pt x="80376" y="0"/>
                    <a:pt x="84230" y="3854"/>
                    <a:pt x="84230" y="8611"/>
                  </a:cubicBezTo>
                  <a:cubicBezTo>
                    <a:pt x="84241" y="13367"/>
                    <a:pt x="80386" y="17221"/>
                    <a:pt x="75630" y="17221"/>
                  </a:cubicBezTo>
                  <a:close/>
                </a:path>
              </a:pathLst>
            </a:custGeom>
            <a:grpFill/>
            <a:ln w="2613" cap="flat">
              <a:noFill/>
              <a:prstDash val="solid"/>
              <a:miter/>
            </a:ln>
          </p:spPr>
          <p:txBody>
            <a:bodyPr rtlCol="0" anchor="ctr"/>
            <a:lstStyle/>
            <a:p>
              <a:endParaRPr lang="en-AU"/>
            </a:p>
          </p:txBody>
        </p:sp>
        <p:sp>
          <p:nvSpPr>
            <p:cNvPr id="273" name="Freeform 272">
              <a:extLst>
                <a:ext uri="{FF2B5EF4-FFF2-40B4-BE49-F238E27FC236}">
                  <a16:creationId xmlns:a16="http://schemas.microsoft.com/office/drawing/2014/main" id="{FCC6BB8D-AA29-6A63-FCCC-AFA46D8CB374}"/>
                </a:ext>
              </a:extLst>
            </p:cNvPr>
            <p:cNvSpPr/>
            <p:nvPr/>
          </p:nvSpPr>
          <p:spPr>
            <a:xfrm>
              <a:off x="7288911" y="5645624"/>
              <a:ext cx="50724" cy="71722"/>
            </a:xfrm>
            <a:custGeom>
              <a:avLst/>
              <a:gdLst>
                <a:gd name="connsiteX0" fmla="*/ 42128 w 50724"/>
                <a:gd name="connsiteY0" fmla="*/ 71723 h 71722"/>
                <a:gd name="connsiteX1" fmla="*/ 34778 w 50724"/>
                <a:gd name="connsiteY1" fmla="*/ 67622 h 71722"/>
                <a:gd name="connsiteX2" fmla="*/ 1278 w 50724"/>
                <a:gd name="connsiteY2" fmla="*/ 13117 h 71722"/>
                <a:gd name="connsiteX3" fmla="*/ 4107 w 50724"/>
                <a:gd name="connsiteY3" fmla="*/ 1278 h 71722"/>
                <a:gd name="connsiteX4" fmla="*/ 15947 w 50724"/>
                <a:gd name="connsiteY4" fmla="*/ 4107 h 71722"/>
                <a:gd name="connsiteX5" fmla="*/ 49447 w 50724"/>
                <a:gd name="connsiteY5" fmla="*/ 58612 h 71722"/>
                <a:gd name="connsiteX6" fmla="*/ 46618 w 50724"/>
                <a:gd name="connsiteY6" fmla="*/ 70451 h 71722"/>
                <a:gd name="connsiteX7" fmla="*/ 42128 w 50724"/>
                <a:gd name="connsiteY7" fmla="*/ 71722 h 71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24" h="71722">
                  <a:moveTo>
                    <a:pt x="42128" y="71723"/>
                  </a:moveTo>
                  <a:cubicBezTo>
                    <a:pt x="39237" y="71723"/>
                    <a:pt x="36408" y="70267"/>
                    <a:pt x="34778" y="67622"/>
                  </a:cubicBezTo>
                  <a:lnTo>
                    <a:pt x="1278" y="13117"/>
                  </a:lnTo>
                  <a:cubicBezTo>
                    <a:pt x="-1213" y="9068"/>
                    <a:pt x="48" y="3758"/>
                    <a:pt x="4107" y="1278"/>
                  </a:cubicBezTo>
                  <a:cubicBezTo>
                    <a:pt x="8156" y="-1213"/>
                    <a:pt x="13466" y="48"/>
                    <a:pt x="15947" y="4107"/>
                  </a:cubicBezTo>
                  <a:lnTo>
                    <a:pt x="49447" y="58612"/>
                  </a:lnTo>
                  <a:cubicBezTo>
                    <a:pt x="51938" y="62661"/>
                    <a:pt x="50677" y="67971"/>
                    <a:pt x="46618" y="70451"/>
                  </a:cubicBezTo>
                  <a:cubicBezTo>
                    <a:pt x="45224" y="71312"/>
                    <a:pt x="43666" y="71722"/>
                    <a:pt x="42128" y="71722"/>
                  </a:cubicBezTo>
                  <a:close/>
                </a:path>
              </a:pathLst>
            </a:custGeom>
            <a:grpFill/>
            <a:ln w="2613" cap="flat">
              <a:noFill/>
              <a:prstDash val="solid"/>
              <a:miter/>
            </a:ln>
          </p:spPr>
          <p:txBody>
            <a:bodyPr rtlCol="0" anchor="ctr"/>
            <a:lstStyle/>
            <a:p>
              <a:endParaRPr lang="en-AU"/>
            </a:p>
          </p:txBody>
        </p:sp>
        <p:sp>
          <p:nvSpPr>
            <p:cNvPr id="274" name="Freeform 273">
              <a:extLst>
                <a:ext uri="{FF2B5EF4-FFF2-40B4-BE49-F238E27FC236}">
                  <a16:creationId xmlns:a16="http://schemas.microsoft.com/office/drawing/2014/main" id="{A5B27E94-83FB-BD73-B632-B18AF9858E90}"/>
                </a:ext>
              </a:extLst>
            </p:cNvPr>
            <p:cNvSpPr/>
            <p:nvPr/>
          </p:nvSpPr>
          <p:spPr>
            <a:xfrm>
              <a:off x="7429386" y="6134131"/>
              <a:ext cx="159196" cy="17221"/>
            </a:xfrm>
            <a:custGeom>
              <a:avLst/>
              <a:gdLst>
                <a:gd name="connsiteX0" fmla="*/ 150586 w 159196"/>
                <a:gd name="connsiteY0" fmla="*/ 17221 h 17221"/>
                <a:gd name="connsiteX1" fmla="*/ 8611 w 159196"/>
                <a:gd name="connsiteY1" fmla="*/ 17221 h 17221"/>
                <a:gd name="connsiteX2" fmla="*/ 0 w 159196"/>
                <a:gd name="connsiteY2" fmla="*/ 8611 h 17221"/>
                <a:gd name="connsiteX3" fmla="*/ 8611 w 159196"/>
                <a:gd name="connsiteY3" fmla="*/ 0 h 17221"/>
                <a:gd name="connsiteX4" fmla="*/ 150586 w 159196"/>
                <a:gd name="connsiteY4" fmla="*/ 0 h 17221"/>
                <a:gd name="connsiteX5" fmla="*/ 159196 w 159196"/>
                <a:gd name="connsiteY5" fmla="*/ 8611 h 17221"/>
                <a:gd name="connsiteX6" fmla="*/ 150586 w 159196"/>
                <a:gd name="connsiteY6" fmla="*/ 17221 h 1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96" h="17221">
                  <a:moveTo>
                    <a:pt x="150586" y="17221"/>
                  </a:moveTo>
                  <a:lnTo>
                    <a:pt x="8611" y="17221"/>
                  </a:lnTo>
                  <a:cubicBezTo>
                    <a:pt x="3854" y="17221"/>
                    <a:pt x="0" y="13367"/>
                    <a:pt x="0" y="8611"/>
                  </a:cubicBezTo>
                  <a:cubicBezTo>
                    <a:pt x="0" y="3854"/>
                    <a:pt x="3854" y="0"/>
                    <a:pt x="8611" y="0"/>
                  </a:cubicBezTo>
                  <a:lnTo>
                    <a:pt x="150586" y="0"/>
                  </a:lnTo>
                  <a:cubicBezTo>
                    <a:pt x="155342" y="0"/>
                    <a:pt x="159196" y="3854"/>
                    <a:pt x="159196" y="8611"/>
                  </a:cubicBezTo>
                  <a:cubicBezTo>
                    <a:pt x="159196" y="13367"/>
                    <a:pt x="155342" y="17221"/>
                    <a:pt x="150586" y="17221"/>
                  </a:cubicBezTo>
                  <a:close/>
                </a:path>
              </a:pathLst>
            </a:custGeom>
            <a:grpFill/>
            <a:ln w="2613" cap="flat">
              <a:noFill/>
              <a:prstDash val="solid"/>
              <a:miter/>
            </a:ln>
          </p:spPr>
          <p:txBody>
            <a:bodyPr rtlCol="0" anchor="ctr"/>
            <a:lstStyle/>
            <a:p>
              <a:endParaRPr lang="en-AU"/>
            </a:p>
          </p:txBody>
        </p:sp>
        <p:sp>
          <p:nvSpPr>
            <p:cNvPr id="386" name="Freeform 385">
              <a:extLst>
                <a:ext uri="{FF2B5EF4-FFF2-40B4-BE49-F238E27FC236}">
                  <a16:creationId xmlns:a16="http://schemas.microsoft.com/office/drawing/2014/main" id="{18FD6714-902D-77D9-3588-9A5CBC040443}"/>
                </a:ext>
              </a:extLst>
            </p:cNvPr>
            <p:cNvSpPr/>
            <p:nvPr/>
          </p:nvSpPr>
          <p:spPr>
            <a:xfrm>
              <a:off x="7860598" y="5984761"/>
              <a:ext cx="84231" cy="17222"/>
            </a:xfrm>
            <a:custGeom>
              <a:avLst/>
              <a:gdLst>
                <a:gd name="connsiteX0" fmla="*/ 75630 w 84230"/>
                <a:gd name="connsiteY0" fmla="*/ 17221 h 17221"/>
                <a:gd name="connsiteX1" fmla="*/ 8611 w 84230"/>
                <a:gd name="connsiteY1" fmla="*/ 17221 h 17221"/>
                <a:gd name="connsiteX2" fmla="*/ 0 w 84230"/>
                <a:gd name="connsiteY2" fmla="*/ 8611 h 17221"/>
                <a:gd name="connsiteX3" fmla="*/ 8611 w 84230"/>
                <a:gd name="connsiteY3" fmla="*/ 0 h 17221"/>
                <a:gd name="connsiteX4" fmla="*/ 75620 w 84230"/>
                <a:gd name="connsiteY4" fmla="*/ 0 h 17221"/>
                <a:gd name="connsiteX5" fmla="*/ 84230 w 84230"/>
                <a:gd name="connsiteY5" fmla="*/ 8611 h 17221"/>
                <a:gd name="connsiteX6" fmla="*/ 75630 w 84230"/>
                <a:gd name="connsiteY6" fmla="*/ 17221 h 1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30" h="17221">
                  <a:moveTo>
                    <a:pt x="75630" y="17221"/>
                  </a:moveTo>
                  <a:lnTo>
                    <a:pt x="8611" y="17221"/>
                  </a:lnTo>
                  <a:cubicBezTo>
                    <a:pt x="3854" y="17221"/>
                    <a:pt x="0" y="13367"/>
                    <a:pt x="0" y="8611"/>
                  </a:cubicBezTo>
                  <a:cubicBezTo>
                    <a:pt x="0" y="3854"/>
                    <a:pt x="3854" y="0"/>
                    <a:pt x="8611" y="0"/>
                  </a:cubicBezTo>
                  <a:lnTo>
                    <a:pt x="75620" y="0"/>
                  </a:lnTo>
                  <a:cubicBezTo>
                    <a:pt x="80376" y="0"/>
                    <a:pt x="84230" y="3854"/>
                    <a:pt x="84230" y="8611"/>
                  </a:cubicBezTo>
                  <a:cubicBezTo>
                    <a:pt x="84241" y="13367"/>
                    <a:pt x="80386" y="17221"/>
                    <a:pt x="75630" y="17221"/>
                  </a:cubicBezTo>
                  <a:close/>
                </a:path>
              </a:pathLst>
            </a:custGeom>
            <a:grpFill/>
            <a:ln w="2613" cap="flat">
              <a:noFill/>
              <a:prstDash val="solid"/>
              <a:miter/>
            </a:ln>
          </p:spPr>
          <p:txBody>
            <a:bodyPr rtlCol="0" anchor="ctr"/>
            <a:lstStyle/>
            <a:p>
              <a:endParaRPr lang="en-AU"/>
            </a:p>
          </p:txBody>
        </p:sp>
      </p:grpSp>
      <p:sp>
        <p:nvSpPr>
          <p:cNvPr id="4" name="Title 3">
            <a:extLst>
              <a:ext uri="{FF2B5EF4-FFF2-40B4-BE49-F238E27FC236}">
                <a16:creationId xmlns:a16="http://schemas.microsoft.com/office/drawing/2014/main" id="{4AFB2D7B-9556-41E1-971E-F2D755536B23}"/>
              </a:ext>
            </a:extLst>
          </p:cNvPr>
          <p:cNvSpPr>
            <a:spLocks noGrp="1"/>
          </p:cNvSpPr>
          <p:nvPr>
            <p:ph type="title"/>
          </p:nvPr>
        </p:nvSpPr>
        <p:spPr/>
        <p:txBody>
          <a:bodyPr/>
          <a:lstStyle/>
          <a:p>
            <a:r>
              <a:rPr lang="en-AU" noProof="0" dirty="0"/>
              <a:t>Investment Considerations</a:t>
            </a:r>
          </a:p>
        </p:txBody>
      </p:sp>
      <p:sp>
        <p:nvSpPr>
          <p:cNvPr id="6" name="Footer Placeholder 2">
            <a:extLst>
              <a:ext uri="{FF2B5EF4-FFF2-40B4-BE49-F238E27FC236}">
                <a16:creationId xmlns:a16="http://schemas.microsoft.com/office/drawing/2014/main" id="{2E937E85-A7E6-4208-94ED-A50419FA80A1}"/>
              </a:ext>
            </a:extLst>
          </p:cNvPr>
          <p:cNvSpPr>
            <a:spLocks noGrp="1"/>
          </p:cNvSpPr>
          <p:nvPr>
            <p:ph type="ftr" sz="quarter" idx="11"/>
          </p:nvPr>
        </p:nvSpPr>
        <p:spPr/>
        <p:txBody>
          <a:bodyPr/>
          <a:lstStyle/>
          <a:p>
            <a:r>
              <a:rPr lang="en-US"/>
              <a:t>International Arbitration Funding  |  March 2023</a:t>
            </a:r>
            <a:endParaRPr lang="en-US" dirty="0"/>
          </a:p>
        </p:txBody>
      </p:sp>
      <p:sp>
        <p:nvSpPr>
          <p:cNvPr id="19" name="TextBox 18">
            <a:extLst>
              <a:ext uri="{FF2B5EF4-FFF2-40B4-BE49-F238E27FC236}">
                <a16:creationId xmlns:a16="http://schemas.microsoft.com/office/drawing/2014/main" id="{62E29E78-F45E-0F53-698B-9725BDC4C468}"/>
              </a:ext>
            </a:extLst>
          </p:cNvPr>
          <p:cNvSpPr txBox="1"/>
          <p:nvPr/>
        </p:nvSpPr>
        <p:spPr>
          <a:xfrm>
            <a:off x="3791279" y="3709681"/>
            <a:ext cx="1540548" cy="837904"/>
          </a:xfrm>
          <a:prstGeom prst="rect">
            <a:avLst/>
          </a:prstGeom>
          <a:noFill/>
        </p:spPr>
        <p:txBody>
          <a:bodyPr wrap="square" tIns="144000">
            <a:spAutoFit/>
          </a:bodyPr>
          <a:lstStyle/>
          <a:p>
            <a:pPr algn="ctr">
              <a:spcBef>
                <a:spcPts val="1200"/>
              </a:spcBef>
            </a:pPr>
            <a:r>
              <a:rPr lang="en-AU"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Experts on liability and  damages issues</a:t>
            </a:r>
          </a:p>
        </p:txBody>
      </p:sp>
      <p:sp>
        <p:nvSpPr>
          <p:cNvPr id="13" name="Oval 12">
            <a:extLst>
              <a:ext uri="{FF2B5EF4-FFF2-40B4-BE49-F238E27FC236}">
                <a16:creationId xmlns:a16="http://schemas.microsoft.com/office/drawing/2014/main" id="{AC01CA63-3F47-763C-2B5D-DFE9A1D9A138}"/>
              </a:ext>
            </a:extLst>
          </p:cNvPr>
          <p:cNvSpPr/>
          <p:nvPr/>
        </p:nvSpPr>
        <p:spPr>
          <a:xfrm>
            <a:off x="4027250" y="2242709"/>
            <a:ext cx="1042416" cy="10424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err="1">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348" name="Straight Connector 347">
            <a:extLst>
              <a:ext uri="{FF2B5EF4-FFF2-40B4-BE49-F238E27FC236}">
                <a16:creationId xmlns:a16="http://schemas.microsoft.com/office/drawing/2014/main" id="{77C58A7D-5CC7-6AC6-A46E-C218A8850F11}"/>
              </a:ext>
            </a:extLst>
          </p:cNvPr>
          <p:cNvCxnSpPr>
            <a:cxnSpLocks/>
          </p:cNvCxnSpPr>
          <p:nvPr/>
        </p:nvCxnSpPr>
        <p:spPr>
          <a:xfrm>
            <a:off x="4561553" y="3285125"/>
            <a:ext cx="0" cy="454346"/>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83" name="Group 382">
            <a:extLst>
              <a:ext uri="{FF2B5EF4-FFF2-40B4-BE49-F238E27FC236}">
                <a16:creationId xmlns:a16="http://schemas.microsoft.com/office/drawing/2014/main" id="{D99C30B0-9AAE-9325-28FA-3FC3277F0809}"/>
              </a:ext>
            </a:extLst>
          </p:cNvPr>
          <p:cNvGrpSpPr/>
          <p:nvPr/>
        </p:nvGrpSpPr>
        <p:grpSpPr>
          <a:xfrm>
            <a:off x="4156441" y="2442639"/>
            <a:ext cx="737323" cy="521768"/>
            <a:chOff x="2916711" y="5240730"/>
            <a:chExt cx="1300743" cy="920472"/>
          </a:xfrm>
          <a:solidFill>
            <a:schemeClr val="bg1"/>
          </a:solidFill>
        </p:grpSpPr>
        <p:sp>
          <p:nvSpPr>
            <p:cNvPr id="101" name="Freeform 100">
              <a:extLst>
                <a:ext uri="{FF2B5EF4-FFF2-40B4-BE49-F238E27FC236}">
                  <a16:creationId xmlns:a16="http://schemas.microsoft.com/office/drawing/2014/main" id="{0CB672EF-B9BA-0DCE-B2F0-F78C3B300E0C}"/>
                </a:ext>
              </a:extLst>
            </p:cNvPr>
            <p:cNvSpPr/>
            <p:nvPr/>
          </p:nvSpPr>
          <p:spPr>
            <a:xfrm>
              <a:off x="3779543" y="5560741"/>
              <a:ext cx="311603" cy="311554"/>
            </a:xfrm>
            <a:custGeom>
              <a:avLst/>
              <a:gdLst>
                <a:gd name="connsiteX0" fmla="*/ 155843 w 311603"/>
                <a:gd name="connsiteY0" fmla="*/ 311552 h 311554"/>
                <a:gd name="connsiteX1" fmla="*/ 95200 w 311603"/>
                <a:gd name="connsiteY1" fmla="*/ 299323 h 311554"/>
                <a:gd name="connsiteX2" fmla="*/ 45658 w 311603"/>
                <a:gd name="connsiteY2" fmla="*/ 265945 h 311554"/>
                <a:gd name="connsiteX3" fmla="*/ 12280 w 311603"/>
                <a:gd name="connsiteY3" fmla="*/ 216434 h 311554"/>
                <a:gd name="connsiteX4" fmla="*/ 0 w 311603"/>
                <a:gd name="connsiteY4" fmla="*/ 155791 h 311554"/>
                <a:gd name="connsiteX5" fmla="*/ 12280 w 311603"/>
                <a:gd name="connsiteY5" fmla="*/ 95148 h 311554"/>
                <a:gd name="connsiteX6" fmla="*/ 45658 w 311603"/>
                <a:gd name="connsiteY6" fmla="*/ 45637 h 311554"/>
                <a:gd name="connsiteX7" fmla="*/ 95200 w 311603"/>
                <a:gd name="connsiteY7" fmla="*/ 12260 h 311554"/>
                <a:gd name="connsiteX8" fmla="*/ 155843 w 311603"/>
                <a:gd name="connsiteY8" fmla="*/ 0 h 311554"/>
                <a:gd name="connsiteX9" fmla="*/ 216486 w 311603"/>
                <a:gd name="connsiteY9" fmla="*/ 12260 h 311554"/>
                <a:gd name="connsiteX10" fmla="*/ 265997 w 311603"/>
                <a:gd name="connsiteY10" fmla="*/ 45637 h 311554"/>
                <a:gd name="connsiteX11" fmla="*/ 299374 w 311603"/>
                <a:gd name="connsiteY11" fmla="*/ 95180 h 311554"/>
                <a:gd name="connsiteX12" fmla="*/ 311604 w 311603"/>
                <a:gd name="connsiteY12" fmla="*/ 155804 h 311554"/>
                <a:gd name="connsiteX13" fmla="*/ 299374 w 311603"/>
                <a:gd name="connsiteY13" fmla="*/ 216447 h 311554"/>
                <a:gd name="connsiteX14" fmla="*/ 265997 w 311603"/>
                <a:gd name="connsiteY14" fmla="*/ 265958 h 311554"/>
                <a:gd name="connsiteX15" fmla="*/ 216486 w 311603"/>
                <a:gd name="connsiteY15" fmla="*/ 299336 h 311554"/>
                <a:gd name="connsiteX16" fmla="*/ 155843 w 311603"/>
                <a:gd name="connsiteY16" fmla="*/ 311555 h 311554"/>
                <a:gd name="connsiteX17" fmla="*/ 155843 w 311603"/>
                <a:gd name="connsiteY17" fmla="*/ 17220 h 311554"/>
                <a:gd name="connsiteX18" fmla="*/ 57824 w 311603"/>
                <a:gd name="connsiteY18" fmla="*/ 57804 h 311554"/>
                <a:gd name="connsiteX19" fmla="*/ 17209 w 311603"/>
                <a:gd name="connsiteY19" fmla="*/ 155792 h 311554"/>
                <a:gd name="connsiteX20" fmla="*/ 57824 w 311603"/>
                <a:gd name="connsiteY20" fmla="*/ 253780 h 311554"/>
                <a:gd name="connsiteX21" fmla="*/ 155843 w 311603"/>
                <a:gd name="connsiteY21" fmla="*/ 294363 h 311554"/>
                <a:gd name="connsiteX22" fmla="*/ 253800 w 311603"/>
                <a:gd name="connsiteY22" fmla="*/ 253780 h 311554"/>
                <a:gd name="connsiteX23" fmla="*/ 294415 w 311603"/>
                <a:gd name="connsiteY23" fmla="*/ 155792 h 311554"/>
                <a:gd name="connsiteX24" fmla="*/ 253800 w 311603"/>
                <a:gd name="connsiteY24" fmla="*/ 57804 h 311554"/>
                <a:gd name="connsiteX25" fmla="*/ 155843 w 311603"/>
                <a:gd name="connsiteY25" fmla="*/ 17220 h 31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1603" h="311554">
                  <a:moveTo>
                    <a:pt x="155843" y="311552"/>
                  </a:moveTo>
                  <a:cubicBezTo>
                    <a:pt x="134809" y="311552"/>
                    <a:pt x="114420" y="307441"/>
                    <a:pt x="95200" y="299323"/>
                  </a:cubicBezTo>
                  <a:cubicBezTo>
                    <a:pt x="76657" y="291460"/>
                    <a:pt x="59978" y="280236"/>
                    <a:pt x="45658" y="265945"/>
                  </a:cubicBezTo>
                  <a:cubicBezTo>
                    <a:pt x="31368" y="251625"/>
                    <a:pt x="20113" y="234977"/>
                    <a:pt x="12280" y="216434"/>
                  </a:cubicBezTo>
                  <a:cubicBezTo>
                    <a:pt x="4131" y="197234"/>
                    <a:pt x="20" y="176824"/>
                    <a:pt x="0" y="155791"/>
                  </a:cubicBezTo>
                  <a:cubicBezTo>
                    <a:pt x="31" y="134757"/>
                    <a:pt x="4131" y="114379"/>
                    <a:pt x="12280" y="95148"/>
                  </a:cubicBezTo>
                  <a:cubicBezTo>
                    <a:pt x="20112" y="76605"/>
                    <a:pt x="31367" y="59958"/>
                    <a:pt x="45658" y="45637"/>
                  </a:cubicBezTo>
                  <a:cubicBezTo>
                    <a:pt x="59978" y="31317"/>
                    <a:pt x="76655" y="20092"/>
                    <a:pt x="95200" y="12260"/>
                  </a:cubicBezTo>
                  <a:cubicBezTo>
                    <a:pt x="114431" y="4111"/>
                    <a:pt x="134810" y="0"/>
                    <a:pt x="155843" y="0"/>
                  </a:cubicBezTo>
                  <a:cubicBezTo>
                    <a:pt x="176876" y="0"/>
                    <a:pt x="197256" y="4100"/>
                    <a:pt x="216486" y="12260"/>
                  </a:cubicBezTo>
                  <a:cubicBezTo>
                    <a:pt x="235030" y="20092"/>
                    <a:pt x="251677" y="31347"/>
                    <a:pt x="265997" y="45637"/>
                  </a:cubicBezTo>
                  <a:cubicBezTo>
                    <a:pt x="280287" y="59958"/>
                    <a:pt x="291512" y="76606"/>
                    <a:pt x="299374" y="95180"/>
                  </a:cubicBezTo>
                  <a:cubicBezTo>
                    <a:pt x="307493" y="114380"/>
                    <a:pt x="311604" y="134790"/>
                    <a:pt x="311604" y="155804"/>
                  </a:cubicBezTo>
                  <a:cubicBezTo>
                    <a:pt x="311604" y="176839"/>
                    <a:pt x="307503" y="197217"/>
                    <a:pt x="299374" y="216447"/>
                  </a:cubicBezTo>
                  <a:cubicBezTo>
                    <a:pt x="291512" y="234991"/>
                    <a:pt x="280288" y="251638"/>
                    <a:pt x="265997" y="265958"/>
                  </a:cubicBezTo>
                  <a:cubicBezTo>
                    <a:pt x="251677" y="280248"/>
                    <a:pt x="235029" y="291473"/>
                    <a:pt x="216486" y="299336"/>
                  </a:cubicBezTo>
                  <a:cubicBezTo>
                    <a:pt x="197256" y="307454"/>
                    <a:pt x="176876" y="311555"/>
                    <a:pt x="155843" y="311555"/>
                  </a:cubicBezTo>
                  <a:close/>
                  <a:moveTo>
                    <a:pt x="155843" y="17220"/>
                  </a:moveTo>
                  <a:cubicBezTo>
                    <a:pt x="118847" y="17220"/>
                    <a:pt x="84026" y="31633"/>
                    <a:pt x="57824" y="57804"/>
                  </a:cubicBezTo>
                  <a:cubicBezTo>
                    <a:pt x="31643" y="84005"/>
                    <a:pt x="17209" y="118796"/>
                    <a:pt x="17209" y="155792"/>
                  </a:cubicBezTo>
                  <a:cubicBezTo>
                    <a:pt x="17209" y="192788"/>
                    <a:pt x="31642" y="227577"/>
                    <a:pt x="57824" y="253780"/>
                  </a:cubicBezTo>
                  <a:cubicBezTo>
                    <a:pt x="84025" y="279930"/>
                    <a:pt x="118847" y="294332"/>
                    <a:pt x="155843" y="294363"/>
                  </a:cubicBezTo>
                  <a:cubicBezTo>
                    <a:pt x="192839" y="294333"/>
                    <a:pt x="227629" y="279930"/>
                    <a:pt x="253800" y="253780"/>
                  </a:cubicBezTo>
                  <a:cubicBezTo>
                    <a:pt x="279981" y="227569"/>
                    <a:pt x="294383" y="192788"/>
                    <a:pt x="294415" y="155792"/>
                  </a:cubicBezTo>
                  <a:cubicBezTo>
                    <a:pt x="294384" y="118796"/>
                    <a:pt x="279982" y="84007"/>
                    <a:pt x="253800" y="57804"/>
                  </a:cubicBezTo>
                  <a:cubicBezTo>
                    <a:pt x="227629" y="31633"/>
                    <a:pt x="192839" y="17220"/>
                    <a:pt x="155843" y="17220"/>
                  </a:cubicBezTo>
                  <a:close/>
                </a:path>
              </a:pathLst>
            </a:custGeom>
            <a:grpFill/>
            <a:ln w="2613" cap="flat">
              <a:noFill/>
              <a:prstDash val="solid"/>
              <a:miter/>
            </a:ln>
          </p:spPr>
          <p:txBody>
            <a:bodyPr rtlCol="0" anchor="ctr"/>
            <a:lstStyle/>
            <a:p>
              <a:endParaRPr lang="en-AU"/>
            </a:p>
          </p:txBody>
        </p:sp>
        <p:sp>
          <p:nvSpPr>
            <p:cNvPr id="102" name="Freeform 101">
              <a:extLst>
                <a:ext uri="{FF2B5EF4-FFF2-40B4-BE49-F238E27FC236}">
                  <a16:creationId xmlns:a16="http://schemas.microsoft.com/office/drawing/2014/main" id="{8F86C671-624C-8657-6791-AD36F5216547}"/>
                </a:ext>
              </a:extLst>
            </p:cNvPr>
            <p:cNvSpPr/>
            <p:nvPr/>
          </p:nvSpPr>
          <p:spPr>
            <a:xfrm>
              <a:off x="3958393" y="5574566"/>
              <a:ext cx="128062" cy="113350"/>
            </a:xfrm>
            <a:custGeom>
              <a:avLst/>
              <a:gdLst>
                <a:gd name="connsiteX0" fmla="*/ 115289 w 128062"/>
                <a:gd name="connsiteY0" fmla="*/ 113350 h 113350"/>
                <a:gd name="connsiteX1" fmla="*/ 114633 w 128062"/>
                <a:gd name="connsiteY1" fmla="*/ 113350 h 113350"/>
                <a:gd name="connsiteX2" fmla="*/ 52636 w 128062"/>
                <a:gd name="connsiteY2" fmla="*/ 100516 h 113350"/>
                <a:gd name="connsiteX3" fmla="*/ 2406 w 128062"/>
                <a:gd name="connsiteY3" fmla="*/ 65612 h 113350"/>
                <a:gd name="connsiteX4" fmla="*/ 2293 w 128062"/>
                <a:gd name="connsiteY4" fmla="*/ 53813 h 113350"/>
                <a:gd name="connsiteX5" fmla="*/ 31220 w 128062"/>
                <a:gd name="connsiteY5" fmla="*/ 5737 h 113350"/>
                <a:gd name="connsiteX6" fmla="*/ 36017 w 128062"/>
                <a:gd name="connsiteY6" fmla="*/ 653 h 113350"/>
                <a:gd name="connsiteX7" fmla="*/ 43018 w 128062"/>
                <a:gd name="connsiteY7" fmla="*/ 796 h 113350"/>
                <a:gd name="connsiteX8" fmla="*/ 96466 w 128062"/>
                <a:gd name="connsiteY8" fmla="*/ 41983 h 113350"/>
                <a:gd name="connsiteX9" fmla="*/ 127783 w 128062"/>
                <a:gd name="connsiteY9" fmla="*/ 102485 h 113350"/>
                <a:gd name="connsiteX10" fmla="*/ 126379 w 128062"/>
                <a:gd name="connsiteY10" fmla="*/ 109773 h 113350"/>
                <a:gd name="connsiteX11" fmla="*/ 119808 w 128062"/>
                <a:gd name="connsiteY11" fmla="*/ 113279 h 113350"/>
                <a:gd name="connsiteX12" fmla="*/ 115287 w 128062"/>
                <a:gd name="connsiteY12" fmla="*/ 113350 h 113350"/>
                <a:gd name="connsiteX13" fmla="*/ 20429 w 128062"/>
                <a:gd name="connsiteY13" fmla="*/ 59194 h 113350"/>
                <a:gd name="connsiteX14" fmla="*/ 107765 w 128062"/>
                <a:gd name="connsiteY14" fmla="*/ 95994 h 113350"/>
                <a:gd name="connsiteX15" fmla="*/ 43934 w 128062"/>
                <a:gd name="connsiteY15" fmla="*/ 20618 h 113350"/>
                <a:gd name="connsiteX16" fmla="*/ 20429 w 128062"/>
                <a:gd name="connsiteY16" fmla="*/ 59192 h 11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8062" h="113350">
                  <a:moveTo>
                    <a:pt x="115289" y="113350"/>
                  </a:moveTo>
                  <a:lnTo>
                    <a:pt x="114633" y="113350"/>
                  </a:lnTo>
                  <a:cubicBezTo>
                    <a:pt x="93075" y="113350"/>
                    <a:pt x="72236" y="109045"/>
                    <a:pt x="52636" y="100516"/>
                  </a:cubicBezTo>
                  <a:cubicBezTo>
                    <a:pt x="33692" y="92305"/>
                    <a:pt x="16789" y="80568"/>
                    <a:pt x="2406" y="65612"/>
                  </a:cubicBezTo>
                  <a:cubicBezTo>
                    <a:pt x="-752" y="62342"/>
                    <a:pt x="-813" y="57144"/>
                    <a:pt x="2293" y="53813"/>
                  </a:cubicBezTo>
                  <a:cubicBezTo>
                    <a:pt x="15209" y="39810"/>
                    <a:pt x="24968" y="23614"/>
                    <a:pt x="31220" y="5737"/>
                  </a:cubicBezTo>
                  <a:cubicBezTo>
                    <a:pt x="32019" y="3472"/>
                    <a:pt x="33772" y="1606"/>
                    <a:pt x="36017" y="653"/>
                  </a:cubicBezTo>
                  <a:cubicBezTo>
                    <a:pt x="38231" y="-270"/>
                    <a:pt x="40835" y="-208"/>
                    <a:pt x="43018" y="796"/>
                  </a:cubicBezTo>
                  <a:cubicBezTo>
                    <a:pt x="63459" y="10381"/>
                    <a:pt x="81941" y="24619"/>
                    <a:pt x="96466" y="41983"/>
                  </a:cubicBezTo>
                  <a:cubicBezTo>
                    <a:pt x="111360" y="59748"/>
                    <a:pt x="121867" y="80095"/>
                    <a:pt x="127783" y="102485"/>
                  </a:cubicBezTo>
                  <a:cubicBezTo>
                    <a:pt x="128439" y="105006"/>
                    <a:pt x="127926" y="107682"/>
                    <a:pt x="126379" y="109773"/>
                  </a:cubicBezTo>
                  <a:cubicBezTo>
                    <a:pt x="124831" y="111895"/>
                    <a:pt x="122411" y="113156"/>
                    <a:pt x="119808" y="113279"/>
                  </a:cubicBezTo>
                  <a:cubicBezTo>
                    <a:pt x="118219" y="113350"/>
                    <a:pt x="116753" y="113350"/>
                    <a:pt x="115287" y="113350"/>
                  </a:cubicBezTo>
                  <a:close/>
                  <a:moveTo>
                    <a:pt x="20429" y="59194"/>
                  </a:moveTo>
                  <a:cubicBezTo>
                    <a:pt x="44303" y="81326"/>
                    <a:pt x="75312" y="94385"/>
                    <a:pt x="107765" y="95994"/>
                  </a:cubicBezTo>
                  <a:cubicBezTo>
                    <a:pt x="96428" y="63879"/>
                    <a:pt x="73753" y="37122"/>
                    <a:pt x="43934" y="20618"/>
                  </a:cubicBezTo>
                  <a:cubicBezTo>
                    <a:pt x="38050" y="34529"/>
                    <a:pt x="30136" y="47506"/>
                    <a:pt x="20429" y="59192"/>
                  </a:cubicBezTo>
                  <a:close/>
                </a:path>
              </a:pathLst>
            </a:custGeom>
            <a:grpFill/>
            <a:ln w="2613" cap="flat">
              <a:noFill/>
              <a:prstDash val="solid"/>
              <a:miter/>
            </a:ln>
          </p:spPr>
          <p:txBody>
            <a:bodyPr rtlCol="0" anchor="ctr"/>
            <a:lstStyle/>
            <a:p>
              <a:endParaRPr lang="en-AU"/>
            </a:p>
          </p:txBody>
        </p:sp>
        <p:sp>
          <p:nvSpPr>
            <p:cNvPr id="103" name="Freeform 102">
              <a:extLst>
                <a:ext uri="{FF2B5EF4-FFF2-40B4-BE49-F238E27FC236}">
                  <a16:creationId xmlns:a16="http://schemas.microsoft.com/office/drawing/2014/main" id="{34CD1EB4-F729-89AE-6F20-E25BD8D11E61}"/>
                </a:ext>
              </a:extLst>
            </p:cNvPr>
            <p:cNvSpPr/>
            <p:nvPr/>
          </p:nvSpPr>
          <p:spPr>
            <a:xfrm>
              <a:off x="3787835" y="5560744"/>
              <a:ext cx="218528" cy="129507"/>
            </a:xfrm>
            <a:custGeom>
              <a:avLst/>
              <a:gdLst>
                <a:gd name="connsiteX0" fmla="*/ 70950 w 218528"/>
                <a:gd name="connsiteY0" fmla="*/ 129508 h 129507"/>
                <a:gd name="connsiteX1" fmla="*/ 4964 w 218528"/>
                <a:gd name="connsiteY1" fmla="*/ 114839 h 129507"/>
                <a:gd name="connsiteX2" fmla="*/ 485 w 218528"/>
                <a:gd name="connsiteY2" fmla="*/ 104158 h 129507"/>
                <a:gd name="connsiteX3" fmla="*/ 22903 w 218528"/>
                <a:gd name="connsiteY3" fmla="*/ 62315 h 129507"/>
                <a:gd name="connsiteX4" fmla="*/ 56546 w 218528"/>
                <a:gd name="connsiteY4" fmla="*/ 29339 h 129507"/>
                <a:gd name="connsiteX5" fmla="*/ 147564 w 218528"/>
                <a:gd name="connsiteY5" fmla="*/ 0 h 129507"/>
                <a:gd name="connsiteX6" fmla="*/ 213579 w 218528"/>
                <a:gd name="connsiteY6" fmla="*/ 14638 h 129507"/>
                <a:gd name="connsiteX7" fmla="*/ 218027 w 218528"/>
                <a:gd name="connsiteY7" fmla="*/ 25289 h 129507"/>
                <a:gd name="connsiteX8" fmla="*/ 195609 w 218528"/>
                <a:gd name="connsiteY8" fmla="*/ 67163 h 129507"/>
                <a:gd name="connsiteX9" fmla="*/ 161995 w 218528"/>
                <a:gd name="connsiteY9" fmla="*/ 100139 h 129507"/>
                <a:gd name="connsiteX10" fmla="*/ 70948 w 218528"/>
                <a:gd name="connsiteY10" fmla="*/ 129507 h 129507"/>
                <a:gd name="connsiteX11" fmla="*/ 19594 w 218528"/>
                <a:gd name="connsiteY11" fmla="*/ 102415 h 129507"/>
                <a:gd name="connsiteX12" fmla="*/ 70940 w 218528"/>
                <a:gd name="connsiteY12" fmla="*/ 112287 h 129507"/>
                <a:gd name="connsiteX13" fmla="*/ 198891 w 218528"/>
                <a:gd name="connsiteY13" fmla="*/ 27042 h 129507"/>
                <a:gd name="connsiteX14" fmla="*/ 147546 w 218528"/>
                <a:gd name="connsiteY14" fmla="*/ 17222 h 129507"/>
                <a:gd name="connsiteX15" fmla="*/ 147515 w 218528"/>
                <a:gd name="connsiteY15" fmla="*/ 17222 h 129507"/>
                <a:gd name="connsiteX16" fmla="*/ 19595 w 218528"/>
                <a:gd name="connsiteY16" fmla="*/ 102417 h 12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528" h="129507">
                  <a:moveTo>
                    <a:pt x="70950" y="129508"/>
                  </a:moveTo>
                  <a:cubicBezTo>
                    <a:pt x="48019" y="129508"/>
                    <a:pt x="25806" y="124567"/>
                    <a:pt x="4964" y="114839"/>
                  </a:cubicBezTo>
                  <a:cubicBezTo>
                    <a:pt x="946" y="112942"/>
                    <a:pt x="-971" y="108350"/>
                    <a:pt x="485" y="104158"/>
                  </a:cubicBezTo>
                  <a:cubicBezTo>
                    <a:pt x="5764" y="89150"/>
                    <a:pt x="13319" y="75087"/>
                    <a:pt x="22903" y="62315"/>
                  </a:cubicBezTo>
                  <a:cubicBezTo>
                    <a:pt x="32406" y="49655"/>
                    <a:pt x="43743" y="38574"/>
                    <a:pt x="56546" y="29339"/>
                  </a:cubicBezTo>
                  <a:cubicBezTo>
                    <a:pt x="83176" y="10139"/>
                    <a:pt x="114638" y="0"/>
                    <a:pt x="147564" y="0"/>
                  </a:cubicBezTo>
                  <a:cubicBezTo>
                    <a:pt x="170639" y="0"/>
                    <a:pt x="192832" y="4910"/>
                    <a:pt x="213579" y="14638"/>
                  </a:cubicBezTo>
                  <a:cubicBezTo>
                    <a:pt x="217597" y="16535"/>
                    <a:pt x="219514" y="21096"/>
                    <a:pt x="218027" y="25289"/>
                  </a:cubicBezTo>
                  <a:cubicBezTo>
                    <a:pt x="212748" y="40296"/>
                    <a:pt x="205194" y="54391"/>
                    <a:pt x="195609" y="67163"/>
                  </a:cubicBezTo>
                  <a:cubicBezTo>
                    <a:pt x="186106" y="79823"/>
                    <a:pt x="174800" y="90904"/>
                    <a:pt x="161995" y="100139"/>
                  </a:cubicBezTo>
                  <a:cubicBezTo>
                    <a:pt x="135383" y="119349"/>
                    <a:pt x="103893" y="129507"/>
                    <a:pt x="70948" y="129507"/>
                  </a:cubicBezTo>
                  <a:close/>
                  <a:moveTo>
                    <a:pt x="19594" y="102415"/>
                  </a:moveTo>
                  <a:cubicBezTo>
                    <a:pt x="36016" y="108955"/>
                    <a:pt x="53258" y="112287"/>
                    <a:pt x="70940" y="112287"/>
                  </a:cubicBezTo>
                  <a:cubicBezTo>
                    <a:pt x="127022" y="112287"/>
                    <a:pt x="177220" y="78818"/>
                    <a:pt x="198891" y="27042"/>
                  </a:cubicBezTo>
                  <a:cubicBezTo>
                    <a:pt x="182561" y="20522"/>
                    <a:pt x="165277" y="17222"/>
                    <a:pt x="147546" y="17222"/>
                  </a:cubicBezTo>
                  <a:lnTo>
                    <a:pt x="147515" y="17222"/>
                  </a:lnTo>
                  <a:cubicBezTo>
                    <a:pt x="91493" y="17222"/>
                    <a:pt x="41295" y="50659"/>
                    <a:pt x="19595" y="102417"/>
                  </a:cubicBezTo>
                  <a:close/>
                </a:path>
              </a:pathLst>
            </a:custGeom>
            <a:grpFill/>
            <a:ln w="2613" cap="flat">
              <a:noFill/>
              <a:prstDash val="solid"/>
              <a:miter/>
            </a:ln>
          </p:spPr>
          <p:txBody>
            <a:bodyPr rtlCol="0" anchor="ctr"/>
            <a:lstStyle/>
            <a:p>
              <a:endParaRPr lang="en-AU"/>
            </a:p>
          </p:txBody>
        </p:sp>
        <p:sp>
          <p:nvSpPr>
            <p:cNvPr id="108" name="Freeform 107">
              <a:extLst>
                <a:ext uri="{FF2B5EF4-FFF2-40B4-BE49-F238E27FC236}">
                  <a16:creationId xmlns:a16="http://schemas.microsoft.com/office/drawing/2014/main" id="{9FE795D0-7F63-4EF8-0B9B-AA742A6EE7DB}"/>
                </a:ext>
              </a:extLst>
            </p:cNvPr>
            <p:cNvSpPr/>
            <p:nvPr/>
          </p:nvSpPr>
          <p:spPr>
            <a:xfrm>
              <a:off x="3647982" y="5905643"/>
              <a:ext cx="569472" cy="255559"/>
            </a:xfrm>
            <a:custGeom>
              <a:avLst/>
              <a:gdLst>
                <a:gd name="connsiteX0" fmla="*/ 560847 w 569472"/>
                <a:gd name="connsiteY0" fmla="*/ 255550 h 255559"/>
                <a:gd name="connsiteX1" fmla="*/ 167294 w 569472"/>
                <a:gd name="connsiteY1" fmla="*/ 255550 h 255559"/>
                <a:gd name="connsiteX2" fmla="*/ 158683 w 569472"/>
                <a:gd name="connsiteY2" fmla="*/ 246939 h 255559"/>
                <a:gd name="connsiteX3" fmla="*/ 167294 w 569472"/>
                <a:gd name="connsiteY3" fmla="*/ 238329 h 255559"/>
                <a:gd name="connsiteX4" fmla="*/ 552266 w 569472"/>
                <a:gd name="connsiteY4" fmla="*/ 238329 h 255559"/>
                <a:gd name="connsiteX5" fmla="*/ 552266 w 569472"/>
                <a:gd name="connsiteY5" fmla="*/ 94212 h 255559"/>
                <a:gd name="connsiteX6" fmla="*/ 378934 w 569472"/>
                <a:gd name="connsiteY6" fmla="*/ 18695 h 255559"/>
                <a:gd name="connsiteX7" fmla="*/ 287107 w 569472"/>
                <a:gd name="connsiteY7" fmla="*/ 100762 h 255559"/>
                <a:gd name="connsiteX8" fmla="*/ 275401 w 569472"/>
                <a:gd name="connsiteY8" fmla="*/ 100557 h 255559"/>
                <a:gd name="connsiteX9" fmla="*/ 190329 w 569472"/>
                <a:gd name="connsiteY9" fmla="*/ 18787 h 255559"/>
                <a:gd name="connsiteX10" fmla="*/ 17223 w 569472"/>
                <a:gd name="connsiteY10" fmla="*/ 94222 h 255559"/>
                <a:gd name="connsiteX11" fmla="*/ 17223 w 569472"/>
                <a:gd name="connsiteY11" fmla="*/ 238339 h 255559"/>
                <a:gd name="connsiteX12" fmla="*/ 52495 w 569472"/>
                <a:gd name="connsiteY12" fmla="*/ 238339 h 255559"/>
                <a:gd name="connsiteX13" fmla="*/ 61106 w 569472"/>
                <a:gd name="connsiteY13" fmla="*/ 246949 h 255559"/>
                <a:gd name="connsiteX14" fmla="*/ 52495 w 569472"/>
                <a:gd name="connsiteY14" fmla="*/ 255560 h 255559"/>
                <a:gd name="connsiteX15" fmla="*/ 8611 w 569472"/>
                <a:gd name="connsiteY15" fmla="*/ 255560 h 255559"/>
                <a:gd name="connsiteX16" fmla="*/ 2522 w 569472"/>
                <a:gd name="connsiteY16" fmla="*/ 253038 h 255559"/>
                <a:gd name="connsiteX17" fmla="*/ 0 w 569472"/>
                <a:gd name="connsiteY17" fmla="*/ 246949 h 255559"/>
                <a:gd name="connsiteX18" fmla="*/ 0 w 569472"/>
                <a:gd name="connsiteY18" fmla="*/ 88594 h 255559"/>
                <a:gd name="connsiteX19" fmla="*/ 5167 w 569472"/>
                <a:gd name="connsiteY19" fmla="*/ 80670 h 255559"/>
                <a:gd name="connsiteX20" fmla="*/ 188717 w 569472"/>
                <a:gd name="connsiteY20" fmla="*/ 702 h 255559"/>
                <a:gd name="connsiteX21" fmla="*/ 198127 w 569472"/>
                <a:gd name="connsiteY21" fmla="*/ 2363 h 255559"/>
                <a:gd name="connsiteX22" fmla="*/ 281590 w 569472"/>
                <a:gd name="connsiteY22" fmla="*/ 82617 h 255559"/>
                <a:gd name="connsiteX23" fmla="*/ 371540 w 569472"/>
                <a:gd name="connsiteY23" fmla="*/ 2169 h 255559"/>
                <a:gd name="connsiteX24" fmla="*/ 380725 w 569472"/>
                <a:gd name="connsiteY24" fmla="*/ 703 h 255559"/>
                <a:gd name="connsiteX25" fmla="*/ 564276 w 569472"/>
                <a:gd name="connsiteY25" fmla="*/ 80671 h 255559"/>
                <a:gd name="connsiteX26" fmla="*/ 569473 w 569472"/>
                <a:gd name="connsiteY26" fmla="*/ 88594 h 255559"/>
                <a:gd name="connsiteX27" fmla="*/ 569473 w 569472"/>
                <a:gd name="connsiteY27" fmla="*/ 246950 h 255559"/>
                <a:gd name="connsiteX28" fmla="*/ 566951 w 569472"/>
                <a:gd name="connsiteY28" fmla="*/ 253039 h 255559"/>
                <a:gd name="connsiteX29" fmla="*/ 560862 w 569472"/>
                <a:gd name="connsiteY29" fmla="*/ 255550 h 255559"/>
                <a:gd name="connsiteX30" fmla="*/ 109876 w 569472"/>
                <a:gd name="connsiteY30" fmla="*/ 255550 h 255559"/>
                <a:gd name="connsiteX31" fmla="*/ 101266 w 569472"/>
                <a:gd name="connsiteY31" fmla="*/ 246939 h 255559"/>
                <a:gd name="connsiteX32" fmla="*/ 109876 w 569472"/>
                <a:gd name="connsiteY32" fmla="*/ 238329 h 255559"/>
                <a:gd name="connsiteX33" fmla="*/ 118487 w 569472"/>
                <a:gd name="connsiteY33" fmla="*/ 246939 h 255559"/>
                <a:gd name="connsiteX34" fmla="*/ 109876 w 569472"/>
                <a:gd name="connsiteY34" fmla="*/ 255550 h 25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9472" h="255559">
                  <a:moveTo>
                    <a:pt x="560847" y="255550"/>
                  </a:moveTo>
                  <a:lnTo>
                    <a:pt x="167294" y="255550"/>
                  </a:lnTo>
                  <a:cubicBezTo>
                    <a:pt x="162558" y="255550"/>
                    <a:pt x="158683" y="251706"/>
                    <a:pt x="158683" y="246939"/>
                  </a:cubicBezTo>
                  <a:cubicBezTo>
                    <a:pt x="158683" y="242203"/>
                    <a:pt x="162558" y="238329"/>
                    <a:pt x="167294" y="238329"/>
                  </a:cubicBezTo>
                  <a:lnTo>
                    <a:pt x="552266" y="238329"/>
                  </a:lnTo>
                  <a:lnTo>
                    <a:pt x="552266" y="94212"/>
                  </a:lnTo>
                  <a:lnTo>
                    <a:pt x="378934" y="18695"/>
                  </a:lnTo>
                  <a:lnTo>
                    <a:pt x="287107" y="100762"/>
                  </a:lnTo>
                  <a:cubicBezTo>
                    <a:pt x="283868" y="103663"/>
                    <a:pt x="278558" y="103571"/>
                    <a:pt x="275401" y="100557"/>
                  </a:cubicBezTo>
                  <a:lnTo>
                    <a:pt x="190329" y="18787"/>
                  </a:lnTo>
                  <a:lnTo>
                    <a:pt x="17223" y="94222"/>
                  </a:lnTo>
                  <a:lnTo>
                    <a:pt x="17223" y="238339"/>
                  </a:lnTo>
                  <a:lnTo>
                    <a:pt x="52495" y="238339"/>
                  </a:lnTo>
                  <a:cubicBezTo>
                    <a:pt x="57262" y="238339"/>
                    <a:pt x="61106" y="242214"/>
                    <a:pt x="61106" y="246949"/>
                  </a:cubicBezTo>
                  <a:cubicBezTo>
                    <a:pt x="61106" y="251716"/>
                    <a:pt x="57262" y="255560"/>
                    <a:pt x="52495" y="255560"/>
                  </a:cubicBezTo>
                  <a:lnTo>
                    <a:pt x="8611" y="255560"/>
                  </a:lnTo>
                  <a:cubicBezTo>
                    <a:pt x="6345" y="255560"/>
                    <a:pt x="4111" y="254648"/>
                    <a:pt x="2522" y="253038"/>
                  </a:cubicBezTo>
                  <a:cubicBezTo>
                    <a:pt x="912" y="251429"/>
                    <a:pt x="0" y="249225"/>
                    <a:pt x="0" y="246949"/>
                  </a:cubicBezTo>
                  <a:lnTo>
                    <a:pt x="0" y="88594"/>
                  </a:lnTo>
                  <a:cubicBezTo>
                    <a:pt x="0" y="85149"/>
                    <a:pt x="2040" y="82054"/>
                    <a:pt x="5167" y="80670"/>
                  </a:cubicBezTo>
                  <a:lnTo>
                    <a:pt x="188717" y="702"/>
                  </a:lnTo>
                  <a:cubicBezTo>
                    <a:pt x="191874" y="-671"/>
                    <a:pt x="195667" y="16"/>
                    <a:pt x="198127" y="2363"/>
                  </a:cubicBezTo>
                  <a:lnTo>
                    <a:pt x="281590" y="82617"/>
                  </a:lnTo>
                  <a:lnTo>
                    <a:pt x="371540" y="2169"/>
                  </a:lnTo>
                  <a:cubicBezTo>
                    <a:pt x="374011" y="-45"/>
                    <a:pt x="377680" y="-619"/>
                    <a:pt x="380725" y="703"/>
                  </a:cubicBezTo>
                  <a:lnTo>
                    <a:pt x="564276" y="80671"/>
                  </a:lnTo>
                  <a:cubicBezTo>
                    <a:pt x="567433" y="82044"/>
                    <a:pt x="569473" y="85150"/>
                    <a:pt x="569473" y="88594"/>
                  </a:cubicBezTo>
                  <a:lnTo>
                    <a:pt x="569473" y="246950"/>
                  </a:lnTo>
                  <a:cubicBezTo>
                    <a:pt x="569473" y="249246"/>
                    <a:pt x="568581" y="251399"/>
                    <a:pt x="566951" y="253039"/>
                  </a:cubicBezTo>
                  <a:cubicBezTo>
                    <a:pt x="565311" y="254669"/>
                    <a:pt x="563158" y="255550"/>
                    <a:pt x="560862" y="255550"/>
                  </a:cubicBezTo>
                  <a:close/>
                  <a:moveTo>
                    <a:pt x="109876" y="255550"/>
                  </a:moveTo>
                  <a:cubicBezTo>
                    <a:pt x="105140" y="255550"/>
                    <a:pt x="101266" y="251706"/>
                    <a:pt x="101266" y="246939"/>
                  </a:cubicBezTo>
                  <a:cubicBezTo>
                    <a:pt x="101266" y="242203"/>
                    <a:pt x="105140" y="238329"/>
                    <a:pt x="109876" y="238329"/>
                  </a:cubicBezTo>
                  <a:cubicBezTo>
                    <a:pt x="114612" y="238329"/>
                    <a:pt x="118487" y="242203"/>
                    <a:pt x="118487" y="246939"/>
                  </a:cubicBezTo>
                  <a:cubicBezTo>
                    <a:pt x="118487" y="251706"/>
                    <a:pt x="114612" y="255550"/>
                    <a:pt x="109876" y="255550"/>
                  </a:cubicBezTo>
                  <a:close/>
                </a:path>
              </a:pathLst>
            </a:custGeom>
            <a:grpFill/>
            <a:ln w="2613" cap="flat">
              <a:noFill/>
              <a:prstDash val="solid"/>
              <a:miter/>
            </a:ln>
          </p:spPr>
          <p:txBody>
            <a:bodyPr rtlCol="0" anchor="ctr"/>
            <a:lstStyle/>
            <a:p>
              <a:endParaRPr lang="en-AU"/>
            </a:p>
          </p:txBody>
        </p:sp>
        <p:sp>
          <p:nvSpPr>
            <p:cNvPr id="109" name="Freeform 108">
              <a:extLst>
                <a:ext uri="{FF2B5EF4-FFF2-40B4-BE49-F238E27FC236}">
                  <a16:creationId xmlns:a16="http://schemas.microsoft.com/office/drawing/2014/main" id="{365A7FA6-1E7C-1A4F-6347-911310650575}"/>
                </a:ext>
              </a:extLst>
            </p:cNvPr>
            <p:cNvSpPr/>
            <p:nvPr/>
          </p:nvSpPr>
          <p:spPr>
            <a:xfrm>
              <a:off x="3826121" y="5905621"/>
              <a:ext cx="213139" cy="121710"/>
            </a:xfrm>
            <a:custGeom>
              <a:avLst/>
              <a:gdLst>
                <a:gd name="connsiteX0" fmla="*/ 204524 w 213139"/>
                <a:gd name="connsiteY0" fmla="*/ 121711 h 121710"/>
                <a:gd name="connsiteX1" fmla="*/ 8600 w 213139"/>
                <a:gd name="connsiteY1" fmla="*/ 121711 h 121710"/>
                <a:gd name="connsiteX2" fmla="*/ 2368 w 213139"/>
                <a:gd name="connsiteY2" fmla="*/ 119046 h 121710"/>
                <a:gd name="connsiteX3" fmla="*/ 10 w 213139"/>
                <a:gd name="connsiteY3" fmla="*/ 112670 h 121710"/>
                <a:gd name="connsiteX4" fmla="*/ 5402 w 213139"/>
                <a:gd name="connsiteY4" fmla="*/ 8163 h 121710"/>
                <a:gd name="connsiteX5" fmla="*/ 14413 w 213139"/>
                <a:gd name="connsiteY5" fmla="*/ 13 h 121710"/>
                <a:gd name="connsiteX6" fmla="*/ 22593 w 213139"/>
                <a:gd name="connsiteY6" fmla="*/ 9055 h 121710"/>
                <a:gd name="connsiteX7" fmla="*/ 17672 w 213139"/>
                <a:gd name="connsiteY7" fmla="*/ 104489 h 121710"/>
                <a:gd name="connsiteX8" fmla="*/ 195625 w 213139"/>
                <a:gd name="connsiteY8" fmla="*/ 104489 h 121710"/>
                <a:gd name="connsiteX9" fmla="*/ 192437 w 213139"/>
                <a:gd name="connsiteY9" fmla="*/ 9658 h 121710"/>
                <a:gd name="connsiteX10" fmla="*/ 194764 w 213139"/>
                <a:gd name="connsiteY10" fmla="*/ 3487 h 121710"/>
                <a:gd name="connsiteX11" fmla="*/ 200761 w 213139"/>
                <a:gd name="connsiteY11" fmla="*/ 760 h 121710"/>
                <a:gd name="connsiteX12" fmla="*/ 209659 w 213139"/>
                <a:gd name="connsiteY12" fmla="*/ 9084 h 121710"/>
                <a:gd name="connsiteX13" fmla="*/ 213134 w 213139"/>
                <a:gd name="connsiteY13" fmla="*/ 112811 h 121710"/>
                <a:gd name="connsiteX14" fmla="*/ 210725 w 213139"/>
                <a:gd name="connsiteY14" fmla="*/ 119095 h 121710"/>
                <a:gd name="connsiteX15" fmla="*/ 204523 w 213139"/>
                <a:gd name="connsiteY15" fmla="*/ 121709 h 12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3139" h="121710">
                  <a:moveTo>
                    <a:pt x="204524" y="121711"/>
                  </a:moveTo>
                  <a:lnTo>
                    <a:pt x="8600" y="121711"/>
                  </a:lnTo>
                  <a:cubicBezTo>
                    <a:pt x="6222" y="121711"/>
                    <a:pt x="4008" y="120768"/>
                    <a:pt x="2368" y="119046"/>
                  </a:cubicBezTo>
                  <a:cubicBezTo>
                    <a:pt x="728" y="117324"/>
                    <a:pt x="-103" y="114996"/>
                    <a:pt x="10" y="112670"/>
                  </a:cubicBezTo>
                  <a:lnTo>
                    <a:pt x="5402" y="8163"/>
                  </a:lnTo>
                  <a:cubicBezTo>
                    <a:pt x="5628" y="3458"/>
                    <a:pt x="9595" y="-253"/>
                    <a:pt x="14413" y="13"/>
                  </a:cubicBezTo>
                  <a:cubicBezTo>
                    <a:pt x="19149" y="270"/>
                    <a:pt x="22818" y="4319"/>
                    <a:pt x="22593" y="9055"/>
                  </a:cubicBezTo>
                  <a:lnTo>
                    <a:pt x="17672" y="104489"/>
                  </a:lnTo>
                  <a:lnTo>
                    <a:pt x="195625" y="104489"/>
                  </a:lnTo>
                  <a:lnTo>
                    <a:pt x="192437" y="9658"/>
                  </a:lnTo>
                  <a:cubicBezTo>
                    <a:pt x="192355" y="7362"/>
                    <a:pt x="193186" y="5179"/>
                    <a:pt x="194764" y="3487"/>
                  </a:cubicBezTo>
                  <a:cubicBezTo>
                    <a:pt x="196312" y="1827"/>
                    <a:pt x="198465" y="842"/>
                    <a:pt x="200761" y="760"/>
                  </a:cubicBezTo>
                  <a:cubicBezTo>
                    <a:pt x="205671" y="648"/>
                    <a:pt x="209485" y="4317"/>
                    <a:pt x="209659" y="9084"/>
                  </a:cubicBezTo>
                  <a:lnTo>
                    <a:pt x="213134" y="112811"/>
                  </a:lnTo>
                  <a:cubicBezTo>
                    <a:pt x="213216" y="115138"/>
                    <a:pt x="212334" y="117434"/>
                    <a:pt x="210725" y="119095"/>
                  </a:cubicBezTo>
                  <a:cubicBezTo>
                    <a:pt x="209116" y="120766"/>
                    <a:pt x="206850" y="121709"/>
                    <a:pt x="204523" y="121709"/>
                  </a:cubicBezTo>
                  <a:close/>
                </a:path>
              </a:pathLst>
            </a:custGeom>
            <a:grpFill/>
            <a:ln w="2613" cap="flat">
              <a:noFill/>
              <a:prstDash val="solid"/>
              <a:miter/>
            </a:ln>
          </p:spPr>
          <p:txBody>
            <a:bodyPr rtlCol="0" anchor="ctr"/>
            <a:lstStyle/>
            <a:p>
              <a:endParaRPr lang="en-AU"/>
            </a:p>
          </p:txBody>
        </p:sp>
        <p:sp>
          <p:nvSpPr>
            <p:cNvPr id="110" name="Freeform 109">
              <a:extLst>
                <a:ext uri="{FF2B5EF4-FFF2-40B4-BE49-F238E27FC236}">
                  <a16:creationId xmlns:a16="http://schemas.microsoft.com/office/drawing/2014/main" id="{F82152FD-FF24-1739-B4C4-F88D9FA6DD52}"/>
                </a:ext>
              </a:extLst>
            </p:cNvPr>
            <p:cNvSpPr/>
            <p:nvPr/>
          </p:nvSpPr>
          <p:spPr>
            <a:xfrm>
              <a:off x="3856019" y="5836959"/>
              <a:ext cx="154345" cy="169483"/>
            </a:xfrm>
            <a:custGeom>
              <a:avLst/>
              <a:gdLst>
                <a:gd name="connsiteX0" fmla="*/ 75693 w 154345"/>
                <a:gd name="connsiteY0" fmla="*/ 169484 h 169483"/>
                <a:gd name="connsiteX1" fmla="*/ 71100 w 154345"/>
                <a:gd name="connsiteY1" fmla="*/ 169484 h 169483"/>
                <a:gd name="connsiteX2" fmla="*/ 65103 w 154345"/>
                <a:gd name="connsiteY2" fmla="*/ 167106 h 169483"/>
                <a:gd name="connsiteX3" fmla="*/ 2645 w 154345"/>
                <a:gd name="connsiteY3" fmla="*/ 106943 h 169483"/>
                <a:gd name="connsiteX4" fmla="*/ 0 w 154345"/>
                <a:gd name="connsiteY4" fmla="*/ 100741 h 169483"/>
                <a:gd name="connsiteX5" fmla="*/ 0 w 154345"/>
                <a:gd name="connsiteY5" fmla="*/ 8608 h 169483"/>
                <a:gd name="connsiteX6" fmla="*/ 4223 w 154345"/>
                <a:gd name="connsiteY6" fmla="*/ 1176 h 169483"/>
                <a:gd name="connsiteX7" fmla="*/ 12773 w 154345"/>
                <a:gd name="connsiteY7" fmla="*/ 1063 h 169483"/>
                <a:gd name="connsiteX8" fmla="*/ 79362 w 154345"/>
                <a:gd name="connsiteY8" fmla="*/ 18110 h 169483"/>
                <a:gd name="connsiteX9" fmla="*/ 141850 w 154345"/>
                <a:gd name="connsiteY9" fmla="*/ 3246 h 169483"/>
                <a:gd name="connsiteX10" fmla="*/ 150235 w 154345"/>
                <a:gd name="connsiteY10" fmla="*/ 3595 h 169483"/>
                <a:gd name="connsiteX11" fmla="*/ 154345 w 154345"/>
                <a:gd name="connsiteY11" fmla="*/ 10945 h 169483"/>
                <a:gd name="connsiteX12" fmla="*/ 154345 w 154345"/>
                <a:gd name="connsiteY12" fmla="*/ 98260 h 169483"/>
                <a:gd name="connsiteX13" fmla="*/ 151475 w 154345"/>
                <a:gd name="connsiteY13" fmla="*/ 104688 h 169483"/>
                <a:gd name="connsiteX14" fmla="*/ 81440 w 154345"/>
                <a:gd name="connsiteY14" fmla="*/ 167320 h 169483"/>
                <a:gd name="connsiteX15" fmla="*/ 75689 w 154345"/>
                <a:gd name="connsiteY15" fmla="*/ 169483 h 169483"/>
                <a:gd name="connsiteX16" fmla="*/ 17233 w 154345"/>
                <a:gd name="connsiteY16" fmla="*/ 97061 h 169483"/>
                <a:gd name="connsiteX17" fmla="*/ 73520 w 154345"/>
                <a:gd name="connsiteY17" fmla="*/ 151245 h 169483"/>
                <a:gd name="connsiteX18" fmla="*/ 137126 w 154345"/>
                <a:gd name="connsiteY18" fmla="*/ 94384 h 169483"/>
                <a:gd name="connsiteX19" fmla="*/ 137115 w 154345"/>
                <a:gd name="connsiteY19" fmla="*/ 24247 h 169483"/>
                <a:gd name="connsiteX20" fmla="*/ 79393 w 154345"/>
                <a:gd name="connsiteY20" fmla="*/ 35328 h 169483"/>
                <a:gd name="connsiteX21" fmla="*/ 79332 w 154345"/>
                <a:gd name="connsiteY21" fmla="*/ 35328 h 169483"/>
                <a:gd name="connsiteX22" fmla="*/ 17222 w 154345"/>
                <a:gd name="connsiteY22" fmla="*/ 22412 h 16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4345" h="169483">
                  <a:moveTo>
                    <a:pt x="75693" y="169484"/>
                  </a:moveTo>
                  <a:lnTo>
                    <a:pt x="71100" y="169484"/>
                  </a:lnTo>
                  <a:cubicBezTo>
                    <a:pt x="68835" y="169484"/>
                    <a:pt x="66713" y="168653"/>
                    <a:pt x="65103" y="167106"/>
                  </a:cubicBezTo>
                  <a:lnTo>
                    <a:pt x="2645" y="106943"/>
                  </a:lnTo>
                  <a:cubicBezTo>
                    <a:pt x="953" y="105334"/>
                    <a:pt x="0" y="103068"/>
                    <a:pt x="0" y="100741"/>
                  </a:cubicBezTo>
                  <a:lnTo>
                    <a:pt x="0" y="8608"/>
                  </a:lnTo>
                  <a:cubicBezTo>
                    <a:pt x="0" y="5563"/>
                    <a:pt x="1609" y="2724"/>
                    <a:pt x="4223" y="1176"/>
                  </a:cubicBezTo>
                  <a:cubicBezTo>
                    <a:pt x="6807" y="-341"/>
                    <a:pt x="10138" y="-403"/>
                    <a:pt x="12773" y="1063"/>
                  </a:cubicBezTo>
                  <a:cubicBezTo>
                    <a:pt x="33039" y="12226"/>
                    <a:pt x="56083" y="18110"/>
                    <a:pt x="79362" y="18110"/>
                  </a:cubicBezTo>
                  <a:cubicBezTo>
                    <a:pt x="101258" y="18110"/>
                    <a:pt x="122273" y="13118"/>
                    <a:pt x="141850" y="3246"/>
                  </a:cubicBezTo>
                  <a:cubicBezTo>
                    <a:pt x="144464" y="1924"/>
                    <a:pt x="147734" y="2068"/>
                    <a:pt x="150235" y="3595"/>
                  </a:cubicBezTo>
                  <a:cubicBezTo>
                    <a:pt x="152818" y="5174"/>
                    <a:pt x="154345" y="7931"/>
                    <a:pt x="154345" y="10945"/>
                  </a:cubicBezTo>
                  <a:lnTo>
                    <a:pt x="154345" y="98260"/>
                  </a:lnTo>
                  <a:cubicBezTo>
                    <a:pt x="154345" y="100700"/>
                    <a:pt x="153310" y="103027"/>
                    <a:pt x="151475" y="104688"/>
                  </a:cubicBezTo>
                  <a:lnTo>
                    <a:pt x="81440" y="167320"/>
                  </a:lnTo>
                  <a:cubicBezTo>
                    <a:pt x="79851" y="168703"/>
                    <a:pt x="77821" y="169483"/>
                    <a:pt x="75689" y="169483"/>
                  </a:cubicBezTo>
                  <a:close/>
                  <a:moveTo>
                    <a:pt x="17233" y="97061"/>
                  </a:moveTo>
                  <a:lnTo>
                    <a:pt x="73520" y="151245"/>
                  </a:lnTo>
                  <a:lnTo>
                    <a:pt x="137126" y="94384"/>
                  </a:lnTo>
                  <a:lnTo>
                    <a:pt x="137115" y="24247"/>
                  </a:lnTo>
                  <a:cubicBezTo>
                    <a:pt x="118684" y="31597"/>
                    <a:pt x="99279" y="35328"/>
                    <a:pt x="79393" y="35328"/>
                  </a:cubicBezTo>
                  <a:lnTo>
                    <a:pt x="79332" y="35328"/>
                  </a:lnTo>
                  <a:cubicBezTo>
                    <a:pt x="57774" y="35328"/>
                    <a:pt x="36882" y="30992"/>
                    <a:pt x="17222" y="22412"/>
                  </a:cubicBezTo>
                  <a:close/>
                </a:path>
              </a:pathLst>
            </a:custGeom>
            <a:grpFill/>
            <a:ln w="2613" cap="flat">
              <a:noFill/>
              <a:prstDash val="solid"/>
              <a:miter/>
            </a:ln>
          </p:spPr>
          <p:txBody>
            <a:bodyPr rtlCol="0" anchor="ctr"/>
            <a:lstStyle/>
            <a:p>
              <a:endParaRPr lang="en-AU"/>
            </a:p>
          </p:txBody>
        </p:sp>
        <p:sp>
          <p:nvSpPr>
            <p:cNvPr id="111" name="Freeform 110">
              <a:extLst>
                <a:ext uri="{FF2B5EF4-FFF2-40B4-BE49-F238E27FC236}">
                  <a16:creationId xmlns:a16="http://schemas.microsoft.com/office/drawing/2014/main" id="{FB4E3F3C-C261-4C15-5D8E-FB67C48CDF14}"/>
                </a:ext>
              </a:extLst>
            </p:cNvPr>
            <p:cNvSpPr/>
            <p:nvPr/>
          </p:nvSpPr>
          <p:spPr>
            <a:xfrm>
              <a:off x="3096399" y="5560724"/>
              <a:ext cx="311521" cy="311595"/>
            </a:xfrm>
            <a:custGeom>
              <a:avLst/>
              <a:gdLst>
                <a:gd name="connsiteX0" fmla="*/ 155774 w 311521"/>
                <a:gd name="connsiteY0" fmla="*/ 311596 h 311595"/>
                <a:gd name="connsiteX1" fmla="*/ 95149 w 311521"/>
                <a:gd name="connsiteY1" fmla="*/ 299336 h 311595"/>
                <a:gd name="connsiteX2" fmla="*/ 45607 w 311521"/>
                <a:gd name="connsiteY2" fmla="*/ 265958 h 311595"/>
                <a:gd name="connsiteX3" fmla="*/ 12229 w 311521"/>
                <a:gd name="connsiteY3" fmla="*/ 216447 h 311595"/>
                <a:gd name="connsiteX4" fmla="*/ 0 w 311521"/>
                <a:gd name="connsiteY4" fmla="*/ 155804 h 311595"/>
                <a:gd name="connsiteX5" fmla="*/ 12229 w 311521"/>
                <a:gd name="connsiteY5" fmla="*/ 95180 h 311595"/>
                <a:gd name="connsiteX6" fmla="*/ 45607 w 311521"/>
                <a:gd name="connsiteY6" fmla="*/ 45637 h 311595"/>
                <a:gd name="connsiteX7" fmla="*/ 95118 w 311521"/>
                <a:gd name="connsiteY7" fmla="*/ 12260 h 311595"/>
                <a:gd name="connsiteX8" fmla="*/ 155761 w 311521"/>
                <a:gd name="connsiteY8" fmla="*/ 0 h 311595"/>
                <a:gd name="connsiteX9" fmla="*/ 216403 w 311521"/>
                <a:gd name="connsiteY9" fmla="*/ 12260 h 311595"/>
                <a:gd name="connsiteX10" fmla="*/ 265914 w 311521"/>
                <a:gd name="connsiteY10" fmla="*/ 45637 h 311595"/>
                <a:gd name="connsiteX11" fmla="*/ 299292 w 311521"/>
                <a:gd name="connsiteY11" fmla="*/ 95180 h 311595"/>
                <a:gd name="connsiteX12" fmla="*/ 311521 w 311521"/>
                <a:gd name="connsiteY12" fmla="*/ 155804 h 311595"/>
                <a:gd name="connsiteX13" fmla="*/ 299292 w 311521"/>
                <a:gd name="connsiteY13" fmla="*/ 216447 h 311595"/>
                <a:gd name="connsiteX14" fmla="*/ 265914 w 311521"/>
                <a:gd name="connsiteY14" fmla="*/ 265958 h 311595"/>
                <a:gd name="connsiteX15" fmla="*/ 216403 w 311521"/>
                <a:gd name="connsiteY15" fmla="*/ 299336 h 311595"/>
                <a:gd name="connsiteX16" fmla="*/ 155771 w 311521"/>
                <a:gd name="connsiteY16" fmla="*/ 311596 h 311595"/>
                <a:gd name="connsiteX17" fmla="*/ 155774 w 311521"/>
                <a:gd name="connsiteY17" fmla="*/ 17212 h 311595"/>
                <a:gd name="connsiteX18" fmla="*/ 57817 w 311521"/>
                <a:gd name="connsiteY18" fmla="*/ 57795 h 311595"/>
                <a:gd name="connsiteX19" fmla="*/ 17234 w 311521"/>
                <a:gd name="connsiteY19" fmla="*/ 155783 h 311595"/>
                <a:gd name="connsiteX20" fmla="*/ 57817 w 311521"/>
                <a:gd name="connsiteY20" fmla="*/ 253771 h 311595"/>
                <a:gd name="connsiteX21" fmla="*/ 155774 w 311521"/>
                <a:gd name="connsiteY21" fmla="*/ 294355 h 311595"/>
                <a:gd name="connsiteX22" fmla="*/ 253730 w 311521"/>
                <a:gd name="connsiteY22" fmla="*/ 253771 h 311595"/>
                <a:gd name="connsiteX23" fmla="*/ 294314 w 311521"/>
                <a:gd name="connsiteY23" fmla="*/ 155783 h 311595"/>
                <a:gd name="connsiteX24" fmla="*/ 253730 w 311521"/>
                <a:gd name="connsiteY24" fmla="*/ 57795 h 311595"/>
                <a:gd name="connsiteX25" fmla="*/ 155774 w 311521"/>
                <a:gd name="connsiteY25" fmla="*/ 17212 h 31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1521" h="311595">
                  <a:moveTo>
                    <a:pt x="155774" y="311596"/>
                  </a:moveTo>
                  <a:cubicBezTo>
                    <a:pt x="134739" y="311596"/>
                    <a:pt x="114361" y="307465"/>
                    <a:pt x="95149" y="299336"/>
                  </a:cubicBezTo>
                  <a:cubicBezTo>
                    <a:pt x="76575" y="291504"/>
                    <a:pt x="59927" y="280249"/>
                    <a:pt x="45607" y="265958"/>
                  </a:cubicBezTo>
                  <a:cubicBezTo>
                    <a:pt x="31317" y="251638"/>
                    <a:pt x="20092" y="234990"/>
                    <a:pt x="12229" y="216447"/>
                  </a:cubicBezTo>
                  <a:cubicBezTo>
                    <a:pt x="4111" y="197248"/>
                    <a:pt x="0" y="176837"/>
                    <a:pt x="0" y="155804"/>
                  </a:cubicBezTo>
                  <a:cubicBezTo>
                    <a:pt x="0" y="134790"/>
                    <a:pt x="4100" y="114392"/>
                    <a:pt x="12229" y="95180"/>
                  </a:cubicBezTo>
                  <a:cubicBezTo>
                    <a:pt x="20092" y="76605"/>
                    <a:pt x="31316" y="59958"/>
                    <a:pt x="45607" y="45637"/>
                  </a:cubicBezTo>
                  <a:cubicBezTo>
                    <a:pt x="59927" y="31317"/>
                    <a:pt x="76575" y="20092"/>
                    <a:pt x="95118" y="12260"/>
                  </a:cubicBezTo>
                  <a:cubicBezTo>
                    <a:pt x="114348" y="4111"/>
                    <a:pt x="134728" y="0"/>
                    <a:pt x="155761" y="0"/>
                  </a:cubicBezTo>
                  <a:cubicBezTo>
                    <a:pt x="176794" y="0"/>
                    <a:pt x="197205" y="4100"/>
                    <a:pt x="216403" y="12260"/>
                  </a:cubicBezTo>
                  <a:cubicBezTo>
                    <a:pt x="234947" y="20092"/>
                    <a:pt x="251594" y="31347"/>
                    <a:pt x="265914" y="45637"/>
                  </a:cubicBezTo>
                  <a:cubicBezTo>
                    <a:pt x="280204" y="59958"/>
                    <a:pt x="291429" y="76606"/>
                    <a:pt x="299292" y="95180"/>
                  </a:cubicBezTo>
                  <a:cubicBezTo>
                    <a:pt x="307411" y="114380"/>
                    <a:pt x="311521" y="134790"/>
                    <a:pt x="311521" y="155804"/>
                  </a:cubicBezTo>
                  <a:cubicBezTo>
                    <a:pt x="311521" y="176839"/>
                    <a:pt x="307421" y="197249"/>
                    <a:pt x="299292" y="216447"/>
                  </a:cubicBezTo>
                  <a:cubicBezTo>
                    <a:pt x="291429" y="234991"/>
                    <a:pt x="280205" y="251638"/>
                    <a:pt x="265914" y="265958"/>
                  </a:cubicBezTo>
                  <a:cubicBezTo>
                    <a:pt x="251594" y="280248"/>
                    <a:pt x="234946" y="291503"/>
                    <a:pt x="216403" y="299336"/>
                  </a:cubicBezTo>
                  <a:cubicBezTo>
                    <a:pt x="197193" y="307465"/>
                    <a:pt x="176815" y="311596"/>
                    <a:pt x="155771" y="311596"/>
                  </a:cubicBezTo>
                  <a:close/>
                  <a:moveTo>
                    <a:pt x="155774" y="17212"/>
                  </a:moveTo>
                  <a:cubicBezTo>
                    <a:pt x="118778" y="17212"/>
                    <a:pt x="83988" y="31624"/>
                    <a:pt x="57817" y="57795"/>
                  </a:cubicBezTo>
                  <a:cubicBezTo>
                    <a:pt x="31636" y="83996"/>
                    <a:pt x="17234" y="118787"/>
                    <a:pt x="17234" y="155783"/>
                  </a:cubicBezTo>
                  <a:cubicBezTo>
                    <a:pt x="17234" y="192779"/>
                    <a:pt x="31646" y="227568"/>
                    <a:pt x="57817" y="253771"/>
                  </a:cubicBezTo>
                  <a:cubicBezTo>
                    <a:pt x="83998" y="279921"/>
                    <a:pt x="118778" y="294323"/>
                    <a:pt x="155774" y="294355"/>
                  </a:cubicBezTo>
                  <a:cubicBezTo>
                    <a:pt x="192770" y="294324"/>
                    <a:pt x="227559" y="279922"/>
                    <a:pt x="253730" y="253771"/>
                  </a:cubicBezTo>
                  <a:cubicBezTo>
                    <a:pt x="279911" y="227560"/>
                    <a:pt x="294314" y="192779"/>
                    <a:pt x="294314" y="155783"/>
                  </a:cubicBezTo>
                  <a:cubicBezTo>
                    <a:pt x="294314" y="118787"/>
                    <a:pt x="279901" y="83998"/>
                    <a:pt x="253730" y="57795"/>
                  </a:cubicBezTo>
                  <a:cubicBezTo>
                    <a:pt x="227560" y="31625"/>
                    <a:pt x="192778" y="17212"/>
                    <a:pt x="155774" y="17212"/>
                  </a:cubicBezTo>
                  <a:close/>
                </a:path>
              </a:pathLst>
            </a:custGeom>
            <a:grpFill/>
            <a:ln w="2613" cap="flat">
              <a:noFill/>
              <a:prstDash val="solid"/>
              <a:miter/>
            </a:ln>
          </p:spPr>
          <p:txBody>
            <a:bodyPr rtlCol="0" anchor="ctr"/>
            <a:lstStyle/>
            <a:p>
              <a:endParaRPr lang="en-AU"/>
            </a:p>
          </p:txBody>
        </p:sp>
        <p:sp>
          <p:nvSpPr>
            <p:cNvPr id="112" name="Freeform 111">
              <a:extLst>
                <a:ext uri="{FF2B5EF4-FFF2-40B4-BE49-F238E27FC236}">
                  <a16:creationId xmlns:a16="http://schemas.microsoft.com/office/drawing/2014/main" id="{1CF76817-C7DF-81B9-E23C-828113C6CE5D}"/>
                </a:ext>
              </a:extLst>
            </p:cNvPr>
            <p:cNvSpPr/>
            <p:nvPr/>
          </p:nvSpPr>
          <p:spPr>
            <a:xfrm>
              <a:off x="3275180" y="5574566"/>
              <a:ext cx="128062" cy="113350"/>
            </a:xfrm>
            <a:custGeom>
              <a:avLst/>
              <a:gdLst>
                <a:gd name="connsiteX0" fmla="*/ 114633 w 128062"/>
                <a:gd name="connsiteY0" fmla="*/ 113350 h 113350"/>
                <a:gd name="connsiteX1" fmla="*/ 52636 w 128062"/>
                <a:gd name="connsiteY1" fmla="*/ 100516 h 113350"/>
                <a:gd name="connsiteX2" fmla="*/ 2406 w 128062"/>
                <a:gd name="connsiteY2" fmla="*/ 65612 h 113350"/>
                <a:gd name="connsiteX3" fmla="*/ 2293 w 128062"/>
                <a:gd name="connsiteY3" fmla="*/ 53813 h 113350"/>
                <a:gd name="connsiteX4" fmla="*/ 31220 w 128062"/>
                <a:gd name="connsiteY4" fmla="*/ 5737 h 113350"/>
                <a:gd name="connsiteX5" fmla="*/ 36017 w 128062"/>
                <a:gd name="connsiteY5" fmla="*/ 653 h 113350"/>
                <a:gd name="connsiteX6" fmla="*/ 43018 w 128062"/>
                <a:gd name="connsiteY6" fmla="*/ 796 h 113350"/>
                <a:gd name="connsiteX7" fmla="*/ 96465 w 128062"/>
                <a:gd name="connsiteY7" fmla="*/ 41983 h 113350"/>
                <a:gd name="connsiteX8" fmla="*/ 127783 w 128062"/>
                <a:gd name="connsiteY8" fmla="*/ 102485 h 113350"/>
                <a:gd name="connsiteX9" fmla="*/ 126379 w 128062"/>
                <a:gd name="connsiteY9" fmla="*/ 109773 h 113350"/>
                <a:gd name="connsiteX10" fmla="*/ 119808 w 128062"/>
                <a:gd name="connsiteY10" fmla="*/ 113279 h 113350"/>
                <a:gd name="connsiteX11" fmla="*/ 114631 w 128062"/>
                <a:gd name="connsiteY11" fmla="*/ 113350 h 113350"/>
                <a:gd name="connsiteX12" fmla="*/ 20437 w 128062"/>
                <a:gd name="connsiteY12" fmla="*/ 59194 h 113350"/>
                <a:gd name="connsiteX13" fmla="*/ 107773 w 128062"/>
                <a:gd name="connsiteY13" fmla="*/ 95994 h 113350"/>
                <a:gd name="connsiteX14" fmla="*/ 43942 w 128062"/>
                <a:gd name="connsiteY14" fmla="*/ 20618 h 113350"/>
                <a:gd name="connsiteX15" fmla="*/ 20437 w 128062"/>
                <a:gd name="connsiteY15" fmla="*/ 59192 h 11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8062" h="113350">
                  <a:moveTo>
                    <a:pt x="114633" y="113350"/>
                  </a:moveTo>
                  <a:cubicBezTo>
                    <a:pt x="93075" y="113350"/>
                    <a:pt x="72236" y="109045"/>
                    <a:pt x="52636" y="100516"/>
                  </a:cubicBezTo>
                  <a:cubicBezTo>
                    <a:pt x="33692" y="92305"/>
                    <a:pt x="16789" y="80568"/>
                    <a:pt x="2406" y="65612"/>
                  </a:cubicBezTo>
                  <a:cubicBezTo>
                    <a:pt x="-752" y="62342"/>
                    <a:pt x="-813" y="57144"/>
                    <a:pt x="2293" y="53813"/>
                  </a:cubicBezTo>
                  <a:cubicBezTo>
                    <a:pt x="15240" y="39779"/>
                    <a:pt x="24968" y="23614"/>
                    <a:pt x="31220" y="5737"/>
                  </a:cubicBezTo>
                  <a:cubicBezTo>
                    <a:pt x="32019" y="3441"/>
                    <a:pt x="33772" y="1606"/>
                    <a:pt x="36017" y="653"/>
                  </a:cubicBezTo>
                  <a:cubicBezTo>
                    <a:pt x="38251" y="-270"/>
                    <a:pt x="40835" y="-208"/>
                    <a:pt x="43018" y="796"/>
                  </a:cubicBezTo>
                  <a:cubicBezTo>
                    <a:pt x="63458" y="10381"/>
                    <a:pt x="81940" y="24619"/>
                    <a:pt x="96465" y="41983"/>
                  </a:cubicBezTo>
                  <a:cubicBezTo>
                    <a:pt x="111360" y="59748"/>
                    <a:pt x="121867" y="80095"/>
                    <a:pt x="127783" y="102485"/>
                  </a:cubicBezTo>
                  <a:cubicBezTo>
                    <a:pt x="128439" y="105006"/>
                    <a:pt x="127926" y="107682"/>
                    <a:pt x="126379" y="109773"/>
                  </a:cubicBezTo>
                  <a:cubicBezTo>
                    <a:pt x="124831" y="111864"/>
                    <a:pt x="122442" y="113156"/>
                    <a:pt x="119808" y="113279"/>
                  </a:cubicBezTo>
                  <a:cubicBezTo>
                    <a:pt x="117993" y="113350"/>
                    <a:pt x="116210" y="113350"/>
                    <a:pt x="114631" y="113350"/>
                  </a:cubicBezTo>
                  <a:close/>
                  <a:moveTo>
                    <a:pt x="20437" y="59194"/>
                  </a:moveTo>
                  <a:cubicBezTo>
                    <a:pt x="44321" y="81357"/>
                    <a:pt x="75319" y="94385"/>
                    <a:pt x="107773" y="95994"/>
                  </a:cubicBezTo>
                  <a:cubicBezTo>
                    <a:pt x="96436" y="63879"/>
                    <a:pt x="73760" y="37122"/>
                    <a:pt x="43942" y="20618"/>
                  </a:cubicBezTo>
                  <a:cubicBezTo>
                    <a:pt x="38058" y="34529"/>
                    <a:pt x="30134" y="47506"/>
                    <a:pt x="20437" y="59192"/>
                  </a:cubicBezTo>
                  <a:close/>
                </a:path>
              </a:pathLst>
            </a:custGeom>
            <a:grpFill/>
            <a:ln w="2613" cap="flat">
              <a:noFill/>
              <a:prstDash val="solid"/>
              <a:miter/>
            </a:ln>
          </p:spPr>
          <p:txBody>
            <a:bodyPr rtlCol="0" anchor="ctr"/>
            <a:lstStyle/>
            <a:p>
              <a:endParaRPr lang="en-AU"/>
            </a:p>
          </p:txBody>
        </p:sp>
        <p:sp>
          <p:nvSpPr>
            <p:cNvPr id="113" name="Freeform 112">
              <a:extLst>
                <a:ext uri="{FF2B5EF4-FFF2-40B4-BE49-F238E27FC236}">
                  <a16:creationId xmlns:a16="http://schemas.microsoft.com/office/drawing/2014/main" id="{7A7899D5-741B-18EA-30FB-9A91B672C630}"/>
                </a:ext>
              </a:extLst>
            </p:cNvPr>
            <p:cNvSpPr/>
            <p:nvPr/>
          </p:nvSpPr>
          <p:spPr>
            <a:xfrm>
              <a:off x="3104670" y="5560743"/>
              <a:ext cx="218491" cy="129508"/>
            </a:xfrm>
            <a:custGeom>
              <a:avLst/>
              <a:gdLst>
                <a:gd name="connsiteX0" fmla="*/ 70954 w 218491"/>
                <a:gd name="connsiteY0" fmla="*/ 129509 h 129508"/>
                <a:gd name="connsiteX1" fmla="*/ 4969 w 218491"/>
                <a:gd name="connsiteY1" fmla="*/ 114809 h 129508"/>
                <a:gd name="connsiteX2" fmla="*/ 489 w 218491"/>
                <a:gd name="connsiteY2" fmla="*/ 104189 h 129508"/>
                <a:gd name="connsiteX3" fmla="*/ 22877 w 218491"/>
                <a:gd name="connsiteY3" fmla="*/ 62315 h 129508"/>
                <a:gd name="connsiteX4" fmla="*/ 56490 w 218491"/>
                <a:gd name="connsiteY4" fmla="*/ 29339 h 129508"/>
                <a:gd name="connsiteX5" fmla="*/ 147508 w 218491"/>
                <a:gd name="connsiteY5" fmla="*/ 0 h 129508"/>
                <a:gd name="connsiteX6" fmla="*/ 213523 w 218491"/>
                <a:gd name="connsiteY6" fmla="*/ 14638 h 129508"/>
                <a:gd name="connsiteX7" fmla="*/ 218003 w 218491"/>
                <a:gd name="connsiteY7" fmla="*/ 25289 h 129508"/>
                <a:gd name="connsiteX8" fmla="*/ 195584 w 218491"/>
                <a:gd name="connsiteY8" fmla="*/ 67163 h 129508"/>
                <a:gd name="connsiteX9" fmla="*/ 161970 w 218491"/>
                <a:gd name="connsiteY9" fmla="*/ 100139 h 129508"/>
                <a:gd name="connsiteX10" fmla="*/ 70952 w 218491"/>
                <a:gd name="connsiteY10" fmla="*/ 129507 h 129508"/>
                <a:gd name="connsiteX11" fmla="*/ 19609 w 218491"/>
                <a:gd name="connsiteY11" fmla="*/ 102416 h 129508"/>
                <a:gd name="connsiteX12" fmla="*/ 70954 w 218491"/>
                <a:gd name="connsiteY12" fmla="*/ 112288 h 129508"/>
                <a:gd name="connsiteX13" fmla="*/ 198853 w 218491"/>
                <a:gd name="connsiteY13" fmla="*/ 27043 h 129508"/>
                <a:gd name="connsiteX14" fmla="*/ 147508 w 218491"/>
                <a:gd name="connsiteY14" fmla="*/ 17223 h 129508"/>
                <a:gd name="connsiteX15" fmla="*/ 19609 w 218491"/>
                <a:gd name="connsiteY15" fmla="*/ 102418 h 12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8491" h="129508">
                  <a:moveTo>
                    <a:pt x="70954" y="129509"/>
                  </a:moveTo>
                  <a:cubicBezTo>
                    <a:pt x="47931" y="129509"/>
                    <a:pt x="25747" y="124568"/>
                    <a:pt x="4969" y="114809"/>
                  </a:cubicBezTo>
                  <a:cubicBezTo>
                    <a:pt x="950" y="112943"/>
                    <a:pt x="-977" y="108351"/>
                    <a:pt x="489" y="104189"/>
                  </a:cubicBezTo>
                  <a:cubicBezTo>
                    <a:pt x="5768" y="89182"/>
                    <a:pt x="13292" y="75087"/>
                    <a:pt x="22877" y="62315"/>
                  </a:cubicBezTo>
                  <a:cubicBezTo>
                    <a:pt x="32379" y="49686"/>
                    <a:pt x="43686" y="38574"/>
                    <a:pt x="56490" y="29339"/>
                  </a:cubicBezTo>
                  <a:cubicBezTo>
                    <a:pt x="83121" y="10170"/>
                    <a:pt x="114582" y="0"/>
                    <a:pt x="147508" y="0"/>
                  </a:cubicBezTo>
                  <a:cubicBezTo>
                    <a:pt x="170583" y="0"/>
                    <a:pt x="192776" y="4910"/>
                    <a:pt x="213523" y="14638"/>
                  </a:cubicBezTo>
                  <a:cubicBezTo>
                    <a:pt x="217541" y="16535"/>
                    <a:pt x="219468" y="21096"/>
                    <a:pt x="218003" y="25289"/>
                  </a:cubicBezTo>
                  <a:cubicBezTo>
                    <a:pt x="212723" y="40296"/>
                    <a:pt x="205199" y="54391"/>
                    <a:pt x="195584" y="67163"/>
                  </a:cubicBezTo>
                  <a:cubicBezTo>
                    <a:pt x="186112" y="79792"/>
                    <a:pt x="174805" y="90904"/>
                    <a:pt x="161970" y="100139"/>
                  </a:cubicBezTo>
                  <a:cubicBezTo>
                    <a:pt x="135358" y="119349"/>
                    <a:pt x="103868" y="129507"/>
                    <a:pt x="70952" y="129507"/>
                  </a:cubicBezTo>
                  <a:close/>
                  <a:moveTo>
                    <a:pt x="19609" y="102416"/>
                  </a:moveTo>
                  <a:cubicBezTo>
                    <a:pt x="35969" y="108957"/>
                    <a:pt x="53251" y="112288"/>
                    <a:pt x="70954" y="112288"/>
                  </a:cubicBezTo>
                  <a:cubicBezTo>
                    <a:pt x="127068" y="112288"/>
                    <a:pt x="177235" y="78819"/>
                    <a:pt x="198853" y="27043"/>
                  </a:cubicBezTo>
                  <a:cubicBezTo>
                    <a:pt x="182523" y="20523"/>
                    <a:pt x="165240" y="17223"/>
                    <a:pt x="147508" y="17223"/>
                  </a:cubicBezTo>
                  <a:cubicBezTo>
                    <a:pt x="91384" y="17223"/>
                    <a:pt x="41217" y="50660"/>
                    <a:pt x="19609" y="102418"/>
                  </a:cubicBezTo>
                  <a:close/>
                </a:path>
              </a:pathLst>
            </a:custGeom>
            <a:grpFill/>
            <a:ln w="2613" cap="flat">
              <a:noFill/>
              <a:prstDash val="solid"/>
              <a:miter/>
            </a:ln>
          </p:spPr>
          <p:txBody>
            <a:bodyPr rtlCol="0" anchor="ctr"/>
            <a:lstStyle/>
            <a:p>
              <a:endParaRPr lang="en-AU"/>
            </a:p>
          </p:txBody>
        </p:sp>
        <p:sp>
          <p:nvSpPr>
            <p:cNvPr id="114" name="Freeform 113">
              <a:extLst>
                <a:ext uri="{FF2B5EF4-FFF2-40B4-BE49-F238E27FC236}">
                  <a16:creationId xmlns:a16="http://schemas.microsoft.com/office/drawing/2014/main" id="{6B623EDF-7D4C-5196-49D0-98906AE2CB94}"/>
                </a:ext>
              </a:extLst>
            </p:cNvPr>
            <p:cNvSpPr/>
            <p:nvPr/>
          </p:nvSpPr>
          <p:spPr>
            <a:xfrm>
              <a:off x="2964807" y="5905642"/>
              <a:ext cx="569413" cy="255560"/>
            </a:xfrm>
            <a:custGeom>
              <a:avLst/>
              <a:gdLst>
                <a:gd name="connsiteX0" fmla="*/ 167281 w 569413"/>
                <a:gd name="connsiteY0" fmla="*/ 255550 h 255560"/>
                <a:gd name="connsiteX1" fmla="*/ 158671 w 569413"/>
                <a:gd name="connsiteY1" fmla="*/ 246940 h 255560"/>
                <a:gd name="connsiteX2" fmla="*/ 167281 w 569413"/>
                <a:gd name="connsiteY2" fmla="*/ 238329 h 255560"/>
                <a:gd name="connsiteX3" fmla="*/ 552201 w 569413"/>
                <a:gd name="connsiteY3" fmla="*/ 238329 h 255560"/>
                <a:gd name="connsiteX4" fmla="*/ 552201 w 569413"/>
                <a:gd name="connsiteY4" fmla="*/ 94213 h 255560"/>
                <a:gd name="connsiteX5" fmla="*/ 378869 w 569413"/>
                <a:gd name="connsiteY5" fmla="*/ 18675 h 255560"/>
                <a:gd name="connsiteX6" fmla="*/ 287053 w 569413"/>
                <a:gd name="connsiteY6" fmla="*/ 100763 h 255560"/>
                <a:gd name="connsiteX7" fmla="*/ 275367 w 569413"/>
                <a:gd name="connsiteY7" fmla="*/ 100558 h 255560"/>
                <a:gd name="connsiteX8" fmla="*/ 190264 w 569413"/>
                <a:gd name="connsiteY8" fmla="*/ 18787 h 255560"/>
                <a:gd name="connsiteX9" fmla="*/ 17221 w 569413"/>
                <a:gd name="connsiteY9" fmla="*/ 94223 h 255560"/>
                <a:gd name="connsiteX10" fmla="*/ 17221 w 569413"/>
                <a:gd name="connsiteY10" fmla="*/ 238339 h 255560"/>
                <a:gd name="connsiteX11" fmla="*/ 52464 w 569413"/>
                <a:gd name="connsiteY11" fmla="*/ 238339 h 255560"/>
                <a:gd name="connsiteX12" fmla="*/ 61075 w 569413"/>
                <a:gd name="connsiteY12" fmla="*/ 246950 h 255560"/>
                <a:gd name="connsiteX13" fmla="*/ 52669 w 569413"/>
                <a:gd name="connsiteY13" fmla="*/ 255560 h 255560"/>
                <a:gd name="connsiteX14" fmla="*/ 52464 w 569413"/>
                <a:gd name="connsiteY14" fmla="*/ 255560 h 255560"/>
                <a:gd name="connsiteX15" fmla="*/ 8611 w 569413"/>
                <a:gd name="connsiteY15" fmla="*/ 255550 h 255560"/>
                <a:gd name="connsiteX16" fmla="*/ 2522 w 569413"/>
                <a:gd name="connsiteY16" fmla="*/ 253028 h 255560"/>
                <a:gd name="connsiteX17" fmla="*/ 0 w 569413"/>
                <a:gd name="connsiteY17" fmla="*/ 246939 h 255560"/>
                <a:gd name="connsiteX18" fmla="*/ 0 w 569413"/>
                <a:gd name="connsiteY18" fmla="*/ 88563 h 255560"/>
                <a:gd name="connsiteX19" fmla="*/ 5167 w 569413"/>
                <a:gd name="connsiteY19" fmla="*/ 80670 h 255560"/>
                <a:gd name="connsiteX20" fmla="*/ 188657 w 569413"/>
                <a:gd name="connsiteY20" fmla="*/ 702 h 255560"/>
                <a:gd name="connsiteX21" fmla="*/ 198067 w 569413"/>
                <a:gd name="connsiteY21" fmla="*/ 2363 h 255560"/>
                <a:gd name="connsiteX22" fmla="*/ 281530 w 569413"/>
                <a:gd name="connsiteY22" fmla="*/ 82617 h 255560"/>
                <a:gd name="connsiteX23" fmla="*/ 371480 w 569413"/>
                <a:gd name="connsiteY23" fmla="*/ 2169 h 255560"/>
                <a:gd name="connsiteX24" fmla="*/ 380665 w 569413"/>
                <a:gd name="connsiteY24" fmla="*/ 703 h 255560"/>
                <a:gd name="connsiteX25" fmla="*/ 564247 w 569413"/>
                <a:gd name="connsiteY25" fmla="*/ 80671 h 255560"/>
                <a:gd name="connsiteX26" fmla="*/ 569413 w 569413"/>
                <a:gd name="connsiteY26" fmla="*/ 88564 h 255560"/>
                <a:gd name="connsiteX27" fmla="*/ 569413 w 569413"/>
                <a:gd name="connsiteY27" fmla="*/ 246940 h 255560"/>
                <a:gd name="connsiteX28" fmla="*/ 566892 w 569413"/>
                <a:gd name="connsiteY28" fmla="*/ 253029 h 255560"/>
                <a:gd name="connsiteX29" fmla="*/ 560803 w 569413"/>
                <a:gd name="connsiteY29" fmla="*/ 255551 h 255560"/>
                <a:gd name="connsiteX30" fmla="*/ 109845 w 569413"/>
                <a:gd name="connsiteY30" fmla="*/ 255550 h 255560"/>
                <a:gd name="connsiteX31" fmla="*/ 101235 w 569413"/>
                <a:gd name="connsiteY31" fmla="*/ 246940 h 255560"/>
                <a:gd name="connsiteX32" fmla="*/ 109845 w 569413"/>
                <a:gd name="connsiteY32" fmla="*/ 238329 h 255560"/>
                <a:gd name="connsiteX33" fmla="*/ 118456 w 569413"/>
                <a:gd name="connsiteY33" fmla="*/ 246940 h 255560"/>
                <a:gd name="connsiteX34" fmla="*/ 109845 w 569413"/>
                <a:gd name="connsiteY34" fmla="*/ 255550 h 255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9413" h="255560">
                  <a:moveTo>
                    <a:pt x="167281" y="255550"/>
                  </a:moveTo>
                  <a:cubicBezTo>
                    <a:pt x="162515" y="255550"/>
                    <a:pt x="158671" y="251706"/>
                    <a:pt x="158671" y="246940"/>
                  </a:cubicBezTo>
                  <a:cubicBezTo>
                    <a:pt x="158671" y="242204"/>
                    <a:pt x="162515" y="238329"/>
                    <a:pt x="167281" y="238329"/>
                  </a:cubicBezTo>
                  <a:lnTo>
                    <a:pt x="552201" y="238329"/>
                  </a:lnTo>
                  <a:lnTo>
                    <a:pt x="552201" y="94213"/>
                  </a:lnTo>
                  <a:lnTo>
                    <a:pt x="378869" y="18675"/>
                  </a:lnTo>
                  <a:lnTo>
                    <a:pt x="287053" y="100763"/>
                  </a:lnTo>
                  <a:cubicBezTo>
                    <a:pt x="283814" y="103664"/>
                    <a:pt x="278504" y="103571"/>
                    <a:pt x="275367" y="100558"/>
                  </a:cubicBezTo>
                  <a:lnTo>
                    <a:pt x="190264" y="18787"/>
                  </a:lnTo>
                  <a:lnTo>
                    <a:pt x="17221" y="94223"/>
                  </a:lnTo>
                  <a:lnTo>
                    <a:pt x="17221" y="238339"/>
                  </a:lnTo>
                  <a:lnTo>
                    <a:pt x="52464" y="238339"/>
                  </a:lnTo>
                  <a:cubicBezTo>
                    <a:pt x="57200" y="238339"/>
                    <a:pt x="61075" y="242214"/>
                    <a:pt x="61075" y="246950"/>
                  </a:cubicBezTo>
                  <a:cubicBezTo>
                    <a:pt x="61075" y="251655"/>
                    <a:pt x="57374" y="255448"/>
                    <a:pt x="52669" y="255560"/>
                  </a:cubicBezTo>
                  <a:lnTo>
                    <a:pt x="52464" y="255560"/>
                  </a:lnTo>
                  <a:lnTo>
                    <a:pt x="8611" y="255550"/>
                  </a:lnTo>
                  <a:cubicBezTo>
                    <a:pt x="6345" y="255550"/>
                    <a:pt x="4131" y="254638"/>
                    <a:pt x="2522" y="253028"/>
                  </a:cubicBezTo>
                  <a:cubicBezTo>
                    <a:pt x="912" y="251419"/>
                    <a:pt x="0" y="249215"/>
                    <a:pt x="0" y="246939"/>
                  </a:cubicBezTo>
                  <a:lnTo>
                    <a:pt x="0" y="88563"/>
                  </a:lnTo>
                  <a:cubicBezTo>
                    <a:pt x="0" y="85149"/>
                    <a:pt x="2040" y="82043"/>
                    <a:pt x="5167" y="80670"/>
                  </a:cubicBezTo>
                  <a:lnTo>
                    <a:pt x="188657" y="702"/>
                  </a:lnTo>
                  <a:cubicBezTo>
                    <a:pt x="191814" y="-671"/>
                    <a:pt x="195607" y="16"/>
                    <a:pt x="198067" y="2363"/>
                  </a:cubicBezTo>
                  <a:lnTo>
                    <a:pt x="281530" y="82617"/>
                  </a:lnTo>
                  <a:lnTo>
                    <a:pt x="371480" y="2169"/>
                  </a:lnTo>
                  <a:cubicBezTo>
                    <a:pt x="373950" y="-45"/>
                    <a:pt x="377620" y="-619"/>
                    <a:pt x="380665" y="703"/>
                  </a:cubicBezTo>
                  <a:lnTo>
                    <a:pt x="564247" y="80671"/>
                  </a:lnTo>
                  <a:cubicBezTo>
                    <a:pt x="567373" y="82044"/>
                    <a:pt x="569413" y="85150"/>
                    <a:pt x="569413" y="88564"/>
                  </a:cubicBezTo>
                  <a:lnTo>
                    <a:pt x="569413" y="246940"/>
                  </a:lnTo>
                  <a:cubicBezTo>
                    <a:pt x="569413" y="249236"/>
                    <a:pt x="568521" y="251420"/>
                    <a:pt x="566892" y="253029"/>
                  </a:cubicBezTo>
                  <a:cubicBezTo>
                    <a:pt x="565251" y="254669"/>
                    <a:pt x="563099" y="255551"/>
                    <a:pt x="560803" y="255551"/>
                  </a:cubicBezTo>
                  <a:close/>
                  <a:moveTo>
                    <a:pt x="109845" y="255550"/>
                  </a:moveTo>
                  <a:cubicBezTo>
                    <a:pt x="105109" y="255550"/>
                    <a:pt x="101235" y="251706"/>
                    <a:pt x="101235" y="246940"/>
                  </a:cubicBezTo>
                  <a:cubicBezTo>
                    <a:pt x="101235" y="242204"/>
                    <a:pt x="105110" y="238329"/>
                    <a:pt x="109845" y="238329"/>
                  </a:cubicBezTo>
                  <a:cubicBezTo>
                    <a:pt x="114612" y="238329"/>
                    <a:pt x="118456" y="242204"/>
                    <a:pt x="118456" y="246940"/>
                  </a:cubicBezTo>
                  <a:cubicBezTo>
                    <a:pt x="118456" y="251706"/>
                    <a:pt x="114612" y="255550"/>
                    <a:pt x="109845" y="255550"/>
                  </a:cubicBezTo>
                  <a:close/>
                </a:path>
              </a:pathLst>
            </a:custGeom>
            <a:grpFill/>
            <a:ln w="2613" cap="flat">
              <a:noFill/>
              <a:prstDash val="solid"/>
              <a:miter/>
            </a:ln>
          </p:spPr>
          <p:txBody>
            <a:bodyPr rtlCol="0" anchor="ctr"/>
            <a:lstStyle/>
            <a:p>
              <a:endParaRPr lang="en-AU"/>
            </a:p>
          </p:txBody>
        </p:sp>
        <p:sp>
          <p:nvSpPr>
            <p:cNvPr id="115" name="Freeform 114">
              <a:extLst>
                <a:ext uri="{FF2B5EF4-FFF2-40B4-BE49-F238E27FC236}">
                  <a16:creationId xmlns:a16="http://schemas.microsoft.com/office/drawing/2014/main" id="{472E3DB9-07DB-760E-BBF4-EC8826EFD73C}"/>
                </a:ext>
              </a:extLst>
            </p:cNvPr>
            <p:cNvSpPr/>
            <p:nvPr/>
          </p:nvSpPr>
          <p:spPr>
            <a:xfrm>
              <a:off x="3142928" y="5905621"/>
              <a:ext cx="213134" cy="121710"/>
            </a:xfrm>
            <a:custGeom>
              <a:avLst/>
              <a:gdLst>
                <a:gd name="connsiteX0" fmla="*/ 204529 w 213134"/>
                <a:gd name="connsiteY0" fmla="*/ 121711 h 121710"/>
                <a:gd name="connsiteX1" fmla="*/ 8606 w 213134"/>
                <a:gd name="connsiteY1" fmla="*/ 121711 h 121710"/>
                <a:gd name="connsiteX2" fmla="*/ 2373 w 213134"/>
                <a:gd name="connsiteY2" fmla="*/ 119046 h 121710"/>
                <a:gd name="connsiteX3" fmla="*/ 15 w 213134"/>
                <a:gd name="connsiteY3" fmla="*/ 112670 h 121710"/>
                <a:gd name="connsiteX4" fmla="*/ 5387 w 213134"/>
                <a:gd name="connsiteY4" fmla="*/ 8163 h 121710"/>
                <a:gd name="connsiteX5" fmla="*/ 14428 w 213134"/>
                <a:gd name="connsiteY5" fmla="*/ 13 h 121710"/>
                <a:gd name="connsiteX6" fmla="*/ 22578 w 213134"/>
                <a:gd name="connsiteY6" fmla="*/ 9055 h 121710"/>
                <a:gd name="connsiteX7" fmla="*/ 17667 w 213134"/>
                <a:gd name="connsiteY7" fmla="*/ 104489 h 121710"/>
                <a:gd name="connsiteX8" fmla="*/ 195621 w 213134"/>
                <a:gd name="connsiteY8" fmla="*/ 104489 h 121710"/>
                <a:gd name="connsiteX9" fmla="*/ 192433 w 213134"/>
                <a:gd name="connsiteY9" fmla="*/ 9658 h 121710"/>
                <a:gd name="connsiteX10" fmla="*/ 192433 w 213134"/>
                <a:gd name="connsiteY10" fmla="*/ 9627 h 121710"/>
                <a:gd name="connsiteX11" fmla="*/ 194760 w 213134"/>
                <a:gd name="connsiteY11" fmla="*/ 3487 h 121710"/>
                <a:gd name="connsiteX12" fmla="*/ 200756 w 213134"/>
                <a:gd name="connsiteY12" fmla="*/ 761 h 121710"/>
                <a:gd name="connsiteX13" fmla="*/ 209623 w 213134"/>
                <a:gd name="connsiteY13" fmla="*/ 9084 h 121710"/>
                <a:gd name="connsiteX14" fmla="*/ 213129 w 213134"/>
                <a:gd name="connsiteY14" fmla="*/ 112812 h 121710"/>
                <a:gd name="connsiteX15" fmla="*/ 210720 w 213134"/>
                <a:gd name="connsiteY15" fmla="*/ 119095 h 121710"/>
                <a:gd name="connsiteX16" fmla="*/ 204529 w 213134"/>
                <a:gd name="connsiteY16" fmla="*/ 121709 h 12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3134" h="121710">
                  <a:moveTo>
                    <a:pt x="204529" y="121711"/>
                  </a:moveTo>
                  <a:lnTo>
                    <a:pt x="8606" y="121711"/>
                  </a:lnTo>
                  <a:cubicBezTo>
                    <a:pt x="6227" y="121711"/>
                    <a:pt x="4013" y="120768"/>
                    <a:pt x="2373" y="119046"/>
                  </a:cubicBezTo>
                  <a:cubicBezTo>
                    <a:pt x="733" y="117324"/>
                    <a:pt x="-128" y="114996"/>
                    <a:pt x="15" y="112670"/>
                  </a:cubicBezTo>
                  <a:lnTo>
                    <a:pt x="5387" y="8163"/>
                  </a:lnTo>
                  <a:cubicBezTo>
                    <a:pt x="5643" y="3458"/>
                    <a:pt x="9692" y="-253"/>
                    <a:pt x="14428" y="13"/>
                  </a:cubicBezTo>
                  <a:cubicBezTo>
                    <a:pt x="19164" y="270"/>
                    <a:pt x="22834" y="4319"/>
                    <a:pt x="22578" y="9055"/>
                  </a:cubicBezTo>
                  <a:lnTo>
                    <a:pt x="17667" y="104489"/>
                  </a:lnTo>
                  <a:lnTo>
                    <a:pt x="195621" y="104489"/>
                  </a:lnTo>
                  <a:lnTo>
                    <a:pt x="192433" y="9658"/>
                  </a:lnTo>
                  <a:lnTo>
                    <a:pt x="192433" y="9627"/>
                  </a:lnTo>
                  <a:cubicBezTo>
                    <a:pt x="192371" y="7331"/>
                    <a:pt x="193181" y="5148"/>
                    <a:pt x="194760" y="3487"/>
                  </a:cubicBezTo>
                  <a:cubicBezTo>
                    <a:pt x="196307" y="1827"/>
                    <a:pt x="198460" y="843"/>
                    <a:pt x="200756" y="761"/>
                  </a:cubicBezTo>
                  <a:cubicBezTo>
                    <a:pt x="205523" y="648"/>
                    <a:pt x="209480" y="4318"/>
                    <a:pt x="209623" y="9084"/>
                  </a:cubicBezTo>
                  <a:lnTo>
                    <a:pt x="213129" y="112812"/>
                  </a:lnTo>
                  <a:cubicBezTo>
                    <a:pt x="213211" y="115138"/>
                    <a:pt x="212329" y="117435"/>
                    <a:pt x="210720" y="119095"/>
                  </a:cubicBezTo>
                  <a:cubicBezTo>
                    <a:pt x="209090" y="120766"/>
                    <a:pt x="206845" y="121709"/>
                    <a:pt x="204529" y="121709"/>
                  </a:cubicBezTo>
                  <a:close/>
                </a:path>
              </a:pathLst>
            </a:custGeom>
            <a:grpFill/>
            <a:ln w="2613" cap="flat">
              <a:noFill/>
              <a:prstDash val="solid"/>
              <a:miter/>
            </a:ln>
          </p:spPr>
          <p:txBody>
            <a:bodyPr rtlCol="0" anchor="ctr"/>
            <a:lstStyle/>
            <a:p>
              <a:endParaRPr lang="en-AU"/>
            </a:p>
          </p:txBody>
        </p:sp>
        <p:sp>
          <p:nvSpPr>
            <p:cNvPr id="116" name="Freeform 115">
              <a:extLst>
                <a:ext uri="{FF2B5EF4-FFF2-40B4-BE49-F238E27FC236}">
                  <a16:creationId xmlns:a16="http://schemas.microsoft.com/office/drawing/2014/main" id="{5AEB1216-C385-C715-F508-A9ED5E8E9DAC}"/>
                </a:ext>
              </a:extLst>
            </p:cNvPr>
            <p:cNvSpPr/>
            <p:nvPr/>
          </p:nvSpPr>
          <p:spPr>
            <a:xfrm>
              <a:off x="3172817" y="5836959"/>
              <a:ext cx="154337" cy="169483"/>
            </a:xfrm>
            <a:custGeom>
              <a:avLst/>
              <a:gdLst>
                <a:gd name="connsiteX0" fmla="*/ 75682 w 154337"/>
                <a:gd name="connsiteY0" fmla="*/ 169484 h 169483"/>
                <a:gd name="connsiteX1" fmla="*/ 71151 w 154337"/>
                <a:gd name="connsiteY1" fmla="*/ 169484 h 169483"/>
                <a:gd name="connsiteX2" fmla="*/ 65185 w 154337"/>
                <a:gd name="connsiteY2" fmla="*/ 167106 h 169483"/>
                <a:gd name="connsiteX3" fmla="*/ 2645 w 154337"/>
                <a:gd name="connsiteY3" fmla="*/ 106943 h 169483"/>
                <a:gd name="connsiteX4" fmla="*/ 0 w 154337"/>
                <a:gd name="connsiteY4" fmla="*/ 100741 h 169483"/>
                <a:gd name="connsiteX5" fmla="*/ 0 w 154337"/>
                <a:gd name="connsiteY5" fmla="*/ 8608 h 169483"/>
                <a:gd name="connsiteX6" fmla="*/ 4223 w 154337"/>
                <a:gd name="connsiteY6" fmla="*/ 1176 h 169483"/>
                <a:gd name="connsiteX7" fmla="*/ 12752 w 154337"/>
                <a:gd name="connsiteY7" fmla="*/ 1063 h 169483"/>
                <a:gd name="connsiteX8" fmla="*/ 79373 w 154337"/>
                <a:gd name="connsiteY8" fmla="*/ 18110 h 169483"/>
                <a:gd name="connsiteX9" fmla="*/ 141832 w 154337"/>
                <a:gd name="connsiteY9" fmla="*/ 3246 h 169483"/>
                <a:gd name="connsiteX10" fmla="*/ 150237 w 154337"/>
                <a:gd name="connsiteY10" fmla="*/ 3595 h 169483"/>
                <a:gd name="connsiteX11" fmla="*/ 154338 w 154337"/>
                <a:gd name="connsiteY11" fmla="*/ 10945 h 169483"/>
                <a:gd name="connsiteX12" fmla="*/ 154338 w 154337"/>
                <a:gd name="connsiteY12" fmla="*/ 98260 h 169483"/>
                <a:gd name="connsiteX13" fmla="*/ 151467 w 154337"/>
                <a:gd name="connsiteY13" fmla="*/ 104657 h 169483"/>
                <a:gd name="connsiteX14" fmla="*/ 81432 w 154337"/>
                <a:gd name="connsiteY14" fmla="*/ 167310 h 169483"/>
                <a:gd name="connsiteX15" fmla="*/ 75682 w 154337"/>
                <a:gd name="connsiteY15" fmla="*/ 169483 h 169483"/>
                <a:gd name="connsiteX16" fmla="*/ 17212 w 154337"/>
                <a:gd name="connsiteY16" fmla="*/ 97061 h 169483"/>
                <a:gd name="connsiteX17" fmla="*/ 73530 w 154337"/>
                <a:gd name="connsiteY17" fmla="*/ 151227 h 169483"/>
                <a:gd name="connsiteX18" fmla="*/ 137107 w 154337"/>
                <a:gd name="connsiteY18" fmla="*/ 94397 h 169483"/>
                <a:gd name="connsiteX19" fmla="*/ 137107 w 154337"/>
                <a:gd name="connsiteY19" fmla="*/ 24252 h 169483"/>
                <a:gd name="connsiteX20" fmla="*/ 79353 w 154337"/>
                <a:gd name="connsiteY20" fmla="*/ 35333 h 169483"/>
                <a:gd name="connsiteX21" fmla="*/ 17212 w 154337"/>
                <a:gd name="connsiteY21" fmla="*/ 22417 h 169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4337" h="169483">
                  <a:moveTo>
                    <a:pt x="75682" y="169484"/>
                  </a:moveTo>
                  <a:lnTo>
                    <a:pt x="71151" y="169484"/>
                  </a:lnTo>
                  <a:cubicBezTo>
                    <a:pt x="68916" y="169484"/>
                    <a:pt x="66784" y="168653"/>
                    <a:pt x="65185" y="167106"/>
                  </a:cubicBezTo>
                  <a:lnTo>
                    <a:pt x="2645" y="106943"/>
                  </a:lnTo>
                  <a:cubicBezTo>
                    <a:pt x="953" y="105334"/>
                    <a:pt x="0" y="103068"/>
                    <a:pt x="0" y="100741"/>
                  </a:cubicBezTo>
                  <a:lnTo>
                    <a:pt x="0" y="8608"/>
                  </a:lnTo>
                  <a:cubicBezTo>
                    <a:pt x="0" y="5563"/>
                    <a:pt x="1609" y="2724"/>
                    <a:pt x="4223" y="1176"/>
                  </a:cubicBezTo>
                  <a:cubicBezTo>
                    <a:pt x="6807" y="-341"/>
                    <a:pt x="10138" y="-403"/>
                    <a:pt x="12752" y="1063"/>
                  </a:cubicBezTo>
                  <a:cubicBezTo>
                    <a:pt x="33069" y="12226"/>
                    <a:pt x="56094" y="18110"/>
                    <a:pt x="79373" y="18110"/>
                  </a:cubicBezTo>
                  <a:cubicBezTo>
                    <a:pt x="101330" y="18110"/>
                    <a:pt x="122365" y="13118"/>
                    <a:pt x="141832" y="3246"/>
                  </a:cubicBezTo>
                  <a:cubicBezTo>
                    <a:pt x="144477" y="1924"/>
                    <a:pt x="147747" y="2068"/>
                    <a:pt x="150237" y="3595"/>
                  </a:cubicBezTo>
                  <a:cubicBezTo>
                    <a:pt x="152759" y="5143"/>
                    <a:pt x="154338" y="7962"/>
                    <a:pt x="154338" y="10945"/>
                  </a:cubicBezTo>
                  <a:lnTo>
                    <a:pt x="154338" y="98260"/>
                  </a:lnTo>
                  <a:cubicBezTo>
                    <a:pt x="154338" y="100700"/>
                    <a:pt x="153302" y="103027"/>
                    <a:pt x="151467" y="104657"/>
                  </a:cubicBezTo>
                  <a:lnTo>
                    <a:pt x="81432" y="167310"/>
                  </a:lnTo>
                  <a:cubicBezTo>
                    <a:pt x="79844" y="168704"/>
                    <a:pt x="77773" y="169483"/>
                    <a:pt x="75682" y="169483"/>
                  </a:cubicBezTo>
                  <a:close/>
                  <a:moveTo>
                    <a:pt x="17212" y="97061"/>
                  </a:moveTo>
                  <a:lnTo>
                    <a:pt x="73530" y="151227"/>
                  </a:lnTo>
                  <a:lnTo>
                    <a:pt x="137107" y="94397"/>
                  </a:lnTo>
                  <a:lnTo>
                    <a:pt x="137107" y="24252"/>
                  </a:lnTo>
                  <a:cubicBezTo>
                    <a:pt x="118737" y="31602"/>
                    <a:pt x="99302" y="35333"/>
                    <a:pt x="79353" y="35333"/>
                  </a:cubicBezTo>
                  <a:cubicBezTo>
                    <a:pt x="57765" y="35333"/>
                    <a:pt x="36872" y="30997"/>
                    <a:pt x="17212" y="22417"/>
                  </a:cubicBezTo>
                  <a:close/>
                </a:path>
              </a:pathLst>
            </a:custGeom>
            <a:grpFill/>
            <a:ln w="2613" cap="flat">
              <a:noFill/>
              <a:prstDash val="solid"/>
              <a:miter/>
            </a:ln>
          </p:spPr>
          <p:txBody>
            <a:bodyPr rtlCol="0" anchor="ctr"/>
            <a:lstStyle/>
            <a:p>
              <a:endParaRPr lang="en-AU"/>
            </a:p>
          </p:txBody>
        </p:sp>
        <p:sp>
          <p:nvSpPr>
            <p:cNvPr id="117" name="Freeform 116">
              <a:extLst>
                <a:ext uri="{FF2B5EF4-FFF2-40B4-BE49-F238E27FC236}">
                  <a16:creationId xmlns:a16="http://schemas.microsoft.com/office/drawing/2014/main" id="{E21A331E-8580-C66D-B636-349A4810D80A}"/>
                </a:ext>
              </a:extLst>
            </p:cNvPr>
            <p:cNvSpPr/>
            <p:nvPr/>
          </p:nvSpPr>
          <p:spPr>
            <a:xfrm>
              <a:off x="3438976" y="5240730"/>
              <a:ext cx="311581" cy="311593"/>
            </a:xfrm>
            <a:custGeom>
              <a:avLst/>
              <a:gdLst>
                <a:gd name="connsiteX0" fmla="*/ 155761 w 311581"/>
                <a:gd name="connsiteY0" fmla="*/ 311593 h 311593"/>
                <a:gd name="connsiteX1" fmla="*/ 95118 w 311581"/>
                <a:gd name="connsiteY1" fmla="*/ 299333 h 311593"/>
                <a:gd name="connsiteX2" fmla="*/ 45607 w 311581"/>
                <a:gd name="connsiteY2" fmla="*/ 265956 h 311593"/>
                <a:gd name="connsiteX3" fmla="*/ 12229 w 311581"/>
                <a:gd name="connsiteY3" fmla="*/ 216445 h 311593"/>
                <a:gd name="connsiteX4" fmla="*/ 0 w 311581"/>
                <a:gd name="connsiteY4" fmla="*/ 155820 h 311593"/>
                <a:gd name="connsiteX5" fmla="*/ 12229 w 311581"/>
                <a:gd name="connsiteY5" fmla="*/ 95177 h 311593"/>
                <a:gd name="connsiteX6" fmla="*/ 45607 w 311581"/>
                <a:gd name="connsiteY6" fmla="*/ 45666 h 311593"/>
                <a:gd name="connsiteX7" fmla="*/ 95118 w 311581"/>
                <a:gd name="connsiteY7" fmla="*/ 12260 h 311593"/>
                <a:gd name="connsiteX8" fmla="*/ 155761 w 311581"/>
                <a:gd name="connsiteY8" fmla="*/ 0 h 311593"/>
                <a:gd name="connsiteX9" fmla="*/ 216435 w 311581"/>
                <a:gd name="connsiteY9" fmla="*/ 12260 h 311593"/>
                <a:gd name="connsiteX10" fmla="*/ 265946 w 311581"/>
                <a:gd name="connsiteY10" fmla="*/ 45666 h 311593"/>
                <a:gd name="connsiteX11" fmla="*/ 299352 w 311581"/>
                <a:gd name="connsiteY11" fmla="*/ 95177 h 311593"/>
                <a:gd name="connsiteX12" fmla="*/ 311582 w 311581"/>
                <a:gd name="connsiteY12" fmla="*/ 155820 h 311593"/>
                <a:gd name="connsiteX13" fmla="*/ 299352 w 311581"/>
                <a:gd name="connsiteY13" fmla="*/ 216445 h 311593"/>
                <a:gd name="connsiteX14" fmla="*/ 265946 w 311581"/>
                <a:gd name="connsiteY14" fmla="*/ 265956 h 311593"/>
                <a:gd name="connsiteX15" fmla="*/ 216435 w 311581"/>
                <a:gd name="connsiteY15" fmla="*/ 299333 h 311593"/>
                <a:gd name="connsiteX16" fmla="*/ 155761 w 311581"/>
                <a:gd name="connsiteY16" fmla="*/ 311593 h 311593"/>
                <a:gd name="connsiteX17" fmla="*/ 155761 w 311581"/>
                <a:gd name="connsiteY17" fmla="*/ 17209 h 311593"/>
                <a:gd name="connsiteX18" fmla="*/ 57804 w 311581"/>
                <a:gd name="connsiteY18" fmla="*/ 57824 h 311593"/>
                <a:gd name="connsiteX19" fmla="*/ 17189 w 311581"/>
                <a:gd name="connsiteY19" fmla="*/ 155812 h 311593"/>
                <a:gd name="connsiteX20" fmla="*/ 57804 w 311581"/>
                <a:gd name="connsiteY20" fmla="*/ 253769 h 311593"/>
                <a:gd name="connsiteX21" fmla="*/ 155761 w 311581"/>
                <a:gd name="connsiteY21" fmla="*/ 294352 h 311593"/>
                <a:gd name="connsiteX22" fmla="*/ 253780 w 311581"/>
                <a:gd name="connsiteY22" fmla="*/ 253769 h 311593"/>
                <a:gd name="connsiteX23" fmla="*/ 294364 w 311581"/>
                <a:gd name="connsiteY23" fmla="*/ 155812 h 311593"/>
                <a:gd name="connsiteX24" fmla="*/ 253780 w 311581"/>
                <a:gd name="connsiteY24" fmla="*/ 57824 h 311593"/>
                <a:gd name="connsiteX25" fmla="*/ 155761 w 311581"/>
                <a:gd name="connsiteY25" fmla="*/ 17209 h 31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1581" h="311593">
                  <a:moveTo>
                    <a:pt x="155761" y="311593"/>
                  </a:moveTo>
                  <a:cubicBezTo>
                    <a:pt x="134726" y="311593"/>
                    <a:pt x="114316" y="307493"/>
                    <a:pt x="95118" y="299333"/>
                  </a:cubicBezTo>
                  <a:cubicBezTo>
                    <a:pt x="76574" y="291501"/>
                    <a:pt x="59927" y="280277"/>
                    <a:pt x="45607" y="265956"/>
                  </a:cubicBezTo>
                  <a:cubicBezTo>
                    <a:pt x="31317" y="251666"/>
                    <a:pt x="20062" y="234987"/>
                    <a:pt x="12229" y="216445"/>
                  </a:cubicBezTo>
                  <a:cubicBezTo>
                    <a:pt x="4111" y="197245"/>
                    <a:pt x="0" y="176835"/>
                    <a:pt x="0" y="155820"/>
                  </a:cubicBezTo>
                  <a:cubicBezTo>
                    <a:pt x="0" y="134786"/>
                    <a:pt x="4100" y="114376"/>
                    <a:pt x="12229" y="95177"/>
                  </a:cubicBezTo>
                  <a:cubicBezTo>
                    <a:pt x="20092" y="76634"/>
                    <a:pt x="31316" y="59955"/>
                    <a:pt x="45607" y="45666"/>
                  </a:cubicBezTo>
                  <a:cubicBezTo>
                    <a:pt x="59927" y="31346"/>
                    <a:pt x="76575" y="20121"/>
                    <a:pt x="95118" y="12260"/>
                  </a:cubicBezTo>
                  <a:cubicBezTo>
                    <a:pt x="114317" y="4141"/>
                    <a:pt x="134728" y="0"/>
                    <a:pt x="155761" y="0"/>
                  </a:cubicBezTo>
                  <a:cubicBezTo>
                    <a:pt x="176794" y="0"/>
                    <a:pt x="197205" y="4131"/>
                    <a:pt x="216435" y="12260"/>
                  </a:cubicBezTo>
                  <a:cubicBezTo>
                    <a:pt x="234979" y="20122"/>
                    <a:pt x="251657" y="31347"/>
                    <a:pt x="265946" y="45666"/>
                  </a:cubicBezTo>
                  <a:cubicBezTo>
                    <a:pt x="280266" y="59956"/>
                    <a:pt x="291491" y="76635"/>
                    <a:pt x="299352" y="95177"/>
                  </a:cubicBezTo>
                  <a:cubicBezTo>
                    <a:pt x="307471" y="114377"/>
                    <a:pt x="311582" y="134787"/>
                    <a:pt x="311582" y="155820"/>
                  </a:cubicBezTo>
                  <a:cubicBezTo>
                    <a:pt x="311582" y="176834"/>
                    <a:pt x="307481" y="197233"/>
                    <a:pt x="299352" y="216445"/>
                  </a:cubicBezTo>
                  <a:cubicBezTo>
                    <a:pt x="291490" y="234988"/>
                    <a:pt x="280265" y="251667"/>
                    <a:pt x="265946" y="265956"/>
                  </a:cubicBezTo>
                  <a:cubicBezTo>
                    <a:pt x="251656" y="280276"/>
                    <a:pt x="234978" y="291501"/>
                    <a:pt x="216435" y="299333"/>
                  </a:cubicBezTo>
                  <a:cubicBezTo>
                    <a:pt x="197215" y="307493"/>
                    <a:pt x="176804" y="311593"/>
                    <a:pt x="155761" y="311593"/>
                  </a:cubicBezTo>
                  <a:close/>
                  <a:moveTo>
                    <a:pt x="155761" y="17209"/>
                  </a:moveTo>
                  <a:cubicBezTo>
                    <a:pt x="118764" y="17209"/>
                    <a:pt x="83975" y="31642"/>
                    <a:pt x="57804" y="57824"/>
                  </a:cubicBezTo>
                  <a:cubicBezTo>
                    <a:pt x="31623" y="84005"/>
                    <a:pt x="17189" y="118816"/>
                    <a:pt x="17189" y="155812"/>
                  </a:cubicBezTo>
                  <a:cubicBezTo>
                    <a:pt x="17189" y="192808"/>
                    <a:pt x="31622" y="227597"/>
                    <a:pt x="57804" y="253769"/>
                  </a:cubicBezTo>
                  <a:cubicBezTo>
                    <a:pt x="83985" y="279949"/>
                    <a:pt x="118764" y="294352"/>
                    <a:pt x="155761" y="294352"/>
                  </a:cubicBezTo>
                  <a:cubicBezTo>
                    <a:pt x="192786" y="294352"/>
                    <a:pt x="227598" y="279939"/>
                    <a:pt x="253780" y="253769"/>
                  </a:cubicBezTo>
                  <a:cubicBezTo>
                    <a:pt x="279961" y="227588"/>
                    <a:pt x="294364" y="192808"/>
                    <a:pt x="294364" y="155812"/>
                  </a:cubicBezTo>
                  <a:cubicBezTo>
                    <a:pt x="294364" y="118816"/>
                    <a:pt x="279951" y="83995"/>
                    <a:pt x="253780" y="57824"/>
                  </a:cubicBezTo>
                  <a:cubicBezTo>
                    <a:pt x="227610" y="31654"/>
                    <a:pt x="192788" y="17209"/>
                    <a:pt x="155761" y="17209"/>
                  </a:cubicBezTo>
                  <a:close/>
                </a:path>
              </a:pathLst>
            </a:custGeom>
            <a:grpFill/>
            <a:ln w="2613" cap="flat">
              <a:noFill/>
              <a:prstDash val="solid"/>
              <a:miter/>
            </a:ln>
          </p:spPr>
          <p:txBody>
            <a:bodyPr rtlCol="0" anchor="ctr"/>
            <a:lstStyle/>
            <a:p>
              <a:endParaRPr lang="en-AU"/>
            </a:p>
          </p:txBody>
        </p:sp>
        <p:sp>
          <p:nvSpPr>
            <p:cNvPr id="118" name="Freeform 117">
              <a:extLst>
                <a:ext uri="{FF2B5EF4-FFF2-40B4-BE49-F238E27FC236}">
                  <a16:creationId xmlns:a16="http://schemas.microsoft.com/office/drawing/2014/main" id="{0E40227A-5412-3453-8A56-52D14E145D0C}"/>
                </a:ext>
              </a:extLst>
            </p:cNvPr>
            <p:cNvSpPr/>
            <p:nvPr/>
          </p:nvSpPr>
          <p:spPr>
            <a:xfrm>
              <a:off x="3617717" y="5254575"/>
              <a:ext cx="128066" cy="113371"/>
            </a:xfrm>
            <a:custGeom>
              <a:avLst/>
              <a:gdLst>
                <a:gd name="connsiteX0" fmla="*/ 114659 w 128066"/>
                <a:gd name="connsiteY0" fmla="*/ 113371 h 113371"/>
                <a:gd name="connsiteX1" fmla="*/ 114629 w 128066"/>
                <a:gd name="connsiteY1" fmla="*/ 113371 h 113371"/>
                <a:gd name="connsiteX2" fmla="*/ 52632 w 128066"/>
                <a:gd name="connsiteY2" fmla="*/ 100537 h 113371"/>
                <a:gd name="connsiteX3" fmla="*/ 2402 w 128066"/>
                <a:gd name="connsiteY3" fmla="*/ 65632 h 113371"/>
                <a:gd name="connsiteX4" fmla="*/ 2289 w 128066"/>
                <a:gd name="connsiteY4" fmla="*/ 53803 h 113371"/>
                <a:gd name="connsiteX5" fmla="*/ 31247 w 128066"/>
                <a:gd name="connsiteY5" fmla="*/ 5756 h 113371"/>
                <a:gd name="connsiteX6" fmla="*/ 36044 w 128066"/>
                <a:gd name="connsiteY6" fmla="*/ 672 h 113371"/>
                <a:gd name="connsiteX7" fmla="*/ 43015 w 128066"/>
                <a:gd name="connsiteY7" fmla="*/ 815 h 113371"/>
                <a:gd name="connsiteX8" fmla="*/ 96483 w 128066"/>
                <a:gd name="connsiteY8" fmla="*/ 41974 h 113371"/>
                <a:gd name="connsiteX9" fmla="*/ 127769 w 128066"/>
                <a:gd name="connsiteY9" fmla="*/ 102475 h 113371"/>
                <a:gd name="connsiteX10" fmla="*/ 126334 w 128066"/>
                <a:gd name="connsiteY10" fmla="*/ 109855 h 113371"/>
                <a:gd name="connsiteX11" fmla="*/ 119650 w 128066"/>
                <a:gd name="connsiteY11" fmla="*/ 113300 h 113371"/>
                <a:gd name="connsiteX12" fmla="*/ 114658 w 128066"/>
                <a:gd name="connsiteY12" fmla="*/ 113371 h 113371"/>
                <a:gd name="connsiteX13" fmla="*/ 20463 w 128066"/>
                <a:gd name="connsiteY13" fmla="*/ 59205 h 113371"/>
                <a:gd name="connsiteX14" fmla="*/ 107779 w 128066"/>
                <a:gd name="connsiteY14" fmla="*/ 95975 h 113371"/>
                <a:gd name="connsiteX15" fmla="*/ 43979 w 128066"/>
                <a:gd name="connsiteY15" fmla="*/ 20600 h 113371"/>
                <a:gd name="connsiteX16" fmla="*/ 20464 w 128066"/>
                <a:gd name="connsiteY16" fmla="*/ 59205 h 11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8066" h="113371">
                  <a:moveTo>
                    <a:pt x="114659" y="113371"/>
                  </a:moveTo>
                  <a:lnTo>
                    <a:pt x="114629" y="113371"/>
                  </a:lnTo>
                  <a:cubicBezTo>
                    <a:pt x="93102" y="113371"/>
                    <a:pt x="72232" y="109066"/>
                    <a:pt x="52632" y="100537"/>
                  </a:cubicBezTo>
                  <a:cubicBezTo>
                    <a:pt x="33688" y="92296"/>
                    <a:pt x="16785" y="80558"/>
                    <a:pt x="2402" y="65632"/>
                  </a:cubicBezTo>
                  <a:cubicBezTo>
                    <a:pt x="-756" y="62362"/>
                    <a:pt x="-807" y="57165"/>
                    <a:pt x="2289" y="53803"/>
                  </a:cubicBezTo>
                  <a:cubicBezTo>
                    <a:pt x="15236" y="39801"/>
                    <a:pt x="24994" y="23604"/>
                    <a:pt x="31247" y="5756"/>
                  </a:cubicBezTo>
                  <a:cubicBezTo>
                    <a:pt x="32047" y="3460"/>
                    <a:pt x="33800" y="1595"/>
                    <a:pt x="36044" y="672"/>
                  </a:cubicBezTo>
                  <a:cubicBezTo>
                    <a:pt x="38259" y="-271"/>
                    <a:pt x="40842" y="-220"/>
                    <a:pt x="43015" y="815"/>
                  </a:cubicBezTo>
                  <a:cubicBezTo>
                    <a:pt x="63476" y="10400"/>
                    <a:pt x="81969" y="24638"/>
                    <a:pt x="96483" y="41974"/>
                  </a:cubicBezTo>
                  <a:cubicBezTo>
                    <a:pt x="111357" y="59738"/>
                    <a:pt x="121885" y="80085"/>
                    <a:pt x="127769" y="102475"/>
                  </a:cubicBezTo>
                  <a:cubicBezTo>
                    <a:pt x="128456" y="105058"/>
                    <a:pt x="127943" y="107723"/>
                    <a:pt x="126334" y="109855"/>
                  </a:cubicBezTo>
                  <a:cubicBezTo>
                    <a:pt x="124725" y="111977"/>
                    <a:pt x="122316" y="113218"/>
                    <a:pt x="119650" y="113300"/>
                  </a:cubicBezTo>
                  <a:cubicBezTo>
                    <a:pt x="117795" y="113341"/>
                    <a:pt x="116186" y="113371"/>
                    <a:pt x="114658" y="113371"/>
                  </a:cubicBezTo>
                  <a:close/>
                  <a:moveTo>
                    <a:pt x="20463" y="59205"/>
                  </a:moveTo>
                  <a:cubicBezTo>
                    <a:pt x="44348" y="81336"/>
                    <a:pt x="75346" y="94395"/>
                    <a:pt x="107779" y="95975"/>
                  </a:cubicBezTo>
                  <a:cubicBezTo>
                    <a:pt x="96441" y="63860"/>
                    <a:pt x="73798" y="37104"/>
                    <a:pt x="43979" y="20600"/>
                  </a:cubicBezTo>
                  <a:cubicBezTo>
                    <a:pt x="38054" y="34521"/>
                    <a:pt x="30161" y="47498"/>
                    <a:pt x="20464" y="59205"/>
                  </a:cubicBezTo>
                  <a:close/>
                </a:path>
              </a:pathLst>
            </a:custGeom>
            <a:grpFill/>
            <a:ln w="2613" cap="flat">
              <a:noFill/>
              <a:prstDash val="solid"/>
              <a:miter/>
            </a:ln>
          </p:spPr>
          <p:txBody>
            <a:bodyPr rtlCol="0" anchor="ctr"/>
            <a:lstStyle/>
            <a:p>
              <a:endParaRPr lang="en-AU"/>
            </a:p>
          </p:txBody>
        </p:sp>
        <p:sp>
          <p:nvSpPr>
            <p:cNvPr id="119" name="Freeform 118">
              <a:extLst>
                <a:ext uri="{FF2B5EF4-FFF2-40B4-BE49-F238E27FC236}">
                  <a16:creationId xmlns:a16="http://schemas.microsoft.com/office/drawing/2014/main" id="{B0BF4380-0DAE-2A78-7850-03F98404660C}"/>
                </a:ext>
              </a:extLst>
            </p:cNvPr>
            <p:cNvSpPr/>
            <p:nvPr/>
          </p:nvSpPr>
          <p:spPr>
            <a:xfrm>
              <a:off x="3447235" y="5240747"/>
              <a:ext cx="218460" cy="129508"/>
            </a:xfrm>
            <a:custGeom>
              <a:avLst/>
              <a:gdLst>
                <a:gd name="connsiteX0" fmla="*/ 70954 w 218460"/>
                <a:gd name="connsiteY0" fmla="*/ 129509 h 129508"/>
                <a:gd name="connsiteX1" fmla="*/ 70923 w 218460"/>
                <a:gd name="connsiteY1" fmla="*/ 129509 h 129508"/>
                <a:gd name="connsiteX2" fmla="*/ 4969 w 218460"/>
                <a:gd name="connsiteY2" fmla="*/ 114840 h 129508"/>
                <a:gd name="connsiteX3" fmla="*/ 489 w 218460"/>
                <a:gd name="connsiteY3" fmla="*/ 104189 h 129508"/>
                <a:gd name="connsiteX4" fmla="*/ 22877 w 218460"/>
                <a:gd name="connsiteY4" fmla="*/ 62315 h 129508"/>
                <a:gd name="connsiteX5" fmla="*/ 56519 w 218460"/>
                <a:gd name="connsiteY5" fmla="*/ 29339 h 129508"/>
                <a:gd name="connsiteX6" fmla="*/ 147506 w 218460"/>
                <a:gd name="connsiteY6" fmla="*/ 0 h 129508"/>
                <a:gd name="connsiteX7" fmla="*/ 213492 w 218460"/>
                <a:gd name="connsiteY7" fmla="*/ 14669 h 129508"/>
                <a:gd name="connsiteX8" fmla="*/ 217971 w 218460"/>
                <a:gd name="connsiteY8" fmla="*/ 25319 h 129508"/>
                <a:gd name="connsiteX9" fmla="*/ 195583 w 218460"/>
                <a:gd name="connsiteY9" fmla="*/ 67194 h 129508"/>
                <a:gd name="connsiteX10" fmla="*/ 161970 w 218460"/>
                <a:gd name="connsiteY10" fmla="*/ 100170 h 129508"/>
                <a:gd name="connsiteX11" fmla="*/ 70952 w 218460"/>
                <a:gd name="connsiteY11" fmla="*/ 129509 h 129508"/>
                <a:gd name="connsiteX12" fmla="*/ 19608 w 218460"/>
                <a:gd name="connsiteY12" fmla="*/ 102437 h 129508"/>
                <a:gd name="connsiteX13" fmla="*/ 70954 w 218460"/>
                <a:gd name="connsiteY13" fmla="*/ 112278 h 129508"/>
                <a:gd name="connsiteX14" fmla="*/ 71015 w 218460"/>
                <a:gd name="connsiteY14" fmla="*/ 112278 h 129508"/>
                <a:gd name="connsiteX15" fmla="*/ 198854 w 218460"/>
                <a:gd name="connsiteY15" fmla="*/ 27062 h 129508"/>
                <a:gd name="connsiteX16" fmla="*/ 147508 w 218460"/>
                <a:gd name="connsiteY16" fmla="*/ 17221 h 129508"/>
                <a:gd name="connsiteX17" fmla="*/ 19609 w 218460"/>
                <a:gd name="connsiteY17" fmla="*/ 102437 h 12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8460" h="129508">
                  <a:moveTo>
                    <a:pt x="70954" y="129509"/>
                  </a:moveTo>
                  <a:lnTo>
                    <a:pt x="70923" y="129509"/>
                  </a:lnTo>
                  <a:cubicBezTo>
                    <a:pt x="47900" y="129509"/>
                    <a:pt x="25716" y="124568"/>
                    <a:pt x="4969" y="114840"/>
                  </a:cubicBezTo>
                  <a:cubicBezTo>
                    <a:pt x="950" y="112943"/>
                    <a:pt x="-977" y="108382"/>
                    <a:pt x="489" y="104189"/>
                  </a:cubicBezTo>
                  <a:cubicBezTo>
                    <a:pt x="5737" y="89182"/>
                    <a:pt x="13292" y="75087"/>
                    <a:pt x="22877" y="62315"/>
                  </a:cubicBezTo>
                  <a:cubicBezTo>
                    <a:pt x="32379" y="49686"/>
                    <a:pt x="43686" y="38574"/>
                    <a:pt x="56519" y="29339"/>
                  </a:cubicBezTo>
                  <a:cubicBezTo>
                    <a:pt x="83131" y="10170"/>
                    <a:pt x="114580" y="31"/>
                    <a:pt x="147506" y="0"/>
                  </a:cubicBezTo>
                  <a:cubicBezTo>
                    <a:pt x="170580" y="0"/>
                    <a:pt x="192794" y="4941"/>
                    <a:pt x="213492" y="14669"/>
                  </a:cubicBezTo>
                  <a:cubicBezTo>
                    <a:pt x="217510" y="16534"/>
                    <a:pt x="219437" y="21127"/>
                    <a:pt x="217971" y="25319"/>
                  </a:cubicBezTo>
                  <a:cubicBezTo>
                    <a:pt x="212692" y="40327"/>
                    <a:pt x="205168" y="54422"/>
                    <a:pt x="195583" y="67194"/>
                  </a:cubicBezTo>
                  <a:cubicBezTo>
                    <a:pt x="186081" y="79823"/>
                    <a:pt x="174774" y="90935"/>
                    <a:pt x="161970" y="100170"/>
                  </a:cubicBezTo>
                  <a:cubicBezTo>
                    <a:pt x="135358" y="119349"/>
                    <a:pt x="103867" y="129509"/>
                    <a:pt x="70952" y="129509"/>
                  </a:cubicBezTo>
                  <a:close/>
                  <a:moveTo>
                    <a:pt x="19608" y="102437"/>
                  </a:moveTo>
                  <a:cubicBezTo>
                    <a:pt x="35969" y="108977"/>
                    <a:pt x="53251" y="112278"/>
                    <a:pt x="70954" y="112278"/>
                  </a:cubicBezTo>
                  <a:lnTo>
                    <a:pt x="71015" y="112278"/>
                  </a:lnTo>
                  <a:cubicBezTo>
                    <a:pt x="127066" y="112278"/>
                    <a:pt x="177243" y="78840"/>
                    <a:pt x="198854" y="27062"/>
                  </a:cubicBezTo>
                  <a:cubicBezTo>
                    <a:pt x="182545" y="20542"/>
                    <a:pt x="165272" y="17221"/>
                    <a:pt x="147508" y="17221"/>
                  </a:cubicBezTo>
                  <a:cubicBezTo>
                    <a:pt x="91384" y="17221"/>
                    <a:pt x="41217" y="50659"/>
                    <a:pt x="19609" y="102437"/>
                  </a:cubicBezTo>
                  <a:close/>
                </a:path>
              </a:pathLst>
            </a:custGeom>
            <a:grpFill/>
            <a:ln w="2613" cap="flat">
              <a:noFill/>
              <a:prstDash val="solid"/>
              <a:miter/>
            </a:ln>
          </p:spPr>
          <p:txBody>
            <a:bodyPr rtlCol="0" anchor="ctr"/>
            <a:lstStyle/>
            <a:p>
              <a:endParaRPr lang="en-AU"/>
            </a:p>
          </p:txBody>
        </p:sp>
        <p:sp>
          <p:nvSpPr>
            <p:cNvPr id="120" name="Freeform 119">
              <a:extLst>
                <a:ext uri="{FF2B5EF4-FFF2-40B4-BE49-F238E27FC236}">
                  <a16:creationId xmlns:a16="http://schemas.microsoft.com/office/drawing/2014/main" id="{F7ECA76C-A87B-89B9-B34D-8B0495C2AC93}"/>
                </a:ext>
              </a:extLst>
            </p:cNvPr>
            <p:cNvSpPr/>
            <p:nvPr/>
          </p:nvSpPr>
          <p:spPr>
            <a:xfrm>
              <a:off x="3353507" y="5585624"/>
              <a:ext cx="499945" cy="255598"/>
            </a:xfrm>
            <a:custGeom>
              <a:avLst/>
              <a:gdLst>
                <a:gd name="connsiteX0" fmla="*/ 77400 w 499945"/>
                <a:gd name="connsiteY0" fmla="*/ 255598 h 255598"/>
                <a:gd name="connsiteX1" fmla="*/ 68790 w 499945"/>
                <a:gd name="connsiteY1" fmla="*/ 246988 h 255598"/>
                <a:gd name="connsiteX2" fmla="*/ 77400 w 499945"/>
                <a:gd name="connsiteY2" fmla="*/ 238377 h 255598"/>
                <a:gd name="connsiteX3" fmla="*/ 469038 w 499945"/>
                <a:gd name="connsiteY3" fmla="*/ 238377 h 255598"/>
                <a:gd name="connsiteX4" fmla="*/ 426014 w 499945"/>
                <a:gd name="connsiteY4" fmla="*/ 130918 h 255598"/>
                <a:gd name="connsiteX5" fmla="*/ 434799 w 499945"/>
                <a:gd name="connsiteY5" fmla="*/ 79316 h 255598"/>
                <a:gd name="connsiteX6" fmla="*/ 436152 w 499945"/>
                <a:gd name="connsiteY6" fmla="*/ 75646 h 255598"/>
                <a:gd name="connsiteX7" fmla="*/ 440375 w 499945"/>
                <a:gd name="connsiteY7" fmla="*/ 65631 h 255598"/>
                <a:gd name="connsiteX8" fmla="*/ 332712 w 499945"/>
                <a:gd name="connsiteY8" fmla="*/ 18734 h 255598"/>
                <a:gd name="connsiteX9" fmla="*/ 240925 w 499945"/>
                <a:gd name="connsiteY9" fmla="*/ 100822 h 255598"/>
                <a:gd name="connsiteX10" fmla="*/ 229218 w 499945"/>
                <a:gd name="connsiteY10" fmla="*/ 100617 h 255598"/>
                <a:gd name="connsiteX11" fmla="*/ 144199 w 499945"/>
                <a:gd name="connsiteY11" fmla="*/ 18815 h 255598"/>
                <a:gd name="connsiteX12" fmla="*/ 39580 w 499945"/>
                <a:gd name="connsiteY12" fmla="*/ 64389 h 255598"/>
                <a:gd name="connsiteX13" fmla="*/ 41097 w 499945"/>
                <a:gd name="connsiteY13" fmla="*/ 67690 h 255598"/>
                <a:gd name="connsiteX14" fmla="*/ 41845 w 499945"/>
                <a:gd name="connsiteY14" fmla="*/ 69494 h 255598"/>
                <a:gd name="connsiteX15" fmla="*/ 44716 w 499945"/>
                <a:gd name="connsiteY15" fmla="*/ 76526 h 255598"/>
                <a:gd name="connsiteX16" fmla="*/ 46643 w 499945"/>
                <a:gd name="connsiteY16" fmla="*/ 82093 h 255598"/>
                <a:gd name="connsiteX17" fmla="*/ 46643 w 499945"/>
                <a:gd name="connsiteY17" fmla="*/ 82123 h 255598"/>
                <a:gd name="connsiteX18" fmla="*/ 49000 w 499945"/>
                <a:gd name="connsiteY18" fmla="*/ 89791 h 255598"/>
                <a:gd name="connsiteX19" fmla="*/ 54536 w 499945"/>
                <a:gd name="connsiteY19" fmla="*/ 130918 h 255598"/>
                <a:gd name="connsiteX20" fmla="*/ 15039 w 499945"/>
                <a:gd name="connsiteY20" fmla="*/ 234532 h 255598"/>
                <a:gd name="connsiteX21" fmla="*/ 2871 w 499945"/>
                <a:gd name="connsiteY21" fmla="*/ 235250 h 255598"/>
                <a:gd name="connsiteX22" fmla="*/ 1 w 499945"/>
                <a:gd name="connsiteY22" fmla="*/ 228904 h 255598"/>
                <a:gd name="connsiteX23" fmla="*/ 2184 w 499945"/>
                <a:gd name="connsiteY23" fmla="*/ 223082 h 255598"/>
                <a:gd name="connsiteX24" fmla="*/ 37315 w 499945"/>
                <a:gd name="connsiteY24" fmla="*/ 130917 h 255598"/>
                <a:gd name="connsiteX25" fmla="*/ 32353 w 499945"/>
                <a:gd name="connsiteY25" fmla="*/ 94259 h 255598"/>
                <a:gd name="connsiteX26" fmla="*/ 30344 w 499945"/>
                <a:gd name="connsiteY26" fmla="*/ 87627 h 255598"/>
                <a:gd name="connsiteX27" fmla="*/ 28591 w 499945"/>
                <a:gd name="connsiteY27" fmla="*/ 82542 h 255598"/>
                <a:gd name="connsiteX28" fmla="*/ 26008 w 499945"/>
                <a:gd name="connsiteY28" fmla="*/ 76197 h 255598"/>
                <a:gd name="connsiteX29" fmla="*/ 25321 w 499945"/>
                <a:gd name="connsiteY29" fmla="*/ 74557 h 255598"/>
                <a:gd name="connsiteX30" fmla="*/ 21508 w 499945"/>
                <a:gd name="connsiteY30" fmla="*/ 66633 h 255598"/>
                <a:gd name="connsiteX31" fmla="*/ 20155 w 499945"/>
                <a:gd name="connsiteY31" fmla="*/ 64132 h 255598"/>
                <a:gd name="connsiteX32" fmla="*/ 19663 w 499945"/>
                <a:gd name="connsiteY32" fmla="*/ 57274 h 255598"/>
                <a:gd name="connsiteX33" fmla="*/ 24337 w 499945"/>
                <a:gd name="connsiteY33" fmla="*/ 52220 h 255598"/>
                <a:gd name="connsiteX34" fmla="*/ 142589 w 499945"/>
                <a:gd name="connsiteY34" fmla="*/ 699 h 255598"/>
                <a:gd name="connsiteX35" fmla="*/ 151999 w 499945"/>
                <a:gd name="connsiteY35" fmla="*/ 2391 h 255598"/>
                <a:gd name="connsiteX36" fmla="*/ 235410 w 499945"/>
                <a:gd name="connsiteY36" fmla="*/ 82613 h 255598"/>
                <a:gd name="connsiteX37" fmla="*/ 325360 w 499945"/>
                <a:gd name="connsiteY37" fmla="*/ 2186 h 255598"/>
                <a:gd name="connsiteX38" fmla="*/ 334545 w 499945"/>
                <a:gd name="connsiteY38" fmla="*/ 689 h 255598"/>
                <a:gd name="connsiteX39" fmla="*/ 455555 w 499945"/>
                <a:gd name="connsiteY39" fmla="*/ 53420 h 255598"/>
                <a:gd name="connsiteX40" fmla="*/ 460147 w 499945"/>
                <a:gd name="connsiteY40" fmla="*/ 58218 h 255598"/>
                <a:gd name="connsiteX41" fmla="*/ 459973 w 499945"/>
                <a:gd name="connsiteY41" fmla="*/ 64881 h 255598"/>
                <a:gd name="connsiteX42" fmla="*/ 458743 w 499945"/>
                <a:gd name="connsiteY42" fmla="*/ 67238 h 255598"/>
                <a:gd name="connsiteX43" fmla="*/ 458538 w 499945"/>
                <a:gd name="connsiteY43" fmla="*/ 67669 h 255598"/>
                <a:gd name="connsiteX44" fmla="*/ 455473 w 499945"/>
                <a:gd name="connsiteY44" fmla="*/ 73983 h 255598"/>
                <a:gd name="connsiteX45" fmla="*/ 455473 w 499945"/>
                <a:gd name="connsiteY45" fmla="*/ 74014 h 255598"/>
                <a:gd name="connsiteX46" fmla="*/ 450993 w 499945"/>
                <a:gd name="connsiteY46" fmla="*/ 85126 h 255598"/>
                <a:gd name="connsiteX47" fmla="*/ 443244 w 499945"/>
                <a:gd name="connsiteY47" fmla="*/ 130905 h 255598"/>
                <a:gd name="connsiteX48" fmla="*/ 496660 w 499945"/>
                <a:gd name="connsiteY48" fmla="*/ 240180 h 255598"/>
                <a:gd name="connsiteX49" fmla="*/ 499468 w 499945"/>
                <a:gd name="connsiteY49" fmla="*/ 249765 h 255598"/>
                <a:gd name="connsiteX50" fmla="*/ 491350 w 499945"/>
                <a:gd name="connsiteY50" fmla="*/ 255587 h 255598"/>
                <a:gd name="connsiteX51" fmla="*/ 19996 w 499945"/>
                <a:gd name="connsiteY51" fmla="*/ 255598 h 255598"/>
                <a:gd name="connsiteX52" fmla="*/ 11385 w 499945"/>
                <a:gd name="connsiteY52" fmla="*/ 246988 h 255598"/>
                <a:gd name="connsiteX53" fmla="*/ 19996 w 499945"/>
                <a:gd name="connsiteY53" fmla="*/ 238377 h 255598"/>
                <a:gd name="connsiteX54" fmla="*/ 28606 w 499945"/>
                <a:gd name="connsiteY54" fmla="*/ 246988 h 255598"/>
                <a:gd name="connsiteX55" fmla="*/ 19996 w 499945"/>
                <a:gd name="connsiteY55" fmla="*/ 255598 h 25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99945" h="255598">
                  <a:moveTo>
                    <a:pt x="77400" y="255598"/>
                  </a:moveTo>
                  <a:cubicBezTo>
                    <a:pt x="72664" y="255598"/>
                    <a:pt x="68790" y="251723"/>
                    <a:pt x="68790" y="246988"/>
                  </a:cubicBezTo>
                  <a:cubicBezTo>
                    <a:pt x="68790" y="242221"/>
                    <a:pt x="72665" y="238377"/>
                    <a:pt x="77400" y="238377"/>
                  </a:cubicBezTo>
                  <a:lnTo>
                    <a:pt x="469038" y="238377"/>
                  </a:lnTo>
                  <a:cubicBezTo>
                    <a:pt x="441310" y="209274"/>
                    <a:pt x="426014" y="171132"/>
                    <a:pt x="426014" y="130918"/>
                  </a:cubicBezTo>
                  <a:cubicBezTo>
                    <a:pt x="426014" y="113348"/>
                    <a:pt x="428966" y="95985"/>
                    <a:pt x="434799" y="79316"/>
                  </a:cubicBezTo>
                  <a:lnTo>
                    <a:pt x="436152" y="75646"/>
                  </a:lnTo>
                  <a:lnTo>
                    <a:pt x="440375" y="65631"/>
                  </a:lnTo>
                  <a:lnTo>
                    <a:pt x="332712" y="18734"/>
                  </a:lnTo>
                  <a:lnTo>
                    <a:pt x="240925" y="100822"/>
                  </a:lnTo>
                  <a:cubicBezTo>
                    <a:pt x="237685" y="103723"/>
                    <a:pt x="232345" y="103630"/>
                    <a:pt x="229218" y="100617"/>
                  </a:cubicBezTo>
                  <a:lnTo>
                    <a:pt x="144199" y="18815"/>
                  </a:lnTo>
                  <a:lnTo>
                    <a:pt x="39580" y="64389"/>
                  </a:lnTo>
                  <a:cubicBezTo>
                    <a:pt x="40072" y="65455"/>
                    <a:pt x="40584" y="66542"/>
                    <a:pt x="41097" y="67690"/>
                  </a:cubicBezTo>
                  <a:lnTo>
                    <a:pt x="41845" y="69494"/>
                  </a:lnTo>
                  <a:cubicBezTo>
                    <a:pt x="42850" y="71729"/>
                    <a:pt x="43793" y="74087"/>
                    <a:pt x="44716" y="76526"/>
                  </a:cubicBezTo>
                  <a:lnTo>
                    <a:pt x="46643" y="82093"/>
                  </a:lnTo>
                  <a:lnTo>
                    <a:pt x="46643" y="82123"/>
                  </a:lnTo>
                  <a:lnTo>
                    <a:pt x="49000" y="89791"/>
                  </a:lnTo>
                  <a:cubicBezTo>
                    <a:pt x="52670" y="103137"/>
                    <a:pt x="54536" y="116996"/>
                    <a:pt x="54536" y="130918"/>
                  </a:cubicBezTo>
                  <a:cubicBezTo>
                    <a:pt x="54536" y="169173"/>
                    <a:pt x="40502" y="205975"/>
                    <a:pt x="15039" y="234532"/>
                  </a:cubicBezTo>
                  <a:cubicBezTo>
                    <a:pt x="11994" y="237946"/>
                    <a:pt x="6285" y="238294"/>
                    <a:pt x="2871" y="235250"/>
                  </a:cubicBezTo>
                  <a:cubicBezTo>
                    <a:pt x="1067" y="233640"/>
                    <a:pt x="32" y="231313"/>
                    <a:pt x="1" y="228904"/>
                  </a:cubicBezTo>
                  <a:cubicBezTo>
                    <a:pt x="-30" y="226752"/>
                    <a:pt x="749" y="224681"/>
                    <a:pt x="2184" y="223082"/>
                  </a:cubicBezTo>
                  <a:cubicBezTo>
                    <a:pt x="24828" y="197680"/>
                    <a:pt x="37315" y="164929"/>
                    <a:pt x="37315" y="130917"/>
                  </a:cubicBezTo>
                  <a:cubicBezTo>
                    <a:pt x="37315" y="118493"/>
                    <a:pt x="35654" y="106151"/>
                    <a:pt x="32353" y="94259"/>
                  </a:cubicBezTo>
                  <a:lnTo>
                    <a:pt x="30344" y="87627"/>
                  </a:lnTo>
                  <a:lnTo>
                    <a:pt x="28591" y="82542"/>
                  </a:lnTo>
                  <a:cubicBezTo>
                    <a:pt x="27792" y="80390"/>
                    <a:pt x="26900" y="78237"/>
                    <a:pt x="26008" y="76197"/>
                  </a:cubicBezTo>
                  <a:lnTo>
                    <a:pt x="25321" y="74557"/>
                  </a:lnTo>
                  <a:cubicBezTo>
                    <a:pt x="24173" y="72005"/>
                    <a:pt x="22912" y="69421"/>
                    <a:pt x="21508" y="66633"/>
                  </a:cubicBezTo>
                  <a:lnTo>
                    <a:pt x="20155" y="64132"/>
                  </a:lnTo>
                  <a:cubicBezTo>
                    <a:pt x="19068" y="62010"/>
                    <a:pt x="18863" y="59509"/>
                    <a:pt x="19663" y="57274"/>
                  </a:cubicBezTo>
                  <a:cubicBezTo>
                    <a:pt x="20442" y="55009"/>
                    <a:pt x="22164" y="53174"/>
                    <a:pt x="24337" y="52220"/>
                  </a:cubicBezTo>
                  <a:lnTo>
                    <a:pt x="142589" y="699"/>
                  </a:lnTo>
                  <a:cubicBezTo>
                    <a:pt x="145746" y="-654"/>
                    <a:pt x="149539" y="12"/>
                    <a:pt x="151999" y="2391"/>
                  </a:cubicBezTo>
                  <a:lnTo>
                    <a:pt x="235410" y="82613"/>
                  </a:lnTo>
                  <a:lnTo>
                    <a:pt x="325360" y="2186"/>
                  </a:lnTo>
                  <a:cubicBezTo>
                    <a:pt x="327831" y="-28"/>
                    <a:pt x="331500" y="-623"/>
                    <a:pt x="334545" y="689"/>
                  </a:cubicBezTo>
                  <a:lnTo>
                    <a:pt x="455555" y="53420"/>
                  </a:lnTo>
                  <a:cubicBezTo>
                    <a:pt x="457646" y="54343"/>
                    <a:pt x="459348" y="56085"/>
                    <a:pt x="460147" y="58218"/>
                  </a:cubicBezTo>
                  <a:cubicBezTo>
                    <a:pt x="460978" y="60370"/>
                    <a:pt x="460896" y="62779"/>
                    <a:pt x="459973" y="64881"/>
                  </a:cubicBezTo>
                  <a:lnTo>
                    <a:pt x="458743" y="67238"/>
                  </a:lnTo>
                  <a:cubicBezTo>
                    <a:pt x="458682" y="67382"/>
                    <a:pt x="458630" y="67525"/>
                    <a:pt x="458538" y="67669"/>
                  </a:cubicBezTo>
                  <a:lnTo>
                    <a:pt x="455473" y="73983"/>
                  </a:lnTo>
                  <a:lnTo>
                    <a:pt x="455473" y="74014"/>
                  </a:lnTo>
                  <a:lnTo>
                    <a:pt x="450993" y="85126"/>
                  </a:lnTo>
                  <a:cubicBezTo>
                    <a:pt x="445858" y="99908"/>
                    <a:pt x="443275" y="115326"/>
                    <a:pt x="443244" y="130905"/>
                  </a:cubicBezTo>
                  <a:cubicBezTo>
                    <a:pt x="443275" y="173845"/>
                    <a:pt x="462731" y="213681"/>
                    <a:pt x="496660" y="240180"/>
                  </a:cubicBezTo>
                  <a:cubicBezTo>
                    <a:pt x="499530" y="242446"/>
                    <a:pt x="500678" y="246290"/>
                    <a:pt x="499468" y="249765"/>
                  </a:cubicBezTo>
                  <a:cubicBezTo>
                    <a:pt x="498290" y="253240"/>
                    <a:pt x="495020" y="255587"/>
                    <a:pt x="491350" y="255587"/>
                  </a:cubicBezTo>
                  <a:close/>
                  <a:moveTo>
                    <a:pt x="19996" y="255598"/>
                  </a:moveTo>
                  <a:cubicBezTo>
                    <a:pt x="15260" y="255598"/>
                    <a:pt x="11385" y="251723"/>
                    <a:pt x="11385" y="246988"/>
                  </a:cubicBezTo>
                  <a:cubicBezTo>
                    <a:pt x="11385" y="242221"/>
                    <a:pt x="15260" y="238377"/>
                    <a:pt x="19996" y="238377"/>
                  </a:cubicBezTo>
                  <a:cubicBezTo>
                    <a:pt x="24762" y="238377"/>
                    <a:pt x="28606" y="242221"/>
                    <a:pt x="28606" y="246988"/>
                  </a:cubicBezTo>
                  <a:cubicBezTo>
                    <a:pt x="28606" y="251723"/>
                    <a:pt x="24762" y="255598"/>
                    <a:pt x="19996" y="255598"/>
                  </a:cubicBezTo>
                  <a:close/>
                </a:path>
              </a:pathLst>
            </a:custGeom>
            <a:grpFill/>
            <a:ln w="2613" cap="flat">
              <a:noFill/>
              <a:prstDash val="solid"/>
              <a:miter/>
            </a:ln>
          </p:spPr>
          <p:txBody>
            <a:bodyPr rtlCol="0" anchor="ctr"/>
            <a:lstStyle/>
            <a:p>
              <a:endParaRPr lang="en-AU"/>
            </a:p>
          </p:txBody>
        </p:sp>
        <p:sp>
          <p:nvSpPr>
            <p:cNvPr id="121" name="Freeform 120">
              <a:extLst>
                <a:ext uri="{FF2B5EF4-FFF2-40B4-BE49-F238E27FC236}">
                  <a16:creationId xmlns:a16="http://schemas.microsoft.com/office/drawing/2014/main" id="{2243D89F-DC53-662D-CE61-49BE5B7B996B}"/>
                </a:ext>
              </a:extLst>
            </p:cNvPr>
            <p:cNvSpPr/>
            <p:nvPr/>
          </p:nvSpPr>
          <p:spPr>
            <a:xfrm>
              <a:off x="3485503" y="5585652"/>
              <a:ext cx="213207" cy="121709"/>
            </a:xfrm>
            <a:custGeom>
              <a:avLst/>
              <a:gdLst>
                <a:gd name="connsiteX0" fmla="*/ 204571 w 213207"/>
                <a:gd name="connsiteY0" fmla="*/ 121709 h 121709"/>
                <a:gd name="connsiteX1" fmla="*/ 8595 w 213207"/>
                <a:gd name="connsiteY1" fmla="*/ 121709 h 121709"/>
                <a:gd name="connsiteX2" fmla="*/ 2342 w 213207"/>
                <a:gd name="connsiteY2" fmla="*/ 119013 h 121709"/>
                <a:gd name="connsiteX3" fmla="*/ 15 w 213207"/>
                <a:gd name="connsiteY3" fmla="*/ 112637 h 121709"/>
                <a:gd name="connsiteX4" fmla="*/ 5469 w 213207"/>
                <a:gd name="connsiteY4" fmla="*/ 8162 h 121709"/>
                <a:gd name="connsiteX5" fmla="*/ 14510 w 213207"/>
                <a:gd name="connsiteY5" fmla="*/ 13 h 121709"/>
                <a:gd name="connsiteX6" fmla="*/ 20455 w 213207"/>
                <a:gd name="connsiteY6" fmla="*/ 2852 h 121709"/>
                <a:gd name="connsiteX7" fmla="*/ 22670 w 213207"/>
                <a:gd name="connsiteY7" fmla="*/ 9054 h 121709"/>
                <a:gd name="connsiteX8" fmla="*/ 17678 w 213207"/>
                <a:gd name="connsiteY8" fmla="*/ 104489 h 121709"/>
                <a:gd name="connsiteX9" fmla="*/ 195694 w 213207"/>
                <a:gd name="connsiteY9" fmla="*/ 104489 h 121709"/>
                <a:gd name="connsiteX10" fmla="*/ 192454 w 213207"/>
                <a:gd name="connsiteY10" fmla="*/ 9657 h 121709"/>
                <a:gd name="connsiteX11" fmla="*/ 200747 w 213207"/>
                <a:gd name="connsiteY11" fmla="*/ 760 h 121709"/>
                <a:gd name="connsiteX12" fmla="*/ 209645 w 213207"/>
                <a:gd name="connsiteY12" fmla="*/ 9053 h 121709"/>
                <a:gd name="connsiteX13" fmla="*/ 213202 w 213207"/>
                <a:gd name="connsiteY13" fmla="*/ 112811 h 121709"/>
                <a:gd name="connsiteX14" fmla="*/ 210793 w 213207"/>
                <a:gd name="connsiteY14" fmla="*/ 119064 h 121709"/>
                <a:gd name="connsiteX15" fmla="*/ 204571 w 213207"/>
                <a:gd name="connsiteY15" fmla="*/ 121709 h 12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3207" h="121709">
                  <a:moveTo>
                    <a:pt x="204571" y="121709"/>
                  </a:moveTo>
                  <a:lnTo>
                    <a:pt x="8595" y="121709"/>
                  </a:lnTo>
                  <a:cubicBezTo>
                    <a:pt x="6238" y="121709"/>
                    <a:pt x="3972" y="120735"/>
                    <a:pt x="2342" y="119013"/>
                  </a:cubicBezTo>
                  <a:cubicBezTo>
                    <a:pt x="733" y="117322"/>
                    <a:pt x="-128" y="114995"/>
                    <a:pt x="15" y="112637"/>
                  </a:cubicBezTo>
                  <a:lnTo>
                    <a:pt x="5469" y="8162"/>
                  </a:lnTo>
                  <a:cubicBezTo>
                    <a:pt x="5694" y="3426"/>
                    <a:pt x="9713" y="-243"/>
                    <a:pt x="14510" y="13"/>
                  </a:cubicBezTo>
                  <a:cubicBezTo>
                    <a:pt x="16806" y="125"/>
                    <a:pt x="18897" y="1130"/>
                    <a:pt x="20455" y="2852"/>
                  </a:cubicBezTo>
                  <a:cubicBezTo>
                    <a:pt x="22003" y="4543"/>
                    <a:pt x="22782" y="6758"/>
                    <a:pt x="22670" y="9054"/>
                  </a:cubicBezTo>
                  <a:lnTo>
                    <a:pt x="17678" y="104489"/>
                  </a:lnTo>
                  <a:lnTo>
                    <a:pt x="195694" y="104489"/>
                  </a:lnTo>
                  <a:lnTo>
                    <a:pt x="192454" y="9657"/>
                  </a:lnTo>
                  <a:cubicBezTo>
                    <a:pt x="192280" y="4921"/>
                    <a:pt x="196011" y="903"/>
                    <a:pt x="200747" y="760"/>
                  </a:cubicBezTo>
                  <a:cubicBezTo>
                    <a:pt x="205657" y="555"/>
                    <a:pt x="209501" y="4286"/>
                    <a:pt x="209645" y="9053"/>
                  </a:cubicBezTo>
                  <a:lnTo>
                    <a:pt x="213202" y="112811"/>
                  </a:lnTo>
                  <a:cubicBezTo>
                    <a:pt x="213284" y="115108"/>
                    <a:pt x="212403" y="117404"/>
                    <a:pt x="210793" y="119064"/>
                  </a:cubicBezTo>
                  <a:cubicBezTo>
                    <a:pt x="209163" y="120756"/>
                    <a:pt x="206898" y="121709"/>
                    <a:pt x="204571" y="121709"/>
                  </a:cubicBezTo>
                  <a:close/>
                </a:path>
              </a:pathLst>
            </a:custGeom>
            <a:grpFill/>
            <a:ln w="2613" cap="flat">
              <a:noFill/>
              <a:prstDash val="solid"/>
              <a:miter/>
            </a:ln>
          </p:spPr>
          <p:txBody>
            <a:bodyPr rtlCol="0" anchor="ctr"/>
            <a:lstStyle/>
            <a:p>
              <a:endParaRPr lang="en-AU"/>
            </a:p>
          </p:txBody>
        </p:sp>
        <p:sp>
          <p:nvSpPr>
            <p:cNvPr id="122" name="Freeform 121">
              <a:extLst>
                <a:ext uri="{FF2B5EF4-FFF2-40B4-BE49-F238E27FC236}">
                  <a16:creationId xmlns:a16="http://schemas.microsoft.com/office/drawing/2014/main" id="{D77F4E48-9380-D8D2-254E-1F6D4FB7A3E2}"/>
                </a:ext>
              </a:extLst>
            </p:cNvPr>
            <p:cNvSpPr/>
            <p:nvPr/>
          </p:nvSpPr>
          <p:spPr>
            <a:xfrm>
              <a:off x="3515376" y="5516958"/>
              <a:ext cx="154408" cy="169488"/>
            </a:xfrm>
            <a:custGeom>
              <a:avLst/>
              <a:gdLst>
                <a:gd name="connsiteX0" fmla="*/ 75661 w 154408"/>
                <a:gd name="connsiteY0" fmla="*/ 169488 h 169488"/>
                <a:gd name="connsiteX1" fmla="*/ 71151 w 154408"/>
                <a:gd name="connsiteY1" fmla="*/ 169488 h 169488"/>
                <a:gd name="connsiteX2" fmla="*/ 65185 w 154408"/>
                <a:gd name="connsiteY2" fmla="*/ 167079 h 169488"/>
                <a:gd name="connsiteX3" fmla="*/ 2645 w 154408"/>
                <a:gd name="connsiteY3" fmla="*/ 106916 h 169488"/>
                <a:gd name="connsiteX4" fmla="*/ 0 w 154408"/>
                <a:gd name="connsiteY4" fmla="*/ 100715 h 169488"/>
                <a:gd name="connsiteX5" fmla="*/ 0 w 154408"/>
                <a:gd name="connsiteY5" fmla="*/ 8581 h 169488"/>
                <a:gd name="connsiteX6" fmla="*/ 4223 w 154408"/>
                <a:gd name="connsiteY6" fmla="*/ 1180 h 169488"/>
                <a:gd name="connsiteX7" fmla="*/ 12752 w 154408"/>
                <a:gd name="connsiteY7" fmla="*/ 1037 h 169488"/>
                <a:gd name="connsiteX8" fmla="*/ 79373 w 154408"/>
                <a:gd name="connsiteY8" fmla="*/ 18115 h 169488"/>
                <a:gd name="connsiteX9" fmla="*/ 141913 w 154408"/>
                <a:gd name="connsiteY9" fmla="*/ 3251 h 169488"/>
                <a:gd name="connsiteX10" fmla="*/ 150298 w 154408"/>
                <a:gd name="connsiteY10" fmla="*/ 3599 h 169488"/>
                <a:gd name="connsiteX11" fmla="*/ 154409 w 154408"/>
                <a:gd name="connsiteY11" fmla="*/ 10949 h 169488"/>
                <a:gd name="connsiteX12" fmla="*/ 154388 w 154408"/>
                <a:gd name="connsiteY12" fmla="*/ 98225 h 169488"/>
                <a:gd name="connsiteX13" fmla="*/ 151518 w 154408"/>
                <a:gd name="connsiteY13" fmla="*/ 104652 h 169488"/>
                <a:gd name="connsiteX14" fmla="*/ 81391 w 154408"/>
                <a:gd name="connsiteY14" fmla="*/ 167305 h 169488"/>
                <a:gd name="connsiteX15" fmla="*/ 75661 w 154408"/>
                <a:gd name="connsiteY15" fmla="*/ 169489 h 169488"/>
                <a:gd name="connsiteX16" fmla="*/ 17220 w 154408"/>
                <a:gd name="connsiteY16" fmla="*/ 97047 h 169488"/>
                <a:gd name="connsiteX17" fmla="*/ 73538 w 154408"/>
                <a:gd name="connsiteY17" fmla="*/ 151231 h 169488"/>
                <a:gd name="connsiteX18" fmla="*/ 137175 w 154408"/>
                <a:gd name="connsiteY18" fmla="*/ 94370 h 169488"/>
                <a:gd name="connsiteX19" fmla="*/ 137175 w 154408"/>
                <a:gd name="connsiteY19" fmla="*/ 24254 h 169488"/>
                <a:gd name="connsiteX20" fmla="*/ 79372 w 154408"/>
                <a:gd name="connsiteY20" fmla="*/ 35335 h 169488"/>
                <a:gd name="connsiteX21" fmla="*/ 17231 w 154408"/>
                <a:gd name="connsiteY21" fmla="*/ 22419 h 16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4408" h="169488">
                  <a:moveTo>
                    <a:pt x="75661" y="169488"/>
                  </a:moveTo>
                  <a:lnTo>
                    <a:pt x="71151" y="169488"/>
                  </a:lnTo>
                  <a:cubicBezTo>
                    <a:pt x="68916" y="169488"/>
                    <a:pt x="66784" y="168627"/>
                    <a:pt x="65185" y="167079"/>
                  </a:cubicBezTo>
                  <a:lnTo>
                    <a:pt x="2645" y="106916"/>
                  </a:lnTo>
                  <a:cubicBezTo>
                    <a:pt x="953" y="105276"/>
                    <a:pt x="0" y="103042"/>
                    <a:pt x="0" y="100715"/>
                  </a:cubicBezTo>
                  <a:lnTo>
                    <a:pt x="0" y="8581"/>
                  </a:lnTo>
                  <a:cubicBezTo>
                    <a:pt x="0" y="5537"/>
                    <a:pt x="1609" y="2728"/>
                    <a:pt x="4223" y="1180"/>
                  </a:cubicBezTo>
                  <a:cubicBezTo>
                    <a:pt x="6776" y="-337"/>
                    <a:pt x="10138" y="-398"/>
                    <a:pt x="12752" y="1037"/>
                  </a:cubicBezTo>
                  <a:cubicBezTo>
                    <a:pt x="33049" y="12200"/>
                    <a:pt x="56062" y="18115"/>
                    <a:pt x="79373" y="18115"/>
                  </a:cubicBezTo>
                  <a:cubicBezTo>
                    <a:pt x="101330" y="18115"/>
                    <a:pt x="122365" y="13092"/>
                    <a:pt x="141913" y="3251"/>
                  </a:cubicBezTo>
                  <a:cubicBezTo>
                    <a:pt x="144527" y="1898"/>
                    <a:pt x="147797" y="2041"/>
                    <a:pt x="150298" y="3599"/>
                  </a:cubicBezTo>
                  <a:cubicBezTo>
                    <a:pt x="152882" y="5178"/>
                    <a:pt x="154409" y="7935"/>
                    <a:pt x="154409" y="10949"/>
                  </a:cubicBezTo>
                  <a:lnTo>
                    <a:pt x="154388" y="98225"/>
                  </a:lnTo>
                  <a:cubicBezTo>
                    <a:pt x="154388" y="100696"/>
                    <a:pt x="153322" y="103022"/>
                    <a:pt x="151518" y="104652"/>
                  </a:cubicBezTo>
                  <a:lnTo>
                    <a:pt x="81391" y="167305"/>
                  </a:lnTo>
                  <a:cubicBezTo>
                    <a:pt x="79823" y="168720"/>
                    <a:pt x="77783" y="169489"/>
                    <a:pt x="75661" y="169489"/>
                  </a:cubicBezTo>
                  <a:close/>
                  <a:moveTo>
                    <a:pt x="17220" y="97047"/>
                  </a:moveTo>
                  <a:lnTo>
                    <a:pt x="73538" y="151231"/>
                  </a:lnTo>
                  <a:lnTo>
                    <a:pt x="137175" y="94370"/>
                  </a:lnTo>
                  <a:lnTo>
                    <a:pt x="137175" y="24254"/>
                  </a:lnTo>
                  <a:cubicBezTo>
                    <a:pt x="118745" y="31604"/>
                    <a:pt x="99287" y="35335"/>
                    <a:pt x="79372" y="35335"/>
                  </a:cubicBezTo>
                  <a:cubicBezTo>
                    <a:pt x="57784" y="35335"/>
                    <a:pt x="36891" y="30968"/>
                    <a:pt x="17231" y="22419"/>
                  </a:cubicBezTo>
                  <a:close/>
                </a:path>
              </a:pathLst>
            </a:custGeom>
            <a:grpFill/>
            <a:ln w="2613" cap="flat">
              <a:noFill/>
              <a:prstDash val="solid"/>
              <a:miter/>
            </a:ln>
          </p:spPr>
          <p:txBody>
            <a:bodyPr rtlCol="0" anchor="ctr"/>
            <a:lstStyle/>
            <a:p>
              <a:endParaRPr lang="en-AU"/>
            </a:p>
          </p:txBody>
        </p:sp>
        <p:sp>
          <p:nvSpPr>
            <p:cNvPr id="127" name="Freeform 126">
              <a:extLst>
                <a:ext uri="{FF2B5EF4-FFF2-40B4-BE49-F238E27FC236}">
                  <a16:creationId xmlns:a16="http://schemas.microsoft.com/office/drawing/2014/main" id="{30F5C438-AF0D-211F-E223-5B6F2753BEE5}"/>
                </a:ext>
              </a:extLst>
            </p:cNvPr>
            <p:cNvSpPr/>
            <p:nvPr/>
          </p:nvSpPr>
          <p:spPr>
            <a:xfrm>
              <a:off x="2916711" y="5881731"/>
              <a:ext cx="178202" cy="231229"/>
            </a:xfrm>
            <a:custGeom>
              <a:avLst/>
              <a:gdLst>
                <a:gd name="connsiteX0" fmla="*/ 8611 w 178202"/>
                <a:gd name="connsiteY0" fmla="*/ 231228 h 231229"/>
                <a:gd name="connsiteX1" fmla="*/ 0 w 178202"/>
                <a:gd name="connsiteY1" fmla="*/ 222618 h 231229"/>
                <a:gd name="connsiteX2" fmla="*/ 0 w 178202"/>
                <a:gd name="connsiteY2" fmla="*/ 75344 h 231229"/>
                <a:gd name="connsiteX3" fmla="*/ 5341 w 178202"/>
                <a:gd name="connsiteY3" fmla="*/ 67390 h 231229"/>
                <a:gd name="connsiteX4" fmla="*/ 166278 w 178202"/>
                <a:gd name="connsiteY4" fmla="*/ 656 h 231229"/>
                <a:gd name="connsiteX5" fmla="*/ 169579 w 178202"/>
                <a:gd name="connsiteY5" fmla="*/ 0 h 231229"/>
                <a:gd name="connsiteX6" fmla="*/ 177534 w 178202"/>
                <a:gd name="connsiteY6" fmla="*/ 5310 h 231229"/>
                <a:gd name="connsiteX7" fmla="*/ 177534 w 178202"/>
                <a:gd name="connsiteY7" fmla="*/ 11881 h 231229"/>
                <a:gd name="connsiteX8" fmla="*/ 172880 w 178202"/>
                <a:gd name="connsiteY8" fmla="*/ 16555 h 231229"/>
                <a:gd name="connsiteX9" fmla="*/ 17222 w 178202"/>
                <a:gd name="connsiteY9" fmla="*/ 81116 h 231229"/>
                <a:gd name="connsiteX10" fmla="*/ 17222 w 178202"/>
                <a:gd name="connsiteY10" fmla="*/ 222618 h 231229"/>
                <a:gd name="connsiteX11" fmla="*/ 8612 w 178202"/>
                <a:gd name="connsiteY11" fmla="*/ 231229 h 23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202" h="231229">
                  <a:moveTo>
                    <a:pt x="8611" y="231228"/>
                  </a:moveTo>
                  <a:cubicBezTo>
                    <a:pt x="3875" y="231228"/>
                    <a:pt x="0" y="227384"/>
                    <a:pt x="0" y="222618"/>
                  </a:cubicBezTo>
                  <a:lnTo>
                    <a:pt x="0" y="75344"/>
                  </a:lnTo>
                  <a:cubicBezTo>
                    <a:pt x="0" y="71839"/>
                    <a:pt x="2091" y="68743"/>
                    <a:pt x="5341" y="67390"/>
                  </a:cubicBezTo>
                  <a:lnTo>
                    <a:pt x="166278" y="656"/>
                  </a:lnTo>
                  <a:cubicBezTo>
                    <a:pt x="167345" y="195"/>
                    <a:pt x="168462" y="0"/>
                    <a:pt x="169579" y="0"/>
                  </a:cubicBezTo>
                  <a:cubicBezTo>
                    <a:pt x="173085" y="0"/>
                    <a:pt x="176211" y="2071"/>
                    <a:pt x="177534" y="5310"/>
                  </a:cubicBezTo>
                  <a:cubicBezTo>
                    <a:pt x="178425" y="7432"/>
                    <a:pt x="178425" y="9759"/>
                    <a:pt x="177534" y="11881"/>
                  </a:cubicBezTo>
                  <a:cubicBezTo>
                    <a:pt x="176673" y="14003"/>
                    <a:pt x="175012" y="15673"/>
                    <a:pt x="172880" y="16555"/>
                  </a:cubicBezTo>
                  <a:lnTo>
                    <a:pt x="17222" y="81116"/>
                  </a:lnTo>
                  <a:lnTo>
                    <a:pt x="17222" y="222618"/>
                  </a:lnTo>
                  <a:cubicBezTo>
                    <a:pt x="17222" y="227385"/>
                    <a:pt x="13378" y="231229"/>
                    <a:pt x="8612" y="231229"/>
                  </a:cubicBezTo>
                  <a:close/>
                </a:path>
              </a:pathLst>
            </a:custGeom>
            <a:grpFill/>
            <a:ln w="2613" cap="flat">
              <a:noFill/>
              <a:prstDash val="solid"/>
              <a:miter/>
            </a:ln>
          </p:spPr>
          <p:txBody>
            <a:bodyPr rtlCol="0" anchor="ctr"/>
            <a:lstStyle/>
            <a:p>
              <a:endParaRPr lang="en-AU"/>
            </a:p>
          </p:txBody>
        </p:sp>
      </p:grpSp>
      <p:sp>
        <p:nvSpPr>
          <p:cNvPr id="20" name="TextBox 19">
            <a:extLst>
              <a:ext uri="{FF2B5EF4-FFF2-40B4-BE49-F238E27FC236}">
                <a16:creationId xmlns:a16="http://schemas.microsoft.com/office/drawing/2014/main" id="{395B88B2-4CC8-CB06-B23B-660BA6B35AC8}"/>
              </a:ext>
            </a:extLst>
          </p:cNvPr>
          <p:cNvSpPr txBox="1"/>
          <p:nvPr/>
        </p:nvSpPr>
        <p:spPr>
          <a:xfrm>
            <a:off x="5470286" y="3709681"/>
            <a:ext cx="1359290" cy="622460"/>
          </a:xfrm>
          <a:prstGeom prst="rect">
            <a:avLst/>
          </a:prstGeom>
          <a:noFill/>
        </p:spPr>
        <p:txBody>
          <a:bodyPr wrap="square" tIns="144000">
            <a:spAutoFit/>
          </a:bodyPr>
          <a:lstStyle/>
          <a:p>
            <a:pPr algn="ctr">
              <a:spcBef>
                <a:spcPts val="1200"/>
              </a:spcBef>
            </a:pPr>
            <a:r>
              <a:rPr lang="en-AU"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Collectability of the award</a:t>
            </a:r>
          </a:p>
        </p:txBody>
      </p:sp>
      <p:sp>
        <p:nvSpPr>
          <p:cNvPr id="14" name="Oval 13">
            <a:extLst>
              <a:ext uri="{FF2B5EF4-FFF2-40B4-BE49-F238E27FC236}">
                <a16:creationId xmlns:a16="http://schemas.microsoft.com/office/drawing/2014/main" id="{99D0792B-CB76-F61F-457B-C6D8B50EA62B}"/>
              </a:ext>
            </a:extLst>
          </p:cNvPr>
          <p:cNvSpPr/>
          <p:nvPr/>
        </p:nvSpPr>
        <p:spPr>
          <a:xfrm>
            <a:off x="5636179" y="2242709"/>
            <a:ext cx="1042416" cy="10424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err="1">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349" name="Straight Connector 348">
            <a:extLst>
              <a:ext uri="{FF2B5EF4-FFF2-40B4-BE49-F238E27FC236}">
                <a16:creationId xmlns:a16="http://schemas.microsoft.com/office/drawing/2014/main" id="{92993730-4FD2-F431-E9CB-E064E3EE132D}"/>
              </a:ext>
            </a:extLst>
          </p:cNvPr>
          <p:cNvCxnSpPr>
            <a:cxnSpLocks/>
          </p:cNvCxnSpPr>
          <p:nvPr/>
        </p:nvCxnSpPr>
        <p:spPr>
          <a:xfrm>
            <a:off x="6149932" y="3285125"/>
            <a:ext cx="0" cy="454346"/>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82" name="Group 381">
            <a:extLst>
              <a:ext uri="{FF2B5EF4-FFF2-40B4-BE49-F238E27FC236}">
                <a16:creationId xmlns:a16="http://schemas.microsoft.com/office/drawing/2014/main" id="{22082405-4913-FF75-4701-416088703FA4}"/>
              </a:ext>
            </a:extLst>
          </p:cNvPr>
          <p:cNvGrpSpPr/>
          <p:nvPr/>
        </p:nvGrpSpPr>
        <p:grpSpPr>
          <a:xfrm>
            <a:off x="5837239" y="2416293"/>
            <a:ext cx="536846" cy="694528"/>
            <a:chOff x="5009945" y="5387072"/>
            <a:chExt cx="947072" cy="1225245"/>
          </a:xfrm>
          <a:solidFill>
            <a:schemeClr val="bg1"/>
          </a:solidFill>
        </p:grpSpPr>
        <p:sp>
          <p:nvSpPr>
            <p:cNvPr id="174" name="Freeform 173">
              <a:extLst>
                <a:ext uri="{FF2B5EF4-FFF2-40B4-BE49-F238E27FC236}">
                  <a16:creationId xmlns:a16="http://schemas.microsoft.com/office/drawing/2014/main" id="{C9266C36-86F7-F2EC-4E56-5CE4C9CFAD5B}"/>
                </a:ext>
              </a:extLst>
            </p:cNvPr>
            <p:cNvSpPr/>
            <p:nvPr/>
          </p:nvSpPr>
          <p:spPr>
            <a:xfrm>
              <a:off x="5195585" y="5387072"/>
              <a:ext cx="761432" cy="1225245"/>
            </a:xfrm>
            <a:custGeom>
              <a:avLst/>
              <a:gdLst>
                <a:gd name="connsiteX0" fmla="*/ 696952 w 761432"/>
                <a:gd name="connsiteY0" fmla="*/ 1225223 h 1225245"/>
                <a:gd name="connsiteX1" fmla="*/ 477174 w 761432"/>
                <a:gd name="connsiteY1" fmla="*/ 1225223 h 1225245"/>
                <a:gd name="connsiteX2" fmla="*/ 468564 w 761432"/>
                <a:gd name="connsiteY2" fmla="*/ 1216612 h 1225245"/>
                <a:gd name="connsiteX3" fmla="*/ 477174 w 761432"/>
                <a:gd name="connsiteY3" fmla="*/ 1208002 h 1225245"/>
                <a:gd name="connsiteX4" fmla="*/ 696952 w 761432"/>
                <a:gd name="connsiteY4" fmla="*/ 1208002 h 1225245"/>
                <a:gd name="connsiteX5" fmla="*/ 744198 w 761432"/>
                <a:gd name="connsiteY5" fmla="*/ 1160755 h 1225245"/>
                <a:gd name="connsiteX6" fmla="*/ 744198 w 761432"/>
                <a:gd name="connsiteY6" fmla="*/ 463660 h 1225245"/>
                <a:gd name="connsiteX7" fmla="*/ 752809 w 761432"/>
                <a:gd name="connsiteY7" fmla="*/ 455049 h 1225245"/>
                <a:gd name="connsiteX8" fmla="*/ 761389 w 761432"/>
                <a:gd name="connsiteY8" fmla="*/ 463660 h 1225245"/>
                <a:gd name="connsiteX9" fmla="*/ 761389 w 761432"/>
                <a:gd name="connsiteY9" fmla="*/ 1160755 h 1225245"/>
                <a:gd name="connsiteX10" fmla="*/ 696951 w 761432"/>
                <a:gd name="connsiteY10" fmla="*/ 1225222 h 1225245"/>
                <a:gd name="connsiteX11" fmla="*/ 419783 w 761432"/>
                <a:gd name="connsiteY11" fmla="*/ 1225223 h 1225245"/>
                <a:gd name="connsiteX12" fmla="*/ 411172 w 761432"/>
                <a:gd name="connsiteY12" fmla="*/ 1216612 h 1225245"/>
                <a:gd name="connsiteX13" fmla="*/ 419783 w 761432"/>
                <a:gd name="connsiteY13" fmla="*/ 1208002 h 1225245"/>
                <a:gd name="connsiteX14" fmla="*/ 428362 w 761432"/>
                <a:gd name="connsiteY14" fmla="*/ 1216612 h 1225245"/>
                <a:gd name="connsiteX15" fmla="*/ 419783 w 761432"/>
                <a:gd name="connsiteY15" fmla="*/ 1225223 h 1225245"/>
                <a:gd name="connsiteX16" fmla="*/ 362346 w 761432"/>
                <a:gd name="connsiteY16" fmla="*/ 1225223 h 1225245"/>
                <a:gd name="connsiteX17" fmla="*/ 64472 w 761432"/>
                <a:gd name="connsiteY17" fmla="*/ 1225223 h 1225245"/>
                <a:gd name="connsiteX18" fmla="*/ 6 w 761432"/>
                <a:gd name="connsiteY18" fmla="*/ 1160756 h 1225245"/>
                <a:gd name="connsiteX19" fmla="*/ 16 w 761432"/>
                <a:gd name="connsiteY19" fmla="*/ 705980 h 1225245"/>
                <a:gd name="connsiteX20" fmla="*/ 2743 w 761432"/>
                <a:gd name="connsiteY20" fmla="*/ 699697 h 1225245"/>
                <a:gd name="connsiteX21" fmla="*/ 6074 w 761432"/>
                <a:gd name="connsiteY21" fmla="*/ 696570 h 1225245"/>
                <a:gd name="connsiteX22" fmla="*/ 17986 w 761432"/>
                <a:gd name="connsiteY22" fmla="*/ 696652 h 1225245"/>
                <a:gd name="connsiteX23" fmla="*/ 98987 w 761432"/>
                <a:gd name="connsiteY23" fmla="*/ 775410 h 1225245"/>
                <a:gd name="connsiteX24" fmla="*/ 98987 w 761432"/>
                <a:gd name="connsiteY24" fmla="*/ 769587 h 1225245"/>
                <a:gd name="connsiteX25" fmla="*/ 107598 w 761432"/>
                <a:gd name="connsiteY25" fmla="*/ 760977 h 1225245"/>
                <a:gd name="connsiteX26" fmla="*/ 116209 w 761432"/>
                <a:gd name="connsiteY26" fmla="*/ 769587 h 1225245"/>
                <a:gd name="connsiteX27" fmla="*/ 116209 w 761432"/>
                <a:gd name="connsiteY27" fmla="*/ 795819 h 1225245"/>
                <a:gd name="connsiteX28" fmla="*/ 110960 w 761432"/>
                <a:gd name="connsiteY28" fmla="*/ 803743 h 1225245"/>
                <a:gd name="connsiteX29" fmla="*/ 101601 w 761432"/>
                <a:gd name="connsiteY29" fmla="*/ 801990 h 1225245"/>
                <a:gd name="connsiteX30" fmla="*/ 17246 w 761432"/>
                <a:gd name="connsiteY30" fmla="*/ 719963 h 1225245"/>
                <a:gd name="connsiteX31" fmla="*/ 17246 w 761432"/>
                <a:gd name="connsiteY31" fmla="*/ 1160778 h 1225245"/>
                <a:gd name="connsiteX32" fmla="*/ 64492 w 761432"/>
                <a:gd name="connsiteY32" fmla="*/ 1208024 h 1225245"/>
                <a:gd name="connsiteX33" fmla="*/ 362366 w 761432"/>
                <a:gd name="connsiteY33" fmla="*/ 1208024 h 1225245"/>
                <a:gd name="connsiteX34" fmla="*/ 370977 w 761432"/>
                <a:gd name="connsiteY34" fmla="*/ 1216635 h 1225245"/>
                <a:gd name="connsiteX35" fmla="*/ 370977 w 761432"/>
                <a:gd name="connsiteY35" fmla="*/ 1216829 h 1225245"/>
                <a:gd name="connsiteX36" fmla="*/ 362356 w 761432"/>
                <a:gd name="connsiteY36" fmla="*/ 1225245 h 1225245"/>
                <a:gd name="connsiteX37" fmla="*/ 107583 w 761432"/>
                <a:gd name="connsiteY37" fmla="*/ 720744 h 1225245"/>
                <a:gd name="connsiteX38" fmla="*/ 98972 w 761432"/>
                <a:gd name="connsiteY38" fmla="*/ 712164 h 1225245"/>
                <a:gd name="connsiteX39" fmla="*/ 107583 w 761432"/>
                <a:gd name="connsiteY39" fmla="*/ 703554 h 1225245"/>
                <a:gd name="connsiteX40" fmla="*/ 116193 w 761432"/>
                <a:gd name="connsiteY40" fmla="*/ 712164 h 1225245"/>
                <a:gd name="connsiteX41" fmla="*/ 107583 w 761432"/>
                <a:gd name="connsiteY41" fmla="*/ 720744 h 1225245"/>
                <a:gd name="connsiteX42" fmla="*/ 107583 w 761432"/>
                <a:gd name="connsiteY42" fmla="*/ 663371 h 1225245"/>
                <a:gd name="connsiteX43" fmla="*/ 98972 w 761432"/>
                <a:gd name="connsiteY43" fmla="*/ 654761 h 1225245"/>
                <a:gd name="connsiteX44" fmla="*/ 98972 w 761432"/>
                <a:gd name="connsiteY44" fmla="*/ 565527 h 1225245"/>
                <a:gd name="connsiteX45" fmla="*/ 102990 w 761432"/>
                <a:gd name="connsiteY45" fmla="*/ 558239 h 1225245"/>
                <a:gd name="connsiteX46" fmla="*/ 185766 w 761432"/>
                <a:gd name="connsiteY46" fmla="*/ 408299 h 1225245"/>
                <a:gd name="connsiteX47" fmla="*/ 133896 w 761432"/>
                <a:gd name="connsiteY47" fmla="*/ 283014 h 1225245"/>
                <a:gd name="connsiteX48" fmla="*/ 8611 w 761432"/>
                <a:gd name="connsiteY48" fmla="*/ 231125 h 1225245"/>
                <a:gd name="connsiteX49" fmla="*/ 2522 w 761432"/>
                <a:gd name="connsiteY49" fmla="*/ 228624 h 1225245"/>
                <a:gd name="connsiteX50" fmla="*/ 0 w 761432"/>
                <a:gd name="connsiteY50" fmla="*/ 222515 h 1225245"/>
                <a:gd name="connsiteX51" fmla="*/ 10 w 761432"/>
                <a:gd name="connsiteY51" fmla="*/ 64466 h 1225245"/>
                <a:gd name="connsiteX52" fmla="*/ 64477 w 761432"/>
                <a:gd name="connsiteY52" fmla="*/ 0 h 1225245"/>
                <a:gd name="connsiteX53" fmla="*/ 696964 w 761432"/>
                <a:gd name="connsiteY53" fmla="*/ 0 h 1225245"/>
                <a:gd name="connsiteX54" fmla="*/ 761402 w 761432"/>
                <a:gd name="connsiteY54" fmla="*/ 64466 h 1225245"/>
                <a:gd name="connsiteX55" fmla="*/ 761432 w 761432"/>
                <a:gd name="connsiteY55" fmla="*/ 348852 h 1225245"/>
                <a:gd name="connsiteX56" fmla="*/ 752822 w 761432"/>
                <a:gd name="connsiteY56" fmla="*/ 357463 h 1225245"/>
                <a:gd name="connsiteX57" fmla="*/ 744211 w 761432"/>
                <a:gd name="connsiteY57" fmla="*/ 348852 h 1225245"/>
                <a:gd name="connsiteX58" fmla="*/ 744201 w 761432"/>
                <a:gd name="connsiteY58" fmla="*/ 64466 h 1225245"/>
                <a:gd name="connsiteX59" fmla="*/ 696955 w 761432"/>
                <a:gd name="connsiteY59" fmla="*/ 17220 h 1225245"/>
                <a:gd name="connsiteX60" fmla="*/ 64467 w 761432"/>
                <a:gd name="connsiteY60" fmla="*/ 17220 h 1225245"/>
                <a:gd name="connsiteX61" fmla="*/ 17221 w 761432"/>
                <a:gd name="connsiteY61" fmla="*/ 64466 h 1225245"/>
                <a:gd name="connsiteX62" fmla="*/ 17221 w 761432"/>
                <a:gd name="connsiteY62" fmla="*/ 214088 h 1225245"/>
                <a:gd name="connsiteX63" fmla="*/ 148820 w 761432"/>
                <a:gd name="connsiteY63" fmla="*/ 273645 h 1225245"/>
                <a:gd name="connsiteX64" fmla="*/ 202986 w 761432"/>
                <a:gd name="connsiteY64" fmla="*/ 408291 h 1225245"/>
                <a:gd name="connsiteX65" fmla="*/ 116193 w 761432"/>
                <a:gd name="connsiteY65" fmla="*/ 570173 h 1225245"/>
                <a:gd name="connsiteX66" fmla="*/ 116193 w 761432"/>
                <a:gd name="connsiteY66" fmla="*/ 654762 h 1225245"/>
                <a:gd name="connsiteX67" fmla="*/ 107582 w 761432"/>
                <a:gd name="connsiteY67" fmla="*/ 663372 h 1225245"/>
                <a:gd name="connsiteX68" fmla="*/ 18832 w 761432"/>
                <a:gd name="connsiteY68" fmla="*/ 602348 h 1225245"/>
                <a:gd name="connsiteX69" fmla="*/ 10252 w 761432"/>
                <a:gd name="connsiteY69" fmla="*/ 594393 h 1225245"/>
                <a:gd name="connsiteX70" fmla="*/ 10221 w 761432"/>
                <a:gd name="connsiteY70" fmla="*/ 593737 h 1225245"/>
                <a:gd name="connsiteX71" fmla="*/ 18176 w 761432"/>
                <a:gd name="connsiteY71" fmla="*/ 585157 h 1225245"/>
                <a:gd name="connsiteX72" fmla="*/ 19068 w 761432"/>
                <a:gd name="connsiteY72" fmla="*/ 585096 h 1225245"/>
                <a:gd name="connsiteX73" fmla="*/ 26182 w 761432"/>
                <a:gd name="connsiteY73" fmla="*/ 584552 h 1225245"/>
                <a:gd name="connsiteX74" fmla="*/ 32435 w 761432"/>
                <a:gd name="connsiteY74" fmla="*/ 586592 h 1225245"/>
                <a:gd name="connsiteX75" fmla="*/ 35418 w 761432"/>
                <a:gd name="connsiteY75" fmla="*/ 592476 h 1225245"/>
                <a:gd name="connsiteX76" fmla="*/ 35448 w 761432"/>
                <a:gd name="connsiteY76" fmla="*/ 593112 h 1225245"/>
                <a:gd name="connsiteX77" fmla="*/ 33378 w 761432"/>
                <a:gd name="connsiteY77" fmla="*/ 598740 h 1225245"/>
                <a:gd name="connsiteX78" fmla="*/ 27494 w 761432"/>
                <a:gd name="connsiteY78" fmla="*/ 601722 h 1225245"/>
                <a:gd name="connsiteX79" fmla="*/ 23937 w 761432"/>
                <a:gd name="connsiteY79" fmla="*/ 602010 h 1225245"/>
                <a:gd name="connsiteX80" fmla="*/ 19488 w 761432"/>
                <a:gd name="connsiteY80" fmla="*/ 602327 h 1225245"/>
                <a:gd name="connsiteX81" fmla="*/ 18832 w 761432"/>
                <a:gd name="connsiteY81" fmla="*/ 602348 h 1225245"/>
                <a:gd name="connsiteX82" fmla="*/ 752824 w 761432"/>
                <a:gd name="connsiteY82" fmla="*/ 414861 h 1225245"/>
                <a:gd name="connsiteX83" fmla="*/ 744213 w 761432"/>
                <a:gd name="connsiteY83" fmla="*/ 406250 h 1225245"/>
                <a:gd name="connsiteX84" fmla="*/ 752824 w 761432"/>
                <a:gd name="connsiteY84" fmla="*/ 397640 h 1225245"/>
                <a:gd name="connsiteX85" fmla="*/ 761404 w 761432"/>
                <a:gd name="connsiteY85" fmla="*/ 406250 h 1225245"/>
                <a:gd name="connsiteX86" fmla="*/ 752824 w 761432"/>
                <a:gd name="connsiteY86" fmla="*/ 414861 h 122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61432" h="1225245">
                  <a:moveTo>
                    <a:pt x="696952" y="1225223"/>
                  </a:moveTo>
                  <a:lnTo>
                    <a:pt x="477174" y="1225223"/>
                  </a:lnTo>
                  <a:cubicBezTo>
                    <a:pt x="472408" y="1225223"/>
                    <a:pt x="468564" y="1221348"/>
                    <a:pt x="468564" y="1216612"/>
                  </a:cubicBezTo>
                  <a:cubicBezTo>
                    <a:pt x="468564" y="1211845"/>
                    <a:pt x="472408" y="1208002"/>
                    <a:pt x="477174" y="1208002"/>
                  </a:cubicBezTo>
                  <a:lnTo>
                    <a:pt x="696952" y="1208002"/>
                  </a:lnTo>
                  <a:cubicBezTo>
                    <a:pt x="722958" y="1207940"/>
                    <a:pt x="744135" y="1186762"/>
                    <a:pt x="744198" y="1160755"/>
                  </a:cubicBezTo>
                  <a:lnTo>
                    <a:pt x="744198" y="463660"/>
                  </a:lnTo>
                  <a:cubicBezTo>
                    <a:pt x="744198" y="458924"/>
                    <a:pt x="748042" y="455049"/>
                    <a:pt x="752809" y="455049"/>
                  </a:cubicBezTo>
                  <a:cubicBezTo>
                    <a:pt x="757545" y="455049"/>
                    <a:pt x="761389" y="458924"/>
                    <a:pt x="761389" y="463660"/>
                  </a:cubicBezTo>
                  <a:lnTo>
                    <a:pt x="761389" y="1160755"/>
                  </a:lnTo>
                  <a:cubicBezTo>
                    <a:pt x="761389" y="1196253"/>
                    <a:pt x="732462" y="1225193"/>
                    <a:pt x="696951" y="1225222"/>
                  </a:cubicBezTo>
                  <a:close/>
                  <a:moveTo>
                    <a:pt x="419783" y="1225223"/>
                  </a:moveTo>
                  <a:cubicBezTo>
                    <a:pt x="415016" y="1225223"/>
                    <a:pt x="411172" y="1221348"/>
                    <a:pt x="411172" y="1216612"/>
                  </a:cubicBezTo>
                  <a:cubicBezTo>
                    <a:pt x="411172" y="1211845"/>
                    <a:pt x="415016" y="1208002"/>
                    <a:pt x="419783" y="1208002"/>
                  </a:cubicBezTo>
                  <a:cubicBezTo>
                    <a:pt x="424519" y="1208002"/>
                    <a:pt x="428362" y="1211845"/>
                    <a:pt x="428362" y="1216612"/>
                  </a:cubicBezTo>
                  <a:cubicBezTo>
                    <a:pt x="428362" y="1221348"/>
                    <a:pt x="424519" y="1225223"/>
                    <a:pt x="419783" y="1225223"/>
                  </a:cubicBezTo>
                  <a:close/>
                  <a:moveTo>
                    <a:pt x="362346" y="1225223"/>
                  </a:moveTo>
                  <a:lnTo>
                    <a:pt x="64472" y="1225223"/>
                  </a:lnTo>
                  <a:cubicBezTo>
                    <a:pt x="28964" y="1225192"/>
                    <a:pt x="66" y="1196265"/>
                    <a:pt x="6" y="1160756"/>
                  </a:cubicBezTo>
                  <a:lnTo>
                    <a:pt x="16" y="705980"/>
                  </a:lnTo>
                  <a:cubicBezTo>
                    <a:pt x="16" y="703602"/>
                    <a:pt x="1021" y="701306"/>
                    <a:pt x="2743" y="699697"/>
                  </a:cubicBezTo>
                  <a:lnTo>
                    <a:pt x="6074" y="696570"/>
                  </a:lnTo>
                  <a:cubicBezTo>
                    <a:pt x="9314" y="693526"/>
                    <a:pt x="14798" y="693557"/>
                    <a:pt x="17986" y="696652"/>
                  </a:cubicBezTo>
                  <a:lnTo>
                    <a:pt x="98987" y="775410"/>
                  </a:lnTo>
                  <a:lnTo>
                    <a:pt x="98987" y="769587"/>
                  </a:lnTo>
                  <a:cubicBezTo>
                    <a:pt x="98987" y="764821"/>
                    <a:pt x="102862" y="760977"/>
                    <a:pt x="107598" y="760977"/>
                  </a:cubicBezTo>
                  <a:cubicBezTo>
                    <a:pt x="112334" y="760977"/>
                    <a:pt x="116209" y="764821"/>
                    <a:pt x="116209" y="769587"/>
                  </a:cubicBezTo>
                  <a:lnTo>
                    <a:pt x="116209" y="795819"/>
                  </a:lnTo>
                  <a:cubicBezTo>
                    <a:pt x="116209" y="799294"/>
                    <a:pt x="114138" y="802390"/>
                    <a:pt x="110960" y="803743"/>
                  </a:cubicBezTo>
                  <a:cubicBezTo>
                    <a:pt x="107803" y="805066"/>
                    <a:pt x="104041" y="804348"/>
                    <a:pt x="101601" y="801990"/>
                  </a:cubicBezTo>
                  <a:lnTo>
                    <a:pt x="17246" y="719963"/>
                  </a:lnTo>
                  <a:lnTo>
                    <a:pt x="17246" y="1160778"/>
                  </a:lnTo>
                  <a:cubicBezTo>
                    <a:pt x="17307" y="1186784"/>
                    <a:pt x="38486" y="1207961"/>
                    <a:pt x="64492" y="1208024"/>
                  </a:cubicBezTo>
                  <a:lnTo>
                    <a:pt x="362366" y="1208024"/>
                  </a:lnTo>
                  <a:cubicBezTo>
                    <a:pt x="367133" y="1208024"/>
                    <a:pt x="370977" y="1211868"/>
                    <a:pt x="370977" y="1216635"/>
                  </a:cubicBezTo>
                  <a:lnTo>
                    <a:pt x="370977" y="1216829"/>
                  </a:lnTo>
                  <a:cubicBezTo>
                    <a:pt x="370854" y="1221535"/>
                    <a:pt x="367061" y="1225245"/>
                    <a:pt x="362356" y="1225245"/>
                  </a:cubicBezTo>
                  <a:close/>
                  <a:moveTo>
                    <a:pt x="107583" y="720744"/>
                  </a:moveTo>
                  <a:cubicBezTo>
                    <a:pt x="102847" y="720744"/>
                    <a:pt x="98972" y="716900"/>
                    <a:pt x="98972" y="712164"/>
                  </a:cubicBezTo>
                  <a:cubicBezTo>
                    <a:pt x="98972" y="707398"/>
                    <a:pt x="102847" y="703554"/>
                    <a:pt x="107583" y="703554"/>
                  </a:cubicBezTo>
                  <a:cubicBezTo>
                    <a:pt x="112319" y="703554"/>
                    <a:pt x="116193" y="707398"/>
                    <a:pt x="116193" y="712164"/>
                  </a:cubicBezTo>
                  <a:cubicBezTo>
                    <a:pt x="116193" y="716900"/>
                    <a:pt x="112318" y="720744"/>
                    <a:pt x="107583" y="720744"/>
                  </a:cubicBezTo>
                  <a:close/>
                  <a:moveTo>
                    <a:pt x="107583" y="663371"/>
                  </a:moveTo>
                  <a:cubicBezTo>
                    <a:pt x="102847" y="663371"/>
                    <a:pt x="98972" y="659496"/>
                    <a:pt x="98972" y="654761"/>
                  </a:cubicBezTo>
                  <a:lnTo>
                    <a:pt x="98972" y="565527"/>
                  </a:lnTo>
                  <a:cubicBezTo>
                    <a:pt x="98972" y="562544"/>
                    <a:pt x="100469" y="559817"/>
                    <a:pt x="102990" y="558239"/>
                  </a:cubicBezTo>
                  <a:cubicBezTo>
                    <a:pt x="154829" y="525517"/>
                    <a:pt x="185797" y="469467"/>
                    <a:pt x="185766" y="408299"/>
                  </a:cubicBezTo>
                  <a:cubicBezTo>
                    <a:pt x="185766" y="361003"/>
                    <a:pt x="167335" y="316512"/>
                    <a:pt x="133896" y="283014"/>
                  </a:cubicBezTo>
                  <a:cubicBezTo>
                    <a:pt x="100395" y="249576"/>
                    <a:pt x="55938" y="231144"/>
                    <a:pt x="8611" y="231125"/>
                  </a:cubicBezTo>
                  <a:cubicBezTo>
                    <a:pt x="6345" y="231125"/>
                    <a:pt x="4131" y="230203"/>
                    <a:pt x="2522" y="228624"/>
                  </a:cubicBezTo>
                  <a:cubicBezTo>
                    <a:pt x="912" y="227015"/>
                    <a:pt x="0" y="224780"/>
                    <a:pt x="0" y="222515"/>
                  </a:cubicBezTo>
                  <a:lnTo>
                    <a:pt x="10" y="64466"/>
                  </a:lnTo>
                  <a:cubicBezTo>
                    <a:pt x="72" y="28958"/>
                    <a:pt x="28968" y="29"/>
                    <a:pt x="64477" y="0"/>
                  </a:cubicBezTo>
                  <a:lnTo>
                    <a:pt x="696964" y="0"/>
                  </a:lnTo>
                  <a:cubicBezTo>
                    <a:pt x="732472" y="31"/>
                    <a:pt x="761402" y="28958"/>
                    <a:pt x="761402" y="64466"/>
                  </a:cubicBezTo>
                  <a:lnTo>
                    <a:pt x="761432" y="348852"/>
                  </a:lnTo>
                  <a:cubicBezTo>
                    <a:pt x="761432" y="353619"/>
                    <a:pt x="757557" y="357463"/>
                    <a:pt x="752822" y="357463"/>
                  </a:cubicBezTo>
                  <a:cubicBezTo>
                    <a:pt x="748055" y="357463"/>
                    <a:pt x="744211" y="353619"/>
                    <a:pt x="744211" y="348852"/>
                  </a:cubicBezTo>
                  <a:lnTo>
                    <a:pt x="744201" y="64466"/>
                  </a:lnTo>
                  <a:cubicBezTo>
                    <a:pt x="744139" y="38460"/>
                    <a:pt x="722961" y="17283"/>
                    <a:pt x="696955" y="17220"/>
                  </a:cubicBezTo>
                  <a:lnTo>
                    <a:pt x="64467" y="17220"/>
                  </a:lnTo>
                  <a:cubicBezTo>
                    <a:pt x="38461" y="17282"/>
                    <a:pt x="17284" y="38460"/>
                    <a:pt x="17221" y="64466"/>
                  </a:cubicBezTo>
                  <a:lnTo>
                    <a:pt x="17221" y="214088"/>
                  </a:lnTo>
                  <a:cubicBezTo>
                    <a:pt x="67307" y="216272"/>
                    <a:pt x="114031" y="237419"/>
                    <a:pt x="148820" y="273645"/>
                  </a:cubicBezTo>
                  <a:cubicBezTo>
                    <a:pt x="183753" y="310014"/>
                    <a:pt x="202986" y="357824"/>
                    <a:pt x="202986" y="408291"/>
                  </a:cubicBezTo>
                  <a:cubicBezTo>
                    <a:pt x="202986" y="473476"/>
                    <a:pt x="170554" y="534006"/>
                    <a:pt x="116193" y="570173"/>
                  </a:cubicBezTo>
                  <a:lnTo>
                    <a:pt x="116193" y="654762"/>
                  </a:lnTo>
                  <a:cubicBezTo>
                    <a:pt x="116193" y="659498"/>
                    <a:pt x="112318" y="663372"/>
                    <a:pt x="107582" y="663372"/>
                  </a:cubicBezTo>
                  <a:close/>
                  <a:moveTo>
                    <a:pt x="18832" y="602348"/>
                  </a:moveTo>
                  <a:cubicBezTo>
                    <a:pt x="14383" y="602348"/>
                    <a:pt x="10590" y="598842"/>
                    <a:pt x="10252" y="594393"/>
                  </a:cubicBezTo>
                  <a:cubicBezTo>
                    <a:pt x="10252" y="594168"/>
                    <a:pt x="10221" y="593963"/>
                    <a:pt x="10221" y="593737"/>
                  </a:cubicBezTo>
                  <a:cubicBezTo>
                    <a:pt x="10221" y="589258"/>
                    <a:pt x="13727" y="585495"/>
                    <a:pt x="18176" y="585157"/>
                  </a:cubicBezTo>
                  <a:lnTo>
                    <a:pt x="19068" y="585096"/>
                  </a:lnTo>
                  <a:cubicBezTo>
                    <a:pt x="21425" y="584891"/>
                    <a:pt x="23865" y="584727"/>
                    <a:pt x="26182" y="584552"/>
                  </a:cubicBezTo>
                  <a:cubicBezTo>
                    <a:pt x="28416" y="584378"/>
                    <a:pt x="30713" y="585127"/>
                    <a:pt x="32435" y="586592"/>
                  </a:cubicBezTo>
                  <a:cubicBezTo>
                    <a:pt x="34157" y="588058"/>
                    <a:pt x="35243" y="590211"/>
                    <a:pt x="35418" y="592476"/>
                  </a:cubicBezTo>
                  <a:cubicBezTo>
                    <a:pt x="35448" y="592681"/>
                    <a:pt x="35448" y="592907"/>
                    <a:pt x="35448" y="593112"/>
                  </a:cubicBezTo>
                  <a:cubicBezTo>
                    <a:pt x="35448" y="595183"/>
                    <a:pt x="34731" y="597161"/>
                    <a:pt x="33378" y="598740"/>
                  </a:cubicBezTo>
                  <a:cubicBezTo>
                    <a:pt x="31912" y="600462"/>
                    <a:pt x="29759" y="601548"/>
                    <a:pt x="27494" y="601722"/>
                  </a:cubicBezTo>
                  <a:cubicBezTo>
                    <a:pt x="26315" y="601804"/>
                    <a:pt x="25115" y="601897"/>
                    <a:pt x="23937" y="602010"/>
                  </a:cubicBezTo>
                  <a:cubicBezTo>
                    <a:pt x="22440" y="602092"/>
                    <a:pt x="20954" y="602215"/>
                    <a:pt x="19488" y="602327"/>
                  </a:cubicBezTo>
                  <a:cubicBezTo>
                    <a:pt x="19262" y="602348"/>
                    <a:pt x="19067" y="602348"/>
                    <a:pt x="18832" y="602348"/>
                  </a:cubicBezTo>
                  <a:close/>
                  <a:moveTo>
                    <a:pt x="752824" y="414861"/>
                  </a:moveTo>
                  <a:cubicBezTo>
                    <a:pt x="748057" y="414861"/>
                    <a:pt x="744213" y="411017"/>
                    <a:pt x="744213" y="406250"/>
                  </a:cubicBezTo>
                  <a:cubicBezTo>
                    <a:pt x="744213" y="401514"/>
                    <a:pt x="748057" y="397640"/>
                    <a:pt x="752824" y="397640"/>
                  </a:cubicBezTo>
                  <a:cubicBezTo>
                    <a:pt x="757560" y="397640"/>
                    <a:pt x="761404" y="401515"/>
                    <a:pt x="761404" y="406250"/>
                  </a:cubicBezTo>
                  <a:cubicBezTo>
                    <a:pt x="761404" y="411017"/>
                    <a:pt x="757560" y="414861"/>
                    <a:pt x="752824" y="414861"/>
                  </a:cubicBezTo>
                  <a:close/>
                </a:path>
              </a:pathLst>
            </a:custGeom>
            <a:grpFill/>
            <a:ln w="2613" cap="flat">
              <a:noFill/>
              <a:prstDash val="solid"/>
              <a:miter/>
            </a:ln>
          </p:spPr>
          <p:txBody>
            <a:bodyPr rtlCol="0" anchor="ctr"/>
            <a:lstStyle/>
            <a:p>
              <a:endParaRPr lang="en-AU"/>
            </a:p>
          </p:txBody>
        </p:sp>
        <p:sp>
          <p:nvSpPr>
            <p:cNvPr id="175" name="Freeform 174">
              <a:extLst>
                <a:ext uri="{FF2B5EF4-FFF2-40B4-BE49-F238E27FC236}">
                  <a16:creationId xmlns:a16="http://schemas.microsoft.com/office/drawing/2014/main" id="{2BBD0F78-8E76-A73F-6C3E-DD8729E564AD}"/>
                </a:ext>
              </a:extLst>
            </p:cNvPr>
            <p:cNvSpPr/>
            <p:nvPr/>
          </p:nvSpPr>
          <p:spPr>
            <a:xfrm>
              <a:off x="5195583" y="6380565"/>
              <a:ext cx="761399" cy="231729"/>
            </a:xfrm>
            <a:custGeom>
              <a:avLst/>
              <a:gdLst>
                <a:gd name="connsiteX0" fmla="*/ 696954 w 761399"/>
                <a:gd name="connsiteY0" fmla="*/ 231729 h 231729"/>
                <a:gd name="connsiteX1" fmla="*/ 64466 w 761399"/>
                <a:gd name="connsiteY1" fmla="*/ 231729 h 231729"/>
                <a:gd name="connsiteX2" fmla="*/ 0 w 761399"/>
                <a:gd name="connsiteY2" fmla="*/ 167263 h 231729"/>
                <a:gd name="connsiteX3" fmla="*/ 0 w 761399"/>
                <a:gd name="connsiteY3" fmla="*/ 129233 h 231729"/>
                <a:gd name="connsiteX4" fmla="*/ 8611 w 761399"/>
                <a:gd name="connsiteY4" fmla="*/ 120622 h 231729"/>
                <a:gd name="connsiteX5" fmla="*/ 17221 w 761399"/>
                <a:gd name="connsiteY5" fmla="*/ 129233 h 231729"/>
                <a:gd name="connsiteX6" fmla="*/ 17221 w 761399"/>
                <a:gd name="connsiteY6" fmla="*/ 167263 h 231729"/>
                <a:gd name="connsiteX7" fmla="*/ 64467 w 761399"/>
                <a:gd name="connsiteY7" fmla="*/ 214509 h 231729"/>
                <a:gd name="connsiteX8" fmla="*/ 696955 w 761399"/>
                <a:gd name="connsiteY8" fmla="*/ 214509 h 231729"/>
                <a:gd name="connsiteX9" fmla="*/ 744170 w 761399"/>
                <a:gd name="connsiteY9" fmla="*/ 167263 h 231729"/>
                <a:gd name="connsiteX10" fmla="*/ 744170 w 761399"/>
                <a:gd name="connsiteY10" fmla="*/ 17211 h 231729"/>
                <a:gd name="connsiteX11" fmla="*/ 16765 w 761399"/>
                <a:gd name="connsiteY11" fmla="*/ 17200 h 231729"/>
                <a:gd name="connsiteX12" fmla="*/ 8615 w 761399"/>
                <a:gd name="connsiteY12" fmla="*/ 23023 h 231729"/>
                <a:gd name="connsiteX13" fmla="*/ 4 w 761399"/>
                <a:gd name="connsiteY13" fmla="*/ 14413 h 231729"/>
                <a:gd name="connsiteX14" fmla="*/ 4 w 761399"/>
                <a:gd name="connsiteY14" fmla="*/ 8611 h 231729"/>
                <a:gd name="connsiteX15" fmla="*/ 2526 w 761399"/>
                <a:gd name="connsiteY15" fmla="*/ 2501 h 231729"/>
                <a:gd name="connsiteX16" fmla="*/ 8615 w 761399"/>
                <a:gd name="connsiteY16" fmla="*/ 0 h 231729"/>
                <a:gd name="connsiteX17" fmla="*/ 752789 w 761399"/>
                <a:gd name="connsiteY17" fmla="*/ 0 h 231729"/>
                <a:gd name="connsiteX18" fmla="*/ 758898 w 761399"/>
                <a:gd name="connsiteY18" fmla="*/ 2501 h 231729"/>
                <a:gd name="connsiteX19" fmla="*/ 761400 w 761399"/>
                <a:gd name="connsiteY19" fmla="*/ 8611 h 231729"/>
                <a:gd name="connsiteX20" fmla="*/ 761400 w 761399"/>
                <a:gd name="connsiteY20" fmla="*/ 167252 h 231729"/>
                <a:gd name="connsiteX21" fmla="*/ 696952 w 761399"/>
                <a:gd name="connsiteY21" fmla="*/ 231729 h 231729"/>
                <a:gd name="connsiteX22" fmla="*/ 8623 w 761399"/>
                <a:gd name="connsiteY22" fmla="*/ 80438 h 231729"/>
                <a:gd name="connsiteX23" fmla="*/ 13 w 761399"/>
                <a:gd name="connsiteY23" fmla="*/ 71828 h 231729"/>
                <a:gd name="connsiteX24" fmla="*/ 8623 w 761399"/>
                <a:gd name="connsiteY24" fmla="*/ 63217 h 231729"/>
                <a:gd name="connsiteX25" fmla="*/ 17234 w 761399"/>
                <a:gd name="connsiteY25" fmla="*/ 71828 h 231729"/>
                <a:gd name="connsiteX26" fmla="*/ 8623 w 761399"/>
                <a:gd name="connsiteY26" fmla="*/ 80438 h 23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61399" h="231729">
                  <a:moveTo>
                    <a:pt x="696954" y="231729"/>
                  </a:moveTo>
                  <a:lnTo>
                    <a:pt x="64466" y="231729"/>
                  </a:lnTo>
                  <a:cubicBezTo>
                    <a:pt x="28958" y="231668"/>
                    <a:pt x="60" y="202771"/>
                    <a:pt x="0" y="167263"/>
                  </a:cubicBezTo>
                  <a:lnTo>
                    <a:pt x="0" y="129233"/>
                  </a:lnTo>
                  <a:cubicBezTo>
                    <a:pt x="0" y="124466"/>
                    <a:pt x="3875" y="120622"/>
                    <a:pt x="8611" y="120622"/>
                  </a:cubicBezTo>
                  <a:cubicBezTo>
                    <a:pt x="13377" y="120622"/>
                    <a:pt x="17221" y="124466"/>
                    <a:pt x="17221" y="129233"/>
                  </a:cubicBezTo>
                  <a:lnTo>
                    <a:pt x="17221" y="167263"/>
                  </a:lnTo>
                  <a:cubicBezTo>
                    <a:pt x="17283" y="193270"/>
                    <a:pt x="38461" y="214446"/>
                    <a:pt x="64467" y="214509"/>
                  </a:cubicBezTo>
                  <a:lnTo>
                    <a:pt x="696955" y="214509"/>
                  </a:lnTo>
                  <a:cubicBezTo>
                    <a:pt x="722961" y="214448"/>
                    <a:pt x="744138" y="193270"/>
                    <a:pt x="744170" y="167263"/>
                  </a:cubicBezTo>
                  <a:lnTo>
                    <a:pt x="744170" y="17211"/>
                  </a:lnTo>
                  <a:lnTo>
                    <a:pt x="16765" y="17200"/>
                  </a:lnTo>
                  <a:cubicBezTo>
                    <a:pt x="15586" y="20706"/>
                    <a:pt x="12316" y="23023"/>
                    <a:pt x="8615" y="23023"/>
                  </a:cubicBezTo>
                  <a:cubicBezTo>
                    <a:pt x="3879" y="23023"/>
                    <a:pt x="4" y="19148"/>
                    <a:pt x="4" y="14413"/>
                  </a:cubicBezTo>
                  <a:lnTo>
                    <a:pt x="4" y="8611"/>
                  </a:lnTo>
                  <a:cubicBezTo>
                    <a:pt x="4" y="6345"/>
                    <a:pt x="927" y="4100"/>
                    <a:pt x="2526" y="2501"/>
                  </a:cubicBezTo>
                  <a:cubicBezTo>
                    <a:pt x="4136" y="892"/>
                    <a:pt x="6339" y="0"/>
                    <a:pt x="8615" y="0"/>
                  </a:cubicBezTo>
                  <a:lnTo>
                    <a:pt x="752789" y="0"/>
                  </a:lnTo>
                  <a:cubicBezTo>
                    <a:pt x="755054" y="0"/>
                    <a:pt x="757289" y="923"/>
                    <a:pt x="758898" y="2501"/>
                  </a:cubicBezTo>
                  <a:cubicBezTo>
                    <a:pt x="760508" y="4111"/>
                    <a:pt x="761400" y="6345"/>
                    <a:pt x="761400" y="8611"/>
                  </a:cubicBezTo>
                  <a:lnTo>
                    <a:pt x="761400" y="167252"/>
                  </a:lnTo>
                  <a:cubicBezTo>
                    <a:pt x="761389" y="202760"/>
                    <a:pt x="732463" y="231700"/>
                    <a:pt x="696952" y="231729"/>
                  </a:cubicBezTo>
                  <a:close/>
                  <a:moveTo>
                    <a:pt x="8623" y="80438"/>
                  </a:moveTo>
                  <a:cubicBezTo>
                    <a:pt x="3887" y="80438"/>
                    <a:pt x="13" y="76564"/>
                    <a:pt x="13" y="71828"/>
                  </a:cubicBezTo>
                  <a:cubicBezTo>
                    <a:pt x="13" y="67061"/>
                    <a:pt x="3888" y="63217"/>
                    <a:pt x="8623" y="63217"/>
                  </a:cubicBezTo>
                  <a:cubicBezTo>
                    <a:pt x="13390" y="63217"/>
                    <a:pt x="17234" y="67061"/>
                    <a:pt x="17234" y="71828"/>
                  </a:cubicBezTo>
                  <a:cubicBezTo>
                    <a:pt x="17234" y="76564"/>
                    <a:pt x="13379" y="80438"/>
                    <a:pt x="8623" y="80438"/>
                  </a:cubicBezTo>
                  <a:close/>
                </a:path>
              </a:pathLst>
            </a:custGeom>
            <a:grpFill/>
            <a:ln w="2613" cap="flat">
              <a:noFill/>
              <a:prstDash val="solid"/>
              <a:miter/>
            </a:ln>
          </p:spPr>
          <p:txBody>
            <a:bodyPr rtlCol="0" anchor="ctr"/>
            <a:lstStyle/>
            <a:p>
              <a:endParaRPr lang="en-AU"/>
            </a:p>
          </p:txBody>
        </p:sp>
        <p:sp>
          <p:nvSpPr>
            <p:cNvPr id="176" name="Freeform 175">
              <a:extLst>
                <a:ext uri="{FF2B5EF4-FFF2-40B4-BE49-F238E27FC236}">
                  <a16:creationId xmlns:a16="http://schemas.microsoft.com/office/drawing/2014/main" id="{30791C53-D3BA-29CA-6C13-6BE5E1254B04}"/>
                </a:ext>
              </a:extLst>
            </p:cNvPr>
            <p:cNvSpPr/>
            <p:nvPr/>
          </p:nvSpPr>
          <p:spPr>
            <a:xfrm>
              <a:off x="5526686" y="6446330"/>
              <a:ext cx="99371" cy="99362"/>
            </a:xfrm>
            <a:custGeom>
              <a:avLst/>
              <a:gdLst>
                <a:gd name="connsiteX0" fmla="*/ 49687 w 99371"/>
                <a:gd name="connsiteY0" fmla="*/ 99362 h 99362"/>
                <a:gd name="connsiteX1" fmla="*/ 14556 w 99371"/>
                <a:gd name="connsiteY1" fmla="*/ 84806 h 99362"/>
                <a:gd name="connsiteX2" fmla="*/ 0 w 99371"/>
                <a:gd name="connsiteY2" fmla="*/ 49676 h 99362"/>
                <a:gd name="connsiteX3" fmla="*/ 14526 w 99371"/>
                <a:gd name="connsiteY3" fmla="*/ 14577 h 99362"/>
                <a:gd name="connsiteX4" fmla="*/ 49685 w 99371"/>
                <a:gd name="connsiteY4" fmla="*/ 0 h 99362"/>
                <a:gd name="connsiteX5" fmla="*/ 99372 w 99371"/>
                <a:gd name="connsiteY5" fmla="*/ 49687 h 99362"/>
                <a:gd name="connsiteX6" fmla="*/ 84785 w 99371"/>
                <a:gd name="connsiteY6" fmla="*/ 84846 h 99362"/>
                <a:gd name="connsiteX7" fmla="*/ 49686 w 99371"/>
                <a:gd name="connsiteY7" fmla="*/ 99361 h 99362"/>
                <a:gd name="connsiteX8" fmla="*/ 49687 w 99371"/>
                <a:gd name="connsiteY8" fmla="*/ 17211 h 99362"/>
                <a:gd name="connsiteX9" fmla="*/ 17222 w 99371"/>
                <a:gd name="connsiteY9" fmla="*/ 49675 h 99362"/>
                <a:gd name="connsiteX10" fmla="*/ 49687 w 99371"/>
                <a:gd name="connsiteY10" fmla="*/ 82139 h 99362"/>
                <a:gd name="connsiteX11" fmla="*/ 82151 w 99371"/>
                <a:gd name="connsiteY11" fmla="*/ 49675 h 99362"/>
                <a:gd name="connsiteX12" fmla="*/ 49687 w 99371"/>
                <a:gd name="connsiteY12" fmla="*/ 17211 h 9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371" h="99362">
                  <a:moveTo>
                    <a:pt x="49687" y="99362"/>
                  </a:moveTo>
                  <a:cubicBezTo>
                    <a:pt x="36371" y="99331"/>
                    <a:pt x="23916" y="94165"/>
                    <a:pt x="14556" y="84806"/>
                  </a:cubicBezTo>
                  <a:cubicBezTo>
                    <a:pt x="5166" y="75447"/>
                    <a:pt x="0" y="62961"/>
                    <a:pt x="0" y="49676"/>
                  </a:cubicBezTo>
                  <a:cubicBezTo>
                    <a:pt x="0" y="36421"/>
                    <a:pt x="5166" y="23926"/>
                    <a:pt x="14526" y="14577"/>
                  </a:cubicBezTo>
                  <a:cubicBezTo>
                    <a:pt x="23915" y="5187"/>
                    <a:pt x="36370" y="21"/>
                    <a:pt x="49685" y="0"/>
                  </a:cubicBezTo>
                  <a:cubicBezTo>
                    <a:pt x="77066" y="0"/>
                    <a:pt x="99340" y="22306"/>
                    <a:pt x="99372" y="49687"/>
                  </a:cubicBezTo>
                  <a:cubicBezTo>
                    <a:pt x="99372" y="62982"/>
                    <a:pt x="94205" y="75457"/>
                    <a:pt x="84785" y="84846"/>
                  </a:cubicBezTo>
                  <a:cubicBezTo>
                    <a:pt x="75436" y="94164"/>
                    <a:pt x="62950" y="99330"/>
                    <a:pt x="49686" y="99361"/>
                  </a:cubicBezTo>
                  <a:close/>
                  <a:moveTo>
                    <a:pt x="49687" y="17211"/>
                  </a:moveTo>
                  <a:cubicBezTo>
                    <a:pt x="31778" y="17211"/>
                    <a:pt x="17222" y="31767"/>
                    <a:pt x="17222" y="49675"/>
                  </a:cubicBezTo>
                  <a:cubicBezTo>
                    <a:pt x="17222" y="67553"/>
                    <a:pt x="31779" y="82108"/>
                    <a:pt x="49687" y="82139"/>
                  </a:cubicBezTo>
                  <a:cubicBezTo>
                    <a:pt x="67543" y="82139"/>
                    <a:pt x="82119" y="67583"/>
                    <a:pt x="82151" y="49675"/>
                  </a:cubicBezTo>
                  <a:cubicBezTo>
                    <a:pt x="82120" y="31788"/>
                    <a:pt x="67543" y="17243"/>
                    <a:pt x="49687" y="17211"/>
                  </a:cubicBezTo>
                  <a:close/>
                </a:path>
              </a:pathLst>
            </a:custGeom>
            <a:grpFill/>
            <a:ln w="2613" cap="flat">
              <a:noFill/>
              <a:prstDash val="solid"/>
              <a:miter/>
            </a:ln>
          </p:spPr>
          <p:txBody>
            <a:bodyPr rtlCol="0" anchor="ctr"/>
            <a:lstStyle/>
            <a:p>
              <a:endParaRPr lang="en-AU"/>
            </a:p>
          </p:txBody>
        </p:sp>
        <p:sp>
          <p:nvSpPr>
            <p:cNvPr id="177" name="Freeform 176">
              <a:extLst>
                <a:ext uri="{FF2B5EF4-FFF2-40B4-BE49-F238E27FC236}">
                  <a16:creationId xmlns:a16="http://schemas.microsoft.com/office/drawing/2014/main" id="{6FBFC519-56EA-1114-D622-B85F84589812}"/>
                </a:ext>
              </a:extLst>
            </p:cNvPr>
            <p:cNvSpPr/>
            <p:nvPr/>
          </p:nvSpPr>
          <p:spPr>
            <a:xfrm>
              <a:off x="5195596" y="5529544"/>
              <a:ext cx="654353" cy="17221"/>
            </a:xfrm>
            <a:custGeom>
              <a:avLst/>
              <a:gdLst>
                <a:gd name="connsiteX0" fmla="*/ 645743 w 654353"/>
                <a:gd name="connsiteY0" fmla="*/ 17221 h 17221"/>
                <a:gd name="connsiteX1" fmla="*/ 8611 w 654353"/>
                <a:gd name="connsiteY1" fmla="*/ 17221 h 17221"/>
                <a:gd name="connsiteX2" fmla="*/ 0 w 654353"/>
                <a:gd name="connsiteY2" fmla="*/ 8611 h 17221"/>
                <a:gd name="connsiteX3" fmla="*/ 8611 w 654353"/>
                <a:gd name="connsiteY3" fmla="*/ 0 h 17221"/>
                <a:gd name="connsiteX4" fmla="*/ 645743 w 654353"/>
                <a:gd name="connsiteY4" fmla="*/ 0 h 17221"/>
                <a:gd name="connsiteX5" fmla="*/ 654353 w 654353"/>
                <a:gd name="connsiteY5" fmla="*/ 8611 h 17221"/>
                <a:gd name="connsiteX6" fmla="*/ 645743 w 654353"/>
                <a:gd name="connsiteY6" fmla="*/ 17221 h 1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4353" h="17221">
                  <a:moveTo>
                    <a:pt x="645743" y="17221"/>
                  </a:moveTo>
                  <a:lnTo>
                    <a:pt x="8611" y="17221"/>
                  </a:lnTo>
                  <a:cubicBezTo>
                    <a:pt x="3875" y="17221"/>
                    <a:pt x="0" y="13346"/>
                    <a:pt x="0" y="8611"/>
                  </a:cubicBezTo>
                  <a:cubicBezTo>
                    <a:pt x="0" y="3844"/>
                    <a:pt x="3875" y="0"/>
                    <a:pt x="8611" y="0"/>
                  </a:cubicBezTo>
                  <a:lnTo>
                    <a:pt x="645743" y="0"/>
                  </a:lnTo>
                  <a:cubicBezTo>
                    <a:pt x="650479" y="0"/>
                    <a:pt x="654353" y="3844"/>
                    <a:pt x="654353" y="8611"/>
                  </a:cubicBezTo>
                  <a:cubicBezTo>
                    <a:pt x="654353" y="13346"/>
                    <a:pt x="650479" y="17221"/>
                    <a:pt x="645743" y="17221"/>
                  </a:cubicBezTo>
                  <a:close/>
                </a:path>
              </a:pathLst>
            </a:custGeom>
            <a:grpFill/>
            <a:ln w="2613" cap="flat">
              <a:noFill/>
              <a:prstDash val="solid"/>
              <a:miter/>
            </a:ln>
          </p:spPr>
          <p:txBody>
            <a:bodyPr rtlCol="0" anchor="ctr"/>
            <a:lstStyle/>
            <a:p>
              <a:endParaRPr lang="en-AU"/>
            </a:p>
          </p:txBody>
        </p:sp>
        <p:sp>
          <p:nvSpPr>
            <p:cNvPr id="178" name="Freeform 177">
              <a:extLst>
                <a:ext uri="{FF2B5EF4-FFF2-40B4-BE49-F238E27FC236}">
                  <a16:creationId xmlns:a16="http://schemas.microsoft.com/office/drawing/2014/main" id="{42F2FE7C-30A1-318B-F504-CF6798390989}"/>
                </a:ext>
              </a:extLst>
            </p:cNvPr>
            <p:cNvSpPr/>
            <p:nvPr/>
          </p:nvSpPr>
          <p:spPr>
            <a:xfrm>
              <a:off x="5009945" y="5600967"/>
              <a:ext cx="388641" cy="388658"/>
            </a:xfrm>
            <a:custGeom>
              <a:avLst/>
              <a:gdLst>
                <a:gd name="connsiteX0" fmla="*/ 194261 w 388641"/>
                <a:gd name="connsiteY0" fmla="*/ 388655 h 388658"/>
                <a:gd name="connsiteX1" fmla="*/ 118632 w 388641"/>
                <a:gd name="connsiteY1" fmla="*/ 373381 h 388658"/>
                <a:gd name="connsiteX2" fmla="*/ 56892 w 388641"/>
                <a:gd name="connsiteY2" fmla="*/ 331764 h 388658"/>
                <a:gd name="connsiteX3" fmla="*/ 15243 w 388641"/>
                <a:gd name="connsiteY3" fmla="*/ 270024 h 388658"/>
                <a:gd name="connsiteX4" fmla="*/ 0 w 388641"/>
                <a:gd name="connsiteY4" fmla="*/ 194394 h 388658"/>
                <a:gd name="connsiteX5" fmla="*/ 11942 w 388641"/>
                <a:gd name="connsiteY5" fmla="*/ 127088 h 388658"/>
                <a:gd name="connsiteX6" fmla="*/ 44981 w 388641"/>
                <a:gd name="connsiteY6" fmla="*/ 70001 h 388658"/>
                <a:gd name="connsiteX7" fmla="*/ 57098 w 388641"/>
                <a:gd name="connsiteY7" fmla="*/ 68884 h 388658"/>
                <a:gd name="connsiteX8" fmla="*/ 58215 w 388641"/>
                <a:gd name="connsiteY8" fmla="*/ 81021 h 388658"/>
                <a:gd name="connsiteX9" fmla="*/ 17233 w 388641"/>
                <a:gd name="connsiteY9" fmla="*/ 194395 h 388658"/>
                <a:gd name="connsiteX10" fmla="*/ 69071 w 388641"/>
                <a:gd name="connsiteY10" fmla="*/ 319599 h 388658"/>
                <a:gd name="connsiteX11" fmla="*/ 194275 w 388641"/>
                <a:gd name="connsiteY11" fmla="*/ 371437 h 388658"/>
                <a:gd name="connsiteX12" fmla="*/ 319560 w 388641"/>
                <a:gd name="connsiteY12" fmla="*/ 319599 h 388658"/>
                <a:gd name="connsiteX13" fmla="*/ 371430 w 388641"/>
                <a:gd name="connsiteY13" fmla="*/ 194395 h 388658"/>
                <a:gd name="connsiteX14" fmla="*/ 319560 w 388641"/>
                <a:gd name="connsiteY14" fmla="*/ 69110 h 388658"/>
                <a:gd name="connsiteX15" fmla="*/ 194275 w 388641"/>
                <a:gd name="connsiteY15" fmla="*/ 17221 h 388658"/>
                <a:gd name="connsiteX16" fmla="*/ 149007 w 388641"/>
                <a:gd name="connsiteY16" fmla="*/ 23074 h 388658"/>
                <a:gd name="connsiteX17" fmla="*/ 138500 w 388641"/>
                <a:gd name="connsiteY17" fmla="*/ 16934 h 388658"/>
                <a:gd name="connsiteX18" fmla="*/ 138213 w 388641"/>
                <a:gd name="connsiteY18" fmla="*/ 14782 h 388658"/>
                <a:gd name="connsiteX19" fmla="*/ 144610 w 388641"/>
                <a:gd name="connsiteY19" fmla="*/ 6397 h 388658"/>
                <a:gd name="connsiteX20" fmla="*/ 194265 w 388641"/>
                <a:gd name="connsiteY20" fmla="*/ 0 h 388658"/>
                <a:gd name="connsiteX21" fmla="*/ 269926 w 388641"/>
                <a:gd name="connsiteY21" fmla="*/ 15294 h 388658"/>
                <a:gd name="connsiteX22" fmla="*/ 331719 w 388641"/>
                <a:gd name="connsiteY22" fmla="*/ 56943 h 388658"/>
                <a:gd name="connsiteX23" fmla="*/ 373368 w 388641"/>
                <a:gd name="connsiteY23" fmla="*/ 118735 h 388658"/>
                <a:gd name="connsiteX24" fmla="*/ 388641 w 388641"/>
                <a:gd name="connsiteY24" fmla="*/ 194397 h 388658"/>
                <a:gd name="connsiteX25" fmla="*/ 373368 w 388641"/>
                <a:gd name="connsiteY25" fmla="*/ 270026 h 388658"/>
                <a:gd name="connsiteX26" fmla="*/ 331719 w 388641"/>
                <a:gd name="connsiteY26" fmla="*/ 331798 h 388658"/>
                <a:gd name="connsiteX27" fmla="*/ 269926 w 388641"/>
                <a:gd name="connsiteY27" fmla="*/ 373415 h 388658"/>
                <a:gd name="connsiteX28" fmla="*/ 194265 w 388641"/>
                <a:gd name="connsiteY28" fmla="*/ 388658 h 388658"/>
                <a:gd name="connsiteX29" fmla="*/ 94460 w 388641"/>
                <a:gd name="connsiteY29" fmla="*/ 46326 h 388658"/>
                <a:gd name="connsiteX30" fmla="*/ 87203 w 388641"/>
                <a:gd name="connsiteY30" fmla="*/ 42339 h 388658"/>
                <a:gd name="connsiteX31" fmla="*/ 86054 w 388641"/>
                <a:gd name="connsiteY31" fmla="*/ 35850 h 388658"/>
                <a:gd name="connsiteX32" fmla="*/ 89847 w 388641"/>
                <a:gd name="connsiteY32" fmla="*/ 30458 h 388658"/>
                <a:gd name="connsiteX33" fmla="*/ 94470 w 388641"/>
                <a:gd name="connsiteY33" fmla="*/ 29105 h 388658"/>
                <a:gd name="connsiteX34" fmla="*/ 101728 w 388641"/>
                <a:gd name="connsiteY34" fmla="*/ 33062 h 388658"/>
                <a:gd name="connsiteX35" fmla="*/ 99114 w 388641"/>
                <a:gd name="connsiteY35" fmla="*/ 44942 h 388658"/>
                <a:gd name="connsiteX36" fmla="*/ 99083 w 388641"/>
                <a:gd name="connsiteY36" fmla="*/ 44973 h 388658"/>
                <a:gd name="connsiteX37" fmla="*/ 94460 w 388641"/>
                <a:gd name="connsiteY37" fmla="*/ 46326 h 38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8641" h="388658">
                  <a:moveTo>
                    <a:pt x="194261" y="388655"/>
                  </a:moveTo>
                  <a:cubicBezTo>
                    <a:pt x="168030" y="388655"/>
                    <a:pt x="142596" y="383519"/>
                    <a:pt x="118632" y="373381"/>
                  </a:cubicBezTo>
                  <a:cubicBezTo>
                    <a:pt x="95496" y="363622"/>
                    <a:pt x="74718" y="349620"/>
                    <a:pt x="56892" y="331764"/>
                  </a:cubicBezTo>
                  <a:cubicBezTo>
                    <a:pt x="39035" y="313938"/>
                    <a:pt x="25031" y="293159"/>
                    <a:pt x="15243" y="270024"/>
                  </a:cubicBezTo>
                  <a:cubicBezTo>
                    <a:pt x="5136" y="246088"/>
                    <a:pt x="0" y="220626"/>
                    <a:pt x="0" y="194394"/>
                  </a:cubicBezTo>
                  <a:cubicBezTo>
                    <a:pt x="0" y="171258"/>
                    <a:pt x="4018" y="148615"/>
                    <a:pt x="11942" y="127088"/>
                  </a:cubicBezTo>
                  <a:cubicBezTo>
                    <a:pt x="19630" y="106279"/>
                    <a:pt x="30742" y="87080"/>
                    <a:pt x="44981" y="70001"/>
                  </a:cubicBezTo>
                  <a:cubicBezTo>
                    <a:pt x="47913" y="66475"/>
                    <a:pt x="53561" y="65952"/>
                    <a:pt x="57098" y="68884"/>
                  </a:cubicBezTo>
                  <a:cubicBezTo>
                    <a:pt x="60747" y="71929"/>
                    <a:pt x="61229" y="77382"/>
                    <a:pt x="58215" y="81021"/>
                  </a:cubicBezTo>
                  <a:cubicBezTo>
                    <a:pt x="31779" y="112737"/>
                    <a:pt x="17233" y="153003"/>
                    <a:pt x="17233" y="194395"/>
                  </a:cubicBezTo>
                  <a:cubicBezTo>
                    <a:pt x="17233" y="241691"/>
                    <a:pt x="35633" y="286161"/>
                    <a:pt x="69071" y="319599"/>
                  </a:cubicBezTo>
                  <a:cubicBezTo>
                    <a:pt x="102509" y="353036"/>
                    <a:pt x="146968" y="371437"/>
                    <a:pt x="194275" y="371437"/>
                  </a:cubicBezTo>
                  <a:cubicBezTo>
                    <a:pt x="241603" y="371437"/>
                    <a:pt x="286091" y="353037"/>
                    <a:pt x="319560" y="319599"/>
                  </a:cubicBezTo>
                  <a:cubicBezTo>
                    <a:pt x="352998" y="286161"/>
                    <a:pt x="371430" y="241701"/>
                    <a:pt x="371430" y="194395"/>
                  </a:cubicBezTo>
                  <a:cubicBezTo>
                    <a:pt x="371430" y="147067"/>
                    <a:pt x="352999" y="102579"/>
                    <a:pt x="319560" y="69110"/>
                  </a:cubicBezTo>
                  <a:cubicBezTo>
                    <a:pt x="286091" y="35672"/>
                    <a:pt x="241603" y="17240"/>
                    <a:pt x="194275" y="17221"/>
                  </a:cubicBezTo>
                  <a:cubicBezTo>
                    <a:pt x="178950" y="17221"/>
                    <a:pt x="163708" y="19200"/>
                    <a:pt x="149007" y="23074"/>
                  </a:cubicBezTo>
                  <a:cubicBezTo>
                    <a:pt x="144476" y="24253"/>
                    <a:pt x="139679" y="21434"/>
                    <a:pt x="138500" y="16934"/>
                  </a:cubicBezTo>
                  <a:cubicBezTo>
                    <a:pt x="138295" y="16248"/>
                    <a:pt x="138213" y="15499"/>
                    <a:pt x="138213" y="14782"/>
                  </a:cubicBezTo>
                  <a:cubicBezTo>
                    <a:pt x="138183" y="10845"/>
                    <a:pt x="140827" y="7401"/>
                    <a:pt x="144610" y="6397"/>
                  </a:cubicBezTo>
                  <a:cubicBezTo>
                    <a:pt x="160744" y="2153"/>
                    <a:pt x="177444" y="0"/>
                    <a:pt x="194265" y="0"/>
                  </a:cubicBezTo>
                  <a:cubicBezTo>
                    <a:pt x="220528" y="31"/>
                    <a:pt x="245991" y="5167"/>
                    <a:pt x="269926" y="15294"/>
                  </a:cubicBezTo>
                  <a:cubicBezTo>
                    <a:pt x="293093" y="25084"/>
                    <a:pt x="313871" y="39086"/>
                    <a:pt x="331719" y="56943"/>
                  </a:cubicBezTo>
                  <a:cubicBezTo>
                    <a:pt x="349576" y="74800"/>
                    <a:pt x="363579" y="95579"/>
                    <a:pt x="373368" y="118735"/>
                  </a:cubicBezTo>
                  <a:cubicBezTo>
                    <a:pt x="383495" y="142702"/>
                    <a:pt x="388641" y="168133"/>
                    <a:pt x="388641" y="194397"/>
                  </a:cubicBezTo>
                  <a:cubicBezTo>
                    <a:pt x="388641" y="220628"/>
                    <a:pt x="383506" y="246091"/>
                    <a:pt x="373368" y="270026"/>
                  </a:cubicBezTo>
                  <a:cubicBezTo>
                    <a:pt x="363578" y="293162"/>
                    <a:pt x="349575" y="313940"/>
                    <a:pt x="331719" y="331798"/>
                  </a:cubicBezTo>
                  <a:cubicBezTo>
                    <a:pt x="313862" y="349624"/>
                    <a:pt x="293082" y="363627"/>
                    <a:pt x="269926" y="373415"/>
                  </a:cubicBezTo>
                  <a:cubicBezTo>
                    <a:pt x="245980" y="383522"/>
                    <a:pt x="220528" y="388658"/>
                    <a:pt x="194265" y="388658"/>
                  </a:cubicBezTo>
                  <a:close/>
                  <a:moveTo>
                    <a:pt x="94460" y="46326"/>
                  </a:moveTo>
                  <a:cubicBezTo>
                    <a:pt x="91508" y="46326"/>
                    <a:pt x="88802" y="44830"/>
                    <a:pt x="87203" y="42339"/>
                  </a:cubicBezTo>
                  <a:cubicBezTo>
                    <a:pt x="85972" y="40412"/>
                    <a:pt x="85562" y="38095"/>
                    <a:pt x="86054" y="35850"/>
                  </a:cubicBezTo>
                  <a:cubicBezTo>
                    <a:pt x="86546" y="33615"/>
                    <a:pt x="87889" y="31688"/>
                    <a:pt x="89847" y="30458"/>
                  </a:cubicBezTo>
                  <a:cubicBezTo>
                    <a:pt x="91221" y="29566"/>
                    <a:pt x="92830" y="29105"/>
                    <a:pt x="94470" y="29105"/>
                  </a:cubicBezTo>
                  <a:cubicBezTo>
                    <a:pt x="97423" y="29105"/>
                    <a:pt x="100129" y="30571"/>
                    <a:pt x="101728" y="33062"/>
                  </a:cubicBezTo>
                  <a:cubicBezTo>
                    <a:pt x="104280" y="37049"/>
                    <a:pt x="103101" y="42390"/>
                    <a:pt x="99114" y="44942"/>
                  </a:cubicBezTo>
                  <a:lnTo>
                    <a:pt x="99083" y="44973"/>
                  </a:lnTo>
                  <a:cubicBezTo>
                    <a:pt x="97699" y="45834"/>
                    <a:pt x="96100" y="46326"/>
                    <a:pt x="94460" y="46326"/>
                  </a:cubicBezTo>
                  <a:close/>
                </a:path>
              </a:pathLst>
            </a:custGeom>
            <a:grpFill/>
            <a:ln w="2613" cap="flat">
              <a:noFill/>
              <a:prstDash val="solid"/>
              <a:miter/>
            </a:ln>
          </p:spPr>
          <p:txBody>
            <a:bodyPr rtlCol="0" anchor="ctr"/>
            <a:lstStyle/>
            <a:p>
              <a:endParaRPr lang="en-AU"/>
            </a:p>
          </p:txBody>
        </p:sp>
        <p:sp>
          <p:nvSpPr>
            <p:cNvPr id="179" name="Freeform 178">
              <a:extLst>
                <a:ext uri="{FF2B5EF4-FFF2-40B4-BE49-F238E27FC236}">
                  <a16:creationId xmlns:a16="http://schemas.microsoft.com/office/drawing/2014/main" id="{2264A7BE-4753-4668-F067-C8EF9559E9DF}"/>
                </a:ext>
              </a:extLst>
            </p:cNvPr>
            <p:cNvSpPr/>
            <p:nvPr/>
          </p:nvSpPr>
          <p:spPr>
            <a:xfrm>
              <a:off x="5096744" y="5943986"/>
              <a:ext cx="215031" cy="247489"/>
            </a:xfrm>
            <a:custGeom>
              <a:avLst/>
              <a:gdLst>
                <a:gd name="connsiteX0" fmla="*/ 206422 w 215031"/>
                <a:gd name="connsiteY0" fmla="*/ 247490 h 247489"/>
                <a:gd name="connsiteX1" fmla="*/ 200425 w 215031"/>
                <a:gd name="connsiteY1" fmla="*/ 245050 h 247489"/>
                <a:gd name="connsiteX2" fmla="*/ 110616 w 215031"/>
                <a:gd name="connsiteY2" fmla="*/ 157703 h 247489"/>
                <a:gd name="connsiteX3" fmla="*/ 14402 w 215031"/>
                <a:gd name="connsiteY3" fmla="*/ 245244 h 247489"/>
                <a:gd name="connsiteX4" fmla="*/ 5136 w 215031"/>
                <a:gd name="connsiteY4" fmla="*/ 246741 h 247489"/>
                <a:gd name="connsiteX5" fmla="*/ 0 w 215031"/>
                <a:gd name="connsiteY5" fmla="*/ 238879 h 247489"/>
                <a:gd name="connsiteX6" fmla="*/ 0 w 215031"/>
                <a:gd name="connsiteY6" fmla="*/ 8604 h 247489"/>
                <a:gd name="connsiteX7" fmla="*/ 4449 w 215031"/>
                <a:gd name="connsiteY7" fmla="*/ 1059 h 247489"/>
                <a:gd name="connsiteX8" fmla="*/ 13203 w 215031"/>
                <a:gd name="connsiteY8" fmla="*/ 1316 h 247489"/>
                <a:gd name="connsiteX9" fmla="*/ 107459 w 215031"/>
                <a:gd name="connsiteY9" fmla="*/ 28408 h 247489"/>
                <a:gd name="connsiteX10" fmla="*/ 201829 w 215031"/>
                <a:gd name="connsiteY10" fmla="*/ 1316 h 247489"/>
                <a:gd name="connsiteX11" fmla="*/ 210583 w 215031"/>
                <a:gd name="connsiteY11" fmla="*/ 1059 h 247489"/>
                <a:gd name="connsiteX12" fmla="*/ 215032 w 215031"/>
                <a:gd name="connsiteY12" fmla="*/ 8604 h 247489"/>
                <a:gd name="connsiteX13" fmla="*/ 215032 w 215031"/>
                <a:gd name="connsiteY13" fmla="*/ 238879 h 247489"/>
                <a:gd name="connsiteX14" fmla="*/ 209783 w 215031"/>
                <a:gd name="connsiteY14" fmla="*/ 246802 h 247489"/>
                <a:gd name="connsiteX15" fmla="*/ 206421 w 215031"/>
                <a:gd name="connsiteY15" fmla="*/ 247489 h 247489"/>
                <a:gd name="connsiteX16" fmla="*/ 17211 w 215031"/>
                <a:gd name="connsiteY16" fmla="*/ 23469 h 247489"/>
                <a:gd name="connsiteX17" fmla="*/ 17211 w 215031"/>
                <a:gd name="connsiteY17" fmla="*/ 219392 h 247489"/>
                <a:gd name="connsiteX18" fmla="*/ 105009 w 215031"/>
                <a:gd name="connsiteY18" fmla="*/ 139517 h 247489"/>
                <a:gd name="connsiteX19" fmla="*/ 116808 w 215031"/>
                <a:gd name="connsiteY19" fmla="*/ 139722 h 247489"/>
                <a:gd name="connsiteX20" fmla="*/ 197809 w 215031"/>
                <a:gd name="connsiteY20" fmla="*/ 218508 h 247489"/>
                <a:gd name="connsiteX21" fmla="*/ 197809 w 215031"/>
                <a:gd name="connsiteY21" fmla="*/ 23477 h 247489"/>
                <a:gd name="connsiteX22" fmla="*/ 154869 w 215031"/>
                <a:gd name="connsiteY22" fmla="*/ 39837 h 247489"/>
                <a:gd name="connsiteX23" fmla="*/ 107450 w 215031"/>
                <a:gd name="connsiteY23" fmla="*/ 45639 h 247489"/>
                <a:gd name="connsiteX24" fmla="*/ 17211 w 215031"/>
                <a:gd name="connsiteY24" fmla="*/ 23467 h 247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5031" h="247489">
                  <a:moveTo>
                    <a:pt x="206422" y="247490"/>
                  </a:moveTo>
                  <a:cubicBezTo>
                    <a:pt x="204187" y="247490"/>
                    <a:pt x="202034" y="246598"/>
                    <a:pt x="200425" y="245050"/>
                  </a:cubicBezTo>
                  <a:lnTo>
                    <a:pt x="110616" y="157703"/>
                  </a:lnTo>
                  <a:lnTo>
                    <a:pt x="14402" y="245244"/>
                  </a:lnTo>
                  <a:cubicBezTo>
                    <a:pt x="11932" y="247479"/>
                    <a:pt x="8200" y="248084"/>
                    <a:pt x="5136" y="246741"/>
                  </a:cubicBezTo>
                  <a:cubicBezTo>
                    <a:pt x="2009" y="245367"/>
                    <a:pt x="0" y="242292"/>
                    <a:pt x="0" y="238879"/>
                  </a:cubicBezTo>
                  <a:lnTo>
                    <a:pt x="0" y="8604"/>
                  </a:lnTo>
                  <a:cubicBezTo>
                    <a:pt x="0" y="5478"/>
                    <a:pt x="1722" y="2576"/>
                    <a:pt x="4449" y="1059"/>
                  </a:cubicBezTo>
                  <a:cubicBezTo>
                    <a:pt x="7145" y="-437"/>
                    <a:pt x="10589" y="-345"/>
                    <a:pt x="13203" y="1316"/>
                  </a:cubicBezTo>
                  <a:cubicBezTo>
                    <a:pt x="41413" y="19050"/>
                    <a:pt x="73990" y="28408"/>
                    <a:pt x="107459" y="28408"/>
                  </a:cubicBezTo>
                  <a:cubicBezTo>
                    <a:pt x="141010" y="28408"/>
                    <a:pt x="173650" y="19018"/>
                    <a:pt x="201829" y="1316"/>
                  </a:cubicBezTo>
                  <a:cubicBezTo>
                    <a:pt x="204443" y="-324"/>
                    <a:pt x="207887" y="-437"/>
                    <a:pt x="210583" y="1059"/>
                  </a:cubicBezTo>
                  <a:cubicBezTo>
                    <a:pt x="213340" y="2577"/>
                    <a:pt x="215032" y="5478"/>
                    <a:pt x="215032" y="8604"/>
                  </a:cubicBezTo>
                  <a:lnTo>
                    <a:pt x="215032" y="238879"/>
                  </a:lnTo>
                  <a:cubicBezTo>
                    <a:pt x="215032" y="242354"/>
                    <a:pt x="212961" y="245449"/>
                    <a:pt x="209783" y="246802"/>
                  </a:cubicBezTo>
                  <a:cubicBezTo>
                    <a:pt x="208717" y="247253"/>
                    <a:pt x="207600" y="247489"/>
                    <a:pt x="206421" y="247489"/>
                  </a:cubicBezTo>
                  <a:close/>
                  <a:moveTo>
                    <a:pt x="17211" y="23469"/>
                  </a:moveTo>
                  <a:lnTo>
                    <a:pt x="17211" y="219392"/>
                  </a:lnTo>
                  <a:lnTo>
                    <a:pt x="105009" y="139517"/>
                  </a:lnTo>
                  <a:cubicBezTo>
                    <a:pt x="108248" y="136565"/>
                    <a:pt x="113650" y="136646"/>
                    <a:pt x="116808" y="139722"/>
                  </a:cubicBezTo>
                  <a:lnTo>
                    <a:pt x="197809" y="218508"/>
                  </a:lnTo>
                  <a:lnTo>
                    <a:pt x="197809" y="23477"/>
                  </a:lnTo>
                  <a:cubicBezTo>
                    <a:pt x="184206" y="30622"/>
                    <a:pt x="169762" y="36106"/>
                    <a:pt x="154869" y="39837"/>
                  </a:cubicBezTo>
                  <a:cubicBezTo>
                    <a:pt x="139452" y="43681"/>
                    <a:pt x="123502" y="45639"/>
                    <a:pt x="107450" y="45639"/>
                  </a:cubicBezTo>
                  <a:cubicBezTo>
                    <a:pt x="76051" y="45619"/>
                    <a:pt x="44857" y="37961"/>
                    <a:pt x="17211" y="23467"/>
                  </a:cubicBezTo>
                  <a:close/>
                </a:path>
              </a:pathLst>
            </a:custGeom>
            <a:grpFill/>
            <a:ln w="2613" cap="flat">
              <a:noFill/>
              <a:prstDash val="solid"/>
              <a:miter/>
            </a:ln>
          </p:spPr>
          <p:txBody>
            <a:bodyPr rtlCol="0" anchor="ctr"/>
            <a:lstStyle/>
            <a:p>
              <a:endParaRPr lang="en-AU"/>
            </a:p>
          </p:txBody>
        </p:sp>
        <p:sp>
          <p:nvSpPr>
            <p:cNvPr id="180" name="Freeform 179">
              <a:extLst>
                <a:ext uri="{FF2B5EF4-FFF2-40B4-BE49-F238E27FC236}">
                  <a16:creationId xmlns:a16="http://schemas.microsoft.com/office/drawing/2014/main" id="{D98C4463-BFE0-E4F4-EC17-FC86C0ABCA18}"/>
                </a:ext>
              </a:extLst>
            </p:cNvPr>
            <p:cNvSpPr/>
            <p:nvPr/>
          </p:nvSpPr>
          <p:spPr>
            <a:xfrm>
              <a:off x="5107796" y="5698930"/>
              <a:ext cx="192850" cy="192756"/>
            </a:xfrm>
            <a:custGeom>
              <a:avLst/>
              <a:gdLst>
                <a:gd name="connsiteX0" fmla="*/ 96411 w 192850"/>
                <a:gd name="connsiteY0" fmla="*/ 192756 h 192756"/>
                <a:gd name="connsiteX1" fmla="*/ 28242 w 192850"/>
                <a:gd name="connsiteY1" fmla="*/ 164546 h 192756"/>
                <a:gd name="connsiteX2" fmla="*/ 0 w 192850"/>
                <a:gd name="connsiteY2" fmla="*/ 96440 h 192756"/>
                <a:gd name="connsiteX3" fmla="*/ 28242 w 192850"/>
                <a:gd name="connsiteY3" fmla="*/ 28210 h 192756"/>
                <a:gd name="connsiteX4" fmla="*/ 96411 w 192850"/>
                <a:gd name="connsiteY4" fmla="*/ 0 h 192756"/>
                <a:gd name="connsiteX5" fmla="*/ 164609 w 192850"/>
                <a:gd name="connsiteY5" fmla="*/ 28210 h 192756"/>
                <a:gd name="connsiteX6" fmla="*/ 192851 w 192850"/>
                <a:gd name="connsiteY6" fmla="*/ 96440 h 192756"/>
                <a:gd name="connsiteX7" fmla="*/ 164609 w 192850"/>
                <a:gd name="connsiteY7" fmla="*/ 164546 h 192756"/>
                <a:gd name="connsiteX8" fmla="*/ 96411 w 192850"/>
                <a:gd name="connsiteY8" fmla="*/ 192756 h 192756"/>
                <a:gd name="connsiteX9" fmla="*/ 96411 w 192850"/>
                <a:gd name="connsiteY9" fmla="*/ 17210 h 192756"/>
                <a:gd name="connsiteX10" fmla="*/ 17223 w 192850"/>
                <a:gd name="connsiteY10" fmla="*/ 96429 h 192756"/>
                <a:gd name="connsiteX11" fmla="*/ 96411 w 192850"/>
                <a:gd name="connsiteY11" fmla="*/ 175536 h 192756"/>
                <a:gd name="connsiteX12" fmla="*/ 175631 w 192850"/>
                <a:gd name="connsiteY12" fmla="*/ 96429 h 192756"/>
                <a:gd name="connsiteX13" fmla="*/ 96411 w 192850"/>
                <a:gd name="connsiteY13" fmla="*/ 17210 h 19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2850" h="192756">
                  <a:moveTo>
                    <a:pt x="96411" y="192756"/>
                  </a:moveTo>
                  <a:cubicBezTo>
                    <a:pt x="70661" y="192756"/>
                    <a:pt x="46470" y="182741"/>
                    <a:pt x="28242" y="164546"/>
                  </a:cubicBezTo>
                  <a:cubicBezTo>
                    <a:pt x="10016" y="146351"/>
                    <a:pt x="0" y="122149"/>
                    <a:pt x="0" y="96440"/>
                  </a:cubicBezTo>
                  <a:cubicBezTo>
                    <a:pt x="0" y="70639"/>
                    <a:pt x="10015" y="46417"/>
                    <a:pt x="28242" y="28210"/>
                  </a:cubicBezTo>
                  <a:cubicBezTo>
                    <a:pt x="46468" y="10015"/>
                    <a:pt x="70660" y="0"/>
                    <a:pt x="96411" y="0"/>
                  </a:cubicBezTo>
                  <a:cubicBezTo>
                    <a:pt x="122181" y="0"/>
                    <a:pt x="146384" y="10015"/>
                    <a:pt x="164609" y="28210"/>
                  </a:cubicBezTo>
                  <a:cubicBezTo>
                    <a:pt x="182835" y="46406"/>
                    <a:pt x="192851" y="70628"/>
                    <a:pt x="192851" y="96440"/>
                  </a:cubicBezTo>
                  <a:cubicBezTo>
                    <a:pt x="192851" y="122159"/>
                    <a:pt x="182805" y="146352"/>
                    <a:pt x="164609" y="164546"/>
                  </a:cubicBezTo>
                  <a:cubicBezTo>
                    <a:pt x="146373" y="182741"/>
                    <a:pt x="122149" y="192756"/>
                    <a:pt x="96411" y="192756"/>
                  </a:cubicBezTo>
                  <a:close/>
                  <a:moveTo>
                    <a:pt x="96411" y="17210"/>
                  </a:moveTo>
                  <a:cubicBezTo>
                    <a:pt x="52815" y="17271"/>
                    <a:pt x="17275" y="52799"/>
                    <a:pt x="17223" y="96429"/>
                  </a:cubicBezTo>
                  <a:cubicBezTo>
                    <a:pt x="17284" y="139975"/>
                    <a:pt x="52812" y="175442"/>
                    <a:pt x="96411" y="175536"/>
                  </a:cubicBezTo>
                  <a:cubicBezTo>
                    <a:pt x="140007" y="175454"/>
                    <a:pt x="175568" y="139975"/>
                    <a:pt x="175631" y="96429"/>
                  </a:cubicBezTo>
                  <a:cubicBezTo>
                    <a:pt x="175569" y="52802"/>
                    <a:pt x="140010" y="17273"/>
                    <a:pt x="96411" y="17210"/>
                  </a:cubicBezTo>
                  <a:close/>
                </a:path>
              </a:pathLst>
            </a:custGeom>
            <a:grpFill/>
            <a:ln w="2613" cap="flat">
              <a:noFill/>
              <a:prstDash val="solid"/>
              <a:miter/>
            </a:ln>
          </p:spPr>
          <p:txBody>
            <a:bodyPr rtlCol="0" anchor="ctr"/>
            <a:lstStyle/>
            <a:p>
              <a:endParaRPr lang="en-AU"/>
            </a:p>
          </p:txBody>
        </p:sp>
        <p:sp>
          <p:nvSpPr>
            <p:cNvPr id="181" name="Freeform 180">
              <a:extLst>
                <a:ext uri="{FF2B5EF4-FFF2-40B4-BE49-F238E27FC236}">
                  <a16:creationId xmlns:a16="http://schemas.microsoft.com/office/drawing/2014/main" id="{A4BF1257-E46D-13B5-483E-263A0651440D}"/>
                </a:ext>
              </a:extLst>
            </p:cNvPr>
            <p:cNvSpPr/>
            <p:nvPr/>
          </p:nvSpPr>
          <p:spPr>
            <a:xfrm>
              <a:off x="5511485" y="5464277"/>
              <a:ext cx="129734" cy="17221"/>
            </a:xfrm>
            <a:custGeom>
              <a:avLst/>
              <a:gdLst>
                <a:gd name="connsiteX0" fmla="*/ 121124 w 129734"/>
                <a:gd name="connsiteY0" fmla="*/ 17221 h 17221"/>
                <a:gd name="connsiteX1" fmla="*/ 8611 w 129734"/>
                <a:gd name="connsiteY1" fmla="*/ 17221 h 17221"/>
                <a:gd name="connsiteX2" fmla="*/ 0 w 129734"/>
                <a:gd name="connsiteY2" fmla="*/ 8611 h 17221"/>
                <a:gd name="connsiteX3" fmla="*/ 8611 w 129734"/>
                <a:gd name="connsiteY3" fmla="*/ 0 h 17221"/>
                <a:gd name="connsiteX4" fmla="*/ 121124 w 129734"/>
                <a:gd name="connsiteY4" fmla="*/ 0 h 17221"/>
                <a:gd name="connsiteX5" fmla="*/ 129734 w 129734"/>
                <a:gd name="connsiteY5" fmla="*/ 8611 h 17221"/>
                <a:gd name="connsiteX6" fmla="*/ 121124 w 129734"/>
                <a:gd name="connsiteY6" fmla="*/ 17221 h 1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734" h="17221">
                  <a:moveTo>
                    <a:pt x="121124" y="17221"/>
                  </a:moveTo>
                  <a:lnTo>
                    <a:pt x="8611" y="17221"/>
                  </a:lnTo>
                  <a:cubicBezTo>
                    <a:pt x="3844" y="17221"/>
                    <a:pt x="0" y="13346"/>
                    <a:pt x="0" y="8611"/>
                  </a:cubicBezTo>
                  <a:cubicBezTo>
                    <a:pt x="0" y="3875"/>
                    <a:pt x="3844" y="0"/>
                    <a:pt x="8611" y="0"/>
                  </a:cubicBezTo>
                  <a:lnTo>
                    <a:pt x="121124" y="0"/>
                  </a:lnTo>
                  <a:cubicBezTo>
                    <a:pt x="125860" y="0"/>
                    <a:pt x="129734" y="3875"/>
                    <a:pt x="129734" y="8611"/>
                  </a:cubicBezTo>
                  <a:cubicBezTo>
                    <a:pt x="129744" y="13346"/>
                    <a:pt x="125859" y="17221"/>
                    <a:pt x="121124" y="17221"/>
                  </a:cubicBezTo>
                  <a:close/>
                </a:path>
              </a:pathLst>
            </a:custGeom>
            <a:grpFill/>
            <a:ln w="2613" cap="flat">
              <a:noFill/>
              <a:prstDash val="solid"/>
              <a:miter/>
            </a:ln>
          </p:spPr>
          <p:txBody>
            <a:bodyPr rtlCol="0" anchor="ctr"/>
            <a:lstStyle/>
            <a:p>
              <a:endParaRPr lang="en-AU"/>
            </a:p>
          </p:txBody>
        </p:sp>
        <p:sp>
          <p:nvSpPr>
            <p:cNvPr id="182" name="Freeform 181">
              <a:extLst>
                <a:ext uri="{FF2B5EF4-FFF2-40B4-BE49-F238E27FC236}">
                  <a16:creationId xmlns:a16="http://schemas.microsoft.com/office/drawing/2014/main" id="{59C3F4A4-116A-6EE9-53BE-45D4033204B5}"/>
                </a:ext>
              </a:extLst>
            </p:cNvPr>
            <p:cNvSpPr/>
            <p:nvPr/>
          </p:nvSpPr>
          <p:spPr>
            <a:xfrm>
              <a:off x="5485676" y="5688303"/>
              <a:ext cx="352332" cy="17221"/>
            </a:xfrm>
            <a:custGeom>
              <a:avLst/>
              <a:gdLst>
                <a:gd name="connsiteX0" fmla="*/ 343722 w 352332"/>
                <a:gd name="connsiteY0" fmla="*/ 17221 h 17221"/>
                <a:gd name="connsiteX1" fmla="*/ 8611 w 352332"/>
                <a:gd name="connsiteY1" fmla="*/ 17221 h 17221"/>
                <a:gd name="connsiteX2" fmla="*/ 0 w 352332"/>
                <a:gd name="connsiteY2" fmla="*/ 8580 h 17221"/>
                <a:gd name="connsiteX3" fmla="*/ 8611 w 352332"/>
                <a:gd name="connsiteY3" fmla="*/ 0 h 17221"/>
                <a:gd name="connsiteX4" fmla="*/ 343722 w 352332"/>
                <a:gd name="connsiteY4" fmla="*/ 0 h 17221"/>
                <a:gd name="connsiteX5" fmla="*/ 352333 w 352332"/>
                <a:gd name="connsiteY5" fmla="*/ 8580 h 17221"/>
                <a:gd name="connsiteX6" fmla="*/ 343722 w 352332"/>
                <a:gd name="connsiteY6" fmla="*/ 17221 h 1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332" h="17221">
                  <a:moveTo>
                    <a:pt x="343722" y="17221"/>
                  </a:moveTo>
                  <a:lnTo>
                    <a:pt x="8611" y="17221"/>
                  </a:lnTo>
                  <a:cubicBezTo>
                    <a:pt x="3875" y="17221"/>
                    <a:pt x="0" y="13346"/>
                    <a:pt x="0" y="8580"/>
                  </a:cubicBezTo>
                  <a:cubicBezTo>
                    <a:pt x="0" y="3844"/>
                    <a:pt x="3875" y="0"/>
                    <a:pt x="8611" y="0"/>
                  </a:cubicBezTo>
                  <a:lnTo>
                    <a:pt x="343722" y="0"/>
                  </a:lnTo>
                  <a:cubicBezTo>
                    <a:pt x="348489" y="0"/>
                    <a:pt x="352333" y="3844"/>
                    <a:pt x="352333" y="8580"/>
                  </a:cubicBezTo>
                  <a:cubicBezTo>
                    <a:pt x="352333" y="13346"/>
                    <a:pt x="348489" y="17221"/>
                    <a:pt x="343722" y="17221"/>
                  </a:cubicBezTo>
                  <a:close/>
                </a:path>
              </a:pathLst>
            </a:custGeom>
            <a:grpFill/>
            <a:ln w="2613" cap="flat">
              <a:noFill/>
              <a:prstDash val="solid"/>
              <a:miter/>
            </a:ln>
          </p:spPr>
          <p:txBody>
            <a:bodyPr rtlCol="0" anchor="ctr"/>
            <a:lstStyle/>
            <a:p>
              <a:endParaRPr lang="en-AU"/>
            </a:p>
          </p:txBody>
        </p:sp>
        <p:sp>
          <p:nvSpPr>
            <p:cNvPr id="183" name="Freeform 182">
              <a:extLst>
                <a:ext uri="{FF2B5EF4-FFF2-40B4-BE49-F238E27FC236}">
                  <a16:creationId xmlns:a16="http://schemas.microsoft.com/office/drawing/2014/main" id="{69295F34-F031-ACC2-0364-B983AB0D4D10}"/>
                </a:ext>
              </a:extLst>
            </p:cNvPr>
            <p:cNvSpPr/>
            <p:nvPr/>
          </p:nvSpPr>
          <p:spPr>
            <a:xfrm>
              <a:off x="5485676" y="5763067"/>
              <a:ext cx="352332" cy="17221"/>
            </a:xfrm>
            <a:custGeom>
              <a:avLst/>
              <a:gdLst>
                <a:gd name="connsiteX0" fmla="*/ 343722 w 352332"/>
                <a:gd name="connsiteY0" fmla="*/ 17221 h 17221"/>
                <a:gd name="connsiteX1" fmla="*/ 8611 w 352332"/>
                <a:gd name="connsiteY1" fmla="*/ 17221 h 17221"/>
                <a:gd name="connsiteX2" fmla="*/ 0 w 352332"/>
                <a:gd name="connsiteY2" fmla="*/ 8611 h 17221"/>
                <a:gd name="connsiteX3" fmla="*/ 8611 w 352332"/>
                <a:gd name="connsiteY3" fmla="*/ 0 h 17221"/>
                <a:gd name="connsiteX4" fmla="*/ 343722 w 352332"/>
                <a:gd name="connsiteY4" fmla="*/ 0 h 17221"/>
                <a:gd name="connsiteX5" fmla="*/ 352333 w 352332"/>
                <a:gd name="connsiteY5" fmla="*/ 8611 h 17221"/>
                <a:gd name="connsiteX6" fmla="*/ 343722 w 352332"/>
                <a:gd name="connsiteY6" fmla="*/ 17221 h 1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332" h="17221">
                  <a:moveTo>
                    <a:pt x="343722" y="17221"/>
                  </a:moveTo>
                  <a:lnTo>
                    <a:pt x="8611" y="17221"/>
                  </a:lnTo>
                  <a:cubicBezTo>
                    <a:pt x="3875" y="17221"/>
                    <a:pt x="0" y="13346"/>
                    <a:pt x="0" y="8611"/>
                  </a:cubicBezTo>
                  <a:cubicBezTo>
                    <a:pt x="0" y="3844"/>
                    <a:pt x="3875" y="0"/>
                    <a:pt x="8611" y="0"/>
                  </a:cubicBezTo>
                  <a:lnTo>
                    <a:pt x="343722" y="0"/>
                  </a:lnTo>
                  <a:cubicBezTo>
                    <a:pt x="348489" y="0"/>
                    <a:pt x="352333" y="3844"/>
                    <a:pt x="352333" y="8611"/>
                  </a:cubicBezTo>
                  <a:cubicBezTo>
                    <a:pt x="352333" y="13346"/>
                    <a:pt x="348489" y="17221"/>
                    <a:pt x="343722" y="17221"/>
                  </a:cubicBezTo>
                  <a:close/>
                </a:path>
              </a:pathLst>
            </a:custGeom>
            <a:grpFill/>
            <a:ln w="2613" cap="flat">
              <a:noFill/>
              <a:prstDash val="solid"/>
              <a:miter/>
            </a:ln>
          </p:spPr>
          <p:txBody>
            <a:bodyPr rtlCol="0" anchor="ctr"/>
            <a:lstStyle/>
            <a:p>
              <a:endParaRPr lang="en-AU"/>
            </a:p>
          </p:txBody>
        </p:sp>
        <p:sp>
          <p:nvSpPr>
            <p:cNvPr id="193" name="Freeform 192">
              <a:extLst>
                <a:ext uri="{FF2B5EF4-FFF2-40B4-BE49-F238E27FC236}">
                  <a16:creationId xmlns:a16="http://schemas.microsoft.com/office/drawing/2014/main" id="{3D14FFED-7EA6-E9CC-A7EB-7F4B85D5E4B1}"/>
                </a:ext>
              </a:extLst>
            </p:cNvPr>
            <p:cNvSpPr/>
            <p:nvPr/>
          </p:nvSpPr>
          <p:spPr>
            <a:xfrm>
              <a:off x="5413038" y="5966418"/>
              <a:ext cx="424971" cy="17221"/>
            </a:xfrm>
            <a:custGeom>
              <a:avLst/>
              <a:gdLst>
                <a:gd name="connsiteX0" fmla="*/ 416361 w 424971"/>
                <a:gd name="connsiteY0" fmla="*/ 17221 h 17221"/>
                <a:gd name="connsiteX1" fmla="*/ 8611 w 424971"/>
                <a:gd name="connsiteY1" fmla="*/ 17221 h 17221"/>
                <a:gd name="connsiteX2" fmla="*/ 0 w 424971"/>
                <a:gd name="connsiteY2" fmla="*/ 8611 h 17221"/>
                <a:gd name="connsiteX3" fmla="*/ 8611 w 424971"/>
                <a:gd name="connsiteY3" fmla="*/ 0 h 17221"/>
                <a:gd name="connsiteX4" fmla="*/ 416361 w 424971"/>
                <a:gd name="connsiteY4" fmla="*/ 0 h 17221"/>
                <a:gd name="connsiteX5" fmla="*/ 424971 w 424971"/>
                <a:gd name="connsiteY5" fmla="*/ 8611 h 17221"/>
                <a:gd name="connsiteX6" fmla="*/ 416361 w 424971"/>
                <a:gd name="connsiteY6" fmla="*/ 17221 h 1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971" h="17221">
                  <a:moveTo>
                    <a:pt x="416361" y="17221"/>
                  </a:moveTo>
                  <a:lnTo>
                    <a:pt x="8611" y="17221"/>
                  </a:lnTo>
                  <a:cubicBezTo>
                    <a:pt x="3844" y="17221"/>
                    <a:pt x="0" y="13377"/>
                    <a:pt x="0" y="8611"/>
                  </a:cubicBezTo>
                  <a:cubicBezTo>
                    <a:pt x="0" y="3875"/>
                    <a:pt x="3844" y="0"/>
                    <a:pt x="8611" y="0"/>
                  </a:cubicBezTo>
                  <a:lnTo>
                    <a:pt x="416361" y="0"/>
                  </a:lnTo>
                  <a:cubicBezTo>
                    <a:pt x="421127" y="0"/>
                    <a:pt x="424971" y="3875"/>
                    <a:pt x="424971" y="8611"/>
                  </a:cubicBezTo>
                  <a:cubicBezTo>
                    <a:pt x="424971" y="13377"/>
                    <a:pt x="421127" y="17221"/>
                    <a:pt x="416361" y="17221"/>
                  </a:cubicBezTo>
                  <a:close/>
                </a:path>
              </a:pathLst>
            </a:custGeom>
            <a:grpFill/>
            <a:ln w="2613" cap="flat">
              <a:noFill/>
              <a:prstDash val="solid"/>
              <a:miter/>
            </a:ln>
          </p:spPr>
          <p:txBody>
            <a:bodyPr rtlCol="0" anchor="ctr"/>
            <a:lstStyle/>
            <a:p>
              <a:endParaRPr lang="en-AU"/>
            </a:p>
          </p:txBody>
        </p:sp>
        <p:sp>
          <p:nvSpPr>
            <p:cNvPr id="194" name="Freeform 193">
              <a:extLst>
                <a:ext uri="{FF2B5EF4-FFF2-40B4-BE49-F238E27FC236}">
                  <a16:creationId xmlns:a16="http://schemas.microsoft.com/office/drawing/2014/main" id="{7B9C6201-41B3-1213-F0CF-C0081F7B33AA}"/>
                </a:ext>
              </a:extLst>
            </p:cNvPr>
            <p:cNvSpPr/>
            <p:nvPr/>
          </p:nvSpPr>
          <p:spPr>
            <a:xfrm>
              <a:off x="5413038" y="6044645"/>
              <a:ext cx="424971" cy="17221"/>
            </a:xfrm>
            <a:custGeom>
              <a:avLst/>
              <a:gdLst>
                <a:gd name="connsiteX0" fmla="*/ 416361 w 424971"/>
                <a:gd name="connsiteY0" fmla="*/ 17221 h 17221"/>
                <a:gd name="connsiteX1" fmla="*/ 8611 w 424971"/>
                <a:gd name="connsiteY1" fmla="*/ 17221 h 17221"/>
                <a:gd name="connsiteX2" fmla="*/ 0 w 424971"/>
                <a:gd name="connsiteY2" fmla="*/ 8611 h 17221"/>
                <a:gd name="connsiteX3" fmla="*/ 8611 w 424971"/>
                <a:gd name="connsiteY3" fmla="*/ 0 h 17221"/>
                <a:gd name="connsiteX4" fmla="*/ 416361 w 424971"/>
                <a:gd name="connsiteY4" fmla="*/ 0 h 17221"/>
                <a:gd name="connsiteX5" fmla="*/ 424971 w 424971"/>
                <a:gd name="connsiteY5" fmla="*/ 8611 h 17221"/>
                <a:gd name="connsiteX6" fmla="*/ 416361 w 424971"/>
                <a:gd name="connsiteY6" fmla="*/ 17221 h 1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971" h="17221">
                  <a:moveTo>
                    <a:pt x="416361" y="17221"/>
                  </a:moveTo>
                  <a:lnTo>
                    <a:pt x="8611" y="17221"/>
                  </a:lnTo>
                  <a:cubicBezTo>
                    <a:pt x="3844" y="17221"/>
                    <a:pt x="0" y="13377"/>
                    <a:pt x="0" y="8611"/>
                  </a:cubicBezTo>
                  <a:cubicBezTo>
                    <a:pt x="0" y="3875"/>
                    <a:pt x="3844" y="0"/>
                    <a:pt x="8611" y="0"/>
                  </a:cubicBezTo>
                  <a:lnTo>
                    <a:pt x="416361" y="0"/>
                  </a:lnTo>
                  <a:cubicBezTo>
                    <a:pt x="421127" y="0"/>
                    <a:pt x="424971" y="3875"/>
                    <a:pt x="424971" y="8611"/>
                  </a:cubicBezTo>
                  <a:cubicBezTo>
                    <a:pt x="424971" y="13377"/>
                    <a:pt x="421127" y="17221"/>
                    <a:pt x="416361" y="17221"/>
                  </a:cubicBezTo>
                  <a:close/>
                </a:path>
              </a:pathLst>
            </a:custGeom>
            <a:grpFill/>
            <a:ln w="2613" cap="flat">
              <a:noFill/>
              <a:prstDash val="solid"/>
              <a:miter/>
            </a:ln>
          </p:spPr>
          <p:txBody>
            <a:bodyPr rtlCol="0" anchor="ctr"/>
            <a:lstStyle/>
            <a:p>
              <a:endParaRPr lang="en-AU"/>
            </a:p>
          </p:txBody>
        </p:sp>
        <p:sp>
          <p:nvSpPr>
            <p:cNvPr id="195" name="Freeform 194">
              <a:extLst>
                <a:ext uri="{FF2B5EF4-FFF2-40B4-BE49-F238E27FC236}">
                  <a16:creationId xmlns:a16="http://schemas.microsoft.com/office/drawing/2014/main" id="{8AEB7FBB-6E9A-A604-9B71-2F3CD24A060F}"/>
                </a:ext>
              </a:extLst>
            </p:cNvPr>
            <p:cNvSpPr/>
            <p:nvPr/>
          </p:nvSpPr>
          <p:spPr>
            <a:xfrm>
              <a:off x="5413038" y="6122847"/>
              <a:ext cx="424971" cy="17221"/>
            </a:xfrm>
            <a:custGeom>
              <a:avLst/>
              <a:gdLst>
                <a:gd name="connsiteX0" fmla="*/ 416361 w 424971"/>
                <a:gd name="connsiteY0" fmla="*/ 17221 h 17221"/>
                <a:gd name="connsiteX1" fmla="*/ 8611 w 424971"/>
                <a:gd name="connsiteY1" fmla="*/ 17221 h 17221"/>
                <a:gd name="connsiteX2" fmla="*/ 0 w 424971"/>
                <a:gd name="connsiteY2" fmla="*/ 8611 h 17221"/>
                <a:gd name="connsiteX3" fmla="*/ 8611 w 424971"/>
                <a:gd name="connsiteY3" fmla="*/ 0 h 17221"/>
                <a:gd name="connsiteX4" fmla="*/ 416361 w 424971"/>
                <a:gd name="connsiteY4" fmla="*/ 0 h 17221"/>
                <a:gd name="connsiteX5" fmla="*/ 424971 w 424971"/>
                <a:gd name="connsiteY5" fmla="*/ 8611 h 17221"/>
                <a:gd name="connsiteX6" fmla="*/ 416361 w 424971"/>
                <a:gd name="connsiteY6" fmla="*/ 17221 h 1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971" h="17221">
                  <a:moveTo>
                    <a:pt x="416361" y="17221"/>
                  </a:moveTo>
                  <a:lnTo>
                    <a:pt x="8611" y="17221"/>
                  </a:lnTo>
                  <a:cubicBezTo>
                    <a:pt x="3844" y="17221"/>
                    <a:pt x="0" y="13346"/>
                    <a:pt x="0" y="8611"/>
                  </a:cubicBezTo>
                  <a:cubicBezTo>
                    <a:pt x="0" y="3875"/>
                    <a:pt x="3844" y="0"/>
                    <a:pt x="8611" y="0"/>
                  </a:cubicBezTo>
                  <a:lnTo>
                    <a:pt x="416361" y="0"/>
                  </a:lnTo>
                  <a:cubicBezTo>
                    <a:pt x="421127" y="0"/>
                    <a:pt x="424971" y="3875"/>
                    <a:pt x="424971" y="8611"/>
                  </a:cubicBezTo>
                  <a:cubicBezTo>
                    <a:pt x="424971" y="13346"/>
                    <a:pt x="421127" y="17221"/>
                    <a:pt x="416361" y="17221"/>
                  </a:cubicBezTo>
                  <a:close/>
                </a:path>
              </a:pathLst>
            </a:custGeom>
            <a:grpFill/>
            <a:ln w="2613" cap="flat">
              <a:noFill/>
              <a:prstDash val="solid"/>
              <a:miter/>
            </a:ln>
          </p:spPr>
          <p:txBody>
            <a:bodyPr rtlCol="0" anchor="ctr"/>
            <a:lstStyle/>
            <a:p>
              <a:endParaRPr lang="en-AU"/>
            </a:p>
          </p:txBody>
        </p:sp>
        <p:sp>
          <p:nvSpPr>
            <p:cNvPr id="196" name="Freeform 195">
              <a:extLst>
                <a:ext uri="{FF2B5EF4-FFF2-40B4-BE49-F238E27FC236}">
                  <a16:creationId xmlns:a16="http://schemas.microsoft.com/office/drawing/2014/main" id="{43D3F451-62C4-1109-9BC6-573063005B9B}"/>
                </a:ext>
              </a:extLst>
            </p:cNvPr>
            <p:cNvSpPr/>
            <p:nvPr/>
          </p:nvSpPr>
          <p:spPr>
            <a:xfrm>
              <a:off x="5413038" y="6201074"/>
              <a:ext cx="424971" cy="17221"/>
            </a:xfrm>
            <a:custGeom>
              <a:avLst/>
              <a:gdLst>
                <a:gd name="connsiteX0" fmla="*/ 416361 w 424971"/>
                <a:gd name="connsiteY0" fmla="*/ 17221 h 17221"/>
                <a:gd name="connsiteX1" fmla="*/ 8611 w 424971"/>
                <a:gd name="connsiteY1" fmla="*/ 17221 h 17221"/>
                <a:gd name="connsiteX2" fmla="*/ 0 w 424971"/>
                <a:gd name="connsiteY2" fmla="*/ 8611 h 17221"/>
                <a:gd name="connsiteX3" fmla="*/ 8611 w 424971"/>
                <a:gd name="connsiteY3" fmla="*/ 0 h 17221"/>
                <a:gd name="connsiteX4" fmla="*/ 416361 w 424971"/>
                <a:gd name="connsiteY4" fmla="*/ 0 h 17221"/>
                <a:gd name="connsiteX5" fmla="*/ 424971 w 424971"/>
                <a:gd name="connsiteY5" fmla="*/ 8611 h 17221"/>
                <a:gd name="connsiteX6" fmla="*/ 416361 w 424971"/>
                <a:gd name="connsiteY6" fmla="*/ 17221 h 1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971" h="17221">
                  <a:moveTo>
                    <a:pt x="416361" y="17221"/>
                  </a:moveTo>
                  <a:lnTo>
                    <a:pt x="8611" y="17221"/>
                  </a:lnTo>
                  <a:cubicBezTo>
                    <a:pt x="3844" y="17221"/>
                    <a:pt x="0" y="13346"/>
                    <a:pt x="0" y="8611"/>
                  </a:cubicBezTo>
                  <a:cubicBezTo>
                    <a:pt x="0" y="3875"/>
                    <a:pt x="3844" y="0"/>
                    <a:pt x="8611" y="0"/>
                  </a:cubicBezTo>
                  <a:lnTo>
                    <a:pt x="416361" y="0"/>
                  </a:lnTo>
                  <a:cubicBezTo>
                    <a:pt x="421127" y="0"/>
                    <a:pt x="424971" y="3875"/>
                    <a:pt x="424971" y="8611"/>
                  </a:cubicBezTo>
                  <a:cubicBezTo>
                    <a:pt x="424971" y="13346"/>
                    <a:pt x="421127" y="17221"/>
                    <a:pt x="416361" y="17221"/>
                  </a:cubicBezTo>
                  <a:close/>
                </a:path>
              </a:pathLst>
            </a:custGeom>
            <a:grpFill/>
            <a:ln w="2613" cap="flat">
              <a:noFill/>
              <a:prstDash val="solid"/>
              <a:miter/>
            </a:ln>
          </p:spPr>
          <p:txBody>
            <a:bodyPr rtlCol="0" anchor="ctr"/>
            <a:lstStyle/>
            <a:p>
              <a:endParaRPr lang="en-AU"/>
            </a:p>
          </p:txBody>
        </p:sp>
      </p:grpSp>
      <p:sp>
        <p:nvSpPr>
          <p:cNvPr id="21" name="TextBox 20">
            <a:extLst>
              <a:ext uri="{FF2B5EF4-FFF2-40B4-BE49-F238E27FC236}">
                <a16:creationId xmlns:a16="http://schemas.microsoft.com/office/drawing/2014/main" id="{C3AC31D5-521E-0A68-37B5-F5C509E910F9}"/>
              </a:ext>
            </a:extLst>
          </p:cNvPr>
          <p:cNvSpPr txBox="1"/>
          <p:nvPr/>
        </p:nvSpPr>
        <p:spPr>
          <a:xfrm>
            <a:off x="7098686" y="3709681"/>
            <a:ext cx="1359290" cy="837904"/>
          </a:xfrm>
          <a:prstGeom prst="rect">
            <a:avLst/>
          </a:prstGeom>
          <a:noFill/>
        </p:spPr>
        <p:txBody>
          <a:bodyPr wrap="square" tIns="144000">
            <a:spAutoFit/>
          </a:bodyPr>
          <a:lstStyle/>
          <a:p>
            <a:pPr algn="ctr">
              <a:spcBef>
                <a:spcPts val="1200"/>
              </a:spcBef>
            </a:pPr>
            <a:r>
              <a:rPr lang="en-AU"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Likely time to collection of the award </a:t>
            </a:r>
          </a:p>
        </p:txBody>
      </p:sp>
      <p:sp>
        <p:nvSpPr>
          <p:cNvPr id="15" name="Oval 14">
            <a:extLst>
              <a:ext uri="{FF2B5EF4-FFF2-40B4-BE49-F238E27FC236}">
                <a16:creationId xmlns:a16="http://schemas.microsoft.com/office/drawing/2014/main" id="{7D8E0213-5F48-DEB3-9157-CE9CA35191A6}"/>
              </a:ext>
            </a:extLst>
          </p:cNvPr>
          <p:cNvSpPr/>
          <p:nvPr/>
        </p:nvSpPr>
        <p:spPr>
          <a:xfrm>
            <a:off x="8854037" y="2242709"/>
            <a:ext cx="1042416" cy="10424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err="1">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350" name="Straight Connector 349">
            <a:extLst>
              <a:ext uri="{FF2B5EF4-FFF2-40B4-BE49-F238E27FC236}">
                <a16:creationId xmlns:a16="http://schemas.microsoft.com/office/drawing/2014/main" id="{5E7B27AA-9DF8-79E4-A95B-0C2172578CBD}"/>
              </a:ext>
            </a:extLst>
          </p:cNvPr>
          <p:cNvCxnSpPr>
            <a:cxnSpLocks/>
          </p:cNvCxnSpPr>
          <p:nvPr/>
        </p:nvCxnSpPr>
        <p:spPr>
          <a:xfrm>
            <a:off x="7778692" y="3285125"/>
            <a:ext cx="0" cy="454346"/>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42FA377F-DC68-079D-D055-E889ECB4A5BB}"/>
              </a:ext>
            </a:extLst>
          </p:cNvPr>
          <p:cNvSpPr>
            <a:spLocks noGrp="1"/>
          </p:cNvSpPr>
          <p:nvPr>
            <p:ph type="sldNum" sz="quarter" idx="12"/>
          </p:nvPr>
        </p:nvSpPr>
        <p:spPr/>
        <p:txBody>
          <a:bodyPr/>
          <a:lstStyle/>
          <a:p>
            <a:fld id="{23673097-6E7E-024C-8939-597D60A5F10D}" type="slidenum">
              <a:rPr lang="en-US" smtClean="0"/>
              <a:pPr/>
              <a:t>4</a:t>
            </a:fld>
            <a:endParaRPr lang="en-US" dirty="0"/>
          </a:p>
        </p:txBody>
      </p:sp>
      <p:sp>
        <p:nvSpPr>
          <p:cNvPr id="76" name="TextBox 75">
            <a:extLst>
              <a:ext uri="{FF2B5EF4-FFF2-40B4-BE49-F238E27FC236}">
                <a16:creationId xmlns:a16="http://schemas.microsoft.com/office/drawing/2014/main" id="{C550BA6A-5403-094F-1105-EE636EB78A3C}"/>
              </a:ext>
            </a:extLst>
          </p:cNvPr>
          <p:cNvSpPr txBox="1"/>
          <p:nvPr/>
        </p:nvSpPr>
        <p:spPr>
          <a:xfrm>
            <a:off x="8700323" y="3709681"/>
            <a:ext cx="1359290" cy="622460"/>
          </a:xfrm>
          <a:prstGeom prst="rect">
            <a:avLst/>
          </a:prstGeom>
          <a:noFill/>
        </p:spPr>
        <p:txBody>
          <a:bodyPr wrap="square" tIns="144000">
            <a:spAutoFit/>
          </a:bodyPr>
          <a:lstStyle/>
          <a:p>
            <a:pPr algn="ctr">
              <a:spcBef>
                <a:spcPts val="1200"/>
              </a:spcBef>
            </a:pPr>
            <a:r>
              <a:rPr lang="en-AU"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Security </a:t>
            </a:r>
            <a:br>
              <a:rPr lang="en-AU"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AU"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for costs</a:t>
            </a:r>
          </a:p>
        </p:txBody>
      </p:sp>
      <p:sp>
        <p:nvSpPr>
          <p:cNvPr id="77" name="Oval 76">
            <a:extLst>
              <a:ext uri="{FF2B5EF4-FFF2-40B4-BE49-F238E27FC236}">
                <a16:creationId xmlns:a16="http://schemas.microsoft.com/office/drawing/2014/main" id="{286E2D45-121C-BEFB-A988-D9A15F0C4001}"/>
              </a:ext>
            </a:extLst>
          </p:cNvPr>
          <p:cNvSpPr/>
          <p:nvPr/>
        </p:nvSpPr>
        <p:spPr>
          <a:xfrm>
            <a:off x="7245108" y="2242709"/>
            <a:ext cx="1042416" cy="10424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err="1">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78" name="Straight Connector 77">
            <a:extLst>
              <a:ext uri="{FF2B5EF4-FFF2-40B4-BE49-F238E27FC236}">
                <a16:creationId xmlns:a16="http://schemas.microsoft.com/office/drawing/2014/main" id="{71CAB79B-1F18-332B-F19B-F4AF124A30D4}"/>
              </a:ext>
            </a:extLst>
          </p:cNvPr>
          <p:cNvCxnSpPr>
            <a:cxnSpLocks/>
            <a:endCxn id="76" idx="0"/>
          </p:cNvCxnSpPr>
          <p:nvPr/>
        </p:nvCxnSpPr>
        <p:spPr>
          <a:xfrm>
            <a:off x="9379968" y="3285125"/>
            <a:ext cx="0" cy="424556"/>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2651F1E4-1675-F2EB-4A24-23AFDEF2D70F}"/>
              </a:ext>
            </a:extLst>
          </p:cNvPr>
          <p:cNvSpPr txBox="1"/>
          <p:nvPr/>
        </p:nvSpPr>
        <p:spPr>
          <a:xfrm>
            <a:off x="10304528" y="3709681"/>
            <a:ext cx="1359290" cy="622460"/>
          </a:xfrm>
          <a:prstGeom prst="rect">
            <a:avLst/>
          </a:prstGeom>
          <a:noFill/>
        </p:spPr>
        <p:txBody>
          <a:bodyPr wrap="square" tIns="144000">
            <a:spAutoFit/>
          </a:bodyPr>
          <a:lstStyle/>
          <a:p>
            <a:pPr algn="ctr">
              <a:spcBef>
                <a:spcPts val="1200"/>
              </a:spcBef>
            </a:pPr>
            <a:r>
              <a:rPr lang="en-AU"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Adverse costs awards</a:t>
            </a:r>
          </a:p>
        </p:txBody>
      </p:sp>
      <p:sp>
        <p:nvSpPr>
          <p:cNvPr id="125" name="Oval 124">
            <a:extLst>
              <a:ext uri="{FF2B5EF4-FFF2-40B4-BE49-F238E27FC236}">
                <a16:creationId xmlns:a16="http://schemas.microsoft.com/office/drawing/2014/main" id="{7BF2A075-E81F-74F9-0170-8AFFB3ED610F}"/>
              </a:ext>
            </a:extLst>
          </p:cNvPr>
          <p:cNvSpPr/>
          <p:nvPr/>
        </p:nvSpPr>
        <p:spPr>
          <a:xfrm>
            <a:off x="10462965" y="2242709"/>
            <a:ext cx="1042416" cy="10424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err="1">
              <a:latin typeface="Open Sans Light" panose="020B0306030504020204" pitchFamily="34" charset="0"/>
              <a:ea typeface="Open Sans Light" panose="020B0306030504020204" pitchFamily="34" charset="0"/>
              <a:cs typeface="Open Sans Light" panose="020B0306030504020204" pitchFamily="34" charset="0"/>
            </a:endParaRPr>
          </a:p>
        </p:txBody>
      </p:sp>
      <p:cxnSp>
        <p:nvCxnSpPr>
          <p:cNvPr id="126" name="Straight Connector 125">
            <a:extLst>
              <a:ext uri="{FF2B5EF4-FFF2-40B4-BE49-F238E27FC236}">
                <a16:creationId xmlns:a16="http://schemas.microsoft.com/office/drawing/2014/main" id="{5A22B88B-8A3A-E66D-6EDA-E2D56B5F217A}"/>
              </a:ext>
            </a:extLst>
          </p:cNvPr>
          <p:cNvCxnSpPr>
            <a:cxnSpLocks/>
          </p:cNvCxnSpPr>
          <p:nvPr/>
        </p:nvCxnSpPr>
        <p:spPr>
          <a:xfrm>
            <a:off x="10984534" y="3285125"/>
            <a:ext cx="0" cy="454346"/>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02" name="Freeform 201">
            <a:extLst>
              <a:ext uri="{FF2B5EF4-FFF2-40B4-BE49-F238E27FC236}">
                <a16:creationId xmlns:a16="http://schemas.microsoft.com/office/drawing/2014/main" id="{D7D8E9AC-2A5E-F2A0-0D32-2C40E90906D7}"/>
              </a:ext>
            </a:extLst>
          </p:cNvPr>
          <p:cNvSpPr/>
          <p:nvPr/>
        </p:nvSpPr>
        <p:spPr>
          <a:xfrm>
            <a:off x="7482653" y="2420408"/>
            <a:ext cx="576827" cy="663110"/>
          </a:xfrm>
          <a:custGeom>
            <a:avLst/>
            <a:gdLst>
              <a:gd name="connsiteX0" fmla="*/ 558364 w 4295300"/>
              <a:gd name="connsiteY0" fmla="*/ 2851323 h 4937803"/>
              <a:gd name="connsiteX1" fmla="*/ 517224 w 4295300"/>
              <a:gd name="connsiteY1" fmla="*/ 2892463 h 4937803"/>
              <a:gd name="connsiteX2" fmla="*/ 391585 w 4295300"/>
              <a:gd name="connsiteY2" fmla="*/ 2892463 h 4937803"/>
              <a:gd name="connsiteX3" fmla="*/ 350445 w 4295300"/>
              <a:gd name="connsiteY3" fmla="*/ 2851323 h 4937803"/>
              <a:gd name="connsiteX4" fmla="*/ 391585 w 4295300"/>
              <a:gd name="connsiteY4" fmla="*/ 2810183 h 4937803"/>
              <a:gd name="connsiteX5" fmla="*/ 517224 w 4295300"/>
              <a:gd name="connsiteY5" fmla="*/ 2810183 h 4937803"/>
              <a:gd name="connsiteX6" fmla="*/ 558364 w 4295300"/>
              <a:gd name="connsiteY6" fmla="*/ 2851323 h 4937803"/>
              <a:gd name="connsiteX7" fmla="*/ 3648872 w 4295300"/>
              <a:gd name="connsiteY7" fmla="*/ 2892463 h 4937803"/>
              <a:gd name="connsiteX8" fmla="*/ 3774511 w 4295300"/>
              <a:gd name="connsiteY8" fmla="*/ 2892463 h 4937803"/>
              <a:gd name="connsiteX9" fmla="*/ 3815651 w 4295300"/>
              <a:gd name="connsiteY9" fmla="*/ 2851323 h 4937803"/>
              <a:gd name="connsiteX10" fmla="*/ 3774511 w 4295300"/>
              <a:gd name="connsiteY10" fmla="*/ 2810183 h 4937803"/>
              <a:gd name="connsiteX11" fmla="*/ 3648872 w 4295300"/>
              <a:gd name="connsiteY11" fmla="*/ 2810183 h 4937803"/>
              <a:gd name="connsiteX12" fmla="*/ 3607732 w 4295300"/>
              <a:gd name="connsiteY12" fmla="*/ 2851323 h 4937803"/>
              <a:gd name="connsiteX13" fmla="*/ 3648872 w 4295300"/>
              <a:gd name="connsiteY13" fmla="*/ 2892463 h 4937803"/>
              <a:gd name="connsiteX14" fmla="*/ 2083093 w 4295300"/>
              <a:gd name="connsiteY14" fmla="*/ 4378690 h 4937803"/>
              <a:gd name="connsiteX15" fmla="*/ 2041953 w 4295300"/>
              <a:gd name="connsiteY15" fmla="*/ 4419830 h 4937803"/>
              <a:gd name="connsiteX16" fmla="*/ 2041953 w 4295300"/>
              <a:gd name="connsiteY16" fmla="*/ 4546008 h 4937803"/>
              <a:gd name="connsiteX17" fmla="*/ 2083093 w 4295300"/>
              <a:gd name="connsiteY17" fmla="*/ 4587148 h 4937803"/>
              <a:gd name="connsiteX18" fmla="*/ 2124233 w 4295300"/>
              <a:gd name="connsiteY18" fmla="*/ 4546008 h 4937803"/>
              <a:gd name="connsiteX19" fmla="*/ 2124233 w 4295300"/>
              <a:gd name="connsiteY19" fmla="*/ 4419830 h 4937803"/>
              <a:gd name="connsiteX20" fmla="*/ 2083093 w 4295300"/>
              <a:gd name="connsiteY20" fmla="*/ 4378690 h 4937803"/>
              <a:gd name="connsiteX21" fmla="*/ 597944 w 4295300"/>
              <a:gd name="connsiteY21" fmla="*/ 2039818 h 4937803"/>
              <a:gd name="connsiteX22" fmla="*/ 706594 w 4295300"/>
              <a:gd name="connsiteY22" fmla="*/ 2102925 h 4937803"/>
              <a:gd name="connsiteX23" fmla="*/ 727452 w 4295300"/>
              <a:gd name="connsiteY23" fmla="*/ 2108398 h 4937803"/>
              <a:gd name="connsiteX24" fmla="*/ 763119 w 4295300"/>
              <a:gd name="connsiteY24" fmla="*/ 2088115 h 4937803"/>
              <a:gd name="connsiteX25" fmla="*/ 748309 w 4295300"/>
              <a:gd name="connsiteY25" fmla="*/ 2031590 h 4937803"/>
              <a:gd name="connsiteX26" fmla="*/ 639658 w 4295300"/>
              <a:gd name="connsiteY26" fmla="*/ 1968483 h 4937803"/>
              <a:gd name="connsiteX27" fmla="*/ 583708 w 4295300"/>
              <a:gd name="connsiteY27" fmla="*/ 1983293 h 4937803"/>
              <a:gd name="connsiteX28" fmla="*/ 598518 w 4295300"/>
              <a:gd name="connsiteY28" fmla="*/ 2039818 h 4937803"/>
              <a:gd name="connsiteX29" fmla="*/ 3568830 w 4295300"/>
              <a:gd name="connsiteY29" fmla="*/ 3663205 h 4937803"/>
              <a:gd name="connsiteX30" fmla="*/ 3460180 w 4295300"/>
              <a:gd name="connsiteY30" fmla="*/ 3600097 h 4937803"/>
              <a:gd name="connsiteX31" fmla="*/ 3404229 w 4295300"/>
              <a:gd name="connsiteY31" fmla="*/ 3614908 h 4937803"/>
              <a:gd name="connsiteX32" fmla="*/ 3419039 w 4295300"/>
              <a:gd name="connsiteY32" fmla="*/ 3670858 h 4937803"/>
              <a:gd name="connsiteX33" fmla="*/ 3527690 w 4295300"/>
              <a:gd name="connsiteY33" fmla="*/ 3733966 h 4937803"/>
              <a:gd name="connsiteX34" fmla="*/ 3548547 w 4295300"/>
              <a:gd name="connsiteY34" fmla="*/ 3739438 h 4937803"/>
              <a:gd name="connsiteX35" fmla="*/ 3584214 w 4295300"/>
              <a:gd name="connsiteY35" fmla="*/ 3718581 h 4937803"/>
              <a:gd name="connsiteX36" fmla="*/ 3569404 w 4295300"/>
              <a:gd name="connsiteY36" fmla="*/ 3662630 h 4937803"/>
              <a:gd name="connsiteX37" fmla="*/ 2845183 w 4295300"/>
              <a:gd name="connsiteY37" fmla="*/ 1528995 h 4937803"/>
              <a:gd name="connsiteX38" fmla="*/ 2865467 w 4295300"/>
              <a:gd name="connsiteY38" fmla="*/ 1534468 h 4937803"/>
              <a:gd name="connsiteX39" fmla="*/ 2901134 w 4295300"/>
              <a:gd name="connsiteY39" fmla="*/ 1513611 h 4937803"/>
              <a:gd name="connsiteX40" fmla="*/ 2964241 w 4295300"/>
              <a:gd name="connsiteY40" fmla="*/ 1404421 h 4937803"/>
              <a:gd name="connsiteX41" fmla="*/ 2948895 w 4295300"/>
              <a:gd name="connsiteY41" fmla="*/ 1348471 h 4937803"/>
              <a:gd name="connsiteX42" fmla="*/ 2892945 w 4295300"/>
              <a:gd name="connsiteY42" fmla="*/ 1363817 h 4937803"/>
              <a:gd name="connsiteX43" fmla="*/ 2829837 w 4295300"/>
              <a:gd name="connsiteY43" fmla="*/ 1473006 h 4937803"/>
              <a:gd name="connsiteX44" fmla="*/ 2845183 w 4295300"/>
              <a:gd name="connsiteY44" fmla="*/ 1528957 h 4937803"/>
              <a:gd name="connsiteX45" fmla="*/ 1321042 w 4295300"/>
              <a:gd name="connsiteY45" fmla="*/ 4174028 h 4937803"/>
              <a:gd name="connsiteX46" fmla="*/ 1265091 w 4295300"/>
              <a:gd name="connsiteY46" fmla="*/ 4189374 h 4937803"/>
              <a:gd name="connsiteX47" fmla="*/ 1201984 w 4295300"/>
              <a:gd name="connsiteY47" fmla="*/ 4298563 h 4937803"/>
              <a:gd name="connsiteX48" fmla="*/ 1217330 w 4295300"/>
              <a:gd name="connsiteY48" fmla="*/ 4354514 h 4937803"/>
              <a:gd name="connsiteX49" fmla="*/ 1237613 w 4295300"/>
              <a:gd name="connsiteY49" fmla="*/ 4359986 h 4937803"/>
              <a:gd name="connsiteX50" fmla="*/ 1273281 w 4295300"/>
              <a:gd name="connsiteY50" fmla="*/ 4339129 h 4937803"/>
              <a:gd name="connsiteX51" fmla="*/ 1336388 w 4295300"/>
              <a:gd name="connsiteY51" fmla="*/ 4229940 h 4937803"/>
              <a:gd name="connsiteX52" fmla="*/ 1321042 w 4295300"/>
              <a:gd name="connsiteY52" fmla="*/ 4173989 h 4937803"/>
              <a:gd name="connsiteX53" fmla="*/ 1264517 w 4295300"/>
              <a:gd name="connsiteY53" fmla="*/ 1513124 h 4937803"/>
              <a:gd name="connsiteX54" fmla="*/ 1300185 w 4295300"/>
              <a:gd name="connsiteY54" fmla="*/ 1533981 h 4937803"/>
              <a:gd name="connsiteX55" fmla="*/ 1320468 w 4295300"/>
              <a:gd name="connsiteY55" fmla="*/ 1528508 h 4937803"/>
              <a:gd name="connsiteX56" fmla="*/ 1335814 w 4295300"/>
              <a:gd name="connsiteY56" fmla="*/ 1472558 h 4937803"/>
              <a:gd name="connsiteX57" fmla="*/ 1272707 w 4295300"/>
              <a:gd name="connsiteY57" fmla="*/ 1363369 h 4937803"/>
              <a:gd name="connsiteX58" fmla="*/ 1216756 w 4295300"/>
              <a:gd name="connsiteY58" fmla="*/ 1348022 h 4937803"/>
              <a:gd name="connsiteX59" fmla="*/ 1201410 w 4295300"/>
              <a:gd name="connsiteY59" fmla="*/ 1403973 h 4937803"/>
              <a:gd name="connsiteX60" fmla="*/ 1264517 w 4295300"/>
              <a:gd name="connsiteY60" fmla="*/ 1513162 h 4937803"/>
              <a:gd name="connsiteX61" fmla="*/ 2901718 w 4295300"/>
              <a:gd name="connsiteY61" fmla="*/ 4189409 h 4937803"/>
              <a:gd name="connsiteX62" fmla="*/ 2845767 w 4295300"/>
              <a:gd name="connsiteY62" fmla="*/ 4174063 h 4937803"/>
              <a:gd name="connsiteX63" fmla="*/ 2830421 w 4295300"/>
              <a:gd name="connsiteY63" fmla="*/ 4230014 h 4937803"/>
              <a:gd name="connsiteX64" fmla="*/ 2893528 w 4295300"/>
              <a:gd name="connsiteY64" fmla="*/ 4339203 h 4937803"/>
              <a:gd name="connsiteX65" fmla="*/ 2929196 w 4295300"/>
              <a:gd name="connsiteY65" fmla="*/ 4360060 h 4937803"/>
              <a:gd name="connsiteX66" fmla="*/ 2949479 w 4295300"/>
              <a:gd name="connsiteY66" fmla="*/ 4354588 h 4937803"/>
              <a:gd name="connsiteX67" fmla="*/ 2964825 w 4295300"/>
              <a:gd name="connsiteY67" fmla="*/ 4298637 h 4937803"/>
              <a:gd name="connsiteX68" fmla="*/ 2901718 w 4295300"/>
              <a:gd name="connsiteY68" fmla="*/ 4189447 h 4937803"/>
              <a:gd name="connsiteX69" fmla="*/ 3403175 w 4295300"/>
              <a:gd name="connsiteY69" fmla="*/ 2087530 h 4937803"/>
              <a:gd name="connsiteX70" fmla="*/ 3438842 w 4295300"/>
              <a:gd name="connsiteY70" fmla="*/ 2108387 h 4937803"/>
              <a:gd name="connsiteX71" fmla="*/ 3459699 w 4295300"/>
              <a:gd name="connsiteY71" fmla="*/ 2102915 h 4937803"/>
              <a:gd name="connsiteX72" fmla="*/ 3568350 w 4295300"/>
              <a:gd name="connsiteY72" fmla="*/ 2039807 h 4937803"/>
              <a:gd name="connsiteX73" fmla="*/ 3583160 w 4295300"/>
              <a:gd name="connsiteY73" fmla="*/ 1983857 h 4937803"/>
              <a:gd name="connsiteX74" fmla="*/ 3527210 w 4295300"/>
              <a:gd name="connsiteY74" fmla="*/ 1969047 h 4937803"/>
              <a:gd name="connsiteX75" fmla="*/ 3418559 w 4295300"/>
              <a:gd name="connsiteY75" fmla="*/ 2032154 h 4937803"/>
              <a:gd name="connsiteX76" fmla="*/ 3403749 w 4295300"/>
              <a:gd name="connsiteY76" fmla="*/ 2088104 h 4937803"/>
              <a:gd name="connsiteX77" fmla="*/ 707197 w 4295300"/>
              <a:gd name="connsiteY77" fmla="*/ 3599621 h 4937803"/>
              <a:gd name="connsiteX78" fmla="*/ 598547 w 4295300"/>
              <a:gd name="connsiteY78" fmla="*/ 3662728 h 4937803"/>
              <a:gd name="connsiteX79" fmla="*/ 583736 w 4295300"/>
              <a:gd name="connsiteY79" fmla="*/ 3719253 h 4937803"/>
              <a:gd name="connsiteX80" fmla="*/ 619404 w 4295300"/>
              <a:gd name="connsiteY80" fmla="*/ 3739536 h 4937803"/>
              <a:gd name="connsiteX81" fmla="*/ 640261 w 4295300"/>
              <a:gd name="connsiteY81" fmla="*/ 3734064 h 4937803"/>
              <a:gd name="connsiteX82" fmla="*/ 748911 w 4295300"/>
              <a:gd name="connsiteY82" fmla="*/ 3670956 h 4937803"/>
              <a:gd name="connsiteX83" fmla="*/ 763722 w 4295300"/>
              <a:gd name="connsiteY83" fmla="*/ 3614432 h 4937803"/>
              <a:gd name="connsiteX84" fmla="*/ 707771 w 4295300"/>
              <a:gd name="connsiteY84" fmla="*/ 3599621 h 4937803"/>
              <a:gd name="connsiteX85" fmla="*/ 3905768 w 4295300"/>
              <a:gd name="connsiteY85" fmla="*/ 1249287 h 4937803"/>
              <a:gd name="connsiteX86" fmla="*/ 3662711 w 4295300"/>
              <a:gd name="connsiteY86" fmla="*/ 1492344 h 4937803"/>
              <a:gd name="connsiteX87" fmla="*/ 4166921 w 4295300"/>
              <a:gd name="connsiteY87" fmla="*/ 2851306 h 4937803"/>
              <a:gd name="connsiteX88" fmla="*/ 2083754 w 4295300"/>
              <a:gd name="connsiteY88" fmla="*/ 4937804 h 4937803"/>
              <a:gd name="connsiteX89" fmla="*/ 0 w 4295300"/>
              <a:gd name="connsiteY89" fmla="*/ 2851306 h 4937803"/>
              <a:gd name="connsiteX90" fmla="*/ 1873018 w 4295300"/>
              <a:gd name="connsiteY90" fmla="*/ 775781 h 4937803"/>
              <a:gd name="connsiteX91" fmla="*/ 1873018 w 4295300"/>
              <a:gd name="connsiteY91" fmla="*/ 411484 h 4937803"/>
              <a:gd name="connsiteX92" fmla="*/ 1677153 w 4295300"/>
              <a:gd name="connsiteY92" fmla="*/ 411484 h 4937803"/>
              <a:gd name="connsiteX93" fmla="*/ 1636013 w 4295300"/>
              <a:gd name="connsiteY93" fmla="*/ 370344 h 4937803"/>
              <a:gd name="connsiteX94" fmla="*/ 1636013 w 4295300"/>
              <a:gd name="connsiteY94" fmla="*/ 41140 h 4937803"/>
              <a:gd name="connsiteX95" fmla="*/ 1677153 w 4295300"/>
              <a:gd name="connsiteY95" fmla="*/ 0 h 4937803"/>
              <a:gd name="connsiteX96" fmla="*/ 2489709 w 4295300"/>
              <a:gd name="connsiteY96" fmla="*/ 0 h 4937803"/>
              <a:gd name="connsiteX97" fmla="*/ 2530849 w 4295300"/>
              <a:gd name="connsiteY97" fmla="*/ 41140 h 4937803"/>
              <a:gd name="connsiteX98" fmla="*/ 2530849 w 4295300"/>
              <a:gd name="connsiteY98" fmla="*/ 370344 h 4937803"/>
              <a:gd name="connsiteX99" fmla="*/ 2489709 w 4295300"/>
              <a:gd name="connsiteY99" fmla="*/ 411484 h 4937803"/>
              <a:gd name="connsiteX100" fmla="*/ 2305895 w 4295300"/>
              <a:gd name="connsiteY100" fmla="*/ 411484 h 4937803"/>
              <a:gd name="connsiteX101" fmla="*/ 2305895 w 4295300"/>
              <a:gd name="connsiteY101" fmla="*/ 777427 h 4937803"/>
              <a:gd name="connsiteX102" fmla="*/ 3424043 w 4295300"/>
              <a:gd name="connsiteY102" fmla="*/ 1256380 h 4937803"/>
              <a:gd name="connsiteX103" fmla="*/ 3668207 w 4295300"/>
              <a:gd name="connsiteY103" fmla="*/ 1012215 h 4937803"/>
              <a:gd name="connsiteX104" fmla="*/ 3576053 w 4295300"/>
              <a:gd name="connsiteY104" fmla="*/ 920061 h 4937803"/>
              <a:gd name="connsiteX105" fmla="*/ 3563998 w 4295300"/>
              <a:gd name="connsiteY105" fmla="*/ 890976 h 4937803"/>
              <a:gd name="connsiteX106" fmla="*/ 3576053 w 4295300"/>
              <a:gd name="connsiteY106" fmla="*/ 861890 h 4937803"/>
              <a:gd name="connsiteX107" fmla="*/ 3808657 w 4295300"/>
              <a:gd name="connsiteY107" fmla="*/ 629286 h 4937803"/>
              <a:gd name="connsiteX108" fmla="*/ 3866827 w 4295300"/>
              <a:gd name="connsiteY108" fmla="*/ 629286 h 4937803"/>
              <a:gd name="connsiteX109" fmla="*/ 4283246 w 4295300"/>
              <a:gd name="connsiteY109" fmla="*/ 1045165 h 4937803"/>
              <a:gd name="connsiteX110" fmla="*/ 4295301 w 4295300"/>
              <a:gd name="connsiteY110" fmla="*/ 1074251 h 4937803"/>
              <a:gd name="connsiteX111" fmla="*/ 4283246 w 4295300"/>
              <a:gd name="connsiteY111" fmla="*/ 1103337 h 4937803"/>
              <a:gd name="connsiteX112" fmla="*/ 4050642 w 4295300"/>
              <a:gd name="connsiteY112" fmla="*/ 1335940 h 4937803"/>
              <a:gd name="connsiteX113" fmla="*/ 4021556 w 4295300"/>
              <a:gd name="connsiteY113" fmla="*/ 1347996 h 4937803"/>
              <a:gd name="connsiteX114" fmla="*/ 3992470 w 4295300"/>
              <a:gd name="connsiteY114" fmla="*/ 1335940 h 4937803"/>
              <a:gd name="connsiteX115" fmla="*/ 3906324 w 4295300"/>
              <a:gd name="connsiteY115" fmla="*/ 1249794 h 4937803"/>
              <a:gd name="connsiteX116" fmla="*/ 3663250 w 4295300"/>
              <a:gd name="connsiteY116" fmla="*/ 890466 h 4937803"/>
              <a:gd name="connsiteX117" fmla="*/ 4020963 w 4295300"/>
              <a:gd name="connsiteY117" fmla="*/ 1248180 h 4937803"/>
              <a:gd name="connsiteX118" fmla="*/ 4195440 w 4295300"/>
              <a:gd name="connsiteY118" fmla="*/ 1073702 h 4937803"/>
              <a:gd name="connsiteX119" fmla="*/ 3837727 w 4295300"/>
              <a:gd name="connsiteY119" fmla="*/ 715989 h 4937803"/>
              <a:gd name="connsiteX120" fmla="*/ 1718321 w 4295300"/>
              <a:gd name="connsiteY120" fmla="*/ 329237 h 4937803"/>
              <a:gd name="connsiteX121" fmla="*/ 2448551 w 4295300"/>
              <a:gd name="connsiteY121" fmla="*/ 329237 h 4937803"/>
              <a:gd name="connsiteX122" fmla="*/ 2448551 w 4295300"/>
              <a:gd name="connsiteY122" fmla="*/ 82320 h 4937803"/>
              <a:gd name="connsiteX123" fmla="*/ 1718321 w 4295300"/>
              <a:gd name="connsiteY123" fmla="*/ 82320 h 4937803"/>
              <a:gd name="connsiteX124" fmla="*/ 1955324 w 4295300"/>
              <a:gd name="connsiteY124" fmla="*/ 769805 h 4937803"/>
              <a:gd name="connsiteX125" fmla="*/ 2083147 w 4295300"/>
              <a:gd name="connsiteY125" fmla="*/ 765404 h 4937803"/>
              <a:gd name="connsiteX126" fmla="*/ 2223060 w 4295300"/>
              <a:gd name="connsiteY126" fmla="*/ 770876 h 4937803"/>
              <a:gd name="connsiteX127" fmla="*/ 2223060 w 4295300"/>
              <a:gd name="connsiteY127" fmla="*/ 411517 h 4937803"/>
              <a:gd name="connsiteX128" fmla="*/ 1954785 w 4295300"/>
              <a:gd name="connsiteY128" fmla="*/ 411517 h 4937803"/>
              <a:gd name="connsiteX129" fmla="*/ 1954785 w 4295300"/>
              <a:gd name="connsiteY129" fmla="*/ 769759 h 4937803"/>
              <a:gd name="connsiteX130" fmla="*/ 4084634 w 4295300"/>
              <a:gd name="connsiteY130" fmla="*/ 2851894 h 4937803"/>
              <a:gd name="connsiteX131" fmla="*/ 2083764 w 4295300"/>
              <a:gd name="connsiteY131" fmla="*/ 847692 h 4937803"/>
              <a:gd name="connsiteX132" fmla="*/ 82306 w 4295300"/>
              <a:gd name="connsiteY132" fmla="*/ 2851306 h 4937803"/>
              <a:gd name="connsiteX133" fmla="*/ 2083176 w 4295300"/>
              <a:gd name="connsiteY133" fmla="*/ 4855507 h 4937803"/>
              <a:gd name="connsiteX134" fmla="*/ 4084047 w 4295300"/>
              <a:gd name="connsiteY134" fmla="*/ 2851306 h 4937803"/>
              <a:gd name="connsiteX135" fmla="*/ 3847632 w 4295300"/>
              <a:gd name="connsiteY135" fmla="*/ 1191670 h 4937803"/>
              <a:gd name="connsiteX136" fmla="*/ 3726392 w 4295300"/>
              <a:gd name="connsiteY136" fmla="*/ 1070430 h 4937803"/>
              <a:gd name="connsiteX137" fmla="*/ 3486098 w 4295300"/>
              <a:gd name="connsiteY137" fmla="*/ 1310725 h 4937803"/>
              <a:gd name="connsiteX138" fmla="*/ 3607337 w 4295300"/>
              <a:gd name="connsiteY138" fmla="*/ 1431425 h 4937803"/>
              <a:gd name="connsiteX139" fmla="*/ 3847103 w 4295300"/>
              <a:gd name="connsiteY139" fmla="*/ 1191660 h 4937803"/>
              <a:gd name="connsiteX140" fmla="*/ 3244686 w 4295300"/>
              <a:gd name="connsiteY140" fmla="*/ 3528288 h 4937803"/>
              <a:gd name="connsiteX141" fmla="*/ 3209019 w 4295300"/>
              <a:gd name="connsiteY141" fmla="*/ 3548571 h 4937803"/>
              <a:gd name="connsiteX142" fmla="*/ 3188162 w 4295300"/>
              <a:gd name="connsiteY142" fmla="*/ 3543099 h 4937803"/>
              <a:gd name="connsiteX143" fmla="*/ 2274118 w 4295300"/>
              <a:gd name="connsiteY143" fmla="*/ 3002688 h 4937803"/>
              <a:gd name="connsiteX144" fmla="*/ 2083720 w 4295300"/>
              <a:gd name="connsiteY144" fmla="*/ 3096488 h 4937803"/>
              <a:gd name="connsiteX145" fmla="*/ 1840134 w 4295300"/>
              <a:gd name="connsiteY145" fmla="*/ 2852324 h 4937803"/>
              <a:gd name="connsiteX146" fmla="*/ 2042582 w 4295300"/>
              <a:gd name="connsiteY146" fmla="*/ 2612558 h 4937803"/>
              <a:gd name="connsiteX147" fmla="*/ 2042620 w 4295300"/>
              <a:gd name="connsiteY147" fmla="*/ 1157095 h 4937803"/>
              <a:gd name="connsiteX148" fmla="*/ 2083760 w 4295300"/>
              <a:gd name="connsiteY148" fmla="*/ 1115955 h 4937803"/>
              <a:gd name="connsiteX149" fmla="*/ 2124901 w 4295300"/>
              <a:gd name="connsiteY149" fmla="*/ 1157095 h 4937803"/>
              <a:gd name="connsiteX150" fmla="*/ 2124901 w 4295300"/>
              <a:gd name="connsiteY150" fmla="*/ 1533442 h 4937803"/>
              <a:gd name="connsiteX151" fmla="*/ 3255099 w 4295300"/>
              <a:gd name="connsiteY151" fmla="*/ 2776602 h 4937803"/>
              <a:gd name="connsiteX152" fmla="*/ 3255099 w 4295300"/>
              <a:gd name="connsiteY152" fmla="*/ 2943378 h 4937803"/>
              <a:gd name="connsiteX153" fmla="*/ 3480590 w 4295300"/>
              <a:gd name="connsiteY153" fmla="*/ 2650953 h 4937803"/>
              <a:gd name="connsiteX154" fmla="*/ 3538186 w 4295300"/>
              <a:gd name="connsiteY154" fmla="*/ 2643261 h 4937803"/>
              <a:gd name="connsiteX155" fmla="*/ 3545879 w 4295300"/>
              <a:gd name="connsiteY155" fmla="*/ 2700857 h 4937803"/>
              <a:gd name="connsiteX156" fmla="*/ 3246870 w 4295300"/>
              <a:gd name="connsiteY156" fmla="*/ 3088765 h 4937803"/>
              <a:gd name="connsiteX157" fmla="*/ 3214493 w 4295300"/>
              <a:gd name="connsiteY157" fmla="*/ 3104686 h 4937803"/>
              <a:gd name="connsiteX158" fmla="*/ 3182117 w 4295300"/>
              <a:gd name="connsiteY158" fmla="*/ 3088765 h 4937803"/>
              <a:gd name="connsiteX159" fmla="*/ 2883108 w 4295300"/>
              <a:gd name="connsiteY159" fmla="*/ 2700857 h 4937803"/>
              <a:gd name="connsiteX160" fmla="*/ 2890800 w 4295300"/>
              <a:gd name="connsiteY160" fmla="*/ 2643261 h 4937803"/>
              <a:gd name="connsiteX161" fmla="*/ 2948397 w 4295300"/>
              <a:gd name="connsiteY161" fmla="*/ 2650953 h 4937803"/>
              <a:gd name="connsiteX162" fmla="*/ 3173888 w 4295300"/>
              <a:gd name="connsiteY162" fmla="*/ 2943378 h 4937803"/>
              <a:gd name="connsiteX163" fmla="*/ 3173888 w 4295300"/>
              <a:gd name="connsiteY163" fmla="*/ 2776602 h 4937803"/>
              <a:gd name="connsiteX164" fmla="*/ 2125985 w 4295300"/>
              <a:gd name="connsiteY164" fmla="*/ 1616228 h 4937803"/>
              <a:gd name="connsiteX165" fmla="*/ 2125985 w 4295300"/>
              <a:gd name="connsiteY165" fmla="*/ 2610932 h 4937803"/>
              <a:gd name="connsiteX166" fmla="*/ 2328434 w 4295300"/>
              <a:gd name="connsiteY166" fmla="*/ 2850697 h 4937803"/>
              <a:gd name="connsiteX167" fmla="*/ 2314159 w 4295300"/>
              <a:gd name="connsiteY167" fmla="*/ 2929151 h 4937803"/>
              <a:gd name="connsiteX168" fmla="*/ 3230917 w 4295300"/>
              <a:gd name="connsiteY168" fmla="*/ 3471207 h 4937803"/>
              <a:gd name="connsiteX169" fmla="*/ 3245191 w 4295300"/>
              <a:gd name="connsiteY169" fmla="*/ 3527732 h 4937803"/>
              <a:gd name="connsiteX170" fmla="*/ 2245084 w 4295300"/>
              <a:gd name="connsiteY170" fmla="*/ 2851825 h 4937803"/>
              <a:gd name="connsiteX171" fmla="*/ 2083774 w 4295300"/>
              <a:gd name="connsiteY171" fmla="*/ 2689976 h 4937803"/>
              <a:gd name="connsiteX172" fmla="*/ 1922464 w 4295300"/>
              <a:gd name="connsiteY172" fmla="*/ 2851825 h 4937803"/>
              <a:gd name="connsiteX173" fmla="*/ 2083774 w 4295300"/>
              <a:gd name="connsiteY173" fmla="*/ 3013674 h 4937803"/>
              <a:gd name="connsiteX174" fmla="*/ 2245084 w 4295300"/>
              <a:gd name="connsiteY174" fmla="*/ 2851825 h 4937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295300" h="4937803">
                <a:moveTo>
                  <a:pt x="558364" y="2851323"/>
                </a:moveTo>
                <a:cubicBezTo>
                  <a:pt x="558364" y="2873826"/>
                  <a:pt x="539727" y="2892463"/>
                  <a:pt x="517224" y="2892463"/>
                </a:cubicBezTo>
                <a:lnTo>
                  <a:pt x="391585" y="2892463"/>
                </a:lnTo>
                <a:cubicBezTo>
                  <a:pt x="369082" y="2892463"/>
                  <a:pt x="350445" y="2873826"/>
                  <a:pt x="350445" y="2851323"/>
                </a:cubicBezTo>
                <a:cubicBezTo>
                  <a:pt x="350445" y="2828820"/>
                  <a:pt x="369082" y="2810183"/>
                  <a:pt x="391585" y="2810183"/>
                </a:cubicBezTo>
                <a:lnTo>
                  <a:pt x="517224" y="2810183"/>
                </a:lnTo>
                <a:cubicBezTo>
                  <a:pt x="539727" y="2810183"/>
                  <a:pt x="558364" y="2828820"/>
                  <a:pt x="558364" y="2851323"/>
                </a:cubicBezTo>
                <a:close/>
                <a:moveTo>
                  <a:pt x="3648872" y="2892463"/>
                </a:moveTo>
                <a:lnTo>
                  <a:pt x="3774511" y="2892463"/>
                </a:lnTo>
                <a:cubicBezTo>
                  <a:pt x="3797014" y="2892463"/>
                  <a:pt x="3815651" y="2873826"/>
                  <a:pt x="3815651" y="2851323"/>
                </a:cubicBezTo>
                <a:cubicBezTo>
                  <a:pt x="3815651" y="2828820"/>
                  <a:pt x="3797014" y="2810183"/>
                  <a:pt x="3774511" y="2810183"/>
                </a:cubicBezTo>
                <a:lnTo>
                  <a:pt x="3648872" y="2810183"/>
                </a:lnTo>
                <a:cubicBezTo>
                  <a:pt x="3626370" y="2810183"/>
                  <a:pt x="3607732" y="2828820"/>
                  <a:pt x="3607732" y="2851323"/>
                </a:cubicBezTo>
                <a:cubicBezTo>
                  <a:pt x="3607732" y="2873826"/>
                  <a:pt x="3626370" y="2892463"/>
                  <a:pt x="3648872" y="2892463"/>
                </a:cubicBezTo>
                <a:close/>
                <a:moveTo>
                  <a:pt x="2083093" y="4378690"/>
                </a:moveTo>
                <a:cubicBezTo>
                  <a:pt x="2060590" y="4378690"/>
                  <a:pt x="2041953" y="4397327"/>
                  <a:pt x="2041953" y="4419830"/>
                </a:cubicBezTo>
                <a:lnTo>
                  <a:pt x="2041953" y="4546008"/>
                </a:lnTo>
                <a:cubicBezTo>
                  <a:pt x="2041953" y="4568511"/>
                  <a:pt x="2060590" y="4587148"/>
                  <a:pt x="2083093" y="4587148"/>
                </a:cubicBezTo>
                <a:cubicBezTo>
                  <a:pt x="2105596" y="4587148"/>
                  <a:pt x="2124233" y="4568511"/>
                  <a:pt x="2124233" y="4546008"/>
                </a:cubicBezTo>
                <a:lnTo>
                  <a:pt x="2124233" y="4419830"/>
                </a:lnTo>
                <a:cubicBezTo>
                  <a:pt x="2124233" y="4397327"/>
                  <a:pt x="2105596" y="4378690"/>
                  <a:pt x="2083093" y="4378690"/>
                </a:cubicBezTo>
                <a:close/>
                <a:moveTo>
                  <a:pt x="597944" y="2039818"/>
                </a:moveTo>
                <a:lnTo>
                  <a:pt x="706594" y="2102925"/>
                </a:lnTo>
                <a:cubicBezTo>
                  <a:pt x="713177" y="2106752"/>
                  <a:pt x="720295" y="2108398"/>
                  <a:pt x="727452" y="2108398"/>
                </a:cubicBezTo>
                <a:cubicBezTo>
                  <a:pt x="741726" y="2108398"/>
                  <a:pt x="755427" y="2101280"/>
                  <a:pt x="763119" y="2088115"/>
                </a:cubicBezTo>
                <a:cubicBezTo>
                  <a:pt x="774639" y="2068368"/>
                  <a:pt x="768056" y="2043109"/>
                  <a:pt x="748309" y="2031590"/>
                </a:cubicBezTo>
                <a:lnTo>
                  <a:pt x="639658" y="1968483"/>
                </a:lnTo>
                <a:cubicBezTo>
                  <a:pt x="619911" y="1956964"/>
                  <a:pt x="594652" y="1964082"/>
                  <a:pt x="583708" y="1983293"/>
                </a:cubicBezTo>
                <a:cubicBezTo>
                  <a:pt x="572724" y="2002505"/>
                  <a:pt x="578771" y="2028299"/>
                  <a:pt x="598518" y="2039818"/>
                </a:cubicBezTo>
                <a:close/>
                <a:moveTo>
                  <a:pt x="3568830" y="3663205"/>
                </a:moveTo>
                <a:lnTo>
                  <a:pt x="3460180" y="3600097"/>
                </a:lnTo>
                <a:cubicBezTo>
                  <a:pt x="3440432" y="3588578"/>
                  <a:pt x="3415173" y="3595161"/>
                  <a:pt x="3404229" y="3614908"/>
                </a:cubicBezTo>
                <a:cubicBezTo>
                  <a:pt x="3392709" y="3634655"/>
                  <a:pt x="3399828" y="3659914"/>
                  <a:pt x="3419039" y="3670858"/>
                </a:cubicBezTo>
                <a:lnTo>
                  <a:pt x="3527690" y="3733966"/>
                </a:lnTo>
                <a:cubicBezTo>
                  <a:pt x="3534272" y="3737793"/>
                  <a:pt x="3541390" y="3739438"/>
                  <a:pt x="3548547" y="3739438"/>
                </a:cubicBezTo>
                <a:cubicBezTo>
                  <a:pt x="3562821" y="3739438"/>
                  <a:pt x="3576522" y="3732320"/>
                  <a:pt x="3584214" y="3718581"/>
                </a:cubicBezTo>
                <a:cubicBezTo>
                  <a:pt x="3595734" y="3698834"/>
                  <a:pt x="3588615" y="3673575"/>
                  <a:pt x="3569404" y="3662630"/>
                </a:cubicBezTo>
                <a:close/>
                <a:moveTo>
                  <a:pt x="2845183" y="1528995"/>
                </a:moveTo>
                <a:cubicBezTo>
                  <a:pt x="2851766" y="1532822"/>
                  <a:pt x="2858884" y="1534468"/>
                  <a:pt x="2865467" y="1534468"/>
                </a:cubicBezTo>
                <a:cubicBezTo>
                  <a:pt x="2879741" y="1534468"/>
                  <a:pt x="2893442" y="1527350"/>
                  <a:pt x="2901134" y="1513611"/>
                </a:cubicBezTo>
                <a:lnTo>
                  <a:pt x="2964241" y="1404421"/>
                </a:lnTo>
                <a:cubicBezTo>
                  <a:pt x="2975761" y="1384674"/>
                  <a:pt x="2968642" y="1359415"/>
                  <a:pt x="2948895" y="1348471"/>
                </a:cubicBezTo>
                <a:cubicBezTo>
                  <a:pt x="2929148" y="1336951"/>
                  <a:pt x="2903889" y="1344070"/>
                  <a:pt x="2892945" y="1363817"/>
                </a:cubicBezTo>
                <a:lnTo>
                  <a:pt x="2829837" y="1473006"/>
                </a:lnTo>
                <a:cubicBezTo>
                  <a:pt x="2818318" y="1492753"/>
                  <a:pt x="2825436" y="1518012"/>
                  <a:pt x="2845183" y="1528957"/>
                </a:cubicBezTo>
                <a:close/>
                <a:moveTo>
                  <a:pt x="1321042" y="4174028"/>
                </a:moveTo>
                <a:cubicBezTo>
                  <a:pt x="1301295" y="4162508"/>
                  <a:pt x="1276036" y="4169627"/>
                  <a:pt x="1265091" y="4189374"/>
                </a:cubicBezTo>
                <a:lnTo>
                  <a:pt x="1201984" y="4298563"/>
                </a:lnTo>
                <a:cubicBezTo>
                  <a:pt x="1190465" y="4318310"/>
                  <a:pt x="1197583" y="4343569"/>
                  <a:pt x="1217330" y="4354514"/>
                </a:cubicBezTo>
                <a:cubicBezTo>
                  <a:pt x="1223913" y="4358341"/>
                  <a:pt x="1231031" y="4359986"/>
                  <a:pt x="1237613" y="4359986"/>
                </a:cubicBezTo>
                <a:cubicBezTo>
                  <a:pt x="1251888" y="4359986"/>
                  <a:pt x="1265589" y="4352868"/>
                  <a:pt x="1273281" y="4339129"/>
                </a:cubicBezTo>
                <a:lnTo>
                  <a:pt x="1336388" y="4229940"/>
                </a:lnTo>
                <a:cubicBezTo>
                  <a:pt x="1347908" y="4210193"/>
                  <a:pt x="1340789" y="4184934"/>
                  <a:pt x="1321042" y="4173989"/>
                </a:cubicBezTo>
                <a:close/>
                <a:moveTo>
                  <a:pt x="1264517" y="1513124"/>
                </a:moveTo>
                <a:cubicBezTo>
                  <a:pt x="1272210" y="1526289"/>
                  <a:pt x="1285910" y="1533981"/>
                  <a:pt x="1300185" y="1533981"/>
                </a:cubicBezTo>
                <a:cubicBezTo>
                  <a:pt x="1307303" y="1533981"/>
                  <a:pt x="1314459" y="1532335"/>
                  <a:pt x="1320468" y="1528508"/>
                </a:cubicBezTo>
                <a:cubicBezTo>
                  <a:pt x="1340215" y="1516989"/>
                  <a:pt x="1346798" y="1491731"/>
                  <a:pt x="1335814" y="1472558"/>
                </a:cubicBezTo>
                <a:lnTo>
                  <a:pt x="1272707" y="1363369"/>
                </a:lnTo>
                <a:cubicBezTo>
                  <a:pt x="1261187" y="1343622"/>
                  <a:pt x="1235929" y="1337039"/>
                  <a:pt x="1216756" y="1348022"/>
                </a:cubicBezTo>
                <a:cubicBezTo>
                  <a:pt x="1197009" y="1359542"/>
                  <a:pt x="1190426" y="1384800"/>
                  <a:pt x="1201410" y="1403973"/>
                </a:cubicBezTo>
                <a:lnTo>
                  <a:pt x="1264517" y="1513162"/>
                </a:lnTo>
                <a:close/>
                <a:moveTo>
                  <a:pt x="2901718" y="4189409"/>
                </a:moveTo>
                <a:cubicBezTo>
                  <a:pt x="2890198" y="4169662"/>
                  <a:pt x="2864940" y="4163079"/>
                  <a:pt x="2845767" y="4174063"/>
                </a:cubicBezTo>
                <a:cubicBezTo>
                  <a:pt x="2826020" y="4185583"/>
                  <a:pt x="2819438" y="4210841"/>
                  <a:pt x="2830421" y="4230014"/>
                </a:cubicBezTo>
                <a:lnTo>
                  <a:pt x="2893528" y="4339203"/>
                </a:lnTo>
                <a:cubicBezTo>
                  <a:pt x="2901221" y="4352368"/>
                  <a:pt x="2914921" y="4360060"/>
                  <a:pt x="2929196" y="4360060"/>
                </a:cubicBezTo>
                <a:cubicBezTo>
                  <a:pt x="2936314" y="4360060"/>
                  <a:pt x="2943470" y="4358414"/>
                  <a:pt x="2949479" y="4354588"/>
                </a:cubicBezTo>
                <a:cubicBezTo>
                  <a:pt x="2969226" y="4343068"/>
                  <a:pt x="2975809" y="4317810"/>
                  <a:pt x="2964825" y="4298637"/>
                </a:cubicBezTo>
                <a:lnTo>
                  <a:pt x="2901718" y="4189447"/>
                </a:lnTo>
                <a:close/>
                <a:moveTo>
                  <a:pt x="3403175" y="2087530"/>
                </a:moveTo>
                <a:cubicBezTo>
                  <a:pt x="3410867" y="2100696"/>
                  <a:pt x="3424568" y="2108387"/>
                  <a:pt x="3438842" y="2108387"/>
                </a:cubicBezTo>
                <a:cubicBezTo>
                  <a:pt x="3445961" y="2108387"/>
                  <a:pt x="3453117" y="2106742"/>
                  <a:pt x="3459699" y="2102915"/>
                </a:cubicBezTo>
                <a:lnTo>
                  <a:pt x="3568350" y="2039807"/>
                </a:lnTo>
                <a:cubicBezTo>
                  <a:pt x="3588097" y="2028288"/>
                  <a:pt x="3594680" y="2003030"/>
                  <a:pt x="3583160" y="1983857"/>
                </a:cubicBezTo>
                <a:cubicBezTo>
                  <a:pt x="3571641" y="1964110"/>
                  <a:pt x="3546383" y="1957527"/>
                  <a:pt x="3527210" y="1969047"/>
                </a:cubicBezTo>
                <a:lnTo>
                  <a:pt x="3418559" y="2032154"/>
                </a:lnTo>
                <a:cubicBezTo>
                  <a:pt x="3398812" y="2043673"/>
                  <a:pt x="3392230" y="2068931"/>
                  <a:pt x="3403749" y="2088104"/>
                </a:cubicBezTo>
                <a:close/>
                <a:moveTo>
                  <a:pt x="707197" y="3599621"/>
                </a:moveTo>
                <a:lnTo>
                  <a:pt x="598547" y="3662728"/>
                </a:lnTo>
                <a:cubicBezTo>
                  <a:pt x="578800" y="3674248"/>
                  <a:pt x="572217" y="3699506"/>
                  <a:pt x="583736" y="3719253"/>
                </a:cubicBezTo>
                <a:cubicBezTo>
                  <a:pt x="591429" y="3732419"/>
                  <a:pt x="605129" y="3739536"/>
                  <a:pt x="619404" y="3739536"/>
                </a:cubicBezTo>
                <a:cubicBezTo>
                  <a:pt x="626522" y="3739536"/>
                  <a:pt x="633678" y="3737891"/>
                  <a:pt x="640261" y="3734064"/>
                </a:cubicBezTo>
                <a:lnTo>
                  <a:pt x="748911" y="3670956"/>
                </a:lnTo>
                <a:cubicBezTo>
                  <a:pt x="768658" y="3659437"/>
                  <a:pt x="775241" y="3634179"/>
                  <a:pt x="763722" y="3614432"/>
                </a:cubicBezTo>
                <a:cubicBezTo>
                  <a:pt x="752202" y="3594685"/>
                  <a:pt x="726944" y="3588102"/>
                  <a:pt x="707771" y="3599621"/>
                </a:cubicBezTo>
                <a:close/>
                <a:moveTo>
                  <a:pt x="3905768" y="1249287"/>
                </a:moveTo>
                <a:lnTo>
                  <a:pt x="3662711" y="1492344"/>
                </a:lnTo>
                <a:cubicBezTo>
                  <a:pt x="3976523" y="1857748"/>
                  <a:pt x="4166921" y="2332292"/>
                  <a:pt x="4166921" y="2851306"/>
                </a:cubicBezTo>
                <a:cubicBezTo>
                  <a:pt x="4166921" y="4001784"/>
                  <a:pt x="3232597" y="4937804"/>
                  <a:pt x="2083754" y="4937804"/>
                </a:cubicBezTo>
                <a:cubicBezTo>
                  <a:pt x="934912" y="4937804"/>
                  <a:pt x="0" y="4001833"/>
                  <a:pt x="0" y="2851306"/>
                </a:cubicBezTo>
                <a:cubicBezTo>
                  <a:pt x="0" y="1772150"/>
                  <a:pt x="822421" y="881688"/>
                  <a:pt x="1873018" y="775781"/>
                </a:cubicBezTo>
                <a:lnTo>
                  <a:pt x="1873018" y="411484"/>
                </a:lnTo>
                <a:lnTo>
                  <a:pt x="1677153" y="411484"/>
                </a:lnTo>
                <a:cubicBezTo>
                  <a:pt x="1654650" y="411484"/>
                  <a:pt x="1636013" y="392847"/>
                  <a:pt x="1636013" y="370344"/>
                </a:cubicBezTo>
                <a:lnTo>
                  <a:pt x="1636013" y="41140"/>
                </a:lnTo>
                <a:cubicBezTo>
                  <a:pt x="1636013" y="18637"/>
                  <a:pt x="1654650" y="0"/>
                  <a:pt x="1677153" y="0"/>
                </a:cubicBezTo>
                <a:lnTo>
                  <a:pt x="2489709" y="0"/>
                </a:lnTo>
                <a:cubicBezTo>
                  <a:pt x="2512212" y="0"/>
                  <a:pt x="2530849" y="18637"/>
                  <a:pt x="2530849" y="41140"/>
                </a:cubicBezTo>
                <a:lnTo>
                  <a:pt x="2530849" y="370344"/>
                </a:lnTo>
                <a:cubicBezTo>
                  <a:pt x="2530849" y="392847"/>
                  <a:pt x="2512212" y="411484"/>
                  <a:pt x="2489709" y="411484"/>
                </a:cubicBezTo>
                <a:lnTo>
                  <a:pt x="2305895" y="411484"/>
                </a:lnTo>
                <a:lnTo>
                  <a:pt x="2305895" y="777427"/>
                </a:lnTo>
                <a:cubicBezTo>
                  <a:pt x="2729425" y="822433"/>
                  <a:pt x="3114580" y="995217"/>
                  <a:pt x="3424043" y="1256380"/>
                </a:cubicBezTo>
                <a:lnTo>
                  <a:pt x="3668207" y="1012215"/>
                </a:lnTo>
                <a:lnTo>
                  <a:pt x="3576053" y="920061"/>
                </a:lnTo>
                <a:cubicBezTo>
                  <a:pt x="3568361" y="912369"/>
                  <a:pt x="3563998" y="901959"/>
                  <a:pt x="3563998" y="890976"/>
                </a:cubicBezTo>
                <a:cubicBezTo>
                  <a:pt x="3563998" y="879992"/>
                  <a:pt x="3568399" y="869583"/>
                  <a:pt x="3576053" y="861890"/>
                </a:cubicBezTo>
                <a:lnTo>
                  <a:pt x="3808657" y="629286"/>
                </a:lnTo>
                <a:cubicBezTo>
                  <a:pt x="3824577" y="613366"/>
                  <a:pt x="3850907" y="613366"/>
                  <a:pt x="3866827" y="629286"/>
                </a:cubicBezTo>
                <a:lnTo>
                  <a:pt x="4283246" y="1045165"/>
                </a:lnTo>
                <a:cubicBezTo>
                  <a:pt x="4290938" y="1052858"/>
                  <a:pt x="4295301" y="1063267"/>
                  <a:pt x="4295301" y="1074251"/>
                </a:cubicBezTo>
                <a:cubicBezTo>
                  <a:pt x="4295301" y="1085234"/>
                  <a:pt x="4290900" y="1095644"/>
                  <a:pt x="4283246" y="1103337"/>
                </a:cubicBezTo>
                <a:lnTo>
                  <a:pt x="4050642" y="1335940"/>
                </a:lnTo>
                <a:cubicBezTo>
                  <a:pt x="4042414" y="1344168"/>
                  <a:pt x="4032005" y="1347996"/>
                  <a:pt x="4021556" y="1347996"/>
                </a:cubicBezTo>
                <a:cubicBezTo>
                  <a:pt x="4011146" y="1347996"/>
                  <a:pt x="4000699" y="1344169"/>
                  <a:pt x="3992470" y="1335940"/>
                </a:cubicBezTo>
                <a:lnTo>
                  <a:pt x="3906324" y="1249794"/>
                </a:lnTo>
                <a:close/>
                <a:moveTo>
                  <a:pt x="3663250" y="890466"/>
                </a:moveTo>
                <a:lnTo>
                  <a:pt x="4020963" y="1248180"/>
                </a:lnTo>
                <a:lnTo>
                  <a:pt x="4195440" y="1073702"/>
                </a:lnTo>
                <a:lnTo>
                  <a:pt x="3837727" y="715989"/>
                </a:lnTo>
                <a:close/>
                <a:moveTo>
                  <a:pt x="1718321" y="329237"/>
                </a:moveTo>
                <a:lnTo>
                  <a:pt x="2448551" y="329237"/>
                </a:lnTo>
                <a:lnTo>
                  <a:pt x="2448551" y="82320"/>
                </a:lnTo>
                <a:lnTo>
                  <a:pt x="1718321" y="82320"/>
                </a:lnTo>
                <a:close/>
                <a:moveTo>
                  <a:pt x="1955324" y="769805"/>
                </a:moveTo>
                <a:cubicBezTo>
                  <a:pt x="1997574" y="767049"/>
                  <a:pt x="2040360" y="765404"/>
                  <a:pt x="2083147" y="765404"/>
                </a:cubicBezTo>
                <a:cubicBezTo>
                  <a:pt x="2130334" y="765404"/>
                  <a:pt x="2176947" y="767585"/>
                  <a:pt x="2223060" y="770876"/>
                </a:cubicBezTo>
                <a:lnTo>
                  <a:pt x="2223060" y="411517"/>
                </a:lnTo>
                <a:lnTo>
                  <a:pt x="1954785" y="411517"/>
                </a:lnTo>
                <a:lnTo>
                  <a:pt x="1954785" y="769759"/>
                </a:lnTo>
                <a:close/>
                <a:moveTo>
                  <a:pt x="4084634" y="2851894"/>
                </a:moveTo>
                <a:cubicBezTo>
                  <a:pt x="4084634" y="1746874"/>
                  <a:pt x="3187050" y="847692"/>
                  <a:pt x="2083764" y="847692"/>
                </a:cubicBezTo>
                <a:cubicBezTo>
                  <a:pt x="980410" y="847654"/>
                  <a:pt x="82306" y="1746315"/>
                  <a:pt x="82306" y="2851306"/>
                </a:cubicBezTo>
                <a:cubicBezTo>
                  <a:pt x="82306" y="3956296"/>
                  <a:pt x="979891" y="4855507"/>
                  <a:pt x="2083176" y="4855507"/>
                </a:cubicBezTo>
                <a:cubicBezTo>
                  <a:pt x="3186531" y="4855507"/>
                  <a:pt x="4084047" y="3956277"/>
                  <a:pt x="4084047" y="2851306"/>
                </a:cubicBezTo>
                <a:close/>
                <a:moveTo>
                  <a:pt x="3847632" y="1191670"/>
                </a:moveTo>
                <a:lnTo>
                  <a:pt x="3726392" y="1070430"/>
                </a:lnTo>
                <a:lnTo>
                  <a:pt x="3486098" y="1310725"/>
                </a:lnTo>
                <a:cubicBezTo>
                  <a:pt x="3528348" y="1349148"/>
                  <a:pt x="3568378" y="1389714"/>
                  <a:pt x="3607337" y="1431425"/>
                </a:cubicBezTo>
                <a:lnTo>
                  <a:pt x="3847103" y="1191660"/>
                </a:lnTo>
                <a:close/>
                <a:moveTo>
                  <a:pt x="3244686" y="3528288"/>
                </a:moveTo>
                <a:cubicBezTo>
                  <a:pt x="3236994" y="3541454"/>
                  <a:pt x="3223293" y="3548571"/>
                  <a:pt x="3209019" y="3548571"/>
                </a:cubicBezTo>
                <a:cubicBezTo>
                  <a:pt x="3201901" y="3548571"/>
                  <a:pt x="3194745" y="3546926"/>
                  <a:pt x="3188162" y="3543099"/>
                </a:cubicBezTo>
                <a:lnTo>
                  <a:pt x="2274118" y="3002688"/>
                </a:lnTo>
                <a:cubicBezTo>
                  <a:pt x="2229686" y="3059213"/>
                  <a:pt x="2161108" y="3096488"/>
                  <a:pt x="2083720" y="3096488"/>
                </a:cubicBezTo>
                <a:cubicBezTo>
                  <a:pt x="1949313" y="3096488"/>
                  <a:pt x="1840134" y="2986770"/>
                  <a:pt x="1840134" y="2852324"/>
                </a:cubicBezTo>
                <a:cubicBezTo>
                  <a:pt x="1840134" y="2731623"/>
                  <a:pt x="1927925" y="2632309"/>
                  <a:pt x="2042582" y="2612558"/>
                </a:cubicBezTo>
                <a:lnTo>
                  <a:pt x="2042620" y="1157095"/>
                </a:lnTo>
                <a:cubicBezTo>
                  <a:pt x="2042620" y="1134592"/>
                  <a:pt x="2061257" y="1115955"/>
                  <a:pt x="2083760" y="1115955"/>
                </a:cubicBezTo>
                <a:cubicBezTo>
                  <a:pt x="2106263" y="1115955"/>
                  <a:pt x="2124901" y="1134592"/>
                  <a:pt x="2124901" y="1157095"/>
                </a:cubicBezTo>
                <a:lnTo>
                  <a:pt x="2124901" y="1533442"/>
                </a:lnTo>
                <a:cubicBezTo>
                  <a:pt x="2760226" y="1593259"/>
                  <a:pt x="3255099" y="2134203"/>
                  <a:pt x="3255099" y="2776602"/>
                </a:cubicBezTo>
                <a:lnTo>
                  <a:pt x="3255099" y="2943378"/>
                </a:lnTo>
                <a:lnTo>
                  <a:pt x="3480590" y="2650953"/>
                </a:lnTo>
                <a:cubicBezTo>
                  <a:pt x="3494290" y="2632851"/>
                  <a:pt x="3520084" y="2629560"/>
                  <a:pt x="3538186" y="2643261"/>
                </a:cubicBezTo>
                <a:cubicBezTo>
                  <a:pt x="3556289" y="2656961"/>
                  <a:pt x="3559579" y="2682755"/>
                  <a:pt x="3545879" y="2700857"/>
                </a:cubicBezTo>
                <a:lnTo>
                  <a:pt x="3246870" y="3088765"/>
                </a:lnTo>
                <a:cubicBezTo>
                  <a:pt x="3239178" y="3098639"/>
                  <a:pt x="3227123" y="3104686"/>
                  <a:pt x="3214493" y="3104686"/>
                </a:cubicBezTo>
                <a:cubicBezTo>
                  <a:pt x="3201864" y="3104686"/>
                  <a:pt x="3189810" y="3098639"/>
                  <a:pt x="3182117" y="3088765"/>
                </a:cubicBezTo>
                <a:lnTo>
                  <a:pt x="2883108" y="2700857"/>
                </a:lnTo>
                <a:cubicBezTo>
                  <a:pt x="2869408" y="2682755"/>
                  <a:pt x="2872698" y="2656961"/>
                  <a:pt x="2890800" y="2643261"/>
                </a:cubicBezTo>
                <a:cubicBezTo>
                  <a:pt x="2908902" y="2629561"/>
                  <a:pt x="2934696" y="2632851"/>
                  <a:pt x="2948397" y="2650953"/>
                </a:cubicBezTo>
                <a:lnTo>
                  <a:pt x="3173888" y="2943378"/>
                </a:lnTo>
                <a:lnTo>
                  <a:pt x="3173888" y="2776602"/>
                </a:lnTo>
                <a:cubicBezTo>
                  <a:pt x="3173888" y="2179133"/>
                  <a:pt x="2715754" y="1675501"/>
                  <a:pt x="2125985" y="1616228"/>
                </a:cubicBezTo>
                <a:lnTo>
                  <a:pt x="2125985" y="2610932"/>
                </a:lnTo>
                <a:cubicBezTo>
                  <a:pt x="2240641" y="2630679"/>
                  <a:pt x="2328434" y="2730526"/>
                  <a:pt x="2328434" y="2850697"/>
                </a:cubicBezTo>
                <a:cubicBezTo>
                  <a:pt x="2328434" y="2878137"/>
                  <a:pt x="2322961" y="2904467"/>
                  <a:pt x="2314159" y="2929151"/>
                </a:cubicBezTo>
                <a:lnTo>
                  <a:pt x="3230917" y="3471207"/>
                </a:lnTo>
                <a:cubicBezTo>
                  <a:pt x="3250664" y="3482727"/>
                  <a:pt x="3256711" y="3507985"/>
                  <a:pt x="3245191" y="3527732"/>
                </a:cubicBezTo>
                <a:close/>
                <a:moveTo>
                  <a:pt x="2245084" y="2851825"/>
                </a:moveTo>
                <a:cubicBezTo>
                  <a:pt x="2245084" y="2762388"/>
                  <a:pt x="2172677" y="2689976"/>
                  <a:pt x="2083774" y="2689976"/>
                </a:cubicBezTo>
                <a:cubicBezTo>
                  <a:pt x="1994911" y="2689976"/>
                  <a:pt x="1922464" y="2762383"/>
                  <a:pt x="1922464" y="2851825"/>
                </a:cubicBezTo>
                <a:cubicBezTo>
                  <a:pt x="1922464" y="2941267"/>
                  <a:pt x="1994871" y="3013674"/>
                  <a:pt x="2083774" y="3013674"/>
                </a:cubicBezTo>
                <a:cubicBezTo>
                  <a:pt x="2172637" y="3013674"/>
                  <a:pt x="2245084" y="2941267"/>
                  <a:pt x="2245084" y="2851825"/>
                </a:cubicBezTo>
                <a:close/>
              </a:path>
            </a:pathLst>
          </a:custGeom>
          <a:solidFill>
            <a:schemeClr val="bg1"/>
          </a:solidFill>
          <a:ln w="9797" cap="flat">
            <a:noFill/>
            <a:prstDash val="solid"/>
            <a:miter/>
          </a:ln>
        </p:spPr>
        <p:txBody>
          <a:bodyPr rtlCol="0" anchor="ctr"/>
          <a:lstStyle/>
          <a:p>
            <a:endParaRPr lang="en-AU"/>
          </a:p>
        </p:txBody>
      </p:sp>
      <p:grpSp>
        <p:nvGrpSpPr>
          <p:cNvPr id="297" name="Group 296">
            <a:extLst>
              <a:ext uri="{FF2B5EF4-FFF2-40B4-BE49-F238E27FC236}">
                <a16:creationId xmlns:a16="http://schemas.microsoft.com/office/drawing/2014/main" id="{62FDD3CA-5583-C7F4-8DF2-1470414CC2B5}"/>
              </a:ext>
            </a:extLst>
          </p:cNvPr>
          <p:cNvGrpSpPr/>
          <p:nvPr/>
        </p:nvGrpSpPr>
        <p:grpSpPr>
          <a:xfrm>
            <a:off x="9145746" y="2466696"/>
            <a:ext cx="466085" cy="641457"/>
            <a:chOff x="4102905" y="260"/>
            <a:chExt cx="3986249" cy="5486139"/>
          </a:xfrm>
          <a:solidFill>
            <a:schemeClr val="bg1"/>
          </a:solidFill>
        </p:grpSpPr>
        <p:sp>
          <p:nvSpPr>
            <p:cNvPr id="263" name="Freeform 262">
              <a:extLst>
                <a:ext uri="{FF2B5EF4-FFF2-40B4-BE49-F238E27FC236}">
                  <a16:creationId xmlns:a16="http://schemas.microsoft.com/office/drawing/2014/main" id="{E641C06D-A849-4703-0295-ED30E83E454D}"/>
                </a:ext>
              </a:extLst>
            </p:cNvPr>
            <p:cNvSpPr/>
            <p:nvPr/>
          </p:nvSpPr>
          <p:spPr>
            <a:xfrm>
              <a:off x="4102905" y="260"/>
              <a:ext cx="3986249" cy="5486139"/>
            </a:xfrm>
            <a:custGeom>
              <a:avLst/>
              <a:gdLst>
                <a:gd name="connsiteX0" fmla="*/ 1993095 w 3986249"/>
                <a:gd name="connsiteY0" fmla="*/ 5486140 h 5486139"/>
                <a:gd name="connsiteX1" fmla="*/ 1970822 w 3986249"/>
                <a:gd name="connsiteY1" fmla="*/ 5480131 h 5486139"/>
                <a:gd name="connsiteX2" fmla="*/ 298352 w 3986249"/>
                <a:gd name="connsiteY2" fmla="*/ 3879670 h 5486139"/>
                <a:gd name="connsiteX3" fmla="*/ 38 w 3986249"/>
                <a:gd name="connsiteY3" fmla="*/ 2751529 h 5486139"/>
                <a:gd name="connsiteX4" fmla="*/ 0 w 3986249"/>
                <a:gd name="connsiteY4" fmla="*/ 462720 h 5486139"/>
                <a:gd name="connsiteX5" fmla="*/ 18867 w 3986249"/>
                <a:gd name="connsiteY5" fmla="*/ 427589 h 5486139"/>
                <a:gd name="connsiteX6" fmla="*/ 58285 w 3986249"/>
                <a:gd name="connsiteY6" fmla="*/ 423302 h 5486139"/>
                <a:gd name="connsiteX7" fmla="*/ 1633078 w 3986249"/>
                <a:gd name="connsiteY7" fmla="*/ 386410 h 5486139"/>
                <a:gd name="connsiteX8" fmla="*/ 1951985 w 3986249"/>
                <a:gd name="connsiteY8" fmla="*/ 28932 h 5486139"/>
                <a:gd name="connsiteX9" fmla="*/ 2034265 w 3986249"/>
                <a:gd name="connsiteY9" fmla="*/ 28932 h 5486139"/>
                <a:gd name="connsiteX10" fmla="*/ 2353172 w 3986249"/>
                <a:gd name="connsiteY10" fmla="*/ 386410 h 5486139"/>
                <a:gd name="connsiteX11" fmla="*/ 3927965 w 3986249"/>
                <a:gd name="connsiteY11" fmla="*/ 423302 h 5486139"/>
                <a:gd name="connsiteX12" fmla="*/ 3967383 w 3986249"/>
                <a:gd name="connsiteY12" fmla="*/ 427589 h 5486139"/>
                <a:gd name="connsiteX13" fmla="*/ 3986250 w 3986249"/>
                <a:gd name="connsiteY13" fmla="*/ 462720 h 5486139"/>
                <a:gd name="connsiteX14" fmla="*/ 3986250 w 3986249"/>
                <a:gd name="connsiteY14" fmla="*/ 2751529 h 5486139"/>
                <a:gd name="connsiteX15" fmla="*/ 3687936 w 3986249"/>
                <a:gd name="connsiteY15" fmla="*/ 3879670 h 5486139"/>
                <a:gd name="connsiteX16" fmla="*/ 2015467 w 3986249"/>
                <a:gd name="connsiteY16" fmla="*/ 5480131 h 5486139"/>
                <a:gd name="connsiteX17" fmla="*/ 1993155 w 3986249"/>
                <a:gd name="connsiteY17" fmla="*/ 5486140 h 5486139"/>
                <a:gd name="connsiteX18" fmla="*/ 84905 w 3986249"/>
                <a:gd name="connsiteY18" fmla="*/ 523495 h 5486139"/>
                <a:gd name="connsiteX19" fmla="*/ 84905 w 3986249"/>
                <a:gd name="connsiteY19" fmla="*/ 2750581 h 5486139"/>
                <a:gd name="connsiteX20" fmla="*/ 371246 w 3986249"/>
                <a:gd name="connsiteY20" fmla="*/ 3835811 h 5486139"/>
                <a:gd name="connsiteX21" fmla="*/ 1993163 w 3986249"/>
                <a:gd name="connsiteY21" fmla="*/ 5394242 h 5486139"/>
                <a:gd name="connsiteX22" fmla="*/ 3615080 w 3986249"/>
                <a:gd name="connsiteY22" fmla="*/ 3835811 h 5486139"/>
                <a:gd name="connsiteX23" fmla="*/ 3901421 w 3986249"/>
                <a:gd name="connsiteY23" fmla="*/ 2750581 h 5486139"/>
                <a:gd name="connsiteX24" fmla="*/ 3901345 w 3986249"/>
                <a:gd name="connsiteY24" fmla="*/ 523495 h 5486139"/>
                <a:gd name="connsiteX25" fmla="*/ 2313718 w 3986249"/>
                <a:gd name="connsiteY25" fmla="*/ 460923 h 5486139"/>
                <a:gd name="connsiteX26" fmla="*/ 1993126 w 3986249"/>
                <a:gd name="connsiteY26" fmla="*/ 161768 h 5486139"/>
                <a:gd name="connsiteX27" fmla="*/ 1672495 w 3986249"/>
                <a:gd name="connsiteY27" fmla="*/ 460963 h 5486139"/>
                <a:gd name="connsiteX28" fmla="*/ 84868 w 3986249"/>
                <a:gd name="connsiteY28" fmla="*/ 523496 h 548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86249" h="5486139">
                  <a:moveTo>
                    <a:pt x="1993095" y="5486140"/>
                  </a:moveTo>
                  <a:cubicBezTo>
                    <a:pt x="1985364" y="5486140"/>
                    <a:pt x="1977672" y="5483576"/>
                    <a:pt x="1970822" y="5480131"/>
                  </a:cubicBezTo>
                  <a:cubicBezTo>
                    <a:pt x="1214718" y="5012092"/>
                    <a:pt x="652420" y="4473671"/>
                    <a:pt x="298352" y="3879670"/>
                  </a:cubicBezTo>
                  <a:cubicBezTo>
                    <a:pt x="102908" y="3552191"/>
                    <a:pt x="38" y="3161304"/>
                    <a:pt x="38" y="2751529"/>
                  </a:cubicBezTo>
                  <a:lnTo>
                    <a:pt x="0" y="462720"/>
                  </a:lnTo>
                  <a:cubicBezTo>
                    <a:pt x="0" y="449020"/>
                    <a:pt x="6850" y="435280"/>
                    <a:pt x="18867" y="427589"/>
                  </a:cubicBezTo>
                  <a:cubicBezTo>
                    <a:pt x="30846" y="419858"/>
                    <a:pt x="45426" y="418136"/>
                    <a:pt x="58285" y="423302"/>
                  </a:cubicBezTo>
                  <a:cubicBezTo>
                    <a:pt x="544351" y="618746"/>
                    <a:pt x="1221598" y="602443"/>
                    <a:pt x="1633078" y="386410"/>
                  </a:cubicBezTo>
                  <a:cubicBezTo>
                    <a:pt x="1810534" y="292954"/>
                    <a:pt x="1920252" y="169531"/>
                    <a:pt x="1951985" y="28932"/>
                  </a:cubicBezTo>
                  <a:cubicBezTo>
                    <a:pt x="1960557" y="-9644"/>
                    <a:pt x="2025693" y="-9644"/>
                    <a:pt x="2034265" y="28932"/>
                  </a:cubicBezTo>
                  <a:cubicBezTo>
                    <a:pt x="2065991" y="169541"/>
                    <a:pt x="2175716" y="292955"/>
                    <a:pt x="2353172" y="386410"/>
                  </a:cubicBezTo>
                  <a:cubicBezTo>
                    <a:pt x="2764652" y="603329"/>
                    <a:pt x="3441830" y="618750"/>
                    <a:pt x="3927965" y="423302"/>
                  </a:cubicBezTo>
                  <a:cubicBezTo>
                    <a:pt x="3940823" y="418174"/>
                    <a:pt x="3955404" y="419858"/>
                    <a:pt x="3967383" y="427589"/>
                  </a:cubicBezTo>
                  <a:cubicBezTo>
                    <a:pt x="3979400" y="435319"/>
                    <a:pt x="3986250" y="448178"/>
                    <a:pt x="3986250" y="462720"/>
                  </a:cubicBezTo>
                  <a:lnTo>
                    <a:pt x="3986250" y="2751529"/>
                  </a:lnTo>
                  <a:cubicBezTo>
                    <a:pt x="3986250" y="3162166"/>
                    <a:pt x="3883380" y="3552220"/>
                    <a:pt x="3687936" y="3879670"/>
                  </a:cubicBezTo>
                  <a:cubicBezTo>
                    <a:pt x="3333897" y="4473739"/>
                    <a:pt x="2771522" y="5012122"/>
                    <a:pt x="2015467" y="5480131"/>
                  </a:cubicBezTo>
                  <a:cubicBezTo>
                    <a:pt x="2008578" y="5484418"/>
                    <a:pt x="2000885" y="5486140"/>
                    <a:pt x="1993155" y="5486140"/>
                  </a:cubicBezTo>
                  <a:close/>
                  <a:moveTo>
                    <a:pt x="84905" y="523495"/>
                  </a:moveTo>
                  <a:lnTo>
                    <a:pt x="84905" y="2750581"/>
                  </a:lnTo>
                  <a:cubicBezTo>
                    <a:pt x="84905" y="3145759"/>
                    <a:pt x="184327" y="3521264"/>
                    <a:pt x="371246" y="3835811"/>
                  </a:cubicBezTo>
                  <a:cubicBezTo>
                    <a:pt x="714146" y="4411893"/>
                    <a:pt x="1260219" y="4936520"/>
                    <a:pt x="1993163" y="5394242"/>
                  </a:cubicBezTo>
                  <a:cubicBezTo>
                    <a:pt x="2726107" y="4936451"/>
                    <a:pt x="3272180" y="4411883"/>
                    <a:pt x="3615080" y="3835811"/>
                  </a:cubicBezTo>
                  <a:cubicBezTo>
                    <a:pt x="3802833" y="3521195"/>
                    <a:pt x="3901421" y="3145720"/>
                    <a:pt x="3901421" y="2750581"/>
                  </a:cubicBezTo>
                  <a:lnTo>
                    <a:pt x="3901345" y="523495"/>
                  </a:lnTo>
                  <a:cubicBezTo>
                    <a:pt x="3399849" y="703517"/>
                    <a:pt x="2728627" y="679524"/>
                    <a:pt x="2313718" y="460923"/>
                  </a:cubicBezTo>
                  <a:cubicBezTo>
                    <a:pt x="2161137" y="381207"/>
                    <a:pt x="2052291" y="278334"/>
                    <a:pt x="1993126" y="161768"/>
                  </a:cubicBezTo>
                  <a:cubicBezTo>
                    <a:pt x="1933960" y="279216"/>
                    <a:pt x="1825125" y="381204"/>
                    <a:pt x="1672495" y="460963"/>
                  </a:cubicBezTo>
                  <a:cubicBezTo>
                    <a:pt x="1257605" y="679527"/>
                    <a:pt x="586383" y="704402"/>
                    <a:pt x="84868" y="523496"/>
                  </a:cubicBezTo>
                  <a:close/>
                </a:path>
              </a:pathLst>
            </a:custGeom>
            <a:grpFill/>
            <a:ln w="9797" cap="flat">
              <a:noFill/>
              <a:prstDash val="solid"/>
              <a:miter/>
            </a:ln>
          </p:spPr>
          <p:txBody>
            <a:bodyPr rtlCol="0" anchor="ctr"/>
            <a:lstStyle/>
            <a:p>
              <a:endParaRPr lang="en-AU"/>
            </a:p>
          </p:txBody>
        </p:sp>
        <p:sp>
          <p:nvSpPr>
            <p:cNvPr id="264" name="Freeform 263">
              <a:extLst>
                <a:ext uri="{FF2B5EF4-FFF2-40B4-BE49-F238E27FC236}">
                  <a16:creationId xmlns:a16="http://schemas.microsoft.com/office/drawing/2014/main" id="{A5830A76-FBA2-A13A-C35A-F5C7EAE38430}"/>
                </a:ext>
              </a:extLst>
            </p:cNvPr>
            <p:cNvSpPr/>
            <p:nvPr/>
          </p:nvSpPr>
          <p:spPr>
            <a:xfrm>
              <a:off x="4546961" y="694959"/>
              <a:ext cx="3097244" cy="4262492"/>
            </a:xfrm>
            <a:custGeom>
              <a:avLst/>
              <a:gdLst>
                <a:gd name="connsiteX0" fmla="*/ 1549038 w 3097244"/>
                <a:gd name="connsiteY0" fmla="*/ 4262493 h 4262492"/>
                <a:gd name="connsiteX1" fmla="*/ 1525043 w 3097244"/>
                <a:gd name="connsiteY1" fmla="*/ 4254762 h 4262492"/>
                <a:gd name="connsiteX2" fmla="*/ 235739 w 3097244"/>
                <a:gd name="connsiteY2" fmla="*/ 2957718 h 4262492"/>
                <a:gd name="connsiteX3" fmla="*/ 0 w 3097244"/>
                <a:gd name="connsiteY3" fmla="*/ 2056763 h 4262492"/>
                <a:gd name="connsiteX4" fmla="*/ 0 w 3097244"/>
                <a:gd name="connsiteY4" fmla="*/ 331095 h 4262492"/>
                <a:gd name="connsiteX5" fmla="*/ 14581 w 3097244"/>
                <a:gd name="connsiteY5" fmla="*/ 299368 h 4262492"/>
                <a:gd name="connsiteX6" fmla="*/ 47149 w 3097244"/>
                <a:gd name="connsiteY6" fmla="*/ 289074 h 4262492"/>
                <a:gd name="connsiteX7" fmla="*/ 372904 w 3097244"/>
                <a:gd name="connsiteY7" fmla="*/ 307941 h 4262492"/>
                <a:gd name="connsiteX8" fmla="*/ 1525048 w 3097244"/>
                <a:gd name="connsiteY8" fmla="*/ 7061 h 4262492"/>
                <a:gd name="connsiteX9" fmla="*/ 1572197 w 3097244"/>
                <a:gd name="connsiteY9" fmla="*/ 7061 h 4262492"/>
                <a:gd name="connsiteX10" fmla="*/ 2724341 w 3097244"/>
                <a:gd name="connsiteY10" fmla="*/ 307941 h 4262492"/>
                <a:gd name="connsiteX11" fmla="*/ 3050096 w 3097244"/>
                <a:gd name="connsiteY11" fmla="*/ 289074 h 4262492"/>
                <a:gd name="connsiteX12" fmla="*/ 3082663 w 3097244"/>
                <a:gd name="connsiteY12" fmla="*/ 299368 h 4262492"/>
                <a:gd name="connsiteX13" fmla="*/ 3097244 w 3097244"/>
                <a:gd name="connsiteY13" fmla="*/ 331095 h 4262492"/>
                <a:gd name="connsiteX14" fmla="*/ 3097244 w 3097244"/>
                <a:gd name="connsiteY14" fmla="*/ 2055882 h 4262492"/>
                <a:gd name="connsiteX15" fmla="*/ 2861506 w 3097244"/>
                <a:gd name="connsiteY15" fmla="*/ 2956837 h 4262492"/>
                <a:gd name="connsiteX16" fmla="*/ 1572985 w 3097244"/>
                <a:gd name="connsiteY16" fmla="*/ 4254762 h 4262492"/>
                <a:gd name="connsiteX17" fmla="*/ 1548990 w 3097244"/>
                <a:gd name="connsiteY17" fmla="*/ 4262455 h 4262492"/>
                <a:gd name="connsiteX18" fmla="*/ 83973 w 3097244"/>
                <a:gd name="connsiteY18" fmla="*/ 378317 h 4262492"/>
                <a:gd name="connsiteX19" fmla="*/ 83973 w 3097244"/>
                <a:gd name="connsiteY19" fmla="*/ 2055980 h 4262492"/>
                <a:gd name="connsiteX20" fmla="*/ 307701 w 3097244"/>
                <a:gd name="connsiteY20" fmla="*/ 2914073 h 4262492"/>
                <a:gd name="connsiteX21" fmla="*/ 1548117 w 3097244"/>
                <a:gd name="connsiteY21" fmla="*/ 4169087 h 4262492"/>
                <a:gd name="connsiteX22" fmla="*/ 2788533 w 3097244"/>
                <a:gd name="connsiteY22" fmla="*/ 2914073 h 4262492"/>
                <a:gd name="connsiteX23" fmla="*/ 3012261 w 3097244"/>
                <a:gd name="connsiteY23" fmla="*/ 2055980 h 4262492"/>
                <a:gd name="connsiteX24" fmla="*/ 3012299 w 3097244"/>
                <a:gd name="connsiteY24" fmla="*/ 378317 h 4262492"/>
                <a:gd name="connsiteX25" fmla="*/ 2723401 w 3097244"/>
                <a:gd name="connsiteY25" fmla="*/ 392898 h 4262492"/>
                <a:gd name="connsiteX26" fmla="*/ 1547254 w 3097244"/>
                <a:gd name="connsiteY26" fmla="*/ 92861 h 4262492"/>
                <a:gd name="connsiteX27" fmla="*/ 371107 w 3097244"/>
                <a:gd name="connsiteY27" fmla="*/ 392898 h 4262492"/>
                <a:gd name="connsiteX28" fmla="*/ 83933 w 3097244"/>
                <a:gd name="connsiteY28" fmla="*/ 378317 h 42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97244" h="4262492">
                  <a:moveTo>
                    <a:pt x="1549038" y="4262493"/>
                  </a:moveTo>
                  <a:cubicBezTo>
                    <a:pt x="1540466" y="4262493"/>
                    <a:pt x="1532735" y="4259929"/>
                    <a:pt x="1525043" y="4254762"/>
                  </a:cubicBezTo>
                  <a:cubicBezTo>
                    <a:pt x="948961" y="3863033"/>
                    <a:pt x="515251" y="3426678"/>
                    <a:pt x="235739" y="2957718"/>
                  </a:cubicBezTo>
                  <a:cubicBezTo>
                    <a:pt x="81434" y="2698819"/>
                    <a:pt x="0" y="2386810"/>
                    <a:pt x="0" y="2056763"/>
                  </a:cubicBezTo>
                  <a:lnTo>
                    <a:pt x="0" y="331095"/>
                  </a:lnTo>
                  <a:cubicBezTo>
                    <a:pt x="0" y="319077"/>
                    <a:pt x="5128" y="307099"/>
                    <a:pt x="14581" y="299368"/>
                  </a:cubicBezTo>
                  <a:cubicBezTo>
                    <a:pt x="23154" y="291638"/>
                    <a:pt x="36012" y="287351"/>
                    <a:pt x="47149" y="289074"/>
                  </a:cubicBezTo>
                  <a:cubicBezTo>
                    <a:pt x="154310" y="301932"/>
                    <a:pt x="264028" y="307941"/>
                    <a:pt x="372904" y="307941"/>
                  </a:cubicBezTo>
                  <a:cubicBezTo>
                    <a:pt x="830695" y="307941"/>
                    <a:pt x="1239569" y="200780"/>
                    <a:pt x="1525048" y="7061"/>
                  </a:cubicBezTo>
                  <a:cubicBezTo>
                    <a:pt x="1539629" y="-2354"/>
                    <a:pt x="1558496" y="-2354"/>
                    <a:pt x="1572197" y="7061"/>
                  </a:cubicBezTo>
                  <a:cubicBezTo>
                    <a:pt x="1857656" y="200780"/>
                    <a:pt x="2267412" y="307941"/>
                    <a:pt x="2724341" y="307941"/>
                  </a:cubicBezTo>
                  <a:cubicBezTo>
                    <a:pt x="2833216" y="307941"/>
                    <a:pt x="2942934" y="301091"/>
                    <a:pt x="3050096" y="289074"/>
                  </a:cubicBezTo>
                  <a:cubicBezTo>
                    <a:pt x="3062113" y="287351"/>
                    <a:pt x="3074091" y="291638"/>
                    <a:pt x="3082663" y="299368"/>
                  </a:cubicBezTo>
                  <a:cubicBezTo>
                    <a:pt x="3092078" y="307099"/>
                    <a:pt x="3097244" y="319077"/>
                    <a:pt x="3097244" y="331095"/>
                  </a:cubicBezTo>
                  <a:lnTo>
                    <a:pt x="3097244" y="2055882"/>
                  </a:lnTo>
                  <a:cubicBezTo>
                    <a:pt x="3097244" y="2385928"/>
                    <a:pt x="3015806" y="2697977"/>
                    <a:pt x="2861506" y="2956837"/>
                  </a:cubicBezTo>
                  <a:cubicBezTo>
                    <a:pt x="2582865" y="3426600"/>
                    <a:pt x="2149106" y="3862955"/>
                    <a:pt x="1572985" y="4254762"/>
                  </a:cubicBezTo>
                  <a:cubicBezTo>
                    <a:pt x="1565293" y="4259891"/>
                    <a:pt x="1557562" y="4262455"/>
                    <a:pt x="1548990" y="4262455"/>
                  </a:cubicBezTo>
                  <a:close/>
                  <a:moveTo>
                    <a:pt x="83973" y="378317"/>
                  </a:moveTo>
                  <a:lnTo>
                    <a:pt x="83973" y="2055980"/>
                  </a:lnTo>
                  <a:cubicBezTo>
                    <a:pt x="83973" y="2371438"/>
                    <a:pt x="161126" y="2668076"/>
                    <a:pt x="307701" y="2914073"/>
                  </a:cubicBezTo>
                  <a:cubicBezTo>
                    <a:pt x="576897" y="3365848"/>
                    <a:pt x="994343" y="3788468"/>
                    <a:pt x="1548117" y="4169087"/>
                  </a:cubicBezTo>
                  <a:cubicBezTo>
                    <a:pt x="2101881" y="3788448"/>
                    <a:pt x="2519377" y="3366720"/>
                    <a:pt x="2788533" y="2914073"/>
                  </a:cubicBezTo>
                  <a:cubicBezTo>
                    <a:pt x="2935108" y="2668037"/>
                    <a:pt x="3012261" y="2371438"/>
                    <a:pt x="3012261" y="2055980"/>
                  </a:cubicBezTo>
                  <a:lnTo>
                    <a:pt x="3012299" y="378317"/>
                  </a:lnTo>
                  <a:cubicBezTo>
                    <a:pt x="2917160" y="387732"/>
                    <a:pt x="2820256" y="392898"/>
                    <a:pt x="2723401" y="392898"/>
                  </a:cubicBezTo>
                  <a:cubicBezTo>
                    <a:pt x="2254481" y="392898"/>
                    <a:pt x="1849006" y="289186"/>
                    <a:pt x="1547254" y="92861"/>
                  </a:cubicBezTo>
                  <a:cubicBezTo>
                    <a:pt x="1245492" y="289186"/>
                    <a:pt x="840018" y="392898"/>
                    <a:pt x="371107" y="392898"/>
                  </a:cubicBezTo>
                  <a:cubicBezTo>
                    <a:pt x="276810" y="392898"/>
                    <a:pt x="179945" y="387732"/>
                    <a:pt x="83933" y="378317"/>
                  </a:cubicBezTo>
                  <a:close/>
                </a:path>
              </a:pathLst>
            </a:custGeom>
            <a:grpFill/>
            <a:ln w="9797" cap="flat">
              <a:noFill/>
              <a:prstDash val="solid"/>
              <a:miter/>
            </a:ln>
          </p:spPr>
          <p:txBody>
            <a:bodyPr rtlCol="0" anchor="ctr"/>
            <a:lstStyle/>
            <a:p>
              <a:endParaRPr lang="en-AU"/>
            </a:p>
          </p:txBody>
        </p:sp>
        <p:sp>
          <p:nvSpPr>
            <p:cNvPr id="265" name="Freeform 264">
              <a:extLst>
                <a:ext uri="{FF2B5EF4-FFF2-40B4-BE49-F238E27FC236}">
                  <a16:creationId xmlns:a16="http://schemas.microsoft.com/office/drawing/2014/main" id="{9DEA526A-94D1-B266-70C4-04D88A1ECA25}"/>
                </a:ext>
              </a:extLst>
            </p:cNvPr>
            <p:cNvSpPr/>
            <p:nvPr/>
          </p:nvSpPr>
          <p:spPr>
            <a:xfrm>
              <a:off x="4890755" y="1535408"/>
              <a:ext cx="2410488" cy="2410489"/>
            </a:xfrm>
            <a:custGeom>
              <a:avLst/>
              <a:gdLst>
                <a:gd name="connsiteX0" fmla="*/ 1205245 w 2410488"/>
                <a:gd name="connsiteY0" fmla="*/ 2410489 h 2410489"/>
                <a:gd name="connsiteX1" fmla="*/ 0 w 2410488"/>
                <a:gd name="connsiteY1" fmla="*/ 1205244 h 2410489"/>
                <a:gd name="connsiteX2" fmla="*/ 1205245 w 2410488"/>
                <a:gd name="connsiteY2" fmla="*/ 0 h 2410489"/>
                <a:gd name="connsiteX3" fmla="*/ 2410489 w 2410488"/>
                <a:gd name="connsiteY3" fmla="*/ 1205244 h 2410489"/>
                <a:gd name="connsiteX4" fmla="*/ 1205245 w 2410488"/>
                <a:gd name="connsiteY4" fmla="*/ 2410489 h 2410489"/>
                <a:gd name="connsiteX5" fmla="*/ 1205245 w 2410488"/>
                <a:gd name="connsiteY5" fmla="*/ 85627 h 2410489"/>
                <a:gd name="connsiteX6" fmla="*/ 84843 w 2410488"/>
                <a:gd name="connsiteY6" fmla="*/ 1206028 h 2410489"/>
                <a:gd name="connsiteX7" fmla="*/ 1205245 w 2410488"/>
                <a:gd name="connsiteY7" fmla="*/ 2326430 h 2410489"/>
                <a:gd name="connsiteX8" fmla="*/ 2325646 w 2410488"/>
                <a:gd name="connsiteY8" fmla="*/ 1206028 h 2410489"/>
                <a:gd name="connsiteX9" fmla="*/ 1205245 w 2410488"/>
                <a:gd name="connsiteY9" fmla="*/ 85627 h 241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10488" h="2410489">
                  <a:moveTo>
                    <a:pt x="1205245" y="2410489"/>
                  </a:moveTo>
                  <a:cubicBezTo>
                    <a:pt x="540881" y="2410489"/>
                    <a:pt x="0" y="1869579"/>
                    <a:pt x="0" y="1205244"/>
                  </a:cubicBezTo>
                  <a:cubicBezTo>
                    <a:pt x="0" y="540910"/>
                    <a:pt x="540910" y="0"/>
                    <a:pt x="1205245" y="0"/>
                  </a:cubicBezTo>
                  <a:cubicBezTo>
                    <a:pt x="1869579" y="0"/>
                    <a:pt x="2410489" y="540910"/>
                    <a:pt x="2410489" y="1205244"/>
                  </a:cubicBezTo>
                  <a:cubicBezTo>
                    <a:pt x="2410489" y="1870451"/>
                    <a:pt x="1869579" y="2410489"/>
                    <a:pt x="1205245" y="2410489"/>
                  </a:cubicBezTo>
                  <a:close/>
                  <a:moveTo>
                    <a:pt x="1205245" y="85627"/>
                  </a:moveTo>
                  <a:cubicBezTo>
                    <a:pt x="587182" y="85627"/>
                    <a:pt x="84843" y="587956"/>
                    <a:pt x="84843" y="1206028"/>
                  </a:cubicBezTo>
                  <a:cubicBezTo>
                    <a:pt x="84843" y="1824091"/>
                    <a:pt x="587172" y="2326430"/>
                    <a:pt x="1205245" y="2326430"/>
                  </a:cubicBezTo>
                  <a:cubicBezTo>
                    <a:pt x="1823307" y="2326430"/>
                    <a:pt x="2325646" y="1824101"/>
                    <a:pt x="2325646" y="1206028"/>
                  </a:cubicBezTo>
                  <a:cubicBezTo>
                    <a:pt x="2325646" y="587966"/>
                    <a:pt x="1823278" y="85627"/>
                    <a:pt x="1205245" y="85627"/>
                  </a:cubicBezTo>
                  <a:close/>
                </a:path>
              </a:pathLst>
            </a:custGeom>
            <a:grpFill/>
            <a:ln w="9797" cap="flat">
              <a:noFill/>
              <a:prstDash val="solid"/>
              <a:miter/>
            </a:ln>
          </p:spPr>
          <p:txBody>
            <a:bodyPr rtlCol="0" anchor="ctr"/>
            <a:lstStyle/>
            <a:p>
              <a:endParaRPr lang="en-AU"/>
            </a:p>
          </p:txBody>
        </p:sp>
        <p:sp>
          <p:nvSpPr>
            <p:cNvPr id="266" name="Freeform 265">
              <a:extLst>
                <a:ext uri="{FF2B5EF4-FFF2-40B4-BE49-F238E27FC236}">
                  <a16:creationId xmlns:a16="http://schemas.microsoft.com/office/drawing/2014/main" id="{A476678B-7CE4-F496-8624-C1E29171AFF8}"/>
                </a:ext>
              </a:extLst>
            </p:cNvPr>
            <p:cNvSpPr/>
            <p:nvPr/>
          </p:nvSpPr>
          <p:spPr>
            <a:xfrm>
              <a:off x="5139328" y="1784882"/>
              <a:ext cx="1913342" cy="1913342"/>
            </a:xfrm>
            <a:custGeom>
              <a:avLst/>
              <a:gdLst>
                <a:gd name="connsiteX0" fmla="*/ 956671 w 1913342"/>
                <a:gd name="connsiteY0" fmla="*/ 1913343 h 1913342"/>
                <a:gd name="connsiteX1" fmla="*/ 0 w 1913342"/>
                <a:gd name="connsiteY1" fmla="*/ 956671 h 1913342"/>
                <a:gd name="connsiteX2" fmla="*/ 956671 w 1913342"/>
                <a:gd name="connsiteY2" fmla="*/ 0 h 1913342"/>
                <a:gd name="connsiteX3" fmla="*/ 1913343 w 1913342"/>
                <a:gd name="connsiteY3" fmla="*/ 956671 h 1913342"/>
                <a:gd name="connsiteX4" fmla="*/ 956671 w 1913342"/>
                <a:gd name="connsiteY4" fmla="*/ 1913343 h 1913342"/>
                <a:gd name="connsiteX5" fmla="*/ 956671 w 1913342"/>
                <a:gd name="connsiteY5" fmla="*/ 83922 h 1913342"/>
                <a:gd name="connsiteX6" fmla="*/ 84001 w 1913342"/>
                <a:gd name="connsiteY6" fmla="*/ 956593 h 1913342"/>
                <a:gd name="connsiteX7" fmla="*/ 956671 w 1913342"/>
                <a:gd name="connsiteY7" fmla="*/ 1829264 h 1913342"/>
                <a:gd name="connsiteX8" fmla="*/ 1829342 w 1913342"/>
                <a:gd name="connsiteY8" fmla="*/ 956593 h 1913342"/>
                <a:gd name="connsiteX9" fmla="*/ 956671 w 1913342"/>
                <a:gd name="connsiteY9" fmla="*/ 83922 h 1913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3342" h="1913342">
                  <a:moveTo>
                    <a:pt x="956671" y="1913343"/>
                  </a:moveTo>
                  <a:cubicBezTo>
                    <a:pt x="428625" y="1913343"/>
                    <a:pt x="0" y="1483875"/>
                    <a:pt x="0" y="956671"/>
                  </a:cubicBezTo>
                  <a:cubicBezTo>
                    <a:pt x="0" y="428625"/>
                    <a:pt x="429467" y="0"/>
                    <a:pt x="956671" y="0"/>
                  </a:cubicBezTo>
                  <a:cubicBezTo>
                    <a:pt x="1484718" y="0"/>
                    <a:pt x="1913343" y="429468"/>
                    <a:pt x="1913343" y="956671"/>
                  </a:cubicBezTo>
                  <a:cubicBezTo>
                    <a:pt x="1913343" y="1483846"/>
                    <a:pt x="1484718" y="1913343"/>
                    <a:pt x="956671" y="1913343"/>
                  </a:cubicBezTo>
                  <a:close/>
                  <a:moveTo>
                    <a:pt x="956671" y="83922"/>
                  </a:moveTo>
                  <a:cubicBezTo>
                    <a:pt x="475769" y="83922"/>
                    <a:pt x="84001" y="475690"/>
                    <a:pt x="84001" y="956593"/>
                  </a:cubicBezTo>
                  <a:cubicBezTo>
                    <a:pt x="84001" y="1437496"/>
                    <a:pt x="475769" y="1829264"/>
                    <a:pt x="956671" y="1829264"/>
                  </a:cubicBezTo>
                  <a:cubicBezTo>
                    <a:pt x="1437574" y="1829264"/>
                    <a:pt x="1829342" y="1437496"/>
                    <a:pt x="1829342" y="956593"/>
                  </a:cubicBezTo>
                  <a:cubicBezTo>
                    <a:pt x="1829342" y="474809"/>
                    <a:pt x="1437574" y="83922"/>
                    <a:pt x="956671" y="83922"/>
                  </a:cubicBezTo>
                  <a:close/>
                </a:path>
              </a:pathLst>
            </a:custGeom>
            <a:grpFill/>
            <a:ln w="9797" cap="flat">
              <a:noFill/>
              <a:prstDash val="solid"/>
              <a:miter/>
            </a:ln>
          </p:spPr>
          <p:txBody>
            <a:bodyPr rtlCol="0" anchor="ctr"/>
            <a:lstStyle/>
            <a:p>
              <a:endParaRPr lang="en-AU"/>
            </a:p>
          </p:txBody>
        </p:sp>
        <p:sp>
          <p:nvSpPr>
            <p:cNvPr id="267" name="Freeform 266">
              <a:extLst>
                <a:ext uri="{FF2B5EF4-FFF2-40B4-BE49-F238E27FC236}">
                  <a16:creationId xmlns:a16="http://schemas.microsoft.com/office/drawing/2014/main" id="{A401F2BA-517A-435D-BA6C-658FA6FB1438}"/>
                </a:ext>
              </a:extLst>
            </p:cNvPr>
            <p:cNvSpPr/>
            <p:nvPr/>
          </p:nvSpPr>
          <p:spPr>
            <a:xfrm>
              <a:off x="5230884" y="1876584"/>
              <a:ext cx="259384" cy="259682"/>
            </a:xfrm>
            <a:custGeom>
              <a:avLst/>
              <a:gdLst>
                <a:gd name="connsiteX0" fmla="*/ 217916 w 259384"/>
                <a:gd name="connsiteY0" fmla="*/ 259682 h 259682"/>
                <a:gd name="connsiteX1" fmla="*/ 178498 w 259384"/>
                <a:gd name="connsiteY1" fmla="*/ 232243 h 259682"/>
                <a:gd name="connsiteX2" fmla="*/ 33608 w 259384"/>
                <a:gd name="connsiteY2" fmla="*/ 83062 h 259682"/>
                <a:gd name="connsiteX3" fmla="*/ 1040 w 259384"/>
                <a:gd name="connsiteY3" fmla="*/ 33349 h 259682"/>
                <a:gd name="connsiteX4" fmla="*/ 50753 w 259384"/>
                <a:gd name="connsiteY4" fmla="*/ 781 h 259682"/>
                <a:gd name="connsiteX5" fmla="*/ 256493 w 259384"/>
                <a:gd name="connsiteY5" fmla="*/ 202230 h 259682"/>
                <a:gd name="connsiteX6" fmla="*/ 231617 w 259384"/>
                <a:gd name="connsiteY6" fmla="*/ 257110 h 259682"/>
                <a:gd name="connsiteX7" fmla="*/ 217917 w 259384"/>
                <a:gd name="connsiteY7" fmla="*/ 259674 h 25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84" h="259682">
                  <a:moveTo>
                    <a:pt x="217916" y="259682"/>
                  </a:moveTo>
                  <a:cubicBezTo>
                    <a:pt x="200771" y="259682"/>
                    <a:pt x="184468" y="249388"/>
                    <a:pt x="178498" y="232243"/>
                  </a:cubicBezTo>
                  <a:cubicBezTo>
                    <a:pt x="145050" y="144795"/>
                    <a:pt x="98782" y="96807"/>
                    <a:pt x="33608" y="83062"/>
                  </a:cubicBezTo>
                  <a:cubicBezTo>
                    <a:pt x="10455" y="77933"/>
                    <a:pt x="-4127" y="55622"/>
                    <a:pt x="1040" y="33349"/>
                  </a:cubicBezTo>
                  <a:cubicBezTo>
                    <a:pt x="6169" y="10195"/>
                    <a:pt x="28480" y="-3505"/>
                    <a:pt x="50753" y="781"/>
                  </a:cubicBezTo>
                  <a:cubicBezTo>
                    <a:pt x="145051" y="20490"/>
                    <a:pt x="212788" y="86506"/>
                    <a:pt x="256493" y="202230"/>
                  </a:cubicBezTo>
                  <a:cubicBezTo>
                    <a:pt x="265066" y="223661"/>
                    <a:pt x="253929" y="248537"/>
                    <a:pt x="231617" y="257110"/>
                  </a:cubicBezTo>
                  <a:cubicBezTo>
                    <a:pt x="228211" y="258794"/>
                    <a:pt x="223045" y="259674"/>
                    <a:pt x="217917" y="259674"/>
                  </a:cubicBezTo>
                  <a:close/>
                </a:path>
              </a:pathLst>
            </a:custGeom>
            <a:grpFill/>
            <a:ln w="9797" cap="flat">
              <a:noFill/>
              <a:prstDash val="solid"/>
              <a:miter/>
            </a:ln>
          </p:spPr>
          <p:txBody>
            <a:bodyPr rtlCol="0" anchor="ctr"/>
            <a:lstStyle/>
            <a:p>
              <a:endParaRPr lang="en-AU"/>
            </a:p>
          </p:txBody>
        </p:sp>
        <p:sp>
          <p:nvSpPr>
            <p:cNvPr id="268" name="Freeform 267">
              <a:extLst>
                <a:ext uri="{FF2B5EF4-FFF2-40B4-BE49-F238E27FC236}">
                  <a16:creationId xmlns:a16="http://schemas.microsoft.com/office/drawing/2014/main" id="{35A9AA0D-5DFE-6C31-6D7F-961FE29F5F0F}"/>
                </a:ext>
              </a:extLst>
            </p:cNvPr>
            <p:cNvSpPr/>
            <p:nvPr/>
          </p:nvSpPr>
          <p:spPr>
            <a:xfrm>
              <a:off x="4891611" y="2665967"/>
              <a:ext cx="331941" cy="117499"/>
            </a:xfrm>
            <a:custGeom>
              <a:avLst/>
              <a:gdLst>
                <a:gd name="connsiteX0" fmla="*/ 289727 w 331941"/>
                <a:gd name="connsiteY0" fmla="*/ 117499 h 117499"/>
                <a:gd name="connsiteX1" fmla="*/ 272582 w 331941"/>
                <a:gd name="connsiteY1" fmla="*/ 114055 h 117499"/>
                <a:gd name="connsiteX2" fmla="*/ 65118 w 331941"/>
                <a:gd name="connsiteY2" fmla="*/ 110611 h 117499"/>
                <a:gd name="connsiteX3" fmla="*/ 6832 w 331941"/>
                <a:gd name="connsiteY3" fmla="*/ 98593 h 117499"/>
                <a:gd name="connsiteX4" fmla="*/ 18849 w 331941"/>
                <a:gd name="connsiteY4" fmla="*/ 40308 h 117499"/>
                <a:gd name="connsiteX5" fmla="*/ 306866 w 331941"/>
                <a:gd name="connsiteY5" fmla="*/ 36864 h 117499"/>
                <a:gd name="connsiteX6" fmla="*/ 328297 w 331941"/>
                <a:gd name="connsiteY6" fmla="*/ 92585 h 117499"/>
                <a:gd name="connsiteX7" fmla="*/ 289721 w 331941"/>
                <a:gd name="connsiteY7" fmla="*/ 117499 h 11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941" h="117499">
                  <a:moveTo>
                    <a:pt x="289727" y="117499"/>
                  </a:moveTo>
                  <a:cubicBezTo>
                    <a:pt x="283719" y="117499"/>
                    <a:pt x="277710" y="116657"/>
                    <a:pt x="272582" y="114055"/>
                  </a:cubicBezTo>
                  <a:cubicBezTo>
                    <a:pt x="186857" y="75479"/>
                    <a:pt x="120844" y="74637"/>
                    <a:pt x="65118" y="110611"/>
                  </a:cubicBezTo>
                  <a:cubicBezTo>
                    <a:pt x="45409" y="123469"/>
                    <a:pt x="19691" y="117461"/>
                    <a:pt x="6832" y="98593"/>
                  </a:cubicBezTo>
                  <a:cubicBezTo>
                    <a:pt x="-6026" y="78884"/>
                    <a:pt x="-18" y="53167"/>
                    <a:pt x="18849" y="40308"/>
                  </a:cubicBezTo>
                  <a:cubicBezTo>
                    <a:pt x="100288" y="-11968"/>
                    <a:pt x="194591" y="-13691"/>
                    <a:pt x="306866" y="36864"/>
                  </a:cubicBezTo>
                  <a:cubicBezTo>
                    <a:pt x="328297" y="46278"/>
                    <a:pt x="337711" y="71154"/>
                    <a:pt x="328297" y="92585"/>
                  </a:cubicBezTo>
                  <a:cubicBezTo>
                    <a:pt x="321447" y="108046"/>
                    <a:pt x="306024" y="117499"/>
                    <a:pt x="289721" y="117499"/>
                  </a:cubicBezTo>
                  <a:close/>
                </a:path>
              </a:pathLst>
            </a:custGeom>
            <a:grpFill/>
            <a:ln w="9797" cap="flat">
              <a:noFill/>
              <a:prstDash val="solid"/>
              <a:miter/>
            </a:ln>
          </p:spPr>
          <p:txBody>
            <a:bodyPr rtlCol="0" anchor="ctr"/>
            <a:lstStyle/>
            <a:p>
              <a:endParaRPr lang="en-AU"/>
            </a:p>
          </p:txBody>
        </p:sp>
        <p:sp>
          <p:nvSpPr>
            <p:cNvPr id="269" name="Freeform 268">
              <a:extLst>
                <a:ext uri="{FF2B5EF4-FFF2-40B4-BE49-F238E27FC236}">
                  <a16:creationId xmlns:a16="http://schemas.microsoft.com/office/drawing/2014/main" id="{B721EFE1-F138-4659-FC5A-3A2A844E860A}"/>
                </a:ext>
              </a:extLst>
            </p:cNvPr>
            <p:cNvSpPr/>
            <p:nvPr/>
          </p:nvSpPr>
          <p:spPr>
            <a:xfrm>
              <a:off x="5231741" y="3346700"/>
              <a:ext cx="260260" cy="258844"/>
            </a:xfrm>
            <a:custGeom>
              <a:avLst/>
              <a:gdLst>
                <a:gd name="connsiteX0" fmla="*/ 42181 w 260260"/>
                <a:gd name="connsiteY0" fmla="*/ 258844 h 258844"/>
                <a:gd name="connsiteX1" fmla="*/ 33608 w 260260"/>
                <a:gd name="connsiteY1" fmla="*/ 258002 h 258844"/>
                <a:gd name="connsiteX2" fmla="*/ 1040 w 260260"/>
                <a:gd name="connsiteY2" fmla="*/ 208289 h 258844"/>
                <a:gd name="connsiteX3" fmla="*/ 202489 w 260260"/>
                <a:gd name="connsiteY3" fmla="*/ 2549 h 258844"/>
                <a:gd name="connsiteX4" fmla="*/ 257369 w 260260"/>
                <a:gd name="connsiteY4" fmla="*/ 27425 h 258844"/>
                <a:gd name="connsiteX5" fmla="*/ 232493 w 260260"/>
                <a:gd name="connsiteY5" fmla="*/ 82305 h 258844"/>
                <a:gd name="connsiteX6" fmla="*/ 83312 w 260260"/>
                <a:gd name="connsiteY6" fmla="*/ 227195 h 258844"/>
                <a:gd name="connsiteX7" fmla="*/ 42172 w 260260"/>
                <a:gd name="connsiteY7" fmla="*/ 258844 h 258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260" h="258844">
                  <a:moveTo>
                    <a:pt x="42181" y="258844"/>
                  </a:moveTo>
                  <a:cubicBezTo>
                    <a:pt x="39616" y="258844"/>
                    <a:pt x="36172" y="258844"/>
                    <a:pt x="33608" y="258002"/>
                  </a:cubicBezTo>
                  <a:cubicBezTo>
                    <a:pt x="10455" y="252874"/>
                    <a:pt x="-4127" y="230562"/>
                    <a:pt x="1040" y="208289"/>
                  </a:cubicBezTo>
                  <a:cubicBezTo>
                    <a:pt x="20749" y="114833"/>
                    <a:pt x="88488" y="45412"/>
                    <a:pt x="202489" y="2549"/>
                  </a:cubicBezTo>
                  <a:cubicBezTo>
                    <a:pt x="223920" y="-5181"/>
                    <a:pt x="248797" y="5113"/>
                    <a:pt x="257369" y="27425"/>
                  </a:cubicBezTo>
                  <a:cubicBezTo>
                    <a:pt x="265942" y="49698"/>
                    <a:pt x="254805" y="73732"/>
                    <a:pt x="232493" y="82305"/>
                  </a:cubicBezTo>
                  <a:cubicBezTo>
                    <a:pt x="145046" y="115753"/>
                    <a:pt x="97057" y="161180"/>
                    <a:pt x="83312" y="227195"/>
                  </a:cubicBezTo>
                  <a:cubicBezTo>
                    <a:pt x="79064" y="245143"/>
                    <a:pt x="61919" y="258844"/>
                    <a:pt x="42172" y="258844"/>
                  </a:cubicBezTo>
                  <a:close/>
                </a:path>
              </a:pathLst>
            </a:custGeom>
            <a:grpFill/>
            <a:ln w="9797" cap="flat">
              <a:noFill/>
              <a:prstDash val="solid"/>
              <a:miter/>
            </a:ln>
          </p:spPr>
          <p:txBody>
            <a:bodyPr rtlCol="0" anchor="ctr"/>
            <a:lstStyle/>
            <a:p>
              <a:endParaRPr lang="en-AU"/>
            </a:p>
          </p:txBody>
        </p:sp>
        <p:sp>
          <p:nvSpPr>
            <p:cNvPr id="271" name="Freeform 270">
              <a:extLst>
                <a:ext uri="{FF2B5EF4-FFF2-40B4-BE49-F238E27FC236}">
                  <a16:creationId xmlns:a16="http://schemas.microsoft.com/office/drawing/2014/main" id="{FC45A3A8-0AB4-9A52-50B1-C7C2680D30B7}"/>
                </a:ext>
              </a:extLst>
            </p:cNvPr>
            <p:cNvSpPr/>
            <p:nvPr/>
          </p:nvSpPr>
          <p:spPr>
            <a:xfrm>
              <a:off x="6700874" y="3345472"/>
              <a:ext cx="261144" cy="260080"/>
            </a:xfrm>
            <a:custGeom>
              <a:avLst/>
              <a:gdLst>
                <a:gd name="connsiteX0" fmla="*/ 217204 w 261144"/>
                <a:gd name="connsiteY0" fmla="*/ 260072 h 260080"/>
                <a:gd name="connsiteX1" fmla="*/ 208631 w 261144"/>
                <a:gd name="connsiteY1" fmla="*/ 259230 h 260080"/>
                <a:gd name="connsiteX2" fmla="*/ 2891 w 261144"/>
                <a:gd name="connsiteY2" fmla="*/ 57782 h 260080"/>
                <a:gd name="connsiteX3" fmla="*/ 27767 w 261144"/>
                <a:gd name="connsiteY3" fmla="*/ 2902 h 260080"/>
                <a:gd name="connsiteX4" fmla="*/ 82647 w 261144"/>
                <a:gd name="connsiteY4" fmla="*/ 26897 h 260080"/>
                <a:gd name="connsiteX5" fmla="*/ 227537 w 261144"/>
                <a:gd name="connsiteY5" fmla="*/ 176078 h 260080"/>
                <a:gd name="connsiteX6" fmla="*/ 260104 w 261144"/>
                <a:gd name="connsiteY6" fmla="*/ 225791 h 260080"/>
                <a:gd name="connsiteX7" fmla="*/ 217204 w 261144"/>
                <a:gd name="connsiteY7" fmla="*/ 260081 h 26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144" h="260080">
                  <a:moveTo>
                    <a:pt x="217204" y="260072"/>
                  </a:moveTo>
                  <a:cubicBezTo>
                    <a:pt x="214640" y="260072"/>
                    <a:pt x="211195" y="260072"/>
                    <a:pt x="208631" y="259230"/>
                  </a:cubicBezTo>
                  <a:cubicBezTo>
                    <a:pt x="114334" y="239521"/>
                    <a:pt x="46596" y="173505"/>
                    <a:pt x="2891" y="57782"/>
                  </a:cubicBezTo>
                  <a:cubicBezTo>
                    <a:pt x="-5681" y="36350"/>
                    <a:pt x="5455" y="11474"/>
                    <a:pt x="27767" y="2902"/>
                  </a:cubicBezTo>
                  <a:cubicBezTo>
                    <a:pt x="50040" y="-5671"/>
                    <a:pt x="74074" y="5466"/>
                    <a:pt x="82647" y="26897"/>
                  </a:cubicBezTo>
                  <a:cubicBezTo>
                    <a:pt x="116095" y="114344"/>
                    <a:pt x="162363" y="162333"/>
                    <a:pt x="227537" y="176078"/>
                  </a:cubicBezTo>
                  <a:cubicBezTo>
                    <a:pt x="250690" y="181206"/>
                    <a:pt x="265271" y="203518"/>
                    <a:pt x="260104" y="225791"/>
                  </a:cubicBezTo>
                  <a:cubicBezTo>
                    <a:pt x="254058" y="246381"/>
                    <a:pt x="236912" y="260081"/>
                    <a:pt x="217204" y="260081"/>
                  </a:cubicBezTo>
                  <a:close/>
                </a:path>
              </a:pathLst>
            </a:custGeom>
            <a:grpFill/>
            <a:ln w="9797" cap="flat">
              <a:noFill/>
              <a:prstDash val="solid"/>
              <a:miter/>
            </a:ln>
          </p:spPr>
          <p:txBody>
            <a:bodyPr rtlCol="0" anchor="ctr"/>
            <a:lstStyle/>
            <a:p>
              <a:endParaRPr lang="en-AU"/>
            </a:p>
          </p:txBody>
        </p:sp>
        <p:sp>
          <p:nvSpPr>
            <p:cNvPr id="275" name="Freeform 274">
              <a:extLst>
                <a:ext uri="{FF2B5EF4-FFF2-40B4-BE49-F238E27FC236}">
                  <a16:creationId xmlns:a16="http://schemas.microsoft.com/office/drawing/2014/main" id="{365D9ECB-BE7E-7042-769A-0F264A9C1C79}"/>
                </a:ext>
              </a:extLst>
            </p:cNvPr>
            <p:cNvSpPr/>
            <p:nvPr/>
          </p:nvSpPr>
          <p:spPr>
            <a:xfrm>
              <a:off x="6968401" y="2699223"/>
              <a:ext cx="331947" cy="117651"/>
            </a:xfrm>
            <a:custGeom>
              <a:avLst/>
              <a:gdLst>
                <a:gd name="connsiteX0" fmla="*/ 178538 w 331947"/>
                <a:gd name="connsiteY0" fmla="*/ 117651 h 117651"/>
                <a:gd name="connsiteX1" fmla="*/ 25076 w 331947"/>
                <a:gd name="connsiteY1" fmla="*/ 80797 h 117651"/>
                <a:gd name="connsiteX2" fmla="*/ 3645 w 331947"/>
                <a:gd name="connsiteY2" fmla="*/ 25076 h 117651"/>
                <a:gd name="connsiteX3" fmla="*/ 59366 w 331947"/>
                <a:gd name="connsiteY3" fmla="*/ 3645 h 117651"/>
                <a:gd name="connsiteX4" fmla="*/ 266830 w 331947"/>
                <a:gd name="connsiteY4" fmla="*/ 7089 h 117651"/>
                <a:gd name="connsiteX5" fmla="*/ 325115 w 331947"/>
                <a:gd name="connsiteY5" fmla="*/ 19106 h 117651"/>
                <a:gd name="connsiteX6" fmla="*/ 313098 w 331947"/>
                <a:gd name="connsiteY6" fmla="*/ 77391 h 117651"/>
                <a:gd name="connsiteX7" fmla="*/ 178544 w 331947"/>
                <a:gd name="connsiteY7" fmla="*/ 117652 h 11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947" h="117651">
                  <a:moveTo>
                    <a:pt x="178538" y="117651"/>
                  </a:moveTo>
                  <a:cubicBezTo>
                    <a:pt x="131390" y="117651"/>
                    <a:pt x="80796" y="105634"/>
                    <a:pt x="25076" y="80797"/>
                  </a:cubicBezTo>
                  <a:cubicBezTo>
                    <a:pt x="3645" y="71383"/>
                    <a:pt x="-5769" y="46507"/>
                    <a:pt x="3645" y="25076"/>
                  </a:cubicBezTo>
                  <a:cubicBezTo>
                    <a:pt x="13059" y="3645"/>
                    <a:pt x="37935" y="-5769"/>
                    <a:pt x="59366" y="3645"/>
                  </a:cubicBezTo>
                  <a:cubicBezTo>
                    <a:pt x="145091" y="42221"/>
                    <a:pt x="211104" y="43063"/>
                    <a:pt x="266830" y="7089"/>
                  </a:cubicBezTo>
                  <a:cubicBezTo>
                    <a:pt x="286539" y="-5770"/>
                    <a:pt x="312257" y="239"/>
                    <a:pt x="325115" y="19106"/>
                  </a:cubicBezTo>
                  <a:cubicBezTo>
                    <a:pt x="337974" y="38815"/>
                    <a:pt x="331966" y="64533"/>
                    <a:pt x="313098" y="77391"/>
                  </a:cubicBezTo>
                  <a:cubicBezTo>
                    <a:pt x="271996" y="103950"/>
                    <a:pt x="227412" y="117652"/>
                    <a:pt x="178544" y="117652"/>
                  </a:cubicBezTo>
                  <a:close/>
                </a:path>
              </a:pathLst>
            </a:custGeom>
            <a:grpFill/>
            <a:ln w="9797" cap="flat">
              <a:noFill/>
              <a:prstDash val="solid"/>
              <a:miter/>
            </a:ln>
          </p:spPr>
          <p:txBody>
            <a:bodyPr rtlCol="0" anchor="ctr"/>
            <a:lstStyle/>
            <a:p>
              <a:endParaRPr lang="en-AU"/>
            </a:p>
          </p:txBody>
        </p:sp>
        <p:sp>
          <p:nvSpPr>
            <p:cNvPr id="276" name="Freeform 275">
              <a:extLst>
                <a:ext uri="{FF2B5EF4-FFF2-40B4-BE49-F238E27FC236}">
                  <a16:creationId xmlns:a16="http://schemas.microsoft.com/office/drawing/2014/main" id="{6C850771-03D1-8852-1534-6F578FB17E34}"/>
                </a:ext>
              </a:extLst>
            </p:cNvPr>
            <p:cNvSpPr/>
            <p:nvPr/>
          </p:nvSpPr>
          <p:spPr>
            <a:xfrm>
              <a:off x="6700890" y="1875708"/>
              <a:ext cx="260269" cy="260558"/>
            </a:xfrm>
            <a:custGeom>
              <a:avLst/>
              <a:gdLst>
                <a:gd name="connsiteX0" fmla="*/ 42309 w 260269"/>
                <a:gd name="connsiteY0" fmla="*/ 260558 h 260558"/>
                <a:gd name="connsiteX1" fmla="*/ 2891 w 260269"/>
                <a:gd name="connsiteY1" fmla="*/ 233119 h 260558"/>
                <a:gd name="connsiteX2" fmla="*/ 27767 w 260269"/>
                <a:gd name="connsiteY2" fmla="*/ 178239 h 260558"/>
                <a:gd name="connsiteX3" fmla="*/ 176948 w 260269"/>
                <a:gd name="connsiteY3" fmla="*/ 33349 h 260558"/>
                <a:gd name="connsiteX4" fmla="*/ 226661 w 260269"/>
                <a:gd name="connsiteY4" fmla="*/ 781 h 260558"/>
                <a:gd name="connsiteX5" fmla="*/ 259229 w 260269"/>
                <a:gd name="connsiteY5" fmla="*/ 50494 h 260558"/>
                <a:gd name="connsiteX6" fmla="*/ 57780 w 260269"/>
                <a:gd name="connsiteY6" fmla="*/ 256234 h 260558"/>
                <a:gd name="connsiteX7" fmla="*/ 42319 w 260269"/>
                <a:gd name="connsiteY7" fmla="*/ 260558 h 26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269" h="260558">
                  <a:moveTo>
                    <a:pt x="42309" y="260558"/>
                  </a:moveTo>
                  <a:cubicBezTo>
                    <a:pt x="25164" y="260558"/>
                    <a:pt x="8861" y="250264"/>
                    <a:pt x="2891" y="233119"/>
                  </a:cubicBezTo>
                  <a:cubicBezTo>
                    <a:pt x="-5681" y="211687"/>
                    <a:pt x="5455" y="186811"/>
                    <a:pt x="27767" y="178239"/>
                  </a:cubicBezTo>
                  <a:cubicBezTo>
                    <a:pt x="115214" y="144790"/>
                    <a:pt x="163203" y="98522"/>
                    <a:pt x="176948" y="33349"/>
                  </a:cubicBezTo>
                  <a:cubicBezTo>
                    <a:pt x="182076" y="10195"/>
                    <a:pt x="204388" y="-3505"/>
                    <a:pt x="226661" y="781"/>
                  </a:cubicBezTo>
                  <a:cubicBezTo>
                    <a:pt x="249815" y="5909"/>
                    <a:pt x="264395" y="28221"/>
                    <a:pt x="259229" y="50494"/>
                  </a:cubicBezTo>
                  <a:cubicBezTo>
                    <a:pt x="239520" y="144791"/>
                    <a:pt x="173504" y="212529"/>
                    <a:pt x="57780" y="256234"/>
                  </a:cubicBezTo>
                  <a:cubicBezTo>
                    <a:pt x="51733" y="259678"/>
                    <a:pt x="46605" y="260558"/>
                    <a:pt x="42319" y="260558"/>
                  </a:cubicBezTo>
                  <a:close/>
                </a:path>
              </a:pathLst>
            </a:custGeom>
            <a:grpFill/>
            <a:ln w="9797" cap="flat">
              <a:noFill/>
              <a:prstDash val="solid"/>
              <a:miter/>
            </a:ln>
          </p:spPr>
          <p:txBody>
            <a:bodyPr rtlCol="0" anchor="ctr"/>
            <a:lstStyle/>
            <a:p>
              <a:endParaRPr lang="en-AU"/>
            </a:p>
          </p:txBody>
        </p:sp>
        <p:sp>
          <p:nvSpPr>
            <p:cNvPr id="277" name="Freeform 276">
              <a:extLst>
                <a:ext uri="{FF2B5EF4-FFF2-40B4-BE49-F238E27FC236}">
                  <a16:creationId xmlns:a16="http://schemas.microsoft.com/office/drawing/2014/main" id="{E3AC30FD-0923-F10A-53A0-F646638E46F0}"/>
                </a:ext>
              </a:extLst>
            </p:cNvPr>
            <p:cNvSpPr/>
            <p:nvPr/>
          </p:nvSpPr>
          <p:spPr>
            <a:xfrm>
              <a:off x="5810540" y="2212547"/>
              <a:ext cx="570918" cy="570920"/>
            </a:xfrm>
            <a:custGeom>
              <a:avLst/>
              <a:gdLst>
                <a:gd name="connsiteX0" fmla="*/ 285459 w 570918"/>
                <a:gd name="connsiteY0" fmla="*/ 570919 h 570920"/>
                <a:gd name="connsiteX1" fmla="*/ 0 w 570918"/>
                <a:gd name="connsiteY1" fmla="*/ 285459 h 570920"/>
                <a:gd name="connsiteX2" fmla="*/ 285459 w 570918"/>
                <a:gd name="connsiteY2" fmla="*/ 0 h 570920"/>
                <a:gd name="connsiteX3" fmla="*/ 570919 w 570918"/>
                <a:gd name="connsiteY3" fmla="*/ 285459 h 570920"/>
                <a:gd name="connsiteX4" fmla="*/ 528898 w 570918"/>
                <a:gd name="connsiteY4" fmla="*/ 327480 h 570920"/>
                <a:gd name="connsiteX5" fmla="*/ 486877 w 570918"/>
                <a:gd name="connsiteY5" fmla="*/ 285459 h 570920"/>
                <a:gd name="connsiteX6" fmla="*/ 286261 w 570918"/>
                <a:gd name="connsiteY6" fmla="*/ 84843 h 570920"/>
                <a:gd name="connsiteX7" fmla="*/ 85645 w 570918"/>
                <a:gd name="connsiteY7" fmla="*/ 285459 h 570920"/>
                <a:gd name="connsiteX8" fmla="*/ 286261 w 570918"/>
                <a:gd name="connsiteY8" fmla="*/ 486076 h 570920"/>
                <a:gd name="connsiteX9" fmla="*/ 328282 w 570918"/>
                <a:gd name="connsiteY9" fmla="*/ 528096 h 570920"/>
                <a:gd name="connsiteX10" fmla="*/ 285457 w 570918"/>
                <a:gd name="connsiteY10" fmla="*/ 570921 h 57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918" h="570920">
                  <a:moveTo>
                    <a:pt x="285459" y="570919"/>
                  </a:moveTo>
                  <a:cubicBezTo>
                    <a:pt x="128588" y="570919"/>
                    <a:pt x="0" y="443174"/>
                    <a:pt x="0" y="285459"/>
                  </a:cubicBezTo>
                  <a:cubicBezTo>
                    <a:pt x="0" y="128588"/>
                    <a:pt x="127745" y="0"/>
                    <a:pt x="285459" y="0"/>
                  </a:cubicBezTo>
                  <a:cubicBezTo>
                    <a:pt x="443213" y="0"/>
                    <a:pt x="570919" y="127745"/>
                    <a:pt x="570919" y="285459"/>
                  </a:cubicBezTo>
                  <a:cubicBezTo>
                    <a:pt x="570919" y="308613"/>
                    <a:pt x="552051" y="327480"/>
                    <a:pt x="528898" y="327480"/>
                  </a:cubicBezTo>
                  <a:cubicBezTo>
                    <a:pt x="505744" y="327480"/>
                    <a:pt x="486877" y="308613"/>
                    <a:pt x="486877" y="285459"/>
                  </a:cubicBezTo>
                  <a:cubicBezTo>
                    <a:pt x="486877" y="174859"/>
                    <a:pt x="396866" y="84843"/>
                    <a:pt x="286261" y="84843"/>
                  </a:cubicBezTo>
                  <a:cubicBezTo>
                    <a:pt x="175661" y="84843"/>
                    <a:pt x="85645" y="174855"/>
                    <a:pt x="85645" y="285459"/>
                  </a:cubicBezTo>
                  <a:cubicBezTo>
                    <a:pt x="85645" y="396059"/>
                    <a:pt x="175656" y="486076"/>
                    <a:pt x="286261" y="486076"/>
                  </a:cubicBezTo>
                  <a:cubicBezTo>
                    <a:pt x="309414" y="486076"/>
                    <a:pt x="328282" y="504943"/>
                    <a:pt x="328282" y="528096"/>
                  </a:cubicBezTo>
                  <a:cubicBezTo>
                    <a:pt x="327478" y="552053"/>
                    <a:pt x="308611" y="570921"/>
                    <a:pt x="285457" y="570921"/>
                  </a:cubicBezTo>
                  <a:close/>
                </a:path>
              </a:pathLst>
            </a:custGeom>
            <a:grpFill/>
            <a:ln w="9797" cap="flat">
              <a:noFill/>
              <a:prstDash val="solid"/>
              <a:miter/>
            </a:ln>
          </p:spPr>
          <p:txBody>
            <a:bodyPr rtlCol="0" anchor="ctr"/>
            <a:lstStyle/>
            <a:p>
              <a:endParaRPr lang="en-AU"/>
            </a:p>
          </p:txBody>
        </p:sp>
        <p:sp>
          <p:nvSpPr>
            <p:cNvPr id="278" name="Freeform 277">
              <a:extLst>
                <a:ext uri="{FF2B5EF4-FFF2-40B4-BE49-F238E27FC236}">
                  <a16:creationId xmlns:a16="http://schemas.microsoft.com/office/drawing/2014/main" id="{85BF8C42-6BD9-C628-158C-1D34117FA15C}"/>
                </a:ext>
              </a:extLst>
            </p:cNvPr>
            <p:cNvSpPr/>
            <p:nvPr/>
          </p:nvSpPr>
          <p:spPr>
            <a:xfrm>
              <a:off x="5810540" y="2699483"/>
              <a:ext cx="570117" cy="570117"/>
            </a:xfrm>
            <a:custGeom>
              <a:avLst/>
              <a:gdLst>
                <a:gd name="connsiteX0" fmla="*/ 285459 w 570117"/>
                <a:gd name="connsiteY0" fmla="*/ 570117 h 570117"/>
                <a:gd name="connsiteX1" fmla="*/ 0 w 570117"/>
                <a:gd name="connsiteY1" fmla="*/ 284658 h 570117"/>
                <a:gd name="connsiteX2" fmla="*/ 42021 w 570117"/>
                <a:gd name="connsiteY2" fmla="*/ 242637 h 570117"/>
                <a:gd name="connsiteX3" fmla="*/ 84042 w 570117"/>
                <a:gd name="connsiteY3" fmla="*/ 284658 h 570117"/>
                <a:gd name="connsiteX4" fmla="*/ 284658 w 570117"/>
                <a:gd name="connsiteY4" fmla="*/ 485274 h 570117"/>
                <a:gd name="connsiteX5" fmla="*/ 485274 w 570117"/>
                <a:gd name="connsiteY5" fmla="*/ 284658 h 570117"/>
                <a:gd name="connsiteX6" fmla="*/ 284658 w 570117"/>
                <a:gd name="connsiteY6" fmla="*/ 84042 h 570117"/>
                <a:gd name="connsiteX7" fmla="*/ 242637 w 570117"/>
                <a:gd name="connsiteY7" fmla="*/ 42021 h 570117"/>
                <a:gd name="connsiteX8" fmla="*/ 284658 w 570117"/>
                <a:gd name="connsiteY8" fmla="*/ 0 h 570117"/>
                <a:gd name="connsiteX9" fmla="*/ 570117 w 570117"/>
                <a:gd name="connsiteY9" fmla="*/ 285459 h 570117"/>
                <a:gd name="connsiteX10" fmla="*/ 285461 w 570117"/>
                <a:gd name="connsiteY10" fmla="*/ 570115 h 57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117" h="570117">
                  <a:moveTo>
                    <a:pt x="285459" y="570117"/>
                  </a:moveTo>
                  <a:cubicBezTo>
                    <a:pt x="128588" y="570117"/>
                    <a:pt x="0" y="442372"/>
                    <a:pt x="0" y="284658"/>
                  </a:cubicBezTo>
                  <a:cubicBezTo>
                    <a:pt x="0" y="261504"/>
                    <a:pt x="18867" y="242637"/>
                    <a:pt x="42021" y="242637"/>
                  </a:cubicBezTo>
                  <a:cubicBezTo>
                    <a:pt x="65175" y="242637"/>
                    <a:pt x="84042" y="261504"/>
                    <a:pt x="84042" y="284658"/>
                  </a:cubicBezTo>
                  <a:cubicBezTo>
                    <a:pt x="84042" y="395258"/>
                    <a:pt x="174053" y="485274"/>
                    <a:pt x="284658" y="485274"/>
                  </a:cubicBezTo>
                  <a:cubicBezTo>
                    <a:pt x="395258" y="485274"/>
                    <a:pt x="485274" y="395263"/>
                    <a:pt x="485274" y="284658"/>
                  </a:cubicBezTo>
                  <a:cubicBezTo>
                    <a:pt x="485274" y="174058"/>
                    <a:pt x="395263" y="84042"/>
                    <a:pt x="284658" y="84042"/>
                  </a:cubicBezTo>
                  <a:cubicBezTo>
                    <a:pt x="261504" y="84042"/>
                    <a:pt x="242637" y="65174"/>
                    <a:pt x="242637" y="42021"/>
                  </a:cubicBezTo>
                  <a:cubicBezTo>
                    <a:pt x="242637" y="18867"/>
                    <a:pt x="261504" y="0"/>
                    <a:pt x="284658" y="0"/>
                  </a:cubicBezTo>
                  <a:cubicBezTo>
                    <a:pt x="441530" y="0"/>
                    <a:pt x="570117" y="127745"/>
                    <a:pt x="570117" y="285459"/>
                  </a:cubicBezTo>
                  <a:cubicBezTo>
                    <a:pt x="570079" y="443213"/>
                    <a:pt x="442333" y="570115"/>
                    <a:pt x="285461" y="570115"/>
                  </a:cubicBezTo>
                  <a:close/>
                </a:path>
              </a:pathLst>
            </a:custGeom>
            <a:grpFill/>
            <a:ln w="9797" cap="flat">
              <a:noFill/>
              <a:prstDash val="solid"/>
              <a:miter/>
            </a:ln>
          </p:spPr>
          <p:txBody>
            <a:bodyPr rtlCol="0" anchor="ctr"/>
            <a:lstStyle/>
            <a:p>
              <a:endParaRPr lang="en-AU"/>
            </a:p>
          </p:txBody>
        </p:sp>
        <p:sp>
          <p:nvSpPr>
            <p:cNvPr id="279" name="Freeform 278">
              <a:extLst>
                <a:ext uri="{FF2B5EF4-FFF2-40B4-BE49-F238E27FC236}">
                  <a16:creationId xmlns:a16="http://schemas.microsoft.com/office/drawing/2014/main" id="{62EA7D0B-C49D-DCF1-C15B-5A32829DD45C}"/>
                </a:ext>
              </a:extLst>
            </p:cNvPr>
            <p:cNvSpPr/>
            <p:nvPr/>
          </p:nvSpPr>
          <p:spPr>
            <a:xfrm>
              <a:off x="6053979" y="2069379"/>
              <a:ext cx="84041" cy="228050"/>
            </a:xfrm>
            <a:custGeom>
              <a:avLst/>
              <a:gdLst>
                <a:gd name="connsiteX0" fmla="*/ 42021 w 84041"/>
                <a:gd name="connsiteY0" fmla="*/ 228050 h 228050"/>
                <a:gd name="connsiteX1" fmla="*/ 0 w 84041"/>
                <a:gd name="connsiteY1" fmla="*/ 186029 h 228050"/>
                <a:gd name="connsiteX2" fmla="*/ 0 w 84041"/>
                <a:gd name="connsiteY2" fmla="*/ 42021 h 228050"/>
                <a:gd name="connsiteX3" fmla="*/ 42021 w 84041"/>
                <a:gd name="connsiteY3" fmla="*/ 0 h 228050"/>
                <a:gd name="connsiteX4" fmla="*/ 84042 w 84041"/>
                <a:gd name="connsiteY4" fmla="*/ 42021 h 228050"/>
                <a:gd name="connsiteX5" fmla="*/ 84042 w 84041"/>
                <a:gd name="connsiteY5" fmla="*/ 186029 h 228050"/>
                <a:gd name="connsiteX6" fmla="*/ 42021 w 84041"/>
                <a:gd name="connsiteY6" fmla="*/ 228050 h 22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1" h="228050">
                  <a:moveTo>
                    <a:pt x="42021" y="228050"/>
                  </a:moveTo>
                  <a:cubicBezTo>
                    <a:pt x="18867" y="228050"/>
                    <a:pt x="0" y="209183"/>
                    <a:pt x="0" y="186029"/>
                  </a:cubicBezTo>
                  <a:lnTo>
                    <a:pt x="0" y="42021"/>
                  </a:lnTo>
                  <a:cubicBezTo>
                    <a:pt x="0" y="18867"/>
                    <a:pt x="18867" y="0"/>
                    <a:pt x="42021" y="0"/>
                  </a:cubicBezTo>
                  <a:cubicBezTo>
                    <a:pt x="65175" y="0"/>
                    <a:pt x="84042" y="18867"/>
                    <a:pt x="84042" y="42021"/>
                  </a:cubicBezTo>
                  <a:lnTo>
                    <a:pt x="84042" y="186029"/>
                  </a:lnTo>
                  <a:cubicBezTo>
                    <a:pt x="84042" y="209183"/>
                    <a:pt x="65175" y="228050"/>
                    <a:pt x="42021" y="228050"/>
                  </a:cubicBezTo>
                  <a:close/>
                </a:path>
              </a:pathLst>
            </a:custGeom>
            <a:grpFill/>
            <a:ln w="9797" cap="flat">
              <a:noFill/>
              <a:prstDash val="solid"/>
              <a:miter/>
            </a:ln>
          </p:spPr>
          <p:txBody>
            <a:bodyPr rtlCol="0" anchor="ctr"/>
            <a:lstStyle/>
            <a:p>
              <a:endParaRPr lang="en-AU"/>
            </a:p>
          </p:txBody>
        </p:sp>
        <p:sp>
          <p:nvSpPr>
            <p:cNvPr id="280" name="Freeform 279">
              <a:extLst>
                <a:ext uri="{FF2B5EF4-FFF2-40B4-BE49-F238E27FC236}">
                  <a16:creationId xmlns:a16="http://schemas.microsoft.com/office/drawing/2014/main" id="{F55A54B6-F7EB-7DF7-9685-D54D76D8139F}"/>
                </a:ext>
              </a:extLst>
            </p:cNvPr>
            <p:cNvSpPr/>
            <p:nvPr/>
          </p:nvSpPr>
          <p:spPr>
            <a:xfrm>
              <a:off x="6053979" y="3185568"/>
              <a:ext cx="84041" cy="228049"/>
            </a:xfrm>
            <a:custGeom>
              <a:avLst/>
              <a:gdLst>
                <a:gd name="connsiteX0" fmla="*/ 42021 w 84041"/>
                <a:gd name="connsiteY0" fmla="*/ 228050 h 228049"/>
                <a:gd name="connsiteX1" fmla="*/ 0 w 84041"/>
                <a:gd name="connsiteY1" fmla="*/ 186029 h 228049"/>
                <a:gd name="connsiteX2" fmla="*/ 0 w 84041"/>
                <a:gd name="connsiteY2" fmla="*/ 42021 h 228049"/>
                <a:gd name="connsiteX3" fmla="*/ 42021 w 84041"/>
                <a:gd name="connsiteY3" fmla="*/ 0 h 228049"/>
                <a:gd name="connsiteX4" fmla="*/ 84042 w 84041"/>
                <a:gd name="connsiteY4" fmla="*/ 42021 h 228049"/>
                <a:gd name="connsiteX5" fmla="*/ 84042 w 84041"/>
                <a:gd name="connsiteY5" fmla="*/ 186029 h 228049"/>
                <a:gd name="connsiteX6" fmla="*/ 42021 w 84041"/>
                <a:gd name="connsiteY6" fmla="*/ 228050 h 228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41" h="228049">
                  <a:moveTo>
                    <a:pt x="42021" y="228050"/>
                  </a:moveTo>
                  <a:cubicBezTo>
                    <a:pt x="18867" y="228050"/>
                    <a:pt x="0" y="209183"/>
                    <a:pt x="0" y="186029"/>
                  </a:cubicBezTo>
                  <a:lnTo>
                    <a:pt x="0" y="42021"/>
                  </a:lnTo>
                  <a:cubicBezTo>
                    <a:pt x="0" y="18867"/>
                    <a:pt x="18867" y="0"/>
                    <a:pt x="42021" y="0"/>
                  </a:cubicBezTo>
                  <a:cubicBezTo>
                    <a:pt x="65175" y="0"/>
                    <a:pt x="84042" y="18867"/>
                    <a:pt x="84042" y="42021"/>
                  </a:cubicBezTo>
                  <a:lnTo>
                    <a:pt x="84042" y="186029"/>
                  </a:lnTo>
                  <a:cubicBezTo>
                    <a:pt x="84042" y="209183"/>
                    <a:pt x="65175" y="228050"/>
                    <a:pt x="42021" y="228050"/>
                  </a:cubicBezTo>
                  <a:close/>
                </a:path>
              </a:pathLst>
            </a:custGeom>
            <a:grpFill/>
            <a:ln w="9797" cap="flat">
              <a:noFill/>
              <a:prstDash val="solid"/>
              <a:miter/>
            </a:ln>
          </p:spPr>
          <p:txBody>
            <a:bodyPr rtlCol="0" anchor="ctr"/>
            <a:lstStyle/>
            <a:p>
              <a:endParaRPr lang="en-AU"/>
            </a:p>
          </p:txBody>
        </p:sp>
      </p:grpSp>
      <p:grpSp>
        <p:nvGrpSpPr>
          <p:cNvPr id="364" name="Group 363">
            <a:extLst>
              <a:ext uri="{FF2B5EF4-FFF2-40B4-BE49-F238E27FC236}">
                <a16:creationId xmlns:a16="http://schemas.microsoft.com/office/drawing/2014/main" id="{C4A8DE64-B7FC-2BA7-7265-0FBAD0015A84}"/>
              </a:ext>
            </a:extLst>
          </p:cNvPr>
          <p:cNvGrpSpPr/>
          <p:nvPr/>
        </p:nvGrpSpPr>
        <p:grpSpPr>
          <a:xfrm>
            <a:off x="10719986" y="2504761"/>
            <a:ext cx="603689" cy="542817"/>
            <a:chOff x="3742579" y="627073"/>
            <a:chExt cx="4706764" cy="4232161"/>
          </a:xfrm>
          <a:solidFill>
            <a:schemeClr val="bg1"/>
          </a:solidFill>
        </p:grpSpPr>
        <p:sp>
          <p:nvSpPr>
            <p:cNvPr id="301" name="Freeform 300">
              <a:extLst>
                <a:ext uri="{FF2B5EF4-FFF2-40B4-BE49-F238E27FC236}">
                  <a16:creationId xmlns:a16="http://schemas.microsoft.com/office/drawing/2014/main" id="{45A44CF0-72D2-8889-526D-3C5DD77CE092}"/>
                </a:ext>
              </a:extLst>
            </p:cNvPr>
            <p:cNvSpPr/>
            <p:nvPr/>
          </p:nvSpPr>
          <p:spPr>
            <a:xfrm>
              <a:off x="3742579" y="627073"/>
              <a:ext cx="3249131" cy="4232161"/>
            </a:xfrm>
            <a:custGeom>
              <a:avLst/>
              <a:gdLst>
                <a:gd name="connsiteX0" fmla="*/ 3206262 w 3249131"/>
                <a:gd name="connsiteY0" fmla="*/ 4232113 h 4232161"/>
                <a:gd name="connsiteX1" fmla="*/ 42863 w 3249131"/>
                <a:gd name="connsiteY1" fmla="*/ 4232113 h 4232161"/>
                <a:gd name="connsiteX2" fmla="*/ 12552 w 3249131"/>
                <a:gd name="connsiteY2" fmla="*/ 4219561 h 4232161"/>
                <a:gd name="connsiteX3" fmla="*/ 0 w 3249131"/>
                <a:gd name="connsiteY3" fmla="*/ 4189328 h 4232161"/>
                <a:gd name="connsiteX4" fmla="*/ 0 w 3249131"/>
                <a:gd name="connsiteY4" fmla="*/ 2762472 h 4232161"/>
                <a:gd name="connsiteX5" fmla="*/ 42863 w 3249131"/>
                <a:gd name="connsiteY5" fmla="*/ 2719610 h 4232161"/>
                <a:gd name="connsiteX6" fmla="*/ 85725 w 3249131"/>
                <a:gd name="connsiteY6" fmla="*/ 2762472 h 4232161"/>
                <a:gd name="connsiteX7" fmla="*/ 85725 w 3249131"/>
                <a:gd name="connsiteY7" fmla="*/ 4146514 h 4232161"/>
                <a:gd name="connsiteX8" fmla="*/ 3163399 w 3249131"/>
                <a:gd name="connsiteY8" fmla="*/ 4146514 h 4232161"/>
                <a:gd name="connsiteX9" fmla="*/ 3163399 w 3249131"/>
                <a:gd name="connsiteY9" fmla="*/ 3960947 h 4232161"/>
                <a:gd name="connsiteX10" fmla="*/ 3206262 w 3249131"/>
                <a:gd name="connsiteY10" fmla="*/ 3918084 h 4232161"/>
                <a:gd name="connsiteX11" fmla="*/ 3249010 w 3249131"/>
                <a:gd name="connsiteY11" fmla="*/ 3960947 h 4232161"/>
                <a:gd name="connsiteX12" fmla="*/ 3249010 w 3249131"/>
                <a:gd name="connsiteY12" fmla="*/ 4189377 h 4232161"/>
                <a:gd name="connsiteX13" fmla="*/ 3236458 w 3249131"/>
                <a:gd name="connsiteY13" fmla="*/ 4219610 h 4232161"/>
                <a:gd name="connsiteX14" fmla="*/ 3206263 w 3249131"/>
                <a:gd name="connsiteY14" fmla="*/ 4232162 h 4232161"/>
                <a:gd name="connsiteX15" fmla="*/ 3206262 w 3249131"/>
                <a:gd name="connsiteY15" fmla="*/ 3789439 h 4232161"/>
                <a:gd name="connsiteX16" fmla="*/ 3163399 w 3249131"/>
                <a:gd name="connsiteY16" fmla="*/ 3746576 h 4232161"/>
                <a:gd name="connsiteX17" fmla="*/ 3206262 w 3249131"/>
                <a:gd name="connsiteY17" fmla="*/ 3703829 h 4232161"/>
                <a:gd name="connsiteX18" fmla="*/ 3249010 w 3249131"/>
                <a:gd name="connsiteY18" fmla="*/ 3746576 h 4232161"/>
                <a:gd name="connsiteX19" fmla="*/ 3206262 w 3249131"/>
                <a:gd name="connsiteY19" fmla="*/ 3789439 h 4232161"/>
                <a:gd name="connsiteX20" fmla="*/ 3206262 w 3249131"/>
                <a:gd name="connsiteY20" fmla="*/ 3575126 h 4232161"/>
                <a:gd name="connsiteX21" fmla="*/ 3163399 w 3249131"/>
                <a:gd name="connsiteY21" fmla="*/ 3532379 h 4232161"/>
                <a:gd name="connsiteX22" fmla="*/ 3163399 w 3249131"/>
                <a:gd name="connsiteY22" fmla="*/ 2115222 h 4232161"/>
                <a:gd name="connsiteX23" fmla="*/ 2930110 w 3249131"/>
                <a:gd name="connsiteY23" fmla="*/ 2115222 h 4232161"/>
                <a:gd name="connsiteX24" fmla="*/ 2899800 w 3249131"/>
                <a:gd name="connsiteY24" fmla="*/ 2102670 h 4232161"/>
                <a:gd name="connsiteX25" fmla="*/ 2887248 w 3249131"/>
                <a:gd name="connsiteY25" fmla="*/ 2072360 h 4232161"/>
                <a:gd name="connsiteX26" fmla="*/ 2887248 w 3249131"/>
                <a:gd name="connsiteY26" fmla="*/ 1021028 h 4232161"/>
                <a:gd name="connsiteX27" fmla="*/ 2899800 w 3249131"/>
                <a:gd name="connsiteY27" fmla="*/ 990795 h 4232161"/>
                <a:gd name="connsiteX28" fmla="*/ 2930110 w 3249131"/>
                <a:gd name="connsiteY28" fmla="*/ 978243 h 4232161"/>
                <a:gd name="connsiteX29" fmla="*/ 3163399 w 3249131"/>
                <a:gd name="connsiteY29" fmla="*/ 978128 h 4232161"/>
                <a:gd name="connsiteX30" fmla="*/ 3163399 w 3249131"/>
                <a:gd name="connsiteY30" fmla="*/ 690415 h 4232161"/>
                <a:gd name="connsiteX31" fmla="*/ 2556134 w 3249131"/>
                <a:gd name="connsiteY31" fmla="*/ 85638 h 4232161"/>
                <a:gd name="connsiteX32" fmla="*/ 85784 w 3249131"/>
                <a:gd name="connsiteY32" fmla="*/ 85676 h 4232161"/>
                <a:gd name="connsiteX33" fmla="*/ 85784 w 3249131"/>
                <a:gd name="connsiteY33" fmla="*/ 2333827 h 4232161"/>
                <a:gd name="connsiteX34" fmla="*/ 42921 w 3249131"/>
                <a:gd name="connsiteY34" fmla="*/ 2376689 h 4232161"/>
                <a:gd name="connsiteX35" fmla="*/ 59 w 3249131"/>
                <a:gd name="connsiteY35" fmla="*/ 2333827 h 4232161"/>
                <a:gd name="connsiteX36" fmla="*/ 59 w 3249131"/>
                <a:gd name="connsiteY36" fmla="*/ 42863 h 4232161"/>
                <a:gd name="connsiteX37" fmla="*/ 12611 w 3249131"/>
                <a:gd name="connsiteY37" fmla="*/ 12629 h 4232161"/>
                <a:gd name="connsiteX38" fmla="*/ 42921 w 3249131"/>
                <a:gd name="connsiteY38" fmla="*/ 0 h 4232161"/>
                <a:gd name="connsiteX39" fmla="*/ 2573817 w 3249131"/>
                <a:gd name="connsiteY39" fmla="*/ 0 h 4232161"/>
                <a:gd name="connsiteX40" fmla="*/ 2604128 w 3249131"/>
                <a:gd name="connsiteY40" fmla="*/ 12552 h 4232161"/>
                <a:gd name="connsiteX41" fmla="*/ 3236465 w 3249131"/>
                <a:gd name="connsiteY41" fmla="*/ 642322 h 4232161"/>
                <a:gd name="connsiteX42" fmla="*/ 3249017 w 3249131"/>
                <a:gd name="connsiteY42" fmla="*/ 672633 h 4232161"/>
                <a:gd name="connsiteX43" fmla="*/ 3249017 w 3249131"/>
                <a:gd name="connsiteY43" fmla="*/ 1021117 h 4232161"/>
                <a:gd name="connsiteX44" fmla="*/ 3236465 w 3249131"/>
                <a:gd name="connsiteY44" fmla="*/ 1051427 h 4232161"/>
                <a:gd name="connsiteX45" fmla="*/ 3206232 w 3249131"/>
                <a:gd name="connsiteY45" fmla="*/ 1063979 h 4232161"/>
                <a:gd name="connsiteX46" fmla="*/ 2972942 w 3249131"/>
                <a:gd name="connsiteY46" fmla="*/ 1063979 h 4232161"/>
                <a:gd name="connsiteX47" fmla="*/ 2972942 w 3249131"/>
                <a:gd name="connsiteY47" fmla="*/ 2029576 h 4232161"/>
                <a:gd name="connsiteX48" fmla="*/ 3206232 w 3249131"/>
                <a:gd name="connsiteY48" fmla="*/ 2029576 h 4232161"/>
                <a:gd name="connsiteX49" fmla="*/ 3236465 w 3249131"/>
                <a:gd name="connsiteY49" fmla="*/ 2042206 h 4232161"/>
                <a:gd name="connsiteX50" fmla="*/ 3249017 w 3249131"/>
                <a:gd name="connsiteY50" fmla="*/ 2072439 h 4232161"/>
                <a:gd name="connsiteX51" fmla="*/ 3249017 w 3249131"/>
                <a:gd name="connsiteY51" fmla="*/ 3532213 h 4232161"/>
                <a:gd name="connsiteX52" fmla="*/ 3249132 w 3249131"/>
                <a:gd name="connsiteY52" fmla="*/ 3532442 h 4232161"/>
                <a:gd name="connsiteX53" fmla="*/ 3206269 w 3249131"/>
                <a:gd name="connsiteY53" fmla="*/ 3575152 h 4232161"/>
                <a:gd name="connsiteX54" fmla="*/ 42863 w 3249131"/>
                <a:gd name="connsiteY54" fmla="*/ 2591004 h 4232161"/>
                <a:gd name="connsiteX55" fmla="*/ 0 w 3249131"/>
                <a:gd name="connsiteY55" fmla="*/ 2548141 h 4232161"/>
                <a:gd name="connsiteX56" fmla="*/ 42863 w 3249131"/>
                <a:gd name="connsiteY56" fmla="*/ 2505279 h 4232161"/>
                <a:gd name="connsiteX57" fmla="*/ 85725 w 3249131"/>
                <a:gd name="connsiteY57" fmla="*/ 2548141 h 4232161"/>
                <a:gd name="connsiteX58" fmla="*/ 42863 w 3249131"/>
                <a:gd name="connsiteY58" fmla="*/ 2591004 h 423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249131" h="4232161">
                  <a:moveTo>
                    <a:pt x="3206262" y="4232113"/>
                  </a:moveTo>
                  <a:lnTo>
                    <a:pt x="42863" y="4232113"/>
                  </a:lnTo>
                  <a:cubicBezTo>
                    <a:pt x="31496" y="4232113"/>
                    <a:pt x="20474" y="4227598"/>
                    <a:pt x="12552" y="4219561"/>
                  </a:cubicBezTo>
                  <a:cubicBezTo>
                    <a:pt x="4515" y="4211639"/>
                    <a:pt x="0" y="4200579"/>
                    <a:pt x="0" y="4189328"/>
                  </a:cubicBezTo>
                  <a:lnTo>
                    <a:pt x="0" y="2762472"/>
                  </a:lnTo>
                  <a:cubicBezTo>
                    <a:pt x="0" y="2738898"/>
                    <a:pt x="19173" y="2719610"/>
                    <a:pt x="42863" y="2719610"/>
                  </a:cubicBezTo>
                  <a:cubicBezTo>
                    <a:pt x="66436" y="2719610"/>
                    <a:pt x="85725" y="2738898"/>
                    <a:pt x="85725" y="2762472"/>
                  </a:cubicBezTo>
                  <a:lnTo>
                    <a:pt x="85725" y="4146514"/>
                  </a:lnTo>
                  <a:lnTo>
                    <a:pt x="3163399" y="4146514"/>
                  </a:lnTo>
                  <a:lnTo>
                    <a:pt x="3163399" y="3960947"/>
                  </a:lnTo>
                  <a:cubicBezTo>
                    <a:pt x="3163399" y="3937373"/>
                    <a:pt x="3182572" y="3918084"/>
                    <a:pt x="3206262" y="3918084"/>
                  </a:cubicBezTo>
                  <a:cubicBezTo>
                    <a:pt x="3229836" y="3918084"/>
                    <a:pt x="3249010" y="3937373"/>
                    <a:pt x="3249010" y="3960947"/>
                  </a:cubicBezTo>
                  <a:lnTo>
                    <a:pt x="3249010" y="4189377"/>
                  </a:lnTo>
                  <a:cubicBezTo>
                    <a:pt x="3249010" y="4200744"/>
                    <a:pt x="3244609" y="4211574"/>
                    <a:pt x="3236458" y="4219610"/>
                  </a:cubicBezTo>
                  <a:cubicBezTo>
                    <a:pt x="3228459" y="4227762"/>
                    <a:pt x="3217629" y="4232162"/>
                    <a:pt x="3206263" y="4232162"/>
                  </a:cubicBezTo>
                  <a:close/>
                  <a:moveTo>
                    <a:pt x="3206262" y="3789439"/>
                  </a:moveTo>
                  <a:cubicBezTo>
                    <a:pt x="3182572" y="3789439"/>
                    <a:pt x="3163399" y="3770266"/>
                    <a:pt x="3163399" y="3746576"/>
                  </a:cubicBezTo>
                  <a:cubicBezTo>
                    <a:pt x="3163399" y="3723003"/>
                    <a:pt x="3182572" y="3703829"/>
                    <a:pt x="3206262" y="3703829"/>
                  </a:cubicBezTo>
                  <a:cubicBezTo>
                    <a:pt x="3229836" y="3703829"/>
                    <a:pt x="3249010" y="3723002"/>
                    <a:pt x="3249010" y="3746576"/>
                  </a:cubicBezTo>
                  <a:cubicBezTo>
                    <a:pt x="3249010" y="3770266"/>
                    <a:pt x="3229837" y="3789439"/>
                    <a:pt x="3206262" y="3789439"/>
                  </a:cubicBezTo>
                  <a:close/>
                  <a:moveTo>
                    <a:pt x="3206262" y="3575126"/>
                  </a:moveTo>
                  <a:cubicBezTo>
                    <a:pt x="3182572" y="3575126"/>
                    <a:pt x="3163399" y="3555953"/>
                    <a:pt x="3163399" y="3532379"/>
                  </a:cubicBezTo>
                  <a:lnTo>
                    <a:pt x="3163399" y="2115222"/>
                  </a:lnTo>
                  <a:lnTo>
                    <a:pt x="2930110" y="2115222"/>
                  </a:lnTo>
                  <a:cubicBezTo>
                    <a:pt x="2918859" y="2115222"/>
                    <a:pt x="2907837" y="2110706"/>
                    <a:pt x="2899800" y="2102670"/>
                  </a:cubicBezTo>
                  <a:cubicBezTo>
                    <a:pt x="2891878" y="2094748"/>
                    <a:pt x="2887248" y="2083688"/>
                    <a:pt x="2887248" y="2072360"/>
                  </a:cubicBezTo>
                  <a:lnTo>
                    <a:pt x="2887248" y="1021028"/>
                  </a:lnTo>
                  <a:cubicBezTo>
                    <a:pt x="2887248" y="1009777"/>
                    <a:pt x="2891878" y="998755"/>
                    <a:pt x="2899800" y="990795"/>
                  </a:cubicBezTo>
                  <a:cubicBezTo>
                    <a:pt x="2907836" y="982758"/>
                    <a:pt x="2918858" y="978243"/>
                    <a:pt x="2930110" y="978243"/>
                  </a:cubicBezTo>
                  <a:lnTo>
                    <a:pt x="3163399" y="978128"/>
                  </a:lnTo>
                  <a:lnTo>
                    <a:pt x="3163399" y="690415"/>
                  </a:lnTo>
                  <a:lnTo>
                    <a:pt x="2556134" y="85638"/>
                  </a:lnTo>
                  <a:lnTo>
                    <a:pt x="85784" y="85676"/>
                  </a:lnTo>
                  <a:lnTo>
                    <a:pt x="85784" y="2333827"/>
                  </a:lnTo>
                  <a:cubicBezTo>
                    <a:pt x="85784" y="2357516"/>
                    <a:pt x="66495" y="2376689"/>
                    <a:pt x="42921" y="2376689"/>
                  </a:cubicBezTo>
                  <a:cubicBezTo>
                    <a:pt x="19232" y="2376689"/>
                    <a:pt x="59" y="2357516"/>
                    <a:pt x="59" y="2333827"/>
                  </a:cubicBezTo>
                  <a:lnTo>
                    <a:pt x="59" y="42863"/>
                  </a:lnTo>
                  <a:cubicBezTo>
                    <a:pt x="59" y="31611"/>
                    <a:pt x="4575" y="20590"/>
                    <a:pt x="12611" y="12629"/>
                  </a:cubicBezTo>
                  <a:cubicBezTo>
                    <a:pt x="20533" y="4593"/>
                    <a:pt x="31593" y="0"/>
                    <a:pt x="42921" y="0"/>
                  </a:cubicBezTo>
                  <a:lnTo>
                    <a:pt x="2573817" y="0"/>
                  </a:lnTo>
                  <a:cubicBezTo>
                    <a:pt x="2585068" y="0"/>
                    <a:pt x="2596090" y="4592"/>
                    <a:pt x="2604128" y="12552"/>
                  </a:cubicBezTo>
                  <a:lnTo>
                    <a:pt x="3236465" y="642322"/>
                  </a:lnTo>
                  <a:cubicBezTo>
                    <a:pt x="3244616" y="650359"/>
                    <a:pt x="3249017" y="661190"/>
                    <a:pt x="3249017" y="672633"/>
                  </a:cubicBezTo>
                  <a:lnTo>
                    <a:pt x="3249017" y="1021117"/>
                  </a:lnTo>
                  <a:cubicBezTo>
                    <a:pt x="3249017" y="1032598"/>
                    <a:pt x="3244616" y="1043390"/>
                    <a:pt x="3236465" y="1051427"/>
                  </a:cubicBezTo>
                  <a:cubicBezTo>
                    <a:pt x="3228428" y="1059579"/>
                    <a:pt x="3217597" y="1063979"/>
                    <a:pt x="3206232" y="1063979"/>
                  </a:cubicBezTo>
                  <a:lnTo>
                    <a:pt x="2972942" y="1063979"/>
                  </a:lnTo>
                  <a:lnTo>
                    <a:pt x="2972942" y="2029576"/>
                  </a:lnTo>
                  <a:lnTo>
                    <a:pt x="3206232" y="2029576"/>
                  </a:lnTo>
                  <a:cubicBezTo>
                    <a:pt x="3217483" y="2029576"/>
                    <a:pt x="3228505" y="2034169"/>
                    <a:pt x="3236465" y="2042206"/>
                  </a:cubicBezTo>
                  <a:cubicBezTo>
                    <a:pt x="3244502" y="2050128"/>
                    <a:pt x="3249017" y="2061188"/>
                    <a:pt x="3249017" y="2072439"/>
                  </a:cubicBezTo>
                  <a:lnTo>
                    <a:pt x="3249017" y="3532213"/>
                  </a:lnTo>
                  <a:cubicBezTo>
                    <a:pt x="3249132" y="3532328"/>
                    <a:pt x="3249132" y="3532328"/>
                    <a:pt x="3249132" y="3532442"/>
                  </a:cubicBezTo>
                  <a:cubicBezTo>
                    <a:pt x="3249132" y="3555978"/>
                    <a:pt x="3229843" y="3575152"/>
                    <a:pt x="3206269" y="3575152"/>
                  </a:cubicBezTo>
                  <a:close/>
                  <a:moveTo>
                    <a:pt x="42863" y="2591004"/>
                  </a:moveTo>
                  <a:cubicBezTo>
                    <a:pt x="19173" y="2591004"/>
                    <a:pt x="0" y="2571831"/>
                    <a:pt x="0" y="2548141"/>
                  </a:cubicBezTo>
                  <a:cubicBezTo>
                    <a:pt x="0" y="2524567"/>
                    <a:pt x="19173" y="2505279"/>
                    <a:pt x="42863" y="2505279"/>
                  </a:cubicBezTo>
                  <a:cubicBezTo>
                    <a:pt x="66436" y="2505279"/>
                    <a:pt x="85725" y="2524567"/>
                    <a:pt x="85725" y="2548141"/>
                  </a:cubicBezTo>
                  <a:cubicBezTo>
                    <a:pt x="85725" y="2571831"/>
                    <a:pt x="66436" y="2591004"/>
                    <a:pt x="42863" y="2591004"/>
                  </a:cubicBezTo>
                  <a:close/>
                </a:path>
              </a:pathLst>
            </a:custGeom>
            <a:grpFill/>
            <a:ln w="9797" cap="flat">
              <a:noFill/>
              <a:prstDash val="solid"/>
              <a:miter/>
            </a:ln>
          </p:spPr>
          <p:txBody>
            <a:bodyPr rtlCol="0" anchor="ctr"/>
            <a:lstStyle/>
            <a:p>
              <a:endParaRPr lang="en-AU"/>
            </a:p>
          </p:txBody>
        </p:sp>
        <p:sp>
          <p:nvSpPr>
            <p:cNvPr id="302" name="Freeform 301">
              <a:extLst>
                <a:ext uri="{FF2B5EF4-FFF2-40B4-BE49-F238E27FC236}">
                  <a16:creationId xmlns:a16="http://schemas.microsoft.com/office/drawing/2014/main" id="{6CF118C5-FEC7-DEC9-C603-C5E6D6BB712B}"/>
                </a:ext>
              </a:extLst>
            </p:cNvPr>
            <p:cNvSpPr/>
            <p:nvPr/>
          </p:nvSpPr>
          <p:spPr>
            <a:xfrm>
              <a:off x="6273524" y="627260"/>
              <a:ext cx="718145" cy="715340"/>
            </a:xfrm>
            <a:custGeom>
              <a:avLst/>
              <a:gdLst>
                <a:gd name="connsiteX0" fmla="*/ 675317 w 718145"/>
                <a:gd name="connsiteY0" fmla="*/ 715340 h 715340"/>
                <a:gd name="connsiteX1" fmla="*/ 42863 w 718145"/>
                <a:gd name="connsiteY1" fmla="*/ 715340 h 715340"/>
                <a:gd name="connsiteX2" fmla="*/ 12668 w 718145"/>
                <a:gd name="connsiteY2" fmla="*/ 702788 h 715340"/>
                <a:gd name="connsiteX3" fmla="*/ 0 w 718145"/>
                <a:gd name="connsiteY3" fmla="*/ 672478 h 715340"/>
                <a:gd name="connsiteX4" fmla="*/ 0 w 718145"/>
                <a:gd name="connsiteY4" fmla="*/ 42747 h 715340"/>
                <a:gd name="connsiteX5" fmla="*/ 26483 w 718145"/>
                <a:gd name="connsiteY5" fmla="*/ 3214 h 715340"/>
                <a:gd name="connsiteX6" fmla="*/ 73210 w 718145"/>
                <a:gd name="connsiteY6" fmla="*/ 12437 h 715340"/>
                <a:gd name="connsiteX7" fmla="*/ 705547 w 718145"/>
                <a:gd name="connsiteY7" fmla="*/ 642207 h 715340"/>
                <a:gd name="connsiteX8" fmla="*/ 714885 w 718145"/>
                <a:gd name="connsiteY8" fmla="*/ 688934 h 715340"/>
                <a:gd name="connsiteX9" fmla="*/ 675313 w 718145"/>
                <a:gd name="connsiteY9" fmla="*/ 715341 h 715340"/>
                <a:gd name="connsiteX10" fmla="*/ 85725 w 718145"/>
                <a:gd name="connsiteY10" fmla="*/ 145921 h 715340"/>
                <a:gd name="connsiteX11" fmla="*/ 85725 w 718145"/>
                <a:gd name="connsiteY11" fmla="*/ 629615 h 715340"/>
                <a:gd name="connsiteX12" fmla="*/ 571448 w 718145"/>
                <a:gd name="connsiteY12" fmla="*/ 629615 h 715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8145" h="715340">
                  <a:moveTo>
                    <a:pt x="675317" y="715340"/>
                  </a:moveTo>
                  <a:lnTo>
                    <a:pt x="42863" y="715340"/>
                  </a:lnTo>
                  <a:cubicBezTo>
                    <a:pt x="31611" y="715340"/>
                    <a:pt x="20590" y="710824"/>
                    <a:pt x="12668" y="702788"/>
                  </a:cubicBezTo>
                  <a:cubicBezTo>
                    <a:pt x="4631" y="694866"/>
                    <a:pt x="0" y="683806"/>
                    <a:pt x="0" y="672478"/>
                  </a:cubicBezTo>
                  <a:lnTo>
                    <a:pt x="0" y="42747"/>
                  </a:lnTo>
                  <a:cubicBezTo>
                    <a:pt x="0" y="25373"/>
                    <a:pt x="10409" y="9834"/>
                    <a:pt x="26483" y="3214"/>
                  </a:cubicBezTo>
                  <a:cubicBezTo>
                    <a:pt x="42327" y="-3331"/>
                    <a:pt x="61078" y="305"/>
                    <a:pt x="73210" y="12437"/>
                  </a:cubicBezTo>
                  <a:lnTo>
                    <a:pt x="705547" y="642207"/>
                  </a:lnTo>
                  <a:cubicBezTo>
                    <a:pt x="717870" y="654530"/>
                    <a:pt x="721506" y="672861"/>
                    <a:pt x="714885" y="688934"/>
                  </a:cubicBezTo>
                  <a:cubicBezTo>
                    <a:pt x="708226" y="704969"/>
                    <a:pt x="692689" y="715341"/>
                    <a:pt x="675313" y="715341"/>
                  </a:cubicBezTo>
                  <a:close/>
                  <a:moveTo>
                    <a:pt x="85725" y="145921"/>
                  </a:moveTo>
                  <a:lnTo>
                    <a:pt x="85725" y="629615"/>
                  </a:lnTo>
                  <a:lnTo>
                    <a:pt x="571448" y="629615"/>
                  </a:lnTo>
                  <a:close/>
                </a:path>
              </a:pathLst>
            </a:custGeom>
            <a:grpFill/>
            <a:ln w="9797" cap="flat">
              <a:noFill/>
              <a:prstDash val="solid"/>
              <a:miter/>
            </a:ln>
          </p:spPr>
          <p:txBody>
            <a:bodyPr rtlCol="0" anchor="ctr"/>
            <a:lstStyle/>
            <a:p>
              <a:endParaRPr lang="en-AU"/>
            </a:p>
          </p:txBody>
        </p:sp>
        <p:sp>
          <p:nvSpPr>
            <p:cNvPr id="303" name="Freeform 302">
              <a:extLst>
                <a:ext uri="{FF2B5EF4-FFF2-40B4-BE49-F238E27FC236}">
                  <a16:creationId xmlns:a16="http://schemas.microsoft.com/office/drawing/2014/main" id="{0D3AF230-0BAF-EFD3-D6F6-26C18D432A2B}"/>
                </a:ext>
              </a:extLst>
            </p:cNvPr>
            <p:cNvSpPr/>
            <p:nvPr/>
          </p:nvSpPr>
          <p:spPr>
            <a:xfrm>
              <a:off x="4177209" y="1020202"/>
              <a:ext cx="1141984" cy="1137127"/>
            </a:xfrm>
            <a:custGeom>
              <a:avLst/>
              <a:gdLst>
                <a:gd name="connsiteX0" fmla="*/ 570997 w 1141984"/>
                <a:gd name="connsiteY0" fmla="*/ 1137128 h 1137127"/>
                <a:gd name="connsiteX1" fmla="*/ 348759 w 1141984"/>
                <a:gd name="connsiteY1" fmla="*/ 1092543 h 1137127"/>
                <a:gd name="connsiteX2" fmla="*/ 167355 w 1141984"/>
                <a:gd name="connsiteY2" fmla="*/ 970686 h 1137127"/>
                <a:gd name="connsiteX3" fmla="*/ 44891 w 1141984"/>
                <a:gd name="connsiteY3" fmla="*/ 790017 h 1137127"/>
                <a:gd name="connsiteX4" fmla="*/ 0 w 1141984"/>
                <a:gd name="connsiteY4" fmla="*/ 568621 h 1137127"/>
                <a:gd name="connsiteX5" fmla="*/ 44891 w 1141984"/>
                <a:gd name="connsiteY5" fmla="*/ 347226 h 1137127"/>
                <a:gd name="connsiteX6" fmla="*/ 167355 w 1141984"/>
                <a:gd name="connsiteY6" fmla="*/ 166556 h 1137127"/>
                <a:gd name="connsiteX7" fmla="*/ 348759 w 1141984"/>
                <a:gd name="connsiteY7" fmla="*/ 44699 h 1137127"/>
                <a:gd name="connsiteX8" fmla="*/ 570997 w 1141984"/>
                <a:gd name="connsiteY8" fmla="*/ 0 h 1137127"/>
                <a:gd name="connsiteX9" fmla="*/ 793118 w 1141984"/>
                <a:gd name="connsiteY9" fmla="*/ 44699 h 1137127"/>
                <a:gd name="connsiteX10" fmla="*/ 974630 w 1141984"/>
                <a:gd name="connsiteY10" fmla="*/ 166556 h 1137127"/>
                <a:gd name="connsiteX11" fmla="*/ 1097094 w 1141984"/>
                <a:gd name="connsiteY11" fmla="*/ 347226 h 1137127"/>
                <a:gd name="connsiteX12" fmla="*/ 1141984 w 1141984"/>
                <a:gd name="connsiteY12" fmla="*/ 568621 h 1137127"/>
                <a:gd name="connsiteX13" fmla="*/ 1097094 w 1141984"/>
                <a:gd name="connsiteY13" fmla="*/ 790017 h 1137127"/>
                <a:gd name="connsiteX14" fmla="*/ 974630 w 1141984"/>
                <a:gd name="connsiteY14" fmla="*/ 970686 h 1137127"/>
                <a:gd name="connsiteX15" fmla="*/ 793118 w 1141984"/>
                <a:gd name="connsiteY15" fmla="*/ 1092543 h 1137127"/>
                <a:gd name="connsiteX16" fmla="*/ 570997 w 1141984"/>
                <a:gd name="connsiteY16" fmla="*/ 1137128 h 1137127"/>
                <a:gd name="connsiteX17" fmla="*/ 570997 w 1141984"/>
                <a:gd name="connsiteY17" fmla="*/ 85797 h 1137127"/>
                <a:gd name="connsiteX18" fmla="*/ 227793 w 1141984"/>
                <a:gd name="connsiteY18" fmla="*/ 227355 h 1137127"/>
                <a:gd name="connsiteX19" fmla="*/ 85696 w 1141984"/>
                <a:gd name="connsiteY19" fmla="*/ 568649 h 1137127"/>
                <a:gd name="connsiteX20" fmla="*/ 227793 w 1141984"/>
                <a:gd name="connsiteY20" fmla="*/ 909942 h 1137127"/>
                <a:gd name="connsiteX21" fmla="*/ 570997 w 1141984"/>
                <a:gd name="connsiteY21" fmla="*/ 1051393 h 1137127"/>
                <a:gd name="connsiteX22" fmla="*/ 914201 w 1141984"/>
                <a:gd name="connsiteY22" fmla="*/ 909942 h 1137127"/>
                <a:gd name="connsiteX23" fmla="*/ 1056299 w 1141984"/>
                <a:gd name="connsiteY23" fmla="*/ 568649 h 1137127"/>
                <a:gd name="connsiteX24" fmla="*/ 914201 w 1141984"/>
                <a:gd name="connsiteY24" fmla="*/ 227355 h 1137127"/>
                <a:gd name="connsiteX25" fmla="*/ 570997 w 1141984"/>
                <a:gd name="connsiteY25" fmla="*/ 85797 h 113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1984" h="1137127">
                  <a:moveTo>
                    <a:pt x="570997" y="1137128"/>
                  </a:moveTo>
                  <a:cubicBezTo>
                    <a:pt x="493959" y="1137128"/>
                    <a:pt x="419141" y="1122127"/>
                    <a:pt x="348759" y="1092543"/>
                  </a:cubicBezTo>
                  <a:cubicBezTo>
                    <a:pt x="280829" y="1063840"/>
                    <a:pt x="219750" y="1022891"/>
                    <a:pt x="167355" y="970686"/>
                  </a:cubicBezTo>
                  <a:cubicBezTo>
                    <a:pt x="114848" y="918486"/>
                    <a:pt x="73708" y="857755"/>
                    <a:pt x="44891" y="790017"/>
                  </a:cubicBezTo>
                  <a:cubicBezTo>
                    <a:pt x="15116" y="719945"/>
                    <a:pt x="0" y="645470"/>
                    <a:pt x="0" y="568621"/>
                  </a:cubicBezTo>
                  <a:cubicBezTo>
                    <a:pt x="0" y="491773"/>
                    <a:pt x="15117" y="417304"/>
                    <a:pt x="44891" y="347226"/>
                  </a:cubicBezTo>
                  <a:cubicBezTo>
                    <a:pt x="73708" y="279487"/>
                    <a:pt x="114848" y="218756"/>
                    <a:pt x="167355" y="166556"/>
                  </a:cubicBezTo>
                  <a:cubicBezTo>
                    <a:pt x="219747" y="114356"/>
                    <a:pt x="280825" y="73331"/>
                    <a:pt x="348759" y="44699"/>
                  </a:cubicBezTo>
                  <a:cubicBezTo>
                    <a:pt x="419176" y="15117"/>
                    <a:pt x="493952" y="0"/>
                    <a:pt x="570997" y="0"/>
                  </a:cubicBezTo>
                  <a:cubicBezTo>
                    <a:pt x="648035" y="0"/>
                    <a:pt x="722853" y="15117"/>
                    <a:pt x="793118" y="44699"/>
                  </a:cubicBezTo>
                  <a:cubicBezTo>
                    <a:pt x="861162" y="73326"/>
                    <a:pt x="922244" y="114351"/>
                    <a:pt x="974630" y="166556"/>
                  </a:cubicBezTo>
                  <a:cubicBezTo>
                    <a:pt x="1027136" y="218757"/>
                    <a:pt x="1068277" y="279488"/>
                    <a:pt x="1097094" y="347226"/>
                  </a:cubicBezTo>
                  <a:cubicBezTo>
                    <a:pt x="1126868" y="417298"/>
                    <a:pt x="1141984" y="491773"/>
                    <a:pt x="1141984" y="568621"/>
                  </a:cubicBezTo>
                  <a:cubicBezTo>
                    <a:pt x="1141984" y="645470"/>
                    <a:pt x="1126867" y="719938"/>
                    <a:pt x="1097094" y="790017"/>
                  </a:cubicBezTo>
                  <a:cubicBezTo>
                    <a:pt x="1068277" y="857756"/>
                    <a:pt x="1027136" y="918487"/>
                    <a:pt x="974630" y="970686"/>
                  </a:cubicBezTo>
                  <a:cubicBezTo>
                    <a:pt x="922237" y="1022886"/>
                    <a:pt x="861159" y="1063797"/>
                    <a:pt x="793118" y="1092543"/>
                  </a:cubicBezTo>
                  <a:cubicBezTo>
                    <a:pt x="722816" y="1122126"/>
                    <a:pt x="648032" y="1137128"/>
                    <a:pt x="570997" y="1137128"/>
                  </a:cubicBezTo>
                  <a:close/>
                  <a:moveTo>
                    <a:pt x="570997" y="85797"/>
                  </a:moveTo>
                  <a:cubicBezTo>
                    <a:pt x="441342" y="85911"/>
                    <a:pt x="319485" y="136045"/>
                    <a:pt x="227793" y="227355"/>
                  </a:cubicBezTo>
                  <a:cubicBezTo>
                    <a:pt x="136174" y="318553"/>
                    <a:pt x="85696" y="439758"/>
                    <a:pt x="85696" y="568649"/>
                  </a:cubicBezTo>
                  <a:cubicBezTo>
                    <a:pt x="85696" y="697540"/>
                    <a:pt x="136174" y="818740"/>
                    <a:pt x="227793" y="909942"/>
                  </a:cubicBezTo>
                  <a:cubicBezTo>
                    <a:pt x="319527" y="1001140"/>
                    <a:pt x="441342" y="1051393"/>
                    <a:pt x="570997" y="1051393"/>
                  </a:cubicBezTo>
                  <a:cubicBezTo>
                    <a:pt x="700545" y="1051393"/>
                    <a:pt x="822509" y="1001145"/>
                    <a:pt x="914201" y="909942"/>
                  </a:cubicBezTo>
                  <a:cubicBezTo>
                    <a:pt x="1005820" y="818744"/>
                    <a:pt x="1056181" y="697540"/>
                    <a:pt x="1056299" y="568649"/>
                  </a:cubicBezTo>
                  <a:cubicBezTo>
                    <a:pt x="1056184" y="439758"/>
                    <a:pt x="1005821" y="318557"/>
                    <a:pt x="914201" y="227355"/>
                  </a:cubicBezTo>
                  <a:cubicBezTo>
                    <a:pt x="822467" y="136043"/>
                    <a:pt x="700653" y="85904"/>
                    <a:pt x="570997" y="85797"/>
                  </a:cubicBezTo>
                  <a:close/>
                </a:path>
              </a:pathLst>
            </a:custGeom>
            <a:grpFill/>
            <a:ln w="9797" cap="flat">
              <a:noFill/>
              <a:prstDash val="solid"/>
              <a:miter/>
            </a:ln>
          </p:spPr>
          <p:txBody>
            <a:bodyPr rtlCol="0" anchor="ctr"/>
            <a:lstStyle/>
            <a:p>
              <a:endParaRPr lang="en-AU"/>
            </a:p>
          </p:txBody>
        </p:sp>
        <p:sp>
          <p:nvSpPr>
            <p:cNvPr id="304" name="Freeform 303">
              <a:extLst>
                <a:ext uri="{FF2B5EF4-FFF2-40B4-BE49-F238E27FC236}">
                  <a16:creationId xmlns:a16="http://schemas.microsoft.com/office/drawing/2014/main" id="{6465328D-71C2-F6D9-36CC-F373DD2250A7}"/>
                </a:ext>
              </a:extLst>
            </p:cNvPr>
            <p:cNvSpPr/>
            <p:nvPr/>
          </p:nvSpPr>
          <p:spPr>
            <a:xfrm>
              <a:off x="4424068" y="1990938"/>
              <a:ext cx="648374" cy="870415"/>
            </a:xfrm>
            <a:custGeom>
              <a:avLst/>
              <a:gdLst>
                <a:gd name="connsiteX0" fmla="*/ 42863 w 648374"/>
                <a:gd name="connsiteY0" fmla="*/ 870415 h 870415"/>
                <a:gd name="connsiteX1" fmla="*/ 29582 w 648374"/>
                <a:gd name="connsiteY1" fmla="*/ 868272 h 870415"/>
                <a:gd name="connsiteX2" fmla="*/ 0 w 648374"/>
                <a:gd name="connsiteY2" fmla="*/ 827554 h 870415"/>
                <a:gd name="connsiteX3" fmla="*/ 0 w 648374"/>
                <a:gd name="connsiteY3" fmla="*/ 42753 h 870415"/>
                <a:gd name="connsiteX4" fmla="*/ 22082 w 648374"/>
                <a:gd name="connsiteY4" fmla="*/ 5249 h 870415"/>
                <a:gd name="connsiteX5" fmla="*/ 65709 w 648374"/>
                <a:gd name="connsiteY5" fmla="*/ 6550 h 870415"/>
                <a:gd name="connsiteX6" fmla="*/ 324187 w 648374"/>
                <a:gd name="connsiteY6" fmla="*/ 80603 h 870415"/>
                <a:gd name="connsiteX7" fmla="*/ 582665 w 648374"/>
                <a:gd name="connsiteY7" fmla="*/ 6435 h 870415"/>
                <a:gd name="connsiteX8" fmla="*/ 626179 w 648374"/>
                <a:gd name="connsiteY8" fmla="*/ 5249 h 870415"/>
                <a:gd name="connsiteX9" fmla="*/ 648375 w 648374"/>
                <a:gd name="connsiteY9" fmla="*/ 42753 h 870415"/>
                <a:gd name="connsiteX10" fmla="*/ 648375 w 648374"/>
                <a:gd name="connsiteY10" fmla="*/ 827554 h 870415"/>
                <a:gd name="connsiteX11" fmla="*/ 618142 w 648374"/>
                <a:gd name="connsiteY11" fmla="*/ 868465 h 870415"/>
                <a:gd name="connsiteX12" fmla="*/ 570152 w 648374"/>
                <a:gd name="connsiteY12" fmla="*/ 851741 h 870415"/>
                <a:gd name="connsiteX13" fmla="*/ 332492 w 648374"/>
                <a:gd name="connsiteY13" fmla="*/ 505549 h 870415"/>
                <a:gd name="connsiteX14" fmla="*/ 77463 w 648374"/>
                <a:gd name="connsiteY14" fmla="*/ 852926 h 870415"/>
                <a:gd name="connsiteX15" fmla="*/ 42867 w 648374"/>
                <a:gd name="connsiteY15" fmla="*/ 870416 h 870415"/>
                <a:gd name="connsiteX16" fmla="*/ 85725 w 648374"/>
                <a:gd name="connsiteY16" fmla="*/ 114546 h 870415"/>
                <a:gd name="connsiteX17" fmla="*/ 85725 w 648374"/>
                <a:gd name="connsiteY17" fmla="*/ 696830 h 870415"/>
                <a:gd name="connsiteX18" fmla="*/ 299195 w 648374"/>
                <a:gd name="connsiteY18" fmla="*/ 406207 h 870415"/>
                <a:gd name="connsiteX19" fmla="*/ 333714 w 648374"/>
                <a:gd name="connsiteY19" fmla="*/ 388757 h 870415"/>
                <a:gd name="connsiteX20" fmla="*/ 334480 w 648374"/>
                <a:gd name="connsiteY20" fmla="*/ 388757 h 870415"/>
                <a:gd name="connsiteX21" fmla="*/ 369075 w 648374"/>
                <a:gd name="connsiteY21" fmla="*/ 407279 h 870415"/>
                <a:gd name="connsiteX22" fmla="*/ 562608 w 648374"/>
                <a:gd name="connsiteY22" fmla="*/ 689329 h 870415"/>
                <a:gd name="connsiteX23" fmla="*/ 562608 w 648374"/>
                <a:gd name="connsiteY23" fmla="*/ 114550 h 870415"/>
                <a:gd name="connsiteX24" fmla="*/ 324302 w 648374"/>
                <a:gd name="connsiteY24" fmla="*/ 166291 h 870415"/>
                <a:gd name="connsiteX25" fmla="*/ 324073 w 648374"/>
                <a:gd name="connsiteY25" fmla="*/ 165755 h 870415"/>
                <a:gd name="connsiteX26" fmla="*/ 324073 w 648374"/>
                <a:gd name="connsiteY26" fmla="*/ 166291 h 870415"/>
                <a:gd name="connsiteX27" fmla="*/ 85728 w 648374"/>
                <a:gd name="connsiteY27" fmla="*/ 114550 h 870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8374" h="870415">
                  <a:moveTo>
                    <a:pt x="42863" y="870415"/>
                  </a:moveTo>
                  <a:cubicBezTo>
                    <a:pt x="38270" y="870415"/>
                    <a:pt x="33869" y="869650"/>
                    <a:pt x="29582" y="868272"/>
                  </a:cubicBezTo>
                  <a:cubicBezTo>
                    <a:pt x="11902" y="862494"/>
                    <a:pt x="0" y="846076"/>
                    <a:pt x="0" y="827554"/>
                  </a:cubicBezTo>
                  <a:lnTo>
                    <a:pt x="0" y="42753"/>
                  </a:lnTo>
                  <a:cubicBezTo>
                    <a:pt x="0" y="27216"/>
                    <a:pt x="8458" y="12864"/>
                    <a:pt x="22082" y="5249"/>
                  </a:cubicBezTo>
                  <a:cubicBezTo>
                    <a:pt x="35591" y="-2137"/>
                    <a:pt x="52736" y="-1601"/>
                    <a:pt x="65709" y="6550"/>
                  </a:cubicBezTo>
                  <a:cubicBezTo>
                    <a:pt x="143091" y="55000"/>
                    <a:pt x="232457" y="80603"/>
                    <a:pt x="324187" y="80603"/>
                  </a:cubicBezTo>
                  <a:cubicBezTo>
                    <a:pt x="415921" y="80603"/>
                    <a:pt x="505278" y="55000"/>
                    <a:pt x="582665" y="6435"/>
                  </a:cubicBezTo>
                  <a:cubicBezTo>
                    <a:pt x="595639" y="-1716"/>
                    <a:pt x="612899" y="-2137"/>
                    <a:pt x="626179" y="5249"/>
                  </a:cubicBezTo>
                  <a:cubicBezTo>
                    <a:pt x="639879" y="12865"/>
                    <a:pt x="648375" y="27216"/>
                    <a:pt x="648375" y="42753"/>
                  </a:cubicBezTo>
                  <a:lnTo>
                    <a:pt x="648375" y="827554"/>
                  </a:lnTo>
                  <a:cubicBezTo>
                    <a:pt x="648375" y="846421"/>
                    <a:pt x="636281" y="862915"/>
                    <a:pt x="618142" y="868465"/>
                  </a:cubicBezTo>
                  <a:cubicBezTo>
                    <a:pt x="600461" y="873937"/>
                    <a:pt x="580523" y="866972"/>
                    <a:pt x="570152" y="851741"/>
                  </a:cubicBezTo>
                  <a:lnTo>
                    <a:pt x="332492" y="505549"/>
                  </a:lnTo>
                  <a:lnTo>
                    <a:pt x="77463" y="852926"/>
                  </a:lnTo>
                  <a:cubicBezTo>
                    <a:pt x="69311" y="863910"/>
                    <a:pt x="56453" y="870416"/>
                    <a:pt x="42867" y="870416"/>
                  </a:cubicBezTo>
                  <a:close/>
                  <a:moveTo>
                    <a:pt x="85725" y="114546"/>
                  </a:moveTo>
                  <a:lnTo>
                    <a:pt x="85725" y="696830"/>
                  </a:lnTo>
                  <a:lnTo>
                    <a:pt x="299195" y="406207"/>
                  </a:lnTo>
                  <a:cubicBezTo>
                    <a:pt x="307232" y="395262"/>
                    <a:pt x="320090" y="388757"/>
                    <a:pt x="333714" y="388757"/>
                  </a:cubicBezTo>
                  <a:lnTo>
                    <a:pt x="334480" y="388757"/>
                  </a:lnTo>
                  <a:cubicBezTo>
                    <a:pt x="348296" y="388986"/>
                    <a:pt x="361269" y="395951"/>
                    <a:pt x="369075" y="407279"/>
                  </a:cubicBezTo>
                  <a:lnTo>
                    <a:pt x="562608" y="689329"/>
                  </a:lnTo>
                  <a:lnTo>
                    <a:pt x="562608" y="114550"/>
                  </a:lnTo>
                  <a:cubicBezTo>
                    <a:pt x="487484" y="148955"/>
                    <a:pt x="407343" y="166291"/>
                    <a:pt x="324302" y="166291"/>
                  </a:cubicBezTo>
                  <a:lnTo>
                    <a:pt x="324073" y="165755"/>
                  </a:lnTo>
                  <a:lnTo>
                    <a:pt x="324073" y="166291"/>
                  </a:lnTo>
                  <a:cubicBezTo>
                    <a:pt x="240988" y="166329"/>
                    <a:pt x="160813" y="148955"/>
                    <a:pt x="85728" y="114550"/>
                  </a:cubicBezTo>
                  <a:close/>
                </a:path>
              </a:pathLst>
            </a:custGeom>
            <a:grpFill/>
            <a:ln w="9797" cap="flat">
              <a:noFill/>
              <a:prstDash val="solid"/>
              <a:miter/>
            </a:ln>
          </p:spPr>
          <p:txBody>
            <a:bodyPr rtlCol="0" anchor="ctr"/>
            <a:lstStyle/>
            <a:p>
              <a:endParaRPr lang="en-AU"/>
            </a:p>
          </p:txBody>
        </p:sp>
        <p:sp>
          <p:nvSpPr>
            <p:cNvPr id="305" name="Freeform 304">
              <a:extLst>
                <a:ext uri="{FF2B5EF4-FFF2-40B4-BE49-F238E27FC236}">
                  <a16:creationId xmlns:a16="http://schemas.microsoft.com/office/drawing/2014/main" id="{D8546108-B879-FFC2-816F-5070E8070ACA}"/>
                </a:ext>
              </a:extLst>
            </p:cNvPr>
            <p:cNvSpPr/>
            <p:nvPr/>
          </p:nvSpPr>
          <p:spPr>
            <a:xfrm>
              <a:off x="4516868" y="1358329"/>
              <a:ext cx="462677" cy="461006"/>
            </a:xfrm>
            <a:custGeom>
              <a:avLst/>
              <a:gdLst>
                <a:gd name="connsiteX0" fmla="*/ 231339 w 462677"/>
                <a:gd name="connsiteY0" fmla="*/ 461000 h 461006"/>
                <a:gd name="connsiteX1" fmla="*/ 67815 w 462677"/>
                <a:gd name="connsiteY1" fmla="*/ 393606 h 461006"/>
                <a:gd name="connsiteX2" fmla="*/ 0 w 462677"/>
                <a:gd name="connsiteY2" fmla="*/ 230503 h 461006"/>
                <a:gd name="connsiteX3" fmla="*/ 67815 w 462677"/>
                <a:gd name="connsiteY3" fmla="*/ 67508 h 461006"/>
                <a:gd name="connsiteX4" fmla="*/ 231339 w 462677"/>
                <a:gd name="connsiteY4" fmla="*/ 0 h 461006"/>
                <a:gd name="connsiteX5" fmla="*/ 394863 w 462677"/>
                <a:gd name="connsiteY5" fmla="*/ 67508 h 461006"/>
                <a:gd name="connsiteX6" fmla="*/ 462678 w 462677"/>
                <a:gd name="connsiteY6" fmla="*/ 230503 h 461006"/>
                <a:gd name="connsiteX7" fmla="*/ 394863 w 462677"/>
                <a:gd name="connsiteY7" fmla="*/ 393498 h 461006"/>
                <a:gd name="connsiteX8" fmla="*/ 231339 w 462677"/>
                <a:gd name="connsiteY8" fmla="*/ 461007 h 461006"/>
                <a:gd name="connsiteX9" fmla="*/ 231339 w 462677"/>
                <a:gd name="connsiteY9" fmla="*/ 85759 h 461006"/>
                <a:gd name="connsiteX10" fmla="*/ 85724 w 462677"/>
                <a:gd name="connsiteY10" fmla="*/ 230532 h 461006"/>
                <a:gd name="connsiteX11" fmla="*/ 231339 w 462677"/>
                <a:gd name="connsiteY11" fmla="*/ 375304 h 461006"/>
                <a:gd name="connsiteX12" fmla="*/ 376954 w 462677"/>
                <a:gd name="connsiteY12" fmla="*/ 230532 h 461006"/>
                <a:gd name="connsiteX13" fmla="*/ 231339 w 462677"/>
                <a:gd name="connsiteY13" fmla="*/ 85759 h 461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2677" h="461006">
                  <a:moveTo>
                    <a:pt x="231339" y="461000"/>
                  </a:moveTo>
                  <a:cubicBezTo>
                    <a:pt x="169609" y="461000"/>
                    <a:pt x="111549" y="437005"/>
                    <a:pt x="67815" y="393606"/>
                  </a:cubicBezTo>
                  <a:cubicBezTo>
                    <a:pt x="24111" y="349978"/>
                    <a:pt x="0" y="292118"/>
                    <a:pt x="0" y="230503"/>
                  </a:cubicBezTo>
                  <a:cubicBezTo>
                    <a:pt x="0" y="168888"/>
                    <a:pt x="24110" y="111027"/>
                    <a:pt x="67815" y="67508"/>
                  </a:cubicBezTo>
                  <a:cubicBezTo>
                    <a:pt x="111443" y="24110"/>
                    <a:pt x="169499" y="115"/>
                    <a:pt x="231339" y="0"/>
                  </a:cubicBezTo>
                  <a:cubicBezTo>
                    <a:pt x="293183" y="115"/>
                    <a:pt x="351236" y="24110"/>
                    <a:pt x="394863" y="67508"/>
                  </a:cubicBezTo>
                  <a:cubicBezTo>
                    <a:pt x="438567" y="111021"/>
                    <a:pt x="462678" y="168889"/>
                    <a:pt x="462678" y="230503"/>
                  </a:cubicBezTo>
                  <a:cubicBezTo>
                    <a:pt x="462678" y="292119"/>
                    <a:pt x="438568" y="349980"/>
                    <a:pt x="394863" y="393498"/>
                  </a:cubicBezTo>
                  <a:cubicBezTo>
                    <a:pt x="351235" y="436897"/>
                    <a:pt x="293139" y="460930"/>
                    <a:pt x="231339" y="461007"/>
                  </a:cubicBezTo>
                  <a:close/>
                  <a:moveTo>
                    <a:pt x="231339" y="85759"/>
                  </a:moveTo>
                  <a:cubicBezTo>
                    <a:pt x="151201" y="85759"/>
                    <a:pt x="85832" y="150704"/>
                    <a:pt x="85724" y="230532"/>
                  </a:cubicBezTo>
                  <a:cubicBezTo>
                    <a:pt x="85839" y="310363"/>
                    <a:pt x="151204" y="375304"/>
                    <a:pt x="231339" y="375304"/>
                  </a:cubicBezTo>
                  <a:cubicBezTo>
                    <a:pt x="311477" y="375304"/>
                    <a:pt x="376846" y="310360"/>
                    <a:pt x="376954" y="230532"/>
                  </a:cubicBezTo>
                  <a:cubicBezTo>
                    <a:pt x="376839" y="150701"/>
                    <a:pt x="311474" y="85759"/>
                    <a:pt x="231339" y="85759"/>
                  </a:cubicBezTo>
                  <a:close/>
                </a:path>
              </a:pathLst>
            </a:custGeom>
            <a:grpFill/>
            <a:ln w="9797" cap="flat">
              <a:noFill/>
              <a:prstDash val="solid"/>
              <a:miter/>
            </a:ln>
          </p:spPr>
          <p:txBody>
            <a:bodyPr rtlCol="0" anchor="ctr"/>
            <a:lstStyle/>
            <a:p>
              <a:endParaRPr lang="en-AU"/>
            </a:p>
          </p:txBody>
        </p:sp>
        <p:sp>
          <p:nvSpPr>
            <p:cNvPr id="306" name="Freeform 305">
              <a:extLst>
                <a:ext uri="{FF2B5EF4-FFF2-40B4-BE49-F238E27FC236}">
                  <a16:creationId xmlns:a16="http://schemas.microsoft.com/office/drawing/2014/main" id="{79EAF458-77CC-EC8D-1ECC-E9F6D0105A29}"/>
                </a:ext>
              </a:extLst>
            </p:cNvPr>
            <p:cNvSpPr/>
            <p:nvPr/>
          </p:nvSpPr>
          <p:spPr>
            <a:xfrm>
              <a:off x="6629895" y="1605261"/>
              <a:ext cx="1463301" cy="1137079"/>
            </a:xfrm>
            <a:custGeom>
              <a:avLst/>
              <a:gdLst>
                <a:gd name="connsiteX0" fmla="*/ 1420439 w 1463301"/>
                <a:gd name="connsiteY0" fmla="*/ 1137056 h 1137079"/>
                <a:gd name="connsiteX1" fmla="*/ 42863 w 1463301"/>
                <a:gd name="connsiteY1" fmla="*/ 1137056 h 1137079"/>
                <a:gd name="connsiteX2" fmla="*/ 12552 w 1463301"/>
                <a:gd name="connsiteY2" fmla="*/ 1124504 h 1137079"/>
                <a:gd name="connsiteX3" fmla="*/ 0 w 1463301"/>
                <a:gd name="connsiteY3" fmla="*/ 1094194 h 1137079"/>
                <a:gd name="connsiteX4" fmla="*/ 0 w 1463301"/>
                <a:gd name="connsiteY4" fmla="*/ 42863 h 1137079"/>
                <a:gd name="connsiteX5" fmla="*/ 12552 w 1463301"/>
                <a:gd name="connsiteY5" fmla="*/ 12552 h 1137079"/>
                <a:gd name="connsiteX6" fmla="*/ 42863 w 1463301"/>
                <a:gd name="connsiteY6" fmla="*/ 0 h 1137079"/>
                <a:gd name="connsiteX7" fmla="*/ 1420439 w 1463301"/>
                <a:gd name="connsiteY7" fmla="*/ 0 h 1137079"/>
                <a:gd name="connsiteX8" fmla="*/ 1420668 w 1463301"/>
                <a:gd name="connsiteY8" fmla="*/ 115 h 1137079"/>
                <a:gd name="connsiteX9" fmla="*/ 1463302 w 1463301"/>
                <a:gd name="connsiteY9" fmla="*/ 42863 h 1137079"/>
                <a:gd name="connsiteX10" fmla="*/ 1459436 w 1463301"/>
                <a:gd name="connsiteY10" fmla="*/ 60773 h 1137079"/>
                <a:gd name="connsiteX11" fmla="*/ 1463302 w 1463301"/>
                <a:gd name="connsiteY11" fmla="*/ 78683 h 1137079"/>
                <a:gd name="connsiteX12" fmla="*/ 1463302 w 1463301"/>
                <a:gd name="connsiteY12" fmla="*/ 1094255 h 1137079"/>
                <a:gd name="connsiteX13" fmla="*/ 1450750 w 1463301"/>
                <a:gd name="connsiteY13" fmla="*/ 1124565 h 1137079"/>
                <a:gd name="connsiteX14" fmla="*/ 1420439 w 1463301"/>
                <a:gd name="connsiteY14" fmla="*/ 1137079 h 1137079"/>
                <a:gd name="connsiteX15" fmla="*/ 85676 w 1463301"/>
                <a:gd name="connsiteY15" fmla="*/ 1051331 h 1137079"/>
                <a:gd name="connsiteX16" fmla="*/ 1377527 w 1463301"/>
                <a:gd name="connsiteY16" fmla="*/ 1051331 h 1137079"/>
                <a:gd name="connsiteX17" fmla="*/ 1377527 w 1463301"/>
                <a:gd name="connsiteY17" fmla="*/ 85735 h 1137079"/>
                <a:gd name="connsiteX18" fmla="*/ 85676 w 1463301"/>
                <a:gd name="connsiteY18" fmla="*/ 85735 h 113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63301" h="1137079">
                  <a:moveTo>
                    <a:pt x="1420439" y="1137056"/>
                  </a:moveTo>
                  <a:lnTo>
                    <a:pt x="42863" y="1137056"/>
                  </a:lnTo>
                  <a:cubicBezTo>
                    <a:pt x="31611" y="1137056"/>
                    <a:pt x="20590" y="1132541"/>
                    <a:pt x="12552" y="1124504"/>
                  </a:cubicBezTo>
                  <a:cubicBezTo>
                    <a:pt x="4630" y="1116583"/>
                    <a:pt x="0" y="1105522"/>
                    <a:pt x="0" y="1094194"/>
                  </a:cubicBezTo>
                  <a:lnTo>
                    <a:pt x="0" y="42863"/>
                  </a:lnTo>
                  <a:cubicBezTo>
                    <a:pt x="0" y="31611"/>
                    <a:pt x="4631" y="20590"/>
                    <a:pt x="12552" y="12552"/>
                  </a:cubicBezTo>
                  <a:cubicBezTo>
                    <a:pt x="20589" y="4630"/>
                    <a:pt x="31610" y="0"/>
                    <a:pt x="42863" y="0"/>
                  </a:cubicBezTo>
                  <a:lnTo>
                    <a:pt x="1420439" y="0"/>
                  </a:lnTo>
                  <a:cubicBezTo>
                    <a:pt x="1420553" y="0"/>
                    <a:pt x="1420553" y="0"/>
                    <a:pt x="1420668" y="115"/>
                  </a:cubicBezTo>
                  <a:cubicBezTo>
                    <a:pt x="1444243" y="115"/>
                    <a:pt x="1463302" y="19403"/>
                    <a:pt x="1463302" y="42863"/>
                  </a:cubicBezTo>
                  <a:cubicBezTo>
                    <a:pt x="1463302" y="49177"/>
                    <a:pt x="1462001" y="55185"/>
                    <a:pt x="1459436" y="60773"/>
                  </a:cubicBezTo>
                  <a:cubicBezTo>
                    <a:pt x="1462001" y="66437"/>
                    <a:pt x="1463302" y="72445"/>
                    <a:pt x="1463302" y="78683"/>
                  </a:cubicBezTo>
                  <a:lnTo>
                    <a:pt x="1463302" y="1094255"/>
                  </a:lnTo>
                  <a:cubicBezTo>
                    <a:pt x="1463302" y="1105736"/>
                    <a:pt x="1458901" y="1116528"/>
                    <a:pt x="1450750" y="1124565"/>
                  </a:cubicBezTo>
                  <a:cubicBezTo>
                    <a:pt x="1442637" y="1132678"/>
                    <a:pt x="1431920" y="1137079"/>
                    <a:pt x="1420439" y="1137079"/>
                  </a:cubicBezTo>
                  <a:close/>
                  <a:moveTo>
                    <a:pt x="85676" y="1051331"/>
                  </a:moveTo>
                  <a:lnTo>
                    <a:pt x="1377527" y="1051331"/>
                  </a:lnTo>
                  <a:lnTo>
                    <a:pt x="1377527" y="85735"/>
                  </a:lnTo>
                  <a:lnTo>
                    <a:pt x="85676" y="85735"/>
                  </a:lnTo>
                  <a:close/>
                </a:path>
              </a:pathLst>
            </a:custGeom>
            <a:grpFill/>
            <a:ln w="9797" cap="flat">
              <a:noFill/>
              <a:prstDash val="solid"/>
              <a:miter/>
            </a:ln>
          </p:spPr>
          <p:txBody>
            <a:bodyPr rtlCol="0" anchor="ctr"/>
            <a:lstStyle/>
            <a:p>
              <a:endParaRPr lang="en-AU"/>
            </a:p>
          </p:txBody>
        </p:sp>
        <p:sp>
          <p:nvSpPr>
            <p:cNvPr id="307" name="Freeform 306">
              <a:extLst>
                <a:ext uri="{FF2B5EF4-FFF2-40B4-BE49-F238E27FC236}">
                  <a16:creationId xmlns:a16="http://schemas.microsoft.com/office/drawing/2014/main" id="{72407486-CE31-F273-48E7-DDF46EBCFA62}"/>
                </a:ext>
              </a:extLst>
            </p:cNvPr>
            <p:cNvSpPr/>
            <p:nvPr/>
          </p:nvSpPr>
          <p:spPr>
            <a:xfrm>
              <a:off x="8007403" y="1605261"/>
              <a:ext cx="441940" cy="1137056"/>
            </a:xfrm>
            <a:custGeom>
              <a:avLst/>
              <a:gdLst>
                <a:gd name="connsiteX0" fmla="*/ 399155 w 441940"/>
                <a:gd name="connsiteY0" fmla="*/ 1137056 h 1137056"/>
                <a:gd name="connsiteX1" fmla="*/ 42863 w 441940"/>
                <a:gd name="connsiteY1" fmla="*/ 1137056 h 1137056"/>
                <a:gd name="connsiteX2" fmla="*/ 12552 w 441940"/>
                <a:gd name="connsiteY2" fmla="*/ 1124504 h 1137056"/>
                <a:gd name="connsiteX3" fmla="*/ 0 w 441940"/>
                <a:gd name="connsiteY3" fmla="*/ 1094194 h 1137056"/>
                <a:gd name="connsiteX4" fmla="*/ 0 w 441940"/>
                <a:gd name="connsiteY4" fmla="*/ 42863 h 1137056"/>
                <a:gd name="connsiteX5" fmla="*/ 12552 w 441940"/>
                <a:gd name="connsiteY5" fmla="*/ 12552 h 1137056"/>
                <a:gd name="connsiteX6" fmla="*/ 42863 w 441940"/>
                <a:gd name="connsiteY6" fmla="*/ 0 h 1137056"/>
                <a:gd name="connsiteX7" fmla="*/ 399155 w 441940"/>
                <a:gd name="connsiteY7" fmla="*/ 0 h 1137056"/>
                <a:gd name="connsiteX8" fmla="*/ 429388 w 441940"/>
                <a:gd name="connsiteY8" fmla="*/ 12629 h 1137056"/>
                <a:gd name="connsiteX9" fmla="*/ 441940 w 441940"/>
                <a:gd name="connsiteY9" fmla="*/ 42863 h 1137056"/>
                <a:gd name="connsiteX10" fmla="*/ 441940 w 441940"/>
                <a:gd name="connsiteY10" fmla="*/ 1094194 h 1137056"/>
                <a:gd name="connsiteX11" fmla="*/ 429388 w 441940"/>
                <a:gd name="connsiteY11" fmla="*/ 1124504 h 1137056"/>
                <a:gd name="connsiteX12" fmla="*/ 399155 w 441940"/>
                <a:gd name="connsiteY12" fmla="*/ 1137056 h 1137056"/>
                <a:gd name="connsiteX13" fmla="*/ 85725 w 441940"/>
                <a:gd name="connsiteY13" fmla="*/ 1051331 h 1137056"/>
                <a:gd name="connsiteX14" fmla="*/ 356175 w 441940"/>
                <a:gd name="connsiteY14" fmla="*/ 1051331 h 1137056"/>
                <a:gd name="connsiteX15" fmla="*/ 356175 w 441940"/>
                <a:gd name="connsiteY15" fmla="*/ 85735 h 1137056"/>
                <a:gd name="connsiteX16" fmla="*/ 85725 w 441940"/>
                <a:gd name="connsiteY16" fmla="*/ 85735 h 113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1940" h="1137056">
                  <a:moveTo>
                    <a:pt x="399155" y="1137056"/>
                  </a:moveTo>
                  <a:lnTo>
                    <a:pt x="42863" y="1137056"/>
                  </a:lnTo>
                  <a:cubicBezTo>
                    <a:pt x="31611" y="1137056"/>
                    <a:pt x="20589" y="1132541"/>
                    <a:pt x="12552" y="1124504"/>
                  </a:cubicBezTo>
                  <a:cubicBezTo>
                    <a:pt x="4630" y="1116583"/>
                    <a:pt x="0" y="1105522"/>
                    <a:pt x="0" y="1094194"/>
                  </a:cubicBezTo>
                  <a:lnTo>
                    <a:pt x="0" y="42863"/>
                  </a:lnTo>
                  <a:cubicBezTo>
                    <a:pt x="0" y="31611"/>
                    <a:pt x="4592" y="20590"/>
                    <a:pt x="12552" y="12552"/>
                  </a:cubicBezTo>
                  <a:cubicBezTo>
                    <a:pt x="20589" y="4630"/>
                    <a:pt x="31610" y="0"/>
                    <a:pt x="42863" y="0"/>
                  </a:cubicBezTo>
                  <a:lnTo>
                    <a:pt x="399155" y="0"/>
                  </a:lnTo>
                  <a:cubicBezTo>
                    <a:pt x="410406" y="0"/>
                    <a:pt x="421428" y="4592"/>
                    <a:pt x="429388" y="12629"/>
                  </a:cubicBezTo>
                  <a:cubicBezTo>
                    <a:pt x="437425" y="20551"/>
                    <a:pt x="441940" y="31611"/>
                    <a:pt x="441940" y="42863"/>
                  </a:cubicBezTo>
                  <a:lnTo>
                    <a:pt x="441940" y="1094194"/>
                  </a:lnTo>
                  <a:cubicBezTo>
                    <a:pt x="441940" y="1105675"/>
                    <a:pt x="437539" y="1116467"/>
                    <a:pt x="429388" y="1124504"/>
                  </a:cubicBezTo>
                  <a:cubicBezTo>
                    <a:pt x="421351" y="1132656"/>
                    <a:pt x="410521" y="1137056"/>
                    <a:pt x="399155" y="1137056"/>
                  </a:cubicBezTo>
                  <a:close/>
                  <a:moveTo>
                    <a:pt x="85725" y="1051331"/>
                  </a:moveTo>
                  <a:lnTo>
                    <a:pt x="356175" y="1051331"/>
                  </a:lnTo>
                  <a:lnTo>
                    <a:pt x="356175" y="85735"/>
                  </a:lnTo>
                  <a:lnTo>
                    <a:pt x="85725" y="85735"/>
                  </a:lnTo>
                  <a:close/>
                </a:path>
              </a:pathLst>
            </a:custGeom>
            <a:grpFill/>
            <a:ln w="9797" cap="flat">
              <a:noFill/>
              <a:prstDash val="solid"/>
              <a:miter/>
            </a:ln>
          </p:spPr>
          <p:txBody>
            <a:bodyPr rtlCol="0" anchor="ctr"/>
            <a:lstStyle/>
            <a:p>
              <a:endParaRPr lang="en-AU"/>
            </a:p>
          </p:txBody>
        </p:sp>
        <p:sp>
          <p:nvSpPr>
            <p:cNvPr id="308" name="Freeform 307">
              <a:extLst>
                <a:ext uri="{FF2B5EF4-FFF2-40B4-BE49-F238E27FC236}">
                  <a16:creationId xmlns:a16="http://schemas.microsoft.com/office/drawing/2014/main" id="{747A8E5B-20A8-C289-2689-114AAB86F3E9}"/>
                </a:ext>
              </a:extLst>
            </p:cNvPr>
            <p:cNvSpPr/>
            <p:nvPr/>
          </p:nvSpPr>
          <p:spPr>
            <a:xfrm>
              <a:off x="6273504" y="1605261"/>
              <a:ext cx="442017" cy="1137056"/>
            </a:xfrm>
            <a:custGeom>
              <a:avLst/>
              <a:gdLst>
                <a:gd name="connsiteX0" fmla="*/ 399155 w 442017"/>
                <a:gd name="connsiteY0" fmla="*/ 1137056 h 1137056"/>
                <a:gd name="connsiteX1" fmla="*/ 42863 w 442017"/>
                <a:gd name="connsiteY1" fmla="*/ 1137056 h 1137056"/>
                <a:gd name="connsiteX2" fmla="*/ 12668 w 442017"/>
                <a:gd name="connsiteY2" fmla="*/ 1124504 h 1137056"/>
                <a:gd name="connsiteX3" fmla="*/ 0 w 442017"/>
                <a:gd name="connsiteY3" fmla="*/ 1094194 h 1137056"/>
                <a:gd name="connsiteX4" fmla="*/ 0 w 442017"/>
                <a:gd name="connsiteY4" fmla="*/ 42863 h 1137056"/>
                <a:gd name="connsiteX5" fmla="*/ 12668 w 442017"/>
                <a:gd name="connsiteY5" fmla="*/ 12629 h 1137056"/>
                <a:gd name="connsiteX6" fmla="*/ 42863 w 442017"/>
                <a:gd name="connsiteY6" fmla="*/ 0 h 1137056"/>
                <a:gd name="connsiteX7" fmla="*/ 399155 w 442017"/>
                <a:gd name="connsiteY7" fmla="*/ 0 h 1137056"/>
                <a:gd name="connsiteX8" fmla="*/ 429465 w 442017"/>
                <a:gd name="connsiteY8" fmla="*/ 12629 h 1137056"/>
                <a:gd name="connsiteX9" fmla="*/ 442017 w 442017"/>
                <a:gd name="connsiteY9" fmla="*/ 42863 h 1137056"/>
                <a:gd name="connsiteX10" fmla="*/ 442017 w 442017"/>
                <a:gd name="connsiteY10" fmla="*/ 1094194 h 1137056"/>
                <a:gd name="connsiteX11" fmla="*/ 429465 w 442017"/>
                <a:gd name="connsiteY11" fmla="*/ 1124504 h 1137056"/>
                <a:gd name="connsiteX12" fmla="*/ 399155 w 442017"/>
                <a:gd name="connsiteY12" fmla="*/ 1137056 h 1137056"/>
                <a:gd name="connsiteX13" fmla="*/ 85725 w 442017"/>
                <a:gd name="connsiteY13" fmla="*/ 1051331 h 1137056"/>
                <a:gd name="connsiteX14" fmla="*/ 356292 w 442017"/>
                <a:gd name="connsiteY14" fmla="*/ 1051331 h 1137056"/>
                <a:gd name="connsiteX15" fmla="*/ 356292 w 442017"/>
                <a:gd name="connsiteY15" fmla="*/ 85735 h 1137056"/>
                <a:gd name="connsiteX16" fmla="*/ 85725 w 442017"/>
                <a:gd name="connsiteY16" fmla="*/ 85735 h 113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017" h="1137056">
                  <a:moveTo>
                    <a:pt x="399155" y="1137056"/>
                  </a:moveTo>
                  <a:lnTo>
                    <a:pt x="42863" y="1137056"/>
                  </a:lnTo>
                  <a:cubicBezTo>
                    <a:pt x="31611" y="1137056"/>
                    <a:pt x="20590" y="1132541"/>
                    <a:pt x="12668" y="1124504"/>
                  </a:cubicBezTo>
                  <a:cubicBezTo>
                    <a:pt x="4631" y="1116583"/>
                    <a:pt x="0" y="1105522"/>
                    <a:pt x="0" y="1094194"/>
                  </a:cubicBezTo>
                  <a:lnTo>
                    <a:pt x="0" y="42863"/>
                  </a:lnTo>
                  <a:cubicBezTo>
                    <a:pt x="0" y="31611"/>
                    <a:pt x="4631" y="20590"/>
                    <a:pt x="12668" y="12629"/>
                  </a:cubicBezTo>
                  <a:cubicBezTo>
                    <a:pt x="20590" y="4593"/>
                    <a:pt x="31650" y="0"/>
                    <a:pt x="42863" y="0"/>
                  </a:cubicBezTo>
                  <a:lnTo>
                    <a:pt x="399155" y="0"/>
                  </a:lnTo>
                  <a:cubicBezTo>
                    <a:pt x="410522" y="0"/>
                    <a:pt x="421544" y="4592"/>
                    <a:pt x="429465" y="12629"/>
                  </a:cubicBezTo>
                  <a:cubicBezTo>
                    <a:pt x="437387" y="20551"/>
                    <a:pt x="442017" y="31611"/>
                    <a:pt x="442017" y="42863"/>
                  </a:cubicBezTo>
                  <a:lnTo>
                    <a:pt x="442017" y="1094194"/>
                  </a:lnTo>
                  <a:cubicBezTo>
                    <a:pt x="442017" y="1105675"/>
                    <a:pt x="437502" y="1116467"/>
                    <a:pt x="429465" y="1124504"/>
                  </a:cubicBezTo>
                  <a:cubicBezTo>
                    <a:pt x="421352" y="1132656"/>
                    <a:pt x="410636" y="1137056"/>
                    <a:pt x="399155" y="1137056"/>
                  </a:cubicBezTo>
                  <a:close/>
                  <a:moveTo>
                    <a:pt x="85725" y="1051331"/>
                  </a:moveTo>
                  <a:lnTo>
                    <a:pt x="356292" y="1051331"/>
                  </a:lnTo>
                  <a:lnTo>
                    <a:pt x="356292" y="85735"/>
                  </a:lnTo>
                  <a:lnTo>
                    <a:pt x="85725" y="85735"/>
                  </a:lnTo>
                  <a:close/>
                </a:path>
              </a:pathLst>
            </a:custGeom>
            <a:grpFill/>
            <a:ln w="9797" cap="flat">
              <a:noFill/>
              <a:prstDash val="solid"/>
              <a:miter/>
            </a:ln>
          </p:spPr>
          <p:txBody>
            <a:bodyPr rtlCol="0" anchor="ctr"/>
            <a:lstStyle/>
            <a:p>
              <a:endParaRPr lang="en-AU"/>
            </a:p>
          </p:txBody>
        </p:sp>
        <p:sp>
          <p:nvSpPr>
            <p:cNvPr id="309" name="Freeform 308">
              <a:extLst>
                <a:ext uri="{FF2B5EF4-FFF2-40B4-BE49-F238E27FC236}">
                  <a16:creationId xmlns:a16="http://schemas.microsoft.com/office/drawing/2014/main" id="{08FF2977-647A-5C54-EE94-FCEBC76D921D}"/>
                </a:ext>
              </a:extLst>
            </p:cNvPr>
            <p:cNvSpPr/>
            <p:nvPr/>
          </p:nvSpPr>
          <p:spPr>
            <a:xfrm>
              <a:off x="7318634" y="2130993"/>
              <a:ext cx="85725" cy="2728193"/>
            </a:xfrm>
            <a:custGeom>
              <a:avLst/>
              <a:gdLst>
                <a:gd name="connsiteX0" fmla="*/ 42863 w 85725"/>
                <a:gd name="connsiteY0" fmla="*/ 2728194 h 2728193"/>
                <a:gd name="connsiteX1" fmla="*/ 0 w 85725"/>
                <a:gd name="connsiteY1" fmla="*/ 2685446 h 2728193"/>
                <a:gd name="connsiteX2" fmla="*/ 0 w 85725"/>
                <a:gd name="connsiteY2" fmla="*/ 42863 h 2728193"/>
                <a:gd name="connsiteX3" fmla="*/ 42863 w 85725"/>
                <a:gd name="connsiteY3" fmla="*/ 0 h 2728193"/>
                <a:gd name="connsiteX4" fmla="*/ 85725 w 85725"/>
                <a:gd name="connsiteY4" fmla="*/ 42863 h 2728193"/>
                <a:gd name="connsiteX5" fmla="*/ 85725 w 85725"/>
                <a:gd name="connsiteY5" fmla="*/ 2685446 h 2728193"/>
                <a:gd name="connsiteX6" fmla="*/ 42863 w 85725"/>
                <a:gd name="connsiteY6" fmla="*/ 2728194 h 2728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725" h="2728193">
                  <a:moveTo>
                    <a:pt x="42863" y="2728194"/>
                  </a:moveTo>
                  <a:cubicBezTo>
                    <a:pt x="19288" y="2728194"/>
                    <a:pt x="0" y="2709021"/>
                    <a:pt x="0" y="2685446"/>
                  </a:cubicBezTo>
                  <a:lnTo>
                    <a:pt x="0" y="42863"/>
                  </a:lnTo>
                  <a:cubicBezTo>
                    <a:pt x="0" y="19289"/>
                    <a:pt x="19288" y="0"/>
                    <a:pt x="42863" y="0"/>
                  </a:cubicBezTo>
                  <a:cubicBezTo>
                    <a:pt x="66552" y="0"/>
                    <a:pt x="85725" y="19289"/>
                    <a:pt x="85725" y="42863"/>
                  </a:cubicBezTo>
                  <a:lnTo>
                    <a:pt x="85725" y="2685446"/>
                  </a:lnTo>
                  <a:cubicBezTo>
                    <a:pt x="85725" y="2708982"/>
                    <a:pt x="66552" y="2728194"/>
                    <a:pt x="42863" y="2728194"/>
                  </a:cubicBezTo>
                  <a:close/>
                </a:path>
              </a:pathLst>
            </a:custGeom>
            <a:grpFill/>
            <a:ln w="9797" cap="flat">
              <a:noFill/>
              <a:prstDash val="solid"/>
              <a:miter/>
            </a:ln>
          </p:spPr>
          <p:txBody>
            <a:bodyPr rtlCol="0" anchor="ctr"/>
            <a:lstStyle/>
            <a:p>
              <a:endParaRPr lang="en-AU"/>
            </a:p>
          </p:txBody>
        </p:sp>
        <p:sp>
          <p:nvSpPr>
            <p:cNvPr id="310" name="Freeform 309">
              <a:extLst>
                <a:ext uri="{FF2B5EF4-FFF2-40B4-BE49-F238E27FC236}">
                  <a16:creationId xmlns:a16="http://schemas.microsoft.com/office/drawing/2014/main" id="{F62EC4EB-2D9A-07FC-A940-829134F73B94}"/>
                </a:ext>
              </a:extLst>
            </p:cNvPr>
            <p:cNvSpPr/>
            <p:nvPr/>
          </p:nvSpPr>
          <p:spPr>
            <a:xfrm>
              <a:off x="4025031" y="3548133"/>
              <a:ext cx="2684221" cy="85725"/>
            </a:xfrm>
            <a:custGeom>
              <a:avLst/>
              <a:gdLst>
                <a:gd name="connsiteX0" fmla="*/ 2641359 w 2684221"/>
                <a:gd name="connsiteY0" fmla="*/ 85725 h 85725"/>
                <a:gd name="connsiteX1" fmla="*/ 42863 w 2684221"/>
                <a:gd name="connsiteY1" fmla="*/ 85725 h 85725"/>
                <a:gd name="connsiteX2" fmla="*/ 0 w 2684221"/>
                <a:gd name="connsiteY2" fmla="*/ 42863 h 85725"/>
                <a:gd name="connsiteX3" fmla="*/ 42863 w 2684221"/>
                <a:gd name="connsiteY3" fmla="*/ 0 h 85725"/>
                <a:gd name="connsiteX4" fmla="*/ 2641359 w 2684221"/>
                <a:gd name="connsiteY4" fmla="*/ 0 h 85725"/>
                <a:gd name="connsiteX5" fmla="*/ 2684221 w 2684221"/>
                <a:gd name="connsiteY5" fmla="*/ 42863 h 85725"/>
                <a:gd name="connsiteX6" fmla="*/ 2641359 w 2684221"/>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4221" h="85725">
                  <a:moveTo>
                    <a:pt x="2641359" y="85725"/>
                  </a:moveTo>
                  <a:lnTo>
                    <a:pt x="42863" y="85725"/>
                  </a:lnTo>
                  <a:cubicBezTo>
                    <a:pt x="19289" y="85725"/>
                    <a:pt x="0" y="66552"/>
                    <a:pt x="0" y="42863"/>
                  </a:cubicBezTo>
                  <a:cubicBezTo>
                    <a:pt x="0" y="19289"/>
                    <a:pt x="19289" y="0"/>
                    <a:pt x="42863" y="0"/>
                  </a:cubicBezTo>
                  <a:lnTo>
                    <a:pt x="2641359" y="0"/>
                  </a:lnTo>
                  <a:cubicBezTo>
                    <a:pt x="2664933" y="0"/>
                    <a:pt x="2684221" y="19289"/>
                    <a:pt x="2684221" y="42863"/>
                  </a:cubicBezTo>
                  <a:cubicBezTo>
                    <a:pt x="2684221" y="66514"/>
                    <a:pt x="2664933" y="85725"/>
                    <a:pt x="2641359" y="85725"/>
                  </a:cubicBezTo>
                  <a:close/>
                </a:path>
              </a:pathLst>
            </a:custGeom>
            <a:grpFill/>
            <a:ln w="9797" cap="flat">
              <a:noFill/>
              <a:prstDash val="solid"/>
              <a:miter/>
            </a:ln>
          </p:spPr>
          <p:txBody>
            <a:bodyPr rtlCol="0" anchor="ctr"/>
            <a:lstStyle/>
            <a:p>
              <a:endParaRPr lang="en-AU"/>
            </a:p>
          </p:txBody>
        </p:sp>
        <p:sp>
          <p:nvSpPr>
            <p:cNvPr id="311" name="Freeform 310">
              <a:extLst>
                <a:ext uri="{FF2B5EF4-FFF2-40B4-BE49-F238E27FC236}">
                  <a16:creationId xmlns:a16="http://schemas.microsoft.com/office/drawing/2014/main" id="{84CA305D-E6B9-4E99-F727-B47106AEF5DC}"/>
                </a:ext>
              </a:extLst>
            </p:cNvPr>
            <p:cNvSpPr/>
            <p:nvPr/>
          </p:nvSpPr>
          <p:spPr>
            <a:xfrm>
              <a:off x="4025031" y="3960593"/>
              <a:ext cx="2684221" cy="85725"/>
            </a:xfrm>
            <a:custGeom>
              <a:avLst/>
              <a:gdLst>
                <a:gd name="connsiteX0" fmla="*/ 2641359 w 2684221"/>
                <a:gd name="connsiteY0" fmla="*/ 85725 h 85725"/>
                <a:gd name="connsiteX1" fmla="*/ 42863 w 2684221"/>
                <a:gd name="connsiteY1" fmla="*/ 85725 h 85725"/>
                <a:gd name="connsiteX2" fmla="*/ 0 w 2684221"/>
                <a:gd name="connsiteY2" fmla="*/ 42863 h 85725"/>
                <a:gd name="connsiteX3" fmla="*/ 42863 w 2684221"/>
                <a:gd name="connsiteY3" fmla="*/ 0 h 85725"/>
                <a:gd name="connsiteX4" fmla="*/ 2641359 w 2684221"/>
                <a:gd name="connsiteY4" fmla="*/ 0 h 85725"/>
                <a:gd name="connsiteX5" fmla="*/ 2684221 w 2684221"/>
                <a:gd name="connsiteY5" fmla="*/ 42863 h 85725"/>
                <a:gd name="connsiteX6" fmla="*/ 2641359 w 2684221"/>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4221" h="85725">
                  <a:moveTo>
                    <a:pt x="2641359" y="85725"/>
                  </a:moveTo>
                  <a:lnTo>
                    <a:pt x="42863" y="85725"/>
                  </a:lnTo>
                  <a:cubicBezTo>
                    <a:pt x="19289" y="85725"/>
                    <a:pt x="0" y="66552"/>
                    <a:pt x="0" y="42863"/>
                  </a:cubicBezTo>
                  <a:cubicBezTo>
                    <a:pt x="0" y="19288"/>
                    <a:pt x="19289" y="0"/>
                    <a:pt x="42863" y="0"/>
                  </a:cubicBezTo>
                  <a:lnTo>
                    <a:pt x="2641359" y="0"/>
                  </a:lnTo>
                  <a:cubicBezTo>
                    <a:pt x="2664933" y="0"/>
                    <a:pt x="2684221" y="19288"/>
                    <a:pt x="2684221" y="42863"/>
                  </a:cubicBezTo>
                  <a:cubicBezTo>
                    <a:pt x="2684221" y="66514"/>
                    <a:pt x="2664933" y="85725"/>
                    <a:pt x="2641359" y="85725"/>
                  </a:cubicBezTo>
                  <a:close/>
                </a:path>
              </a:pathLst>
            </a:custGeom>
            <a:grpFill/>
            <a:ln w="9797" cap="flat">
              <a:noFill/>
              <a:prstDash val="solid"/>
              <a:miter/>
            </a:ln>
          </p:spPr>
          <p:txBody>
            <a:bodyPr rtlCol="0" anchor="ctr"/>
            <a:lstStyle/>
            <a:p>
              <a:endParaRPr lang="en-AU"/>
            </a:p>
          </p:txBody>
        </p:sp>
        <p:sp>
          <p:nvSpPr>
            <p:cNvPr id="312" name="Freeform 311">
              <a:extLst>
                <a:ext uri="{FF2B5EF4-FFF2-40B4-BE49-F238E27FC236}">
                  <a16:creationId xmlns:a16="http://schemas.microsoft.com/office/drawing/2014/main" id="{0B21E88F-ED47-288A-451E-970B1E90F8C0}"/>
                </a:ext>
              </a:extLst>
            </p:cNvPr>
            <p:cNvSpPr/>
            <p:nvPr/>
          </p:nvSpPr>
          <p:spPr>
            <a:xfrm>
              <a:off x="4025031" y="4372954"/>
              <a:ext cx="2684221" cy="85725"/>
            </a:xfrm>
            <a:custGeom>
              <a:avLst/>
              <a:gdLst>
                <a:gd name="connsiteX0" fmla="*/ 2641359 w 2684221"/>
                <a:gd name="connsiteY0" fmla="*/ 85725 h 85725"/>
                <a:gd name="connsiteX1" fmla="*/ 42863 w 2684221"/>
                <a:gd name="connsiteY1" fmla="*/ 85725 h 85725"/>
                <a:gd name="connsiteX2" fmla="*/ 0 w 2684221"/>
                <a:gd name="connsiteY2" fmla="*/ 42863 h 85725"/>
                <a:gd name="connsiteX3" fmla="*/ 42863 w 2684221"/>
                <a:gd name="connsiteY3" fmla="*/ 0 h 85725"/>
                <a:gd name="connsiteX4" fmla="*/ 2641359 w 2684221"/>
                <a:gd name="connsiteY4" fmla="*/ 0 h 85725"/>
                <a:gd name="connsiteX5" fmla="*/ 2684221 w 2684221"/>
                <a:gd name="connsiteY5" fmla="*/ 42863 h 85725"/>
                <a:gd name="connsiteX6" fmla="*/ 2641359 w 2684221"/>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4221" h="85725">
                  <a:moveTo>
                    <a:pt x="2641359" y="85725"/>
                  </a:moveTo>
                  <a:lnTo>
                    <a:pt x="42863" y="85725"/>
                  </a:lnTo>
                  <a:cubicBezTo>
                    <a:pt x="19289" y="85725"/>
                    <a:pt x="0" y="66552"/>
                    <a:pt x="0" y="42863"/>
                  </a:cubicBezTo>
                  <a:cubicBezTo>
                    <a:pt x="0" y="19288"/>
                    <a:pt x="19289" y="0"/>
                    <a:pt x="42863" y="0"/>
                  </a:cubicBezTo>
                  <a:lnTo>
                    <a:pt x="2641359" y="0"/>
                  </a:lnTo>
                  <a:cubicBezTo>
                    <a:pt x="2664933" y="0"/>
                    <a:pt x="2684221" y="19288"/>
                    <a:pt x="2684221" y="42863"/>
                  </a:cubicBezTo>
                  <a:cubicBezTo>
                    <a:pt x="2684221" y="66552"/>
                    <a:pt x="2664933" y="85725"/>
                    <a:pt x="2641359" y="85725"/>
                  </a:cubicBezTo>
                  <a:close/>
                </a:path>
              </a:pathLst>
            </a:custGeom>
            <a:grpFill/>
            <a:ln w="9797" cap="flat">
              <a:noFill/>
              <a:prstDash val="solid"/>
              <a:miter/>
            </a:ln>
          </p:spPr>
          <p:txBody>
            <a:bodyPr rtlCol="0" anchor="ctr"/>
            <a:lstStyle/>
            <a:p>
              <a:endParaRPr lang="en-AU"/>
            </a:p>
          </p:txBody>
        </p:sp>
      </p:grpSp>
    </p:spTree>
    <p:extLst>
      <p:ext uri="{BB962C8B-B14F-4D97-AF65-F5344CB8AC3E}">
        <p14:creationId xmlns:p14="http://schemas.microsoft.com/office/powerpoint/2010/main" val="1552258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380C5A4-7832-E909-6D67-E6B39736C44C}"/>
              </a:ext>
            </a:extLst>
          </p:cNvPr>
          <p:cNvSpPr/>
          <p:nvPr/>
        </p:nvSpPr>
        <p:spPr>
          <a:xfrm>
            <a:off x="0" y="985284"/>
            <a:ext cx="12192000" cy="50218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err="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Rectangle 27">
            <a:extLst>
              <a:ext uri="{FF2B5EF4-FFF2-40B4-BE49-F238E27FC236}">
                <a16:creationId xmlns:a16="http://schemas.microsoft.com/office/drawing/2014/main" id="{D582F7C0-DEEB-5277-80C8-0BBB92E3E4C5}"/>
              </a:ext>
            </a:extLst>
          </p:cNvPr>
          <p:cNvSpPr/>
          <p:nvPr/>
        </p:nvSpPr>
        <p:spPr>
          <a:xfrm>
            <a:off x="7858126" y="985284"/>
            <a:ext cx="4333874" cy="502181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err="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 name="Footer Placeholder 2">
            <a:extLst>
              <a:ext uri="{FF2B5EF4-FFF2-40B4-BE49-F238E27FC236}">
                <a16:creationId xmlns:a16="http://schemas.microsoft.com/office/drawing/2014/main" id="{3DA4368C-7788-49E1-B6FE-6F86C322E94C}"/>
              </a:ext>
            </a:extLst>
          </p:cNvPr>
          <p:cNvSpPr>
            <a:spLocks noGrp="1"/>
          </p:cNvSpPr>
          <p:nvPr>
            <p:ph type="ftr" sz="quarter" idx="15"/>
          </p:nvPr>
        </p:nvSpPr>
        <p:spPr/>
        <p:txBody>
          <a:bodyPr/>
          <a:lstStyle/>
          <a:p>
            <a:r>
              <a:rPr lang="en-US"/>
              <a:t>International Arbitration Funding  |  March 2023</a:t>
            </a:r>
            <a:endParaRPr lang="en-US" dirty="0"/>
          </a:p>
        </p:txBody>
      </p:sp>
      <p:sp>
        <p:nvSpPr>
          <p:cNvPr id="4" name="Slide Number Placeholder 3">
            <a:extLst>
              <a:ext uri="{FF2B5EF4-FFF2-40B4-BE49-F238E27FC236}">
                <a16:creationId xmlns:a16="http://schemas.microsoft.com/office/drawing/2014/main" id="{B88FAFB8-3FD4-45D9-A96F-A23B13FE7214}"/>
              </a:ext>
            </a:extLst>
          </p:cNvPr>
          <p:cNvSpPr>
            <a:spLocks noGrp="1"/>
          </p:cNvSpPr>
          <p:nvPr>
            <p:ph type="sldNum" sz="quarter" idx="16"/>
          </p:nvPr>
        </p:nvSpPr>
        <p:spPr/>
        <p:txBody>
          <a:bodyPr/>
          <a:lstStyle/>
          <a:p>
            <a:fld id="{23673097-6E7E-024C-8939-597D60A5F10D}" type="slidenum">
              <a:rPr lang="en-US" smtClean="0"/>
              <a:pPr/>
              <a:t>5</a:t>
            </a:fld>
            <a:endParaRPr lang="en-US" dirty="0"/>
          </a:p>
        </p:txBody>
      </p:sp>
      <p:sp>
        <p:nvSpPr>
          <p:cNvPr id="20" name="TextBox 19">
            <a:extLst>
              <a:ext uri="{FF2B5EF4-FFF2-40B4-BE49-F238E27FC236}">
                <a16:creationId xmlns:a16="http://schemas.microsoft.com/office/drawing/2014/main" id="{504B096D-C8F4-414D-D159-FAD8D711C1DF}"/>
              </a:ext>
            </a:extLst>
          </p:cNvPr>
          <p:cNvSpPr txBox="1"/>
          <p:nvPr/>
        </p:nvSpPr>
        <p:spPr>
          <a:xfrm>
            <a:off x="8182713" y="4657459"/>
            <a:ext cx="3342500" cy="1144224"/>
          </a:xfrm>
          <a:prstGeom prst="rect">
            <a:avLst/>
          </a:prstGeom>
          <a:noFill/>
        </p:spPr>
        <p:txBody>
          <a:bodyPr wrap="square" lIns="0" tIns="121920" rIns="0" bIns="121920" rtlCol="0" anchor="b">
            <a:spAutoFit/>
          </a:bodyPr>
          <a:lstStyle/>
          <a:p>
            <a:pPr>
              <a:spcBef>
                <a:spcPts val="1200"/>
              </a:spcBef>
            </a:pPr>
            <a:r>
              <a:rPr lang="en-AU" sz="1067" b="1" dirty="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rPr>
              <a:t>ABRAHAM D. SOFAER, </a:t>
            </a:r>
            <a:br>
              <a:rPr lang="en-AU" sz="1067" b="1" dirty="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rPr>
            </a:br>
            <a:r>
              <a:rPr lang="en-AU" sz="1067"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(FORMER DISTRICT COURT JUDGE, SDNY)</a:t>
            </a:r>
            <a:br>
              <a:rPr lang="en-AU" sz="1067"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br>
            <a:r>
              <a:rPr lang="en-AU" sz="1067"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CHAIRMAN, FEDARB</a:t>
            </a:r>
          </a:p>
          <a:p>
            <a:pPr>
              <a:spcBef>
                <a:spcPts val="600"/>
              </a:spcBef>
            </a:pPr>
            <a:r>
              <a:rPr lang="en-AU" sz="1067" b="1" dirty="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rPr>
              <a:t>GEORGE P. SHULTZ, </a:t>
            </a:r>
            <a:r>
              <a:rPr lang="en-AU" sz="1067"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SENIOR FELLOW</a:t>
            </a:r>
            <a:br>
              <a:rPr lang="en-AU" sz="1067"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br>
            <a:r>
              <a:rPr lang="en-AU" sz="1067"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THE HOOVER INSTITUTION, STANFORD UNIVERSITY</a:t>
            </a:r>
          </a:p>
        </p:txBody>
      </p:sp>
      <p:cxnSp>
        <p:nvCxnSpPr>
          <p:cNvPr id="21" name="Straight Connector 20">
            <a:extLst>
              <a:ext uri="{FF2B5EF4-FFF2-40B4-BE49-F238E27FC236}">
                <a16:creationId xmlns:a16="http://schemas.microsoft.com/office/drawing/2014/main" id="{2C3B46E2-978E-0B78-2606-615EB76E5108}"/>
              </a:ext>
            </a:extLst>
          </p:cNvPr>
          <p:cNvCxnSpPr>
            <a:cxnSpLocks/>
          </p:cNvCxnSpPr>
          <p:nvPr/>
        </p:nvCxnSpPr>
        <p:spPr>
          <a:xfrm>
            <a:off x="8182713" y="4657459"/>
            <a:ext cx="727587"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object 5">
            <a:extLst>
              <a:ext uri="{FF2B5EF4-FFF2-40B4-BE49-F238E27FC236}">
                <a16:creationId xmlns:a16="http://schemas.microsoft.com/office/drawing/2014/main" id="{8C08FFAA-235C-62EE-21AF-868587C4F521}"/>
              </a:ext>
            </a:extLst>
          </p:cNvPr>
          <p:cNvSpPr txBox="1"/>
          <p:nvPr/>
        </p:nvSpPr>
        <p:spPr>
          <a:xfrm>
            <a:off x="4112468" y="2990821"/>
            <a:ext cx="3108685" cy="1127989"/>
          </a:xfrm>
          <a:prstGeom prst="rect">
            <a:avLst/>
          </a:prstGeom>
        </p:spPr>
        <p:txBody>
          <a:bodyPr vert="horz" wrap="square" lIns="0" tIns="19800" rIns="0" bIns="0" rtlCol="0">
            <a:spAutoFit/>
          </a:bodyPr>
          <a:lstStyle/>
          <a:p>
            <a:pPr marL="19800" marR="0" lvl="0" indent="0" algn="l" defTabSz="914400" rtl="0" eaLnBrk="1" fontAlgn="auto" latinLnBrk="0" hangingPunct="1">
              <a:lnSpc>
                <a:spcPct val="100000"/>
              </a:lnSpc>
              <a:spcBef>
                <a:spcPts val="156"/>
              </a:spcBef>
              <a:spcAft>
                <a:spcPts val="0"/>
              </a:spcAft>
              <a:buClrTx/>
              <a:buSzTx/>
              <a:buFontTx/>
              <a:buNone/>
              <a:tabLst/>
              <a:defRPr/>
            </a:pPr>
            <a:r>
              <a:rPr kumimoji="0" lang="en-AU" sz="18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 dispute funding relationship can last years. Choosing the right funding partner is </a:t>
            </a:r>
            <a:br>
              <a:rPr kumimoji="0" lang="en-AU" sz="18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br>
            <a:r>
              <a:rPr kumimoji="0" lang="en-AU" sz="1800" b="0" i="0" u="none" strike="noStrike" kern="1200" cap="none" spc="0" normalizeH="0" baseline="0" noProof="0" dirty="0">
                <a:ln>
                  <a:noFill/>
                </a:ln>
                <a:solidFill>
                  <a:schemeClr val="tx1"/>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critical to your success. </a:t>
            </a:r>
          </a:p>
        </p:txBody>
      </p:sp>
      <p:sp>
        <p:nvSpPr>
          <p:cNvPr id="18" name="object 5">
            <a:extLst>
              <a:ext uri="{FF2B5EF4-FFF2-40B4-BE49-F238E27FC236}">
                <a16:creationId xmlns:a16="http://schemas.microsoft.com/office/drawing/2014/main" id="{CF59ADF2-1A17-1EE9-66CA-D41DED183E06}"/>
              </a:ext>
            </a:extLst>
          </p:cNvPr>
          <p:cNvSpPr txBox="1"/>
          <p:nvPr/>
        </p:nvSpPr>
        <p:spPr>
          <a:xfrm>
            <a:off x="8182712" y="1804726"/>
            <a:ext cx="3547325" cy="2706563"/>
          </a:xfrm>
          <a:prstGeom prst="rect">
            <a:avLst/>
          </a:prstGeom>
        </p:spPr>
        <p:txBody>
          <a:bodyPr vert="horz" wrap="square" lIns="0" tIns="19800" rIns="0" bIns="0" rtlCol="0">
            <a:spAutoFit/>
          </a:bodyPr>
          <a:lstStyle/>
          <a:p>
            <a:pPr marL="19800" marR="0" lvl="0" indent="0" algn="l" defTabSz="914400" rtl="0" eaLnBrk="1" fontAlgn="auto" latinLnBrk="0" hangingPunct="1">
              <a:lnSpc>
                <a:spcPct val="110000"/>
              </a:lnSpc>
              <a:spcAft>
                <a:spcPts val="0"/>
              </a:spcAft>
              <a:buClrTx/>
              <a:buSzTx/>
              <a:buFontTx/>
              <a:buNone/>
              <a:tabLst/>
              <a:defRPr/>
            </a:pPr>
            <a:r>
              <a:rPr kumimoji="0" lang="en-AU" sz="1450" u="none" strike="noStrike" kern="1200" cap="none" spc="-30" normalizeH="0" noProof="0" dirty="0">
                <a:ln>
                  <a:noFill/>
                </a:ln>
                <a:solidFill>
                  <a:schemeClr val="tx2"/>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I was very impressed with the way </a:t>
            </a:r>
            <a:br>
              <a:rPr kumimoji="0" lang="en-AU" sz="1450" u="none" strike="noStrike" kern="1200" cap="none" spc="-30" normalizeH="0" noProof="0" dirty="0">
                <a:ln>
                  <a:noFill/>
                </a:ln>
                <a:solidFill>
                  <a:schemeClr val="tx2"/>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br>
            <a:r>
              <a:rPr kumimoji="0" lang="en-AU" sz="1450" u="none" strike="noStrike" kern="1200" cap="none" spc="-30" normalizeH="0" noProof="0" dirty="0">
                <a:ln>
                  <a:noFill/>
                </a:ln>
                <a:solidFill>
                  <a:schemeClr val="tx2"/>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Omni Bridgeway's </a:t>
            </a:r>
            <a:r>
              <a:rPr kumimoji="0" lang="en-AU" sz="1450" u="none" strike="noStrike" kern="1200" cap="none" spc="-30" normalizeH="0" noProof="0">
                <a:ln>
                  <a:noFill/>
                </a:ln>
                <a:solidFill>
                  <a:schemeClr val="tx2"/>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team analysed </a:t>
            </a:r>
            <a:r>
              <a:rPr kumimoji="0" lang="en-AU" sz="1450" u="none" strike="noStrike" kern="1200" cap="none" spc="-30" normalizeH="0" noProof="0" dirty="0">
                <a:ln>
                  <a:noFill/>
                </a:ln>
                <a:solidFill>
                  <a:schemeClr val="tx2"/>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 complicated legal situation from both </a:t>
            </a:r>
            <a:br>
              <a:rPr kumimoji="0" lang="en-AU" sz="1450" u="none" strike="noStrike" kern="1200" cap="none" spc="-30" normalizeH="0" noProof="0" dirty="0">
                <a:ln>
                  <a:noFill/>
                </a:ln>
                <a:solidFill>
                  <a:schemeClr val="tx2"/>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br>
            <a:r>
              <a:rPr kumimoji="0" lang="en-AU" sz="1450" u="none" strike="noStrike" kern="1200" cap="none" spc="-30" normalizeH="0" noProof="0" dirty="0">
                <a:ln>
                  <a:noFill/>
                </a:ln>
                <a:solidFill>
                  <a:schemeClr val="tx2"/>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 practical and legal standpoint. They clearly understand the dynamics of what drives judges and jurors in their decision making. They are also an effective and balanced team. All are strong intellectually and each has a useful background and expertise. </a:t>
            </a:r>
            <a:br>
              <a:rPr kumimoji="0" lang="en-AU" sz="1450" u="none" strike="noStrike" kern="1200" cap="none" spc="-30" normalizeH="0" noProof="0" dirty="0">
                <a:ln>
                  <a:noFill/>
                </a:ln>
                <a:solidFill>
                  <a:schemeClr val="tx2"/>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br>
            <a:r>
              <a:rPr kumimoji="0" lang="en-AU" sz="1450" u="none" strike="noStrike" kern="1200" cap="none" spc="-30" normalizeH="0" noProof="0" dirty="0">
                <a:ln>
                  <a:noFill/>
                </a:ln>
                <a:solidFill>
                  <a:schemeClr val="tx2"/>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They respect each other, listen carefully, </a:t>
            </a:r>
            <a:br>
              <a:rPr kumimoji="0" lang="en-AU" sz="1450" u="none" strike="noStrike" kern="1200" cap="none" spc="-30" normalizeH="0" noProof="0" dirty="0">
                <a:ln>
                  <a:noFill/>
                </a:ln>
                <a:solidFill>
                  <a:schemeClr val="tx2"/>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br>
            <a:r>
              <a:rPr kumimoji="0" lang="en-AU" sz="1450" u="none" strike="noStrike" kern="1200" cap="none" spc="-30" normalizeH="0" noProof="0" dirty="0">
                <a:ln>
                  <a:noFill/>
                </a:ln>
                <a:solidFill>
                  <a:schemeClr val="tx2"/>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and work together.</a:t>
            </a:r>
          </a:p>
        </p:txBody>
      </p:sp>
      <p:sp>
        <p:nvSpPr>
          <p:cNvPr id="14" name="Title 3">
            <a:extLst>
              <a:ext uri="{FF2B5EF4-FFF2-40B4-BE49-F238E27FC236}">
                <a16:creationId xmlns:a16="http://schemas.microsoft.com/office/drawing/2014/main" id="{407F30CD-BF11-EA18-6F66-D4541EF360F7}"/>
              </a:ext>
            </a:extLst>
          </p:cNvPr>
          <p:cNvSpPr txBox="1">
            <a:spLocks/>
          </p:cNvSpPr>
          <p:nvPr/>
        </p:nvSpPr>
        <p:spPr>
          <a:xfrm>
            <a:off x="4145281" y="4444100"/>
            <a:ext cx="3400459" cy="738664"/>
          </a:xfrm>
          <a:prstGeom prst="rect">
            <a:avLst/>
          </a:prstGeom>
        </p:spPr>
        <p:txBody>
          <a:bodyPr vert="horz" wrap="square" lIns="0" tIns="0" rIns="0" bIns="0" rtlCol="0" anchor="t">
            <a:spAutoFit/>
          </a:bodyPr>
          <a:lstStyle>
            <a:lvl1pPr algn="l" defTabSz="914400" rtl="0" eaLnBrk="1" latinLnBrk="0" hangingPunct="1">
              <a:lnSpc>
                <a:spcPct val="100000"/>
              </a:lnSpc>
              <a:spcBef>
                <a:spcPct val="0"/>
              </a:spcBef>
              <a:buNone/>
              <a:defRPr sz="6000" b="0" i="0" kern="1200" spc="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normalizeH="0" noProof="0" dirty="0">
                <a:ln>
                  <a:noFill/>
                </a:ln>
                <a:solidFill>
                  <a:schemeClr val="tx2"/>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We have unmatched experience.</a:t>
            </a:r>
          </a:p>
        </p:txBody>
      </p:sp>
      <p:sp>
        <p:nvSpPr>
          <p:cNvPr id="6" name="Graphic 4">
            <a:extLst>
              <a:ext uri="{FF2B5EF4-FFF2-40B4-BE49-F238E27FC236}">
                <a16:creationId xmlns:a16="http://schemas.microsoft.com/office/drawing/2014/main" id="{0EE197EE-DAC5-0E6F-FA26-2BEB8D6D268D}"/>
              </a:ext>
            </a:extLst>
          </p:cNvPr>
          <p:cNvSpPr/>
          <p:nvPr/>
        </p:nvSpPr>
        <p:spPr>
          <a:xfrm>
            <a:off x="8225048" y="1320799"/>
            <a:ext cx="498863" cy="374193"/>
          </a:xfrm>
          <a:custGeom>
            <a:avLst/>
            <a:gdLst>
              <a:gd name="connsiteX0" fmla="*/ 68904 w 3832544"/>
              <a:gd name="connsiteY0" fmla="*/ 2874762 h 2874762"/>
              <a:gd name="connsiteX1" fmla="*/ 0 w 3832544"/>
              <a:gd name="connsiteY1" fmla="*/ 2748549 h 2874762"/>
              <a:gd name="connsiteX2" fmla="*/ 407999 w 3832544"/>
              <a:gd name="connsiteY2" fmla="*/ 1463232 h 2874762"/>
              <a:gd name="connsiteX3" fmla="*/ 1011289 w 3832544"/>
              <a:gd name="connsiteY3" fmla="*/ 0 h 2874762"/>
              <a:gd name="connsiteX4" fmla="*/ 1718031 w 3832544"/>
              <a:gd name="connsiteY4" fmla="*/ 0 h 2874762"/>
              <a:gd name="connsiteX5" fmla="*/ 1126161 w 3832544"/>
              <a:gd name="connsiteY5" fmla="*/ 2874762 h 2874762"/>
              <a:gd name="connsiteX6" fmla="*/ 68904 w 3832544"/>
              <a:gd name="connsiteY6" fmla="*/ 2874762 h 2874762"/>
              <a:gd name="connsiteX7" fmla="*/ 2189128 w 3832544"/>
              <a:gd name="connsiteY7" fmla="*/ 2874762 h 2874762"/>
              <a:gd name="connsiteX8" fmla="*/ 2102903 w 3832544"/>
              <a:gd name="connsiteY8" fmla="*/ 2748549 h 2874762"/>
              <a:gd name="connsiteX9" fmla="*/ 3125804 w 3832544"/>
              <a:gd name="connsiteY9" fmla="*/ 0 h 2874762"/>
              <a:gd name="connsiteX10" fmla="*/ 3832545 w 3832544"/>
              <a:gd name="connsiteY10" fmla="*/ 0 h 2874762"/>
              <a:gd name="connsiteX11" fmla="*/ 3490690 w 3832544"/>
              <a:gd name="connsiteY11" fmla="*/ 1488988 h 2874762"/>
              <a:gd name="connsiteX12" fmla="*/ 3246481 w 3832544"/>
              <a:gd name="connsiteY12" fmla="*/ 2874667 h 2874762"/>
              <a:gd name="connsiteX13" fmla="*/ 2189224 w 3832544"/>
              <a:gd name="connsiteY13" fmla="*/ 2874667 h 2874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32544" h="2874762">
                <a:moveTo>
                  <a:pt x="68904" y="2874762"/>
                </a:moveTo>
                <a:lnTo>
                  <a:pt x="0" y="2748549"/>
                </a:lnTo>
                <a:cubicBezTo>
                  <a:pt x="84227" y="2404315"/>
                  <a:pt x="220226" y="1975876"/>
                  <a:pt x="407999" y="1463232"/>
                </a:cubicBezTo>
                <a:cubicBezTo>
                  <a:pt x="595582" y="950682"/>
                  <a:pt x="796678" y="462939"/>
                  <a:pt x="1011289" y="0"/>
                </a:cubicBezTo>
                <a:lnTo>
                  <a:pt x="1718031" y="0"/>
                </a:lnTo>
                <a:cubicBezTo>
                  <a:pt x="1465256" y="971686"/>
                  <a:pt x="1267871" y="1929972"/>
                  <a:pt x="1126161" y="2874762"/>
                </a:cubicBezTo>
                <a:lnTo>
                  <a:pt x="68904" y="2874762"/>
                </a:lnTo>
                <a:close/>
                <a:moveTo>
                  <a:pt x="2189128" y="2874762"/>
                </a:moveTo>
                <a:lnTo>
                  <a:pt x="2102903" y="2748549"/>
                </a:lnTo>
                <a:cubicBezTo>
                  <a:pt x="2317514" y="1926075"/>
                  <a:pt x="2658323" y="1009892"/>
                  <a:pt x="3125804" y="0"/>
                </a:cubicBezTo>
                <a:lnTo>
                  <a:pt x="3832545" y="0"/>
                </a:lnTo>
                <a:cubicBezTo>
                  <a:pt x="3717673" y="439939"/>
                  <a:pt x="3603563" y="936331"/>
                  <a:pt x="3490690" y="1488988"/>
                </a:cubicBezTo>
                <a:cubicBezTo>
                  <a:pt x="3377627" y="2041834"/>
                  <a:pt x="3296160" y="2503727"/>
                  <a:pt x="3246481" y="2874667"/>
                </a:cubicBezTo>
                <a:lnTo>
                  <a:pt x="2189224" y="2874667"/>
                </a:lnTo>
                <a:close/>
              </a:path>
            </a:pathLst>
          </a:custGeom>
          <a:noFill/>
          <a:ln w="9501" cap="flat">
            <a:solidFill>
              <a:schemeClr val="tx2"/>
            </a:solidFill>
            <a:prstDash val="solid"/>
            <a:miter/>
          </a:ln>
        </p:spPr>
        <p:txBody>
          <a:bodyPr rtlCol="0" anchor="ctr"/>
          <a:lstStyle/>
          <a:p>
            <a:endParaRPr lang="en-AU"/>
          </a:p>
        </p:txBody>
      </p:sp>
      <p:sp>
        <p:nvSpPr>
          <p:cNvPr id="7" name="Freeform 6">
            <a:extLst>
              <a:ext uri="{FF2B5EF4-FFF2-40B4-BE49-F238E27FC236}">
                <a16:creationId xmlns:a16="http://schemas.microsoft.com/office/drawing/2014/main" id="{32CA5DBF-0C92-C41D-3CDE-E49EDCC3C355}"/>
              </a:ext>
            </a:extLst>
          </p:cNvPr>
          <p:cNvSpPr/>
          <p:nvPr/>
        </p:nvSpPr>
        <p:spPr>
          <a:xfrm flipH="1">
            <a:off x="-1" y="1320800"/>
            <a:ext cx="3955814" cy="4686300"/>
          </a:xfrm>
          <a:custGeom>
            <a:avLst/>
            <a:gdLst>
              <a:gd name="connsiteX0" fmla="*/ 576072 w 3538728"/>
              <a:gd name="connsiteY0" fmla="*/ 0 h 4032504"/>
              <a:gd name="connsiteX1" fmla="*/ 0 w 3538728"/>
              <a:gd name="connsiteY1" fmla="*/ 4032504 h 4032504"/>
              <a:gd name="connsiteX2" fmla="*/ 3538728 w 3538728"/>
              <a:gd name="connsiteY2" fmla="*/ 4032504 h 4032504"/>
              <a:gd name="connsiteX3" fmla="*/ 3538728 w 3538728"/>
              <a:gd name="connsiteY3" fmla="*/ 9144 h 4032504"/>
              <a:gd name="connsiteX4" fmla="*/ 576072 w 3538728"/>
              <a:gd name="connsiteY4" fmla="*/ 0 h 4032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8728" h="4032504">
                <a:moveTo>
                  <a:pt x="576072" y="0"/>
                </a:moveTo>
                <a:lnTo>
                  <a:pt x="0" y="4032504"/>
                </a:lnTo>
                <a:lnTo>
                  <a:pt x="3538728" y="4032504"/>
                </a:lnTo>
                <a:lnTo>
                  <a:pt x="3538728" y="9144"/>
                </a:lnTo>
                <a:lnTo>
                  <a:pt x="576072" y="0"/>
                </a:lnTo>
                <a:close/>
              </a:path>
            </a:pathLst>
          </a:custGeom>
          <a:blipFill>
            <a:blip r:embed="rId3" cstate="print">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err="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Freeform 10">
            <a:extLst>
              <a:ext uri="{FF2B5EF4-FFF2-40B4-BE49-F238E27FC236}">
                <a16:creationId xmlns:a16="http://schemas.microsoft.com/office/drawing/2014/main" id="{F52B4834-3177-5777-EC80-5EE82874B71F}"/>
              </a:ext>
            </a:extLst>
          </p:cNvPr>
          <p:cNvSpPr/>
          <p:nvPr/>
        </p:nvSpPr>
        <p:spPr>
          <a:xfrm>
            <a:off x="-1" y="1871961"/>
            <a:ext cx="7460167" cy="754126"/>
          </a:xfrm>
          <a:custGeom>
            <a:avLst/>
            <a:gdLst>
              <a:gd name="connsiteX0" fmla="*/ 0 w 7460167"/>
              <a:gd name="connsiteY0" fmla="*/ 0 h 754126"/>
              <a:gd name="connsiteX1" fmla="*/ 7460167 w 7460167"/>
              <a:gd name="connsiteY1" fmla="*/ 0 h 754126"/>
              <a:gd name="connsiteX2" fmla="*/ 7326449 w 7460167"/>
              <a:gd name="connsiteY2" fmla="*/ 754126 h 754126"/>
              <a:gd name="connsiteX3" fmla="*/ 0 w 7460167"/>
              <a:gd name="connsiteY3" fmla="*/ 754126 h 754126"/>
            </a:gdLst>
            <a:ahLst/>
            <a:cxnLst>
              <a:cxn ang="0">
                <a:pos x="connsiteX0" y="connsiteY0"/>
              </a:cxn>
              <a:cxn ang="0">
                <a:pos x="connsiteX1" y="connsiteY1"/>
              </a:cxn>
              <a:cxn ang="0">
                <a:pos x="connsiteX2" y="connsiteY2"/>
              </a:cxn>
              <a:cxn ang="0">
                <a:pos x="connsiteX3" y="connsiteY3"/>
              </a:cxn>
            </a:cxnLst>
            <a:rect l="l" t="t" r="r" b="b"/>
            <a:pathLst>
              <a:path w="7460167" h="754126">
                <a:moveTo>
                  <a:pt x="0" y="0"/>
                </a:moveTo>
                <a:lnTo>
                  <a:pt x="7460167" y="0"/>
                </a:lnTo>
                <a:lnTo>
                  <a:pt x="7326449" y="754126"/>
                </a:lnTo>
                <a:lnTo>
                  <a:pt x="0" y="754126"/>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468000" rtlCol="0" anchor="ctr">
            <a:noAutofit/>
          </a:bodyPr>
          <a:lstStyle/>
          <a:p>
            <a:pPr marL="536575" indent="-536575">
              <a:spcBef>
                <a:spcPts val="600"/>
              </a:spcBef>
            </a:pPr>
            <a:endParaRPr lang="en-US" sz="20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TextBox 8">
            <a:extLst>
              <a:ext uri="{FF2B5EF4-FFF2-40B4-BE49-F238E27FC236}">
                <a16:creationId xmlns:a16="http://schemas.microsoft.com/office/drawing/2014/main" id="{D5F13060-9004-D852-5A9F-C640DF891040}"/>
              </a:ext>
            </a:extLst>
          </p:cNvPr>
          <p:cNvSpPr txBox="1"/>
          <p:nvPr/>
        </p:nvSpPr>
        <p:spPr>
          <a:xfrm>
            <a:off x="4145281" y="1920835"/>
            <a:ext cx="2532172" cy="677108"/>
          </a:xfrm>
          <a:prstGeom prst="rect">
            <a:avLst/>
          </a:prstGeom>
          <a:noFill/>
        </p:spPr>
        <p:txBody>
          <a:bodyPr wrap="square" lIns="0" tIns="0" rIns="0" bIns="0" rtlCol="0">
            <a:spAutoFit/>
          </a:bodyPr>
          <a:lstStyle/>
          <a:p>
            <a:pPr hangingPunct="1">
              <a:defRPr/>
            </a:pPr>
            <a:r>
              <a:rPr lang="en-US" sz="440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About Us</a:t>
            </a:r>
          </a:p>
        </p:txBody>
      </p:sp>
    </p:spTree>
    <p:extLst>
      <p:ext uri="{BB962C8B-B14F-4D97-AF65-F5344CB8AC3E}">
        <p14:creationId xmlns:p14="http://schemas.microsoft.com/office/powerpoint/2010/main" val="3898878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0B7659-F9B9-AEDD-1CFB-9FB55D42973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46593" y="997754"/>
            <a:ext cx="9367223" cy="5508000"/>
          </a:xfrm>
          <a:prstGeom prst="rect">
            <a:avLst/>
          </a:prstGeom>
        </p:spPr>
      </p:pic>
      <p:sp>
        <p:nvSpPr>
          <p:cNvPr id="4" name="Slide Number Placeholder 3">
            <a:extLst>
              <a:ext uri="{FF2B5EF4-FFF2-40B4-BE49-F238E27FC236}">
                <a16:creationId xmlns:a16="http://schemas.microsoft.com/office/drawing/2014/main" id="{8FE35673-7B96-AA4E-8F91-2C794F72B612}"/>
              </a:ext>
            </a:extLst>
          </p:cNvPr>
          <p:cNvSpPr>
            <a:spLocks noGrp="1"/>
          </p:cNvSpPr>
          <p:nvPr>
            <p:ph type="sldNum" sz="quarter" idx="12"/>
          </p:nvPr>
        </p:nvSpPr>
        <p:spPr/>
        <p:txBody>
          <a:bodyPr/>
          <a:lstStyle/>
          <a:p>
            <a:fld id="{23673097-6E7E-024C-8939-597D60A5F10D}" type="slidenum">
              <a:rPr lang="en-US" smtClean="0"/>
              <a:pPr/>
              <a:t>6</a:t>
            </a:fld>
            <a:endParaRPr lang="en-US" dirty="0"/>
          </a:p>
        </p:txBody>
      </p:sp>
      <p:sp>
        <p:nvSpPr>
          <p:cNvPr id="14" name="Footer Placeholder 5">
            <a:extLst>
              <a:ext uri="{FF2B5EF4-FFF2-40B4-BE49-F238E27FC236}">
                <a16:creationId xmlns:a16="http://schemas.microsoft.com/office/drawing/2014/main" id="{68CA0146-16BF-42BF-A630-5814E5475550}"/>
              </a:ext>
            </a:extLst>
          </p:cNvPr>
          <p:cNvSpPr>
            <a:spLocks noGrp="1"/>
          </p:cNvSpPr>
          <p:nvPr>
            <p:ph type="ftr" sz="quarter" idx="19"/>
          </p:nvPr>
        </p:nvSpPr>
        <p:spPr/>
        <p:txBody>
          <a:bodyPr/>
          <a:lstStyle/>
          <a:p>
            <a:r>
              <a:rPr lang="en-US" dirty="0"/>
              <a:t>International Arbitration Funding  |  March 2023</a:t>
            </a:r>
          </a:p>
        </p:txBody>
      </p:sp>
      <p:sp>
        <p:nvSpPr>
          <p:cNvPr id="2" name="Title 1">
            <a:extLst>
              <a:ext uri="{FF2B5EF4-FFF2-40B4-BE49-F238E27FC236}">
                <a16:creationId xmlns:a16="http://schemas.microsoft.com/office/drawing/2014/main" id="{BB6A147E-7159-4CBA-8A24-897A8E3D8C99}"/>
              </a:ext>
            </a:extLst>
          </p:cNvPr>
          <p:cNvSpPr>
            <a:spLocks noGrp="1"/>
          </p:cNvSpPr>
          <p:nvPr>
            <p:ph type="title"/>
          </p:nvPr>
        </p:nvSpPr>
        <p:spPr/>
        <p:txBody>
          <a:bodyPr/>
          <a:lstStyle/>
          <a:p>
            <a:r>
              <a:rPr lang="en-AU" noProof="0" dirty="0"/>
              <a:t>Global expertise</a:t>
            </a:r>
          </a:p>
        </p:txBody>
      </p:sp>
      <p:sp>
        <p:nvSpPr>
          <p:cNvPr id="5" name="Text Placeholder 4">
            <a:extLst>
              <a:ext uri="{FF2B5EF4-FFF2-40B4-BE49-F238E27FC236}">
                <a16:creationId xmlns:a16="http://schemas.microsoft.com/office/drawing/2014/main" id="{1A1CB036-6CBB-3BD2-E6F7-29197AC3660B}"/>
              </a:ext>
            </a:extLst>
          </p:cNvPr>
          <p:cNvSpPr>
            <a:spLocks noGrp="1"/>
          </p:cNvSpPr>
          <p:nvPr>
            <p:ph type="body" sz="quarter" idx="20"/>
          </p:nvPr>
        </p:nvSpPr>
        <p:spPr/>
        <p:txBody>
          <a:bodyPr/>
          <a:lstStyle/>
          <a:p>
            <a:r>
              <a:rPr lang="en-AU" noProof="0" dirty="0"/>
              <a:t>Disputes, settlement, </a:t>
            </a:r>
            <a:br>
              <a:rPr lang="en-AU" noProof="0" dirty="0"/>
            </a:br>
            <a:r>
              <a:rPr lang="en-AU" noProof="0" dirty="0"/>
              <a:t>enforcement and recoveries</a:t>
            </a:r>
          </a:p>
        </p:txBody>
      </p:sp>
      <p:grpSp>
        <p:nvGrpSpPr>
          <p:cNvPr id="17" name="Group 16">
            <a:extLst>
              <a:ext uri="{FF2B5EF4-FFF2-40B4-BE49-F238E27FC236}">
                <a16:creationId xmlns:a16="http://schemas.microsoft.com/office/drawing/2014/main" id="{277146DB-4506-9749-BC26-240E25208F27}"/>
              </a:ext>
            </a:extLst>
          </p:cNvPr>
          <p:cNvGrpSpPr/>
          <p:nvPr/>
        </p:nvGrpSpPr>
        <p:grpSpPr>
          <a:xfrm>
            <a:off x="478184" y="4059508"/>
            <a:ext cx="2640325" cy="1051721"/>
            <a:chOff x="381000" y="3175132"/>
            <a:chExt cx="1980244" cy="788786"/>
          </a:xfrm>
        </p:grpSpPr>
        <p:sp>
          <p:nvSpPr>
            <p:cNvPr id="19" name="Text Box 99">
              <a:extLst>
                <a:ext uri="{FF2B5EF4-FFF2-40B4-BE49-F238E27FC236}">
                  <a16:creationId xmlns:a16="http://schemas.microsoft.com/office/drawing/2014/main" id="{A98B3856-905A-3440-BB68-ACD6CB8909A6}"/>
                </a:ext>
              </a:extLst>
            </p:cNvPr>
            <p:cNvSpPr txBox="1">
              <a:spLocks noChangeArrowheads="1"/>
            </p:cNvSpPr>
            <p:nvPr/>
          </p:nvSpPr>
          <p:spPr bwMode="gray">
            <a:xfrm>
              <a:off x="532618" y="3175132"/>
              <a:ext cx="1668857" cy="399052"/>
            </a:xfrm>
            <a:prstGeom prst="rect">
              <a:avLst/>
            </a:prstGeom>
            <a:noFill/>
            <a:ln>
              <a:noFill/>
            </a:ln>
            <a:effectLst/>
            <a:extLst>
              <a:ext uri="{909E8E84-426E-40DD-AFC4-6F175D3DCCD1}">
                <a14:hiddenFill xmlns:a14="http://schemas.microsoft.com/office/drawing/2010/main">
                  <a:solidFill>
                    <a:srgbClr val="0066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96838" indent="-96838" defTabSz="1042988">
                <a:lnSpc>
                  <a:spcPct val="110000"/>
                </a:lnSpc>
                <a:spcAft>
                  <a:spcPct val="50000"/>
                </a:spcAft>
                <a:buClr>
                  <a:srgbClr val="FF9933"/>
                </a:buClr>
                <a:buSzPct val="150000"/>
                <a:buChar char="•"/>
                <a:defRPr sz="900">
                  <a:solidFill>
                    <a:schemeClr val="tx1"/>
                  </a:solidFill>
                  <a:latin typeface="Arial" panose="020B0604020202020204" pitchFamily="34" charset="0"/>
                </a:defRPr>
              </a:lvl1pPr>
              <a:lvl2pPr marL="620713" indent="-179388" defTabSz="1042988">
                <a:lnSpc>
                  <a:spcPct val="110000"/>
                </a:lnSpc>
                <a:spcAft>
                  <a:spcPct val="50000"/>
                </a:spcAft>
                <a:buClr>
                  <a:srgbClr val="FF9933"/>
                </a:buClr>
                <a:buSzPct val="150000"/>
                <a:buChar char="–"/>
                <a:defRPr sz="900">
                  <a:solidFill>
                    <a:schemeClr val="tx1"/>
                  </a:solidFill>
                  <a:latin typeface="Arial" panose="020B0604020202020204" pitchFamily="34" charset="0"/>
                </a:defRPr>
              </a:lvl2pPr>
              <a:lvl3pPr marL="898525" indent="-180975" defTabSz="1042988">
                <a:lnSpc>
                  <a:spcPct val="110000"/>
                </a:lnSpc>
                <a:spcAft>
                  <a:spcPct val="50000"/>
                </a:spcAft>
                <a:buClr>
                  <a:srgbClr val="FF9933"/>
                </a:buClr>
                <a:buSzPct val="150000"/>
                <a:buChar char="•"/>
                <a:defRPr sz="900">
                  <a:solidFill>
                    <a:schemeClr val="tx1"/>
                  </a:solidFill>
                  <a:latin typeface="Arial" panose="020B0604020202020204" pitchFamily="34" charset="0"/>
                </a:defRPr>
              </a:lvl3pPr>
              <a:lvl4pPr marL="1825625" indent="-260350" defTabSz="1042988">
                <a:spcBef>
                  <a:spcPct val="20000"/>
                </a:spcBef>
                <a:buChar char="–"/>
                <a:defRPr sz="2300">
                  <a:solidFill>
                    <a:schemeClr val="tx1"/>
                  </a:solidFill>
                  <a:latin typeface="Arial" panose="020B0604020202020204" pitchFamily="34" charset="0"/>
                </a:defRPr>
              </a:lvl4pPr>
              <a:lvl5pPr marL="2346325" indent="-260350" defTabSz="1042988">
                <a:spcBef>
                  <a:spcPct val="20000"/>
                </a:spcBef>
                <a:buChar char="»"/>
                <a:defRPr sz="2300">
                  <a:solidFill>
                    <a:schemeClr val="tx1"/>
                  </a:solidFill>
                  <a:latin typeface="Arial" panose="020B0604020202020204" pitchFamily="34" charset="0"/>
                </a:defRPr>
              </a:lvl5pPr>
              <a:lvl6pPr marL="2803525" indent="-26035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3260725" indent="-26035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717925" indent="-26035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4175125" indent="-26035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marL="0" indent="0" defTabSz="1189254" hangingPunct="1">
                <a:spcAft>
                  <a:spcPct val="0"/>
                </a:spcAft>
                <a:buClr>
                  <a:srgbClr val="28903B"/>
                </a:buClr>
                <a:buNone/>
                <a:defRPr/>
              </a:pPr>
              <a:r>
                <a:rPr lang="en-US" altLang="en-US" sz="1067" kern="1200" dirty="0">
                  <a:latin typeface="Open Sans" panose="020B0606030504020204" pitchFamily="34" charset="0"/>
                  <a:ea typeface="Open Sans" panose="020B0606030504020204" pitchFamily="34" charset="0"/>
                  <a:cs typeface="Open Sans" panose="020B0606030504020204" pitchFamily="34" charset="0"/>
                </a:rPr>
                <a:t>Funded</a:t>
              </a:r>
              <a:r>
                <a:rPr lang="en-US" altLang="en-US" sz="1067" kern="1200" baseline="30000" dirty="0">
                  <a:latin typeface="Open Sans" panose="020B0606030504020204" pitchFamily="34" charset="0"/>
                  <a:ea typeface="Open Sans" panose="020B0606030504020204" pitchFamily="34" charset="0"/>
                  <a:cs typeface="Open Sans" panose="020B0606030504020204" pitchFamily="34" charset="0"/>
                </a:rPr>
                <a:t>1,2</a:t>
              </a:r>
              <a:r>
                <a:rPr lang="en-US" altLang="en-US" sz="1067" kern="1200" dirty="0">
                  <a:latin typeface="Open Sans" panose="020B0606030504020204" pitchFamily="34" charset="0"/>
                  <a:ea typeface="Open Sans" panose="020B0606030504020204" pitchFamily="34" charset="0"/>
                  <a:cs typeface="Open Sans" panose="020B0606030504020204" pitchFamily="34" charset="0"/>
                </a:rPr>
                <a:t> and/or managed (litigation, arbitration and/or enforcement and recovery)</a:t>
              </a:r>
            </a:p>
          </p:txBody>
        </p:sp>
        <p:sp>
          <p:nvSpPr>
            <p:cNvPr id="23" name="Oval 22">
              <a:extLst>
                <a:ext uri="{FF2B5EF4-FFF2-40B4-BE49-F238E27FC236}">
                  <a16:creationId xmlns:a16="http://schemas.microsoft.com/office/drawing/2014/main" id="{71E5DCE8-4F0C-EA4C-940A-1499D00CE69E}"/>
                </a:ext>
              </a:extLst>
            </p:cNvPr>
            <p:cNvSpPr/>
            <p:nvPr/>
          </p:nvSpPr>
          <p:spPr>
            <a:xfrm>
              <a:off x="381000" y="3187050"/>
              <a:ext cx="104049" cy="10404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hangingPunct="1">
                <a:defRPr/>
              </a:pPr>
              <a:endParaRPr lang="en-AU" sz="1067" kern="1200">
                <a:solidFill>
                  <a:srgbClr val="06142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Text Box 99">
              <a:extLst>
                <a:ext uri="{FF2B5EF4-FFF2-40B4-BE49-F238E27FC236}">
                  <a16:creationId xmlns:a16="http://schemas.microsoft.com/office/drawing/2014/main" id="{075AD97A-E67D-CD46-9CAE-75D7776F0F56}"/>
                </a:ext>
              </a:extLst>
            </p:cNvPr>
            <p:cNvSpPr txBox="1">
              <a:spLocks noChangeArrowheads="1"/>
            </p:cNvSpPr>
            <p:nvPr/>
          </p:nvSpPr>
          <p:spPr bwMode="gray">
            <a:xfrm>
              <a:off x="532619" y="3624393"/>
              <a:ext cx="1562052" cy="128111"/>
            </a:xfrm>
            <a:prstGeom prst="rect">
              <a:avLst/>
            </a:prstGeom>
            <a:noFill/>
            <a:ln>
              <a:noFill/>
            </a:ln>
            <a:effectLst/>
            <a:extLst>
              <a:ext uri="{909E8E84-426E-40DD-AFC4-6F175D3DCCD1}">
                <a14:hiddenFill xmlns:a14="http://schemas.microsoft.com/office/drawing/2010/main">
                  <a:solidFill>
                    <a:srgbClr val="0066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96838" indent="-96838" defTabSz="1042988">
                <a:lnSpc>
                  <a:spcPct val="110000"/>
                </a:lnSpc>
                <a:spcAft>
                  <a:spcPct val="50000"/>
                </a:spcAft>
                <a:buClr>
                  <a:srgbClr val="FF9933"/>
                </a:buClr>
                <a:buSzPct val="150000"/>
                <a:buChar char="•"/>
                <a:defRPr sz="900">
                  <a:solidFill>
                    <a:schemeClr val="tx1"/>
                  </a:solidFill>
                  <a:latin typeface="Arial" panose="020B0604020202020204" pitchFamily="34" charset="0"/>
                </a:defRPr>
              </a:lvl1pPr>
              <a:lvl2pPr marL="620713" indent="-179388" defTabSz="1042988">
                <a:lnSpc>
                  <a:spcPct val="110000"/>
                </a:lnSpc>
                <a:spcAft>
                  <a:spcPct val="50000"/>
                </a:spcAft>
                <a:buClr>
                  <a:srgbClr val="FF9933"/>
                </a:buClr>
                <a:buSzPct val="150000"/>
                <a:buChar char="–"/>
                <a:defRPr sz="900">
                  <a:solidFill>
                    <a:schemeClr val="tx1"/>
                  </a:solidFill>
                  <a:latin typeface="Arial" panose="020B0604020202020204" pitchFamily="34" charset="0"/>
                </a:defRPr>
              </a:lvl2pPr>
              <a:lvl3pPr marL="898525" indent="-180975" defTabSz="1042988">
                <a:lnSpc>
                  <a:spcPct val="110000"/>
                </a:lnSpc>
                <a:spcAft>
                  <a:spcPct val="50000"/>
                </a:spcAft>
                <a:buClr>
                  <a:srgbClr val="FF9933"/>
                </a:buClr>
                <a:buSzPct val="150000"/>
                <a:buChar char="•"/>
                <a:defRPr sz="900">
                  <a:solidFill>
                    <a:schemeClr val="tx1"/>
                  </a:solidFill>
                  <a:latin typeface="Arial" panose="020B0604020202020204" pitchFamily="34" charset="0"/>
                </a:defRPr>
              </a:lvl3pPr>
              <a:lvl4pPr marL="1825625" indent="-260350" defTabSz="1042988">
                <a:spcBef>
                  <a:spcPct val="20000"/>
                </a:spcBef>
                <a:buChar char="–"/>
                <a:defRPr sz="2300">
                  <a:solidFill>
                    <a:schemeClr val="tx1"/>
                  </a:solidFill>
                  <a:latin typeface="Arial" panose="020B0604020202020204" pitchFamily="34" charset="0"/>
                </a:defRPr>
              </a:lvl4pPr>
              <a:lvl5pPr marL="2346325" indent="-260350" defTabSz="1042988">
                <a:spcBef>
                  <a:spcPct val="20000"/>
                </a:spcBef>
                <a:buChar char="»"/>
                <a:defRPr sz="2300">
                  <a:solidFill>
                    <a:schemeClr val="tx1"/>
                  </a:solidFill>
                  <a:latin typeface="Arial" panose="020B0604020202020204" pitchFamily="34" charset="0"/>
                </a:defRPr>
              </a:lvl5pPr>
              <a:lvl6pPr marL="2803525" indent="-26035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3260725" indent="-26035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717925" indent="-26035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4175125" indent="-26035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marL="0" indent="0" defTabSz="1189254" hangingPunct="1">
                <a:spcAft>
                  <a:spcPct val="0"/>
                </a:spcAft>
                <a:buClr>
                  <a:srgbClr val="28903B"/>
                </a:buClr>
                <a:buNone/>
                <a:defRPr/>
              </a:pPr>
              <a:r>
                <a:rPr lang="en-US" altLang="en-US" sz="1067" kern="1200" dirty="0">
                  <a:solidFill>
                    <a:srgbClr val="061429"/>
                  </a:solidFill>
                  <a:latin typeface="Open Sans" panose="020B0606030504020204" pitchFamily="34" charset="0"/>
                  <a:ea typeface="Open Sans" panose="020B0606030504020204" pitchFamily="34" charset="0"/>
                  <a:cs typeface="Open Sans" panose="020B0606030504020204" pitchFamily="34" charset="0"/>
                </a:rPr>
                <a:t>Assessed</a:t>
              </a:r>
              <a:r>
                <a:rPr lang="en-US" altLang="en-US" sz="1067" kern="1200" baseline="30000" dirty="0">
                  <a:latin typeface="Open Sans" panose="020B0606030504020204" pitchFamily="34" charset="0"/>
                  <a:ea typeface="Open Sans" panose="020B0606030504020204" pitchFamily="34" charset="0"/>
                  <a:cs typeface="Open Sans" panose="020B0606030504020204" pitchFamily="34" charset="0"/>
                </a:rPr>
                <a:t>2</a:t>
              </a:r>
              <a:endParaRPr lang="en-AU" altLang="en-US" sz="1067" i="1" kern="1200" dirty="0">
                <a:solidFill>
                  <a:srgbClr val="06142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Oval 24">
              <a:extLst>
                <a:ext uri="{FF2B5EF4-FFF2-40B4-BE49-F238E27FC236}">
                  <a16:creationId xmlns:a16="http://schemas.microsoft.com/office/drawing/2014/main" id="{D8585BAB-1F5F-8E4A-B06D-0BDACAF28138}"/>
                </a:ext>
              </a:extLst>
            </p:cNvPr>
            <p:cNvSpPr/>
            <p:nvPr/>
          </p:nvSpPr>
          <p:spPr>
            <a:xfrm>
              <a:off x="381000" y="3636307"/>
              <a:ext cx="104049" cy="10404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hangingPunct="1">
                <a:defRPr/>
              </a:pPr>
              <a:endParaRPr lang="en-AU" sz="1067" kern="1200" dirty="0">
                <a:solidFill>
                  <a:srgbClr val="06142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Text Box 99">
              <a:extLst>
                <a:ext uri="{FF2B5EF4-FFF2-40B4-BE49-F238E27FC236}">
                  <a16:creationId xmlns:a16="http://schemas.microsoft.com/office/drawing/2014/main" id="{8EC33CB5-0F41-1240-A177-71A164D0C9AC}"/>
                </a:ext>
              </a:extLst>
            </p:cNvPr>
            <p:cNvSpPr txBox="1">
              <a:spLocks noChangeArrowheads="1"/>
            </p:cNvSpPr>
            <p:nvPr/>
          </p:nvSpPr>
          <p:spPr bwMode="gray">
            <a:xfrm>
              <a:off x="532618" y="3835807"/>
              <a:ext cx="1828626" cy="128111"/>
            </a:xfrm>
            <a:prstGeom prst="rect">
              <a:avLst/>
            </a:prstGeom>
            <a:noFill/>
            <a:ln>
              <a:noFill/>
            </a:ln>
            <a:effectLst/>
            <a:extLst>
              <a:ext uri="{909E8E84-426E-40DD-AFC4-6F175D3DCCD1}">
                <a14:hiddenFill xmlns:a14="http://schemas.microsoft.com/office/drawing/2010/main">
                  <a:solidFill>
                    <a:srgbClr val="0066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marL="96838" indent="-96838" defTabSz="1042988">
                <a:lnSpc>
                  <a:spcPct val="110000"/>
                </a:lnSpc>
                <a:spcAft>
                  <a:spcPct val="50000"/>
                </a:spcAft>
                <a:buClr>
                  <a:srgbClr val="FF9933"/>
                </a:buClr>
                <a:buSzPct val="150000"/>
                <a:buChar char="•"/>
                <a:defRPr sz="900">
                  <a:solidFill>
                    <a:schemeClr val="tx1"/>
                  </a:solidFill>
                  <a:latin typeface="Arial" panose="020B0604020202020204" pitchFamily="34" charset="0"/>
                </a:defRPr>
              </a:lvl1pPr>
              <a:lvl2pPr marL="620713" indent="-179388" defTabSz="1042988">
                <a:lnSpc>
                  <a:spcPct val="110000"/>
                </a:lnSpc>
                <a:spcAft>
                  <a:spcPct val="50000"/>
                </a:spcAft>
                <a:buClr>
                  <a:srgbClr val="FF9933"/>
                </a:buClr>
                <a:buSzPct val="150000"/>
                <a:buChar char="–"/>
                <a:defRPr sz="900">
                  <a:solidFill>
                    <a:schemeClr val="tx1"/>
                  </a:solidFill>
                  <a:latin typeface="Arial" panose="020B0604020202020204" pitchFamily="34" charset="0"/>
                </a:defRPr>
              </a:lvl2pPr>
              <a:lvl3pPr marL="898525" indent="-180975" defTabSz="1042988">
                <a:lnSpc>
                  <a:spcPct val="110000"/>
                </a:lnSpc>
                <a:spcAft>
                  <a:spcPct val="50000"/>
                </a:spcAft>
                <a:buClr>
                  <a:srgbClr val="FF9933"/>
                </a:buClr>
                <a:buSzPct val="150000"/>
                <a:buChar char="•"/>
                <a:defRPr sz="900">
                  <a:solidFill>
                    <a:schemeClr val="tx1"/>
                  </a:solidFill>
                  <a:latin typeface="Arial" panose="020B0604020202020204" pitchFamily="34" charset="0"/>
                </a:defRPr>
              </a:lvl3pPr>
              <a:lvl4pPr marL="1825625" indent="-260350" defTabSz="1042988">
                <a:spcBef>
                  <a:spcPct val="20000"/>
                </a:spcBef>
                <a:buChar char="–"/>
                <a:defRPr sz="2300">
                  <a:solidFill>
                    <a:schemeClr val="tx1"/>
                  </a:solidFill>
                  <a:latin typeface="Arial" panose="020B0604020202020204" pitchFamily="34" charset="0"/>
                </a:defRPr>
              </a:lvl4pPr>
              <a:lvl5pPr marL="2346325" indent="-260350" defTabSz="1042988">
                <a:spcBef>
                  <a:spcPct val="20000"/>
                </a:spcBef>
                <a:buChar char="»"/>
                <a:defRPr sz="2300">
                  <a:solidFill>
                    <a:schemeClr val="tx1"/>
                  </a:solidFill>
                  <a:latin typeface="Arial" panose="020B0604020202020204" pitchFamily="34" charset="0"/>
                </a:defRPr>
              </a:lvl5pPr>
              <a:lvl6pPr marL="2803525" indent="-260350" defTabSz="1042988" eaLnBrk="0" fontAlgn="base" hangingPunct="0">
                <a:spcBef>
                  <a:spcPct val="20000"/>
                </a:spcBef>
                <a:spcAft>
                  <a:spcPct val="0"/>
                </a:spcAft>
                <a:buChar char="»"/>
                <a:defRPr sz="2300">
                  <a:solidFill>
                    <a:schemeClr val="tx1"/>
                  </a:solidFill>
                  <a:latin typeface="Arial" panose="020B0604020202020204" pitchFamily="34" charset="0"/>
                </a:defRPr>
              </a:lvl6pPr>
              <a:lvl7pPr marL="3260725" indent="-260350" defTabSz="1042988" eaLnBrk="0" fontAlgn="base" hangingPunct="0">
                <a:spcBef>
                  <a:spcPct val="20000"/>
                </a:spcBef>
                <a:spcAft>
                  <a:spcPct val="0"/>
                </a:spcAft>
                <a:buChar char="»"/>
                <a:defRPr sz="2300">
                  <a:solidFill>
                    <a:schemeClr val="tx1"/>
                  </a:solidFill>
                  <a:latin typeface="Arial" panose="020B0604020202020204" pitchFamily="34" charset="0"/>
                </a:defRPr>
              </a:lvl7pPr>
              <a:lvl8pPr marL="3717925" indent="-260350" defTabSz="1042988" eaLnBrk="0" fontAlgn="base" hangingPunct="0">
                <a:spcBef>
                  <a:spcPct val="20000"/>
                </a:spcBef>
                <a:spcAft>
                  <a:spcPct val="0"/>
                </a:spcAft>
                <a:buChar char="»"/>
                <a:defRPr sz="2300">
                  <a:solidFill>
                    <a:schemeClr val="tx1"/>
                  </a:solidFill>
                  <a:latin typeface="Arial" panose="020B0604020202020204" pitchFamily="34" charset="0"/>
                </a:defRPr>
              </a:lvl8pPr>
              <a:lvl9pPr marL="4175125" indent="-260350" defTabSz="1042988" eaLnBrk="0" fontAlgn="base" hangingPunct="0">
                <a:spcBef>
                  <a:spcPct val="20000"/>
                </a:spcBef>
                <a:spcAft>
                  <a:spcPct val="0"/>
                </a:spcAft>
                <a:buChar char="»"/>
                <a:defRPr sz="2300">
                  <a:solidFill>
                    <a:schemeClr val="tx1"/>
                  </a:solidFill>
                  <a:latin typeface="Arial" panose="020B0604020202020204" pitchFamily="34" charset="0"/>
                </a:defRPr>
              </a:lvl9pPr>
            </a:lstStyle>
            <a:p>
              <a:pPr marL="0" indent="0" defTabSz="1189254" hangingPunct="1">
                <a:spcAft>
                  <a:spcPct val="0"/>
                </a:spcAft>
                <a:buClr>
                  <a:srgbClr val="28903B"/>
                </a:buClr>
                <a:buNone/>
                <a:defRPr/>
              </a:pPr>
              <a:r>
                <a:rPr lang="en-US" altLang="en-US" sz="1067" kern="1200" dirty="0">
                  <a:solidFill>
                    <a:srgbClr val="061429"/>
                  </a:solidFill>
                  <a:latin typeface="Open Sans" panose="020B0606030504020204" pitchFamily="34" charset="0"/>
                  <a:ea typeface="Open Sans" panose="020B0606030504020204" pitchFamily="34" charset="0"/>
                  <a:cs typeface="Open Sans" panose="020B0606030504020204" pitchFamily="34" charset="0"/>
                </a:rPr>
                <a:t>Omni Bridgeway cities / agents / other</a:t>
              </a:r>
              <a:endParaRPr lang="en-AU" altLang="en-US" sz="1067" kern="1200" dirty="0">
                <a:solidFill>
                  <a:srgbClr val="06142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Oval 26">
              <a:extLst>
                <a:ext uri="{FF2B5EF4-FFF2-40B4-BE49-F238E27FC236}">
                  <a16:creationId xmlns:a16="http://schemas.microsoft.com/office/drawing/2014/main" id="{EE64966E-451F-CF4F-88D9-A4032A2BC4C3}"/>
                </a:ext>
              </a:extLst>
            </p:cNvPr>
            <p:cNvSpPr/>
            <p:nvPr/>
          </p:nvSpPr>
          <p:spPr>
            <a:xfrm>
              <a:off x="381000" y="3847718"/>
              <a:ext cx="104049" cy="104049"/>
            </a:xfrm>
            <a:prstGeom prst="ellipse">
              <a:avLst/>
            </a:prstGeom>
            <a:solidFill>
              <a:srgbClr val="093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hangingPunct="1">
                <a:defRPr/>
              </a:pPr>
              <a:endParaRPr lang="en-AU" sz="1067" kern="1200">
                <a:solidFill>
                  <a:srgbClr val="061429"/>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28" name="Rectangle 27">
            <a:extLst>
              <a:ext uri="{FF2B5EF4-FFF2-40B4-BE49-F238E27FC236}">
                <a16:creationId xmlns:a16="http://schemas.microsoft.com/office/drawing/2014/main" id="{68C4654B-5A7F-1368-D82A-9A6DB5496A65}"/>
              </a:ext>
            </a:extLst>
          </p:cNvPr>
          <p:cNvSpPr/>
          <p:nvPr/>
        </p:nvSpPr>
        <p:spPr>
          <a:xfrm>
            <a:off x="388464" y="5661044"/>
            <a:ext cx="4464651" cy="415498"/>
          </a:xfrm>
          <a:prstGeom prst="rect">
            <a:avLst/>
          </a:prstGeom>
        </p:spPr>
        <p:txBody>
          <a:bodyPr wrap="square">
            <a:spAutoFit/>
          </a:bodyPr>
          <a:lstStyle/>
          <a:p>
            <a:pPr>
              <a:tabLst>
                <a:tab pos="152400" algn="l"/>
              </a:tabLst>
            </a:pPr>
            <a:r>
              <a:rPr lang="en-AU" sz="700" dirty="0">
                <a:solidFill>
                  <a:schemeClr val="tx1"/>
                </a:solidFill>
                <a:latin typeface="Open Sans" panose="020B0606030504020204" pitchFamily="34" charset="0"/>
                <a:ea typeface="Open Sans" panose="020B0606030504020204" pitchFamily="34" charset="0"/>
                <a:cs typeface="Open Sans" panose="020B0606030504020204" pitchFamily="34" charset="0"/>
              </a:rPr>
              <a:t>1 | Non-recourse financing of domestic or international arbitration, litigation </a:t>
            </a:r>
            <a:br>
              <a:rPr lang="en-AU" sz="70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AU" sz="700" dirty="0">
                <a:solidFill>
                  <a:schemeClr val="tx1"/>
                </a:solidFill>
                <a:latin typeface="Open Sans" panose="020B0606030504020204" pitchFamily="34" charset="0"/>
                <a:ea typeface="Open Sans" panose="020B0606030504020204" pitchFamily="34" charset="0"/>
                <a:cs typeface="Open Sans" panose="020B0606030504020204" pitchFamily="34" charset="0"/>
              </a:rPr>
              <a:t>	(individual claimant or group litigation) and enforcement and recovery action.</a:t>
            </a:r>
          </a:p>
          <a:p>
            <a:r>
              <a:rPr lang="en-AU" sz="700" dirty="0">
                <a:solidFill>
                  <a:schemeClr val="tx1"/>
                </a:solidFill>
                <a:latin typeface="Open Sans" panose="020B0606030504020204" pitchFamily="34" charset="0"/>
                <a:ea typeface="Open Sans" panose="020B0606030504020204" pitchFamily="34" charset="0"/>
                <a:cs typeface="Open Sans" panose="020B0606030504020204" pitchFamily="34" charset="0"/>
              </a:rPr>
              <a:t>2 | Reflects locations of parties, disputes, proceedings, enforcement actions.</a:t>
            </a:r>
          </a:p>
        </p:txBody>
      </p:sp>
    </p:spTree>
    <p:extLst>
      <p:ext uri="{BB962C8B-B14F-4D97-AF65-F5344CB8AC3E}">
        <p14:creationId xmlns:p14="http://schemas.microsoft.com/office/powerpoint/2010/main" val="3202407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E9A5-C60F-CF41-A315-AD533C449B05}"/>
              </a:ext>
            </a:extLst>
          </p:cNvPr>
          <p:cNvSpPr>
            <a:spLocks noGrp="1"/>
          </p:cNvSpPr>
          <p:nvPr>
            <p:ph type="title"/>
          </p:nvPr>
        </p:nvSpPr>
        <p:spPr/>
        <p:txBody>
          <a:bodyPr/>
          <a:lstStyle/>
          <a:p>
            <a:r>
              <a:rPr lang="en-US" dirty="0"/>
              <a:t>Industry acknowledgement</a:t>
            </a:r>
            <a:endParaRPr lang="en-US" sz="1100" b="1" dirty="0">
              <a:solidFill>
                <a:srgbClr val="FF2F92"/>
              </a:solidFill>
            </a:endParaRPr>
          </a:p>
        </p:txBody>
      </p:sp>
      <p:sp>
        <p:nvSpPr>
          <p:cNvPr id="3" name="Footer Placeholder 2">
            <a:extLst>
              <a:ext uri="{FF2B5EF4-FFF2-40B4-BE49-F238E27FC236}">
                <a16:creationId xmlns:a16="http://schemas.microsoft.com/office/drawing/2014/main" id="{9CABA889-B290-B84A-8EA3-D7AB56CD7F7E}"/>
              </a:ext>
            </a:extLst>
          </p:cNvPr>
          <p:cNvSpPr>
            <a:spLocks noGrp="1"/>
          </p:cNvSpPr>
          <p:nvPr>
            <p:ph type="ftr" sz="quarter" idx="11"/>
          </p:nvPr>
        </p:nvSpPr>
        <p:spPr/>
        <p:txBody>
          <a:bodyPr/>
          <a:lstStyle/>
          <a:p>
            <a:r>
              <a:rPr lang="en-US" dirty="0"/>
              <a:t>International Arbitration Funding  |  March 2023</a:t>
            </a:r>
          </a:p>
        </p:txBody>
      </p:sp>
      <p:sp>
        <p:nvSpPr>
          <p:cNvPr id="4" name="Slide Number Placeholder 3">
            <a:extLst>
              <a:ext uri="{FF2B5EF4-FFF2-40B4-BE49-F238E27FC236}">
                <a16:creationId xmlns:a16="http://schemas.microsoft.com/office/drawing/2014/main" id="{CBCD70F4-64EF-2C46-B432-2F561A8211BA}"/>
              </a:ext>
            </a:extLst>
          </p:cNvPr>
          <p:cNvSpPr>
            <a:spLocks noGrp="1"/>
          </p:cNvSpPr>
          <p:nvPr>
            <p:ph type="sldNum" sz="quarter" idx="12"/>
          </p:nvPr>
        </p:nvSpPr>
        <p:spPr/>
        <p:txBody>
          <a:bodyPr/>
          <a:lstStyle/>
          <a:p>
            <a:fld id="{23673097-6E7E-024C-8939-597D60A5F10D}" type="slidenum">
              <a:rPr lang="en-US" smtClean="0"/>
              <a:pPr/>
              <a:t>7</a:t>
            </a:fld>
            <a:endParaRPr lang="en-US" dirty="0"/>
          </a:p>
        </p:txBody>
      </p:sp>
      <p:pic>
        <p:nvPicPr>
          <p:cNvPr id="48" name="Graphic 47">
            <a:extLst>
              <a:ext uri="{FF2B5EF4-FFF2-40B4-BE49-F238E27FC236}">
                <a16:creationId xmlns:a16="http://schemas.microsoft.com/office/drawing/2014/main" id="{5EA5917D-C035-BBB1-0AD5-9DD0A0365CD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97922" y="2877259"/>
            <a:ext cx="1400204" cy="445875"/>
          </a:xfrm>
          <a:prstGeom prst="rect">
            <a:avLst/>
          </a:prstGeom>
        </p:spPr>
      </p:pic>
      <p:pic>
        <p:nvPicPr>
          <p:cNvPr id="56" name="Picture 55">
            <a:extLst>
              <a:ext uri="{FF2B5EF4-FFF2-40B4-BE49-F238E27FC236}">
                <a16:creationId xmlns:a16="http://schemas.microsoft.com/office/drawing/2014/main" id="{A8BCEE2B-6A7A-4824-7679-07FB741C08A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618370" y="4441475"/>
            <a:ext cx="460564" cy="507600"/>
          </a:xfrm>
          <a:prstGeom prst="rect">
            <a:avLst/>
          </a:prstGeom>
        </p:spPr>
      </p:pic>
      <p:sp>
        <p:nvSpPr>
          <p:cNvPr id="57" name="Rectangle 56">
            <a:extLst>
              <a:ext uri="{FF2B5EF4-FFF2-40B4-BE49-F238E27FC236}">
                <a16:creationId xmlns:a16="http://schemas.microsoft.com/office/drawing/2014/main" id="{31B68362-99AD-CD52-8B77-D6A0EEF537EA}"/>
              </a:ext>
            </a:extLst>
          </p:cNvPr>
          <p:cNvSpPr/>
          <p:nvPr/>
        </p:nvSpPr>
        <p:spPr>
          <a:xfrm>
            <a:off x="345043" y="5087291"/>
            <a:ext cx="2365069" cy="922753"/>
          </a:xfrm>
          <a:prstGeom prst="rect">
            <a:avLst/>
          </a:prstGeom>
        </p:spPr>
        <p:txBody>
          <a:bodyPr wrap="square">
            <a:spAutoFit/>
          </a:bodyPr>
          <a:lstStyle/>
          <a:p>
            <a:pPr algn="ctr" defTabSz="360920">
              <a:lnSpc>
                <a:spcPct val="110000"/>
              </a:lnSpc>
              <a:spcBef>
                <a:spcPts val="79"/>
              </a:spcBef>
              <a:spcAft>
                <a:spcPts val="79"/>
              </a:spcAft>
              <a:buClr>
                <a:srgbClr val="28903B"/>
              </a:buClr>
              <a:defRPr/>
            </a:pP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WHO’S WHO LEGAL THOUGHT LEADERS:</a:t>
            </a:r>
          </a:p>
          <a:p>
            <a:pPr algn="ctr" defTabSz="360920">
              <a:lnSpc>
                <a:spcPct val="110000"/>
              </a:lnSpc>
              <a:spcBef>
                <a:spcPts val="79"/>
              </a:spcBef>
              <a:spcAft>
                <a:spcPts val="79"/>
              </a:spcAft>
              <a:buClr>
                <a:srgbClr val="28903B"/>
              </a:buClr>
              <a:defRPr/>
            </a:pPr>
            <a:r>
              <a:rPr lang="en-US" sz="900" dirty="0">
                <a:solidFill>
                  <a:schemeClr val="tx1"/>
                </a:solidFill>
                <a:latin typeface="Open Sans" panose="020B0606030504020204" pitchFamily="34" charset="0"/>
                <a:ea typeface="Open Sans" panose="020B0606030504020204" pitchFamily="34" charset="0"/>
                <a:cs typeface="Open Sans" panose="020B0606030504020204" pitchFamily="34" charset="0"/>
              </a:rPr>
              <a:t>More team members </a:t>
            </a:r>
            <a:r>
              <a:rPr lang="en-US" sz="9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recognised</a:t>
            </a:r>
            <a:r>
              <a:rPr lang="en-US" sz="9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br>
              <a:rPr lang="en-US" sz="90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900" dirty="0">
                <a:solidFill>
                  <a:schemeClr val="tx1"/>
                </a:solidFill>
                <a:latin typeface="Open Sans" panose="020B0606030504020204" pitchFamily="34" charset="0"/>
                <a:ea typeface="Open Sans" panose="020B0606030504020204" pitchFamily="34" charset="0"/>
                <a:cs typeface="Open Sans" panose="020B0606030504020204" pitchFamily="34" charset="0"/>
              </a:rPr>
              <a:t>than any other funder (2020-22)</a:t>
            </a:r>
          </a:p>
          <a:p>
            <a:pPr algn="ctr" defTabSz="360920">
              <a:lnSpc>
                <a:spcPct val="110000"/>
              </a:lnSpc>
              <a:spcBef>
                <a:spcPts val="79"/>
              </a:spcBef>
              <a:spcAft>
                <a:spcPts val="79"/>
              </a:spcAft>
              <a:buClr>
                <a:srgbClr val="28903B"/>
              </a:buClr>
              <a:defRPr/>
            </a:pP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WHO’S WHO LEGAL ARBITRATION:</a:t>
            </a:r>
          </a:p>
          <a:p>
            <a:pPr algn="ctr" defTabSz="360920">
              <a:lnSpc>
                <a:spcPct val="110000"/>
              </a:lnSpc>
              <a:spcBef>
                <a:spcPts val="79"/>
              </a:spcBef>
              <a:spcAft>
                <a:spcPts val="79"/>
              </a:spcAft>
              <a:buClr>
                <a:srgbClr val="28903B"/>
              </a:buClr>
              <a:defRPr/>
            </a:pPr>
            <a:r>
              <a:rPr lang="en-US" sz="900" dirty="0">
                <a:solidFill>
                  <a:schemeClr val="tx1"/>
                </a:solidFill>
                <a:latin typeface="Open Sans" panose="020B0606030504020204" pitchFamily="34" charset="0"/>
                <a:ea typeface="Open Sans" panose="020B0606030504020204" pitchFamily="34" charset="0"/>
                <a:cs typeface="Open Sans" panose="020B0606030504020204" pitchFamily="34" charset="0"/>
              </a:rPr>
              <a:t>Team members </a:t>
            </a:r>
            <a:r>
              <a:rPr lang="en-US" sz="9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recognised</a:t>
            </a:r>
            <a:r>
              <a:rPr lang="en-US" sz="900" dirty="0">
                <a:solidFill>
                  <a:schemeClr val="tx1"/>
                </a:solidFill>
                <a:latin typeface="Open Sans" panose="020B0606030504020204" pitchFamily="34" charset="0"/>
                <a:ea typeface="Open Sans" panose="020B0606030504020204" pitchFamily="34" charset="0"/>
                <a:cs typeface="Open Sans" panose="020B0606030504020204" pitchFamily="34" charset="0"/>
              </a:rPr>
              <a:t> (2020, 2022)</a:t>
            </a:r>
            <a:endPar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 name="Rectangle 57">
            <a:extLst>
              <a:ext uri="{FF2B5EF4-FFF2-40B4-BE49-F238E27FC236}">
                <a16:creationId xmlns:a16="http://schemas.microsoft.com/office/drawing/2014/main" id="{9C8199CF-B529-54C8-55E5-CB931EB78D53}"/>
              </a:ext>
            </a:extLst>
          </p:cNvPr>
          <p:cNvSpPr/>
          <p:nvPr/>
        </p:nvSpPr>
        <p:spPr>
          <a:xfrm>
            <a:off x="2815490" y="3411064"/>
            <a:ext cx="2365068" cy="1583447"/>
          </a:xfrm>
          <a:prstGeom prst="rect">
            <a:avLst/>
          </a:prstGeom>
          <a:noFill/>
        </p:spPr>
        <p:txBody>
          <a:bodyPr wrap="square">
            <a:spAutoFit/>
          </a:bodyPr>
          <a:lstStyle/>
          <a:p>
            <a:pPr lvl="0" algn="ctr" defTabSz="360920">
              <a:lnSpc>
                <a:spcPct val="110000"/>
              </a:lnSpc>
              <a:spcBef>
                <a:spcPts val="79"/>
              </a:spcBef>
              <a:spcAft>
                <a:spcPts val="79"/>
              </a:spcAft>
              <a:buClr>
                <a:srgbClr val="28903B"/>
              </a:buClr>
              <a:defRPr/>
            </a:pPr>
            <a:r>
              <a:rPr lang="en-US" sz="900" dirty="0">
                <a:solidFill>
                  <a:srgbClr val="A67F48"/>
                </a:solidFill>
                <a:latin typeface="Open Sans" panose="020B0606030504020204" pitchFamily="34" charset="0"/>
                <a:ea typeface="Open Sans" panose="020B0606030504020204" pitchFamily="34" charset="0"/>
                <a:cs typeface="Open Sans" panose="020B0606030504020204" pitchFamily="34" charset="0"/>
              </a:rPr>
              <a:t>ARBITRATION &amp; DISPUTE RESOLUTION: </a:t>
            </a:r>
          </a:p>
          <a:p>
            <a:pPr lvl="0" algn="ctr" defTabSz="360920">
              <a:lnSpc>
                <a:spcPct val="110000"/>
              </a:lnSpc>
              <a:spcBef>
                <a:spcPts val="79"/>
              </a:spcBef>
              <a:spcAft>
                <a:spcPts val="79"/>
              </a:spcAft>
              <a:buClr>
                <a:srgbClr val="28903B"/>
              </a:buClr>
              <a:defRPr/>
            </a:pPr>
            <a:r>
              <a:rPr lang="en-US" sz="900" dirty="0">
                <a:solidFill>
                  <a:srgbClr val="061428"/>
                </a:solidFill>
                <a:latin typeface="Open Sans" panose="020B0606030504020204" pitchFamily="34" charset="0"/>
                <a:ea typeface="Open Sans" panose="020B0606030504020204" pitchFamily="34" charset="0"/>
                <a:cs typeface="Open Sans" panose="020B0606030504020204" pitchFamily="34" charset="0"/>
              </a:rPr>
              <a:t>3 team members </a:t>
            </a:r>
            <a:r>
              <a:rPr lang="en-US" sz="900" dirty="0" err="1">
                <a:solidFill>
                  <a:srgbClr val="061428"/>
                </a:solidFill>
                <a:latin typeface="Open Sans" panose="020B0606030504020204" pitchFamily="34" charset="0"/>
                <a:ea typeface="Open Sans" panose="020B0606030504020204" pitchFamily="34" charset="0"/>
                <a:cs typeface="Open Sans" panose="020B0606030504020204" pitchFamily="34" charset="0"/>
              </a:rPr>
              <a:t>recognised</a:t>
            </a:r>
            <a:r>
              <a:rPr lang="en-US" sz="900" dirty="0">
                <a:solidFill>
                  <a:srgbClr val="061428"/>
                </a:solidFill>
                <a:latin typeface="Open Sans" panose="020B0606030504020204" pitchFamily="34" charset="0"/>
                <a:ea typeface="Open Sans" panose="020B0606030504020204" pitchFamily="34" charset="0"/>
                <a:cs typeface="Open Sans" panose="020B0606030504020204" pitchFamily="34" charset="0"/>
              </a:rPr>
              <a:t>,</a:t>
            </a:r>
            <a:br>
              <a:rPr lang="en-US" sz="900" dirty="0">
                <a:solidFill>
                  <a:srgbClr val="061428"/>
                </a:solidFill>
                <a:latin typeface="Open Sans" panose="020B0606030504020204" pitchFamily="34" charset="0"/>
                <a:ea typeface="Open Sans" panose="020B0606030504020204" pitchFamily="34" charset="0"/>
                <a:cs typeface="Open Sans" panose="020B0606030504020204" pitchFamily="34" charset="0"/>
              </a:rPr>
            </a:br>
            <a:r>
              <a:rPr lang="en-US" sz="900" dirty="0">
                <a:solidFill>
                  <a:srgbClr val="061428"/>
                </a:solidFill>
                <a:latin typeface="Open Sans" panose="020B0606030504020204" pitchFamily="34" charset="0"/>
                <a:ea typeface="Open Sans" panose="020B0606030504020204" pitchFamily="34" charset="0"/>
                <a:cs typeface="Open Sans" panose="020B0606030504020204" pitchFamily="34" charset="0"/>
              </a:rPr>
              <a:t>‘Best Litigation Funder Arbitration’ (2022)</a:t>
            </a:r>
          </a:p>
          <a:p>
            <a:pPr lvl="0" algn="ctr" defTabSz="360920">
              <a:lnSpc>
                <a:spcPct val="110000"/>
              </a:lnSpc>
              <a:spcBef>
                <a:spcPts val="300"/>
              </a:spcBef>
              <a:spcAft>
                <a:spcPts val="79"/>
              </a:spcAft>
              <a:buClr>
                <a:srgbClr val="28903B"/>
              </a:buClr>
              <a:defRPr/>
            </a:pPr>
            <a:r>
              <a:rPr lang="en-US" sz="900" dirty="0">
                <a:solidFill>
                  <a:srgbClr val="A67F48"/>
                </a:solidFill>
                <a:latin typeface="Open Sans" panose="020B0606030504020204" pitchFamily="34" charset="0"/>
                <a:ea typeface="Open Sans" panose="020B0606030504020204" pitchFamily="34" charset="0"/>
                <a:cs typeface="Open Sans" panose="020B0606030504020204" pitchFamily="34" charset="0"/>
              </a:rPr>
              <a:t>LITIGATION FUNDERS: </a:t>
            </a:r>
            <a:endParaRPr lang="en-US" sz="900" dirty="0">
              <a:solidFill>
                <a:srgbClr val="061428"/>
              </a:solidFill>
              <a:latin typeface="Open Sans" panose="020B0606030504020204" pitchFamily="34" charset="0"/>
              <a:ea typeface="Open Sans" panose="020B0606030504020204" pitchFamily="34" charset="0"/>
              <a:cs typeface="Open Sans" panose="020B0606030504020204" pitchFamily="34" charset="0"/>
            </a:endParaRPr>
          </a:p>
          <a:p>
            <a:pPr lvl="0" algn="ctr" defTabSz="360920">
              <a:lnSpc>
                <a:spcPct val="110000"/>
              </a:lnSpc>
              <a:spcBef>
                <a:spcPts val="79"/>
              </a:spcBef>
              <a:spcAft>
                <a:spcPts val="79"/>
              </a:spcAft>
              <a:buClr>
                <a:srgbClr val="28903B"/>
              </a:buClr>
              <a:defRPr/>
            </a:pPr>
            <a:r>
              <a:rPr lang="en-US" sz="900" dirty="0">
                <a:solidFill>
                  <a:srgbClr val="061428"/>
                </a:solidFill>
                <a:latin typeface="Open Sans" panose="020B0606030504020204" pitchFamily="34" charset="0"/>
                <a:ea typeface="Open Sans" panose="020B0606030504020204" pitchFamily="34" charset="0"/>
                <a:cs typeface="Open Sans" panose="020B0606030504020204" pitchFamily="34" charset="0"/>
              </a:rPr>
              <a:t>Ranked ‘leading’ and ‘excellent’ and ‘Highly recommended’ for litigation and arbitration funding in the UK, US, LATAM and Europe (2019, 2020, 2021, 2022)</a:t>
            </a:r>
          </a:p>
          <a:p>
            <a:pPr lvl="0" algn="ctr" defTabSz="360920">
              <a:lnSpc>
                <a:spcPct val="110000"/>
              </a:lnSpc>
              <a:spcBef>
                <a:spcPts val="79"/>
              </a:spcBef>
              <a:spcAft>
                <a:spcPts val="79"/>
              </a:spcAft>
              <a:buClr>
                <a:srgbClr val="28903B"/>
              </a:buClr>
              <a:defRPr/>
            </a:pPr>
            <a:r>
              <a:rPr lang="en-US" sz="900" dirty="0">
                <a:solidFill>
                  <a:srgbClr val="061428"/>
                </a:solidFill>
                <a:latin typeface="Open Sans" panose="020B0606030504020204" pitchFamily="34" charset="0"/>
                <a:ea typeface="Open Sans" panose="020B0606030504020204" pitchFamily="34" charset="0"/>
                <a:cs typeface="Open Sans" panose="020B0606030504020204" pitchFamily="34" charset="0"/>
              </a:rPr>
              <a:t>5 team members </a:t>
            </a:r>
            <a:r>
              <a:rPr lang="en-US" sz="900" dirty="0" err="1">
                <a:solidFill>
                  <a:srgbClr val="061428"/>
                </a:solidFill>
                <a:latin typeface="Open Sans" panose="020B0606030504020204" pitchFamily="34" charset="0"/>
                <a:ea typeface="Open Sans" panose="020B0606030504020204" pitchFamily="34" charset="0"/>
                <a:cs typeface="Open Sans" panose="020B0606030504020204" pitchFamily="34" charset="0"/>
              </a:rPr>
              <a:t>recognised</a:t>
            </a:r>
            <a:r>
              <a:rPr lang="en-US" sz="900" dirty="0">
                <a:solidFill>
                  <a:srgbClr val="061428"/>
                </a:solidFill>
                <a:latin typeface="Open Sans" panose="020B0606030504020204" pitchFamily="34" charset="0"/>
                <a:ea typeface="Open Sans" panose="020B0606030504020204" pitchFamily="34" charset="0"/>
                <a:cs typeface="Open Sans" panose="020B0606030504020204" pitchFamily="34" charset="0"/>
              </a:rPr>
              <a:t> (2022)</a:t>
            </a:r>
            <a:endPar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9" name="Rectangle 58">
            <a:extLst>
              <a:ext uri="{FF2B5EF4-FFF2-40B4-BE49-F238E27FC236}">
                <a16:creationId xmlns:a16="http://schemas.microsoft.com/office/drawing/2014/main" id="{EBB26028-8357-F559-1543-F61A3DEDA942}"/>
              </a:ext>
            </a:extLst>
          </p:cNvPr>
          <p:cNvSpPr/>
          <p:nvPr/>
        </p:nvSpPr>
        <p:spPr>
          <a:xfrm>
            <a:off x="2845419" y="1638899"/>
            <a:ext cx="2305210" cy="1075103"/>
          </a:xfrm>
          <a:prstGeom prst="rect">
            <a:avLst/>
          </a:prstGeom>
        </p:spPr>
        <p:txBody>
          <a:bodyPr wrap="square">
            <a:spAutoFit/>
          </a:bodyPr>
          <a:lstStyle/>
          <a:p>
            <a:pPr algn="ctr" defTabSz="360920">
              <a:lnSpc>
                <a:spcPct val="110000"/>
              </a:lnSpc>
              <a:spcAft>
                <a:spcPts val="79"/>
              </a:spcAft>
              <a:buClr>
                <a:srgbClr val="28903B"/>
              </a:buClr>
              <a:defRPr/>
            </a:pP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GLOBAL 100 LEADERS </a:t>
            </a:r>
            <a:b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IN LITIGATION FINANCE:</a:t>
            </a:r>
          </a:p>
          <a:p>
            <a:pPr algn="ctr" defTabSz="360920">
              <a:lnSpc>
                <a:spcPct val="110000"/>
              </a:lnSpc>
              <a:spcAft>
                <a:spcPts val="79"/>
              </a:spcAft>
              <a:buClr>
                <a:srgbClr val="28903B"/>
              </a:buClr>
              <a:defRPr/>
            </a:pPr>
            <a:r>
              <a:rPr lang="en-US" sz="900" dirty="0">
                <a:solidFill>
                  <a:schemeClr val="tx1"/>
                </a:solidFill>
                <a:latin typeface="Open Sans" panose="020B0606030504020204" pitchFamily="34" charset="0"/>
                <a:ea typeface="Open Sans" panose="020B0606030504020204" pitchFamily="34" charset="0"/>
                <a:cs typeface="Open Sans" panose="020B0606030504020204" pitchFamily="34" charset="0"/>
              </a:rPr>
              <a:t>Team members </a:t>
            </a:r>
            <a:r>
              <a:rPr lang="en-US" sz="9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recognised</a:t>
            </a:r>
            <a:r>
              <a:rPr lang="en-US" sz="9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900">
                <a:solidFill>
                  <a:schemeClr val="tx1"/>
                </a:solidFill>
                <a:latin typeface="Open Sans" panose="020B0606030504020204" pitchFamily="34" charset="0"/>
                <a:ea typeface="Open Sans" panose="020B0606030504020204" pitchFamily="34" charset="0"/>
                <a:cs typeface="Open Sans" panose="020B0606030504020204" pitchFamily="34" charset="0"/>
              </a:rPr>
              <a:t>(2016-22</a:t>
            </a:r>
            <a:r>
              <a:rPr lang="en-US" sz="9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a:p>
            <a:pPr algn="ctr" defTabSz="360920">
              <a:lnSpc>
                <a:spcPct val="110000"/>
              </a:lnSpc>
              <a:spcBef>
                <a:spcPts val="300"/>
              </a:spcBef>
              <a:spcAft>
                <a:spcPts val="79"/>
              </a:spcAft>
              <a:buClr>
                <a:srgbClr val="28903B"/>
              </a:buClr>
              <a:defRPr/>
            </a:pP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GLOBAL 500 RESTRUCTURING </a:t>
            </a:r>
            <a:b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AND INSOLVENCY ADVISORS:</a:t>
            </a:r>
          </a:p>
          <a:p>
            <a:pPr algn="ctr" defTabSz="360920">
              <a:lnSpc>
                <a:spcPct val="110000"/>
              </a:lnSpc>
              <a:spcAft>
                <a:spcPts val="79"/>
              </a:spcAft>
              <a:buClr>
                <a:srgbClr val="28903B"/>
              </a:buClr>
              <a:defRPr/>
            </a:pPr>
            <a:r>
              <a:rPr lang="en-US" sz="900" dirty="0">
                <a:solidFill>
                  <a:schemeClr val="tx1"/>
                </a:solidFill>
                <a:latin typeface="Open Sans" panose="020B0606030504020204" pitchFamily="34" charset="0"/>
                <a:ea typeface="Open Sans" panose="020B0606030504020204" pitchFamily="34" charset="0"/>
                <a:cs typeface="Open Sans" panose="020B0606030504020204" pitchFamily="34" charset="0"/>
              </a:rPr>
              <a:t>Team members </a:t>
            </a:r>
            <a:r>
              <a:rPr lang="en-US" sz="9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recognised</a:t>
            </a:r>
            <a:r>
              <a:rPr lang="en-US" sz="900" dirty="0">
                <a:solidFill>
                  <a:schemeClr val="tx1"/>
                </a:solidFill>
                <a:latin typeface="Open Sans" panose="020B0606030504020204" pitchFamily="34" charset="0"/>
                <a:ea typeface="Open Sans" panose="020B0606030504020204" pitchFamily="34" charset="0"/>
                <a:cs typeface="Open Sans" panose="020B0606030504020204" pitchFamily="34" charset="0"/>
              </a:rPr>
              <a:t> (2020)</a:t>
            </a:r>
          </a:p>
        </p:txBody>
      </p:sp>
      <p:sp>
        <p:nvSpPr>
          <p:cNvPr id="60" name="Rectangle 59">
            <a:extLst>
              <a:ext uri="{FF2B5EF4-FFF2-40B4-BE49-F238E27FC236}">
                <a16:creationId xmlns:a16="http://schemas.microsoft.com/office/drawing/2014/main" id="{E3895ED7-E951-8FAA-CB4E-1FC526AFA99E}"/>
              </a:ext>
            </a:extLst>
          </p:cNvPr>
          <p:cNvSpPr/>
          <p:nvPr/>
        </p:nvSpPr>
        <p:spPr>
          <a:xfrm>
            <a:off x="5335310" y="1638899"/>
            <a:ext cx="2286131" cy="1100751"/>
          </a:xfrm>
          <a:prstGeom prst="rect">
            <a:avLst/>
          </a:prstGeom>
        </p:spPr>
        <p:txBody>
          <a:bodyPr wrap="square">
            <a:spAutoFit/>
          </a:bodyPr>
          <a:lstStyle/>
          <a:p>
            <a:pPr algn="ctr" defTabSz="360920">
              <a:lnSpc>
                <a:spcPct val="110000"/>
              </a:lnSpc>
              <a:spcBef>
                <a:spcPts val="79"/>
              </a:spcBef>
              <a:spcAft>
                <a:spcPts val="79"/>
              </a:spcAft>
              <a:buClr>
                <a:srgbClr val="28903B"/>
              </a:buClr>
              <a:defRPr/>
            </a:pP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LITIGATION FUNDING PROVIDER:</a:t>
            </a:r>
          </a:p>
          <a:p>
            <a:pPr algn="ctr" defTabSz="360920">
              <a:lnSpc>
                <a:spcPct val="110000"/>
              </a:lnSpc>
              <a:spcBef>
                <a:spcPts val="79"/>
              </a:spcBef>
              <a:spcAft>
                <a:spcPts val="79"/>
              </a:spcAft>
              <a:buClr>
                <a:srgbClr val="28903B"/>
              </a:buClr>
              <a:defRPr/>
            </a:pPr>
            <a:r>
              <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Number 1 'Litigation Funding </a:t>
            </a:r>
            <a:br>
              <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br>
            <a:r>
              <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Provider' (2017, 2018)</a:t>
            </a:r>
          </a:p>
          <a:p>
            <a:pPr algn="ctr" defTabSz="360920">
              <a:lnSpc>
                <a:spcPct val="110000"/>
              </a:lnSpc>
              <a:spcBef>
                <a:spcPts val="300"/>
              </a:spcBef>
              <a:spcAft>
                <a:spcPts val="79"/>
              </a:spcAft>
              <a:buClr>
                <a:srgbClr val="28903B"/>
              </a:buClr>
              <a:defRPr/>
            </a:pP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LAW FIRM FUNDING:</a:t>
            </a:r>
            <a:endPar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ctr" defTabSz="360920">
              <a:lnSpc>
                <a:spcPct val="110000"/>
              </a:lnSpc>
              <a:spcBef>
                <a:spcPts val="79"/>
              </a:spcBef>
              <a:spcAft>
                <a:spcPts val="79"/>
              </a:spcAft>
              <a:buClr>
                <a:srgbClr val="28903B"/>
              </a:buClr>
              <a:defRPr/>
            </a:pPr>
            <a:r>
              <a:rPr lang="en-US" sz="900"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Recognised</a:t>
            </a:r>
            <a:r>
              <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in ‘Best of’ list for </a:t>
            </a:r>
            <a:br>
              <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br>
            <a:r>
              <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“Law Firm Funding' (2017, 2018)</a:t>
            </a:r>
          </a:p>
        </p:txBody>
      </p:sp>
      <p:sp>
        <p:nvSpPr>
          <p:cNvPr id="61" name="Rectangle 60">
            <a:extLst>
              <a:ext uri="{FF2B5EF4-FFF2-40B4-BE49-F238E27FC236}">
                <a16:creationId xmlns:a16="http://schemas.microsoft.com/office/drawing/2014/main" id="{ED2FDA16-0DBE-D4CB-45E2-689FD2865FFA}"/>
              </a:ext>
            </a:extLst>
          </p:cNvPr>
          <p:cNvSpPr/>
          <p:nvPr/>
        </p:nvSpPr>
        <p:spPr>
          <a:xfrm>
            <a:off x="7545915" y="4593791"/>
            <a:ext cx="2409786" cy="1684500"/>
          </a:xfrm>
          <a:prstGeom prst="rect">
            <a:avLst/>
          </a:prstGeom>
        </p:spPr>
        <p:txBody>
          <a:bodyPr wrap="square">
            <a:spAutoFit/>
          </a:bodyPr>
          <a:lstStyle/>
          <a:p>
            <a:pPr algn="ctr" defTabSz="360920">
              <a:lnSpc>
                <a:spcPct val="110000"/>
              </a:lnSpc>
              <a:spcBef>
                <a:spcPts val="79"/>
              </a:spcBef>
              <a:spcAft>
                <a:spcPts val="79"/>
              </a:spcAft>
              <a:buClr>
                <a:srgbClr val="28903B"/>
              </a:buClr>
              <a:defRPr/>
            </a:pP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COMMERCIAL LITIGATION </a:t>
            </a:r>
            <a:b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FUNDING PROVIDER:</a:t>
            </a:r>
          </a:p>
          <a:p>
            <a:pPr algn="ctr" defTabSz="360920">
              <a:lnSpc>
                <a:spcPct val="110000"/>
              </a:lnSpc>
              <a:spcBef>
                <a:spcPts val="79"/>
              </a:spcBef>
              <a:spcAft>
                <a:spcPts val="79"/>
              </a:spcAft>
              <a:buClr>
                <a:srgbClr val="28903B"/>
              </a:buClr>
              <a:defRPr/>
            </a:pPr>
            <a:r>
              <a:rPr lang="en-US" sz="9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Recognised</a:t>
            </a:r>
            <a:r>
              <a:rPr lang="en-US" sz="9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AU"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in ‘Best of ’ list for ‘</a:t>
            </a:r>
            <a:r>
              <a:rPr lang="en-US" sz="900" dirty="0">
                <a:solidFill>
                  <a:schemeClr val="tx1"/>
                </a:solidFill>
                <a:latin typeface="Open Sans" panose="020B0606030504020204" pitchFamily="34" charset="0"/>
                <a:ea typeface="Open Sans" panose="020B0606030504020204" pitchFamily="34" charset="0"/>
                <a:cs typeface="Open Sans" panose="020B0606030504020204" pitchFamily="34" charset="0"/>
              </a:rPr>
              <a:t>Commercial Litigation Funding Provider’ (2017, 2018)</a:t>
            </a:r>
          </a:p>
          <a:p>
            <a:pPr algn="ctr" defTabSz="360920">
              <a:lnSpc>
                <a:spcPct val="110000"/>
              </a:lnSpc>
              <a:spcBef>
                <a:spcPts val="79"/>
              </a:spcBef>
              <a:spcAft>
                <a:spcPts val="79"/>
              </a:spcAft>
              <a:buClr>
                <a:srgbClr val="28903B"/>
              </a:buClr>
              <a:defRPr/>
            </a:pP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PROFESSIONAL LIABILITY </a:t>
            </a:r>
            <a:b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INSURANCE PROVIDER:</a:t>
            </a:r>
          </a:p>
          <a:p>
            <a:pPr algn="ctr" defTabSz="360920">
              <a:lnSpc>
                <a:spcPct val="110000"/>
              </a:lnSpc>
              <a:spcBef>
                <a:spcPts val="79"/>
              </a:spcBef>
              <a:spcAft>
                <a:spcPts val="79"/>
              </a:spcAft>
              <a:buClr>
                <a:srgbClr val="28903B"/>
              </a:buClr>
              <a:defRPr/>
            </a:pPr>
            <a:r>
              <a:rPr lang="en-US" sz="9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Recognised</a:t>
            </a:r>
            <a:r>
              <a:rPr lang="en-US" sz="9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AU"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in ‘Best of ’ list for ‘</a:t>
            </a:r>
            <a:r>
              <a:rPr lang="en-US" sz="900" dirty="0">
                <a:solidFill>
                  <a:schemeClr val="tx1"/>
                </a:solidFill>
                <a:latin typeface="Open Sans" panose="020B0606030504020204" pitchFamily="34" charset="0"/>
                <a:ea typeface="Open Sans" panose="020B0606030504020204" pitchFamily="34" charset="0"/>
                <a:cs typeface="Open Sans" panose="020B0606030504020204" pitchFamily="34" charset="0"/>
              </a:rPr>
              <a:t>Professional Liability Insurance Provider’ (2017, 2018)</a:t>
            </a:r>
          </a:p>
        </p:txBody>
      </p:sp>
      <p:sp>
        <p:nvSpPr>
          <p:cNvPr id="62" name="Rectangle 61">
            <a:extLst>
              <a:ext uri="{FF2B5EF4-FFF2-40B4-BE49-F238E27FC236}">
                <a16:creationId xmlns:a16="http://schemas.microsoft.com/office/drawing/2014/main" id="{0E78FC24-3F47-9D0B-E6C4-E4F2859F41E4}"/>
              </a:ext>
            </a:extLst>
          </p:cNvPr>
          <p:cNvSpPr/>
          <p:nvPr/>
        </p:nvSpPr>
        <p:spPr>
          <a:xfrm>
            <a:off x="7648364" y="3112166"/>
            <a:ext cx="2204888" cy="922753"/>
          </a:xfrm>
          <a:prstGeom prst="rect">
            <a:avLst/>
          </a:prstGeom>
        </p:spPr>
        <p:txBody>
          <a:bodyPr wrap="square">
            <a:spAutoFit/>
          </a:bodyPr>
          <a:lstStyle/>
          <a:p>
            <a:pPr algn="ctr" defTabSz="360920">
              <a:lnSpc>
                <a:spcPct val="110000"/>
              </a:lnSpc>
              <a:spcBef>
                <a:spcPts val="79"/>
              </a:spcBef>
              <a:spcAft>
                <a:spcPts val="79"/>
              </a:spcAft>
              <a:buClr>
                <a:srgbClr val="28903B"/>
              </a:buClr>
              <a:defRPr/>
            </a:pP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COMMERCIAL LITIGATION </a:t>
            </a:r>
            <a:b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FUNDING PROVIDER:</a:t>
            </a:r>
          </a:p>
          <a:p>
            <a:pPr algn="ctr" defTabSz="360920">
              <a:lnSpc>
                <a:spcPct val="110000"/>
              </a:lnSpc>
              <a:spcBef>
                <a:spcPts val="79"/>
              </a:spcBef>
              <a:spcAft>
                <a:spcPts val="79"/>
              </a:spcAft>
              <a:buClr>
                <a:srgbClr val="28903B"/>
              </a:buClr>
              <a:defRPr/>
            </a:pPr>
            <a:r>
              <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Number 1 litigation funding </a:t>
            </a:r>
            <a:br>
              <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br>
            <a:r>
              <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provider in ‘Best Of’ list (2018)</a:t>
            </a:r>
          </a:p>
          <a:p>
            <a:pPr algn="ctr" defTabSz="360920">
              <a:lnSpc>
                <a:spcPct val="110000"/>
              </a:lnSpc>
              <a:spcBef>
                <a:spcPts val="79"/>
              </a:spcBef>
              <a:spcAft>
                <a:spcPts val="79"/>
              </a:spcAft>
              <a:buClr>
                <a:srgbClr val="28903B"/>
              </a:buClr>
              <a:defRPr/>
            </a:pPr>
            <a:r>
              <a:rPr lang="en-US" sz="900"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Recognised</a:t>
            </a:r>
            <a:r>
              <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in ‘Best Of’ list (2017)</a:t>
            </a:r>
          </a:p>
        </p:txBody>
      </p:sp>
      <p:pic>
        <p:nvPicPr>
          <p:cNvPr id="63" name="Picture 62">
            <a:extLst>
              <a:ext uri="{FF2B5EF4-FFF2-40B4-BE49-F238E27FC236}">
                <a16:creationId xmlns:a16="http://schemas.microsoft.com/office/drawing/2014/main" id="{D24B8E82-CADE-F77A-E193-B6B6C39A27A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97694" y="2654665"/>
            <a:ext cx="1306228" cy="423276"/>
          </a:xfrm>
          <a:prstGeom prst="rect">
            <a:avLst/>
          </a:prstGeom>
        </p:spPr>
      </p:pic>
      <p:pic>
        <p:nvPicPr>
          <p:cNvPr id="64" name="Picture 63">
            <a:extLst>
              <a:ext uri="{FF2B5EF4-FFF2-40B4-BE49-F238E27FC236}">
                <a16:creationId xmlns:a16="http://schemas.microsoft.com/office/drawing/2014/main" id="{F83748A7-2B1C-ABBD-DEFD-E5C28F82E8B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92377" y="1321984"/>
            <a:ext cx="1411295" cy="234871"/>
          </a:xfrm>
          <a:prstGeom prst="rect">
            <a:avLst/>
          </a:prstGeom>
        </p:spPr>
      </p:pic>
      <p:pic>
        <p:nvPicPr>
          <p:cNvPr id="65" name="Picture 64">
            <a:extLst>
              <a:ext uri="{FF2B5EF4-FFF2-40B4-BE49-F238E27FC236}">
                <a16:creationId xmlns:a16="http://schemas.microsoft.com/office/drawing/2014/main" id="{40F6C26A-05EF-6C0A-AA43-228EB51E95B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761072" y="1286955"/>
            <a:ext cx="1434607" cy="274873"/>
          </a:xfrm>
          <a:prstGeom prst="rect">
            <a:avLst/>
          </a:prstGeom>
        </p:spPr>
      </p:pic>
      <p:pic>
        <p:nvPicPr>
          <p:cNvPr id="66" name="Picture 65" descr="A close up of a logo&#10;&#10;Description automatically generated">
            <a:extLst>
              <a:ext uri="{FF2B5EF4-FFF2-40B4-BE49-F238E27FC236}">
                <a16:creationId xmlns:a16="http://schemas.microsoft.com/office/drawing/2014/main" id="{3BE29E24-5126-026F-8567-78C65A6DD7C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045161" y="4344345"/>
            <a:ext cx="1411295" cy="181969"/>
          </a:xfrm>
          <a:prstGeom prst="rect">
            <a:avLst/>
          </a:prstGeom>
        </p:spPr>
      </p:pic>
      <p:sp>
        <p:nvSpPr>
          <p:cNvPr id="67" name="Rectangle 66">
            <a:extLst>
              <a:ext uri="{FF2B5EF4-FFF2-40B4-BE49-F238E27FC236}">
                <a16:creationId xmlns:a16="http://schemas.microsoft.com/office/drawing/2014/main" id="{9072136A-4780-80D0-F36D-599035649E83}"/>
              </a:ext>
            </a:extLst>
          </p:cNvPr>
          <p:cNvSpPr/>
          <p:nvPr/>
        </p:nvSpPr>
        <p:spPr>
          <a:xfrm>
            <a:off x="9698022" y="1638899"/>
            <a:ext cx="2300321" cy="715452"/>
          </a:xfrm>
          <a:prstGeom prst="rect">
            <a:avLst/>
          </a:prstGeom>
        </p:spPr>
        <p:txBody>
          <a:bodyPr wrap="square">
            <a:spAutoFit/>
          </a:bodyPr>
          <a:lstStyle/>
          <a:p>
            <a:pPr algn="ctr" defTabSz="360920">
              <a:lnSpc>
                <a:spcPct val="110000"/>
              </a:lnSpc>
              <a:spcBef>
                <a:spcPts val="79"/>
              </a:spcBef>
              <a:spcAft>
                <a:spcPts val="79"/>
              </a:spcAft>
              <a:buClr>
                <a:srgbClr val="28903B"/>
              </a:buClr>
              <a:defRPr/>
            </a:pP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CANADIAN LAWYER </a:t>
            </a:r>
            <a:b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READERS’ CHOICE AWARD:</a:t>
            </a:r>
          </a:p>
          <a:p>
            <a:pPr algn="ctr" defTabSz="360920">
              <a:lnSpc>
                <a:spcPct val="110000"/>
              </a:lnSpc>
              <a:spcBef>
                <a:spcPts val="79"/>
              </a:spcBef>
              <a:spcAft>
                <a:spcPts val="79"/>
              </a:spcAft>
              <a:buClr>
                <a:srgbClr val="28903B"/>
              </a:buClr>
              <a:defRPr/>
            </a:pPr>
            <a:r>
              <a:rPr lang="en-US" sz="900"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Recognised</a:t>
            </a:r>
            <a:r>
              <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as a Top Litigation </a:t>
            </a:r>
            <a:br>
              <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br>
            <a:r>
              <a:rPr lang="en-US" sz="900" dirty="0">
                <a:solidFill>
                  <a:schemeClr val="tx1"/>
                </a:solidFill>
                <a:latin typeface="Open Sans" panose="020B0606030504020204" pitchFamily="34" charset="0"/>
                <a:ea typeface="Open Sans" panose="020B0606030504020204" pitchFamily="34" charset="0"/>
                <a:cs typeface="Open Sans" panose="020B0606030504020204" pitchFamily="34" charset="0"/>
              </a:rPr>
              <a:t>Funder (2018, 2019, 2020)</a:t>
            </a:r>
          </a:p>
        </p:txBody>
      </p:sp>
      <p:sp>
        <p:nvSpPr>
          <p:cNvPr id="68" name="Rectangle 67">
            <a:extLst>
              <a:ext uri="{FF2B5EF4-FFF2-40B4-BE49-F238E27FC236}">
                <a16:creationId xmlns:a16="http://schemas.microsoft.com/office/drawing/2014/main" id="{A4A5D741-2D0C-102F-2805-669F4FEC3F55}"/>
              </a:ext>
            </a:extLst>
          </p:cNvPr>
          <p:cNvSpPr/>
          <p:nvPr/>
        </p:nvSpPr>
        <p:spPr>
          <a:xfrm>
            <a:off x="7495790" y="1638899"/>
            <a:ext cx="2510037" cy="719108"/>
          </a:xfrm>
          <a:prstGeom prst="rect">
            <a:avLst/>
          </a:prstGeom>
        </p:spPr>
        <p:txBody>
          <a:bodyPr wrap="square">
            <a:spAutoFit/>
          </a:bodyPr>
          <a:lstStyle/>
          <a:p>
            <a:pPr algn="ctr" defTabSz="360920">
              <a:lnSpc>
                <a:spcPct val="110000"/>
              </a:lnSpc>
              <a:spcBef>
                <a:spcPts val="79"/>
              </a:spcBef>
              <a:spcAft>
                <a:spcPts val="79"/>
              </a:spcAft>
              <a:buClr>
                <a:srgbClr val="28903B"/>
              </a:buClr>
              <a:defRPr/>
            </a:pP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 FT INNOVATIVE LAWYERS AWARDS – </a:t>
            </a:r>
            <a:b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ASIA PACIFIC HIGHLY COMMENDED: </a:t>
            </a:r>
          </a:p>
          <a:p>
            <a:pPr algn="ctr" defTabSz="360920">
              <a:lnSpc>
                <a:spcPct val="110000"/>
              </a:lnSpc>
              <a:spcBef>
                <a:spcPts val="79"/>
              </a:spcBef>
              <a:spcAft>
                <a:spcPts val="79"/>
              </a:spcAft>
              <a:buClr>
                <a:srgbClr val="28903B"/>
              </a:buClr>
              <a:defRPr/>
            </a:pPr>
            <a:r>
              <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Funding of SIAC arbitration with </a:t>
            </a:r>
            <a:br>
              <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br>
            <a:r>
              <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leading international law firm (2019)</a:t>
            </a:r>
          </a:p>
        </p:txBody>
      </p:sp>
      <p:pic>
        <p:nvPicPr>
          <p:cNvPr id="69" name="Picture 68" descr="Image result for ft innovative lawyers award">
            <a:extLst>
              <a:ext uri="{FF2B5EF4-FFF2-40B4-BE49-F238E27FC236}">
                <a16:creationId xmlns:a16="http://schemas.microsoft.com/office/drawing/2014/main" id="{056EE147-9972-0BD1-4F35-45C5B2D8BD12}"/>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l="-103"/>
          <a:stretch/>
        </p:blipFill>
        <p:spPr bwMode="auto">
          <a:xfrm>
            <a:off x="8127283" y="1225956"/>
            <a:ext cx="1247050" cy="335872"/>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4" descr="National Law Journal">
            <a:extLst>
              <a:ext uri="{FF2B5EF4-FFF2-40B4-BE49-F238E27FC236}">
                <a16:creationId xmlns:a16="http://schemas.microsoft.com/office/drawing/2014/main" id="{E61312E6-1225-9950-6AB4-32FA32A99AAD}"/>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3058089" y="5136685"/>
            <a:ext cx="1879871" cy="263183"/>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873036A8-2137-14D7-7AC8-7B2E4872667F}"/>
              </a:ext>
            </a:extLst>
          </p:cNvPr>
          <p:cNvSpPr/>
          <p:nvPr/>
        </p:nvSpPr>
        <p:spPr>
          <a:xfrm>
            <a:off x="173022" y="1638899"/>
            <a:ext cx="2709110" cy="2956130"/>
          </a:xfrm>
          <a:prstGeom prst="rect">
            <a:avLst/>
          </a:prstGeom>
        </p:spPr>
        <p:txBody>
          <a:bodyPr wrap="square">
            <a:spAutoFit/>
          </a:bodyPr>
          <a:lstStyle/>
          <a:p>
            <a:pPr algn="ctr" defTabSz="360920">
              <a:lnSpc>
                <a:spcPct val="110000"/>
              </a:lnSpc>
              <a:spcBef>
                <a:spcPts val="79"/>
              </a:spcBef>
              <a:spcAft>
                <a:spcPts val="79"/>
              </a:spcAft>
              <a:buClr>
                <a:srgbClr val="28903B"/>
              </a:buClr>
              <a:defRPr/>
            </a:pP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LITIGATION FUNDING: </a:t>
            </a:r>
          </a:p>
          <a:p>
            <a:pPr algn="ctr" defTabSz="360920">
              <a:lnSpc>
                <a:spcPct val="110000"/>
              </a:lnSpc>
              <a:spcBef>
                <a:spcPts val="79"/>
              </a:spcBef>
              <a:buClr>
                <a:srgbClr val="28903B"/>
              </a:buClr>
              <a:defRPr/>
            </a:pPr>
            <a:r>
              <a:rPr lang="en-US" sz="900" b="1" dirty="0">
                <a:solidFill>
                  <a:schemeClr val="accent1"/>
                </a:solidFill>
                <a:latin typeface="Open Sans Semibold" panose="020B0606030504020204" pitchFamily="34" charset="0"/>
                <a:ea typeface="Open Sans Semibold" panose="020B0606030504020204" pitchFamily="34" charset="0"/>
                <a:cs typeface="Open Sans Semibold" panose="020B0606030504020204" pitchFamily="34" charset="0"/>
              </a:rPr>
              <a:t>THE ONLY BAND 1</a:t>
            </a:r>
          </a:p>
          <a:p>
            <a:pPr algn="ctr" defTabSz="360920">
              <a:lnSpc>
                <a:spcPct val="110000"/>
              </a:lnSpc>
              <a:spcBef>
                <a:spcPts val="79"/>
              </a:spcBef>
              <a:buClr>
                <a:srgbClr val="28903B"/>
              </a:buClr>
              <a:defRPr/>
            </a:pPr>
            <a:r>
              <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Australia, South East Asia, Canada (2021-22)</a:t>
            </a:r>
          </a:p>
          <a:p>
            <a:pPr algn="ctr" defTabSz="360920">
              <a:lnSpc>
                <a:spcPct val="110000"/>
              </a:lnSpc>
              <a:spcBef>
                <a:spcPts val="79"/>
              </a:spcBef>
              <a:buClr>
                <a:srgbClr val="28903B"/>
              </a:buClr>
              <a:defRPr/>
            </a:pPr>
            <a:r>
              <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Middle East (2022)</a:t>
            </a:r>
          </a:p>
          <a:p>
            <a:pPr algn="ctr" defTabSz="360920">
              <a:lnSpc>
                <a:spcPct val="110000"/>
              </a:lnSpc>
              <a:spcBef>
                <a:spcPts val="79"/>
              </a:spcBef>
              <a:buClr>
                <a:srgbClr val="28903B"/>
              </a:buClr>
              <a:defRPr/>
            </a:pPr>
            <a:r>
              <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Asia-Pacific (2019-20) </a:t>
            </a:r>
          </a:p>
          <a:p>
            <a:pPr algn="ctr" defTabSz="360920">
              <a:lnSpc>
                <a:spcPct val="110000"/>
              </a:lnSpc>
              <a:spcBef>
                <a:spcPts val="79"/>
              </a:spcBef>
              <a:buClr>
                <a:srgbClr val="28903B"/>
              </a:buClr>
              <a:defRPr/>
            </a:pPr>
            <a:r>
              <a:rPr lang="en-US" sz="900" b="1" dirty="0">
                <a:solidFill>
                  <a:schemeClr val="accent1"/>
                </a:solidFill>
                <a:latin typeface="Open Sans Semibold" panose="020B0606030504020204" pitchFamily="34" charset="0"/>
                <a:ea typeface="Open Sans Semibold" panose="020B0606030504020204" pitchFamily="34" charset="0"/>
                <a:cs typeface="Open Sans Semibold" panose="020B0606030504020204" pitchFamily="34" charset="0"/>
              </a:rPr>
              <a:t>BAND 1</a:t>
            </a:r>
          </a:p>
          <a:p>
            <a:pPr algn="ctr" defTabSz="360920">
              <a:lnSpc>
                <a:spcPct val="110000"/>
              </a:lnSpc>
              <a:spcBef>
                <a:spcPts val="79"/>
              </a:spcBef>
              <a:buClr>
                <a:srgbClr val="28903B"/>
              </a:buClr>
              <a:defRPr/>
            </a:pPr>
            <a:r>
              <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Europe (2021-22)</a:t>
            </a:r>
          </a:p>
          <a:p>
            <a:pPr algn="ctr" defTabSz="360920">
              <a:lnSpc>
                <a:spcPct val="110000"/>
              </a:lnSpc>
              <a:spcBef>
                <a:spcPts val="79"/>
              </a:spcBef>
              <a:buClr>
                <a:srgbClr val="28903B"/>
              </a:buClr>
              <a:defRPr/>
            </a:pPr>
            <a:r>
              <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USA (2018-22)</a:t>
            </a:r>
          </a:p>
          <a:p>
            <a:pPr algn="ctr" defTabSz="360920">
              <a:lnSpc>
                <a:spcPct val="110000"/>
              </a:lnSpc>
              <a:spcBef>
                <a:spcPts val="79"/>
              </a:spcBef>
              <a:buClr>
                <a:srgbClr val="28903B"/>
              </a:buClr>
              <a:defRPr/>
            </a:pPr>
            <a:r>
              <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Latin America (2022)</a:t>
            </a:r>
          </a:p>
          <a:p>
            <a:pPr algn="ctr" defTabSz="360920">
              <a:lnSpc>
                <a:spcPct val="110000"/>
              </a:lnSpc>
              <a:spcBef>
                <a:spcPts val="79"/>
              </a:spcBef>
              <a:buClr>
                <a:srgbClr val="28903B"/>
              </a:buClr>
              <a:defRPr/>
            </a:pPr>
            <a:r>
              <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Global Asset Tracing &amp; Recovery (2020-22)</a:t>
            </a:r>
          </a:p>
          <a:p>
            <a:pPr algn="ctr" defTabSz="360920">
              <a:lnSpc>
                <a:spcPct val="110000"/>
              </a:lnSpc>
              <a:spcBef>
                <a:spcPts val="79"/>
              </a:spcBef>
              <a:buClr>
                <a:srgbClr val="28903B"/>
              </a:buClr>
              <a:defRPr/>
            </a:pPr>
            <a:r>
              <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International Arbitration (2022)</a:t>
            </a:r>
          </a:p>
          <a:p>
            <a:pPr algn="ctr" defTabSz="360920">
              <a:lnSpc>
                <a:spcPct val="110000"/>
              </a:lnSpc>
              <a:spcBef>
                <a:spcPts val="79"/>
              </a:spcBef>
              <a:buClr>
                <a:srgbClr val="28903B"/>
              </a:buClr>
              <a:defRPr/>
            </a:pPr>
            <a:r>
              <a:rPr lang="en-US" sz="900" b="1" dirty="0">
                <a:solidFill>
                  <a:schemeClr val="accent1"/>
                </a:solidFill>
                <a:latin typeface="Open Sans Semibold" panose="020B0606030504020204" pitchFamily="34" charset="0"/>
                <a:ea typeface="Open Sans Semibold" panose="020B0606030504020204" pitchFamily="34" charset="0"/>
                <a:cs typeface="Open Sans Semibold" panose="020B0606030504020204" pitchFamily="34" charset="0"/>
              </a:rPr>
              <a:t>BAND 4</a:t>
            </a:r>
            <a:endParaRPr lang="en-US" sz="900" b="1" dirty="0">
              <a:solidFill>
                <a:schemeClr val="accent1"/>
              </a:solidFill>
              <a:highlight>
                <a:srgbClr val="FF00FF"/>
              </a:highlight>
              <a:latin typeface="Open Sans Semibold" panose="020B0606030504020204" pitchFamily="34" charset="0"/>
              <a:ea typeface="Open Sans Semibold" panose="020B0606030504020204" pitchFamily="34" charset="0"/>
              <a:cs typeface="Open Sans Semibold" panose="020B0606030504020204" pitchFamily="34" charset="0"/>
            </a:endParaRPr>
          </a:p>
          <a:p>
            <a:pPr algn="ctr" defTabSz="360920">
              <a:lnSpc>
                <a:spcPct val="110000"/>
              </a:lnSpc>
              <a:spcBef>
                <a:spcPts val="79"/>
              </a:spcBef>
              <a:buClr>
                <a:srgbClr val="28903B"/>
              </a:buClr>
              <a:defRPr/>
            </a:pPr>
            <a:r>
              <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UK (2020-2022)</a:t>
            </a:r>
          </a:p>
          <a:p>
            <a:pPr algn="ctr" defTabSz="360920">
              <a:lnSpc>
                <a:spcPct val="110000"/>
              </a:lnSpc>
              <a:spcBef>
                <a:spcPts val="300"/>
              </a:spcBef>
              <a:spcAft>
                <a:spcPts val="79"/>
              </a:spcAft>
              <a:buClr>
                <a:srgbClr val="28903B"/>
              </a:buClr>
              <a:defRPr/>
            </a:pP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INTELLECTUAL PROPERTY: </a:t>
            </a:r>
          </a:p>
          <a:p>
            <a:pPr algn="ctr" defTabSz="360920">
              <a:lnSpc>
                <a:spcPct val="110000"/>
              </a:lnSpc>
              <a:spcAft>
                <a:spcPts val="79"/>
              </a:spcAft>
              <a:buClr>
                <a:srgbClr val="28903B"/>
              </a:buClr>
              <a:defRPr/>
            </a:pPr>
            <a:r>
              <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Band 2 US (2021, 2022)</a:t>
            </a:r>
          </a:p>
          <a:p>
            <a:pPr algn="ctr" defTabSz="360920">
              <a:lnSpc>
                <a:spcPct val="110000"/>
              </a:lnSpc>
              <a:spcBef>
                <a:spcPts val="300"/>
              </a:spcBef>
              <a:spcAft>
                <a:spcPts val="79"/>
              </a:spcAft>
              <a:buClr>
                <a:srgbClr val="28903B"/>
              </a:buClr>
              <a:defRPr/>
            </a:pPr>
            <a:r>
              <a:rPr lang="en-US" sz="900" dirty="0">
                <a:solidFill>
                  <a:srgbClr val="A67F48"/>
                </a:solidFill>
                <a:latin typeface="Open Sans" panose="020B0606030504020204" pitchFamily="34" charset="0"/>
                <a:ea typeface="Open Sans" panose="020B0606030504020204" pitchFamily="34" charset="0"/>
                <a:cs typeface="Open Sans" panose="020B0606030504020204" pitchFamily="34" charset="0"/>
              </a:rPr>
              <a:t>INSOLVENCY:</a:t>
            </a:r>
          </a:p>
          <a:p>
            <a:pPr algn="ctr" defTabSz="360920">
              <a:lnSpc>
                <a:spcPct val="110000"/>
              </a:lnSpc>
              <a:spcAft>
                <a:spcPts val="79"/>
              </a:spcAft>
              <a:buClr>
                <a:srgbClr val="28903B"/>
              </a:buClr>
              <a:defRPr/>
            </a:pPr>
            <a:r>
              <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Band 3 UK (2022)</a:t>
            </a:r>
          </a:p>
        </p:txBody>
      </p:sp>
      <p:sp>
        <p:nvSpPr>
          <p:cNvPr id="72" name="Rectangle 71">
            <a:extLst>
              <a:ext uri="{FF2B5EF4-FFF2-40B4-BE49-F238E27FC236}">
                <a16:creationId xmlns:a16="http://schemas.microsoft.com/office/drawing/2014/main" id="{FB0473E4-F9F5-6BCA-CF13-1518BE9981CE}"/>
              </a:ext>
            </a:extLst>
          </p:cNvPr>
          <p:cNvSpPr/>
          <p:nvPr/>
        </p:nvSpPr>
        <p:spPr>
          <a:xfrm>
            <a:off x="2890543" y="5477641"/>
            <a:ext cx="2214963" cy="715452"/>
          </a:xfrm>
          <a:prstGeom prst="rect">
            <a:avLst/>
          </a:prstGeom>
        </p:spPr>
        <p:txBody>
          <a:bodyPr wrap="square">
            <a:spAutoFit/>
          </a:bodyPr>
          <a:lstStyle/>
          <a:p>
            <a:pPr algn="ctr" defTabSz="360920">
              <a:lnSpc>
                <a:spcPct val="110000"/>
              </a:lnSpc>
              <a:spcBef>
                <a:spcPts val="79"/>
              </a:spcBef>
              <a:spcAft>
                <a:spcPts val="79"/>
              </a:spcAft>
              <a:buClr>
                <a:srgbClr val="28903B"/>
              </a:buClr>
              <a:defRPr/>
            </a:pP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THE LAW FIRM FUNDING PROVIDER:</a:t>
            </a:r>
          </a:p>
          <a:p>
            <a:pPr algn="ctr" defTabSz="360920">
              <a:lnSpc>
                <a:spcPct val="110000"/>
              </a:lnSpc>
              <a:spcBef>
                <a:spcPts val="79"/>
              </a:spcBef>
              <a:spcAft>
                <a:spcPts val="79"/>
              </a:spcAft>
              <a:buClr>
                <a:srgbClr val="28903B"/>
              </a:buClr>
              <a:defRPr/>
            </a:pPr>
            <a:r>
              <a:rPr lang="en-AU"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Recognised in ‘Best of ’ list for </a:t>
            </a:r>
            <a:br>
              <a:rPr lang="en-AU"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br>
            <a:r>
              <a:rPr lang="en-AU"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‘Law Firm Funding provider’ category (2019, 2020, 2021)</a:t>
            </a:r>
            <a:endPar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73" name="Group 72">
            <a:extLst>
              <a:ext uri="{FF2B5EF4-FFF2-40B4-BE49-F238E27FC236}">
                <a16:creationId xmlns:a16="http://schemas.microsoft.com/office/drawing/2014/main" id="{6B04B66B-4751-2FF4-9AC2-FE0CA7CBFEAB}"/>
              </a:ext>
            </a:extLst>
          </p:cNvPr>
          <p:cNvGrpSpPr/>
          <p:nvPr/>
        </p:nvGrpSpPr>
        <p:grpSpPr>
          <a:xfrm>
            <a:off x="5248605" y="2934531"/>
            <a:ext cx="2459540" cy="1736983"/>
            <a:chOff x="7616165" y="1281130"/>
            <a:chExt cx="2459540" cy="1736983"/>
          </a:xfrm>
        </p:grpSpPr>
        <p:pic>
          <p:nvPicPr>
            <p:cNvPr id="74" name="Picture 73">
              <a:extLst>
                <a:ext uri="{FF2B5EF4-FFF2-40B4-BE49-F238E27FC236}">
                  <a16:creationId xmlns:a16="http://schemas.microsoft.com/office/drawing/2014/main" id="{72135191-90BA-7D25-04F3-6D3AA0E42924}"/>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8155960" y="1281130"/>
              <a:ext cx="1379951" cy="498756"/>
            </a:xfrm>
            <a:prstGeom prst="rect">
              <a:avLst/>
            </a:prstGeom>
          </p:spPr>
        </p:pic>
        <p:sp>
          <p:nvSpPr>
            <p:cNvPr id="76" name="Rectangle 75">
              <a:extLst>
                <a:ext uri="{FF2B5EF4-FFF2-40B4-BE49-F238E27FC236}">
                  <a16:creationId xmlns:a16="http://schemas.microsoft.com/office/drawing/2014/main" id="{71C00D44-1B8B-AB0B-6D5C-265880C0BC38}"/>
                </a:ext>
              </a:extLst>
            </p:cNvPr>
            <p:cNvSpPr/>
            <p:nvPr/>
          </p:nvSpPr>
          <p:spPr>
            <a:xfrm>
              <a:off x="7616165" y="1790661"/>
              <a:ext cx="2459540" cy="1227452"/>
            </a:xfrm>
            <a:prstGeom prst="rect">
              <a:avLst/>
            </a:prstGeom>
          </p:spPr>
          <p:txBody>
            <a:bodyPr wrap="square">
              <a:spAutoFit/>
            </a:bodyPr>
            <a:lstStyle/>
            <a:p>
              <a:pPr algn="ctr" defTabSz="360920">
                <a:lnSpc>
                  <a:spcPct val="110000"/>
                </a:lnSpc>
                <a:spcBef>
                  <a:spcPts val="79"/>
                </a:spcBef>
                <a:spcAft>
                  <a:spcPts val="79"/>
                </a:spcAft>
                <a:buClr>
                  <a:srgbClr val="28903B"/>
                </a:buClr>
                <a:defRPr/>
              </a:pP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INNOVATION AND </a:t>
              </a:r>
              <a:b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EXCELLENCE AWARDS:</a:t>
              </a:r>
            </a:p>
            <a:p>
              <a:pPr algn="ctr" defTabSz="360920">
                <a:lnSpc>
                  <a:spcPct val="110000"/>
                </a:lnSpc>
                <a:spcBef>
                  <a:spcPts val="79"/>
                </a:spcBef>
                <a:spcAft>
                  <a:spcPts val="79"/>
                </a:spcAft>
                <a:buClr>
                  <a:srgbClr val="28903B"/>
                </a:buClr>
                <a:defRPr/>
              </a:pPr>
              <a:r>
                <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1 team member </a:t>
              </a:r>
              <a:r>
                <a:rPr lang="en-US" sz="900"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recognised</a:t>
              </a:r>
              <a:r>
                <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br>
                <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br>
              <a:r>
                <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‘Excellence in Class Action Services’ (2017)</a:t>
              </a:r>
            </a:p>
            <a:p>
              <a:pPr algn="ctr" defTabSz="360920">
                <a:lnSpc>
                  <a:spcPct val="110000"/>
                </a:lnSpc>
                <a:spcBef>
                  <a:spcPts val="79"/>
                </a:spcBef>
                <a:spcAft>
                  <a:spcPts val="79"/>
                </a:spcAft>
                <a:buClr>
                  <a:srgbClr val="28903B"/>
                </a:buClr>
                <a:defRPr/>
              </a:pPr>
              <a:r>
                <a:rPr lang="en-US" sz="900" dirty="0">
                  <a:solidFill>
                    <a:schemeClr val="tx1"/>
                  </a:solidFill>
                  <a:latin typeface="Open Sans" panose="020B0606030504020204" pitchFamily="34" charset="0"/>
                  <a:ea typeface="Open Sans" panose="020B0606030504020204" pitchFamily="34" charset="0"/>
                  <a:cs typeface="Open Sans" panose="020B0606030504020204" pitchFamily="34" charset="0"/>
                </a:rPr>
                <a:t>Litigation Finance Firm </a:t>
              </a:r>
              <a:br>
                <a:rPr lang="en-US" sz="90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900" dirty="0">
                  <a:solidFill>
                    <a:schemeClr val="tx1"/>
                  </a:solidFill>
                  <a:latin typeface="Open Sans" panose="020B0606030504020204" pitchFamily="34" charset="0"/>
                  <a:ea typeface="Open Sans" panose="020B0606030504020204" pitchFamily="34" charset="0"/>
                  <a:cs typeface="Open Sans" panose="020B0606030504020204" pitchFamily="34" charset="0"/>
                </a:rPr>
                <a:t>of the Year (Germany, 2021)</a:t>
              </a:r>
              <a:endPar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ctr" defTabSz="360920">
                <a:lnSpc>
                  <a:spcPct val="110000"/>
                </a:lnSpc>
                <a:spcBef>
                  <a:spcPts val="79"/>
                </a:spcBef>
                <a:spcAft>
                  <a:spcPts val="79"/>
                </a:spcAft>
                <a:buClr>
                  <a:srgbClr val="28903B"/>
                </a:buClr>
                <a:defRPr/>
              </a:pPr>
              <a:endPar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grpSp>
      <p:pic>
        <p:nvPicPr>
          <p:cNvPr id="77" name="Picture 76">
            <a:extLst>
              <a:ext uri="{FF2B5EF4-FFF2-40B4-BE49-F238E27FC236}">
                <a16:creationId xmlns:a16="http://schemas.microsoft.com/office/drawing/2014/main" id="{F56F1BF4-3550-4DBE-31E8-2AA486C81DF7}"/>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90619" y="1249463"/>
            <a:ext cx="1073916" cy="312365"/>
          </a:xfrm>
          <a:prstGeom prst="rect">
            <a:avLst/>
          </a:prstGeom>
        </p:spPr>
      </p:pic>
      <p:grpSp>
        <p:nvGrpSpPr>
          <p:cNvPr id="78" name="Group 77">
            <a:extLst>
              <a:ext uri="{FF2B5EF4-FFF2-40B4-BE49-F238E27FC236}">
                <a16:creationId xmlns:a16="http://schemas.microsoft.com/office/drawing/2014/main" id="{B5C66BFF-0F8A-62CD-1D3E-0FF9B836455A}"/>
              </a:ext>
            </a:extLst>
          </p:cNvPr>
          <p:cNvGrpSpPr/>
          <p:nvPr/>
        </p:nvGrpSpPr>
        <p:grpSpPr>
          <a:xfrm>
            <a:off x="10180779" y="990454"/>
            <a:ext cx="1329399" cy="595668"/>
            <a:chOff x="9787176" y="3025078"/>
            <a:chExt cx="1501056" cy="672583"/>
          </a:xfrm>
        </p:grpSpPr>
        <p:pic>
          <p:nvPicPr>
            <p:cNvPr id="79" name="76B2DD9C-D88E-4BF6-9A4B-C7ACEE686703" descr="40C00734-9217-4FB5-988A-B70632C3942B@home">
              <a:extLst>
                <a:ext uri="{FF2B5EF4-FFF2-40B4-BE49-F238E27FC236}">
                  <a16:creationId xmlns:a16="http://schemas.microsoft.com/office/drawing/2014/main" id="{0F0DC856-AD9B-F8ED-7E42-9810F1AA1AC9}"/>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a:stretch/>
          </p:blipFill>
          <p:spPr bwMode="auto">
            <a:xfrm>
              <a:off x="9787176" y="3055494"/>
              <a:ext cx="688304" cy="59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79" descr="Logo, company name&#10;&#10;Description automatically generated">
              <a:extLst>
                <a:ext uri="{FF2B5EF4-FFF2-40B4-BE49-F238E27FC236}">
                  <a16:creationId xmlns:a16="http://schemas.microsoft.com/office/drawing/2014/main" id="{9378D4BE-F432-8984-8728-E8EE93E1BA96}"/>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0475479" y="3025078"/>
              <a:ext cx="812753" cy="672583"/>
            </a:xfrm>
            <a:prstGeom prst="rect">
              <a:avLst/>
            </a:prstGeom>
          </p:spPr>
        </p:pic>
      </p:grpSp>
      <p:sp>
        <p:nvSpPr>
          <p:cNvPr id="81" name="Rectangle 80">
            <a:extLst>
              <a:ext uri="{FF2B5EF4-FFF2-40B4-BE49-F238E27FC236}">
                <a16:creationId xmlns:a16="http://schemas.microsoft.com/office/drawing/2014/main" id="{5770A339-14A4-257F-38F3-2328E976699C}"/>
              </a:ext>
            </a:extLst>
          </p:cNvPr>
          <p:cNvSpPr/>
          <p:nvPr/>
        </p:nvSpPr>
        <p:spPr>
          <a:xfrm>
            <a:off x="9698022" y="5063152"/>
            <a:ext cx="2300321" cy="566694"/>
          </a:xfrm>
          <a:prstGeom prst="rect">
            <a:avLst/>
          </a:prstGeom>
        </p:spPr>
        <p:txBody>
          <a:bodyPr wrap="square">
            <a:spAutoFit/>
          </a:bodyPr>
          <a:lstStyle/>
          <a:p>
            <a:pPr algn="ctr" defTabSz="360920">
              <a:lnSpc>
                <a:spcPct val="110000"/>
              </a:lnSpc>
              <a:spcBef>
                <a:spcPts val="79"/>
              </a:spcBef>
              <a:spcAft>
                <a:spcPts val="79"/>
              </a:spcAft>
              <a:buClr>
                <a:srgbClr val="28903B"/>
              </a:buClr>
              <a:defRPr/>
            </a:pP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CORPORATE INTL AWARD:</a:t>
            </a:r>
          </a:p>
          <a:p>
            <a:pPr algn="ctr" defTabSz="360920">
              <a:lnSpc>
                <a:spcPct val="110000"/>
              </a:lnSpc>
              <a:spcBef>
                <a:spcPts val="79"/>
              </a:spcBef>
              <a:spcAft>
                <a:spcPts val="79"/>
              </a:spcAft>
              <a:buClr>
                <a:srgbClr val="28903B"/>
              </a:buClr>
              <a:defRPr/>
            </a:pPr>
            <a:r>
              <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Litigation Finance Firm </a:t>
            </a:r>
            <a:br>
              <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br>
            <a:r>
              <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of the Year (Germany, 2021-2023)</a:t>
            </a:r>
          </a:p>
        </p:txBody>
      </p:sp>
      <p:pic>
        <p:nvPicPr>
          <p:cNvPr id="82" name="Picture 81" descr="Graphical user interface&#10;&#10;Description automatically generated">
            <a:extLst>
              <a:ext uri="{FF2B5EF4-FFF2-40B4-BE49-F238E27FC236}">
                <a16:creationId xmlns:a16="http://schemas.microsoft.com/office/drawing/2014/main" id="{984A7310-C70D-BE0D-A9EE-8D25F1D0EBB8}"/>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5804667" y="4751855"/>
            <a:ext cx="1347417" cy="450200"/>
          </a:xfrm>
          <a:prstGeom prst="rect">
            <a:avLst/>
          </a:prstGeom>
        </p:spPr>
      </p:pic>
      <p:sp>
        <p:nvSpPr>
          <p:cNvPr id="83" name="Rectangle 82">
            <a:extLst>
              <a:ext uri="{FF2B5EF4-FFF2-40B4-BE49-F238E27FC236}">
                <a16:creationId xmlns:a16="http://schemas.microsoft.com/office/drawing/2014/main" id="{65AFA9FC-8483-0DAB-A939-4DE2D7A2FDE3}"/>
              </a:ext>
            </a:extLst>
          </p:cNvPr>
          <p:cNvSpPr/>
          <p:nvPr/>
        </p:nvSpPr>
        <p:spPr>
          <a:xfrm>
            <a:off x="5295841" y="5266391"/>
            <a:ext cx="2365068" cy="719108"/>
          </a:xfrm>
          <a:prstGeom prst="rect">
            <a:avLst/>
          </a:prstGeom>
          <a:noFill/>
        </p:spPr>
        <p:txBody>
          <a:bodyPr wrap="square">
            <a:spAutoFit/>
          </a:bodyPr>
          <a:lstStyle/>
          <a:p>
            <a:pPr algn="ctr" defTabSz="360920">
              <a:lnSpc>
                <a:spcPct val="110000"/>
              </a:lnSpc>
              <a:spcBef>
                <a:spcPts val="79"/>
              </a:spcBef>
              <a:spcAft>
                <a:spcPts val="79"/>
              </a:spcAft>
              <a:buClr>
                <a:srgbClr val="28903B"/>
              </a:buClr>
              <a:defRPr/>
            </a:pP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ACQUISITION INTERNATIONAL </a:t>
            </a:r>
            <a:b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GLOBAL EXCELLENCE AWARD: </a:t>
            </a:r>
          </a:p>
          <a:p>
            <a:pPr algn="ctr" defTabSz="360920">
              <a:lnSpc>
                <a:spcPct val="110000"/>
              </a:lnSpc>
              <a:spcBef>
                <a:spcPts val="79"/>
              </a:spcBef>
              <a:spcAft>
                <a:spcPts val="79"/>
              </a:spcAft>
              <a:buClr>
                <a:srgbClr val="28903B"/>
              </a:buClr>
              <a:defRPr/>
            </a:pPr>
            <a:r>
              <a:rPr lang="en-US" sz="900" dirty="0">
                <a:solidFill>
                  <a:schemeClr val="tx1"/>
                </a:solidFill>
                <a:latin typeface="Open Sans" panose="020B0606030504020204" pitchFamily="34" charset="0"/>
                <a:ea typeface="Open Sans" panose="020B0606030504020204" pitchFamily="34" charset="0"/>
                <a:cs typeface="Open Sans" panose="020B0606030504020204" pitchFamily="34" charset="0"/>
              </a:rPr>
              <a:t>Leaders in Litigation Funding </a:t>
            </a:r>
            <a:br>
              <a:rPr lang="en-US" sz="90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900" dirty="0">
                <a:solidFill>
                  <a:schemeClr val="tx1"/>
                </a:solidFill>
                <a:latin typeface="Open Sans" panose="020B0606030504020204" pitchFamily="34" charset="0"/>
                <a:ea typeface="Open Sans" panose="020B0606030504020204" pitchFamily="34" charset="0"/>
                <a:cs typeface="Open Sans" panose="020B0606030504020204" pitchFamily="34" charset="0"/>
              </a:rPr>
              <a:t>Services (Germany</a:t>
            </a:r>
            <a:r>
              <a:rPr lang="en-US" sz="900">
                <a:solidFill>
                  <a:schemeClr val="tx1"/>
                </a:solidFill>
                <a:latin typeface="Open Sans" panose="020B0606030504020204" pitchFamily="34" charset="0"/>
                <a:ea typeface="Open Sans" panose="020B0606030504020204" pitchFamily="34" charset="0"/>
                <a:cs typeface="Open Sans" panose="020B0606030504020204" pitchFamily="34" charset="0"/>
              </a:rPr>
              <a:t>, 2021, 2022)</a:t>
            </a:r>
            <a:endPar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4" name="Picture 83" descr="Logo&#10;&#10;Description automatically generated">
            <a:extLst>
              <a:ext uri="{FF2B5EF4-FFF2-40B4-BE49-F238E27FC236}">
                <a16:creationId xmlns:a16="http://schemas.microsoft.com/office/drawing/2014/main" id="{7D815018-2DCE-419D-64BF-FB49A535E8C3}"/>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10567067" y="2777349"/>
            <a:ext cx="562231" cy="602707"/>
          </a:xfrm>
          <a:prstGeom prst="rect">
            <a:avLst/>
          </a:prstGeom>
        </p:spPr>
      </p:pic>
      <p:sp>
        <p:nvSpPr>
          <p:cNvPr id="85" name="Rectangle 84">
            <a:extLst>
              <a:ext uri="{FF2B5EF4-FFF2-40B4-BE49-F238E27FC236}">
                <a16:creationId xmlns:a16="http://schemas.microsoft.com/office/drawing/2014/main" id="{3C8F743F-E38D-1C0D-E3F5-24B729232005}"/>
              </a:ext>
            </a:extLst>
          </p:cNvPr>
          <p:cNvSpPr/>
          <p:nvPr/>
        </p:nvSpPr>
        <p:spPr>
          <a:xfrm>
            <a:off x="9698022" y="3449307"/>
            <a:ext cx="2300321" cy="566758"/>
          </a:xfrm>
          <a:prstGeom prst="rect">
            <a:avLst/>
          </a:prstGeom>
        </p:spPr>
        <p:txBody>
          <a:bodyPr wrap="square">
            <a:spAutoFit/>
          </a:bodyPr>
          <a:lstStyle/>
          <a:p>
            <a:pPr algn="ctr" defTabSz="360920">
              <a:lnSpc>
                <a:spcPct val="110000"/>
              </a:lnSpc>
              <a:spcBef>
                <a:spcPts val="79"/>
              </a:spcBef>
              <a:spcAft>
                <a:spcPts val="79"/>
              </a:spcAft>
              <a:buClr>
                <a:srgbClr val="28903B"/>
              </a:buClr>
              <a:defRPr/>
            </a:pPr>
            <a:r>
              <a:rPr lang="en-US" sz="900" dirty="0">
                <a:solidFill>
                  <a:schemeClr val="tx2"/>
                </a:solidFill>
                <a:latin typeface="Open Sans" panose="020B0606030504020204" pitchFamily="34" charset="0"/>
                <a:ea typeface="Open Sans" panose="020B0606030504020204" pitchFamily="34" charset="0"/>
                <a:cs typeface="Open Sans" panose="020B0606030504020204" pitchFamily="34" charset="0"/>
              </a:rPr>
              <a:t>GLOBAL ADVISORY EXPERTS:</a:t>
            </a:r>
          </a:p>
          <a:p>
            <a:pPr algn="ctr" defTabSz="360920">
              <a:lnSpc>
                <a:spcPct val="110000"/>
              </a:lnSpc>
              <a:spcBef>
                <a:spcPts val="79"/>
              </a:spcBef>
              <a:spcAft>
                <a:spcPts val="79"/>
              </a:spcAft>
              <a:buClr>
                <a:srgbClr val="28903B"/>
              </a:buClr>
              <a:defRPr/>
            </a:pPr>
            <a:r>
              <a:rPr lang="en-US" sz="900" dirty="0">
                <a:solidFill>
                  <a:schemeClr val="accent1"/>
                </a:solidFill>
                <a:latin typeface="Open Sans" panose="020B0606030504020204" pitchFamily="34" charset="0"/>
                <a:ea typeface="Open Sans" panose="020B0606030504020204" pitchFamily="34" charset="0"/>
                <a:cs typeface="Open Sans" panose="020B0606030504020204" pitchFamily="34" charset="0"/>
              </a:rPr>
              <a:t>Litigation Finance Firm of the Year (Germany, 2021)</a:t>
            </a:r>
          </a:p>
        </p:txBody>
      </p:sp>
      <p:pic>
        <p:nvPicPr>
          <p:cNvPr id="86" name="Picture 85">
            <a:extLst>
              <a:ext uri="{FF2B5EF4-FFF2-40B4-BE49-F238E27FC236}">
                <a16:creationId xmlns:a16="http://schemas.microsoft.com/office/drawing/2014/main" id="{7AED8BFE-480D-604F-50C9-9EAB1EF90572}"/>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990619" y="4752843"/>
            <a:ext cx="1073916" cy="242174"/>
          </a:xfrm>
          <a:prstGeom prst="rect">
            <a:avLst/>
          </a:prstGeom>
        </p:spPr>
      </p:pic>
    </p:spTree>
    <p:extLst>
      <p:ext uri="{BB962C8B-B14F-4D97-AF65-F5344CB8AC3E}">
        <p14:creationId xmlns:p14="http://schemas.microsoft.com/office/powerpoint/2010/main" val="3866582193"/>
      </p:ext>
    </p:extLst>
  </p:cSld>
  <p:clrMapOvr>
    <a:masterClrMapping/>
  </p:clrMapOvr>
</p:sld>
</file>

<file path=ppt/theme/theme1.xml><?xml version="1.0" encoding="utf-8"?>
<a:theme xmlns:a="http://schemas.openxmlformats.org/drawingml/2006/main" name="Omni Bridgeway PPT Template">
  <a:themeElements>
    <a:clrScheme name="Custom 2">
      <a:dk1>
        <a:srgbClr val="061428"/>
      </a:dk1>
      <a:lt1>
        <a:srgbClr val="FFFFFF"/>
      </a:lt1>
      <a:dk2>
        <a:srgbClr val="A67F48"/>
      </a:dk2>
      <a:lt2>
        <a:srgbClr val="F6F6F6"/>
      </a:lt2>
      <a:accent1>
        <a:srgbClr val="061428"/>
      </a:accent1>
      <a:accent2>
        <a:srgbClr val="A67F48"/>
      </a:accent2>
      <a:accent3>
        <a:srgbClr val="272A66"/>
      </a:accent3>
      <a:accent4>
        <a:srgbClr val="2B809E"/>
      </a:accent4>
      <a:accent5>
        <a:srgbClr val="9DC6DE"/>
      </a:accent5>
      <a:accent6>
        <a:srgbClr val="86D0CC"/>
      </a:accent6>
      <a:hlink>
        <a:srgbClr val="A67F48"/>
      </a:hlink>
      <a:folHlink>
        <a:srgbClr val="A67F48"/>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a:latin typeface="Open Sans Light" panose="020B0306030504020204" pitchFamily="34" charset="0"/>
            <a:ea typeface="Open Sans Light" panose="020B0306030504020204" pitchFamily="34" charset="0"/>
            <a:cs typeface="Open Sans Light" panose="020B0306030504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chor="t">
        <a:normAutofit/>
      </a:bodyPr>
      <a:lstStyle>
        <a:defPPr algn="l">
          <a:defRPr sz="900" baseline="0" dirty="0" smtClean="0">
            <a:latin typeface="Open Sans Light" panose="020B0306030504020204" pitchFamily="34" charset="0"/>
            <a:ea typeface="Open Sans Light" panose="020B0306030504020204" pitchFamily="34" charset="0"/>
            <a:cs typeface="Open Sans Light" panose="020B0306030504020204" pitchFamily="34" charset="0"/>
          </a:defRPr>
        </a:defPPr>
      </a:lstStyle>
    </a:txDef>
  </a:objectDefaults>
  <a:extraClrSchemeLst/>
  <a:extLst>
    <a:ext uri="{05A4C25C-085E-4340-85A3-A5531E510DB2}">
      <thm15:themeFamily xmlns:thm15="http://schemas.microsoft.com/office/thememl/2012/main" name="nacero-powerpoint-template" id="{663E3433-388E-F746-B66D-CBE19DD9E58D}" vid="{2BF9A575-5E49-0A42-81DE-70D368A406A3}"/>
    </a:ext>
  </a:extLst>
</a:theme>
</file>

<file path=ppt/theme/theme2.xml><?xml version="1.0" encoding="utf-8"?>
<a:theme xmlns:a="http://schemas.openxmlformats.org/drawingml/2006/main" name="3_IMF Bentham logo">
  <a:themeElements>
    <a:clrScheme name="3_IMF Bentham logo">
      <a:dk1>
        <a:srgbClr val="000000"/>
      </a:dk1>
      <a:lt1>
        <a:srgbClr val="FFFFFF"/>
      </a:lt1>
      <a:dk2>
        <a:srgbClr val="A7A7A7"/>
      </a:dk2>
      <a:lt2>
        <a:srgbClr val="535353"/>
      </a:lt2>
      <a:accent1>
        <a:srgbClr val="CD604B"/>
      </a:accent1>
      <a:accent2>
        <a:srgbClr val="A62124"/>
      </a:accent2>
      <a:accent3>
        <a:srgbClr val="28903B"/>
      </a:accent3>
      <a:accent4>
        <a:srgbClr val="8DC63F"/>
      </a:accent4>
      <a:accent5>
        <a:srgbClr val="0072BC"/>
      </a:accent5>
      <a:accent6>
        <a:srgbClr val="29ADFF"/>
      </a:accent6>
      <a:hlink>
        <a:srgbClr val="0000FF"/>
      </a:hlink>
      <a:folHlink>
        <a:srgbClr val="FF00FF"/>
      </a:folHlink>
    </a:clrScheme>
    <a:fontScheme name="3_IMF Bentham logo">
      <a:majorFont>
        <a:latin typeface="Helvetica"/>
        <a:ea typeface="Helvetica"/>
        <a:cs typeface="Helvetica"/>
      </a:majorFont>
      <a:minorFont>
        <a:latin typeface="Arial"/>
        <a:ea typeface="Arial"/>
        <a:cs typeface="Arial"/>
      </a:minorFont>
    </a:fontScheme>
    <a:fmtScheme name="3_IMF Bentham log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3F3F3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3F3F3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87240</TotalTime>
  <Words>903</Words>
  <Application>Microsoft Office PowerPoint</Application>
  <PresentationFormat>Widescreen</PresentationFormat>
  <Paragraphs>115</Paragraphs>
  <Slides>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Arial Nova Light</vt:lpstr>
      <vt:lpstr>Calibri</vt:lpstr>
      <vt:lpstr>Open Sans</vt:lpstr>
      <vt:lpstr>Open Sans Light</vt:lpstr>
      <vt:lpstr>Open Sans Semibold</vt:lpstr>
      <vt:lpstr>System Font Regular</vt:lpstr>
      <vt:lpstr>Omni Bridgeway PPT Template</vt:lpstr>
      <vt:lpstr>Financing Solutions  for Managing Risk  and Monetizing Assets</vt:lpstr>
      <vt:lpstr>Solving Complex Challenges</vt:lpstr>
      <vt:lpstr>Risk-sharing Aligns Interests</vt:lpstr>
      <vt:lpstr>Investment Considerations</vt:lpstr>
      <vt:lpstr>PowerPoint Presentation</vt:lpstr>
      <vt:lpstr>Global expertise</vt:lpstr>
      <vt:lpstr>Industry 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Mason</dc:creator>
  <cp:lastModifiedBy>Dmytro Shemelin</cp:lastModifiedBy>
  <cp:revision>1777</cp:revision>
  <dcterms:modified xsi:type="dcterms:W3CDTF">2023-05-12T13:49:27Z</dcterms:modified>
</cp:coreProperties>
</file>