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0" r:id="rId4"/>
    <p:sldId id="261" r:id="rId5"/>
    <p:sldId id="277" r:id="rId6"/>
    <p:sldId id="276" r:id="rId7"/>
    <p:sldId id="274" r:id="rId8"/>
    <p:sldId id="275" r:id="rId9"/>
  </p:sldIdLst>
  <p:sldSz cx="12242800" cy="7562850"/>
  <p:notesSz cx="12242800" cy="756285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Roboto Light" charset="0"/>
      <p:regular r:id="rId19"/>
      <p:bold r:id="rId20"/>
      <p:italic r:id="rId21"/>
      <p:boldItalic r:id="rId22"/>
    </p:embeddedFont>
    <p:embeddedFont>
      <p:font typeface="Roboto Black" charset="0"/>
      <p:bold r:id="rId23"/>
      <p:italic r:id="rId24"/>
      <p:boldItalic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98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34200" y="0"/>
            <a:ext cx="53054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CE56-06DE-4908-AD49-3489E9651F88}" type="datetimeFigureOut">
              <a:rPr lang="uk-UA" smtClean="0"/>
              <a:pPr/>
              <a:t>10.11.2021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56063" y="946150"/>
            <a:ext cx="413067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23963" y="3640138"/>
            <a:ext cx="979487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3054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34200" y="7183438"/>
            <a:ext cx="53054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4AC0-D2F2-4CC0-A349-6E9A6DCC559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80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344483"/>
            <a:ext cx="1040638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4235196"/>
            <a:ext cx="85699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C9EA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739455"/>
            <a:ext cx="5325618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739455"/>
            <a:ext cx="5325618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31F20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58293" y="457205"/>
            <a:ext cx="1324509" cy="272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8919" y="593699"/>
            <a:ext cx="7184961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231F20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0594" y="1847155"/>
            <a:ext cx="7901610" cy="435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C9EA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7033450"/>
            <a:ext cx="391769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7033450"/>
            <a:ext cx="28158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7033450"/>
            <a:ext cx="28158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63" Type="http://schemas.openxmlformats.org/officeDocument/2006/relationships/image" Target="../media/image9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66" Type="http://schemas.openxmlformats.org/officeDocument/2006/relationships/image" Target="../media/image98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61" Type="http://schemas.openxmlformats.org/officeDocument/2006/relationships/image" Target="../media/image93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64" Type="http://schemas.openxmlformats.org/officeDocument/2006/relationships/image" Target="../media/image96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3" Type="http://schemas.openxmlformats.org/officeDocument/2006/relationships/image" Target="../media/image35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12240363" cy="7560460"/>
            <a:chOff x="0" y="25"/>
            <a:chExt cx="12240363" cy="756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12239993" cy="7559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82163" y="10970"/>
              <a:ext cx="8458200" cy="7549515"/>
            </a:xfrm>
            <a:custGeom>
              <a:avLst/>
              <a:gdLst/>
              <a:ahLst/>
              <a:cxnLst/>
              <a:rect l="l" t="t" r="r" b="b"/>
              <a:pathLst>
                <a:path w="8458200" h="7549515">
                  <a:moveTo>
                    <a:pt x="8457829" y="0"/>
                  </a:moveTo>
                  <a:lnTo>
                    <a:pt x="7549047" y="0"/>
                  </a:lnTo>
                  <a:lnTo>
                    <a:pt x="0" y="7549034"/>
                  </a:lnTo>
                  <a:lnTo>
                    <a:pt x="4734991" y="7549034"/>
                  </a:lnTo>
                  <a:lnTo>
                    <a:pt x="8457829" y="3826202"/>
                  </a:lnTo>
                  <a:lnTo>
                    <a:pt x="8457829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307444"/>
              <a:ext cx="10742930" cy="12522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95238"/>
              <a:ext cx="2934335" cy="636270"/>
            </a:xfrm>
            <a:custGeom>
              <a:avLst/>
              <a:gdLst/>
              <a:ahLst/>
              <a:cxnLst/>
              <a:rect l="l" t="t" r="r" b="b"/>
              <a:pathLst>
                <a:path w="2934335" h="636269">
                  <a:moveTo>
                    <a:pt x="2934169" y="0"/>
                  </a:moveTo>
                  <a:lnTo>
                    <a:pt x="0" y="0"/>
                  </a:lnTo>
                  <a:lnTo>
                    <a:pt x="0" y="635987"/>
                  </a:lnTo>
                  <a:lnTo>
                    <a:pt x="2298189" y="635987"/>
                  </a:lnTo>
                  <a:lnTo>
                    <a:pt x="2934169" y="7"/>
                  </a:lnTo>
                  <a:close/>
                </a:path>
              </a:pathLst>
            </a:custGeom>
            <a:solidFill>
              <a:srgbClr val="231F2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230" y="871658"/>
              <a:ext cx="1580668" cy="2888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70111" y="6725801"/>
              <a:ext cx="834390" cy="834390"/>
            </a:xfrm>
            <a:custGeom>
              <a:avLst/>
              <a:gdLst/>
              <a:ahLst/>
              <a:cxnLst/>
              <a:rect l="l" t="t" r="r" b="b"/>
              <a:pathLst>
                <a:path w="834389" h="834390">
                  <a:moveTo>
                    <a:pt x="834203" y="0"/>
                  </a:moveTo>
                  <a:lnTo>
                    <a:pt x="0" y="834203"/>
                  </a:lnTo>
                </a:path>
              </a:pathLst>
            </a:custGeom>
            <a:ln w="19050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8067" y="601354"/>
              <a:ext cx="3472179" cy="3472179"/>
            </a:xfrm>
            <a:custGeom>
              <a:avLst/>
              <a:gdLst/>
              <a:ahLst/>
              <a:cxnLst/>
              <a:rect l="l" t="t" r="r" b="b"/>
              <a:pathLst>
                <a:path w="3472179" h="3472179">
                  <a:moveTo>
                    <a:pt x="3471925" y="0"/>
                  </a:moveTo>
                  <a:lnTo>
                    <a:pt x="0" y="3471919"/>
                  </a:lnTo>
                </a:path>
              </a:pathLst>
            </a:custGeom>
            <a:ln w="19050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1200" y="5076825"/>
            <a:ext cx="96520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Roboto"/>
              <a:cs typeface="Roboto"/>
            </a:endParaRPr>
          </a:p>
          <a:p>
            <a:r>
              <a:rPr lang="uk-UA" sz="2600" spc="-5" dirty="0">
                <a:solidFill>
                  <a:srgbClr val="FFFFFF"/>
                </a:solidFill>
                <a:latin typeface="Roboto"/>
                <a:cs typeface="Roboto"/>
              </a:rPr>
              <a:t>СТАЛИЙ РОЗВИТОК В УКРАЇНІ: МОЖЛИВОСТІ</a:t>
            </a:r>
          </a:p>
          <a:p>
            <a:r>
              <a:rPr lang="uk-UA" sz="2600" spc="-5" dirty="0">
                <a:solidFill>
                  <a:srgbClr val="FFFFFF"/>
                </a:solidFill>
                <a:latin typeface="Roboto"/>
                <a:cs typeface="Roboto"/>
              </a:rPr>
              <a:t>ЗА ЗАКОНОМ ПРО «ІНВЕСТ-НЯНЬ»</a:t>
            </a:r>
            <a:endParaRPr lang="ru-RU" sz="2800" dirty="0"/>
          </a:p>
        </p:txBody>
      </p:sp>
      <p:sp>
        <p:nvSpPr>
          <p:cNvPr id="12" name="object 12"/>
          <p:cNvSpPr/>
          <p:nvPr/>
        </p:nvSpPr>
        <p:spPr>
          <a:xfrm>
            <a:off x="2504624" y="13"/>
            <a:ext cx="1297305" cy="1297305"/>
          </a:xfrm>
          <a:custGeom>
            <a:avLst/>
            <a:gdLst/>
            <a:ahLst/>
            <a:cxnLst/>
            <a:rect l="l" t="t" r="r" b="b"/>
            <a:pathLst>
              <a:path w="1297304" h="1297305">
                <a:moveTo>
                  <a:pt x="1296912" y="0"/>
                </a:moveTo>
                <a:lnTo>
                  <a:pt x="0" y="1296909"/>
                </a:lnTo>
              </a:path>
            </a:pathLst>
          </a:custGeom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002"/>
            <a:ext cx="8706485" cy="834390"/>
          </a:xfrm>
          <a:custGeom>
            <a:avLst/>
            <a:gdLst/>
            <a:ahLst/>
            <a:cxnLst/>
            <a:rect l="l" t="t" r="r" b="b"/>
            <a:pathLst>
              <a:path w="8706485" h="834390">
                <a:moveTo>
                  <a:pt x="8705996" y="0"/>
                </a:moveTo>
                <a:lnTo>
                  <a:pt x="0" y="0"/>
                </a:lnTo>
                <a:lnTo>
                  <a:pt x="0" y="833996"/>
                </a:lnTo>
                <a:lnTo>
                  <a:pt x="7872000" y="833996"/>
                </a:lnTo>
                <a:lnTo>
                  <a:pt x="8705996" y="0"/>
                </a:lnTo>
                <a:close/>
              </a:path>
            </a:pathLst>
          </a:custGeom>
          <a:solidFill>
            <a:srgbClr val="231F2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773" y="593699"/>
            <a:ext cx="51695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solidFill>
                  <a:srgbClr val="18BECD"/>
                </a:solidFill>
                <a:latin typeface="Roboto"/>
                <a:cs typeface="Roboto"/>
              </a:rPr>
              <a:t>ФОРМИ</a:t>
            </a:r>
            <a:r>
              <a:rPr b="1" spc="15" dirty="0">
                <a:solidFill>
                  <a:srgbClr val="18BECD"/>
                </a:solidFill>
                <a:latin typeface="Roboto"/>
                <a:cs typeface="Roboto"/>
              </a:rPr>
              <a:t> </a:t>
            </a:r>
            <a:r>
              <a:rPr spc="-10" dirty="0"/>
              <a:t>державної</a:t>
            </a:r>
            <a:r>
              <a:rPr spc="-25" dirty="0"/>
              <a:t> </a:t>
            </a:r>
            <a:r>
              <a:rPr spc="-10" dirty="0"/>
              <a:t>підтримки</a:t>
            </a:r>
          </a:p>
        </p:txBody>
      </p:sp>
      <p:sp>
        <p:nvSpPr>
          <p:cNvPr id="5" name="object 5"/>
          <p:cNvSpPr/>
          <p:nvPr/>
        </p:nvSpPr>
        <p:spPr>
          <a:xfrm rot="21128397">
            <a:off x="5358871" y="6455410"/>
            <a:ext cx="1053465" cy="1107440"/>
          </a:xfrm>
          <a:custGeom>
            <a:avLst/>
            <a:gdLst/>
            <a:ahLst/>
            <a:cxnLst/>
            <a:rect l="l" t="t" r="r" b="b"/>
            <a:pathLst>
              <a:path w="1053464" h="1107440">
                <a:moveTo>
                  <a:pt x="0" y="1107249"/>
                </a:moveTo>
                <a:lnTo>
                  <a:pt x="1052918" y="0"/>
                </a:lnTo>
              </a:path>
            </a:pathLst>
          </a:custGeom>
          <a:ln w="90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521215" y="1018387"/>
            <a:ext cx="934085" cy="956944"/>
          </a:xfrm>
          <a:custGeom>
            <a:avLst/>
            <a:gdLst/>
            <a:ahLst/>
            <a:cxnLst/>
            <a:rect l="l" t="t" r="r" b="b"/>
            <a:pathLst>
              <a:path w="934084" h="956944">
                <a:moveTo>
                  <a:pt x="0" y="956348"/>
                </a:moveTo>
                <a:lnTo>
                  <a:pt x="933856" y="0"/>
                </a:lnTo>
              </a:path>
            </a:pathLst>
          </a:custGeom>
          <a:ln w="9004">
            <a:solidFill>
              <a:srgbClr val="18B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8777" y="4284446"/>
            <a:ext cx="13893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 algn="ctr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solidFill>
                  <a:srgbClr val="231F20"/>
                </a:solidFill>
                <a:latin typeface="Roboto"/>
                <a:cs typeface="Roboto"/>
              </a:rPr>
              <a:t>звільнення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dirty="0" err="1">
                <a:solidFill>
                  <a:srgbClr val="231F20"/>
                </a:solidFill>
                <a:latin typeface="Roboto"/>
                <a:cs typeface="Roboto"/>
              </a:rPr>
              <a:t>від</a:t>
            </a:r>
            <a:r>
              <a:rPr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сплати</a:t>
            </a:r>
            <a:r>
              <a:rPr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податків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0784" y="4220597"/>
            <a:ext cx="246693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160655" indent="-1905" algn="ctr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rgbClr val="231F20"/>
                </a:solidFill>
                <a:latin typeface="Roboto"/>
                <a:cs typeface="Roboto"/>
              </a:rPr>
              <a:t>надання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dirty="0" err="1">
                <a:solidFill>
                  <a:srgbClr val="231F20"/>
                </a:solidFill>
                <a:latin typeface="Roboto"/>
                <a:cs typeface="Roboto"/>
              </a:rPr>
              <a:t>земельної</a:t>
            </a:r>
            <a:endParaRPr dirty="0">
              <a:latin typeface="Roboto"/>
              <a:cs typeface="Roboto"/>
            </a:endParaRPr>
          </a:p>
          <a:p>
            <a:pPr marL="12700" marR="5080" algn="ctr">
              <a:lnSpc>
                <a:spcPct val="100000"/>
              </a:lnSpc>
            </a:pP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ділянки</a:t>
            </a:r>
            <a:r>
              <a:rPr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державної</a:t>
            </a:r>
            <a:r>
              <a:rPr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або </a:t>
            </a:r>
            <a:r>
              <a:rPr b="1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0" dirty="0">
                <a:solidFill>
                  <a:srgbClr val="231F20"/>
                </a:solidFill>
                <a:latin typeface="Roboto"/>
                <a:cs typeface="Roboto"/>
              </a:rPr>
              <a:t>комунальної 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власності </a:t>
            </a:r>
            <a:r>
              <a:rPr b="1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на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0" dirty="0">
                <a:solidFill>
                  <a:srgbClr val="231F20"/>
                </a:solidFill>
                <a:latin typeface="Roboto"/>
                <a:cs typeface="Roboto"/>
              </a:rPr>
              <a:t>пільгових 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умовах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9313" y="4265591"/>
            <a:ext cx="19595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звільнення від </a:t>
            </a:r>
            <a:r>
              <a:rPr b="1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оп</a:t>
            </a:r>
            <a:r>
              <a:rPr b="1" spc="-50" dirty="0">
                <a:solidFill>
                  <a:srgbClr val="231F20"/>
                </a:solidFill>
                <a:latin typeface="Roboto"/>
                <a:cs typeface="Roboto"/>
              </a:rPr>
              <a:t>о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д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ткування  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ввізним</a:t>
            </a:r>
            <a:r>
              <a:rPr b="1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0" dirty="0">
                <a:solidFill>
                  <a:srgbClr val="231F20"/>
                </a:solidFill>
                <a:latin typeface="Roboto"/>
                <a:cs typeface="Roboto"/>
              </a:rPr>
              <a:t>митом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5722" y="4271154"/>
            <a:ext cx="17775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231F20"/>
                </a:solidFill>
                <a:latin typeface="Roboto"/>
                <a:cs typeface="Roboto"/>
              </a:rPr>
              <a:t>будівництво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об’єктів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суміжної </a:t>
            </a:r>
            <a:r>
              <a:rPr b="1" spc="-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інфраструктури</a:t>
            </a:r>
            <a:endParaRPr dirty="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19466" y="3038081"/>
            <a:ext cx="1059815" cy="1059815"/>
            <a:chOff x="5605773" y="3429000"/>
            <a:chExt cx="1059815" cy="1059815"/>
          </a:xfrm>
        </p:grpSpPr>
        <p:sp>
          <p:nvSpPr>
            <p:cNvPr id="15" name="object 15"/>
            <p:cNvSpPr/>
            <p:nvPr/>
          </p:nvSpPr>
          <p:spPr>
            <a:xfrm>
              <a:off x="5795035" y="3844803"/>
              <a:ext cx="680720" cy="400050"/>
            </a:xfrm>
            <a:custGeom>
              <a:avLst/>
              <a:gdLst/>
              <a:ahLst/>
              <a:cxnLst/>
              <a:rect l="l" t="t" r="r" b="b"/>
              <a:pathLst>
                <a:path w="680720" h="400050">
                  <a:moveTo>
                    <a:pt x="249237" y="29298"/>
                  </a:moveTo>
                  <a:lnTo>
                    <a:pt x="235628" y="29736"/>
                  </a:lnTo>
                  <a:lnTo>
                    <a:pt x="220308" y="27014"/>
                  </a:lnTo>
                  <a:lnTo>
                    <a:pt x="205590" y="22199"/>
                  </a:lnTo>
                  <a:lnTo>
                    <a:pt x="193789" y="16357"/>
                  </a:lnTo>
                  <a:lnTo>
                    <a:pt x="183048" y="11675"/>
                  </a:lnTo>
                  <a:lnTo>
                    <a:pt x="171357" y="9170"/>
                  </a:lnTo>
                  <a:lnTo>
                    <a:pt x="160767" y="8126"/>
                  </a:lnTo>
                  <a:lnTo>
                    <a:pt x="153327" y="7823"/>
                  </a:lnTo>
                  <a:lnTo>
                    <a:pt x="148214" y="6507"/>
                  </a:lnTo>
                  <a:lnTo>
                    <a:pt x="142386" y="3835"/>
                  </a:lnTo>
                  <a:lnTo>
                    <a:pt x="134528" y="1200"/>
                  </a:lnTo>
                  <a:lnTo>
                    <a:pt x="123329" y="0"/>
                  </a:lnTo>
                  <a:lnTo>
                    <a:pt x="104360" y="2553"/>
                  </a:lnTo>
                  <a:lnTo>
                    <a:pt x="96394" y="8410"/>
                  </a:lnTo>
                  <a:lnTo>
                    <a:pt x="91288" y="14748"/>
                  </a:lnTo>
                  <a:lnTo>
                    <a:pt x="80898" y="18745"/>
                  </a:lnTo>
                  <a:lnTo>
                    <a:pt x="68376" y="21477"/>
                  </a:lnTo>
                  <a:lnTo>
                    <a:pt x="62042" y="26195"/>
                  </a:lnTo>
                  <a:lnTo>
                    <a:pt x="61514" y="33334"/>
                  </a:lnTo>
                  <a:lnTo>
                    <a:pt x="66408" y="43332"/>
                  </a:lnTo>
                  <a:lnTo>
                    <a:pt x="72674" y="54651"/>
                  </a:lnTo>
                  <a:lnTo>
                    <a:pt x="75749" y="65135"/>
                  </a:lnTo>
                  <a:lnTo>
                    <a:pt x="74480" y="74289"/>
                  </a:lnTo>
                  <a:lnTo>
                    <a:pt x="67716" y="81622"/>
                  </a:lnTo>
                  <a:lnTo>
                    <a:pt x="54849" y="90717"/>
                  </a:lnTo>
                  <a:lnTo>
                    <a:pt x="39573" y="103374"/>
                  </a:lnTo>
                  <a:lnTo>
                    <a:pt x="27239" y="116455"/>
                  </a:lnTo>
                  <a:lnTo>
                    <a:pt x="23202" y="126822"/>
                  </a:lnTo>
                  <a:lnTo>
                    <a:pt x="24260" y="134332"/>
                  </a:lnTo>
                  <a:lnTo>
                    <a:pt x="23614" y="141128"/>
                  </a:lnTo>
                  <a:lnTo>
                    <a:pt x="21165" y="147496"/>
                  </a:lnTo>
                  <a:lnTo>
                    <a:pt x="16814" y="153720"/>
                  </a:lnTo>
                  <a:lnTo>
                    <a:pt x="11174" y="160272"/>
                  </a:lnTo>
                  <a:lnTo>
                    <a:pt x="5688" y="167262"/>
                  </a:lnTo>
                  <a:lnTo>
                    <a:pt x="1561" y="174409"/>
                  </a:lnTo>
                  <a:lnTo>
                    <a:pt x="0" y="181432"/>
                  </a:lnTo>
                  <a:lnTo>
                    <a:pt x="1675" y="188056"/>
                  </a:lnTo>
                  <a:lnTo>
                    <a:pt x="34994" y="210845"/>
                  </a:lnTo>
                  <a:lnTo>
                    <a:pt x="65213" y="220211"/>
                  </a:lnTo>
                  <a:lnTo>
                    <a:pt x="78701" y="218084"/>
                  </a:lnTo>
                  <a:lnTo>
                    <a:pt x="88115" y="217168"/>
                  </a:lnTo>
                  <a:lnTo>
                    <a:pt x="94319" y="222342"/>
                  </a:lnTo>
                  <a:lnTo>
                    <a:pt x="99804" y="228053"/>
                  </a:lnTo>
                  <a:lnTo>
                    <a:pt x="107061" y="228752"/>
                  </a:lnTo>
                  <a:lnTo>
                    <a:pt x="116661" y="224988"/>
                  </a:lnTo>
                  <a:lnTo>
                    <a:pt x="127020" y="221432"/>
                  </a:lnTo>
                  <a:lnTo>
                    <a:pt x="137363" y="218688"/>
                  </a:lnTo>
                  <a:lnTo>
                    <a:pt x="146913" y="217360"/>
                  </a:lnTo>
                  <a:lnTo>
                    <a:pt x="152674" y="215764"/>
                  </a:lnTo>
                  <a:lnTo>
                    <a:pt x="196065" y="195284"/>
                  </a:lnTo>
                  <a:lnTo>
                    <a:pt x="212691" y="195422"/>
                  </a:lnTo>
                  <a:lnTo>
                    <a:pt x="248953" y="212597"/>
                  </a:lnTo>
                  <a:lnTo>
                    <a:pt x="276542" y="243535"/>
                  </a:lnTo>
                  <a:lnTo>
                    <a:pt x="283870" y="262934"/>
                  </a:lnTo>
                  <a:lnTo>
                    <a:pt x="288040" y="270474"/>
                  </a:lnTo>
                  <a:lnTo>
                    <a:pt x="295160" y="275399"/>
                  </a:lnTo>
                  <a:lnTo>
                    <a:pt x="301767" y="280519"/>
                  </a:lnTo>
                  <a:lnTo>
                    <a:pt x="304965" y="287859"/>
                  </a:lnTo>
                  <a:lnTo>
                    <a:pt x="307562" y="295335"/>
                  </a:lnTo>
                  <a:lnTo>
                    <a:pt x="312369" y="300863"/>
                  </a:lnTo>
                  <a:lnTo>
                    <a:pt x="304254" y="301905"/>
                  </a:lnTo>
                  <a:lnTo>
                    <a:pt x="297341" y="302834"/>
                  </a:lnTo>
                  <a:lnTo>
                    <a:pt x="291262" y="302777"/>
                  </a:lnTo>
                  <a:lnTo>
                    <a:pt x="285648" y="300863"/>
                  </a:lnTo>
                  <a:lnTo>
                    <a:pt x="280247" y="297755"/>
                  </a:lnTo>
                  <a:lnTo>
                    <a:pt x="275013" y="295416"/>
                  </a:lnTo>
                  <a:lnTo>
                    <a:pt x="269887" y="294917"/>
                  </a:lnTo>
                  <a:lnTo>
                    <a:pt x="264807" y="297332"/>
                  </a:lnTo>
                  <a:lnTo>
                    <a:pt x="258038" y="302971"/>
                  </a:lnTo>
                  <a:lnTo>
                    <a:pt x="266115" y="300101"/>
                  </a:lnTo>
                  <a:lnTo>
                    <a:pt x="266573" y="309994"/>
                  </a:lnTo>
                  <a:lnTo>
                    <a:pt x="250723" y="336918"/>
                  </a:lnTo>
                  <a:lnTo>
                    <a:pt x="250532" y="351193"/>
                  </a:lnTo>
                  <a:lnTo>
                    <a:pt x="241312" y="350431"/>
                  </a:lnTo>
                  <a:lnTo>
                    <a:pt x="237534" y="352247"/>
                  </a:lnTo>
                  <a:lnTo>
                    <a:pt x="238774" y="357017"/>
                  </a:lnTo>
                  <a:lnTo>
                    <a:pt x="243150" y="362037"/>
                  </a:lnTo>
                  <a:lnTo>
                    <a:pt x="248780" y="364604"/>
                  </a:lnTo>
                  <a:lnTo>
                    <a:pt x="256508" y="362689"/>
                  </a:lnTo>
                  <a:lnTo>
                    <a:pt x="266942" y="358227"/>
                  </a:lnTo>
                  <a:lnTo>
                    <a:pt x="277846" y="354486"/>
                  </a:lnTo>
                  <a:lnTo>
                    <a:pt x="286981" y="354736"/>
                  </a:lnTo>
                  <a:lnTo>
                    <a:pt x="291682" y="356355"/>
                  </a:lnTo>
                  <a:lnTo>
                    <a:pt x="292992" y="354534"/>
                  </a:lnTo>
                  <a:lnTo>
                    <a:pt x="319739" y="319995"/>
                  </a:lnTo>
                  <a:lnTo>
                    <a:pt x="324789" y="313829"/>
                  </a:lnTo>
                  <a:lnTo>
                    <a:pt x="328892" y="305276"/>
                  </a:lnTo>
                  <a:lnTo>
                    <a:pt x="333538" y="295865"/>
                  </a:lnTo>
                  <a:lnTo>
                    <a:pt x="339982" y="288855"/>
                  </a:lnTo>
                  <a:lnTo>
                    <a:pt x="349478" y="287502"/>
                  </a:lnTo>
                  <a:lnTo>
                    <a:pt x="359476" y="290340"/>
                  </a:lnTo>
                  <a:lnTo>
                    <a:pt x="367234" y="293843"/>
                  </a:lnTo>
                  <a:lnTo>
                    <a:pt x="373747" y="298178"/>
                  </a:lnTo>
                  <a:lnTo>
                    <a:pt x="380009" y="303517"/>
                  </a:lnTo>
                  <a:lnTo>
                    <a:pt x="385877" y="308443"/>
                  </a:lnTo>
                  <a:lnTo>
                    <a:pt x="391944" y="311430"/>
                  </a:lnTo>
                  <a:lnTo>
                    <a:pt x="400301" y="312505"/>
                  </a:lnTo>
                  <a:lnTo>
                    <a:pt x="413042" y="311696"/>
                  </a:lnTo>
                  <a:lnTo>
                    <a:pt x="428202" y="310101"/>
                  </a:lnTo>
                  <a:lnTo>
                    <a:pt x="441248" y="308833"/>
                  </a:lnTo>
                  <a:lnTo>
                    <a:pt x="450389" y="307997"/>
                  </a:lnTo>
                  <a:lnTo>
                    <a:pt x="453834" y="307695"/>
                  </a:lnTo>
                  <a:lnTo>
                    <a:pt x="455948" y="314979"/>
                  </a:lnTo>
                  <a:lnTo>
                    <a:pt x="454364" y="319722"/>
                  </a:lnTo>
                  <a:lnTo>
                    <a:pt x="447022" y="324008"/>
                  </a:lnTo>
                  <a:lnTo>
                    <a:pt x="431863" y="329920"/>
                  </a:lnTo>
                  <a:lnTo>
                    <a:pt x="416045" y="337370"/>
                  </a:lnTo>
                  <a:lnTo>
                    <a:pt x="407814" y="344181"/>
                  </a:lnTo>
                  <a:lnTo>
                    <a:pt x="406772" y="349274"/>
                  </a:lnTo>
                  <a:lnTo>
                    <a:pt x="412521" y="351574"/>
                  </a:lnTo>
                  <a:lnTo>
                    <a:pt x="422188" y="352748"/>
                  </a:lnTo>
                  <a:lnTo>
                    <a:pt x="432154" y="355047"/>
                  </a:lnTo>
                  <a:lnTo>
                    <a:pt x="440926" y="358232"/>
                  </a:lnTo>
                  <a:lnTo>
                    <a:pt x="447014" y="362064"/>
                  </a:lnTo>
                  <a:lnTo>
                    <a:pt x="448653" y="369234"/>
                  </a:lnTo>
                  <a:lnTo>
                    <a:pt x="448059" y="380171"/>
                  </a:lnTo>
                  <a:lnTo>
                    <a:pt x="449650" y="391217"/>
                  </a:lnTo>
                  <a:lnTo>
                    <a:pt x="457847" y="398716"/>
                  </a:lnTo>
                  <a:lnTo>
                    <a:pt x="468168" y="399426"/>
                  </a:lnTo>
                  <a:lnTo>
                    <a:pt x="475316" y="394565"/>
                  </a:lnTo>
                  <a:lnTo>
                    <a:pt x="482493" y="387163"/>
                  </a:lnTo>
                  <a:lnTo>
                    <a:pt x="492899" y="380250"/>
                  </a:lnTo>
                  <a:lnTo>
                    <a:pt x="503807" y="376004"/>
                  </a:lnTo>
                  <a:lnTo>
                    <a:pt x="511602" y="373168"/>
                  </a:lnTo>
                  <a:lnTo>
                    <a:pt x="518151" y="369626"/>
                  </a:lnTo>
                  <a:lnTo>
                    <a:pt x="525322" y="363258"/>
                  </a:lnTo>
                  <a:lnTo>
                    <a:pt x="533007" y="357147"/>
                  </a:lnTo>
                  <a:lnTo>
                    <a:pt x="539791" y="354388"/>
                  </a:lnTo>
                  <a:lnTo>
                    <a:pt x="545561" y="352908"/>
                  </a:lnTo>
                  <a:lnTo>
                    <a:pt x="550202" y="350634"/>
                  </a:lnTo>
                  <a:lnTo>
                    <a:pt x="554351" y="346451"/>
                  </a:lnTo>
                  <a:lnTo>
                    <a:pt x="557034" y="341737"/>
                  </a:lnTo>
                  <a:lnTo>
                    <a:pt x="555459" y="338386"/>
                  </a:lnTo>
                  <a:lnTo>
                    <a:pt x="546836" y="338289"/>
                  </a:lnTo>
                  <a:lnTo>
                    <a:pt x="536605" y="339789"/>
                  </a:lnTo>
                  <a:lnTo>
                    <a:pt x="530512" y="340009"/>
                  </a:lnTo>
                  <a:lnTo>
                    <a:pt x="526192" y="338988"/>
                  </a:lnTo>
                  <a:lnTo>
                    <a:pt x="521284" y="336765"/>
                  </a:lnTo>
                  <a:lnTo>
                    <a:pt x="514456" y="333955"/>
                  </a:lnTo>
                  <a:lnTo>
                    <a:pt x="476632" y="312880"/>
                  </a:lnTo>
                  <a:lnTo>
                    <a:pt x="477389" y="307682"/>
                  </a:lnTo>
                  <a:lnTo>
                    <a:pt x="486371" y="302653"/>
                  </a:lnTo>
                  <a:lnTo>
                    <a:pt x="498219" y="298566"/>
                  </a:lnTo>
                  <a:lnTo>
                    <a:pt x="506407" y="295292"/>
                  </a:lnTo>
                  <a:lnTo>
                    <a:pt x="511826" y="291682"/>
                  </a:lnTo>
                  <a:lnTo>
                    <a:pt x="515366" y="286588"/>
                  </a:lnTo>
                  <a:lnTo>
                    <a:pt x="522164" y="279725"/>
                  </a:lnTo>
                  <a:lnTo>
                    <a:pt x="534903" y="272576"/>
                  </a:lnTo>
                  <a:lnTo>
                    <a:pt x="550782" y="266642"/>
                  </a:lnTo>
                  <a:lnTo>
                    <a:pt x="567004" y="263423"/>
                  </a:lnTo>
                  <a:lnTo>
                    <a:pt x="579819" y="258878"/>
                  </a:lnTo>
                  <a:lnTo>
                    <a:pt x="589591" y="250759"/>
                  </a:lnTo>
                  <a:lnTo>
                    <a:pt x="599686" y="243201"/>
                  </a:lnTo>
                  <a:lnTo>
                    <a:pt x="613473" y="240334"/>
                  </a:lnTo>
                  <a:lnTo>
                    <a:pt x="624393" y="239419"/>
                  </a:lnTo>
                  <a:lnTo>
                    <a:pt x="626929" y="235305"/>
                  </a:lnTo>
                  <a:lnTo>
                    <a:pt x="626007" y="228486"/>
                  </a:lnTo>
                  <a:lnTo>
                    <a:pt x="626554" y="219456"/>
                  </a:lnTo>
                  <a:lnTo>
                    <a:pt x="629647" y="209335"/>
                  </a:lnTo>
                  <a:lnTo>
                    <a:pt x="634650" y="200036"/>
                  </a:lnTo>
                  <a:lnTo>
                    <a:pt x="643920" y="193229"/>
                  </a:lnTo>
                  <a:lnTo>
                    <a:pt x="659815" y="190588"/>
                  </a:lnTo>
                  <a:lnTo>
                    <a:pt x="674402" y="189573"/>
                  </a:lnTo>
                  <a:lnTo>
                    <a:pt x="680261" y="186150"/>
                  </a:lnTo>
                  <a:lnTo>
                    <a:pt x="680545" y="179755"/>
                  </a:lnTo>
                  <a:lnTo>
                    <a:pt x="678408" y="169824"/>
                  </a:lnTo>
                  <a:lnTo>
                    <a:pt x="674091" y="158428"/>
                  </a:lnTo>
                  <a:lnTo>
                    <a:pt x="668364" y="147734"/>
                  </a:lnTo>
                  <a:lnTo>
                    <a:pt x="665144" y="137289"/>
                  </a:lnTo>
                  <a:lnTo>
                    <a:pt x="668350" y="126644"/>
                  </a:lnTo>
                  <a:lnTo>
                    <a:pt x="674832" y="115853"/>
                  </a:lnTo>
                  <a:lnTo>
                    <a:pt x="677833" y="106279"/>
                  </a:lnTo>
                  <a:lnTo>
                    <a:pt x="675886" y="99430"/>
                  </a:lnTo>
                  <a:lnTo>
                    <a:pt x="667524" y="96812"/>
                  </a:lnTo>
                  <a:lnTo>
                    <a:pt x="654540" y="95889"/>
                  </a:lnTo>
                  <a:lnTo>
                    <a:pt x="640605" y="93194"/>
                  </a:lnTo>
                  <a:lnTo>
                    <a:pt x="627096" y="88834"/>
                  </a:lnTo>
                  <a:lnTo>
                    <a:pt x="615391" y="82918"/>
                  </a:lnTo>
                  <a:lnTo>
                    <a:pt x="608105" y="80213"/>
                  </a:lnTo>
                  <a:lnTo>
                    <a:pt x="604219" y="82319"/>
                  </a:lnTo>
                  <a:lnTo>
                    <a:pt x="599683" y="84595"/>
                  </a:lnTo>
                  <a:lnTo>
                    <a:pt x="590448" y="82397"/>
                  </a:lnTo>
                  <a:lnTo>
                    <a:pt x="580192" y="76252"/>
                  </a:lnTo>
                  <a:lnTo>
                    <a:pt x="572935" y="70988"/>
                  </a:lnTo>
                  <a:lnTo>
                    <a:pt x="565105" y="68411"/>
                  </a:lnTo>
                  <a:lnTo>
                    <a:pt x="553135" y="70332"/>
                  </a:lnTo>
                  <a:lnTo>
                    <a:pt x="537805" y="70667"/>
                  </a:lnTo>
                  <a:lnTo>
                    <a:pt x="522549" y="64276"/>
                  </a:lnTo>
                  <a:lnTo>
                    <a:pt x="482833" y="35714"/>
                  </a:lnTo>
                  <a:lnTo>
                    <a:pt x="469400" y="22504"/>
                  </a:lnTo>
                  <a:lnTo>
                    <a:pt x="464083" y="17360"/>
                  </a:lnTo>
                </a:path>
              </a:pathLst>
            </a:custGeom>
            <a:ln w="12700">
              <a:solidFill>
                <a:srgbClr val="12BD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1882" y="3666317"/>
              <a:ext cx="261480" cy="4103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612123" y="3435350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523366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1"/>
                  </a:lnTo>
                  <a:lnTo>
                    <a:pt x="705988" y="1014004"/>
                  </a:lnTo>
                  <a:lnTo>
                    <a:pt x="747724" y="996356"/>
                  </a:lnTo>
                  <a:lnTo>
                    <a:pt x="787522" y="975292"/>
                  </a:lnTo>
                  <a:lnTo>
                    <a:pt x="825198" y="950998"/>
                  </a:lnTo>
                  <a:lnTo>
                    <a:pt x="860567" y="923658"/>
                  </a:lnTo>
                  <a:lnTo>
                    <a:pt x="893444" y="893457"/>
                  </a:lnTo>
                  <a:lnTo>
                    <a:pt x="923646" y="860580"/>
                  </a:lnTo>
                  <a:lnTo>
                    <a:pt x="950986" y="825211"/>
                  </a:lnTo>
                  <a:lnTo>
                    <a:pt x="975280" y="787534"/>
                  </a:lnTo>
                  <a:lnTo>
                    <a:pt x="996343" y="747736"/>
                  </a:lnTo>
                  <a:lnTo>
                    <a:pt x="1013991" y="706001"/>
                  </a:lnTo>
                  <a:lnTo>
                    <a:pt x="1028039" y="662512"/>
                  </a:lnTo>
                  <a:lnTo>
                    <a:pt x="1038302" y="617456"/>
                  </a:lnTo>
                  <a:lnTo>
                    <a:pt x="1044595" y="571017"/>
                  </a:lnTo>
                  <a:lnTo>
                    <a:pt x="1046733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4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6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8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7"/>
                  </a:lnTo>
                  <a:lnTo>
                    <a:pt x="8431" y="617456"/>
                  </a:lnTo>
                  <a:lnTo>
                    <a:pt x="18694" y="662512"/>
                  </a:lnTo>
                  <a:lnTo>
                    <a:pt x="32742" y="706001"/>
                  </a:lnTo>
                  <a:lnTo>
                    <a:pt x="50390" y="747736"/>
                  </a:lnTo>
                  <a:lnTo>
                    <a:pt x="71453" y="787534"/>
                  </a:lnTo>
                  <a:lnTo>
                    <a:pt x="95747" y="825211"/>
                  </a:lnTo>
                  <a:lnTo>
                    <a:pt x="123087" y="860580"/>
                  </a:lnTo>
                  <a:lnTo>
                    <a:pt x="153288" y="893457"/>
                  </a:lnTo>
                  <a:lnTo>
                    <a:pt x="186166" y="923658"/>
                  </a:lnTo>
                  <a:lnTo>
                    <a:pt x="221535" y="950998"/>
                  </a:lnTo>
                  <a:lnTo>
                    <a:pt x="259211" y="975292"/>
                  </a:lnTo>
                  <a:lnTo>
                    <a:pt x="299009" y="996356"/>
                  </a:lnTo>
                  <a:lnTo>
                    <a:pt x="340745" y="1014004"/>
                  </a:lnTo>
                  <a:lnTo>
                    <a:pt x="384233" y="1028051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6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33768" y="3055193"/>
            <a:ext cx="1059815" cy="1059815"/>
            <a:chOff x="3729248" y="3429003"/>
            <a:chExt cx="1059815" cy="1059815"/>
          </a:xfrm>
        </p:grpSpPr>
        <p:sp>
          <p:nvSpPr>
            <p:cNvPr id="19" name="object 19"/>
            <p:cNvSpPr/>
            <p:nvPr/>
          </p:nvSpPr>
          <p:spPr>
            <a:xfrm>
              <a:off x="3957105" y="3792537"/>
              <a:ext cx="603885" cy="332740"/>
            </a:xfrm>
            <a:custGeom>
              <a:avLst/>
              <a:gdLst/>
              <a:ahLst/>
              <a:cxnLst/>
              <a:rect l="l" t="t" r="r" b="b"/>
              <a:pathLst>
                <a:path w="603885" h="332739">
                  <a:moveTo>
                    <a:pt x="603719" y="1079"/>
                  </a:moveTo>
                  <a:lnTo>
                    <a:pt x="105727" y="1079"/>
                  </a:lnTo>
                  <a:lnTo>
                    <a:pt x="0" y="93306"/>
                  </a:lnTo>
                  <a:lnTo>
                    <a:pt x="497992" y="93306"/>
                  </a:lnTo>
                  <a:lnTo>
                    <a:pt x="603719" y="1079"/>
                  </a:lnTo>
                  <a:close/>
                </a:path>
                <a:path w="603885" h="332739">
                  <a:moveTo>
                    <a:pt x="341769" y="174624"/>
                  </a:moveTo>
                  <a:lnTo>
                    <a:pt x="497992" y="174624"/>
                  </a:lnTo>
                  <a:lnTo>
                    <a:pt x="603719" y="82397"/>
                  </a:lnTo>
                </a:path>
                <a:path w="603885" h="332739">
                  <a:moveTo>
                    <a:pt x="341769" y="250062"/>
                  </a:moveTo>
                  <a:lnTo>
                    <a:pt x="497992" y="250062"/>
                  </a:lnTo>
                  <a:lnTo>
                    <a:pt x="603719" y="157835"/>
                  </a:lnTo>
                </a:path>
                <a:path w="603885" h="332739">
                  <a:moveTo>
                    <a:pt x="0" y="332384"/>
                  </a:moveTo>
                  <a:lnTo>
                    <a:pt x="497992" y="332384"/>
                  </a:lnTo>
                  <a:lnTo>
                    <a:pt x="603719" y="240156"/>
                  </a:lnTo>
                </a:path>
                <a:path w="603885" h="332739">
                  <a:moveTo>
                    <a:pt x="448259" y="0"/>
                  </a:moveTo>
                  <a:lnTo>
                    <a:pt x="245783" y="0"/>
                  </a:lnTo>
                  <a:lnTo>
                    <a:pt x="138925" y="93306"/>
                  </a:lnTo>
                  <a:lnTo>
                    <a:pt x="138925" y="332384"/>
                  </a:lnTo>
                  <a:lnTo>
                    <a:pt x="340893" y="332384"/>
                  </a:lnTo>
                  <a:lnTo>
                    <a:pt x="341414" y="93306"/>
                  </a:lnTo>
                  <a:lnTo>
                    <a:pt x="448259" y="0"/>
                  </a:lnTo>
                  <a:close/>
                </a:path>
              </a:pathLst>
            </a:custGeom>
            <a:ln w="12700">
              <a:solidFill>
                <a:srgbClr val="12BD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7343" y="3920802"/>
              <a:ext cx="72999" cy="14973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54307" y="3968332"/>
              <a:ext cx="140335" cy="74295"/>
            </a:xfrm>
            <a:custGeom>
              <a:avLst/>
              <a:gdLst/>
              <a:ahLst/>
              <a:cxnLst/>
              <a:rect l="l" t="t" r="r" b="b"/>
              <a:pathLst>
                <a:path w="140335" h="74295">
                  <a:moveTo>
                    <a:pt x="140220" y="0"/>
                  </a:moveTo>
                  <a:lnTo>
                    <a:pt x="0" y="0"/>
                  </a:lnTo>
                </a:path>
                <a:path w="140335" h="74295">
                  <a:moveTo>
                    <a:pt x="140220" y="73723"/>
                  </a:moveTo>
                  <a:lnTo>
                    <a:pt x="0" y="73723"/>
                  </a:lnTo>
                </a:path>
              </a:pathLst>
            </a:custGeom>
            <a:ln w="12700">
              <a:solidFill>
                <a:srgbClr val="12BD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5598" y="343535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6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4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3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4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6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8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8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6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808025" y="3042493"/>
            <a:ext cx="1059815" cy="1059815"/>
            <a:chOff x="9676283" y="3429003"/>
            <a:chExt cx="1059815" cy="1059815"/>
          </a:xfrm>
        </p:grpSpPr>
        <p:sp>
          <p:nvSpPr>
            <p:cNvPr id="24" name="object 24"/>
            <p:cNvSpPr/>
            <p:nvPr/>
          </p:nvSpPr>
          <p:spPr>
            <a:xfrm>
              <a:off x="10011156" y="3760746"/>
              <a:ext cx="390525" cy="448945"/>
            </a:xfrm>
            <a:custGeom>
              <a:avLst/>
              <a:gdLst/>
              <a:ahLst/>
              <a:cxnLst/>
              <a:rect l="l" t="t" r="r" b="b"/>
              <a:pathLst>
                <a:path w="390525" h="448945">
                  <a:moveTo>
                    <a:pt x="117017" y="0"/>
                  </a:moveTo>
                  <a:lnTo>
                    <a:pt x="65913" y="0"/>
                  </a:lnTo>
                  <a:lnTo>
                    <a:pt x="40322" y="5392"/>
                  </a:lnTo>
                  <a:lnTo>
                    <a:pt x="19364" y="20067"/>
                  </a:lnTo>
                  <a:lnTo>
                    <a:pt x="5201" y="41774"/>
                  </a:lnTo>
                  <a:lnTo>
                    <a:pt x="0" y="68262"/>
                  </a:lnTo>
                  <a:lnTo>
                    <a:pt x="0" y="380174"/>
                  </a:lnTo>
                  <a:lnTo>
                    <a:pt x="5201" y="406664"/>
                  </a:lnTo>
                  <a:lnTo>
                    <a:pt x="19364" y="428375"/>
                  </a:lnTo>
                  <a:lnTo>
                    <a:pt x="40322" y="443055"/>
                  </a:lnTo>
                  <a:lnTo>
                    <a:pt x="65913" y="448449"/>
                  </a:lnTo>
                  <a:lnTo>
                    <a:pt x="261962" y="448449"/>
                  </a:lnTo>
                </a:path>
                <a:path w="390525" h="448945">
                  <a:moveTo>
                    <a:pt x="275932" y="0"/>
                  </a:moveTo>
                  <a:lnTo>
                    <a:pt x="324167" y="0"/>
                  </a:lnTo>
                  <a:lnTo>
                    <a:pt x="349743" y="5392"/>
                  </a:lnTo>
                  <a:lnTo>
                    <a:pt x="370671" y="20067"/>
                  </a:lnTo>
                  <a:lnTo>
                    <a:pt x="384803" y="41774"/>
                  </a:lnTo>
                  <a:lnTo>
                    <a:pt x="389991" y="68262"/>
                  </a:lnTo>
                  <a:lnTo>
                    <a:pt x="389991" y="259765"/>
                  </a:lnTo>
                </a:path>
              </a:pathLst>
            </a:custGeom>
            <a:ln w="12700">
              <a:solidFill>
                <a:srgbClr val="11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62166" y="3883477"/>
              <a:ext cx="259079" cy="111760"/>
            </a:xfrm>
            <a:custGeom>
              <a:avLst/>
              <a:gdLst/>
              <a:ahLst/>
              <a:cxnLst/>
              <a:rect l="l" t="t" r="r" b="b"/>
              <a:pathLst>
                <a:path w="259079" h="111760">
                  <a:moveTo>
                    <a:pt x="0" y="0"/>
                  </a:moveTo>
                  <a:lnTo>
                    <a:pt x="258762" y="0"/>
                  </a:lnTo>
                </a:path>
                <a:path w="259079" h="111760">
                  <a:moveTo>
                    <a:pt x="0" y="55587"/>
                  </a:moveTo>
                  <a:lnTo>
                    <a:pt x="184429" y="55587"/>
                  </a:lnTo>
                </a:path>
                <a:path w="259079" h="111760">
                  <a:moveTo>
                    <a:pt x="0" y="111188"/>
                  </a:moveTo>
                  <a:lnTo>
                    <a:pt x="136118" y="111188"/>
                  </a:lnTo>
                </a:path>
              </a:pathLst>
            </a:custGeom>
            <a:ln w="12700">
              <a:solidFill>
                <a:srgbClr val="11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7432" y="3999203"/>
              <a:ext cx="233756" cy="2419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3129" y="3694324"/>
              <a:ext cx="169037" cy="10057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82633" y="343535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5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9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614775" y="3048843"/>
            <a:ext cx="1059815" cy="1059815"/>
            <a:chOff x="7584470" y="3429003"/>
            <a:chExt cx="1059815" cy="1059815"/>
          </a:xfrm>
        </p:grpSpPr>
        <p:sp>
          <p:nvSpPr>
            <p:cNvPr id="30" name="object 30"/>
            <p:cNvSpPr/>
            <p:nvPr/>
          </p:nvSpPr>
          <p:spPr>
            <a:xfrm>
              <a:off x="7590820" y="343535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1"/>
                  </a:lnTo>
                  <a:lnTo>
                    <a:pt x="705988" y="1014004"/>
                  </a:lnTo>
                  <a:lnTo>
                    <a:pt x="747724" y="996356"/>
                  </a:lnTo>
                  <a:lnTo>
                    <a:pt x="787522" y="975292"/>
                  </a:lnTo>
                  <a:lnTo>
                    <a:pt x="825198" y="950998"/>
                  </a:lnTo>
                  <a:lnTo>
                    <a:pt x="860567" y="923658"/>
                  </a:lnTo>
                  <a:lnTo>
                    <a:pt x="893445" y="893457"/>
                  </a:lnTo>
                  <a:lnTo>
                    <a:pt x="923646" y="860580"/>
                  </a:lnTo>
                  <a:lnTo>
                    <a:pt x="950986" y="825211"/>
                  </a:lnTo>
                  <a:lnTo>
                    <a:pt x="975280" y="787534"/>
                  </a:lnTo>
                  <a:lnTo>
                    <a:pt x="996343" y="747736"/>
                  </a:lnTo>
                  <a:lnTo>
                    <a:pt x="1013991" y="706001"/>
                  </a:lnTo>
                  <a:lnTo>
                    <a:pt x="1028039" y="662512"/>
                  </a:lnTo>
                  <a:lnTo>
                    <a:pt x="1038302" y="617456"/>
                  </a:lnTo>
                  <a:lnTo>
                    <a:pt x="1044595" y="571017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7"/>
                  </a:lnTo>
                  <a:lnTo>
                    <a:pt x="8431" y="617456"/>
                  </a:lnTo>
                  <a:lnTo>
                    <a:pt x="18694" y="662512"/>
                  </a:lnTo>
                  <a:lnTo>
                    <a:pt x="32742" y="706001"/>
                  </a:lnTo>
                  <a:lnTo>
                    <a:pt x="50390" y="747736"/>
                  </a:lnTo>
                  <a:lnTo>
                    <a:pt x="71453" y="787534"/>
                  </a:lnTo>
                  <a:lnTo>
                    <a:pt x="95747" y="825211"/>
                  </a:lnTo>
                  <a:lnTo>
                    <a:pt x="123087" y="860580"/>
                  </a:lnTo>
                  <a:lnTo>
                    <a:pt x="153289" y="893457"/>
                  </a:lnTo>
                  <a:lnTo>
                    <a:pt x="186166" y="923658"/>
                  </a:lnTo>
                  <a:lnTo>
                    <a:pt x="221535" y="950998"/>
                  </a:lnTo>
                  <a:lnTo>
                    <a:pt x="259211" y="975292"/>
                  </a:lnTo>
                  <a:lnTo>
                    <a:pt x="299009" y="996356"/>
                  </a:lnTo>
                  <a:lnTo>
                    <a:pt x="340745" y="1014004"/>
                  </a:lnTo>
                  <a:lnTo>
                    <a:pt x="384233" y="1028051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878303" y="3777004"/>
              <a:ext cx="471805" cy="363855"/>
            </a:xfrm>
            <a:custGeom>
              <a:avLst/>
              <a:gdLst/>
              <a:ahLst/>
              <a:cxnLst/>
              <a:rect l="l" t="t" r="r" b="b"/>
              <a:pathLst>
                <a:path w="471804" h="363854">
                  <a:moveTo>
                    <a:pt x="244436" y="0"/>
                  </a:moveTo>
                  <a:lnTo>
                    <a:pt x="244741" y="7536"/>
                  </a:lnTo>
                  <a:lnTo>
                    <a:pt x="245044" y="15074"/>
                  </a:lnTo>
                  <a:lnTo>
                    <a:pt x="245345" y="22613"/>
                  </a:lnTo>
                  <a:lnTo>
                    <a:pt x="245643" y="30149"/>
                  </a:lnTo>
                  <a:lnTo>
                    <a:pt x="226110" y="30149"/>
                  </a:lnTo>
                  <a:lnTo>
                    <a:pt x="226415" y="22613"/>
                  </a:lnTo>
                  <a:lnTo>
                    <a:pt x="226720" y="15074"/>
                  </a:lnTo>
                  <a:lnTo>
                    <a:pt x="227025" y="7536"/>
                  </a:lnTo>
                  <a:lnTo>
                    <a:pt x="227329" y="0"/>
                  </a:lnTo>
                  <a:lnTo>
                    <a:pt x="179793" y="0"/>
                  </a:lnTo>
                  <a:lnTo>
                    <a:pt x="166143" y="51919"/>
                  </a:lnTo>
                  <a:lnTo>
                    <a:pt x="152492" y="103839"/>
                  </a:lnTo>
                  <a:lnTo>
                    <a:pt x="138841" y="155759"/>
                  </a:lnTo>
                  <a:lnTo>
                    <a:pt x="125191" y="207680"/>
                  </a:lnTo>
                  <a:lnTo>
                    <a:pt x="111540" y="259601"/>
                  </a:lnTo>
                  <a:lnTo>
                    <a:pt x="97889" y="311524"/>
                  </a:lnTo>
                  <a:lnTo>
                    <a:pt x="84239" y="363448"/>
                  </a:lnTo>
                  <a:lnTo>
                    <a:pt x="212750" y="363448"/>
                  </a:lnTo>
                  <a:lnTo>
                    <a:pt x="213047" y="355906"/>
                  </a:lnTo>
                  <a:lnTo>
                    <a:pt x="213348" y="348367"/>
                  </a:lnTo>
                  <a:lnTo>
                    <a:pt x="213652" y="340827"/>
                  </a:lnTo>
                  <a:lnTo>
                    <a:pt x="213956" y="333286"/>
                  </a:lnTo>
                  <a:lnTo>
                    <a:pt x="257809" y="333286"/>
                  </a:lnTo>
                  <a:lnTo>
                    <a:pt x="258114" y="340827"/>
                  </a:lnTo>
                  <a:lnTo>
                    <a:pt x="258418" y="348367"/>
                  </a:lnTo>
                  <a:lnTo>
                    <a:pt x="258719" y="355906"/>
                  </a:lnTo>
                  <a:lnTo>
                    <a:pt x="259016" y="363448"/>
                  </a:lnTo>
                  <a:lnTo>
                    <a:pt x="387527" y="363448"/>
                  </a:lnTo>
                  <a:lnTo>
                    <a:pt x="373877" y="311524"/>
                  </a:lnTo>
                  <a:lnTo>
                    <a:pt x="360226" y="259601"/>
                  </a:lnTo>
                  <a:lnTo>
                    <a:pt x="346575" y="207680"/>
                  </a:lnTo>
                  <a:lnTo>
                    <a:pt x="332925" y="155759"/>
                  </a:lnTo>
                  <a:lnTo>
                    <a:pt x="319274" y="103839"/>
                  </a:lnTo>
                  <a:lnTo>
                    <a:pt x="305623" y="51919"/>
                  </a:lnTo>
                  <a:lnTo>
                    <a:pt x="291972" y="0"/>
                  </a:lnTo>
                  <a:lnTo>
                    <a:pt x="244436" y="0"/>
                  </a:lnTo>
                  <a:close/>
                </a:path>
                <a:path w="471804" h="363854">
                  <a:moveTo>
                    <a:pt x="224307" y="75311"/>
                  </a:moveTo>
                  <a:lnTo>
                    <a:pt x="232028" y="75311"/>
                  </a:lnTo>
                  <a:lnTo>
                    <a:pt x="239737" y="75298"/>
                  </a:lnTo>
                  <a:lnTo>
                    <a:pt x="247459" y="75298"/>
                  </a:lnTo>
                  <a:lnTo>
                    <a:pt x="248299" y="96262"/>
                  </a:lnTo>
                  <a:lnTo>
                    <a:pt x="249142" y="117227"/>
                  </a:lnTo>
                  <a:lnTo>
                    <a:pt x="249984" y="138191"/>
                  </a:lnTo>
                  <a:lnTo>
                    <a:pt x="250824" y="159156"/>
                  </a:lnTo>
                  <a:lnTo>
                    <a:pt x="220941" y="159156"/>
                  </a:lnTo>
                  <a:lnTo>
                    <a:pt x="221780" y="138192"/>
                  </a:lnTo>
                  <a:lnTo>
                    <a:pt x="222619" y="117228"/>
                  </a:lnTo>
                  <a:lnTo>
                    <a:pt x="223461" y="96268"/>
                  </a:lnTo>
                  <a:lnTo>
                    <a:pt x="224307" y="75311"/>
                  </a:lnTo>
                  <a:close/>
                </a:path>
                <a:path w="471804" h="363854">
                  <a:moveTo>
                    <a:pt x="215772" y="288137"/>
                  </a:moveTo>
                  <a:lnTo>
                    <a:pt x="216611" y="267180"/>
                  </a:lnTo>
                  <a:lnTo>
                    <a:pt x="217449" y="246219"/>
                  </a:lnTo>
                  <a:lnTo>
                    <a:pt x="218287" y="225256"/>
                  </a:lnTo>
                  <a:lnTo>
                    <a:pt x="219125" y="204292"/>
                  </a:lnTo>
                  <a:lnTo>
                    <a:pt x="252628" y="204292"/>
                  </a:lnTo>
                  <a:lnTo>
                    <a:pt x="253473" y="225256"/>
                  </a:lnTo>
                  <a:lnTo>
                    <a:pt x="254315" y="246219"/>
                  </a:lnTo>
                  <a:lnTo>
                    <a:pt x="255155" y="267180"/>
                  </a:lnTo>
                  <a:lnTo>
                    <a:pt x="255993" y="288137"/>
                  </a:lnTo>
                  <a:lnTo>
                    <a:pt x="215772" y="288137"/>
                  </a:lnTo>
                  <a:close/>
                </a:path>
                <a:path w="471804" h="363854">
                  <a:moveTo>
                    <a:pt x="323126" y="0"/>
                  </a:moveTo>
                  <a:lnTo>
                    <a:pt x="306946" y="0"/>
                  </a:lnTo>
                  <a:lnTo>
                    <a:pt x="322080" y="45429"/>
                  </a:lnTo>
                  <a:lnTo>
                    <a:pt x="337214" y="90859"/>
                  </a:lnTo>
                  <a:lnTo>
                    <a:pt x="352347" y="136289"/>
                  </a:lnTo>
                  <a:lnTo>
                    <a:pt x="367480" y="181719"/>
                  </a:lnTo>
                  <a:lnTo>
                    <a:pt x="382613" y="227150"/>
                  </a:lnTo>
                  <a:lnTo>
                    <a:pt x="397746" y="272582"/>
                  </a:lnTo>
                  <a:lnTo>
                    <a:pt x="412880" y="318014"/>
                  </a:lnTo>
                  <a:lnTo>
                    <a:pt x="428015" y="363448"/>
                  </a:lnTo>
                  <a:lnTo>
                    <a:pt x="471766" y="363448"/>
                  </a:lnTo>
                  <a:lnTo>
                    <a:pt x="453188" y="318014"/>
                  </a:lnTo>
                  <a:lnTo>
                    <a:pt x="434609" y="272582"/>
                  </a:lnTo>
                  <a:lnTo>
                    <a:pt x="416030" y="227150"/>
                  </a:lnTo>
                  <a:lnTo>
                    <a:pt x="397451" y="181719"/>
                  </a:lnTo>
                  <a:lnTo>
                    <a:pt x="378871" y="136289"/>
                  </a:lnTo>
                  <a:lnTo>
                    <a:pt x="360290" y="90859"/>
                  </a:lnTo>
                  <a:lnTo>
                    <a:pt x="341708" y="45429"/>
                  </a:lnTo>
                  <a:lnTo>
                    <a:pt x="323126" y="0"/>
                  </a:lnTo>
                  <a:close/>
                </a:path>
                <a:path w="471804" h="363854">
                  <a:moveTo>
                    <a:pt x="148640" y="0"/>
                  </a:moveTo>
                  <a:lnTo>
                    <a:pt x="130061" y="45429"/>
                  </a:lnTo>
                  <a:lnTo>
                    <a:pt x="111481" y="90859"/>
                  </a:lnTo>
                  <a:lnTo>
                    <a:pt x="92901" y="136289"/>
                  </a:lnTo>
                  <a:lnTo>
                    <a:pt x="74320" y="181719"/>
                  </a:lnTo>
                  <a:lnTo>
                    <a:pt x="55739" y="227150"/>
                  </a:lnTo>
                  <a:lnTo>
                    <a:pt x="37159" y="272582"/>
                  </a:lnTo>
                  <a:lnTo>
                    <a:pt x="18579" y="318014"/>
                  </a:lnTo>
                  <a:lnTo>
                    <a:pt x="0" y="363448"/>
                  </a:lnTo>
                  <a:lnTo>
                    <a:pt x="43751" y="363448"/>
                  </a:lnTo>
                  <a:lnTo>
                    <a:pt x="58882" y="318014"/>
                  </a:lnTo>
                  <a:lnTo>
                    <a:pt x="74014" y="272582"/>
                  </a:lnTo>
                  <a:lnTo>
                    <a:pt x="89147" y="227150"/>
                  </a:lnTo>
                  <a:lnTo>
                    <a:pt x="104281" y="181719"/>
                  </a:lnTo>
                  <a:lnTo>
                    <a:pt x="119415" y="136289"/>
                  </a:lnTo>
                  <a:lnTo>
                    <a:pt x="134550" y="90859"/>
                  </a:lnTo>
                  <a:lnTo>
                    <a:pt x="149685" y="45429"/>
                  </a:lnTo>
                  <a:lnTo>
                    <a:pt x="164820" y="0"/>
                  </a:lnTo>
                  <a:lnTo>
                    <a:pt x="148640" y="0"/>
                  </a:lnTo>
                  <a:close/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" y="1703117"/>
            <a:ext cx="8963132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213360" algn="ctr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solidFill>
                  <a:srgbClr val="231F20"/>
                </a:solidFill>
                <a:latin typeface="Roboto Light"/>
                <a:cs typeface="Roboto Light"/>
              </a:rPr>
              <a:t>Державна </a:t>
            </a:r>
            <a:r>
              <a:rPr sz="2000" b="0" spc="-5" dirty="0" err="1">
                <a:solidFill>
                  <a:srgbClr val="231F20"/>
                </a:solidFill>
                <a:latin typeface="Roboto Light"/>
                <a:cs typeface="Roboto Light"/>
              </a:rPr>
              <a:t>підтримка</a:t>
            </a:r>
            <a:r>
              <a:rPr sz="2000" b="0" spc="-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надається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після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підписання</a:t>
            </a:r>
            <a:r>
              <a:rPr lang="uk-UA" sz="20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lang="ru-RU"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спеціального</a:t>
            </a:r>
            <a:r>
              <a:rPr lang="ru-RU" sz="20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lang="ru-RU"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інвестиційного</a:t>
            </a:r>
            <a:r>
              <a:rPr lang="ru-RU" sz="2000" b="0" dirty="0">
                <a:solidFill>
                  <a:srgbClr val="231F20"/>
                </a:solidFill>
                <a:latin typeface="Roboto Light"/>
                <a:cs typeface="Roboto Light"/>
              </a:rPr>
              <a:t> договору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, </a:t>
            </a:r>
            <a:r>
              <a:rPr sz="2000" b="0" dirty="0" err="1">
                <a:solidFill>
                  <a:srgbClr val="231F20"/>
                </a:solidFill>
                <a:latin typeface="Roboto Light"/>
                <a:cs typeface="Roboto Light"/>
              </a:rPr>
              <a:t>який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spc="-5" dirty="0" err="1">
                <a:solidFill>
                  <a:srgbClr val="231F20"/>
                </a:solidFill>
                <a:latin typeface="Roboto Light"/>
                <a:cs typeface="Roboto Light"/>
              </a:rPr>
              <a:t>укладається</a:t>
            </a:r>
            <a:r>
              <a:rPr sz="2000" b="0" spc="-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на</a:t>
            </a:r>
            <a:r>
              <a:rPr sz="2000" b="0" spc="-5" dirty="0">
                <a:solidFill>
                  <a:srgbClr val="231F20"/>
                </a:solidFill>
                <a:latin typeface="Roboto Light"/>
                <a:cs typeface="Roboto Light"/>
              </a:rPr>
              <a:t> строк </a:t>
            </a:r>
            <a:r>
              <a:rPr sz="2000" b="1" spc="-5" dirty="0">
                <a:solidFill>
                  <a:srgbClr val="231F20"/>
                </a:solidFill>
                <a:latin typeface="Roboto Light"/>
                <a:cs typeface="Roboto Light"/>
              </a:rPr>
              <a:t>до 15 </a:t>
            </a:r>
            <a:r>
              <a:rPr sz="2000" b="1" spc="-5" dirty="0" err="1">
                <a:solidFill>
                  <a:srgbClr val="231F20"/>
                </a:solidFill>
                <a:latin typeface="Roboto Light"/>
                <a:cs typeface="Roboto Light"/>
              </a:rPr>
              <a:t>років</a:t>
            </a:r>
            <a:r>
              <a:rPr lang="uk-UA" sz="2000" spc="-5" dirty="0">
                <a:solidFill>
                  <a:srgbClr val="231F20"/>
                </a:solidFill>
                <a:latin typeface="Roboto Light"/>
                <a:cs typeface="Roboto Light"/>
              </a:rPr>
              <a:t>,</a:t>
            </a:r>
            <a:r>
              <a:rPr sz="2000" b="1" spc="-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endParaRPr lang="en-US" sz="2000" b="1" spc="-5" dirty="0">
              <a:solidFill>
                <a:srgbClr val="231F20"/>
              </a:solidFill>
              <a:latin typeface="Roboto Light"/>
              <a:cs typeface="Roboto Light"/>
            </a:endParaRPr>
          </a:p>
          <a:p>
            <a:pPr marL="225425" marR="5080" indent="213360" algn="ctr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у</a:t>
            </a:r>
            <a:r>
              <a:rPr sz="2000" b="0" spc="-2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0" spc="-5" dirty="0">
                <a:solidFill>
                  <a:srgbClr val="231F20"/>
                </a:solidFill>
                <a:latin typeface="Roboto Light"/>
                <a:cs typeface="Roboto Light"/>
              </a:rPr>
              <a:t>таких</a:t>
            </a:r>
            <a:r>
              <a:rPr sz="2000" b="0" spc="-2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2000" b="1" dirty="0">
                <a:solidFill>
                  <a:srgbClr val="231F20"/>
                </a:solidFill>
                <a:latin typeface="Roboto Light"/>
                <a:cs typeface="Roboto Light"/>
              </a:rPr>
              <a:t>формах</a:t>
            </a:r>
            <a:r>
              <a:rPr sz="2000" b="0" dirty="0">
                <a:solidFill>
                  <a:srgbClr val="231F20"/>
                </a:solidFill>
                <a:latin typeface="Roboto Light"/>
                <a:cs typeface="Roboto Light"/>
              </a:rPr>
              <a:t>:</a:t>
            </a:r>
            <a:endParaRPr sz="2000" dirty="0">
              <a:latin typeface="Roboto Light"/>
              <a:cs typeface="Roboto Light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07040696-D5E4-41CC-ADAA-FA7E3112E03D}"/>
              </a:ext>
            </a:extLst>
          </p:cNvPr>
          <p:cNvSpPr/>
          <p:nvPr/>
        </p:nvSpPr>
        <p:spPr>
          <a:xfrm>
            <a:off x="5707256" y="6165031"/>
            <a:ext cx="6558915" cy="1397819"/>
          </a:xfrm>
          <a:custGeom>
            <a:avLst/>
            <a:gdLst/>
            <a:ahLst/>
            <a:cxnLst/>
            <a:rect l="l" t="t" r="r" b="b"/>
            <a:pathLst>
              <a:path w="6558915" h="927100">
                <a:moveTo>
                  <a:pt x="6525006" y="926960"/>
                </a:moveTo>
                <a:lnTo>
                  <a:pt x="0" y="926960"/>
                </a:lnTo>
                <a:lnTo>
                  <a:pt x="926960" y="0"/>
                </a:lnTo>
                <a:lnTo>
                  <a:pt x="6558676" y="0"/>
                </a:lnTo>
                <a:lnTo>
                  <a:pt x="6558676" y="893289"/>
                </a:lnTo>
                <a:lnTo>
                  <a:pt x="6525006" y="926960"/>
                </a:lnTo>
                <a:close/>
              </a:path>
            </a:pathLst>
          </a:custGeom>
          <a:solidFill>
            <a:srgbClr val="18B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xmlns="" id="{C0D4C88B-5C66-401E-B059-A9D341574DDC}"/>
              </a:ext>
            </a:extLst>
          </p:cNvPr>
          <p:cNvSpPr txBox="1"/>
          <p:nvPr/>
        </p:nvSpPr>
        <p:spPr>
          <a:xfrm>
            <a:off x="6465103" y="6356947"/>
            <a:ext cx="5355590" cy="93512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92430" marR="5080" indent="-380365" algn="just">
              <a:lnSpc>
                <a:spcPct val="102400"/>
              </a:lnSpc>
              <a:spcBef>
                <a:spcPts val="60"/>
              </a:spcBef>
            </a:pPr>
            <a:r>
              <a:rPr lang="uk-UA" b="0" spc="-15" dirty="0">
                <a:solidFill>
                  <a:srgbClr val="FFFFFF"/>
                </a:solidFill>
                <a:latin typeface="Roboto Light"/>
                <a:cs typeface="Roboto Light"/>
              </a:rPr>
              <a:t>	</a:t>
            </a:r>
            <a:r>
              <a:rPr sz="2000" b="0" spc="-15" dirty="0" err="1">
                <a:solidFill>
                  <a:srgbClr val="FFFFFF"/>
                </a:solidFill>
                <a:latin typeface="Roboto "/>
                <a:cs typeface="Roboto Light"/>
              </a:rPr>
              <a:t>Загальний</a:t>
            </a:r>
            <a:r>
              <a:rPr sz="2000" b="0" spc="-35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Roboto "/>
                <a:cs typeface="Roboto Light"/>
              </a:rPr>
              <a:t>обсяг</a:t>
            </a:r>
            <a:r>
              <a:rPr sz="2000" b="0" spc="-35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Roboto "/>
                <a:cs typeface="Roboto Light"/>
              </a:rPr>
              <a:t>державної</a:t>
            </a:r>
            <a:r>
              <a:rPr sz="2000" b="0" spc="-30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15" dirty="0" err="1">
                <a:solidFill>
                  <a:srgbClr val="FFFFFF"/>
                </a:solidFill>
                <a:latin typeface="Roboto "/>
                <a:cs typeface="Roboto Light"/>
              </a:rPr>
              <a:t>підтримки</a:t>
            </a:r>
            <a:r>
              <a:rPr sz="2000" b="0" spc="-35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10" dirty="0" err="1">
                <a:solidFill>
                  <a:srgbClr val="FFFFFF"/>
                </a:solidFill>
                <a:latin typeface="Roboto "/>
                <a:cs typeface="Roboto Light"/>
              </a:rPr>
              <a:t>не</a:t>
            </a:r>
            <a:r>
              <a:rPr sz="2000" b="0" spc="-30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20" dirty="0">
                <a:solidFill>
                  <a:srgbClr val="FFFFFF"/>
                </a:solidFill>
                <a:latin typeface="Roboto "/>
                <a:cs typeface="Roboto Light"/>
              </a:rPr>
              <a:t>може </a:t>
            </a:r>
            <a:r>
              <a:rPr sz="2000" b="0" spc="-325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Roboto "/>
                <a:cs typeface="Roboto Light"/>
              </a:rPr>
              <a:t>перевищувати</a:t>
            </a:r>
            <a:r>
              <a:rPr sz="2000" b="0" spc="10" dirty="0">
                <a:solidFill>
                  <a:srgbClr val="FFFFFF"/>
                </a:solidFill>
                <a:latin typeface="Roboto "/>
                <a:cs typeface="Roboto Light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Roboto "/>
                <a:cs typeface="Roboto"/>
              </a:rPr>
              <a:t>30%</a:t>
            </a:r>
            <a:r>
              <a:rPr sz="2000" b="1" spc="-40" dirty="0">
                <a:solidFill>
                  <a:srgbClr val="FFFFFF"/>
                </a:solidFill>
                <a:latin typeface="Roboto "/>
                <a:cs typeface="Robo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Roboto "/>
                <a:cs typeface="Roboto"/>
              </a:rPr>
              <a:t>запланованого</a:t>
            </a:r>
            <a:r>
              <a:rPr sz="2000" b="1" spc="-30" dirty="0">
                <a:solidFill>
                  <a:srgbClr val="FFFFFF"/>
                </a:solidFill>
                <a:latin typeface="Roboto "/>
                <a:cs typeface="Roboto"/>
              </a:rPr>
              <a:t> </a:t>
            </a:r>
            <a:r>
              <a:rPr sz="2000" b="1" spc="-20" dirty="0" err="1">
                <a:solidFill>
                  <a:srgbClr val="FFFFFF"/>
                </a:solidFill>
                <a:latin typeface="Roboto "/>
                <a:cs typeface="Roboto"/>
              </a:rPr>
              <a:t>обсягу</a:t>
            </a:r>
            <a:r>
              <a:rPr sz="2000" b="1" spc="-35" dirty="0">
                <a:solidFill>
                  <a:srgbClr val="FFFFFF"/>
                </a:solidFill>
                <a:latin typeface="Roboto "/>
                <a:cs typeface="Roboto"/>
              </a:rPr>
              <a:t> </a:t>
            </a:r>
            <a:r>
              <a:rPr sz="2000" b="1" spc="-20" dirty="0" err="1">
                <a:solidFill>
                  <a:srgbClr val="FFFFFF"/>
                </a:solidFill>
                <a:latin typeface="Roboto "/>
                <a:cs typeface="Roboto"/>
              </a:rPr>
              <a:t>інвестицій</a:t>
            </a:r>
            <a:r>
              <a:rPr sz="2000" b="1" spc="-15" dirty="0">
                <a:solidFill>
                  <a:srgbClr val="FFFFFF"/>
                </a:solidFill>
                <a:latin typeface="Roboto "/>
                <a:cs typeface="Roboto"/>
              </a:rPr>
              <a:t>.</a:t>
            </a:r>
            <a:endParaRPr sz="2000" dirty="0">
              <a:latin typeface="Roboto 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" y="450000"/>
            <a:ext cx="10327640" cy="1137920"/>
            <a:chOff x="3" y="450000"/>
            <a:chExt cx="10327640" cy="1137920"/>
          </a:xfrm>
        </p:grpSpPr>
        <p:sp>
          <p:nvSpPr>
            <p:cNvPr id="3" name="object 3"/>
            <p:cNvSpPr/>
            <p:nvPr/>
          </p:nvSpPr>
          <p:spPr>
            <a:xfrm>
              <a:off x="3" y="450000"/>
              <a:ext cx="10327640" cy="1059180"/>
            </a:xfrm>
            <a:custGeom>
              <a:avLst/>
              <a:gdLst/>
              <a:ahLst/>
              <a:cxnLst/>
              <a:rect l="l" t="t" r="r" b="b"/>
              <a:pathLst>
                <a:path w="10327640" h="1059180">
                  <a:moveTo>
                    <a:pt x="10327068" y="0"/>
                  </a:moveTo>
                  <a:lnTo>
                    <a:pt x="0" y="0"/>
                  </a:lnTo>
                  <a:lnTo>
                    <a:pt x="0" y="1058849"/>
                  </a:lnTo>
                  <a:lnTo>
                    <a:pt x="9252229" y="1058849"/>
                  </a:lnTo>
                  <a:lnTo>
                    <a:pt x="10327068" y="0"/>
                  </a:lnTo>
                  <a:close/>
                </a:path>
              </a:pathLst>
            </a:custGeom>
            <a:solidFill>
              <a:srgbClr val="231F20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06720" y="698299"/>
              <a:ext cx="932815" cy="885190"/>
            </a:xfrm>
            <a:custGeom>
              <a:avLst/>
              <a:gdLst/>
              <a:ahLst/>
              <a:cxnLst/>
              <a:rect l="l" t="t" r="r" b="b"/>
              <a:pathLst>
                <a:path w="932815" h="885190">
                  <a:moveTo>
                    <a:pt x="0" y="884885"/>
                  </a:moveTo>
                  <a:lnTo>
                    <a:pt x="932472" y="0"/>
                  </a:lnTo>
                </a:path>
              </a:pathLst>
            </a:custGeom>
            <a:ln w="9004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0300" y="494700"/>
            <a:ext cx="636143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b="1" spc="55" dirty="0">
                <a:solidFill>
                  <a:srgbClr val="18BECD"/>
                </a:solidFill>
                <a:latin typeface="Roboto"/>
                <a:cs typeface="Roboto"/>
              </a:rPr>
              <a:t>ВИМОГИ</a:t>
            </a:r>
            <a:r>
              <a:rPr b="1" spc="-30" dirty="0">
                <a:solidFill>
                  <a:srgbClr val="18BECD"/>
                </a:solidFill>
                <a:latin typeface="Roboto"/>
                <a:cs typeface="Roboto"/>
              </a:rPr>
              <a:t> </a:t>
            </a:r>
            <a:r>
              <a:rPr spc="-20" dirty="0"/>
              <a:t>до</a:t>
            </a:r>
            <a:r>
              <a:rPr spc="-65" dirty="0"/>
              <a:t> </a:t>
            </a:r>
            <a:r>
              <a:rPr spc="-30" dirty="0"/>
              <a:t>інвестиційних</a:t>
            </a:r>
            <a:r>
              <a:rPr spc="-65" dirty="0"/>
              <a:t> </a:t>
            </a:r>
            <a:r>
              <a:rPr spc="-30" dirty="0"/>
              <a:t>проектів</a:t>
            </a:r>
            <a:r>
              <a:rPr spc="-60" dirty="0"/>
              <a:t> </a:t>
            </a:r>
            <a:r>
              <a:rPr spc="-30" dirty="0"/>
              <a:t>із </a:t>
            </a:r>
            <a:r>
              <a:rPr spc="-690" dirty="0"/>
              <a:t> </a:t>
            </a:r>
            <a:r>
              <a:rPr spc="-35" dirty="0" err="1"/>
              <a:t>значними</a:t>
            </a:r>
            <a:r>
              <a:rPr spc="-70" dirty="0"/>
              <a:t> </a:t>
            </a:r>
            <a:r>
              <a:rPr spc="-30" dirty="0" err="1"/>
              <a:t>інвестиціями</a:t>
            </a:r>
            <a:endParaRPr spc="-3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3313" y="6165431"/>
            <a:ext cx="4986680" cy="13945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61926" y="1839264"/>
            <a:ext cx="49091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інвестиційни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й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проек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т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повине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н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передбач</a:t>
            </a:r>
            <a:r>
              <a:rPr sz="1600" b="0" spc="-40" dirty="0">
                <a:solidFill>
                  <a:srgbClr val="231F20"/>
                </a:solidFill>
                <a:latin typeface="Roboto Light"/>
                <a:cs typeface="Roboto Light"/>
              </a:rPr>
              <a:t>а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т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и</a:t>
            </a:r>
            <a:r>
              <a:rPr sz="1600" b="0" spc="-5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б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у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дівни</a:t>
            </a:r>
            <a:r>
              <a:rPr sz="1600" b="1" spc="-40" dirty="0">
                <a:solidFill>
                  <a:srgbClr val="231F20"/>
                </a:solidFill>
                <a:latin typeface="Roboto"/>
                <a:cs typeface="Roboto"/>
              </a:rPr>
              <a:t>ц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тво,  </a:t>
            </a:r>
            <a:r>
              <a:rPr sz="1600" b="1" spc="-35" dirty="0">
                <a:solidFill>
                  <a:srgbClr val="231F20"/>
                </a:solidFill>
                <a:latin typeface="Roboto"/>
                <a:cs typeface="Roboto"/>
              </a:rPr>
              <a:t>модернізацію, технічне 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та/або </a:t>
            </a:r>
            <a:r>
              <a:rPr sz="1600" b="1" spc="-35" dirty="0">
                <a:solidFill>
                  <a:srgbClr val="231F20"/>
                </a:solidFill>
                <a:latin typeface="Roboto"/>
                <a:cs typeface="Roboto"/>
              </a:rPr>
              <a:t>технологічне переоснащення </a:t>
            </a:r>
            <a:r>
              <a:rPr sz="1600" b="1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35" dirty="0">
                <a:solidFill>
                  <a:srgbClr val="231F20"/>
                </a:solidFill>
                <a:latin typeface="Roboto"/>
                <a:cs typeface="Roboto"/>
              </a:rPr>
              <a:t>об’єктів 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інвестування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, придбання необхідного </a:t>
            </a:r>
            <a:r>
              <a:rPr sz="1600" b="0" spc="-35" dirty="0">
                <a:solidFill>
                  <a:srgbClr val="231F20"/>
                </a:solidFill>
                <a:latin typeface="Roboto Light"/>
                <a:cs typeface="Roboto Light"/>
              </a:rPr>
              <a:t>устаткування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 (обладнання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)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40" dirty="0">
                <a:solidFill>
                  <a:srgbClr val="231F20"/>
                </a:solidFill>
                <a:latin typeface="Roboto Light"/>
                <a:cs typeface="Roboto Light"/>
              </a:rPr>
              <a:t>т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а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45" dirty="0">
                <a:solidFill>
                  <a:srgbClr val="231F20"/>
                </a:solidFill>
                <a:latin typeface="Roboto Light"/>
                <a:cs typeface="Roboto Light"/>
              </a:rPr>
              <a:t>к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омплек</a:t>
            </a:r>
            <a:r>
              <a:rPr sz="1600" b="0" spc="-25" dirty="0">
                <a:solidFill>
                  <a:srgbClr val="231F20"/>
                </a:solidFill>
                <a:latin typeface="Roboto Light"/>
                <a:cs typeface="Roboto Light"/>
              </a:rPr>
              <a:t>т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уючи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х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виробі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в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д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о</a:t>
            </a:r>
            <a:r>
              <a:rPr sz="1600" b="0" spc="-6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30" dirty="0">
                <a:solidFill>
                  <a:srgbClr val="231F20"/>
                </a:solidFill>
                <a:latin typeface="Roboto Light"/>
                <a:cs typeface="Roboto Light"/>
              </a:rPr>
              <a:t>ньо</a:t>
            </a:r>
            <a:r>
              <a:rPr sz="1600" b="0" spc="-45" dirty="0">
                <a:solidFill>
                  <a:srgbClr val="231F20"/>
                </a:solidFill>
                <a:latin typeface="Roboto Light"/>
                <a:cs typeface="Roboto Light"/>
              </a:rPr>
              <a:t>г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о</a:t>
            </a:r>
            <a:endParaRPr sz="1600" dirty="0">
              <a:latin typeface="Roboto Light"/>
              <a:cs typeface="Roboto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19001" y="4200481"/>
            <a:ext cx="1698625" cy="1059815"/>
            <a:chOff x="3219001" y="4200481"/>
            <a:chExt cx="1698625" cy="1059815"/>
          </a:xfrm>
        </p:grpSpPr>
        <p:sp>
          <p:nvSpPr>
            <p:cNvPr id="9" name="object 9"/>
            <p:cNvSpPr/>
            <p:nvPr/>
          </p:nvSpPr>
          <p:spPr>
            <a:xfrm>
              <a:off x="3419881" y="4537682"/>
              <a:ext cx="669290" cy="368300"/>
            </a:xfrm>
            <a:custGeom>
              <a:avLst/>
              <a:gdLst/>
              <a:ahLst/>
              <a:cxnLst/>
              <a:rect l="l" t="t" r="r" b="b"/>
              <a:pathLst>
                <a:path w="669289" h="368300">
                  <a:moveTo>
                    <a:pt x="668959" y="1193"/>
                  </a:moveTo>
                  <a:lnTo>
                    <a:pt x="117144" y="1193"/>
                  </a:lnTo>
                  <a:lnTo>
                    <a:pt x="0" y="103225"/>
                  </a:lnTo>
                  <a:lnTo>
                    <a:pt x="551814" y="103225"/>
                  </a:lnTo>
                  <a:lnTo>
                    <a:pt x="668959" y="1193"/>
                  </a:lnTo>
                  <a:close/>
                </a:path>
                <a:path w="669289" h="368300">
                  <a:moveTo>
                    <a:pt x="378701" y="193192"/>
                  </a:moveTo>
                  <a:lnTo>
                    <a:pt x="551814" y="193192"/>
                  </a:lnTo>
                  <a:lnTo>
                    <a:pt x="668959" y="91160"/>
                  </a:lnTo>
                </a:path>
                <a:path w="669289" h="368300">
                  <a:moveTo>
                    <a:pt x="378701" y="276644"/>
                  </a:moveTo>
                  <a:lnTo>
                    <a:pt x="551814" y="276644"/>
                  </a:lnTo>
                  <a:lnTo>
                    <a:pt x="668959" y="174612"/>
                  </a:lnTo>
                </a:path>
                <a:path w="669289" h="368300">
                  <a:moveTo>
                    <a:pt x="0" y="367715"/>
                  </a:moveTo>
                  <a:lnTo>
                    <a:pt x="551814" y="367715"/>
                  </a:lnTo>
                  <a:lnTo>
                    <a:pt x="668959" y="265684"/>
                  </a:lnTo>
                </a:path>
                <a:path w="669289" h="368300">
                  <a:moveTo>
                    <a:pt x="496696" y="0"/>
                  </a:moveTo>
                  <a:lnTo>
                    <a:pt x="272338" y="0"/>
                  </a:lnTo>
                  <a:lnTo>
                    <a:pt x="153936" y="103225"/>
                  </a:lnTo>
                  <a:lnTo>
                    <a:pt x="153936" y="367715"/>
                  </a:lnTo>
                  <a:lnTo>
                    <a:pt x="377723" y="367715"/>
                  </a:lnTo>
                  <a:lnTo>
                    <a:pt x="378307" y="103225"/>
                  </a:lnTo>
                  <a:lnTo>
                    <a:pt x="496696" y="0"/>
                  </a:lnTo>
                  <a:close/>
                </a:path>
              </a:pathLst>
            </a:custGeom>
            <a:ln w="12700">
              <a:solidFill>
                <a:srgbClr val="12BD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8516" y="4731475"/>
              <a:ext cx="154940" cy="83185"/>
            </a:xfrm>
            <a:custGeom>
              <a:avLst/>
              <a:gdLst/>
              <a:ahLst/>
              <a:cxnLst/>
              <a:rect l="l" t="t" r="r" b="b"/>
              <a:pathLst>
                <a:path w="154939" h="83185">
                  <a:moveTo>
                    <a:pt x="154571" y="0"/>
                  </a:moveTo>
                  <a:lnTo>
                    <a:pt x="0" y="0"/>
                  </a:lnTo>
                </a:path>
                <a:path w="154939" h="83185">
                  <a:moveTo>
                    <a:pt x="154571" y="82575"/>
                  </a:moveTo>
                  <a:lnTo>
                    <a:pt x="0" y="82575"/>
                  </a:lnTo>
                </a:path>
              </a:pathLst>
            </a:custGeom>
            <a:ln w="12700">
              <a:solidFill>
                <a:srgbClr val="12BD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5351" y="4206831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5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9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8440" y="4730200"/>
              <a:ext cx="567055" cy="0"/>
            </a:xfrm>
            <a:custGeom>
              <a:avLst/>
              <a:gdLst/>
              <a:ahLst/>
              <a:cxnLst/>
              <a:rect l="l" t="t" r="r" b="b"/>
              <a:pathLst>
                <a:path w="567054">
                  <a:moveTo>
                    <a:pt x="0" y="0"/>
                  </a:moveTo>
                  <a:lnTo>
                    <a:pt x="567004" y="0"/>
                  </a:lnTo>
                </a:path>
              </a:pathLst>
            </a:cu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5436" y="4694200"/>
              <a:ext cx="72008" cy="7199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219001" y="3008561"/>
            <a:ext cx="1695450" cy="1059815"/>
            <a:chOff x="3219001" y="3008561"/>
            <a:chExt cx="1695450" cy="1059815"/>
          </a:xfrm>
        </p:grpSpPr>
        <p:sp>
          <p:nvSpPr>
            <p:cNvPr id="15" name="object 15"/>
            <p:cNvSpPr/>
            <p:nvPr/>
          </p:nvSpPr>
          <p:spPr>
            <a:xfrm>
              <a:off x="3225351" y="3014911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5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9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5000" y="3538284"/>
              <a:ext cx="567055" cy="0"/>
            </a:xfrm>
            <a:custGeom>
              <a:avLst/>
              <a:gdLst/>
              <a:ahLst/>
              <a:cxnLst/>
              <a:rect l="l" t="t" r="r" b="b"/>
              <a:pathLst>
                <a:path w="567054">
                  <a:moveTo>
                    <a:pt x="0" y="0"/>
                  </a:moveTo>
                  <a:lnTo>
                    <a:pt x="567004" y="0"/>
                  </a:lnTo>
                </a:path>
              </a:pathLst>
            </a:cu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995" y="3502286"/>
              <a:ext cx="72008" cy="719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495806" y="3226661"/>
              <a:ext cx="526415" cy="623570"/>
            </a:xfrm>
            <a:custGeom>
              <a:avLst/>
              <a:gdLst/>
              <a:ahLst/>
              <a:cxnLst/>
              <a:rect l="l" t="t" r="r" b="b"/>
              <a:pathLst>
                <a:path w="526414" h="623570">
                  <a:moveTo>
                    <a:pt x="265284" y="1368"/>
                  </a:moveTo>
                  <a:lnTo>
                    <a:pt x="203200" y="0"/>
                  </a:lnTo>
                  <a:lnTo>
                    <a:pt x="169756" y="10853"/>
                  </a:lnTo>
                  <a:lnTo>
                    <a:pt x="153479" y="44107"/>
                  </a:lnTo>
                  <a:lnTo>
                    <a:pt x="142894" y="109940"/>
                  </a:lnTo>
                  <a:lnTo>
                    <a:pt x="144774" y="115020"/>
                  </a:lnTo>
                  <a:lnTo>
                    <a:pt x="131617" y="117573"/>
                  </a:lnTo>
                  <a:lnTo>
                    <a:pt x="128166" y="117590"/>
                  </a:lnTo>
                  <a:lnTo>
                    <a:pt x="126584" y="120470"/>
                  </a:lnTo>
                  <a:lnTo>
                    <a:pt x="126484" y="128801"/>
                  </a:lnTo>
                  <a:lnTo>
                    <a:pt x="127477" y="145170"/>
                  </a:lnTo>
                  <a:lnTo>
                    <a:pt x="125290" y="155690"/>
                  </a:lnTo>
                  <a:lnTo>
                    <a:pt x="151075" y="166590"/>
                  </a:lnTo>
                  <a:lnTo>
                    <a:pt x="157598" y="168304"/>
                  </a:lnTo>
                  <a:lnTo>
                    <a:pt x="165462" y="172399"/>
                  </a:lnTo>
                  <a:lnTo>
                    <a:pt x="176313" y="179097"/>
                  </a:lnTo>
                  <a:lnTo>
                    <a:pt x="193634" y="186242"/>
                  </a:lnTo>
                  <a:lnTo>
                    <a:pt x="221637" y="191547"/>
                  </a:lnTo>
                  <a:lnTo>
                    <a:pt x="264535" y="192731"/>
                  </a:lnTo>
                </a:path>
                <a:path w="526414" h="623570">
                  <a:moveTo>
                    <a:pt x="226041" y="8632"/>
                  </a:moveTo>
                  <a:lnTo>
                    <a:pt x="228894" y="71669"/>
                  </a:lnTo>
                  <a:lnTo>
                    <a:pt x="229673" y="104396"/>
                  </a:lnTo>
                  <a:lnTo>
                    <a:pt x="228224" y="117360"/>
                  </a:lnTo>
                  <a:lnTo>
                    <a:pt x="224390" y="121103"/>
                  </a:lnTo>
                  <a:lnTo>
                    <a:pt x="216137" y="107493"/>
                  </a:lnTo>
                  <a:lnTo>
                    <a:pt x="204580" y="74096"/>
                  </a:lnTo>
                  <a:lnTo>
                    <a:pt x="194292" y="40034"/>
                  </a:lnTo>
                  <a:lnTo>
                    <a:pt x="189846" y="24431"/>
                  </a:lnTo>
                </a:path>
                <a:path w="526414" h="623570">
                  <a:moveTo>
                    <a:pt x="174467" y="182216"/>
                  </a:moveTo>
                  <a:lnTo>
                    <a:pt x="171101" y="171510"/>
                  </a:lnTo>
                  <a:lnTo>
                    <a:pt x="156991" y="174786"/>
                  </a:lnTo>
                  <a:lnTo>
                    <a:pt x="149966" y="186755"/>
                  </a:lnTo>
                  <a:lnTo>
                    <a:pt x="150052" y="210700"/>
                  </a:lnTo>
                  <a:lnTo>
                    <a:pt x="157275" y="236024"/>
                  </a:lnTo>
                  <a:lnTo>
                    <a:pt x="171660" y="252129"/>
                  </a:lnTo>
                  <a:lnTo>
                    <a:pt x="174479" y="253488"/>
                  </a:lnTo>
                  <a:lnTo>
                    <a:pt x="180020" y="300156"/>
                  </a:lnTo>
                  <a:lnTo>
                    <a:pt x="191326" y="324507"/>
                  </a:lnTo>
                  <a:lnTo>
                    <a:pt x="216910" y="334455"/>
                  </a:lnTo>
                  <a:lnTo>
                    <a:pt x="265284" y="337918"/>
                  </a:lnTo>
                </a:path>
                <a:path w="526414" h="623570">
                  <a:moveTo>
                    <a:pt x="265284" y="373592"/>
                  </a:moveTo>
                  <a:lnTo>
                    <a:pt x="261614" y="372500"/>
                  </a:lnTo>
                  <a:lnTo>
                    <a:pt x="247238" y="365426"/>
                  </a:lnTo>
                  <a:lnTo>
                    <a:pt x="238199" y="367546"/>
                  </a:lnTo>
                  <a:lnTo>
                    <a:pt x="233917" y="380980"/>
                  </a:lnTo>
                  <a:lnTo>
                    <a:pt x="236295" y="400391"/>
                  </a:lnTo>
                  <a:lnTo>
                    <a:pt x="247238" y="420442"/>
                  </a:lnTo>
                  <a:lnTo>
                    <a:pt x="251746" y="422614"/>
                  </a:lnTo>
                  <a:lnTo>
                    <a:pt x="244139" y="437054"/>
                  </a:lnTo>
                  <a:lnTo>
                    <a:pt x="237910" y="454226"/>
                  </a:lnTo>
                  <a:lnTo>
                    <a:pt x="231742" y="478837"/>
                  </a:lnTo>
                  <a:lnTo>
                    <a:pt x="227267" y="502991"/>
                  </a:lnTo>
                  <a:lnTo>
                    <a:pt x="226117" y="518791"/>
                  </a:lnTo>
                </a:path>
                <a:path w="526414" h="623570">
                  <a:moveTo>
                    <a:pt x="149117" y="377681"/>
                  </a:moveTo>
                  <a:lnTo>
                    <a:pt x="170329" y="357589"/>
                  </a:lnTo>
                  <a:lnTo>
                    <a:pt x="181412" y="347676"/>
                  </a:lnTo>
                  <a:lnTo>
                    <a:pt x="185977" y="345047"/>
                  </a:lnTo>
                  <a:lnTo>
                    <a:pt x="187636" y="346808"/>
                  </a:lnTo>
                  <a:lnTo>
                    <a:pt x="188377" y="348837"/>
                  </a:lnTo>
                  <a:lnTo>
                    <a:pt x="188484" y="352123"/>
                  </a:lnTo>
                  <a:lnTo>
                    <a:pt x="189015" y="361467"/>
                  </a:lnTo>
                  <a:lnTo>
                    <a:pt x="195483" y="410167"/>
                  </a:lnTo>
                  <a:lnTo>
                    <a:pt x="204337" y="449704"/>
                  </a:lnTo>
                  <a:lnTo>
                    <a:pt x="218252" y="496725"/>
                  </a:lnTo>
                  <a:lnTo>
                    <a:pt x="237890" y="547677"/>
                  </a:lnTo>
                  <a:lnTo>
                    <a:pt x="263913" y="599004"/>
                  </a:lnTo>
                  <a:lnTo>
                    <a:pt x="264154" y="622055"/>
                  </a:lnTo>
                  <a:lnTo>
                    <a:pt x="25965" y="622055"/>
                  </a:lnTo>
                  <a:lnTo>
                    <a:pt x="13263" y="623062"/>
                  </a:lnTo>
                  <a:lnTo>
                    <a:pt x="6496" y="621923"/>
                  </a:lnTo>
                  <a:lnTo>
                    <a:pt x="3388" y="617310"/>
                  </a:lnTo>
                  <a:lnTo>
                    <a:pt x="1658" y="607894"/>
                  </a:lnTo>
                  <a:lnTo>
                    <a:pt x="0" y="574798"/>
                  </a:lnTo>
                  <a:lnTo>
                    <a:pt x="1585" y="516846"/>
                  </a:lnTo>
                  <a:lnTo>
                    <a:pt x="10880" y="459303"/>
                  </a:lnTo>
                  <a:lnTo>
                    <a:pt x="32354" y="427427"/>
                  </a:lnTo>
                  <a:lnTo>
                    <a:pt x="66934" y="413681"/>
                  </a:lnTo>
                  <a:lnTo>
                    <a:pt x="105256" y="397244"/>
                  </a:lnTo>
                  <a:lnTo>
                    <a:pt x="136318" y="383463"/>
                  </a:lnTo>
                  <a:lnTo>
                    <a:pt x="149117" y="377681"/>
                  </a:lnTo>
                  <a:close/>
                </a:path>
                <a:path w="526414" h="623570">
                  <a:moveTo>
                    <a:pt x="260877" y="1368"/>
                  </a:moveTo>
                  <a:lnTo>
                    <a:pt x="322961" y="0"/>
                  </a:lnTo>
                  <a:lnTo>
                    <a:pt x="356404" y="10853"/>
                  </a:lnTo>
                  <a:lnTo>
                    <a:pt x="372677" y="44107"/>
                  </a:lnTo>
                  <a:lnTo>
                    <a:pt x="383255" y="109940"/>
                  </a:lnTo>
                  <a:lnTo>
                    <a:pt x="381375" y="115020"/>
                  </a:lnTo>
                  <a:lnTo>
                    <a:pt x="394545" y="117573"/>
                  </a:lnTo>
                  <a:lnTo>
                    <a:pt x="397988" y="117590"/>
                  </a:lnTo>
                  <a:lnTo>
                    <a:pt x="399566" y="120470"/>
                  </a:lnTo>
                  <a:lnTo>
                    <a:pt x="399665" y="128801"/>
                  </a:lnTo>
                  <a:lnTo>
                    <a:pt x="398672" y="145170"/>
                  </a:lnTo>
                  <a:lnTo>
                    <a:pt x="400866" y="155690"/>
                  </a:lnTo>
                  <a:lnTo>
                    <a:pt x="375081" y="166590"/>
                  </a:lnTo>
                  <a:lnTo>
                    <a:pt x="368558" y="168304"/>
                  </a:lnTo>
                  <a:lnTo>
                    <a:pt x="360699" y="172399"/>
                  </a:lnTo>
                  <a:lnTo>
                    <a:pt x="349848" y="179097"/>
                  </a:lnTo>
                  <a:lnTo>
                    <a:pt x="332528" y="186242"/>
                  </a:lnTo>
                  <a:lnTo>
                    <a:pt x="304524" y="191547"/>
                  </a:lnTo>
                  <a:lnTo>
                    <a:pt x="261627" y="192731"/>
                  </a:lnTo>
                </a:path>
                <a:path w="526414" h="623570">
                  <a:moveTo>
                    <a:pt x="300120" y="8632"/>
                  </a:moveTo>
                  <a:lnTo>
                    <a:pt x="297260" y="71669"/>
                  </a:lnTo>
                  <a:lnTo>
                    <a:pt x="296477" y="104396"/>
                  </a:lnTo>
                  <a:lnTo>
                    <a:pt x="297925" y="117360"/>
                  </a:lnTo>
                  <a:lnTo>
                    <a:pt x="301759" y="121103"/>
                  </a:lnTo>
                  <a:lnTo>
                    <a:pt x="310014" y="107493"/>
                  </a:lnTo>
                  <a:lnTo>
                    <a:pt x="321575" y="74096"/>
                  </a:lnTo>
                  <a:lnTo>
                    <a:pt x="331868" y="40034"/>
                  </a:lnTo>
                  <a:lnTo>
                    <a:pt x="336315" y="24431"/>
                  </a:lnTo>
                </a:path>
                <a:path w="526414" h="623570">
                  <a:moveTo>
                    <a:pt x="351695" y="182343"/>
                  </a:moveTo>
                  <a:lnTo>
                    <a:pt x="355061" y="171510"/>
                  </a:lnTo>
                  <a:lnTo>
                    <a:pt x="369158" y="174786"/>
                  </a:lnTo>
                  <a:lnTo>
                    <a:pt x="376185" y="186755"/>
                  </a:lnTo>
                  <a:lnTo>
                    <a:pt x="376103" y="210700"/>
                  </a:lnTo>
                  <a:lnTo>
                    <a:pt x="368884" y="236024"/>
                  </a:lnTo>
                  <a:lnTo>
                    <a:pt x="354502" y="252129"/>
                  </a:lnTo>
                  <a:lnTo>
                    <a:pt x="351670" y="253488"/>
                  </a:lnTo>
                  <a:lnTo>
                    <a:pt x="346129" y="300156"/>
                  </a:lnTo>
                  <a:lnTo>
                    <a:pt x="334825" y="324507"/>
                  </a:lnTo>
                  <a:lnTo>
                    <a:pt x="309245" y="334455"/>
                  </a:lnTo>
                  <a:lnTo>
                    <a:pt x="260877" y="337918"/>
                  </a:lnTo>
                </a:path>
                <a:path w="526414" h="623570">
                  <a:moveTo>
                    <a:pt x="260877" y="373592"/>
                  </a:moveTo>
                  <a:lnTo>
                    <a:pt x="264535" y="372500"/>
                  </a:lnTo>
                  <a:lnTo>
                    <a:pt x="278924" y="365426"/>
                  </a:lnTo>
                  <a:lnTo>
                    <a:pt x="287963" y="367546"/>
                  </a:lnTo>
                  <a:lnTo>
                    <a:pt x="292245" y="380980"/>
                  </a:lnTo>
                  <a:lnTo>
                    <a:pt x="289866" y="400391"/>
                  </a:lnTo>
                  <a:lnTo>
                    <a:pt x="278924" y="420442"/>
                  </a:lnTo>
                  <a:lnTo>
                    <a:pt x="274403" y="422614"/>
                  </a:lnTo>
                  <a:lnTo>
                    <a:pt x="282023" y="437054"/>
                  </a:lnTo>
                  <a:lnTo>
                    <a:pt x="288246" y="454226"/>
                  </a:lnTo>
                  <a:lnTo>
                    <a:pt x="294413" y="478837"/>
                  </a:lnTo>
                  <a:lnTo>
                    <a:pt x="298887" y="502991"/>
                  </a:lnTo>
                  <a:lnTo>
                    <a:pt x="300031" y="518791"/>
                  </a:lnTo>
                </a:path>
                <a:path w="526414" h="623570">
                  <a:moveTo>
                    <a:pt x="377032" y="377681"/>
                  </a:moveTo>
                  <a:lnTo>
                    <a:pt x="355820" y="357589"/>
                  </a:lnTo>
                  <a:lnTo>
                    <a:pt x="344737" y="347676"/>
                  </a:lnTo>
                  <a:lnTo>
                    <a:pt x="340172" y="345047"/>
                  </a:lnTo>
                  <a:lnTo>
                    <a:pt x="338512" y="346808"/>
                  </a:lnTo>
                  <a:lnTo>
                    <a:pt x="337772" y="348837"/>
                  </a:lnTo>
                  <a:lnTo>
                    <a:pt x="337666" y="352123"/>
                  </a:lnTo>
                  <a:lnTo>
                    <a:pt x="337139" y="361467"/>
                  </a:lnTo>
                  <a:lnTo>
                    <a:pt x="330674" y="410167"/>
                  </a:lnTo>
                  <a:lnTo>
                    <a:pt x="321819" y="449704"/>
                  </a:lnTo>
                  <a:lnTo>
                    <a:pt x="307903" y="496725"/>
                  </a:lnTo>
                  <a:lnTo>
                    <a:pt x="288264" y="547677"/>
                  </a:lnTo>
                  <a:lnTo>
                    <a:pt x="262236" y="599004"/>
                  </a:lnTo>
                  <a:lnTo>
                    <a:pt x="261995" y="622055"/>
                  </a:lnTo>
                  <a:lnTo>
                    <a:pt x="500196" y="622055"/>
                  </a:lnTo>
                  <a:lnTo>
                    <a:pt x="512899" y="623062"/>
                  </a:lnTo>
                  <a:lnTo>
                    <a:pt x="519664" y="621923"/>
                  </a:lnTo>
                  <a:lnTo>
                    <a:pt x="522769" y="617310"/>
                  </a:lnTo>
                  <a:lnTo>
                    <a:pt x="524491" y="607894"/>
                  </a:lnTo>
                  <a:lnTo>
                    <a:pt x="526155" y="574798"/>
                  </a:lnTo>
                  <a:lnTo>
                    <a:pt x="524571" y="516846"/>
                  </a:lnTo>
                  <a:lnTo>
                    <a:pt x="515276" y="459303"/>
                  </a:lnTo>
                  <a:lnTo>
                    <a:pt x="493808" y="427427"/>
                  </a:lnTo>
                  <a:lnTo>
                    <a:pt x="459220" y="413681"/>
                  </a:lnTo>
                  <a:lnTo>
                    <a:pt x="420894" y="397244"/>
                  </a:lnTo>
                  <a:lnTo>
                    <a:pt x="389831" y="383463"/>
                  </a:lnTo>
                  <a:lnTo>
                    <a:pt x="377032" y="377681"/>
                  </a:lnTo>
                  <a:close/>
                </a:path>
                <a:path w="526414" h="623570">
                  <a:moveTo>
                    <a:pt x="437280" y="578024"/>
                  </a:moveTo>
                  <a:lnTo>
                    <a:pt x="337141" y="578024"/>
                  </a:lnTo>
                  <a:lnTo>
                    <a:pt x="337141" y="518791"/>
                  </a:lnTo>
                  <a:lnTo>
                    <a:pt x="437280" y="518791"/>
                  </a:lnTo>
                  <a:lnTo>
                    <a:pt x="437280" y="578024"/>
                  </a:lnTo>
                  <a:close/>
                </a:path>
                <a:path w="526414" h="623570">
                  <a:moveTo>
                    <a:pt x="232201" y="295474"/>
                  </a:moveTo>
                  <a:lnTo>
                    <a:pt x="249146" y="305527"/>
                  </a:lnTo>
                  <a:lnTo>
                    <a:pt x="261228" y="308981"/>
                  </a:lnTo>
                  <a:lnTo>
                    <a:pt x="274236" y="305929"/>
                  </a:lnTo>
                  <a:lnTo>
                    <a:pt x="293961" y="296465"/>
                  </a:lnTo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61926" y="3293800"/>
            <a:ext cx="47288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не менше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80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нових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робочих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місць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повинні 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бути створені </a:t>
            </a:r>
            <a:r>
              <a:rPr sz="1600" b="0" spc="-33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Roboto Light"/>
                <a:cs typeface="Roboto Light"/>
              </a:rPr>
              <a:t>протягом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 строку реалізації </a:t>
            </a:r>
            <a:r>
              <a:rPr sz="1600" b="0" spc="-10" dirty="0">
                <a:solidFill>
                  <a:srgbClr val="231F20"/>
                </a:solidFill>
                <a:latin typeface="Roboto Light"/>
                <a:cs typeface="Roboto Light"/>
              </a:rPr>
              <a:t>інвестиційного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проекту</a:t>
            </a:r>
            <a:endParaRPr sz="1600" dirty="0">
              <a:latin typeface="Roboto Light"/>
              <a:cs typeface="Robot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1926" y="4484324"/>
            <a:ext cx="37788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розмір інвестицій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в 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інвестиційний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проект має </a:t>
            </a:r>
            <a:r>
              <a:rPr sz="1600" b="0" spc="-33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становити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не</a:t>
            </a:r>
            <a:r>
              <a:rPr sz="1600" b="0" spc="-1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менше</a:t>
            </a:r>
            <a:r>
              <a:rPr sz="1600" b="0" spc="-1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 мільйонів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євро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1926" y="5675854"/>
            <a:ext cx="35191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строк реалізації </a:t>
            </a:r>
            <a:r>
              <a:rPr sz="1600" b="0" spc="-10" dirty="0">
                <a:solidFill>
                  <a:srgbClr val="231F20"/>
                </a:solidFill>
                <a:latin typeface="Roboto Light"/>
                <a:cs typeface="Roboto Light"/>
              </a:rPr>
              <a:t>інвестиційного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проекту не </a:t>
            </a:r>
            <a:r>
              <a:rPr sz="1600" b="0" spc="-33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повинен</a:t>
            </a:r>
            <a:r>
              <a:rPr sz="1600" b="0" spc="-1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0" spc="-5" dirty="0">
                <a:solidFill>
                  <a:srgbClr val="231F20"/>
                </a:solidFill>
                <a:latin typeface="Roboto Light"/>
                <a:cs typeface="Roboto Light"/>
              </a:rPr>
              <a:t>перевищувати</a:t>
            </a:r>
            <a:r>
              <a:rPr sz="160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років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19001" y="1771482"/>
            <a:ext cx="1695450" cy="1059815"/>
            <a:chOff x="3219001" y="1771482"/>
            <a:chExt cx="1695450" cy="1059815"/>
          </a:xfrm>
        </p:grpSpPr>
        <p:sp>
          <p:nvSpPr>
            <p:cNvPr id="23" name="object 23"/>
            <p:cNvSpPr/>
            <p:nvPr/>
          </p:nvSpPr>
          <p:spPr>
            <a:xfrm>
              <a:off x="4275000" y="2301200"/>
              <a:ext cx="567055" cy="0"/>
            </a:xfrm>
            <a:custGeom>
              <a:avLst/>
              <a:gdLst/>
              <a:ahLst/>
              <a:cxnLst/>
              <a:rect l="l" t="t" r="r" b="b"/>
              <a:pathLst>
                <a:path w="567054">
                  <a:moveTo>
                    <a:pt x="0" y="0"/>
                  </a:moveTo>
                  <a:lnTo>
                    <a:pt x="567004" y="0"/>
                  </a:lnTo>
                </a:path>
              </a:pathLst>
            </a:cu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995" y="2265202"/>
              <a:ext cx="72008" cy="719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25351" y="1777832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5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9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93085" y="2136206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67703" y="139103"/>
                  </a:moveTo>
                  <a:lnTo>
                    <a:pt x="62726" y="148823"/>
                  </a:lnTo>
                  <a:lnTo>
                    <a:pt x="58321" y="158802"/>
                  </a:lnTo>
                  <a:lnTo>
                    <a:pt x="54502" y="169012"/>
                  </a:lnTo>
                  <a:lnTo>
                    <a:pt x="51282" y="179425"/>
                  </a:lnTo>
                  <a:lnTo>
                    <a:pt x="18669" y="183197"/>
                  </a:lnTo>
                  <a:lnTo>
                    <a:pt x="11265" y="185483"/>
                  </a:lnTo>
                  <a:lnTo>
                    <a:pt x="5362" y="190109"/>
                  </a:lnTo>
                  <a:lnTo>
                    <a:pt x="1445" y="196502"/>
                  </a:lnTo>
                  <a:lnTo>
                    <a:pt x="0" y="204088"/>
                  </a:lnTo>
                  <a:lnTo>
                    <a:pt x="0" y="253771"/>
                  </a:lnTo>
                  <a:lnTo>
                    <a:pt x="51041" y="278447"/>
                  </a:lnTo>
                  <a:lnTo>
                    <a:pt x="54330" y="289326"/>
                  </a:lnTo>
                  <a:lnTo>
                    <a:pt x="58269" y="299962"/>
                  </a:lnTo>
                  <a:lnTo>
                    <a:pt x="62848" y="310335"/>
                  </a:lnTo>
                  <a:lnTo>
                    <a:pt x="68059" y="320420"/>
                  </a:lnTo>
                  <a:lnTo>
                    <a:pt x="47510" y="346379"/>
                  </a:lnTo>
                  <a:lnTo>
                    <a:pt x="43892" y="353242"/>
                  </a:lnTo>
                  <a:lnTo>
                    <a:pt x="42984" y="360695"/>
                  </a:lnTo>
                  <a:lnTo>
                    <a:pt x="44737" y="367982"/>
                  </a:lnTo>
                  <a:lnTo>
                    <a:pt x="49098" y="374345"/>
                  </a:lnTo>
                  <a:lnTo>
                    <a:pt x="84251" y="409486"/>
                  </a:lnTo>
                  <a:lnTo>
                    <a:pt x="90614" y="413847"/>
                  </a:lnTo>
                  <a:lnTo>
                    <a:pt x="97899" y="415599"/>
                  </a:lnTo>
                  <a:lnTo>
                    <a:pt x="105349" y="414692"/>
                  </a:lnTo>
                  <a:lnTo>
                    <a:pt x="112204" y="411073"/>
                  </a:lnTo>
                  <a:lnTo>
                    <a:pt x="137223" y="391236"/>
                  </a:lnTo>
                  <a:lnTo>
                    <a:pt x="147862" y="397016"/>
                  </a:lnTo>
                  <a:lnTo>
                    <a:pt x="158826" y="402086"/>
                  </a:lnTo>
                  <a:lnTo>
                    <a:pt x="170084" y="406439"/>
                  </a:lnTo>
                  <a:lnTo>
                    <a:pt x="181610" y="410070"/>
                  </a:lnTo>
                  <a:lnTo>
                    <a:pt x="185267" y="441388"/>
                  </a:lnTo>
                  <a:lnTo>
                    <a:pt x="187553" y="448791"/>
                  </a:lnTo>
                  <a:lnTo>
                    <a:pt x="192179" y="454694"/>
                  </a:lnTo>
                  <a:lnTo>
                    <a:pt x="198572" y="458612"/>
                  </a:lnTo>
                  <a:lnTo>
                    <a:pt x="206159" y="460057"/>
                  </a:lnTo>
                  <a:lnTo>
                    <a:pt x="255841" y="460057"/>
                  </a:lnTo>
                  <a:lnTo>
                    <a:pt x="280403" y="410540"/>
                  </a:lnTo>
                  <a:lnTo>
                    <a:pt x="291850" y="407098"/>
                  </a:lnTo>
                  <a:lnTo>
                    <a:pt x="303039" y="402944"/>
                  </a:lnTo>
                  <a:lnTo>
                    <a:pt x="313930" y="398072"/>
                  </a:lnTo>
                  <a:lnTo>
                    <a:pt x="324485" y="392480"/>
                  </a:lnTo>
                  <a:lnTo>
                    <a:pt x="347853" y="411010"/>
                  </a:lnTo>
                  <a:lnTo>
                    <a:pt x="354715" y="414630"/>
                  </a:lnTo>
                  <a:lnTo>
                    <a:pt x="362169" y="415540"/>
                  </a:lnTo>
                  <a:lnTo>
                    <a:pt x="369455" y="413789"/>
                  </a:lnTo>
                  <a:lnTo>
                    <a:pt x="375818" y="409422"/>
                  </a:lnTo>
                  <a:lnTo>
                    <a:pt x="410972" y="374281"/>
                  </a:lnTo>
                  <a:lnTo>
                    <a:pt x="415331" y="367918"/>
                  </a:lnTo>
                  <a:lnTo>
                    <a:pt x="417080" y="360632"/>
                  </a:lnTo>
                  <a:lnTo>
                    <a:pt x="416172" y="353179"/>
                  </a:lnTo>
                  <a:lnTo>
                    <a:pt x="412559" y="346316"/>
                  </a:lnTo>
                  <a:lnTo>
                    <a:pt x="394309" y="323240"/>
                  </a:lnTo>
                  <a:lnTo>
                    <a:pt x="399918" y="312869"/>
                  </a:lnTo>
                  <a:lnTo>
                    <a:pt x="404825" y="302185"/>
                  </a:lnTo>
                  <a:lnTo>
                    <a:pt x="409036" y="291227"/>
                  </a:lnTo>
                  <a:lnTo>
                    <a:pt x="412559" y="280034"/>
                  </a:lnTo>
                  <a:lnTo>
                    <a:pt x="441337" y="276682"/>
                  </a:lnTo>
                  <a:lnTo>
                    <a:pt x="448741" y="274389"/>
                  </a:lnTo>
                  <a:lnTo>
                    <a:pt x="454644" y="269759"/>
                  </a:lnTo>
                  <a:lnTo>
                    <a:pt x="458561" y="263364"/>
                  </a:lnTo>
                  <a:lnTo>
                    <a:pt x="460006" y="255777"/>
                  </a:lnTo>
                  <a:lnTo>
                    <a:pt x="460006" y="206209"/>
                  </a:lnTo>
                  <a:lnTo>
                    <a:pt x="413385" y="182079"/>
                  </a:lnTo>
                  <a:lnTo>
                    <a:pt x="409855" y="170158"/>
                  </a:lnTo>
                  <a:lnTo>
                    <a:pt x="405541" y="158526"/>
                  </a:lnTo>
                  <a:lnTo>
                    <a:pt x="400453" y="147205"/>
                  </a:lnTo>
                  <a:lnTo>
                    <a:pt x="394601" y="136220"/>
                  </a:lnTo>
                  <a:lnTo>
                    <a:pt x="412445" y="113677"/>
                  </a:lnTo>
                  <a:lnTo>
                    <a:pt x="416058" y="106814"/>
                  </a:lnTo>
                  <a:lnTo>
                    <a:pt x="416964" y="99361"/>
                  </a:lnTo>
                  <a:lnTo>
                    <a:pt x="415211" y="92074"/>
                  </a:lnTo>
                  <a:lnTo>
                    <a:pt x="410845" y="85712"/>
                  </a:lnTo>
                  <a:lnTo>
                    <a:pt x="375704" y="50558"/>
                  </a:lnTo>
                  <a:lnTo>
                    <a:pt x="369341" y="46197"/>
                  </a:lnTo>
                  <a:lnTo>
                    <a:pt x="362054" y="44445"/>
                  </a:lnTo>
                  <a:lnTo>
                    <a:pt x="354601" y="45352"/>
                  </a:lnTo>
                  <a:lnTo>
                    <a:pt x="347738" y="48971"/>
                  </a:lnTo>
                  <a:lnTo>
                    <a:pt x="325196" y="66814"/>
                  </a:lnTo>
                  <a:lnTo>
                    <a:pt x="313918" y="60811"/>
                  </a:lnTo>
                  <a:lnTo>
                    <a:pt x="302280" y="55611"/>
                  </a:lnTo>
                  <a:lnTo>
                    <a:pt x="290311" y="51228"/>
                  </a:lnTo>
                  <a:lnTo>
                    <a:pt x="278041" y="47675"/>
                  </a:lnTo>
                  <a:lnTo>
                    <a:pt x="274688" y="18656"/>
                  </a:lnTo>
                  <a:lnTo>
                    <a:pt x="272400" y="11253"/>
                  </a:lnTo>
                  <a:lnTo>
                    <a:pt x="267769" y="5351"/>
                  </a:lnTo>
                  <a:lnTo>
                    <a:pt x="261372" y="1438"/>
                  </a:lnTo>
                  <a:lnTo>
                    <a:pt x="253784" y="0"/>
                  </a:lnTo>
                  <a:lnTo>
                    <a:pt x="204101" y="0"/>
                  </a:lnTo>
                  <a:lnTo>
                    <a:pt x="179616" y="49326"/>
                  </a:lnTo>
                  <a:lnTo>
                    <a:pt x="168351" y="52956"/>
                  </a:lnTo>
                  <a:lnTo>
                    <a:pt x="157362" y="57303"/>
                  </a:lnTo>
                  <a:lnTo>
                    <a:pt x="146683" y="62358"/>
                  </a:lnTo>
                  <a:lnTo>
                    <a:pt x="136347" y="68110"/>
                  </a:lnTo>
                  <a:lnTo>
                    <a:pt x="112204" y="48920"/>
                  </a:lnTo>
                  <a:lnTo>
                    <a:pt x="105343" y="45300"/>
                  </a:lnTo>
                  <a:lnTo>
                    <a:pt x="97893" y="44389"/>
                  </a:lnTo>
                  <a:lnTo>
                    <a:pt x="90607" y="46141"/>
                  </a:lnTo>
                  <a:lnTo>
                    <a:pt x="84239" y="50507"/>
                  </a:lnTo>
                  <a:lnTo>
                    <a:pt x="49098" y="85648"/>
                  </a:lnTo>
                  <a:lnTo>
                    <a:pt x="44737" y="92011"/>
                  </a:lnTo>
                  <a:lnTo>
                    <a:pt x="42984" y="99298"/>
                  </a:lnTo>
                  <a:lnTo>
                    <a:pt x="43892" y="106751"/>
                  </a:lnTo>
                  <a:lnTo>
                    <a:pt x="47510" y="113614"/>
                  </a:lnTo>
                  <a:lnTo>
                    <a:pt x="67703" y="139103"/>
                  </a:lnTo>
                  <a:close/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6619" y="2277195"/>
              <a:ext cx="176944" cy="17694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827667" y="2023595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258330" y="130860"/>
                  </a:moveTo>
                  <a:lnTo>
                    <a:pt x="256362" y="107581"/>
                  </a:lnTo>
                  <a:lnTo>
                    <a:pt x="255765" y="100406"/>
                  </a:lnTo>
                  <a:lnTo>
                    <a:pt x="249872" y="94830"/>
                  </a:lnTo>
                  <a:lnTo>
                    <a:pt x="242697" y="94627"/>
                  </a:lnTo>
                  <a:lnTo>
                    <a:pt x="229196" y="94195"/>
                  </a:lnTo>
                  <a:lnTo>
                    <a:pt x="226687" y="87735"/>
                  </a:lnTo>
                  <a:lnTo>
                    <a:pt x="223742" y="81470"/>
                  </a:lnTo>
                  <a:lnTo>
                    <a:pt x="220377" y="75414"/>
                  </a:lnTo>
                  <a:lnTo>
                    <a:pt x="216611" y="69583"/>
                  </a:lnTo>
                  <a:lnTo>
                    <a:pt x="224269" y="58000"/>
                  </a:lnTo>
                  <a:lnTo>
                    <a:pt x="228231" y="52031"/>
                  </a:lnTo>
                  <a:lnTo>
                    <a:pt x="227063" y="43967"/>
                  </a:lnTo>
                  <a:lnTo>
                    <a:pt x="221615" y="39319"/>
                  </a:lnTo>
                  <a:lnTo>
                    <a:pt x="203733" y="24256"/>
                  </a:lnTo>
                  <a:lnTo>
                    <a:pt x="198247" y="19634"/>
                  </a:lnTo>
                  <a:lnTo>
                    <a:pt x="190157" y="19799"/>
                  </a:lnTo>
                  <a:lnTo>
                    <a:pt x="184899" y="24726"/>
                  </a:lnTo>
                  <a:lnTo>
                    <a:pt x="174802" y="34188"/>
                  </a:lnTo>
                  <a:lnTo>
                    <a:pt x="168249" y="31377"/>
                  </a:lnTo>
                  <a:lnTo>
                    <a:pt x="161537" y="29030"/>
                  </a:lnTo>
                  <a:lnTo>
                    <a:pt x="154682" y="27157"/>
                  </a:lnTo>
                  <a:lnTo>
                    <a:pt x="147701" y="25768"/>
                  </a:lnTo>
                  <a:lnTo>
                    <a:pt x="144894" y="11899"/>
                  </a:lnTo>
                  <a:lnTo>
                    <a:pt x="143459" y="4851"/>
                  </a:lnTo>
                  <a:lnTo>
                    <a:pt x="137007" y="0"/>
                  </a:lnTo>
                  <a:lnTo>
                    <a:pt x="129832" y="596"/>
                  </a:lnTo>
                  <a:lnTo>
                    <a:pt x="106464" y="2641"/>
                  </a:lnTo>
                  <a:lnTo>
                    <a:pt x="99288" y="3251"/>
                  </a:lnTo>
                  <a:lnTo>
                    <a:pt x="93713" y="9143"/>
                  </a:lnTo>
                  <a:lnTo>
                    <a:pt x="93510" y="16306"/>
                  </a:lnTo>
                  <a:lnTo>
                    <a:pt x="93040" y="31381"/>
                  </a:lnTo>
                  <a:lnTo>
                    <a:pt x="86961" y="33942"/>
                  </a:lnTo>
                  <a:lnTo>
                    <a:pt x="81060" y="36872"/>
                  </a:lnTo>
                  <a:lnTo>
                    <a:pt x="75355" y="40163"/>
                  </a:lnTo>
                  <a:lnTo>
                    <a:pt x="69862" y="43802"/>
                  </a:lnTo>
                  <a:lnTo>
                    <a:pt x="57315" y="35509"/>
                  </a:lnTo>
                  <a:lnTo>
                    <a:pt x="51346" y="31546"/>
                  </a:lnTo>
                  <a:lnTo>
                    <a:pt x="43294" y="32702"/>
                  </a:lnTo>
                  <a:lnTo>
                    <a:pt x="38646" y="38163"/>
                  </a:lnTo>
                  <a:lnTo>
                    <a:pt x="23571" y="56032"/>
                  </a:lnTo>
                  <a:lnTo>
                    <a:pt x="18961" y="61518"/>
                  </a:lnTo>
                  <a:lnTo>
                    <a:pt x="19126" y="69621"/>
                  </a:lnTo>
                  <a:lnTo>
                    <a:pt x="24053" y="74879"/>
                  </a:lnTo>
                  <a:lnTo>
                    <a:pt x="34963" y="86499"/>
                  </a:lnTo>
                  <a:lnTo>
                    <a:pt x="31623" y="93916"/>
                  </a:lnTo>
                  <a:lnTo>
                    <a:pt x="29222" y="101688"/>
                  </a:lnTo>
                  <a:lnTo>
                    <a:pt x="27698" y="109702"/>
                  </a:lnTo>
                  <a:lnTo>
                    <a:pt x="11912" y="112915"/>
                  </a:lnTo>
                  <a:lnTo>
                    <a:pt x="4851" y="114350"/>
                  </a:lnTo>
                  <a:lnTo>
                    <a:pt x="0" y="120802"/>
                  </a:lnTo>
                  <a:lnTo>
                    <a:pt x="609" y="127977"/>
                  </a:lnTo>
                  <a:lnTo>
                    <a:pt x="2565" y="151269"/>
                  </a:lnTo>
                  <a:lnTo>
                    <a:pt x="3175" y="158445"/>
                  </a:lnTo>
                  <a:lnTo>
                    <a:pt x="9067" y="164020"/>
                  </a:lnTo>
                  <a:lnTo>
                    <a:pt x="16243" y="164210"/>
                  </a:lnTo>
                  <a:lnTo>
                    <a:pt x="32232" y="164731"/>
                  </a:lnTo>
                  <a:lnTo>
                    <a:pt x="35115" y="172669"/>
                  </a:lnTo>
                  <a:lnTo>
                    <a:pt x="38925" y="180251"/>
                  </a:lnTo>
                  <a:lnTo>
                    <a:pt x="43649" y="187223"/>
                  </a:lnTo>
                  <a:lnTo>
                    <a:pt x="34632" y="200812"/>
                  </a:lnTo>
                  <a:lnTo>
                    <a:pt x="30670" y="206781"/>
                  </a:lnTo>
                  <a:lnTo>
                    <a:pt x="31826" y="214833"/>
                  </a:lnTo>
                  <a:lnTo>
                    <a:pt x="37287" y="219481"/>
                  </a:lnTo>
                  <a:lnTo>
                    <a:pt x="55156" y="234556"/>
                  </a:lnTo>
                  <a:lnTo>
                    <a:pt x="60655" y="239166"/>
                  </a:lnTo>
                  <a:lnTo>
                    <a:pt x="68745" y="239001"/>
                  </a:lnTo>
                  <a:lnTo>
                    <a:pt x="73990" y="234073"/>
                  </a:lnTo>
                  <a:lnTo>
                    <a:pt x="85420" y="223380"/>
                  </a:lnTo>
                  <a:lnTo>
                    <a:pt x="91603" y="226091"/>
                  </a:lnTo>
                  <a:lnTo>
                    <a:pt x="97931" y="228393"/>
                  </a:lnTo>
                  <a:lnTo>
                    <a:pt x="104385" y="230281"/>
                  </a:lnTo>
                  <a:lnTo>
                    <a:pt x="110947" y="231749"/>
                  </a:lnTo>
                  <a:lnTo>
                    <a:pt x="114033" y="246862"/>
                  </a:lnTo>
                  <a:lnTo>
                    <a:pt x="115481" y="253911"/>
                  </a:lnTo>
                  <a:lnTo>
                    <a:pt x="121932" y="258762"/>
                  </a:lnTo>
                  <a:lnTo>
                    <a:pt x="129108" y="258165"/>
                  </a:lnTo>
                  <a:lnTo>
                    <a:pt x="152400" y="256197"/>
                  </a:lnTo>
                  <a:lnTo>
                    <a:pt x="159575" y="255600"/>
                  </a:lnTo>
                  <a:lnTo>
                    <a:pt x="165138" y="249707"/>
                  </a:lnTo>
                  <a:lnTo>
                    <a:pt x="165341" y="242531"/>
                  </a:lnTo>
                  <a:lnTo>
                    <a:pt x="165785" y="227418"/>
                  </a:lnTo>
                  <a:lnTo>
                    <a:pt x="171984" y="224974"/>
                  </a:lnTo>
                  <a:lnTo>
                    <a:pt x="178009" y="222138"/>
                  </a:lnTo>
                  <a:lnTo>
                    <a:pt x="183834" y="218917"/>
                  </a:lnTo>
                  <a:lnTo>
                    <a:pt x="189433" y="215315"/>
                  </a:lnTo>
                  <a:lnTo>
                    <a:pt x="201498" y="223291"/>
                  </a:lnTo>
                  <a:lnTo>
                    <a:pt x="207467" y="227266"/>
                  </a:lnTo>
                  <a:lnTo>
                    <a:pt x="215519" y="226098"/>
                  </a:lnTo>
                  <a:lnTo>
                    <a:pt x="220179" y="220649"/>
                  </a:lnTo>
                  <a:lnTo>
                    <a:pt x="235242" y="202768"/>
                  </a:lnTo>
                  <a:lnTo>
                    <a:pt x="239852" y="197281"/>
                  </a:lnTo>
                  <a:lnTo>
                    <a:pt x="239699" y="189191"/>
                  </a:lnTo>
                  <a:lnTo>
                    <a:pt x="234759" y="183934"/>
                  </a:lnTo>
                  <a:lnTo>
                    <a:pt x="225018" y="173558"/>
                  </a:lnTo>
                  <a:lnTo>
                    <a:pt x="227651" y="167531"/>
                  </a:lnTo>
                  <a:lnTo>
                    <a:pt x="229889" y="161364"/>
                  </a:lnTo>
                  <a:lnTo>
                    <a:pt x="231726" y="155071"/>
                  </a:lnTo>
                  <a:lnTo>
                    <a:pt x="233159" y="148666"/>
                  </a:lnTo>
                  <a:lnTo>
                    <a:pt x="246913" y="145897"/>
                  </a:lnTo>
                  <a:lnTo>
                    <a:pt x="254038" y="144538"/>
                  </a:lnTo>
                  <a:lnTo>
                    <a:pt x="258927" y="138036"/>
                  </a:lnTo>
                  <a:lnTo>
                    <a:pt x="258330" y="130860"/>
                  </a:lnTo>
                  <a:close/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6237" y="2100641"/>
              <a:ext cx="103959" cy="10395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219001" y="5410283"/>
            <a:ext cx="1698625" cy="1059815"/>
            <a:chOff x="3219001" y="5410283"/>
            <a:chExt cx="1698625" cy="1059815"/>
          </a:xfrm>
        </p:grpSpPr>
        <p:sp>
          <p:nvSpPr>
            <p:cNvPr id="31" name="object 31"/>
            <p:cNvSpPr/>
            <p:nvPr/>
          </p:nvSpPr>
          <p:spPr>
            <a:xfrm>
              <a:off x="4278440" y="5940004"/>
              <a:ext cx="567055" cy="0"/>
            </a:xfrm>
            <a:custGeom>
              <a:avLst/>
              <a:gdLst/>
              <a:ahLst/>
              <a:cxnLst/>
              <a:rect l="l" t="t" r="r" b="b"/>
              <a:pathLst>
                <a:path w="567054">
                  <a:moveTo>
                    <a:pt x="0" y="0"/>
                  </a:moveTo>
                  <a:lnTo>
                    <a:pt x="567004" y="0"/>
                  </a:lnTo>
                </a:path>
              </a:pathLst>
            </a:cu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5436" y="5904006"/>
              <a:ext cx="72008" cy="719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25351" y="541663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1046746"/>
                  </a:moveTo>
                  <a:lnTo>
                    <a:pt x="571004" y="1044607"/>
                  </a:lnTo>
                  <a:lnTo>
                    <a:pt x="617444" y="1038314"/>
                  </a:lnTo>
                  <a:lnTo>
                    <a:pt x="662500" y="1028050"/>
                  </a:lnTo>
                  <a:lnTo>
                    <a:pt x="705988" y="1014002"/>
                  </a:lnTo>
                  <a:lnTo>
                    <a:pt x="747724" y="996353"/>
                  </a:lnTo>
                  <a:lnTo>
                    <a:pt x="787522" y="975289"/>
                  </a:lnTo>
                  <a:lnTo>
                    <a:pt x="825198" y="950995"/>
                  </a:lnTo>
                  <a:lnTo>
                    <a:pt x="860567" y="923654"/>
                  </a:lnTo>
                  <a:lnTo>
                    <a:pt x="893445" y="893452"/>
                  </a:lnTo>
                  <a:lnTo>
                    <a:pt x="923646" y="860574"/>
                  </a:lnTo>
                  <a:lnTo>
                    <a:pt x="950986" y="825205"/>
                  </a:lnTo>
                  <a:lnTo>
                    <a:pt x="975280" y="787529"/>
                  </a:lnTo>
                  <a:lnTo>
                    <a:pt x="996343" y="747731"/>
                  </a:lnTo>
                  <a:lnTo>
                    <a:pt x="1013991" y="705996"/>
                  </a:lnTo>
                  <a:lnTo>
                    <a:pt x="1028039" y="662508"/>
                  </a:lnTo>
                  <a:lnTo>
                    <a:pt x="1038302" y="617453"/>
                  </a:lnTo>
                  <a:lnTo>
                    <a:pt x="1044595" y="571015"/>
                  </a:lnTo>
                  <a:lnTo>
                    <a:pt x="1046734" y="523379"/>
                  </a:lnTo>
                  <a:lnTo>
                    <a:pt x="1044595" y="475741"/>
                  </a:lnTo>
                  <a:lnTo>
                    <a:pt x="1038302" y="429302"/>
                  </a:lnTo>
                  <a:lnTo>
                    <a:pt x="1028039" y="384245"/>
                  </a:lnTo>
                  <a:lnTo>
                    <a:pt x="1013991" y="340756"/>
                  </a:lnTo>
                  <a:lnTo>
                    <a:pt x="996343" y="299020"/>
                  </a:lnTo>
                  <a:lnTo>
                    <a:pt x="975280" y="259221"/>
                  </a:lnTo>
                  <a:lnTo>
                    <a:pt x="950986" y="221544"/>
                  </a:lnTo>
                  <a:lnTo>
                    <a:pt x="923646" y="186173"/>
                  </a:lnTo>
                  <a:lnTo>
                    <a:pt x="893445" y="153295"/>
                  </a:lnTo>
                  <a:lnTo>
                    <a:pt x="860567" y="123093"/>
                  </a:lnTo>
                  <a:lnTo>
                    <a:pt x="825198" y="95752"/>
                  </a:lnTo>
                  <a:lnTo>
                    <a:pt x="787522" y="71457"/>
                  </a:lnTo>
                  <a:lnTo>
                    <a:pt x="747724" y="50392"/>
                  </a:lnTo>
                  <a:lnTo>
                    <a:pt x="705988" y="32744"/>
                  </a:lnTo>
                  <a:lnTo>
                    <a:pt x="662500" y="18695"/>
                  </a:lnTo>
                  <a:lnTo>
                    <a:pt x="617444" y="8432"/>
                  </a:lnTo>
                  <a:lnTo>
                    <a:pt x="571004" y="2138"/>
                  </a:lnTo>
                  <a:lnTo>
                    <a:pt x="523367" y="0"/>
                  </a:lnTo>
                  <a:lnTo>
                    <a:pt x="475729" y="2138"/>
                  </a:lnTo>
                  <a:lnTo>
                    <a:pt x="429289" y="8432"/>
                  </a:lnTo>
                  <a:lnTo>
                    <a:pt x="384233" y="18695"/>
                  </a:lnTo>
                  <a:lnTo>
                    <a:pt x="340745" y="32744"/>
                  </a:lnTo>
                  <a:lnTo>
                    <a:pt x="299009" y="50392"/>
                  </a:lnTo>
                  <a:lnTo>
                    <a:pt x="259211" y="71457"/>
                  </a:lnTo>
                  <a:lnTo>
                    <a:pt x="221535" y="95752"/>
                  </a:lnTo>
                  <a:lnTo>
                    <a:pt x="186166" y="123093"/>
                  </a:lnTo>
                  <a:lnTo>
                    <a:pt x="153289" y="153295"/>
                  </a:lnTo>
                  <a:lnTo>
                    <a:pt x="123087" y="186173"/>
                  </a:lnTo>
                  <a:lnTo>
                    <a:pt x="95747" y="221544"/>
                  </a:lnTo>
                  <a:lnTo>
                    <a:pt x="71453" y="259221"/>
                  </a:lnTo>
                  <a:lnTo>
                    <a:pt x="50390" y="299020"/>
                  </a:lnTo>
                  <a:lnTo>
                    <a:pt x="32742" y="340756"/>
                  </a:lnTo>
                  <a:lnTo>
                    <a:pt x="18694" y="384245"/>
                  </a:lnTo>
                  <a:lnTo>
                    <a:pt x="8431" y="429302"/>
                  </a:lnTo>
                  <a:lnTo>
                    <a:pt x="2138" y="475741"/>
                  </a:lnTo>
                  <a:lnTo>
                    <a:pt x="0" y="523379"/>
                  </a:lnTo>
                  <a:lnTo>
                    <a:pt x="2138" y="571015"/>
                  </a:lnTo>
                  <a:lnTo>
                    <a:pt x="8431" y="617453"/>
                  </a:lnTo>
                  <a:lnTo>
                    <a:pt x="18694" y="662508"/>
                  </a:lnTo>
                  <a:lnTo>
                    <a:pt x="32742" y="705996"/>
                  </a:lnTo>
                  <a:lnTo>
                    <a:pt x="50390" y="747731"/>
                  </a:lnTo>
                  <a:lnTo>
                    <a:pt x="71453" y="787529"/>
                  </a:lnTo>
                  <a:lnTo>
                    <a:pt x="95747" y="825205"/>
                  </a:lnTo>
                  <a:lnTo>
                    <a:pt x="123087" y="860574"/>
                  </a:lnTo>
                  <a:lnTo>
                    <a:pt x="153289" y="893452"/>
                  </a:lnTo>
                  <a:lnTo>
                    <a:pt x="186166" y="923654"/>
                  </a:lnTo>
                  <a:lnTo>
                    <a:pt x="221535" y="950995"/>
                  </a:lnTo>
                  <a:lnTo>
                    <a:pt x="259211" y="975289"/>
                  </a:lnTo>
                  <a:lnTo>
                    <a:pt x="299009" y="996353"/>
                  </a:lnTo>
                  <a:lnTo>
                    <a:pt x="340745" y="1014002"/>
                  </a:lnTo>
                  <a:lnTo>
                    <a:pt x="384233" y="1028050"/>
                  </a:lnTo>
                  <a:lnTo>
                    <a:pt x="429289" y="1038314"/>
                  </a:lnTo>
                  <a:lnTo>
                    <a:pt x="475729" y="1044607"/>
                  </a:lnTo>
                  <a:lnTo>
                    <a:pt x="523367" y="1046746"/>
                  </a:lnTo>
                  <a:close/>
                </a:path>
              </a:pathLst>
            </a:custGeom>
            <a:ln w="12699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08946" y="5597969"/>
              <a:ext cx="685800" cy="680085"/>
            </a:xfrm>
            <a:custGeom>
              <a:avLst/>
              <a:gdLst/>
              <a:ahLst/>
              <a:cxnLst/>
              <a:rect l="l" t="t" r="r" b="b"/>
              <a:pathLst>
                <a:path w="685800" h="680085">
                  <a:moveTo>
                    <a:pt x="24714" y="419811"/>
                  </a:moveTo>
                  <a:lnTo>
                    <a:pt x="18110" y="380669"/>
                  </a:lnTo>
                  <a:lnTo>
                    <a:pt x="17513" y="374383"/>
                  </a:lnTo>
                  <a:lnTo>
                    <a:pt x="11811" y="369735"/>
                  </a:lnTo>
                  <a:lnTo>
                    <a:pt x="5372" y="370484"/>
                  </a:lnTo>
                  <a:lnTo>
                    <a:pt x="0" y="370992"/>
                  </a:lnTo>
                  <a:lnTo>
                    <a:pt x="0" y="414909"/>
                  </a:lnTo>
                  <a:lnTo>
                    <a:pt x="723" y="418604"/>
                  </a:lnTo>
                  <a:lnTo>
                    <a:pt x="2222" y="424599"/>
                  </a:lnTo>
                  <a:lnTo>
                    <a:pt x="8369" y="428498"/>
                  </a:lnTo>
                  <a:lnTo>
                    <a:pt x="14516" y="427304"/>
                  </a:lnTo>
                  <a:lnTo>
                    <a:pt x="20815" y="425958"/>
                  </a:lnTo>
                  <a:lnTo>
                    <a:pt x="24714" y="419811"/>
                  </a:lnTo>
                  <a:close/>
                </a:path>
                <a:path w="685800" h="680085">
                  <a:moveTo>
                    <a:pt x="45097" y="480072"/>
                  </a:moveTo>
                  <a:lnTo>
                    <a:pt x="44792" y="478574"/>
                  </a:lnTo>
                  <a:lnTo>
                    <a:pt x="44043" y="477075"/>
                  </a:lnTo>
                  <a:lnTo>
                    <a:pt x="44043" y="476923"/>
                  </a:lnTo>
                  <a:lnTo>
                    <a:pt x="30403" y="439597"/>
                  </a:lnTo>
                  <a:lnTo>
                    <a:pt x="24104" y="435991"/>
                  </a:lnTo>
                  <a:lnTo>
                    <a:pt x="11811" y="439293"/>
                  </a:lnTo>
                  <a:lnTo>
                    <a:pt x="8216" y="445592"/>
                  </a:lnTo>
                  <a:lnTo>
                    <a:pt x="10007" y="452031"/>
                  </a:lnTo>
                  <a:lnTo>
                    <a:pt x="10007" y="452488"/>
                  </a:lnTo>
                  <a:lnTo>
                    <a:pt x="24701" y="490423"/>
                  </a:lnTo>
                  <a:lnTo>
                    <a:pt x="28905" y="493115"/>
                  </a:lnTo>
                  <a:lnTo>
                    <a:pt x="33401" y="493115"/>
                  </a:lnTo>
                  <a:lnTo>
                    <a:pt x="39852" y="493268"/>
                  </a:lnTo>
                  <a:lnTo>
                    <a:pt x="45097" y="488175"/>
                  </a:lnTo>
                  <a:lnTo>
                    <a:pt x="45097" y="481723"/>
                  </a:lnTo>
                  <a:lnTo>
                    <a:pt x="45097" y="480072"/>
                  </a:lnTo>
                  <a:close/>
                </a:path>
                <a:path w="685800" h="680085">
                  <a:moveTo>
                    <a:pt x="80784" y="539902"/>
                  </a:moveTo>
                  <a:lnTo>
                    <a:pt x="59055" y="506768"/>
                  </a:lnTo>
                  <a:lnTo>
                    <a:pt x="55905" y="501230"/>
                  </a:lnTo>
                  <a:lnTo>
                    <a:pt x="48856" y="499275"/>
                  </a:lnTo>
                  <a:lnTo>
                    <a:pt x="43307" y="502577"/>
                  </a:lnTo>
                  <a:lnTo>
                    <a:pt x="37757" y="505726"/>
                  </a:lnTo>
                  <a:lnTo>
                    <a:pt x="35814" y="512775"/>
                  </a:lnTo>
                  <a:lnTo>
                    <a:pt x="58445" y="548309"/>
                  </a:lnTo>
                  <a:lnTo>
                    <a:pt x="69545" y="554456"/>
                  </a:lnTo>
                  <a:lnTo>
                    <a:pt x="79590" y="546798"/>
                  </a:lnTo>
                  <a:lnTo>
                    <a:pt x="80784" y="539902"/>
                  </a:lnTo>
                  <a:close/>
                </a:path>
                <a:path w="685800" h="680085">
                  <a:moveTo>
                    <a:pt x="126365" y="595985"/>
                  </a:moveTo>
                  <a:lnTo>
                    <a:pt x="126072" y="588937"/>
                  </a:lnTo>
                  <a:lnTo>
                    <a:pt x="115468" y="578942"/>
                  </a:lnTo>
                  <a:lnTo>
                    <a:pt x="109537" y="573036"/>
                  </a:lnTo>
                  <a:lnTo>
                    <a:pt x="103771" y="567016"/>
                  </a:lnTo>
                  <a:lnTo>
                    <a:pt x="98183" y="560895"/>
                  </a:lnTo>
                  <a:lnTo>
                    <a:pt x="93980" y="556094"/>
                  </a:lnTo>
                  <a:lnTo>
                    <a:pt x="86639" y="555650"/>
                  </a:lnTo>
                  <a:lnTo>
                    <a:pt x="77038" y="564045"/>
                  </a:lnTo>
                  <a:lnTo>
                    <a:pt x="76593" y="571385"/>
                  </a:lnTo>
                  <a:lnTo>
                    <a:pt x="80797" y="576186"/>
                  </a:lnTo>
                  <a:lnTo>
                    <a:pt x="110782" y="605878"/>
                  </a:lnTo>
                  <a:lnTo>
                    <a:pt x="118122" y="605421"/>
                  </a:lnTo>
                  <a:lnTo>
                    <a:pt x="126365" y="595985"/>
                  </a:lnTo>
                  <a:close/>
                </a:path>
                <a:path w="685800" h="680085">
                  <a:moveTo>
                    <a:pt x="182448" y="634669"/>
                  </a:moveTo>
                  <a:lnTo>
                    <a:pt x="180644" y="627621"/>
                  </a:lnTo>
                  <a:lnTo>
                    <a:pt x="175247" y="624319"/>
                  </a:lnTo>
                  <a:lnTo>
                    <a:pt x="168097" y="619950"/>
                  </a:lnTo>
                  <a:lnTo>
                    <a:pt x="161074" y="615429"/>
                  </a:lnTo>
                  <a:lnTo>
                    <a:pt x="154152" y="610730"/>
                  </a:lnTo>
                  <a:lnTo>
                    <a:pt x="147358" y="605878"/>
                  </a:lnTo>
                  <a:lnTo>
                    <a:pt x="142417" y="601980"/>
                  </a:lnTo>
                  <a:lnTo>
                    <a:pt x="135064" y="602729"/>
                  </a:lnTo>
                  <a:lnTo>
                    <a:pt x="127266" y="612775"/>
                  </a:lnTo>
                  <a:lnTo>
                    <a:pt x="128016" y="620115"/>
                  </a:lnTo>
                  <a:lnTo>
                    <a:pt x="133261" y="624166"/>
                  </a:lnTo>
                  <a:lnTo>
                    <a:pt x="140970" y="629666"/>
                  </a:lnTo>
                  <a:lnTo>
                    <a:pt x="148348" y="634695"/>
                  </a:lnTo>
                  <a:lnTo>
                    <a:pt x="155867" y="639559"/>
                  </a:lnTo>
                  <a:lnTo>
                    <a:pt x="169100" y="647560"/>
                  </a:lnTo>
                  <a:lnTo>
                    <a:pt x="176149" y="645756"/>
                  </a:lnTo>
                  <a:lnTo>
                    <a:pt x="182448" y="634669"/>
                  </a:lnTo>
                  <a:close/>
                </a:path>
                <a:path w="685800" h="680085">
                  <a:moveTo>
                    <a:pt x="245110" y="660755"/>
                  </a:moveTo>
                  <a:lnTo>
                    <a:pt x="241808" y="654151"/>
                  </a:lnTo>
                  <a:lnTo>
                    <a:pt x="235813" y="652208"/>
                  </a:lnTo>
                  <a:lnTo>
                    <a:pt x="227977" y="649414"/>
                  </a:lnTo>
                  <a:lnTo>
                    <a:pt x="220179" y="646455"/>
                  </a:lnTo>
                  <a:lnTo>
                    <a:pt x="212458" y="643280"/>
                  </a:lnTo>
                  <a:lnTo>
                    <a:pt x="204774" y="639914"/>
                  </a:lnTo>
                  <a:lnTo>
                    <a:pt x="199085" y="637070"/>
                  </a:lnTo>
                  <a:lnTo>
                    <a:pt x="192189" y="639470"/>
                  </a:lnTo>
                  <a:lnTo>
                    <a:pt x="186486" y="650862"/>
                  </a:lnTo>
                  <a:lnTo>
                    <a:pt x="188887" y="657758"/>
                  </a:lnTo>
                  <a:lnTo>
                    <a:pt x="194576" y="660603"/>
                  </a:lnTo>
                  <a:lnTo>
                    <a:pt x="194729" y="660755"/>
                  </a:lnTo>
                  <a:lnTo>
                    <a:pt x="195033" y="660755"/>
                  </a:lnTo>
                  <a:lnTo>
                    <a:pt x="195186" y="660908"/>
                  </a:lnTo>
                  <a:lnTo>
                    <a:pt x="203339" y="664514"/>
                  </a:lnTo>
                  <a:lnTo>
                    <a:pt x="211607" y="667943"/>
                  </a:lnTo>
                  <a:lnTo>
                    <a:pt x="219976" y="671144"/>
                  </a:lnTo>
                  <a:lnTo>
                    <a:pt x="234467" y="676198"/>
                  </a:lnTo>
                  <a:lnTo>
                    <a:pt x="241058" y="672896"/>
                  </a:lnTo>
                  <a:lnTo>
                    <a:pt x="243154" y="666902"/>
                  </a:lnTo>
                  <a:lnTo>
                    <a:pt x="245110" y="660755"/>
                  </a:lnTo>
                  <a:close/>
                </a:path>
                <a:path w="685800" h="680085">
                  <a:moveTo>
                    <a:pt x="310934" y="672452"/>
                  </a:moveTo>
                  <a:lnTo>
                    <a:pt x="306578" y="667499"/>
                  </a:lnTo>
                  <a:lnTo>
                    <a:pt x="300736" y="666902"/>
                  </a:lnTo>
                  <a:lnTo>
                    <a:pt x="292442" y="665797"/>
                  </a:lnTo>
                  <a:lnTo>
                    <a:pt x="284200" y="664502"/>
                  </a:lnTo>
                  <a:lnTo>
                    <a:pt x="276021" y="662978"/>
                  </a:lnTo>
                  <a:lnTo>
                    <a:pt x="261759" y="659853"/>
                  </a:lnTo>
                  <a:lnTo>
                    <a:pt x="255460" y="663752"/>
                  </a:lnTo>
                  <a:lnTo>
                    <a:pt x="252755" y="676046"/>
                  </a:lnTo>
                  <a:lnTo>
                    <a:pt x="255092" y="679805"/>
                  </a:lnTo>
                  <a:lnTo>
                    <a:pt x="310934" y="679805"/>
                  </a:lnTo>
                  <a:lnTo>
                    <a:pt x="310934" y="672452"/>
                  </a:lnTo>
                  <a:close/>
                </a:path>
                <a:path w="685800" h="680085">
                  <a:moveTo>
                    <a:pt x="380428" y="679805"/>
                  </a:moveTo>
                  <a:lnTo>
                    <a:pt x="379907" y="672439"/>
                  </a:lnTo>
                  <a:lnTo>
                    <a:pt x="374510" y="667499"/>
                  </a:lnTo>
                  <a:lnTo>
                    <a:pt x="368058" y="667943"/>
                  </a:lnTo>
                  <a:lnTo>
                    <a:pt x="367461" y="667943"/>
                  </a:lnTo>
                  <a:lnTo>
                    <a:pt x="360464" y="668451"/>
                  </a:lnTo>
                  <a:lnTo>
                    <a:pt x="353441" y="668820"/>
                  </a:lnTo>
                  <a:lnTo>
                    <a:pt x="346417" y="669061"/>
                  </a:lnTo>
                  <a:lnTo>
                    <a:pt x="339420" y="669137"/>
                  </a:lnTo>
                  <a:lnTo>
                    <a:pt x="334175" y="669137"/>
                  </a:lnTo>
                  <a:lnTo>
                    <a:pt x="327875" y="669290"/>
                  </a:lnTo>
                  <a:lnTo>
                    <a:pt x="322783" y="674243"/>
                  </a:lnTo>
                  <a:lnTo>
                    <a:pt x="322503" y="679805"/>
                  </a:lnTo>
                  <a:lnTo>
                    <a:pt x="380428" y="679805"/>
                  </a:lnTo>
                  <a:close/>
                </a:path>
                <a:path w="685800" h="680085">
                  <a:moveTo>
                    <a:pt x="449021" y="668845"/>
                  </a:moveTo>
                  <a:lnTo>
                    <a:pt x="447078" y="662838"/>
                  </a:lnTo>
                  <a:lnTo>
                    <a:pt x="445122" y="657148"/>
                  </a:lnTo>
                  <a:lnTo>
                    <a:pt x="438975" y="653846"/>
                  </a:lnTo>
                  <a:lnTo>
                    <a:pt x="432981" y="655345"/>
                  </a:lnTo>
                  <a:lnTo>
                    <a:pt x="424967" y="657618"/>
                  </a:lnTo>
                  <a:lnTo>
                    <a:pt x="416902" y="659714"/>
                  </a:lnTo>
                  <a:lnTo>
                    <a:pt x="408774" y="661606"/>
                  </a:lnTo>
                  <a:lnTo>
                    <a:pt x="400596" y="663295"/>
                  </a:lnTo>
                  <a:lnTo>
                    <a:pt x="394296" y="664489"/>
                  </a:lnTo>
                  <a:lnTo>
                    <a:pt x="390245" y="670483"/>
                  </a:lnTo>
                  <a:lnTo>
                    <a:pt x="392023" y="679805"/>
                  </a:lnTo>
                  <a:lnTo>
                    <a:pt x="431292" y="679805"/>
                  </a:lnTo>
                  <a:lnTo>
                    <a:pt x="439724" y="677379"/>
                  </a:lnTo>
                  <a:lnTo>
                    <a:pt x="445719" y="675436"/>
                  </a:lnTo>
                  <a:lnTo>
                    <a:pt x="449021" y="668845"/>
                  </a:lnTo>
                  <a:close/>
                </a:path>
                <a:path w="685800" h="680085">
                  <a:moveTo>
                    <a:pt x="513346" y="639610"/>
                  </a:moveTo>
                  <a:lnTo>
                    <a:pt x="510336" y="634060"/>
                  </a:lnTo>
                  <a:lnTo>
                    <a:pt x="507047" y="628510"/>
                  </a:lnTo>
                  <a:lnTo>
                    <a:pt x="499999" y="626567"/>
                  </a:lnTo>
                  <a:lnTo>
                    <a:pt x="487083" y="633501"/>
                  </a:lnTo>
                  <a:lnTo>
                    <a:pt x="479628" y="637235"/>
                  </a:lnTo>
                  <a:lnTo>
                    <a:pt x="472084" y="640753"/>
                  </a:lnTo>
                  <a:lnTo>
                    <a:pt x="464464" y="644105"/>
                  </a:lnTo>
                  <a:lnTo>
                    <a:pt x="458609" y="646506"/>
                  </a:lnTo>
                  <a:lnTo>
                    <a:pt x="455764" y="653249"/>
                  </a:lnTo>
                  <a:lnTo>
                    <a:pt x="460565" y="664946"/>
                  </a:lnTo>
                  <a:lnTo>
                    <a:pt x="467309" y="667791"/>
                  </a:lnTo>
                  <a:lnTo>
                    <a:pt x="473163" y="665403"/>
                  </a:lnTo>
                  <a:lnTo>
                    <a:pt x="473303" y="665403"/>
                  </a:lnTo>
                  <a:lnTo>
                    <a:pt x="473456" y="665251"/>
                  </a:lnTo>
                  <a:lnTo>
                    <a:pt x="481634" y="661670"/>
                  </a:lnTo>
                  <a:lnTo>
                    <a:pt x="489737" y="657898"/>
                  </a:lnTo>
                  <a:lnTo>
                    <a:pt x="497763" y="653897"/>
                  </a:lnTo>
                  <a:lnTo>
                    <a:pt x="511238" y="646658"/>
                  </a:lnTo>
                  <a:lnTo>
                    <a:pt x="513346" y="639610"/>
                  </a:lnTo>
                  <a:close/>
                </a:path>
                <a:path w="685800" h="680085">
                  <a:moveTo>
                    <a:pt x="569569" y="597776"/>
                  </a:moveTo>
                  <a:lnTo>
                    <a:pt x="565365" y="592975"/>
                  </a:lnTo>
                  <a:lnTo>
                    <a:pt x="561467" y="588035"/>
                  </a:lnTo>
                  <a:lnTo>
                    <a:pt x="554278" y="587578"/>
                  </a:lnTo>
                  <a:lnTo>
                    <a:pt x="549325" y="591629"/>
                  </a:lnTo>
                  <a:lnTo>
                    <a:pt x="542861" y="597027"/>
                  </a:lnTo>
                  <a:lnTo>
                    <a:pt x="536282" y="602221"/>
                  </a:lnTo>
                  <a:lnTo>
                    <a:pt x="529590" y="607212"/>
                  </a:lnTo>
                  <a:lnTo>
                    <a:pt x="517537" y="615619"/>
                  </a:lnTo>
                  <a:lnTo>
                    <a:pt x="516191" y="622820"/>
                  </a:lnTo>
                  <a:lnTo>
                    <a:pt x="523392" y="633310"/>
                  </a:lnTo>
                  <a:lnTo>
                    <a:pt x="530580" y="634657"/>
                  </a:lnTo>
                  <a:lnTo>
                    <a:pt x="543166" y="625894"/>
                  </a:lnTo>
                  <a:lnTo>
                    <a:pt x="550329" y="620509"/>
                  </a:lnTo>
                  <a:lnTo>
                    <a:pt x="557339" y="614934"/>
                  </a:lnTo>
                  <a:lnTo>
                    <a:pt x="564172" y="609168"/>
                  </a:lnTo>
                  <a:lnTo>
                    <a:pt x="568972" y="604977"/>
                  </a:lnTo>
                  <a:lnTo>
                    <a:pt x="569569" y="597776"/>
                  </a:lnTo>
                  <a:close/>
                </a:path>
                <a:path w="685800" h="680085">
                  <a:moveTo>
                    <a:pt x="581710" y="346189"/>
                  </a:moveTo>
                  <a:lnTo>
                    <a:pt x="576719" y="297345"/>
                  </a:lnTo>
                  <a:lnTo>
                    <a:pt x="562597" y="251929"/>
                  </a:lnTo>
                  <a:lnTo>
                    <a:pt x="558025" y="243522"/>
                  </a:lnTo>
                  <a:lnTo>
                    <a:pt x="558025" y="334645"/>
                  </a:lnTo>
                  <a:lnTo>
                    <a:pt x="517690" y="334645"/>
                  </a:lnTo>
                  <a:lnTo>
                    <a:pt x="512445" y="339737"/>
                  </a:lnTo>
                  <a:lnTo>
                    <a:pt x="512445" y="352488"/>
                  </a:lnTo>
                  <a:lnTo>
                    <a:pt x="517690" y="357733"/>
                  </a:lnTo>
                  <a:lnTo>
                    <a:pt x="558025" y="357733"/>
                  </a:lnTo>
                  <a:lnTo>
                    <a:pt x="550519" y="404114"/>
                  </a:lnTo>
                  <a:lnTo>
                    <a:pt x="533908" y="446582"/>
                  </a:lnTo>
                  <a:lnTo>
                    <a:pt x="509219" y="484238"/>
                  </a:lnTo>
                  <a:lnTo>
                    <a:pt x="477520" y="515950"/>
                  </a:lnTo>
                  <a:lnTo>
                    <a:pt x="439877" y="540664"/>
                  </a:lnTo>
                  <a:lnTo>
                    <a:pt x="397281" y="557301"/>
                  </a:lnTo>
                  <a:lnTo>
                    <a:pt x="350964" y="564794"/>
                  </a:lnTo>
                  <a:lnTo>
                    <a:pt x="350964" y="524459"/>
                  </a:lnTo>
                  <a:lnTo>
                    <a:pt x="345871" y="519214"/>
                  </a:lnTo>
                  <a:lnTo>
                    <a:pt x="332981" y="519214"/>
                  </a:lnTo>
                  <a:lnTo>
                    <a:pt x="327875" y="524306"/>
                  </a:lnTo>
                  <a:lnTo>
                    <a:pt x="327875" y="564794"/>
                  </a:lnTo>
                  <a:lnTo>
                    <a:pt x="281520" y="557301"/>
                  </a:lnTo>
                  <a:lnTo>
                    <a:pt x="238988" y="540664"/>
                  </a:lnTo>
                  <a:lnTo>
                    <a:pt x="201371" y="516001"/>
                  </a:lnTo>
                  <a:lnTo>
                    <a:pt x="169659" y="484301"/>
                  </a:lnTo>
                  <a:lnTo>
                    <a:pt x="144957" y="446646"/>
                  </a:lnTo>
                  <a:lnTo>
                    <a:pt x="128308" y="404063"/>
                  </a:lnTo>
                  <a:lnTo>
                    <a:pt x="120827" y="357733"/>
                  </a:lnTo>
                  <a:lnTo>
                    <a:pt x="161150" y="357733"/>
                  </a:lnTo>
                  <a:lnTo>
                    <a:pt x="166408" y="352640"/>
                  </a:lnTo>
                  <a:lnTo>
                    <a:pt x="166408" y="339890"/>
                  </a:lnTo>
                  <a:lnTo>
                    <a:pt x="161302" y="334645"/>
                  </a:lnTo>
                  <a:lnTo>
                    <a:pt x="120827" y="334645"/>
                  </a:lnTo>
                  <a:lnTo>
                    <a:pt x="128333" y="288277"/>
                  </a:lnTo>
                  <a:lnTo>
                    <a:pt x="144932" y="245808"/>
                  </a:lnTo>
                  <a:lnTo>
                    <a:pt x="169608" y="208153"/>
                  </a:lnTo>
                  <a:lnTo>
                    <a:pt x="201307" y="176441"/>
                  </a:lnTo>
                  <a:lnTo>
                    <a:pt x="238963" y="151726"/>
                  </a:lnTo>
                  <a:lnTo>
                    <a:pt x="281546" y="135077"/>
                  </a:lnTo>
                  <a:lnTo>
                    <a:pt x="327875" y="127584"/>
                  </a:lnTo>
                  <a:lnTo>
                    <a:pt x="327875" y="167919"/>
                  </a:lnTo>
                  <a:lnTo>
                    <a:pt x="332981" y="173164"/>
                  </a:lnTo>
                  <a:lnTo>
                    <a:pt x="345871" y="173164"/>
                  </a:lnTo>
                  <a:lnTo>
                    <a:pt x="350964" y="168071"/>
                  </a:lnTo>
                  <a:lnTo>
                    <a:pt x="350964" y="127584"/>
                  </a:lnTo>
                  <a:lnTo>
                    <a:pt x="397306" y="135089"/>
                  </a:lnTo>
                  <a:lnTo>
                    <a:pt x="439851" y="151726"/>
                  </a:lnTo>
                  <a:lnTo>
                    <a:pt x="477456" y="176390"/>
                  </a:lnTo>
                  <a:lnTo>
                    <a:pt x="509181" y="208089"/>
                  </a:lnTo>
                  <a:lnTo>
                    <a:pt x="533882" y="245732"/>
                  </a:lnTo>
                  <a:lnTo>
                    <a:pt x="550532" y="288328"/>
                  </a:lnTo>
                  <a:lnTo>
                    <a:pt x="558025" y="334645"/>
                  </a:lnTo>
                  <a:lnTo>
                    <a:pt x="558025" y="243522"/>
                  </a:lnTo>
                  <a:lnTo>
                    <a:pt x="540245" y="210794"/>
                  </a:lnTo>
                  <a:lnTo>
                    <a:pt x="510654" y="174955"/>
                  </a:lnTo>
                  <a:lnTo>
                    <a:pt x="474814" y="145364"/>
                  </a:lnTo>
                  <a:lnTo>
                    <a:pt x="442087" y="127584"/>
                  </a:lnTo>
                  <a:lnTo>
                    <a:pt x="433679" y="123012"/>
                  </a:lnTo>
                  <a:lnTo>
                    <a:pt x="388213" y="108877"/>
                  </a:lnTo>
                  <a:lnTo>
                    <a:pt x="339420" y="103898"/>
                  </a:lnTo>
                  <a:lnTo>
                    <a:pt x="290614" y="108826"/>
                  </a:lnTo>
                  <a:lnTo>
                    <a:pt x="245135" y="122936"/>
                  </a:lnTo>
                  <a:lnTo>
                    <a:pt x="203987" y="145262"/>
                  </a:lnTo>
                  <a:lnTo>
                    <a:pt x="168122" y="174840"/>
                  </a:lnTo>
                  <a:lnTo>
                    <a:pt x="138531" y="210693"/>
                  </a:lnTo>
                  <a:lnTo>
                    <a:pt x="116179" y="251853"/>
                  </a:lnTo>
                  <a:lnTo>
                    <a:pt x="102044" y="297383"/>
                  </a:lnTo>
                  <a:lnTo>
                    <a:pt x="97129" y="346189"/>
                  </a:lnTo>
                  <a:lnTo>
                    <a:pt x="102044" y="395046"/>
                  </a:lnTo>
                  <a:lnTo>
                    <a:pt x="116154" y="440537"/>
                  </a:lnTo>
                  <a:lnTo>
                    <a:pt x="138480" y="481685"/>
                  </a:lnTo>
                  <a:lnTo>
                    <a:pt x="168059" y="517550"/>
                  </a:lnTo>
                  <a:lnTo>
                    <a:pt x="203911" y="547128"/>
                  </a:lnTo>
                  <a:lnTo>
                    <a:pt x="245071" y="569455"/>
                  </a:lnTo>
                  <a:lnTo>
                    <a:pt x="290563" y="583565"/>
                  </a:lnTo>
                  <a:lnTo>
                    <a:pt x="339420" y="588479"/>
                  </a:lnTo>
                  <a:lnTo>
                    <a:pt x="388264" y="583552"/>
                  </a:lnTo>
                  <a:lnTo>
                    <a:pt x="433755" y="569429"/>
                  </a:lnTo>
                  <a:lnTo>
                    <a:pt x="474916" y="547090"/>
                  </a:lnTo>
                  <a:lnTo>
                    <a:pt x="510768" y="517486"/>
                  </a:lnTo>
                  <a:lnTo>
                    <a:pt x="540346" y="481634"/>
                  </a:lnTo>
                  <a:lnTo>
                    <a:pt x="562673" y="440474"/>
                  </a:lnTo>
                  <a:lnTo>
                    <a:pt x="576783" y="395008"/>
                  </a:lnTo>
                  <a:lnTo>
                    <a:pt x="581710" y="346189"/>
                  </a:lnTo>
                  <a:close/>
                </a:path>
                <a:path w="685800" h="680085">
                  <a:moveTo>
                    <a:pt x="581863" y="5245"/>
                  </a:moveTo>
                  <a:lnTo>
                    <a:pt x="576757" y="0"/>
                  </a:lnTo>
                  <a:lnTo>
                    <a:pt x="563867" y="0"/>
                  </a:lnTo>
                  <a:lnTo>
                    <a:pt x="558774" y="5092"/>
                  </a:lnTo>
                  <a:lnTo>
                    <a:pt x="558774" y="78409"/>
                  </a:lnTo>
                  <a:lnTo>
                    <a:pt x="520446" y="51092"/>
                  </a:lnTo>
                  <a:lnTo>
                    <a:pt x="479780" y="29667"/>
                  </a:lnTo>
                  <a:lnTo>
                    <a:pt x="437349" y="14084"/>
                  </a:lnTo>
                  <a:lnTo>
                    <a:pt x="393738" y="4267"/>
                  </a:lnTo>
                  <a:lnTo>
                    <a:pt x="349516" y="177"/>
                  </a:lnTo>
                  <a:lnTo>
                    <a:pt x="305282" y="1739"/>
                  </a:lnTo>
                  <a:lnTo>
                    <a:pt x="261607" y="8915"/>
                  </a:lnTo>
                  <a:lnTo>
                    <a:pt x="219075" y="21615"/>
                  </a:lnTo>
                  <a:lnTo>
                    <a:pt x="178257" y="39814"/>
                  </a:lnTo>
                  <a:lnTo>
                    <a:pt x="139750" y="63423"/>
                  </a:lnTo>
                  <a:lnTo>
                    <a:pt x="104114" y="92405"/>
                  </a:lnTo>
                  <a:lnTo>
                    <a:pt x="71945" y="126682"/>
                  </a:lnTo>
                  <a:lnTo>
                    <a:pt x="45580" y="163487"/>
                  </a:lnTo>
                  <a:lnTo>
                    <a:pt x="24384" y="203149"/>
                  </a:lnTo>
                  <a:lnTo>
                    <a:pt x="8559" y="245135"/>
                  </a:lnTo>
                  <a:lnTo>
                    <a:pt x="0" y="281660"/>
                  </a:lnTo>
                  <a:lnTo>
                    <a:pt x="0" y="345821"/>
                  </a:lnTo>
                  <a:lnTo>
                    <a:pt x="4775" y="346036"/>
                  </a:lnTo>
                  <a:lnTo>
                    <a:pt x="11366" y="346036"/>
                  </a:lnTo>
                  <a:lnTo>
                    <a:pt x="16624" y="341083"/>
                  </a:lnTo>
                  <a:lnTo>
                    <a:pt x="16764" y="334937"/>
                  </a:lnTo>
                  <a:lnTo>
                    <a:pt x="21945" y="287362"/>
                  </a:lnTo>
                  <a:lnTo>
                    <a:pt x="33705" y="242201"/>
                  </a:lnTo>
                  <a:lnTo>
                    <a:pt x="51536" y="199923"/>
                  </a:lnTo>
                  <a:lnTo>
                    <a:pt x="74930" y="161010"/>
                  </a:lnTo>
                  <a:lnTo>
                    <a:pt x="103352" y="125945"/>
                  </a:lnTo>
                  <a:lnTo>
                    <a:pt x="136296" y="95211"/>
                  </a:lnTo>
                  <a:lnTo>
                    <a:pt x="173253" y="69303"/>
                  </a:lnTo>
                  <a:lnTo>
                    <a:pt x="213690" y="48679"/>
                  </a:lnTo>
                  <a:lnTo>
                    <a:pt x="257111" y="33832"/>
                  </a:lnTo>
                  <a:lnTo>
                    <a:pt x="302983" y="25234"/>
                  </a:lnTo>
                  <a:lnTo>
                    <a:pt x="350812" y="23380"/>
                  </a:lnTo>
                  <a:lnTo>
                    <a:pt x="401599" y="29210"/>
                  </a:lnTo>
                  <a:lnTo>
                    <a:pt x="450557" y="42862"/>
                  </a:lnTo>
                  <a:lnTo>
                    <a:pt x="496760" y="64020"/>
                  </a:lnTo>
                  <a:lnTo>
                    <a:pt x="539280" y="92354"/>
                  </a:lnTo>
                  <a:lnTo>
                    <a:pt x="471665" y="92354"/>
                  </a:lnTo>
                  <a:lnTo>
                    <a:pt x="466420" y="97447"/>
                  </a:lnTo>
                  <a:lnTo>
                    <a:pt x="466420" y="110197"/>
                  </a:lnTo>
                  <a:lnTo>
                    <a:pt x="471512" y="115443"/>
                  </a:lnTo>
                  <a:lnTo>
                    <a:pt x="571220" y="115443"/>
                  </a:lnTo>
                  <a:lnTo>
                    <a:pt x="573011" y="114846"/>
                  </a:lnTo>
                  <a:lnTo>
                    <a:pt x="573620" y="114693"/>
                  </a:lnTo>
                  <a:lnTo>
                    <a:pt x="574217" y="114693"/>
                  </a:lnTo>
                  <a:lnTo>
                    <a:pt x="575119" y="114236"/>
                  </a:lnTo>
                  <a:lnTo>
                    <a:pt x="575411" y="113944"/>
                  </a:lnTo>
                  <a:lnTo>
                    <a:pt x="575716" y="113792"/>
                  </a:lnTo>
                  <a:lnTo>
                    <a:pt x="576757" y="113347"/>
                  </a:lnTo>
                  <a:lnTo>
                    <a:pt x="578561" y="111848"/>
                  </a:lnTo>
                  <a:lnTo>
                    <a:pt x="578713" y="111696"/>
                  </a:lnTo>
                  <a:lnTo>
                    <a:pt x="579018" y="111239"/>
                  </a:lnTo>
                  <a:lnTo>
                    <a:pt x="579310" y="110947"/>
                  </a:lnTo>
                  <a:lnTo>
                    <a:pt x="579462" y="110490"/>
                  </a:lnTo>
                  <a:lnTo>
                    <a:pt x="580059" y="109740"/>
                  </a:lnTo>
                  <a:lnTo>
                    <a:pt x="580517" y="108991"/>
                  </a:lnTo>
                  <a:lnTo>
                    <a:pt x="580961" y="108089"/>
                  </a:lnTo>
                  <a:lnTo>
                    <a:pt x="581266" y="107200"/>
                  </a:lnTo>
                  <a:lnTo>
                    <a:pt x="581406" y="106146"/>
                  </a:lnTo>
                  <a:lnTo>
                    <a:pt x="581558" y="105244"/>
                  </a:lnTo>
                  <a:lnTo>
                    <a:pt x="581863" y="104343"/>
                  </a:lnTo>
                  <a:lnTo>
                    <a:pt x="581863" y="78409"/>
                  </a:lnTo>
                  <a:lnTo>
                    <a:pt x="581863" y="5245"/>
                  </a:lnTo>
                  <a:close/>
                </a:path>
                <a:path w="685800" h="680085">
                  <a:moveTo>
                    <a:pt x="617537" y="552488"/>
                  </a:moveTo>
                  <a:lnTo>
                    <a:pt x="616648" y="545147"/>
                  </a:lnTo>
                  <a:lnTo>
                    <a:pt x="611695" y="541248"/>
                  </a:lnTo>
                  <a:lnTo>
                    <a:pt x="606742" y="537349"/>
                  </a:lnTo>
                  <a:lnTo>
                    <a:pt x="599401" y="538099"/>
                  </a:lnTo>
                  <a:lnTo>
                    <a:pt x="595503" y="543052"/>
                  </a:lnTo>
                  <a:lnTo>
                    <a:pt x="595503" y="543191"/>
                  </a:lnTo>
                  <a:lnTo>
                    <a:pt x="595350" y="543191"/>
                  </a:lnTo>
                  <a:lnTo>
                    <a:pt x="595350" y="543344"/>
                  </a:lnTo>
                  <a:lnTo>
                    <a:pt x="590181" y="549910"/>
                  </a:lnTo>
                  <a:lnTo>
                    <a:pt x="584822" y="556298"/>
                  </a:lnTo>
                  <a:lnTo>
                    <a:pt x="579285" y="562559"/>
                  </a:lnTo>
                  <a:lnTo>
                    <a:pt x="569264" y="573328"/>
                  </a:lnTo>
                  <a:lnTo>
                    <a:pt x="569417" y="580682"/>
                  </a:lnTo>
                  <a:lnTo>
                    <a:pt x="578713" y="589381"/>
                  </a:lnTo>
                  <a:lnTo>
                    <a:pt x="586054" y="589229"/>
                  </a:lnTo>
                  <a:lnTo>
                    <a:pt x="596506" y="578002"/>
                  </a:lnTo>
                  <a:lnTo>
                    <a:pt x="602424" y="571296"/>
                  </a:lnTo>
                  <a:lnTo>
                    <a:pt x="608139" y="564451"/>
                  </a:lnTo>
                  <a:lnTo>
                    <a:pt x="617537" y="552488"/>
                  </a:lnTo>
                  <a:close/>
                </a:path>
                <a:path w="685800" h="680085">
                  <a:moveTo>
                    <a:pt x="653834" y="490880"/>
                  </a:moveTo>
                  <a:lnTo>
                    <a:pt x="651433" y="483984"/>
                  </a:lnTo>
                  <a:lnTo>
                    <a:pt x="645731" y="481279"/>
                  </a:lnTo>
                  <a:lnTo>
                    <a:pt x="640029" y="478586"/>
                  </a:lnTo>
                  <a:lnTo>
                    <a:pt x="633133" y="480974"/>
                  </a:lnTo>
                  <a:lnTo>
                    <a:pt x="626579" y="494157"/>
                  </a:lnTo>
                  <a:lnTo>
                    <a:pt x="622655" y="501523"/>
                  </a:lnTo>
                  <a:lnTo>
                    <a:pt x="618540" y="508774"/>
                  </a:lnTo>
                  <a:lnTo>
                    <a:pt x="610946" y="521462"/>
                  </a:lnTo>
                  <a:lnTo>
                    <a:pt x="612749" y="528510"/>
                  </a:lnTo>
                  <a:lnTo>
                    <a:pt x="623697" y="534809"/>
                  </a:lnTo>
                  <a:lnTo>
                    <a:pt x="630593" y="533158"/>
                  </a:lnTo>
                  <a:lnTo>
                    <a:pt x="633882" y="528053"/>
                  </a:lnTo>
                  <a:lnTo>
                    <a:pt x="638492" y="520357"/>
                  </a:lnTo>
                  <a:lnTo>
                    <a:pt x="642899" y="512559"/>
                  </a:lnTo>
                  <a:lnTo>
                    <a:pt x="647103" y="504672"/>
                  </a:lnTo>
                  <a:lnTo>
                    <a:pt x="651129" y="496722"/>
                  </a:lnTo>
                  <a:lnTo>
                    <a:pt x="653834" y="490880"/>
                  </a:lnTo>
                  <a:close/>
                </a:path>
                <a:path w="685800" h="680085">
                  <a:moveTo>
                    <a:pt x="677062" y="423252"/>
                  </a:moveTo>
                  <a:lnTo>
                    <a:pt x="673163" y="416953"/>
                  </a:lnTo>
                  <a:lnTo>
                    <a:pt x="667016" y="415455"/>
                  </a:lnTo>
                  <a:lnTo>
                    <a:pt x="660869" y="413956"/>
                  </a:lnTo>
                  <a:lnTo>
                    <a:pt x="654570" y="417703"/>
                  </a:lnTo>
                  <a:lnTo>
                    <a:pt x="653072" y="423849"/>
                  </a:lnTo>
                  <a:lnTo>
                    <a:pt x="650963" y="431927"/>
                  </a:lnTo>
                  <a:lnTo>
                    <a:pt x="648652" y="439940"/>
                  </a:lnTo>
                  <a:lnTo>
                    <a:pt x="646125" y="447890"/>
                  </a:lnTo>
                  <a:lnTo>
                    <a:pt x="641223" y="461784"/>
                  </a:lnTo>
                  <a:lnTo>
                    <a:pt x="644232" y="468376"/>
                  </a:lnTo>
                  <a:lnTo>
                    <a:pt x="656221" y="472579"/>
                  </a:lnTo>
                  <a:lnTo>
                    <a:pt x="662813" y="469582"/>
                  </a:lnTo>
                  <a:lnTo>
                    <a:pt x="667842" y="455129"/>
                  </a:lnTo>
                  <a:lnTo>
                    <a:pt x="670534" y="446608"/>
                  </a:lnTo>
                  <a:lnTo>
                    <a:pt x="673011" y="438035"/>
                  </a:lnTo>
                  <a:lnTo>
                    <a:pt x="675259" y="429399"/>
                  </a:lnTo>
                  <a:lnTo>
                    <a:pt x="677062" y="423252"/>
                  </a:lnTo>
                  <a:close/>
                </a:path>
                <a:path w="685800" h="680085">
                  <a:moveTo>
                    <a:pt x="685457" y="352336"/>
                  </a:moveTo>
                  <a:lnTo>
                    <a:pt x="680516" y="346938"/>
                  </a:lnTo>
                  <a:lnTo>
                    <a:pt x="674217" y="346786"/>
                  </a:lnTo>
                  <a:lnTo>
                    <a:pt x="667918" y="346481"/>
                  </a:lnTo>
                  <a:lnTo>
                    <a:pt x="662673" y="351282"/>
                  </a:lnTo>
                  <a:lnTo>
                    <a:pt x="662228" y="357886"/>
                  </a:lnTo>
                  <a:lnTo>
                    <a:pt x="661797" y="366204"/>
                  </a:lnTo>
                  <a:lnTo>
                    <a:pt x="661187" y="374523"/>
                  </a:lnTo>
                  <a:lnTo>
                    <a:pt x="660387" y="382854"/>
                  </a:lnTo>
                  <a:lnTo>
                    <a:pt x="659371" y="391160"/>
                  </a:lnTo>
                  <a:lnTo>
                    <a:pt x="658469" y="397459"/>
                  </a:lnTo>
                  <a:lnTo>
                    <a:pt x="662978" y="403313"/>
                  </a:lnTo>
                  <a:lnTo>
                    <a:pt x="669874" y="404355"/>
                  </a:lnTo>
                  <a:lnTo>
                    <a:pt x="676617" y="404355"/>
                  </a:lnTo>
                  <a:lnTo>
                    <a:pt x="685457" y="358775"/>
                  </a:lnTo>
                  <a:lnTo>
                    <a:pt x="685457" y="352336"/>
                  </a:lnTo>
                  <a:close/>
                </a:path>
              </a:pathLst>
            </a:custGeom>
            <a:solidFill>
              <a:srgbClr val="16B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4472" y="5794081"/>
              <a:ext cx="138467" cy="18464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613289" y="462384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8BECD"/>
                </a:solidFill>
                <a:latin typeface="Roboto Black"/>
                <a:cs typeface="Roboto Black"/>
              </a:rPr>
              <a:t>€</a:t>
            </a:r>
            <a:endParaRPr sz="1800">
              <a:latin typeface="Roboto Black"/>
              <a:cs typeface="Roboto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923595" y="4971148"/>
            <a:ext cx="1657350" cy="1697355"/>
          </a:xfrm>
          <a:custGeom>
            <a:avLst/>
            <a:gdLst/>
            <a:ahLst/>
            <a:cxnLst/>
            <a:rect l="l" t="t" r="r" b="b"/>
            <a:pathLst>
              <a:path w="1657350" h="1697354">
                <a:moveTo>
                  <a:pt x="0" y="1696872"/>
                </a:moveTo>
                <a:lnTo>
                  <a:pt x="1657184" y="0"/>
                </a:lnTo>
              </a:path>
            </a:pathLst>
          </a:custGeom>
          <a:ln w="9004">
            <a:solidFill>
              <a:srgbClr val="18B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37491" y="4541472"/>
            <a:ext cx="638810" cy="276225"/>
          </a:xfrm>
          <a:custGeom>
            <a:avLst/>
            <a:gdLst/>
            <a:ahLst/>
            <a:cxnLst/>
            <a:rect l="l" t="t" r="r" b="b"/>
            <a:pathLst>
              <a:path w="638809" h="276225">
                <a:moveTo>
                  <a:pt x="276123" y="0"/>
                </a:moveTo>
                <a:lnTo>
                  <a:pt x="638517" y="0"/>
                </a:lnTo>
                <a:lnTo>
                  <a:pt x="362394" y="276123"/>
                </a:lnTo>
                <a:lnTo>
                  <a:pt x="0" y="276123"/>
                </a:lnTo>
                <a:lnTo>
                  <a:pt x="276123" y="0"/>
                </a:lnTo>
                <a:close/>
              </a:path>
            </a:pathLst>
          </a:custGeom>
          <a:solidFill>
            <a:srgbClr val="18B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8999"/>
            <a:ext cx="10296525" cy="1094740"/>
          </a:xfrm>
          <a:custGeom>
            <a:avLst/>
            <a:gdLst/>
            <a:ahLst/>
            <a:cxnLst/>
            <a:rect l="l" t="t" r="r" b="b"/>
            <a:pathLst>
              <a:path w="10296525" h="1094740">
                <a:moveTo>
                  <a:pt x="10296004" y="0"/>
                </a:moveTo>
                <a:lnTo>
                  <a:pt x="0" y="0"/>
                </a:lnTo>
                <a:lnTo>
                  <a:pt x="0" y="1094536"/>
                </a:lnTo>
                <a:lnTo>
                  <a:pt x="9244063" y="1094536"/>
                </a:lnTo>
                <a:lnTo>
                  <a:pt x="10296004" y="0"/>
                </a:lnTo>
                <a:close/>
              </a:path>
            </a:pathLst>
          </a:custGeom>
          <a:solidFill>
            <a:srgbClr val="231F2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635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solidFill>
                  <a:srgbClr val="18BECD"/>
                </a:solidFill>
                <a:latin typeface="Roboto"/>
                <a:cs typeface="Roboto"/>
              </a:rPr>
              <a:t>СФЕРИ </a:t>
            </a:r>
            <a:r>
              <a:rPr spc="-5" dirty="0"/>
              <a:t>реалізації інвестиційних проектів </a:t>
            </a:r>
            <a:r>
              <a:rPr spc="-695" dirty="0"/>
              <a:t> </a:t>
            </a:r>
            <a:r>
              <a:rPr spc="-5" dirty="0"/>
              <a:t>із</a:t>
            </a:r>
            <a:r>
              <a:rPr spc="-10" dirty="0"/>
              <a:t> </a:t>
            </a:r>
            <a:r>
              <a:rPr spc="-5" dirty="0" err="1"/>
              <a:t>значними</a:t>
            </a:r>
            <a:r>
              <a:rPr dirty="0"/>
              <a:t> </a:t>
            </a:r>
            <a:r>
              <a:rPr spc="-5" dirty="0" err="1"/>
              <a:t>інвестиціями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5488029" y="3184185"/>
            <a:ext cx="2564130" cy="2564130"/>
            <a:chOff x="5488029" y="3184185"/>
            <a:chExt cx="2564130" cy="2564130"/>
          </a:xfrm>
        </p:grpSpPr>
        <p:sp>
          <p:nvSpPr>
            <p:cNvPr id="5" name="object 5"/>
            <p:cNvSpPr/>
            <p:nvPr/>
          </p:nvSpPr>
          <p:spPr>
            <a:xfrm>
              <a:off x="5488029" y="3184185"/>
              <a:ext cx="2564130" cy="2564130"/>
            </a:xfrm>
            <a:custGeom>
              <a:avLst/>
              <a:gdLst/>
              <a:ahLst/>
              <a:cxnLst/>
              <a:rect l="l" t="t" r="r" b="b"/>
              <a:pathLst>
                <a:path w="2564129" h="2564129">
                  <a:moveTo>
                    <a:pt x="1281963" y="0"/>
                  </a:moveTo>
                  <a:lnTo>
                    <a:pt x="1233903" y="884"/>
                  </a:lnTo>
                  <a:lnTo>
                    <a:pt x="1186290" y="3516"/>
                  </a:lnTo>
                  <a:lnTo>
                    <a:pt x="1139154" y="7865"/>
                  </a:lnTo>
                  <a:lnTo>
                    <a:pt x="1092526" y="13899"/>
                  </a:lnTo>
                  <a:lnTo>
                    <a:pt x="1046437" y="21589"/>
                  </a:lnTo>
                  <a:lnTo>
                    <a:pt x="1000919" y="30903"/>
                  </a:lnTo>
                  <a:lnTo>
                    <a:pt x="956003" y="41809"/>
                  </a:lnTo>
                  <a:lnTo>
                    <a:pt x="911718" y="54277"/>
                  </a:lnTo>
                  <a:lnTo>
                    <a:pt x="868097" y="68277"/>
                  </a:lnTo>
                  <a:lnTo>
                    <a:pt x="825170" y="83776"/>
                  </a:lnTo>
                  <a:lnTo>
                    <a:pt x="782969" y="100744"/>
                  </a:lnTo>
                  <a:lnTo>
                    <a:pt x="741523" y="119150"/>
                  </a:lnTo>
                  <a:lnTo>
                    <a:pt x="700865" y="138963"/>
                  </a:lnTo>
                  <a:lnTo>
                    <a:pt x="661026" y="160152"/>
                  </a:lnTo>
                  <a:lnTo>
                    <a:pt x="622035" y="182687"/>
                  </a:lnTo>
                  <a:lnTo>
                    <a:pt x="583924" y="206535"/>
                  </a:lnTo>
                  <a:lnTo>
                    <a:pt x="546725" y="231666"/>
                  </a:lnTo>
                  <a:lnTo>
                    <a:pt x="510468" y="258049"/>
                  </a:lnTo>
                  <a:lnTo>
                    <a:pt x="475184" y="285653"/>
                  </a:lnTo>
                  <a:lnTo>
                    <a:pt x="440904" y="314448"/>
                  </a:lnTo>
                  <a:lnTo>
                    <a:pt x="407660" y="344401"/>
                  </a:lnTo>
                  <a:lnTo>
                    <a:pt x="375481" y="375483"/>
                  </a:lnTo>
                  <a:lnTo>
                    <a:pt x="344400" y="407662"/>
                  </a:lnTo>
                  <a:lnTo>
                    <a:pt x="314447" y="440907"/>
                  </a:lnTo>
                  <a:lnTo>
                    <a:pt x="285652" y="475187"/>
                  </a:lnTo>
                  <a:lnTo>
                    <a:pt x="258048" y="510471"/>
                  </a:lnTo>
                  <a:lnTo>
                    <a:pt x="231665" y="546728"/>
                  </a:lnTo>
                  <a:lnTo>
                    <a:pt x="206534" y="583928"/>
                  </a:lnTo>
                  <a:lnTo>
                    <a:pt x="182686" y="622039"/>
                  </a:lnTo>
                  <a:lnTo>
                    <a:pt x="160152" y="661030"/>
                  </a:lnTo>
                  <a:lnTo>
                    <a:pt x="138963" y="700870"/>
                  </a:lnTo>
                  <a:lnTo>
                    <a:pt x="119150" y="741528"/>
                  </a:lnTo>
                  <a:lnTo>
                    <a:pt x="100744" y="782974"/>
                  </a:lnTo>
                  <a:lnTo>
                    <a:pt x="83776" y="825176"/>
                  </a:lnTo>
                  <a:lnTo>
                    <a:pt x="68277" y="868104"/>
                  </a:lnTo>
                  <a:lnTo>
                    <a:pt x="54277" y="911725"/>
                  </a:lnTo>
                  <a:lnTo>
                    <a:pt x="41809" y="956010"/>
                  </a:lnTo>
                  <a:lnTo>
                    <a:pt x="30903" y="1000928"/>
                  </a:lnTo>
                  <a:lnTo>
                    <a:pt x="21589" y="1046446"/>
                  </a:lnTo>
                  <a:lnTo>
                    <a:pt x="13899" y="1092535"/>
                  </a:lnTo>
                  <a:lnTo>
                    <a:pt x="7865" y="1139164"/>
                  </a:lnTo>
                  <a:lnTo>
                    <a:pt x="3516" y="1186301"/>
                  </a:lnTo>
                  <a:lnTo>
                    <a:pt x="884" y="1233915"/>
                  </a:lnTo>
                  <a:lnTo>
                    <a:pt x="0" y="1281976"/>
                  </a:lnTo>
                  <a:lnTo>
                    <a:pt x="884" y="1330037"/>
                  </a:lnTo>
                  <a:lnTo>
                    <a:pt x="3516" y="1377652"/>
                  </a:lnTo>
                  <a:lnTo>
                    <a:pt x="7865" y="1424790"/>
                  </a:lnTo>
                  <a:lnTo>
                    <a:pt x="13899" y="1471419"/>
                  </a:lnTo>
                  <a:lnTo>
                    <a:pt x="21589" y="1517508"/>
                  </a:lnTo>
                  <a:lnTo>
                    <a:pt x="30903" y="1563027"/>
                  </a:lnTo>
                  <a:lnTo>
                    <a:pt x="41809" y="1607945"/>
                  </a:lnTo>
                  <a:lnTo>
                    <a:pt x="54277" y="1652231"/>
                  </a:lnTo>
                  <a:lnTo>
                    <a:pt x="68277" y="1695853"/>
                  </a:lnTo>
                  <a:lnTo>
                    <a:pt x="83776" y="1738780"/>
                  </a:lnTo>
                  <a:lnTo>
                    <a:pt x="100744" y="1780982"/>
                  </a:lnTo>
                  <a:lnTo>
                    <a:pt x="119150" y="1822428"/>
                  </a:lnTo>
                  <a:lnTo>
                    <a:pt x="138963" y="1863087"/>
                  </a:lnTo>
                  <a:lnTo>
                    <a:pt x="160152" y="1902927"/>
                  </a:lnTo>
                  <a:lnTo>
                    <a:pt x="182686" y="1941918"/>
                  </a:lnTo>
                  <a:lnTo>
                    <a:pt x="206534" y="1980029"/>
                  </a:lnTo>
                  <a:lnTo>
                    <a:pt x="231665" y="2017229"/>
                  </a:lnTo>
                  <a:lnTo>
                    <a:pt x="258048" y="2053486"/>
                  </a:lnTo>
                  <a:lnTo>
                    <a:pt x="285652" y="2088770"/>
                  </a:lnTo>
                  <a:lnTo>
                    <a:pt x="314447" y="2123050"/>
                  </a:lnTo>
                  <a:lnTo>
                    <a:pt x="344400" y="2156294"/>
                  </a:lnTo>
                  <a:lnTo>
                    <a:pt x="375481" y="2188473"/>
                  </a:lnTo>
                  <a:lnTo>
                    <a:pt x="407660" y="2219554"/>
                  </a:lnTo>
                  <a:lnTo>
                    <a:pt x="440904" y="2249508"/>
                  </a:lnTo>
                  <a:lnTo>
                    <a:pt x="475184" y="2278302"/>
                  </a:lnTo>
                  <a:lnTo>
                    <a:pt x="510468" y="2305906"/>
                  </a:lnTo>
                  <a:lnTo>
                    <a:pt x="546725" y="2332289"/>
                  </a:lnTo>
                  <a:lnTo>
                    <a:pt x="583924" y="2357420"/>
                  </a:lnTo>
                  <a:lnTo>
                    <a:pt x="622035" y="2381268"/>
                  </a:lnTo>
                  <a:lnTo>
                    <a:pt x="661026" y="2403801"/>
                  </a:lnTo>
                  <a:lnTo>
                    <a:pt x="700865" y="2424990"/>
                  </a:lnTo>
                  <a:lnTo>
                    <a:pt x="741523" y="2444803"/>
                  </a:lnTo>
                  <a:lnTo>
                    <a:pt x="782969" y="2463209"/>
                  </a:lnTo>
                  <a:lnTo>
                    <a:pt x="825170" y="2480177"/>
                  </a:lnTo>
                  <a:lnTo>
                    <a:pt x="868097" y="2495676"/>
                  </a:lnTo>
                  <a:lnTo>
                    <a:pt x="911718" y="2509675"/>
                  </a:lnTo>
                  <a:lnTo>
                    <a:pt x="956003" y="2522143"/>
                  </a:lnTo>
                  <a:lnTo>
                    <a:pt x="1000919" y="2533049"/>
                  </a:lnTo>
                  <a:lnTo>
                    <a:pt x="1046437" y="2542363"/>
                  </a:lnTo>
                  <a:lnTo>
                    <a:pt x="1092526" y="2550052"/>
                  </a:lnTo>
                  <a:lnTo>
                    <a:pt x="1139154" y="2556087"/>
                  </a:lnTo>
                  <a:lnTo>
                    <a:pt x="1186290" y="2560435"/>
                  </a:lnTo>
                  <a:lnTo>
                    <a:pt x="1233903" y="2563067"/>
                  </a:lnTo>
                  <a:lnTo>
                    <a:pt x="1281963" y="2563952"/>
                  </a:lnTo>
                  <a:lnTo>
                    <a:pt x="1330024" y="2563067"/>
                  </a:lnTo>
                  <a:lnTo>
                    <a:pt x="1377639" y="2560435"/>
                  </a:lnTo>
                  <a:lnTo>
                    <a:pt x="1424777" y="2556087"/>
                  </a:lnTo>
                  <a:lnTo>
                    <a:pt x="1471406" y="2550052"/>
                  </a:lnTo>
                  <a:lnTo>
                    <a:pt x="1517496" y="2542363"/>
                  </a:lnTo>
                  <a:lnTo>
                    <a:pt x="1563015" y="2533049"/>
                  </a:lnTo>
                  <a:lnTo>
                    <a:pt x="1607933" y="2522143"/>
                  </a:lnTo>
                  <a:lnTo>
                    <a:pt x="1652219" y="2509675"/>
                  </a:lnTo>
                  <a:lnTo>
                    <a:pt x="1695841" y="2495676"/>
                  </a:lnTo>
                  <a:lnTo>
                    <a:pt x="1738769" y="2480177"/>
                  </a:lnTo>
                  <a:lnTo>
                    <a:pt x="1780972" y="2463209"/>
                  </a:lnTo>
                  <a:lnTo>
                    <a:pt x="1822418" y="2444803"/>
                  </a:lnTo>
                  <a:lnTo>
                    <a:pt x="1863077" y="2424990"/>
                  </a:lnTo>
                  <a:lnTo>
                    <a:pt x="1902918" y="2403801"/>
                  </a:lnTo>
                  <a:lnTo>
                    <a:pt x="1941909" y="2381268"/>
                  </a:lnTo>
                  <a:lnTo>
                    <a:pt x="1980020" y="2357420"/>
                  </a:lnTo>
                  <a:lnTo>
                    <a:pt x="2017220" y="2332289"/>
                  </a:lnTo>
                  <a:lnTo>
                    <a:pt x="2053478" y="2305906"/>
                  </a:lnTo>
                  <a:lnTo>
                    <a:pt x="2088762" y="2278302"/>
                  </a:lnTo>
                  <a:lnTo>
                    <a:pt x="2123043" y="2249508"/>
                  </a:lnTo>
                  <a:lnTo>
                    <a:pt x="2156288" y="2219554"/>
                  </a:lnTo>
                  <a:lnTo>
                    <a:pt x="2188467" y="2188473"/>
                  </a:lnTo>
                  <a:lnTo>
                    <a:pt x="2219548" y="2156294"/>
                  </a:lnTo>
                  <a:lnTo>
                    <a:pt x="2249502" y="2123050"/>
                  </a:lnTo>
                  <a:lnTo>
                    <a:pt x="2278297" y="2088770"/>
                  </a:lnTo>
                  <a:lnTo>
                    <a:pt x="2305901" y="2053486"/>
                  </a:lnTo>
                  <a:lnTo>
                    <a:pt x="2332285" y="2017229"/>
                  </a:lnTo>
                  <a:lnTo>
                    <a:pt x="2357416" y="1980029"/>
                  </a:lnTo>
                  <a:lnTo>
                    <a:pt x="2381264" y="1941918"/>
                  </a:lnTo>
                  <a:lnTo>
                    <a:pt x="2403798" y="1902927"/>
                  </a:lnTo>
                  <a:lnTo>
                    <a:pt x="2424988" y="1863087"/>
                  </a:lnTo>
                  <a:lnTo>
                    <a:pt x="2444801" y="1822428"/>
                  </a:lnTo>
                  <a:lnTo>
                    <a:pt x="2463207" y="1780982"/>
                  </a:lnTo>
                  <a:lnTo>
                    <a:pt x="2480175" y="1738780"/>
                  </a:lnTo>
                  <a:lnTo>
                    <a:pt x="2495674" y="1695853"/>
                  </a:lnTo>
                  <a:lnTo>
                    <a:pt x="2509674" y="1652231"/>
                  </a:lnTo>
                  <a:lnTo>
                    <a:pt x="2522142" y="1607945"/>
                  </a:lnTo>
                  <a:lnTo>
                    <a:pt x="2533049" y="1563027"/>
                  </a:lnTo>
                  <a:lnTo>
                    <a:pt x="2542362" y="1517508"/>
                  </a:lnTo>
                  <a:lnTo>
                    <a:pt x="2550052" y="1471419"/>
                  </a:lnTo>
                  <a:lnTo>
                    <a:pt x="2556086" y="1424790"/>
                  </a:lnTo>
                  <a:lnTo>
                    <a:pt x="2560435" y="1377652"/>
                  </a:lnTo>
                  <a:lnTo>
                    <a:pt x="2563067" y="1330037"/>
                  </a:lnTo>
                  <a:lnTo>
                    <a:pt x="2563952" y="1281976"/>
                  </a:lnTo>
                  <a:lnTo>
                    <a:pt x="2563067" y="1233915"/>
                  </a:lnTo>
                  <a:lnTo>
                    <a:pt x="2560435" y="1186301"/>
                  </a:lnTo>
                  <a:lnTo>
                    <a:pt x="2556086" y="1139164"/>
                  </a:lnTo>
                  <a:lnTo>
                    <a:pt x="2550052" y="1092535"/>
                  </a:lnTo>
                  <a:lnTo>
                    <a:pt x="2542362" y="1046446"/>
                  </a:lnTo>
                  <a:lnTo>
                    <a:pt x="2533049" y="1000928"/>
                  </a:lnTo>
                  <a:lnTo>
                    <a:pt x="2522142" y="956010"/>
                  </a:lnTo>
                  <a:lnTo>
                    <a:pt x="2509674" y="911725"/>
                  </a:lnTo>
                  <a:lnTo>
                    <a:pt x="2495674" y="868104"/>
                  </a:lnTo>
                  <a:lnTo>
                    <a:pt x="2480175" y="825176"/>
                  </a:lnTo>
                  <a:lnTo>
                    <a:pt x="2463207" y="782974"/>
                  </a:lnTo>
                  <a:lnTo>
                    <a:pt x="2444801" y="741528"/>
                  </a:lnTo>
                  <a:lnTo>
                    <a:pt x="2424988" y="700870"/>
                  </a:lnTo>
                  <a:lnTo>
                    <a:pt x="2403798" y="661030"/>
                  </a:lnTo>
                  <a:lnTo>
                    <a:pt x="2381264" y="622039"/>
                  </a:lnTo>
                  <a:lnTo>
                    <a:pt x="2357416" y="583928"/>
                  </a:lnTo>
                  <a:lnTo>
                    <a:pt x="2332285" y="546728"/>
                  </a:lnTo>
                  <a:lnTo>
                    <a:pt x="2305901" y="510471"/>
                  </a:lnTo>
                  <a:lnTo>
                    <a:pt x="2278297" y="475187"/>
                  </a:lnTo>
                  <a:lnTo>
                    <a:pt x="2249502" y="440907"/>
                  </a:lnTo>
                  <a:lnTo>
                    <a:pt x="2219548" y="407662"/>
                  </a:lnTo>
                  <a:lnTo>
                    <a:pt x="2188467" y="375483"/>
                  </a:lnTo>
                  <a:lnTo>
                    <a:pt x="2156288" y="344401"/>
                  </a:lnTo>
                  <a:lnTo>
                    <a:pt x="2123043" y="314448"/>
                  </a:lnTo>
                  <a:lnTo>
                    <a:pt x="2088762" y="285653"/>
                  </a:lnTo>
                  <a:lnTo>
                    <a:pt x="2053478" y="258049"/>
                  </a:lnTo>
                  <a:lnTo>
                    <a:pt x="2017220" y="231666"/>
                  </a:lnTo>
                  <a:lnTo>
                    <a:pt x="1980020" y="206535"/>
                  </a:lnTo>
                  <a:lnTo>
                    <a:pt x="1941909" y="182687"/>
                  </a:lnTo>
                  <a:lnTo>
                    <a:pt x="1902918" y="160152"/>
                  </a:lnTo>
                  <a:lnTo>
                    <a:pt x="1863077" y="138963"/>
                  </a:lnTo>
                  <a:lnTo>
                    <a:pt x="1822418" y="119150"/>
                  </a:lnTo>
                  <a:lnTo>
                    <a:pt x="1780972" y="100744"/>
                  </a:lnTo>
                  <a:lnTo>
                    <a:pt x="1738769" y="83776"/>
                  </a:lnTo>
                  <a:lnTo>
                    <a:pt x="1695841" y="68277"/>
                  </a:lnTo>
                  <a:lnTo>
                    <a:pt x="1652219" y="54277"/>
                  </a:lnTo>
                  <a:lnTo>
                    <a:pt x="1607933" y="41809"/>
                  </a:lnTo>
                  <a:lnTo>
                    <a:pt x="1563015" y="30903"/>
                  </a:lnTo>
                  <a:lnTo>
                    <a:pt x="1517496" y="21589"/>
                  </a:lnTo>
                  <a:lnTo>
                    <a:pt x="1471406" y="13899"/>
                  </a:lnTo>
                  <a:lnTo>
                    <a:pt x="1424777" y="7865"/>
                  </a:lnTo>
                  <a:lnTo>
                    <a:pt x="1377639" y="3516"/>
                  </a:lnTo>
                  <a:lnTo>
                    <a:pt x="1330024" y="884"/>
                  </a:lnTo>
                  <a:lnTo>
                    <a:pt x="1281963" y="0"/>
                  </a:lnTo>
                  <a:close/>
                </a:path>
              </a:pathLst>
            </a:custGeom>
            <a:solidFill>
              <a:srgbClr val="12BDCA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3431" y="3329588"/>
              <a:ext cx="2273300" cy="2273300"/>
            </a:xfrm>
            <a:custGeom>
              <a:avLst/>
              <a:gdLst/>
              <a:ahLst/>
              <a:cxnLst/>
              <a:rect l="l" t="t" r="r" b="b"/>
              <a:pathLst>
                <a:path w="2273300" h="2273300">
                  <a:moveTo>
                    <a:pt x="1136573" y="0"/>
                  </a:moveTo>
                  <a:lnTo>
                    <a:pt x="1088529" y="997"/>
                  </a:lnTo>
                  <a:lnTo>
                    <a:pt x="1040993" y="3962"/>
                  </a:lnTo>
                  <a:lnTo>
                    <a:pt x="994004" y="8855"/>
                  </a:lnTo>
                  <a:lnTo>
                    <a:pt x="947603" y="15638"/>
                  </a:lnTo>
                  <a:lnTo>
                    <a:pt x="901828" y="24270"/>
                  </a:lnTo>
                  <a:lnTo>
                    <a:pt x="856720" y="34712"/>
                  </a:lnTo>
                  <a:lnTo>
                    <a:pt x="812317" y="46924"/>
                  </a:lnTo>
                  <a:lnTo>
                    <a:pt x="768659" y="60868"/>
                  </a:lnTo>
                  <a:lnTo>
                    <a:pt x="725785" y="76504"/>
                  </a:lnTo>
                  <a:lnTo>
                    <a:pt x="683735" y="93792"/>
                  </a:lnTo>
                  <a:lnTo>
                    <a:pt x="642549" y="112693"/>
                  </a:lnTo>
                  <a:lnTo>
                    <a:pt x="602265" y="133167"/>
                  </a:lnTo>
                  <a:lnTo>
                    <a:pt x="562924" y="155176"/>
                  </a:lnTo>
                  <a:lnTo>
                    <a:pt x="524564" y="178678"/>
                  </a:lnTo>
                  <a:lnTo>
                    <a:pt x="487225" y="203636"/>
                  </a:lnTo>
                  <a:lnTo>
                    <a:pt x="450947" y="230010"/>
                  </a:lnTo>
                  <a:lnTo>
                    <a:pt x="415769" y="257759"/>
                  </a:lnTo>
                  <a:lnTo>
                    <a:pt x="381730" y="286846"/>
                  </a:lnTo>
                  <a:lnTo>
                    <a:pt x="348871" y="317229"/>
                  </a:lnTo>
                  <a:lnTo>
                    <a:pt x="317229" y="348871"/>
                  </a:lnTo>
                  <a:lnTo>
                    <a:pt x="286846" y="381730"/>
                  </a:lnTo>
                  <a:lnTo>
                    <a:pt x="257759" y="415769"/>
                  </a:lnTo>
                  <a:lnTo>
                    <a:pt x="230010" y="450947"/>
                  </a:lnTo>
                  <a:lnTo>
                    <a:pt x="203636" y="487225"/>
                  </a:lnTo>
                  <a:lnTo>
                    <a:pt x="178678" y="524564"/>
                  </a:lnTo>
                  <a:lnTo>
                    <a:pt x="155176" y="562924"/>
                  </a:lnTo>
                  <a:lnTo>
                    <a:pt x="133167" y="602265"/>
                  </a:lnTo>
                  <a:lnTo>
                    <a:pt x="112693" y="642549"/>
                  </a:lnTo>
                  <a:lnTo>
                    <a:pt x="93792" y="683735"/>
                  </a:lnTo>
                  <a:lnTo>
                    <a:pt x="76504" y="725785"/>
                  </a:lnTo>
                  <a:lnTo>
                    <a:pt x="60868" y="768659"/>
                  </a:lnTo>
                  <a:lnTo>
                    <a:pt x="46924" y="812317"/>
                  </a:lnTo>
                  <a:lnTo>
                    <a:pt x="34712" y="856720"/>
                  </a:lnTo>
                  <a:lnTo>
                    <a:pt x="24270" y="901828"/>
                  </a:lnTo>
                  <a:lnTo>
                    <a:pt x="15638" y="947603"/>
                  </a:lnTo>
                  <a:lnTo>
                    <a:pt x="8855" y="994004"/>
                  </a:lnTo>
                  <a:lnTo>
                    <a:pt x="3962" y="1040993"/>
                  </a:lnTo>
                  <a:lnTo>
                    <a:pt x="997" y="1088529"/>
                  </a:lnTo>
                  <a:lnTo>
                    <a:pt x="0" y="1136573"/>
                  </a:lnTo>
                  <a:lnTo>
                    <a:pt x="997" y="1184618"/>
                  </a:lnTo>
                  <a:lnTo>
                    <a:pt x="3962" y="1232154"/>
                  </a:lnTo>
                  <a:lnTo>
                    <a:pt x="8855" y="1279142"/>
                  </a:lnTo>
                  <a:lnTo>
                    <a:pt x="15638" y="1325544"/>
                  </a:lnTo>
                  <a:lnTo>
                    <a:pt x="24270" y="1371318"/>
                  </a:lnTo>
                  <a:lnTo>
                    <a:pt x="34712" y="1416427"/>
                  </a:lnTo>
                  <a:lnTo>
                    <a:pt x="46924" y="1460830"/>
                  </a:lnTo>
                  <a:lnTo>
                    <a:pt x="60868" y="1504488"/>
                  </a:lnTo>
                  <a:lnTo>
                    <a:pt x="76504" y="1547361"/>
                  </a:lnTo>
                  <a:lnTo>
                    <a:pt x="93792" y="1589411"/>
                  </a:lnTo>
                  <a:lnTo>
                    <a:pt x="112693" y="1630598"/>
                  </a:lnTo>
                  <a:lnTo>
                    <a:pt x="133167" y="1670881"/>
                  </a:lnTo>
                  <a:lnTo>
                    <a:pt x="155176" y="1710223"/>
                  </a:lnTo>
                  <a:lnTo>
                    <a:pt x="178678" y="1748583"/>
                  </a:lnTo>
                  <a:lnTo>
                    <a:pt x="203636" y="1785921"/>
                  </a:lnTo>
                  <a:lnTo>
                    <a:pt x="230010" y="1822200"/>
                  </a:lnTo>
                  <a:lnTo>
                    <a:pt x="257759" y="1857378"/>
                  </a:lnTo>
                  <a:lnTo>
                    <a:pt x="286846" y="1891416"/>
                  </a:lnTo>
                  <a:lnTo>
                    <a:pt x="317229" y="1924276"/>
                  </a:lnTo>
                  <a:lnTo>
                    <a:pt x="348871" y="1955917"/>
                  </a:lnTo>
                  <a:lnTo>
                    <a:pt x="381730" y="1986301"/>
                  </a:lnTo>
                  <a:lnTo>
                    <a:pt x="415769" y="2015387"/>
                  </a:lnTo>
                  <a:lnTo>
                    <a:pt x="450947" y="2043137"/>
                  </a:lnTo>
                  <a:lnTo>
                    <a:pt x="487225" y="2069510"/>
                  </a:lnTo>
                  <a:lnTo>
                    <a:pt x="524564" y="2094468"/>
                  </a:lnTo>
                  <a:lnTo>
                    <a:pt x="562924" y="2117971"/>
                  </a:lnTo>
                  <a:lnTo>
                    <a:pt x="602265" y="2139979"/>
                  </a:lnTo>
                  <a:lnTo>
                    <a:pt x="642549" y="2160454"/>
                  </a:lnTo>
                  <a:lnTo>
                    <a:pt x="683735" y="2179354"/>
                  </a:lnTo>
                  <a:lnTo>
                    <a:pt x="725785" y="2196642"/>
                  </a:lnTo>
                  <a:lnTo>
                    <a:pt x="768659" y="2212278"/>
                  </a:lnTo>
                  <a:lnTo>
                    <a:pt x="812317" y="2226222"/>
                  </a:lnTo>
                  <a:lnTo>
                    <a:pt x="856720" y="2238435"/>
                  </a:lnTo>
                  <a:lnTo>
                    <a:pt x="901828" y="2248877"/>
                  </a:lnTo>
                  <a:lnTo>
                    <a:pt x="947603" y="2257509"/>
                  </a:lnTo>
                  <a:lnTo>
                    <a:pt x="994004" y="2264292"/>
                  </a:lnTo>
                  <a:lnTo>
                    <a:pt x="1040993" y="2269185"/>
                  </a:lnTo>
                  <a:lnTo>
                    <a:pt x="1088529" y="2272150"/>
                  </a:lnTo>
                  <a:lnTo>
                    <a:pt x="1136573" y="2273147"/>
                  </a:lnTo>
                  <a:lnTo>
                    <a:pt x="1184618" y="2272150"/>
                  </a:lnTo>
                  <a:lnTo>
                    <a:pt x="1232154" y="2269185"/>
                  </a:lnTo>
                  <a:lnTo>
                    <a:pt x="1279142" y="2264292"/>
                  </a:lnTo>
                  <a:lnTo>
                    <a:pt x="1325544" y="2257509"/>
                  </a:lnTo>
                  <a:lnTo>
                    <a:pt x="1371319" y="2248877"/>
                  </a:lnTo>
                  <a:lnTo>
                    <a:pt x="1416428" y="2238435"/>
                  </a:lnTo>
                  <a:lnTo>
                    <a:pt x="1460831" y="2226222"/>
                  </a:lnTo>
                  <a:lnTo>
                    <a:pt x="1504489" y="2212278"/>
                  </a:lnTo>
                  <a:lnTo>
                    <a:pt x="1547363" y="2196642"/>
                  </a:lnTo>
                  <a:lnTo>
                    <a:pt x="1589413" y="2179354"/>
                  </a:lnTo>
                  <a:lnTo>
                    <a:pt x="1630600" y="2160454"/>
                  </a:lnTo>
                  <a:lnTo>
                    <a:pt x="1670884" y="2139979"/>
                  </a:lnTo>
                  <a:lnTo>
                    <a:pt x="1710226" y="2117971"/>
                  </a:lnTo>
                  <a:lnTo>
                    <a:pt x="1748586" y="2094468"/>
                  </a:lnTo>
                  <a:lnTo>
                    <a:pt x="1785926" y="2069510"/>
                  </a:lnTo>
                  <a:lnTo>
                    <a:pt x="1822204" y="2043137"/>
                  </a:lnTo>
                  <a:lnTo>
                    <a:pt x="1857383" y="2015387"/>
                  </a:lnTo>
                  <a:lnTo>
                    <a:pt x="1891422" y="1986301"/>
                  </a:lnTo>
                  <a:lnTo>
                    <a:pt x="1924282" y="1955917"/>
                  </a:lnTo>
                  <a:lnTo>
                    <a:pt x="1955924" y="1924276"/>
                  </a:lnTo>
                  <a:lnTo>
                    <a:pt x="1986308" y="1891416"/>
                  </a:lnTo>
                  <a:lnTo>
                    <a:pt x="2015395" y="1857378"/>
                  </a:lnTo>
                  <a:lnTo>
                    <a:pt x="2043145" y="1822200"/>
                  </a:lnTo>
                  <a:lnTo>
                    <a:pt x="2069519" y="1785921"/>
                  </a:lnTo>
                  <a:lnTo>
                    <a:pt x="2094477" y="1748583"/>
                  </a:lnTo>
                  <a:lnTo>
                    <a:pt x="2117980" y="1710223"/>
                  </a:lnTo>
                  <a:lnTo>
                    <a:pt x="2139989" y="1670881"/>
                  </a:lnTo>
                  <a:lnTo>
                    <a:pt x="2160464" y="1630598"/>
                  </a:lnTo>
                  <a:lnTo>
                    <a:pt x="2179365" y="1589411"/>
                  </a:lnTo>
                  <a:lnTo>
                    <a:pt x="2196653" y="1547361"/>
                  </a:lnTo>
                  <a:lnTo>
                    <a:pt x="2212290" y="1504488"/>
                  </a:lnTo>
                  <a:lnTo>
                    <a:pt x="2226234" y="1460830"/>
                  </a:lnTo>
                  <a:lnTo>
                    <a:pt x="2238447" y="1416427"/>
                  </a:lnTo>
                  <a:lnTo>
                    <a:pt x="2248889" y="1371318"/>
                  </a:lnTo>
                  <a:lnTo>
                    <a:pt x="2257521" y="1325544"/>
                  </a:lnTo>
                  <a:lnTo>
                    <a:pt x="2264304" y="1279142"/>
                  </a:lnTo>
                  <a:lnTo>
                    <a:pt x="2269198" y="1232154"/>
                  </a:lnTo>
                  <a:lnTo>
                    <a:pt x="2272163" y="1184618"/>
                  </a:lnTo>
                  <a:lnTo>
                    <a:pt x="2273160" y="1136573"/>
                  </a:lnTo>
                  <a:lnTo>
                    <a:pt x="2272163" y="1088529"/>
                  </a:lnTo>
                  <a:lnTo>
                    <a:pt x="2269198" y="1040993"/>
                  </a:lnTo>
                  <a:lnTo>
                    <a:pt x="2264304" y="994004"/>
                  </a:lnTo>
                  <a:lnTo>
                    <a:pt x="2257521" y="947603"/>
                  </a:lnTo>
                  <a:lnTo>
                    <a:pt x="2248889" y="901828"/>
                  </a:lnTo>
                  <a:lnTo>
                    <a:pt x="2238447" y="856720"/>
                  </a:lnTo>
                  <a:lnTo>
                    <a:pt x="2226234" y="812317"/>
                  </a:lnTo>
                  <a:lnTo>
                    <a:pt x="2212290" y="768659"/>
                  </a:lnTo>
                  <a:lnTo>
                    <a:pt x="2196653" y="725785"/>
                  </a:lnTo>
                  <a:lnTo>
                    <a:pt x="2179365" y="683735"/>
                  </a:lnTo>
                  <a:lnTo>
                    <a:pt x="2160464" y="642549"/>
                  </a:lnTo>
                  <a:lnTo>
                    <a:pt x="2139989" y="602265"/>
                  </a:lnTo>
                  <a:lnTo>
                    <a:pt x="2117980" y="562924"/>
                  </a:lnTo>
                  <a:lnTo>
                    <a:pt x="2094477" y="524564"/>
                  </a:lnTo>
                  <a:lnTo>
                    <a:pt x="2069519" y="487225"/>
                  </a:lnTo>
                  <a:lnTo>
                    <a:pt x="2043145" y="450947"/>
                  </a:lnTo>
                  <a:lnTo>
                    <a:pt x="2015395" y="415769"/>
                  </a:lnTo>
                  <a:lnTo>
                    <a:pt x="1986308" y="381730"/>
                  </a:lnTo>
                  <a:lnTo>
                    <a:pt x="1955924" y="348871"/>
                  </a:lnTo>
                  <a:lnTo>
                    <a:pt x="1924282" y="317229"/>
                  </a:lnTo>
                  <a:lnTo>
                    <a:pt x="1891422" y="286846"/>
                  </a:lnTo>
                  <a:lnTo>
                    <a:pt x="1857383" y="257759"/>
                  </a:lnTo>
                  <a:lnTo>
                    <a:pt x="1822204" y="230010"/>
                  </a:lnTo>
                  <a:lnTo>
                    <a:pt x="1785926" y="203636"/>
                  </a:lnTo>
                  <a:lnTo>
                    <a:pt x="1748586" y="178678"/>
                  </a:lnTo>
                  <a:lnTo>
                    <a:pt x="1710226" y="155176"/>
                  </a:lnTo>
                  <a:lnTo>
                    <a:pt x="1670884" y="133167"/>
                  </a:lnTo>
                  <a:lnTo>
                    <a:pt x="1630600" y="112693"/>
                  </a:lnTo>
                  <a:lnTo>
                    <a:pt x="1589413" y="93792"/>
                  </a:lnTo>
                  <a:lnTo>
                    <a:pt x="1547363" y="76504"/>
                  </a:lnTo>
                  <a:lnTo>
                    <a:pt x="1504489" y="60868"/>
                  </a:lnTo>
                  <a:lnTo>
                    <a:pt x="1460831" y="46924"/>
                  </a:lnTo>
                  <a:lnTo>
                    <a:pt x="1416428" y="34712"/>
                  </a:lnTo>
                  <a:lnTo>
                    <a:pt x="1371319" y="24270"/>
                  </a:lnTo>
                  <a:lnTo>
                    <a:pt x="1325544" y="15638"/>
                  </a:lnTo>
                  <a:lnTo>
                    <a:pt x="1279142" y="8855"/>
                  </a:lnTo>
                  <a:lnTo>
                    <a:pt x="1232154" y="3962"/>
                  </a:lnTo>
                  <a:lnTo>
                    <a:pt x="1184618" y="997"/>
                  </a:lnTo>
                  <a:lnTo>
                    <a:pt x="1136573" y="0"/>
                  </a:lnTo>
                  <a:close/>
                </a:path>
              </a:pathLst>
            </a:custGeom>
            <a:solidFill>
              <a:srgbClr val="12B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05726" y="4005825"/>
            <a:ext cx="1914525" cy="847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5760">
              <a:lnSpc>
                <a:spcPct val="100000"/>
              </a:lnSpc>
              <a:spcBef>
                <a:spcPts val="95"/>
              </a:spcBef>
            </a:pPr>
            <a:r>
              <a:rPr sz="2700" b="1" spc="-10" dirty="0">
                <a:solidFill>
                  <a:srgbClr val="FFFFFF"/>
                </a:solidFill>
                <a:latin typeface="Roboto"/>
                <a:cs typeface="Roboto"/>
              </a:rPr>
              <a:t>СФЕРИ </a:t>
            </a:r>
            <a:r>
              <a:rPr sz="2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Roboto"/>
                <a:cs typeface="Roboto"/>
              </a:rPr>
              <a:t>РЕ</a:t>
            </a:r>
            <a:r>
              <a:rPr sz="2700" b="1" spc="15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2700" b="1" spc="-10" dirty="0">
                <a:solidFill>
                  <a:srgbClr val="FFFFFF"/>
                </a:solidFill>
                <a:latin typeface="Roboto"/>
                <a:cs typeface="Roboto"/>
              </a:rPr>
              <a:t>ЛІ</a:t>
            </a:r>
            <a:r>
              <a:rPr sz="2700" b="1" spc="-5" dirty="0">
                <a:solidFill>
                  <a:srgbClr val="FFFFFF"/>
                </a:solidFill>
                <a:latin typeface="Roboto"/>
                <a:cs typeface="Roboto"/>
              </a:rPr>
              <a:t>ЗАЦ</a:t>
            </a:r>
            <a:r>
              <a:rPr sz="2700" b="1" spc="-10" dirty="0">
                <a:solidFill>
                  <a:srgbClr val="FFFFFF"/>
                </a:solidFill>
                <a:latin typeface="Roboto"/>
                <a:cs typeface="Roboto"/>
              </a:rPr>
              <a:t>І</a:t>
            </a:r>
            <a:r>
              <a:rPr sz="2700" b="1" spc="-5" dirty="0">
                <a:solidFill>
                  <a:srgbClr val="FFFFFF"/>
                </a:solidFill>
                <a:latin typeface="Roboto"/>
                <a:cs typeface="Roboto"/>
              </a:rPr>
              <a:t>Ї</a:t>
            </a:r>
            <a:endParaRPr sz="27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0511" y="2054487"/>
            <a:ext cx="6682740" cy="5144770"/>
            <a:chOff x="3410511" y="2054487"/>
            <a:chExt cx="6682740" cy="5144770"/>
          </a:xfrm>
        </p:grpSpPr>
        <p:sp>
          <p:nvSpPr>
            <p:cNvPr id="9" name="object 9"/>
            <p:cNvSpPr/>
            <p:nvPr/>
          </p:nvSpPr>
          <p:spPr>
            <a:xfrm>
              <a:off x="6167099" y="5747847"/>
              <a:ext cx="402590" cy="986790"/>
            </a:xfrm>
            <a:custGeom>
              <a:avLst/>
              <a:gdLst/>
              <a:ahLst/>
              <a:cxnLst/>
              <a:rect l="l" t="t" r="r" b="b"/>
              <a:pathLst>
                <a:path w="402590" h="986790">
                  <a:moveTo>
                    <a:pt x="402247" y="0"/>
                  </a:moveTo>
                  <a:lnTo>
                    <a:pt x="0" y="98637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8762" y="2376110"/>
              <a:ext cx="2552700" cy="808355"/>
            </a:xfrm>
            <a:custGeom>
              <a:avLst/>
              <a:gdLst/>
              <a:ahLst/>
              <a:cxnLst/>
              <a:rect l="l" t="t" r="r" b="b"/>
              <a:pathLst>
                <a:path w="2552700" h="808355">
                  <a:moveTo>
                    <a:pt x="2552433" y="0"/>
                  </a:moveTo>
                  <a:lnTo>
                    <a:pt x="663371" y="0"/>
                  </a:lnTo>
                  <a:lnTo>
                    <a:pt x="0" y="807796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9493" y="2228451"/>
              <a:ext cx="392727" cy="24618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6978" y="2065410"/>
              <a:ext cx="616585" cy="616585"/>
            </a:xfrm>
            <a:custGeom>
              <a:avLst/>
              <a:gdLst/>
              <a:ahLst/>
              <a:cxnLst/>
              <a:rect l="l" t="t" r="r" b="b"/>
              <a:pathLst>
                <a:path w="616585" h="616585">
                  <a:moveTo>
                    <a:pt x="526334" y="526339"/>
                  </a:moveTo>
                  <a:lnTo>
                    <a:pt x="491705" y="556233"/>
                  </a:lnTo>
                  <a:lnTo>
                    <a:pt x="454036" y="580149"/>
                  </a:lnTo>
                  <a:lnTo>
                    <a:pt x="414003" y="598085"/>
                  </a:lnTo>
                  <a:lnTo>
                    <a:pt x="372280" y="610043"/>
                  </a:lnTo>
                  <a:lnTo>
                    <a:pt x="329545" y="616022"/>
                  </a:lnTo>
                  <a:lnTo>
                    <a:pt x="286472" y="616022"/>
                  </a:lnTo>
                  <a:lnTo>
                    <a:pt x="243736" y="610043"/>
                  </a:lnTo>
                  <a:lnTo>
                    <a:pt x="202014" y="598085"/>
                  </a:lnTo>
                  <a:lnTo>
                    <a:pt x="161980" y="580149"/>
                  </a:lnTo>
                  <a:lnTo>
                    <a:pt x="124311" y="556233"/>
                  </a:lnTo>
                  <a:lnTo>
                    <a:pt x="89682" y="526339"/>
                  </a:lnTo>
                  <a:lnTo>
                    <a:pt x="59788" y="491710"/>
                  </a:lnTo>
                  <a:lnTo>
                    <a:pt x="35873" y="454042"/>
                  </a:lnTo>
                  <a:lnTo>
                    <a:pt x="17936" y="414010"/>
                  </a:lnTo>
                  <a:lnTo>
                    <a:pt x="5978" y="372289"/>
                  </a:lnTo>
                  <a:lnTo>
                    <a:pt x="0" y="329554"/>
                  </a:lnTo>
                  <a:lnTo>
                    <a:pt x="0" y="286482"/>
                  </a:lnTo>
                  <a:lnTo>
                    <a:pt x="5978" y="243747"/>
                  </a:lnTo>
                  <a:lnTo>
                    <a:pt x="17936" y="202024"/>
                  </a:lnTo>
                  <a:lnTo>
                    <a:pt x="35873" y="161990"/>
                  </a:lnTo>
                  <a:lnTo>
                    <a:pt x="59788" y="124319"/>
                  </a:lnTo>
                  <a:lnTo>
                    <a:pt x="89682" y="89688"/>
                  </a:lnTo>
                  <a:lnTo>
                    <a:pt x="124314" y="59793"/>
                  </a:lnTo>
                  <a:lnTo>
                    <a:pt x="161985" y="35877"/>
                  </a:lnTo>
                  <a:lnTo>
                    <a:pt x="202019" y="17939"/>
                  </a:lnTo>
                  <a:lnTo>
                    <a:pt x="243742" y="5980"/>
                  </a:lnTo>
                  <a:lnTo>
                    <a:pt x="286477" y="0"/>
                  </a:lnTo>
                  <a:lnTo>
                    <a:pt x="329549" y="0"/>
                  </a:lnTo>
                  <a:lnTo>
                    <a:pt x="372284" y="5978"/>
                  </a:lnTo>
                  <a:lnTo>
                    <a:pt x="414005" y="17936"/>
                  </a:lnTo>
                  <a:lnTo>
                    <a:pt x="454037" y="35873"/>
                  </a:lnTo>
                  <a:lnTo>
                    <a:pt x="491705" y="59790"/>
                  </a:lnTo>
                  <a:lnTo>
                    <a:pt x="526334" y="89688"/>
                  </a:lnTo>
                  <a:lnTo>
                    <a:pt x="556228" y="124317"/>
                  </a:lnTo>
                  <a:lnTo>
                    <a:pt x="580144" y="161986"/>
                  </a:lnTo>
                  <a:lnTo>
                    <a:pt x="598080" y="202019"/>
                  </a:lnTo>
                  <a:lnTo>
                    <a:pt x="610038" y="243741"/>
                  </a:lnTo>
                  <a:lnTo>
                    <a:pt x="616017" y="286477"/>
                  </a:lnTo>
                  <a:lnTo>
                    <a:pt x="616017" y="329550"/>
                  </a:lnTo>
                  <a:lnTo>
                    <a:pt x="610038" y="372286"/>
                  </a:lnTo>
                  <a:lnTo>
                    <a:pt x="598080" y="414008"/>
                  </a:lnTo>
                  <a:lnTo>
                    <a:pt x="580144" y="454041"/>
                  </a:lnTo>
                  <a:lnTo>
                    <a:pt x="556228" y="491710"/>
                  </a:lnTo>
                  <a:lnTo>
                    <a:pt x="526334" y="526339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3752" y="2376110"/>
              <a:ext cx="2531110" cy="808355"/>
            </a:xfrm>
            <a:custGeom>
              <a:avLst/>
              <a:gdLst/>
              <a:ahLst/>
              <a:cxnLst/>
              <a:rect l="l" t="t" r="r" b="b"/>
              <a:pathLst>
                <a:path w="2531109" h="808355">
                  <a:moveTo>
                    <a:pt x="0" y="0"/>
                  </a:moveTo>
                  <a:lnTo>
                    <a:pt x="1867369" y="0"/>
                  </a:lnTo>
                  <a:lnTo>
                    <a:pt x="2530729" y="807796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9396" y="2060202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5">
                  <a:moveTo>
                    <a:pt x="0" y="308762"/>
                  </a:moveTo>
                  <a:lnTo>
                    <a:pt x="3347" y="354388"/>
                  </a:lnTo>
                  <a:lnTo>
                    <a:pt x="13071" y="397936"/>
                  </a:lnTo>
                  <a:lnTo>
                    <a:pt x="28695" y="438928"/>
                  </a:lnTo>
                  <a:lnTo>
                    <a:pt x="49740" y="476885"/>
                  </a:lnTo>
                  <a:lnTo>
                    <a:pt x="75730" y="511332"/>
                  </a:lnTo>
                  <a:lnTo>
                    <a:pt x="106187" y="541789"/>
                  </a:lnTo>
                  <a:lnTo>
                    <a:pt x="140633" y="567780"/>
                  </a:lnTo>
                  <a:lnTo>
                    <a:pt x="178591" y="588827"/>
                  </a:lnTo>
                  <a:lnTo>
                    <a:pt x="219583" y="604451"/>
                  </a:lnTo>
                  <a:lnTo>
                    <a:pt x="263133" y="614176"/>
                  </a:lnTo>
                  <a:lnTo>
                    <a:pt x="308762" y="617524"/>
                  </a:lnTo>
                  <a:lnTo>
                    <a:pt x="354388" y="614176"/>
                  </a:lnTo>
                  <a:lnTo>
                    <a:pt x="397936" y="604451"/>
                  </a:lnTo>
                  <a:lnTo>
                    <a:pt x="438928" y="588827"/>
                  </a:lnTo>
                  <a:lnTo>
                    <a:pt x="476885" y="567780"/>
                  </a:lnTo>
                  <a:lnTo>
                    <a:pt x="511332" y="541789"/>
                  </a:lnTo>
                  <a:lnTo>
                    <a:pt x="541789" y="511332"/>
                  </a:lnTo>
                  <a:lnTo>
                    <a:pt x="567780" y="476885"/>
                  </a:lnTo>
                  <a:lnTo>
                    <a:pt x="588827" y="438928"/>
                  </a:lnTo>
                  <a:lnTo>
                    <a:pt x="604451" y="397936"/>
                  </a:lnTo>
                  <a:lnTo>
                    <a:pt x="614176" y="354388"/>
                  </a:lnTo>
                  <a:lnTo>
                    <a:pt x="617524" y="308762"/>
                  </a:lnTo>
                  <a:lnTo>
                    <a:pt x="614176" y="263136"/>
                  </a:lnTo>
                  <a:lnTo>
                    <a:pt x="604451" y="219588"/>
                  </a:lnTo>
                  <a:lnTo>
                    <a:pt x="588827" y="178596"/>
                  </a:lnTo>
                  <a:lnTo>
                    <a:pt x="567780" y="140638"/>
                  </a:lnTo>
                  <a:lnTo>
                    <a:pt x="541789" y="106192"/>
                  </a:lnTo>
                  <a:lnTo>
                    <a:pt x="511332" y="75734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3" y="3347"/>
                  </a:lnTo>
                  <a:lnTo>
                    <a:pt x="219583" y="13072"/>
                  </a:lnTo>
                  <a:lnTo>
                    <a:pt x="178591" y="28697"/>
                  </a:lnTo>
                  <a:lnTo>
                    <a:pt x="140633" y="49744"/>
                  </a:lnTo>
                  <a:lnTo>
                    <a:pt x="106187" y="75734"/>
                  </a:lnTo>
                  <a:lnTo>
                    <a:pt x="75730" y="106192"/>
                  </a:lnTo>
                  <a:lnTo>
                    <a:pt x="49740" y="140638"/>
                  </a:lnTo>
                  <a:lnTo>
                    <a:pt x="28695" y="178596"/>
                  </a:lnTo>
                  <a:lnTo>
                    <a:pt x="13071" y="219588"/>
                  </a:lnTo>
                  <a:lnTo>
                    <a:pt x="3347" y="263136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88284" y="2212504"/>
              <a:ext cx="372745" cy="279400"/>
            </a:xfrm>
            <a:custGeom>
              <a:avLst/>
              <a:gdLst/>
              <a:ahLst/>
              <a:cxnLst/>
              <a:rect l="l" t="t" r="r" b="b"/>
              <a:pathLst>
                <a:path w="372745" h="279400">
                  <a:moveTo>
                    <a:pt x="100787" y="112001"/>
                  </a:moveTo>
                  <a:lnTo>
                    <a:pt x="97320" y="108521"/>
                  </a:lnTo>
                  <a:lnTo>
                    <a:pt x="93027" y="108521"/>
                  </a:lnTo>
                  <a:lnTo>
                    <a:pt x="74942" y="112191"/>
                  </a:lnTo>
                  <a:lnTo>
                    <a:pt x="60159" y="122161"/>
                  </a:lnTo>
                  <a:lnTo>
                    <a:pt x="50177" y="136956"/>
                  </a:lnTo>
                  <a:lnTo>
                    <a:pt x="46520" y="155041"/>
                  </a:lnTo>
                  <a:lnTo>
                    <a:pt x="46520" y="159321"/>
                  </a:lnTo>
                  <a:lnTo>
                    <a:pt x="49999" y="162788"/>
                  </a:lnTo>
                  <a:lnTo>
                    <a:pt x="58572" y="162788"/>
                  </a:lnTo>
                  <a:lnTo>
                    <a:pt x="62026" y="159321"/>
                  </a:lnTo>
                  <a:lnTo>
                    <a:pt x="62026" y="155041"/>
                  </a:lnTo>
                  <a:lnTo>
                    <a:pt x="64465" y="142989"/>
                  </a:lnTo>
                  <a:lnTo>
                    <a:pt x="71120" y="133121"/>
                  </a:lnTo>
                  <a:lnTo>
                    <a:pt x="80975" y="126479"/>
                  </a:lnTo>
                  <a:lnTo>
                    <a:pt x="93027" y="124028"/>
                  </a:lnTo>
                  <a:lnTo>
                    <a:pt x="97320" y="124028"/>
                  </a:lnTo>
                  <a:lnTo>
                    <a:pt x="100787" y="120561"/>
                  </a:lnTo>
                  <a:lnTo>
                    <a:pt x="100787" y="112001"/>
                  </a:lnTo>
                  <a:close/>
                </a:path>
                <a:path w="372745" h="279400">
                  <a:moveTo>
                    <a:pt x="372135" y="201574"/>
                  </a:moveTo>
                  <a:lnTo>
                    <a:pt x="370217" y="193738"/>
                  </a:lnTo>
                  <a:lnTo>
                    <a:pt x="367855" y="190830"/>
                  </a:lnTo>
                  <a:lnTo>
                    <a:pt x="364413" y="186601"/>
                  </a:lnTo>
                  <a:lnTo>
                    <a:pt x="356628" y="181381"/>
                  </a:lnTo>
                  <a:lnTo>
                    <a:pt x="356628" y="200240"/>
                  </a:lnTo>
                  <a:lnTo>
                    <a:pt x="356628" y="201574"/>
                  </a:lnTo>
                  <a:lnTo>
                    <a:pt x="343738" y="217385"/>
                  </a:lnTo>
                  <a:lnTo>
                    <a:pt x="308051" y="238023"/>
                  </a:lnTo>
                  <a:lnTo>
                    <a:pt x="254000" y="255943"/>
                  </a:lnTo>
                  <a:lnTo>
                    <a:pt x="186067" y="263588"/>
                  </a:lnTo>
                  <a:lnTo>
                    <a:pt x="118135" y="255943"/>
                  </a:lnTo>
                  <a:lnTo>
                    <a:pt x="64096" y="238023"/>
                  </a:lnTo>
                  <a:lnTo>
                    <a:pt x="28397" y="217385"/>
                  </a:lnTo>
                  <a:lnTo>
                    <a:pt x="15506" y="201574"/>
                  </a:lnTo>
                  <a:lnTo>
                    <a:pt x="15506" y="200596"/>
                  </a:lnTo>
                  <a:lnTo>
                    <a:pt x="17665" y="197294"/>
                  </a:lnTo>
                  <a:lnTo>
                    <a:pt x="25920" y="193128"/>
                  </a:lnTo>
                  <a:lnTo>
                    <a:pt x="37985" y="209181"/>
                  </a:lnTo>
                  <a:lnTo>
                    <a:pt x="53670" y="221640"/>
                  </a:lnTo>
                  <a:lnTo>
                    <a:pt x="72263" y="229717"/>
                  </a:lnTo>
                  <a:lnTo>
                    <a:pt x="93040" y="232587"/>
                  </a:lnTo>
                  <a:lnTo>
                    <a:pt x="99974" y="232232"/>
                  </a:lnTo>
                  <a:lnTo>
                    <a:pt x="106730" y="231228"/>
                  </a:lnTo>
                  <a:lnTo>
                    <a:pt x="113284" y="229654"/>
                  </a:lnTo>
                  <a:lnTo>
                    <a:pt x="119634" y="227584"/>
                  </a:lnTo>
                  <a:lnTo>
                    <a:pt x="135572" y="229743"/>
                  </a:lnTo>
                  <a:lnTo>
                    <a:pt x="151980" y="231305"/>
                  </a:lnTo>
                  <a:lnTo>
                    <a:pt x="168833" y="232257"/>
                  </a:lnTo>
                  <a:lnTo>
                    <a:pt x="186067" y="232587"/>
                  </a:lnTo>
                  <a:lnTo>
                    <a:pt x="252501" y="227723"/>
                  </a:lnTo>
                  <a:lnTo>
                    <a:pt x="253098" y="227584"/>
                  </a:lnTo>
                  <a:lnTo>
                    <a:pt x="298678" y="217081"/>
                  </a:lnTo>
                  <a:lnTo>
                    <a:pt x="337731" y="200240"/>
                  </a:lnTo>
                  <a:lnTo>
                    <a:pt x="341122" y="190830"/>
                  </a:lnTo>
                  <a:lnTo>
                    <a:pt x="353377" y="195948"/>
                  </a:lnTo>
                  <a:lnTo>
                    <a:pt x="356628" y="200240"/>
                  </a:lnTo>
                  <a:lnTo>
                    <a:pt x="356628" y="181381"/>
                  </a:lnTo>
                  <a:lnTo>
                    <a:pt x="354736" y="180111"/>
                  </a:lnTo>
                  <a:lnTo>
                    <a:pt x="341122" y="174244"/>
                  </a:lnTo>
                  <a:lnTo>
                    <a:pt x="341122" y="170548"/>
                  </a:lnTo>
                  <a:lnTo>
                    <a:pt x="334530" y="125501"/>
                  </a:lnTo>
                  <a:lnTo>
                    <a:pt x="325602" y="106426"/>
                  </a:lnTo>
                  <a:lnTo>
                    <a:pt x="325602" y="170548"/>
                  </a:lnTo>
                  <a:lnTo>
                    <a:pt x="325602" y="189382"/>
                  </a:lnTo>
                  <a:lnTo>
                    <a:pt x="310210" y="196519"/>
                  </a:lnTo>
                  <a:lnTo>
                    <a:pt x="282092" y="205727"/>
                  </a:lnTo>
                  <a:lnTo>
                    <a:pt x="240855" y="213690"/>
                  </a:lnTo>
                  <a:lnTo>
                    <a:pt x="186067" y="217081"/>
                  </a:lnTo>
                  <a:lnTo>
                    <a:pt x="174777" y="216903"/>
                  </a:lnTo>
                  <a:lnTo>
                    <a:pt x="163690" y="216395"/>
                  </a:lnTo>
                  <a:lnTo>
                    <a:pt x="152781" y="215620"/>
                  </a:lnTo>
                  <a:lnTo>
                    <a:pt x="142036" y="214617"/>
                  </a:lnTo>
                  <a:lnTo>
                    <a:pt x="151980" y="204812"/>
                  </a:lnTo>
                  <a:lnTo>
                    <a:pt x="160020" y="193408"/>
                  </a:lnTo>
                  <a:lnTo>
                    <a:pt x="165900" y="180606"/>
                  </a:lnTo>
                  <a:lnTo>
                    <a:pt x="169379" y="166662"/>
                  </a:lnTo>
                  <a:lnTo>
                    <a:pt x="170065" y="165506"/>
                  </a:lnTo>
                  <a:lnTo>
                    <a:pt x="170561" y="164236"/>
                  </a:lnTo>
                  <a:lnTo>
                    <a:pt x="170561" y="109016"/>
                  </a:lnTo>
                  <a:lnTo>
                    <a:pt x="170561" y="31013"/>
                  </a:lnTo>
                  <a:lnTo>
                    <a:pt x="170561" y="22466"/>
                  </a:lnTo>
                  <a:lnTo>
                    <a:pt x="177507" y="15494"/>
                  </a:lnTo>
                  <a:lnTo>
                    <a:pt x="194614" y="15494"/>
                  </a:lnTo>
                  <a:lnTo>
                    <a:pt x="201574" y="22466"/>
                  </a:lnTo>
                  <a:lnTo>
                    <a:pt x="201574" y="167093"/>
                  </a:lnTo>
                  <a:lnTo>
                    <a:pt x="205041" y="170561"/>
                  </a:lnTo>
                  <a:lnTo>
                    <a:pt x="213626" y="170548"/>
                  </a:lnTo>
                  <a:lnTo>
                    <a:pt x="217068" y="167093"/>
                  </a:lnTo>
                  <a:lnTo>
                    <a:pt x="217068" y="31013"/>
                  </a:lnTo>
                  <a:lnTo>
                    <a:pt x="231914" y="31013"/>
                  </a:lnTo>
                  <a:lnTo>
                    <a:pt x="224485" y="119913"/>
                  </a:lnTo>
                  <a:lnTo>
                    <a:pt x="227672" y="123659"/>
                  </a:lnTo>
                  <a:lnTo>
                    <a:pt x="232156" y="124040"/>
                  </a:lnTo>
                  <a:lnTo>
                    <a:pt x="236575" y="124040"/>
                  </a:lnTo>
                  <a:lnTo>
                    <a:pt x="239979" y="120980"/>
                  </a:lnTo>
                  <a:lnTo>
                    <a:pt x="246278" y="45250"/>
                  </a:lnTo>
                  <a:lnTo>
                    <a:pt x="279095" y="66941"/>
                  </a:lnTo>
                  <a:lnTo>
                    <a:pt x="304088" y="96202"/>
                  </a:lnTo>
                  <a:lnTo>
                    <a:pt x="320014" y="131318"/>
                  </a:lnTo>
                  <a:lnTo>
                    <a:pt x="325602" y="170548"/>
                  </a:lnTo>
                  <a:lnTo>
                    <a:pt x="325602" y="106426"/>
                  </a:lnTo>
                  <a:lnTo>
                    <a:pt x="315747" y="85369"/>
                  </a:lnTo>
                  <a:lnTo>
                    <a:pt x="286296" y="52311"/>
                  </a:lnTo>
                  <a:lnTo>
                    <a:pt x="274828" y="45250"/>
                  </a:lnTo>
                  <a:lnTo>
                    <a:pt x="251714" y="31013"/>
                  </a:lnTo>
                  <a:lnTo>
                    <a:pt x="247675" y="28524"/>
                  </a:lnTo>
                  <a:lnTo>
                    <a:pt x="248234" y="21742"/>
                  </a:lnTo>
                  <a:lnTo>
                    <a:pt x="247510" y="19596"/>
                  </a:lnTo>
                  <a:lnTo>
                    <a:pt x="244576" y="16408"/>
                  </a:lnTo>
                  <a:lnTo>
                    <a:pt x="242493" y="15494"/>
                  </a:lnTo>
                  <a:lnTo>
                    <a:pt x="212763" y="15494"/>
                  </a:lnTo>
                  <a:lnTo>
                    <a:pt x="207924" y="9182"/>
                  </a:lnTo>
                  <a:lnTo>
                    <a:pt x="201676" y="4279"/>
                  </a:lnTo>
                  <a:lnTo>
                    <a:pt x="194297" y="1117"/>
                  </a:lnTo>
                  <a:lnTo>
                    <a:pt x="186067" y="0"/>
                  </a:lnTo>
                  <a:lnTo>
                    <a:pt x="177838" y="1117"/>
                  </a:lnTo>
                  <a:lnTo>
                    <a:pt x="170459" y="4279"/>
                  </a:lnTo>
                  <a:lnTo>
                    <a:pt x="164211" y="9182"/>
                  </a:lnTo>
                  <a:lnTo>
                    <a:pt x="159372" y="15494"/>
                  </a:lnTo>
                  <a:lnTo>
                    <a:pt x="155054" y="15494"/>
                  </a:lnTo>
                  <a:lnTo>
                    <a:pt x="155054" y="31013"/>
                  </a:lnTo>
                  <a:lnTo>
                    <a:pt x="155054" y="109016"/>
                  </a:lnTo>
                  <a:lnTo>
                    <a:pt x="155054" y="155054"/>
                  </a:lnTo>
                  <a:lnTo>
                    <a:pt x="150177" y="179171"/>
                  </a:lnTo>
                  <a:lnTo>
                    <a:pt x="136867" y="198894"/>
                  </a:lnTo>
                  <a:lnTo>
                    <a:pt x="117157" y="212191"/>
                  </a:lnTo>
                  <a:lnTo>
                    <a:pt x="93040" y="217081"/>
                  </a:lnTo>
                  <a:lnTo>
                    <a:pt x="68910" y="212191"/>
                  </a:lnTo>
                  <a:lnTo>
                    <a:pt x="49199" y="198894"/>
                  </a:lnTo>
                  <a:lnTo>
                    <a:pt x="45300" y="193128"/>
                  </a:lnTo>
                  <a:lnTo>
                    <a:pt x="35890" y="179171"/>
                  </a:lnTo>
                  <a:lnTo>
                    <a:pt x="31000" y="155054"/>
                  </a:lnTo>
                  <a:lnTo>
                    <a:pt x="35890" y="130937"/>
                  </a:lnTo>
                  <a:lnTo>
                    <a:pt x="49199" y="111213"/>
                  </a:lnTo>
                  <a:lnTo>
                    <a:pt x="68910" y="97917"/>
                  </a:lnTo>
                  <a:lnTo>
                    <a:pt x="93040" y="93040"/>
                  </a:lnTo>
                  <a:lnTo>
                    <a:pt x="117157" y="97917"/>
                  </a:lnTo>
                  <a:lnTo>
                    <a:pt x="136880" y="111213"/>
                  </a:lnTo>
                  <a:lnTo>
                    <a:pt x="150177" y="130937"/>
                  </a:lnTo>
                  <a:lnTo>
                    <a:pt x="155054" y="155054"/>
                  </a:lnTo>
                  <a:lnTo>
                    <a:pt x="155054" y="109016"/>
                  </a:lnTo>
                  <a:lnTo>
                    <a:pt x="152273" y="105283"/>
                  </a:lnTo>
                  <a:lnTo>
                    <a:pt x="149225" y="101803"/>
                  </a:lnTo>
                  <a:lnTo>
                    <a:pt x="145846" y="98628"/>
                  </a:lnTo>
                  <a:lnTo>
                    <a:pt x="145389" y="93040"/>
                  </a:lnTo>
                  <a:lnTo>
                    <a:pt x="144881" y="86956"/>
                  </a:lnTo>
                  <a:lnTo>
                    <a:pt x="141401" y="45339"/>
                  </a:lnTo>
                  <a:lnTo>
                    <a:pt x="140208" y="31013"/>
                  </a:lnTo>
                  <a:lnTo>
                    <a:pt x="155054" y="31013"/>
                  </a:lnTo>
                  <a:lnTo>
                    <a:pt x="155054" y="15494"/>
                  </a:lnTo>
                  <a:lnTo>
                    <a:pt x="129628" y="15494"/>
                  </a:lnTo>
                  <a:lnTo>
                    <a:pt x="129324" y="15633"/>
                  </a:lnTo>
                  <a:lnTo>
                    <a:pt x="129324" y="86956"/>
                  </a:lnTo>
                  <a:lnTo>
                    <a:pt x="120916" y="83019"/>
                  </a:lnTo>
                  <a:lnTo>
                    <a:pt x="112039" y="80048"/>
                  </a:lnTo>
                  <a:lnTo>
                    <a:pt x="105397" y="78714"/>
                  </a:lnTo>
                  <a:lnTo>
                    <a:pt x="102743" y="78168"/>
                  </a:lnTo>
                  <a:lnTo>
                    <a:pt x="93040" y="77520"/>
                  </a:lnTo>
                  <a:lnTo>
                    <a:pt x="89027" y="77520"/>
                  </a:lnTo>
                  <a:lnTo>
                    <a:pt x="81330" y="78714"/>
                  </a:lnTo>
                  <a:lnTo>
                    <a:pt x="91135" y="68707"/>
                  </a:lnTo>
                  <a:lnTo>
                    <a:pt x="101917" y="59804"/>
                  </a:lnTo>
                  <a:lnTo>
                    <a:pt x="113538" y="52006"/>
                  </a:lnTo>
                  <a:lnTo>
                    <a:pt x="125857" y="45339"/>
                  </a:lnTo>
                  <a:lnTo>
                    <a:pt x="129324" y="86956"/>
                  </a:lnTo>
                  <a:lnTo>
                    <a:pt x="129324" y="15633"/>
                  </a:lnTo>
                  <a:lnTo>
                    <a:pt x="127546" y="16408"/>
                  </a:lnTo>
                  <a:lnTo>
                    <a:pt x="126098" y="18008"/>
                  </a:lnTo>
                  <a:lnTo>
                    <a:pt x="124612" y="19596"/>
                  </a:lnTo>
                  <a:lnTo>
                    <a:pt x="123888" y="21742"/>
                  </a:lnTo>
                  <a:lnTo>
                    <a:pt x="124460" y="28562"/>
                  </a:lnTo>
                  <a:lnTo>
                    <a:pt x="104013" y="39344"/>
                  </a:lnTo>
                  <a:lnTo>
                    <a:pt x="85394" y="53009"/>
                  </a:lnTo>
                  <a:lnTo>
                    <a:pt x="68973" y="69278"/>
                  </a:lnTo>
                  <a:lnTo>
                    <a:pt x="55105" y="87845"/>
                  </a:lnTo>
                  <a:lnTo>
                    <a:pt x="39001" y="99898"/>
                  </a:lnTo>
                  <a:lnTo>
                    <a:pt x="26492" y="115608"/>
                  </a:lnTo>
                  <a:lnTo>
                    <a:pt x="18389" y="134226"/>
                  </a:lnTo>
                  <a:lnTo>
                    <a:pt x="15506" y="155054"/>
                  </a:lnTo>
                  <a:lnTo>
                    <a:pt x="15506" y="163499"/>
                  </a:lnTo>
                  <a:lnTo>
                    <a:pt x="17208" y="171500"/>
                  </a:lnTo>
                  <a:lnTo>
                    <a:pt x="19710" y="179120"/>
                  </a:lnTo>
                  <a:lnTo>
                    <a:pt x="11163" y="184099"/>
                  </a:lnTo>
                  <a:lnTo>
                    <a:pt x="4991" y="189471"/>
                  </a:lnTo>
                  <a:lnTo>
                    <a:pt x="1257" y="195287"/>
                  </a:lnTo>
                  <a:lnTo>
                    <a:pt x="0" y="201574"/>
                  </a:lnTo>
                  <a:lnTo>
                    <a:pt x="15138" y="225996"/>
                  </a:lnTo>
                  <a:lnTo>
                    <a:pt x="55867" y="251282"/>
                  </a:lnTo>
                  <a:lnTo>
                    <a:pt x="115189" y="271081"/>
                  </a:lnTo>
                  <a:lnTo>
                    <a:pt x="186067" y="279095"/>
                  </a:lnTo>
                  <a:lnTo>
                    <a:pt x="256946" y="271081"/>
                  </a:lnTo>
                  <a:lnTo>
                    <a:pt x="279412" y="263588"/>
                  </a:lnTo>
                  <a:lnTo>
                    <a:pt x="316268" y="251282"/>
                  </a:lnTo>
                  <a:lnTo>
                    <a:pt x="356997" y="225996"/>
                  </a:lnTo>
                  <a:lnTo>
                    <a:pt x="372135" y="201574"/>
                  </a:lnTo>
                  <a:close/>
                </a:path>
              </a:pathLst>
            </a:custGeom>
            <a:solidFill>
              <a:srgbClr val="12B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8370" y="5207433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617524" y="308762"/>
                  </a:moveTo>
                  <a:lnTo>
                    <a:pt x="614177" y="354391"/>
                  </a:lnTo>
                  <a:lnTo>
                    <a:pt x="604452" y="397941"/>
                  </a:lnTo>
                  <a:lnTo>
                    <a:pt x="588829" y="438933"/>
                  </a:lnTo>
                  <a:lnTo>
                    <a:pt x="567784" y="476891"/>
                  </a:lnTo>
                  <a:lnTo>
                    <a:pt x="541794" y="511337"/>
                  </a:lnTo>
                  <a:lnTo>
                    <a:pt x="511337" y="541794"/>
                  </a:lnTo>
                  <a:lnTo>
                    <a:pt x="476891" y="567784"/>
                  </a:lnTo>
                  <a:lnTo>
                    <a:pt x="438933" y="588829"/>
                  </a:lnTo>
                  <a:lnTo>
                    <a:pt x="397941" y="604452"/>
                  </a:lnTo>
                  <a:lnTo>
                    <a:pt x="354391" y="614177"/>
                  </a:lnTo>
                  <a:lnTo>
                    <a:pt x="308762" y="617524"/>
                  </a:lnTo>
                  <a:lnTo>
                    <a:pt x="263136" y="614177"/>
                  </a:lnTo>
                  <a:lnTo>
                    <a:pt x="219588" y="604452"/>
                  </a:lnTo>
                  <a:lnTo>
                    <a:pt x="178596" y="588829"/>
                  </a:lnTo>
                  <a:lnTo>
                    <a:pt x="140638" y="567784"/>
                  </a:lnTo>
                  <a:lnTo>
                    <a:pt x="106192" y="541794"/>
                  </a:lnTo>
                  <a:lnTo>
                    <a:pt x="75734" y="511337"/>
                  </a:lnTo>
                  <a:lnTo>
                    <a:pt x="49744" y="476891"/>
                  </a:lnTo>
                  <a:lnTo>
                    <a:pt x="28697" y="438933"/>
                  </a:lnTo>
                  <a:lnTo>
                    <a:pt x="13072" y="397941"/>
                  </a:lnTo>
                  <a:lnTo>
                    <a:pt x="3347" y="354391"/>
                  </a:lnTo>
                  <a:lnTo>
                    <a:pt x="0" y="308762"/>
                  </a:lnTo>
                  <a:lnTo>
                    <a:pt x="3347" y="263133"/>
                  </a:lnTo>
                  <a:lnTo>
                    <a:pt x="13072" y="219583"/>
                  </a:lnTo>
                  <a:lnTo>
                    <a:pt x="28697" y="178591"/>
                  </a:lnTo>
                  <a:lnTo>
                    <a:pt x="49744" y="140633"/>
                  </a:lnTo>
                  <a:lnTo>
                    <a:pt x="75734" y="106187"/>
                  </a:lnTo>
                  <a:lnTo>
                    <a:pt x="106192" y="75730"/>
                  </a:lnTo>
                  <a:lnTo>
                    <a:pt x="140638" y="49740"/>
                  </a:lnTo>
                  <a:lnTo>
                    <a:pt x="178596" y="28695"/>
                  </a:lnTo>
                  <a:lnTo>
                    <a:pt x="219588" y="13071"/>
                  </a:lnTo>
                  <a:lnTo>
                    <a:pt x="263136" y="3347"/>
                  </a:lnTo>
                  <a:lnTo>
                    <a:pt x="308762" y="0"/>
                  </a:lnTo>
                  <a:lnTo>
                    <a:pt x="354391" y="3347"/>
                  </a:lnTo>
                  <a:lnTo>
                    <a:pt x="397941" y="13071"/>
                  </a:lnTo>
                  <a:lnTo>
                    <a:pt x="438933" y="28695"/>
                  </a:lnTo>
                  <a:lnTo>
                    <a:pt x="476891" y="49740"/>
                  </a:lnTo>
                  <a:lnTo>
                    <a:pt x="511337" y="75730"/>
                  </a:lnTo>
                  <a:lnTo>
                    <a:pt x="541794" y="106187"/>
                  </a:lnTo>
                  <a:lnTo>
                    <a:pt x="567784" y="140633"/>
                  </a:lnTo>
                  <a:lnTo>
                    <a:pt x="588829" y="178591"/>
                  </a:lnTo>
                  <a:lnTo>
                    <a:pt x="604452" y="219583"/>
                  </a:lnTo>
                  <a:lnTo>
                    <a:pt x="614177" y="263133"/>
                  </a:lnTo>
                  <a:lnTo>
                    <a:pt x="617524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12846" y="6117145"/>
              <a:ext cx="314325" cy="317500"/>
            </a:xfrm>
            <a:custGeom>
              <a:avLst/>
              <a:gdLst/>
              <a:ahLst/>
              <a:cxnLst/>
              <a:rect l="l" t="t" r="r" b="b"/>
              <a:pathLst>
                <a:path w="314325" h="317500">
                  <a:moveTo>
                    <a:pt x="133096" y="63042"/>
                  </a:moveTo>
                  <a:lnTo>
                    <a:pt x="131152" y="53416"/>
                  </a:lnTo>
                  <a:lnTo>
                    <a:pt x="129298" y="50660"/>
                  </a:lnTo>
                  <a:lnTo>
                    <a:pt x="125844" y="45542"/>
                  </a:lnTo>
                  <a:lnTo>
                    <a:pt x="120713" y="42087"/>
                  </a:lnTo>
                  <a:lnTo>
                    <a:pt x="120713" y="56210"/>
                  </a:lnTo>
                  <a:lnTo>
                    <a:pt x="120713" y="69875"/>
                  </a:lnTo>
                  <a:lnTo>
                    <a:pt x="115150" y="75425"/>
                  </a:lnTo>
                  <a:lnTo>
                    <a:pt x="101498" y="75425"/>
                  </a:lnTo>
                  <a:lnTo>
                    <a:pt x="95948" y="69875"/>
                  </a:lnTo>
                  <a:lnTo>
                    <a:pt x="95948" y="56210"/>
                  </a:lnTo>
                  <a:lnTo>
                    <a:pt x="101498" y="50660"/>
                  </a:lnTo>
                  <a:lnTo>
                    <a:pt x="115150" y="50660"/>
                  </a:lnTo>
                  <a:lnTo>
                    <a:pt x="120713" y="56210"/>
                  </a:lnTo>
                  <a:lnTo>
                    <a:pt x="120713" y="42087"/>
                  </a:lnTo>
                  <a:lnTo>
                    <a:pt x="117970" y="40233"/>
                  </a:lnTo>
                  <a:lnTo>
                    <a:pt x="108331" y="38277"/>
                  </a:lnTo>
                  <a:lnTo>
                    <a:pt x="98704" y="40233"/>
                  </a:lnTo>
                  <a:lnTo>
                    <a:pt x="90830" y="45542"/>
                  </a:lnTo>
                  <a:lnTo>
                    <a:pt x="85521" y="53416"/>
                  </a:lnTo>
                  <a:lnTo>
                    <a:pt x="83566" y="63042"/>
                  </a:lnTo>
                  <a:lnTo>
                    <a:pt x="85521" y="72669"/>
                  </a:lnTo>
                  <a:lnTo>
                    <a:pt x="90830" y="80543"/>
                  </a:lnTo>
                  <a:lnTo>
                    <a:pt x="98704" y="85864"/>
                  </a:lnTo>
                  <a:lnTo>
                    <a:pt x="108331" y="87807"/>
                  </a:lnTo>
                  <a:lnTo>
                    <a:pt x="117970" y="85864"/>
                  </a:lnTo>
                  <a:lnTo>
                    <a:pt x="125844" y="80543"/>
                  </a:lnTo>
                  <a:lnTo>
                    <a:pt x="129298" y="75425"/>
                  </a:lnTo>
                  <a:lnTo>
                    <a:pt x="131152" y="72669"/>
                  </a:lnTo>
                  <a:lnTo>
                    <a:pt x="133096" y="63042"/>
                  </a:lnTo>
                  <a:close/>
                </a:path>
                <a:path w="314325" h="317500">
                  <a:moveTo>
                    <a:pt x="213588" y="142697"/>
                  </a:moveTo>
                  <a:lnTo>
                    <a:pt x="210807" y="139915"/>
                  </a:lnTo>
                  <a:lnTo>
                    <a:pt x="207403" y="139915"/>
                  </a:lnTo>
                  <a:lnTo>
                    <a:pt x="203987" y="139915"/>
                  </a:lnTo>
                  <a:lnTo>
                    <a:pt x="201206" y="142697"/>
                  </a:lnTo>
                  <a:lnTo>
                    <a:pt x="201206" y="149529"/>
                  </a:lnTo>
                  <a:lnTo>
                    <a:pt x="203987" y="152298"/>
                  </a:lnTo>
                  <a:lnTo>
                    <a:pt x="210807" y="152298"/>
                  </a:lnTo>
                  <a:lnTo>
                    <a:pt x="213588" y="149529"/>
                  </a:lnTo>
                  <a:lnTo>
                    <a:pt x="213588" y="142697"/>
                  </a:lnTo>
                  <a:close/>
                </a:path>
                <a:path w="314325" h="317500">
                  <a:moveTo>
                    <a:pt x="214172" y="176301"/>
                  </a:moveTo>
                  <a:lnTo>
                    <a:pt x="211836" y="173139"/>
                  </a:lnTo>
                  <a:lnTo>
                    <a:pt x="208457" y="172643"/>
                  </a:lnTo>
                  <a:lnTo>
                    <a:pt x="205079" y="172148"/>
                  </a:lnTo>
                  <a:lnTo>
                    <a:pt x="201917" y="174472"/>
                  </a:lnTo>
                  <a:lnTo>
                    <a:pt x="201434" y="177863"/>
                  </a:lnTo>
                  <a:lnTo>
                    <a:pt x="198716" y="186016"/>
                  </a:lnTo>
                  <a:lnTo>
                    <a:pt x="193306" y="193154"/>
                  </a:lnTo>
                  <a:lnTo>
                    <a:pt x="185508" y="198983"/>
                  </a:lnTo>
                  <a:lnTo>
                    <a:pt x="175590" y="203212"/>
                  </a:lnTo>
                  <a:lnTo>
                    <a:pt x="163080" y="205486"/>
                  </a:lnTo>
                  <a:lnTo>
                    <a:pt x="149656" y="204787"/>
                  </a:lnTo>
                  <a:lnTo>
                    <a:pt x="136690" y="200520"/>
                  </a:lnTo>
                  <a:lnTo>
                    <a:pt x="125514" y="192087"/>
                  </a:lnTo>
                  <a:lnTo>
                    <a:pt x="123190" y="189585"/>
                  </a:lnTo>
                  <a:lnTo>
                    <a:pt x="119265" y="189407"/>
                  </a:lnTo>
                  <a:lnTo>
                    <a:pt x="114223" y="194043"/>
                  </a:lnTo>
                  <a:lnTo>
                    <a:pt x="114071" y="197954"/>
                  </a:lnTo>
                  <a:lnTo>
                    <a:pt x="116382" y="200469"/>
                  </a:lnTo>
                  <a:lnTo>
                    <a:pt x="154762" y="218033"/>
                  </a:lnTo>
                  <a:lnTo>
                    <a:pt x="165938" y="218033"/>
                  </a:lnTo>
                  <a:lnTo>
                    <a:pt x="202730" y="201256"/>
                  </a:lnTo>
                  <a:lnTo>
                    <a:pt x="213664" y="179666"/>
                  </a:lnTo>
                  <a:lnTo>
                    <a:pt x="214172" y="176301"/>
                  </a:lnTo>
                  <a:close/>
                </a:path>
                <a:path w="314325" h="317500">
                  <a:moveTo>
                    <a:pt x="313944" y="176936"/>
                  </a:moveTo>
                  <a:lnTo>
                    <a:pt x="312902" y="159791"/>
                  </a:lnTo>
                  <a:lnTo>
                    <a:pt x="309257" y="144208"/>
                  </a:lnTo>
                  <a:lnTo>
                    <a:pt x="303110" y="130175"/>
                  </a:lnTo>
                  <a:lnTo>
                    <a:pt x="301498" y="127876"/>
                  </a:lnTo>
                  <a:lnTo>
                    <a:pt x="301498" y="176936"/>
                  </a:lnTo>
                  <a:lnTo>
                    <a:pt x="294716" y="213487"/>
                  </a:lnTo>
                  <a:lnTo>
                    <a:pt x="275856" y="248221"/>
                  </a:lnTo>
                  <a:lnTo>
                    <a:pt x="246062" y="277266"/>
                  </a:lnTo>
                  <a:lnTo>
                    <a:pt x="206387" y="297218"/>
                  </a:lnTo>
                  <a:lnTo>
                    <a:pt x="157873" y="304622"/>
                  </a:lnTo>
                  <a:lnTo>
                    <a:pt x="127800" y="301447"/>
                  </a:lnTo>
                  <a:lnTo>
                    <a:pt x="73101" y="277329"/>
                  </a:lnTo>
                  <a:lnTo>
                    <a:pt x="32029" y="232537"/>
                  </a:lnTo>
                  <a:lnTo>
                    <a:pt x="12788" y="175234"/>
                  </a:lnTo>
                  <a:lnTo>
                    <a:pt x="12382" y="143840"/>
                  </a:lnTo>
                  <a:lnTo>
                    <a:pt x="22606" y="102450"/>
                  </a:lnTo>
                  <a:lnTo>
                    <a:pt x="44335" y="66319"/>
                  </a:lnTo>
                  <a:lnTo>
                    <a:pt x="75158" y="37807"/>
                  </a:lnTo>
                  <a:lnTo>
                    <a:pt x="112712" y="19088"/>
                  </a:lnTo>
                  <a:lnTo>
                    <a:pt x="154635" y="12369"/>
                  </a:lnTo>
                  <a:lnTo>
                    <a:pt x="160820" y="12382"/>
                  </a:lnTo>
                  <a:lnTo>
                    <a:pt x="165328" y="14655"/>
                  </a:lnTo>
                  <a:lnTo>
                    <a:pt x="168986" y="22237"/>
                  </a:lnTo>
                  <a:lnTo>
                    <a:pt x="168224" y="26708"/>
                  </a:lnTo>
                  <a:lnTo>
                    <a:pt x="165201" y="30543"/>
                  </a:lnTo>
                  <a:lnTo>
                    <a:pt x="158407" y="41668"/>
                  </a:lnTo>
                  <a:lnTo>
                    <a:pt x="154813" y="53454"/>
                  </a:lnTo>
                  <a:lnTo>
                    <a:pt x="154508" y="65341"/>
                  </a:lnTo>
                  <a:lnTo>
                    <a:pt x="157556" y="76758"/>
                  </a:lnTo>
                  <a:lnTo>
                    <a:pt x="154216" y="78905"/>
                  </a:lnTo>
                  <a:lnTo>
                    <a:pt x="120840" y="102831"/>
                  </a:lnTo>
                  <a:lnTo>
                    <a:pt x="109169" y="112610"/>
                  </a:lnTo>
                  <a:lnTo>
                    <a:pt x="109169" y="147993"/>
                  </a:lnTo>
                  <a:lnTo>
                    <a:pt x="108572" y="157518"/>
                  </a:lnTo>
                  <a:lnTo>
                    <a:pt x="70002" y="169608"/>
                  </a:lnTo>
                  <a:lnTo>
                    <a:pt x="57226" y="169303"/>
                  </a:lnTo>
                  <a:lnTo>
                    <a:pt x="81140" y="134048"/>
                  </a:lnTo>
                  <a:lnTo>
                    <a:pt x="93370" y="130721"/>
                  </a:lnTo>
                  <a:lnTo>
                    <a:pt x="102158" y="135293"/>
                  </a:lnTo>
                  <a:lnTo>
                    <a:pt x="104736" y="137782"/>
                  </a:lnTo>
                  <a:lnTo>
                    <a:pt x="108331" y="144018"/>
                  </a:lnTo>
                  <a:lnTo>
                    <a:pt x="109143" y="147434"/>
                  </a:lnTo>
                  <a:lnTo>
                    <a:pt x="109169" y="147993"/>
                  </a:lnTo>
                  <a:lnTo>
                    <a:pt x="109169" y="112610"/>
                  </a:lnTo>
                  <a:lnTo>
                    <a:pt x="100380" y="120827"/>
                  </a:lnTo>
                  <a:lnTo>
                    <a:pt x="93967" y="119367"/>
                  </a:lnTo>
                  <a:lnTo>
                    <a:pt x="87452" y="119303"/>
                  </a:lnTo>
                  <a:lnTo>
                    <a:pt x="54825" y="147993"/>
                  </a:lnTo>
                  <a:lnTo>
                    <a:pt x="41059" y="174091"/>
                  </a:lnTo>
                  <a:lnTo>
                    <a:pt x="41148" y="176237"/>
                  </a:lnTo>
                  <a:lnTo>
                    <a:pt x="43192" y="179743"/>
                  </a:lnTo>
                  <a:lnTo>
                    <a:pt x="45008" y="180898"/>
                  </a:lnTo>
                  <a:lnTo>
                    <a:pt x="50444" y="181356"/>
                  </a:lnTo>
                  <a:lnTo>
                    <a:pt x="60172" y="182041"/>
                  </a:lnTo>
                  <a:lnTo>
                    <a:pt x="70993" y="182041"/>
                  </a:lnTo>
                  <a:lnTo>
                    <a:pt x="113538" y="172529"/>
                  </a:lnTo>
                  <a:lnTo>
                    <a:pt x="115633" y="169608"/>
                  </a:lnTo>
                  <a:lnTo>
                    <a:pt x="118833" y="165163"/>
                  </a:lnTo>
                  <a:lnTo>
                    <a:pt x="120675" y="156679"/>
                  </a:lnTo>
                  <a:lnTo>
                    <a:pt x="132880" y="152996"/>
                  </a:lnTo>
                  <a:lnTo>
                    <a:pt x="146558" y="147993"/>
                  </a:lnTo>
                  <a:lnTo>
                    <a:pt x="186258" y="129908"/>
                  </a:lnTo>
                  <a:lnTo>
                    <a:pt x="220256" y="111226"/>
                  </a:lnTo>
                  <a:lnTo>
                    <a:pt x="232511" y="103708"/>
                  </a:lnTo>
                  <a:lnTo>
                    <a:pt x="286626" y="127838"/>
                  </a:lnTo>
                  <a:lnTo>
                    <a:pt x="301421" y="175234"/>
                  </a:lnTo>
                  <a:lnTo>
                    <a:pt x="301498" y="176936"/>
                  </a:lnTo>
                  <a:lnTo>
                    <a:pt x="301498" y="127876"/>
                  </a:lnTo>
                  <a:lnTo>
                    <a:pt x="262445" y="96469"/>
                  </a:lnTo>
                  <a:lnTo>
                    <a:pt x="249034" y="92976"/>
                  </a:lnTo>
                  <a:lnTo>
                    <a:pt x="261962" y="83959"/>
                  </a:lnTo>
                  <a:lnTo>
                    <a:pt x="293395" y="58394"/>
                  </a:lnTo>
                  <a:lnTo>
                    <a:pt x="312572" y="30073"/>
                  </a:lnTo>
                  <a:lnTo>
                    <a:pt x="312521" y="29083"/>
                  </a:lnTo>
                  <a:lnTo>
                    <a:pt x="312432" y="28676"/>
                  </a:lnTo>
                  <a:lnTo>
                    <a:pt x="311111" y="23025"/>
                  </a:lnTo>
                  <a:lnTo>
                    <a:pt x="305295" y="17945"/>
                  </a:lnTo>
                  <a:lnTo>
                    <a:pt x="300253" y="17094"/>
                  </a:lnTo>
                  <a:lnTo>
                    <a:pt x="300253" y="29260"/>
                  </a:lnTo>
                  <a:lnTo>
                    <a:pt x="299605" y="31330"/>
                  </a:lnTo>
                  <a:lnTo>
                    <a:pt x="271729" y="60896"/>
                  </a:lnTo>
                  <a:lnTo>
                    <a:pt x="228892" y="91363"/>
                  </a:lnTo>
                  <a:lnTo>
                    <a:pt x="192963" y="112407"/>
                  </a:lnTo>
                  <a:lnTo>
                    <a:pt x="178295" y="120065"/>
                  </a:lnTo>
                  <a:lnTo>
                    <a:pt x="176364" y="114414"/>
                  </a:lnTo>
                  <a:lnTo>
                    <a:pt x="173875" y="108927"/>
                  </a:lnTo>
                  <a:lnTo>
                    <a:pt x="167932" y="98628"/>
                  </a:lnTo>
                  <a:lnTo>
                    <a:pt x="167068" y="97421"/>
                  </a:lnTo>
                  <a:lnTo>
                    <a:pt x="167068" y="125552"/>
                  </a:lnTo>
                  <a:lnTo>
                    <a:pt x="154254" y="131394"/>
                  </a:lnTo>
                  <a:lnTo>
                    <a:pt x="142151" y="136436"/>
                  </a:lnTo>
                  <a:lnTo>
                    <a:pt x="130860" y="140627"/>
                  </a:lnTo>
                  <a:lnTo>
                    <a:pt x="120738" y="143840"/>
                  </a:lnTo>
                  <a:lnTo>
                    <a:pt x="120065" y="140601"/>
                  </a:lnTo>
                  <a:lnTo>
                    <a:pt x="118897" y="137528"/>
                  </a:lnTo>
                  <a:lnTo>
                    <a:pt x="115658" y="131927"/>
                  </a:lnTo>
                  <a:lnTo>
                    <a:pt x="114681" y="130721"/>
                  </a:lnTo>
                  <a:lnTo>
                    <a:pt x="113677" y="129476"/>
                  </a:lnTo>
                  <a:lnTo>
                    <a:pt x="150380" y="96405"/>
                  </a:lnTo>
                  <a:lnTo>
                    <a:pt x="154063" y="100545"/>
                  </a:lnTo>
                  <a:lnTo>
                    <a:pt x="157340" y="105054"/>
                  </a:lnTo>
                  <a:lnTo>
                    <a:pt x="163029" y="114935"/>
                  </a:lnTo>
                  <a:lnTo>
                    <a:pt x="165341" y="120167"/>
                  </a:lnTo>
                  <a:lnTo>
                    <a:pt x="167068" y="125552"/>
                  </a:lnTo>
                  <a:lnTo>
                    <a:pt x="167068" y="97421"/>
                  </a:lnTo>
                  <a:lnTo>
                    <a:pt x="166344" y="96405"/>
                  </a:lnTo>
                  <a:lnTo>
                    <a:pt x="164528" y="93853"/>
                  </a:lnTo>
                  <a:lnTo>
                    <a:pt x="160731" y="89458"/>
                  </a:lnTo>
                  <a:lnTo>
                    <a:pt x="209207" y="60896"/>
                  </a:lnTo>
                  <a:lnTo>
                    <a:pt x="247243" y="42735"/>
                  </a:lnTo>
                  <a:lnTo>
                    <a:pt x="290385" y="29083"/>
                  </a:lnTo>
                  <a:lnTo>
                    <a:pt x="297027" y="28676"/>
                  </a:lnTo>
                  <a:lnTo>
                    <a:pt x="300253" y="29260"/>
                  </a:lnTo>
                  <a:lnTo>
                    <a:pt x="300253" y="17094"/>
                  </a:lnTo>
                  <a:lnTo>
                    <a:pt x="245376" y="30073"/>
                  </a:lnTo>
                  <a:lnTo>
                    <a:pt x="204597" y="49314"/>
                  </a:lnTo>
                  <a:lnTo>
                    <a:pt x="168198" y="70053"/>
                  </a:lnTo>
                  <a:lnTo>
                    <a:pt x="166611" y="62204"/>
                  </a:lnTo>
                  <a:lnTo>
                    <a:pt x="167233" y="54089"/>
                  </a:lnTo>
                  <a:lnTo>
                    <a:pt x="170002" y="45999"/>
                  </a:lnTo>
                  <a:lnTo>
                    <a:pt x="175183" y="37757"/>
                  </a:lnTo>
                  <a:lnTo>
                    <a:pt x="178498" y="32232"/>
                  </a:lnTo>
                  <a:lnTo>
                    <a:pt x="180301" y="25844"/>
                  </a:lnTo>
                  <a:lnTo>
                    <a:pt x="180187" y="19088"/>
                  </a:lnTo>
                  <a:lnTo>
                    <a:pt x="178371" y="13220"/>
                  </a:lnTo>
                  <a:lnTo>
                    <a:pt x="177774" y="12369"/>
                  </a:lnTo>
                  <a:lnTo>
                    <a:pt x="174523" y="7670"/>
                  </a:lnTo>
                  <a:lnTo>
                    <a:pt x="169164" y="3517"/>
                  </a:lnTo>
                  <a:lnTo>
                    <a:pt x="162534" y="914"/>
                  </a:lnTo>
                  <a:lnTo>
                    <a:pt x="154914" y="0"/>
                  </a:lnTo>
                  <a:lnTo>
                    <a:pt x="154635" y="0"/>
                  </a:lnTo>
                  <a:lnTo>
                    <a:pt x="99441" y="10833"/>
                  </a:lnTo>
                  <a:lnTo>
                    <a:pt x="50596" y="41948"/>
                  </a:lnTo>
                  <a:lnTo>
                    <a:pt x="15519" y="88353"/>
                  </a:lnTo>
                  <a:lnTo>
                    <a:pt x="0" y="142951"/>
                  </a:lnTo>
                  <a:lnTo>
                    <a:pt x="419" y="172250"/>
                  </a:lnTo>
                  <a:lnTo>
                    <a:pt x="21348" y="238823"/>
                  </a:lnTo>
                  <a:lnTo>
                    <a:pt x="65900" y="287401"/>
                  </a:lnTo>
                  <a:lnTo>
                    <a:pt x="125234" y="313563"/>
                  </a:lnTo>
                  <a:lnTo>
                    <a:pt x="157873" y="317004"/>
                  </a:lnTo>
                  <a:lnTo>
                    <a:pt x="175412" y="316191"/>
                  </a:lnTo>
                  <a:lnTo>
                    <a:pt x="192354" y="313753"/>
                  </a:lnTo>
                  <a:lnTo>
                    <a:pt x="208622" y="309714"/>
                  </a:lnTo>
                  <a:lnTo>
                    <a:pt x="222669" y="304622"/>
                  </a:lnTo>
                  <a:lnTo>
                    <a:pt x="224180" y="304076"/>
                  </a:lnTo>
                  <a:lnTo>
                    <a:pt x="262115" y="280898"/>
                  </a:lnTo>
                  <a:lnTo>
                    <a:pt x="290258" y="249542"/>
                  </a:lnTo>
                  <a:lnTo>
                    <a:pt x="307733" y="213487"/>
                  </a:lnTo>
                  <a:lnTo>
                    <a:pt x="313143" y="188849"/>
                  </a:lnTo>
                  <a:lnTo>
                    <a:pt x="313944" y="176936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460" y="6321796"/>
              <a:ext cx="111447" cy="866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1676" y="6284646"/>
              <a:ext cx="99063" cy="1114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65112" y="5956357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617524" y="308762"/>
                  </a:moveTo>
                  <a:lnTo>
                    <a:pt x="614177" y="354391"/>
                  </a:lnTo>
                  <a:lnTo>
                    <a:pt x="604452" y="397942"/>
                  </a:lnTo>
                  <a:lnTo>
                    <a:pt x="588829" y="438935"/>
                  </a:lnTo>
                  <a:lnTo>
                    <a:pt x="567784" y="476895"/>
                  </a:lnTo>
                  <a:lnTo>
                    <a:pt x="541794" y="511343"/>
                  </a:lnTo>
                  <a:lnTo>
                    <a:pt x="511337" y="541801"/>
                  </a:lnTo>
                  <a:lnTo>
                    <a:pt x="476891" y="567792"/>
                  </a:lnTo>
                  <a:lnTo>
                    <a:pt x="438933" y="588839"/>
                  </a:lnTo>
                  <a:lnTo>
                    <a:pt x="397941" y="604464"/>
                  </a:lnTo>
                  <a:lnTo>
                    <a:pt x="354391" y="614189"/>
                  </a:lnTo>
                  <a:lnTo>
                    <a:pt x="308762" y="617537"/>
                  </a:lnTo>
                  <a:lnTo>
                    <a:pt x="263133" y="614189"/>
                  </a:lnTo>
                  <a:lnTo>
                    <a:pt x="219583" y="604464"/>
                  </a:lnTo>
                  <a:lnTo>
                    <a:pt x="178591" y="588839"/>
                  </a:lnTo>
                  <a:lnTo>
                    <a:pt x="140633" y="567792"/>
                  </a:lnTo>
                  <a:lnTo>
                    <a:pt x="106187" y="541801"/>
                  </a:lnTo>
                  <a:lnTo>
                    <a:pt x="75730" y="511343"/>
                  </a:lnTo>
                  <a:lnTo>
                    <a:pt x="49740" y="476895"/>
                  </a:lnTo>
                  <a:lnTo>
                    <a:pt x="28695" y="438935"/>
                  </a:lnTo>
                  <a:lnTo>
                    <a:pt x="13071" y="397942"/>
                  </a:lnTo>
                  <a:lnTo>
                    <a:pt x="3347" y="354391"/>
                  </a:lnTo>
                  <a:lnTo>
                    <a:pt x="0" y="308762"/>
                  </a:lnTo>
                  <a:lnTo>
                    <a:pt x="3347" y="263136"/>
                  </a:lnTo>
                  <a:lnTo>
                    <a:pt x="13071" y="219588"/>
                  </a:lnTo>
                  <a:lnTo>
                    <a:pt x="28695" y="178596"/>
                  </a:lnTo>
                  <a:lnTo>
                    <a:pt x="49740" y="140638"/>
                  </a:lnTo>
                  <a:lnTo>
                    <a:pt x="75730" y="106192"/>
                  </a:lnTo>
                  <a:lnTo>
                    <a:pt x="106187" y="75734"/>
                  </a:lnTo>
                  <a:lnTo>
                    <a:pt x="140633" y="49744"/>
                  </a:lnTo>
                  <a:lnTo>
                    <a:pt x="178591" y="28697"/>
                  </a:lnTo>
                  <a:lnTo>
                    <a:pt x="219583" y="13072"/>
                  </a:lnTo>
                  <a:lnTo>
                    <a:pt x="263133" y="3347"/>
                  </a:lnTo>
                  <a:lnTo>
                    <a:pt x="308762" y="0"/>
                  </a:lnTo>
                  <a:lnTo>
                    <a:pt x="354391" y="3347"/>
                  </a:lnTo>
                  <a:lnTo>
                    <a:pt x="397941" y="13072"/>
                  </a:lnTo>
                  <a:lnTo>
                    <a:pt x="438933" y="28697"/>
                  </a:lnTo>
                  <a:lnTo>
                    <a:pt x="476891" y="49744"/>
                  </a:lnTo>
                  <a:lnTo>
                    <a:pt x="511337" y="75734"/>
                  </a:lnTo>
                  <a:lnTo>
                    <a:pt x="541794" y="106192"/>
                  </a:lnTo>
                  <a:lnTo>
                    <a:pt x="567784" y="140638"/>
                  </a:lnTo>
                  <a:lnTo>
                    <a:pt x="588829" y="178596"/>
                  </a:lnTo>
                  <a:lnTo>
                    <a:pt x="604452" y="219588"/>
                  </a:lnTo>
                  <a:lnTo>
                    <a:pt x="614177" y="263136"/>
                  </a:lnTo>
                  <a:lnTo>
                    <a:pt x="617524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7482" y="5451786"/>
              <a:ext cx="109220" cy="140335"/>
            </a:xfrm>
            <a:custGeom>
              <a:avLst/>
              <a:gdLst/>
              <a:ahLst/>
              <a:cxnLst/>
              <a:rect l="l" t="t" r="r" b="b"/>
              <a:pathLst>
                <a:path w="109220" h="140335">
                  <a:moveTo>
                    <a:pt x="0" y="71602"/>
                  </a:moveTo>
                  <a:lnTo>
                    <a:pt x="108673" y="140296"/>
                  </a:lnTo>
                  <a:lnTo>
                    <a:pt x="108673" y="0"/>
                  </a:lnTo>
                  <a:lnTo>
                    <a:pt x="0" y="71602"/>
                  </a:lnTo>
                  <a:close/>
                </a:path>
              </a:pathLst>
            </a:custGeom>
            <a:ln w="10845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3825" y="5451789"/>
              <a:ext cx="109220" cy="140335"/>
            </a:xfrm>
            <a:custGeom>
              <a:avLst/>
              <a:gdLst/>
              <a:ahLst/>
              <a:cxnLst/>
              <a:rect l="l" t="t" r="r" b="b"/>
              <a:pathLst>
                <a:path w="109220" h="140335">
                  <a:moveTo>
                    <a:pt x="0" y="0"/>
                  </a:moveTo>
                  <a:lnTo>
                    <a:pt x="0" y="140296"/>
                  </a:lnTo>
                  <a:lnTo>
                    <a:pt x="108673" y="71602"/>
                  </a:lnTo>
                  <a:lnTo>
                    <a:pt x="0" y="0"/>
                  </a:lnTo>
                  <a:close/>
                </a:path>
              </a:pathLst>
            </a:custGeom>
            <a:ln w="10845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64431" y="5410943"/>
              <a:ext cx="321310" cy="123189"/>
            </a:xfrm>
            <a:custGeom>
              <a:avLst/>
              <a:gdLst/>
              <a:ahLst/>
              <a:cxnLst/>
              <a:rect l="l" t="t" r="r" b="b"/>
              <a:pathLst>
                <a:path w="321310" h="123189">
                  <a:moveTo>
                    <a:pt x="301574" y="0"/>
                  </a:moveTo>
                  <a:lnTo>
                    <a:pt x="19545" y="0"/>
                  </a:lnTo>
                  <a:lnTo>
                    <a:pt x="12458" y="1319"/>
                  </a:lnTo>
                  <a:lnTo>
                    <a:pt x="6562" y="4948"/>
                  </a:lnTo>
                  <a:lnTo>
                    <a:pt x="2271" y="10388"/>
                  </a:lnTo>
                  <a:lnTo>
                    <a:pt x="0" y="17144"/>
                  </a:lnTo>
                  <a:lnTo>
                    <a:pt x="160553" y="122923"/>
                  </a:lnTo>
                  <a:lnTo>
                    <a:pt x="321106" y="17144"/>
                  </a:lnTo>
                  <a:lnTo>
                    <a:pt x="318837" y="10388"/>
                  </a:lnTo>
                  <a:lnTo>
                    <a:pt x="314550" y="4948"/>
                  </a:lnTo>
                  <a:lnTo>
                    <a:pt x="308658" y="1319"/>
                  </a:lnTo>
                  <a:lnTo>
                    <a:pt x="301574" y="0"/>
                  </a:lnTo>
                  <a:close/>
                </a:path>
              </a:pathLst>
            </a:custGeom>
            <a:ln w="10845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64466" y="5535534"/>
              <a:ext cx="321310" cy="97155"/>
            </a:xfrm>
            <a:custGeom>
              <a:avLst/>
              <a:gdLst/>
              <a:ahLst/>
              <a:cxnLst/>
              <a:rect l="l" t="t" r="r" b="b"/>
              <a:pathLst>
                <a:path w="321310" h="97154">
                  <a:moveTo>
                    <a:pt x="194563" y="25"/>
                  </a:moveTo>
                  <a:lnTo>
                    <a:pt x="166052" y="18795"/>
                  </a:lnTo>
                  <a:lnTo>
                    <a:pt x="164363" y="19913"/>
                  </a:lnTo>
                  <a:lnTo>
                    <a:pt x="162458" y="20446"/>
                  </a:lnTo>
                  <a:lnTo>
                    <a:pt x="160515" y="20446"/>
                  </a:lnTo>
                  <a:lnTo>
                    <a:pt x="158584" y="20446"/>
                  </a:lnTo>
                  <a:lnTo>
                    <a:pt x="156679" y="19913"/>
                  </a:lnTo>
                  <a:lnTo>
                    <a:pt x="154978" y="18795"/>
                  </a:lnTo>
                  <a:lnTo>
                    <a:pt x="126479" y="0"/>
                  </a:lnTo>
                  <a:lnTo>
                    <a:pt x="0" y="79997"/>
                  </a:lnTo>
                  <a:lnTo>
                    <a:pt x="2297" y="86694"/>
                  </a:lnTo>
                  <a:lnTo>
                    <a:pt x="6580" y="92090"/>
                  </a:lnTo>
                  <a:lnTo>
                    <a:pt x="12446" y="95692"/>
                  </a:lnTo>
                  <a:lnTo>
                    <a:pt x="19494" y="97002"/>
                  </a:lnTo>
                  <a:lnTo>
                    <a:pt x="301536" y="97002"/>
                  </a:lnTo>
                  <a:lnTo>
                    <a:pt x="308593" y="95692"/>
                  </a:lnTo>
                  <a:lnTo>
                    <a:pt x="314466" y="92090"/>
                  </a:lnTo>
                  <a:lnTo>
                    <a:pt x="318750" y="86694"/>
                  </a:lnTo>
                  <a:lnTo>
                    <a:pt x="321043" y="79997"/>
                  </a:lnTo>
                  <a:lnTo>
                    <a:pt x="194563" y="25"/>
                  </a:lnTo>
                  <a:close/>
                </a:path>
              </a:pathLst>
            </a:custGeom>
            <a:ln w="10845">
              <a:solidFill>
                <a:srgbClr val="1DBE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6226" y="5212010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62"/>
                  </a:moveTo>
                  <a:lnTo>
                    <a:pt x="3347" y="354391"/>
                  </a:lnTo>
                  <a:lnTo>
                    <a:pt x="13072" y="397941"/>
                  </a:lnTo>
                  <a:lnTo>
                    <a:pt x="28697" y="438933"/>
                  </a:lnTo>
                  <a:lnTo>
                    <a:pt x="49744" y="476891"/>
                  </a:lnTo>
                  <a:lnTo>
                    <a:pt x="75734" y="511337"/>
                  </a:lnTo>
                  <a:lnTo>
                    <a:pt x="106192" y="541794"/>
                  </a:lnTo>
                  <a:lnTo>
                    <a:pt x="140638" y="567784"/>
                  </a:lnTo>
                  <a:lnTo>
                    <a:pt x="178596" y="588829"/>
                  </a:lnTo>
                  <a:lnTo>
                    <a:pt x="219588" y="604452"/>
                  </a:lnTo>
                  <a:lnTo>
                    <a:pt x="263136" y="614177"/>
                  </a:lnTo>
                  <a:lnTo>
                    <a:pt x="308762" y="617524"/>
                  </a:lnTo>
                  <a:lnTo>
                    <a:pt x="354388" y="614177"/>
                  </a:lnTo>
                  <a:lnTo>
                    <a:pt x="397936" y="604452"/>
                  </a:lnTo>
                  <a:lnTo>
                    <a:pt x="438928" y="588829"/>
                  </a:lnTo>
                  <a:lnTo>
                    <a:pt x="476885" y="567784"/>
                  </a:lnTo>
                  <a:lnTo>
                    <a:pt x="511332" y="541794"/>
                  </a:lnTo>
                  <a:lnTo>
                    <a:pt x="541789" y="511337"/>
                  </a:lnTo>
                  <a:lnTo>
                    <a:pt x="567780" y="476891"/>
                  </a:lnTo>
                  <a:lnTo>
                    <a:pt x="588827" y="438933"/>
                  </a:lnTo>
                  <a:lnTo>
                    <a:pt x="604451" y="397941"/>
                  </a:lnTo>
                  <a:lnTo>
                    <a:pt x="614176" y="354391"/>
                  </a:lnTo>
                  <a:lnTo>
                    <a:pt x="617524" y="308762"/>
                  </a:lnTo>
                  <a:lnTo>
                    <a:pt x="614176" y="263136"/>
                  </a:lnTo>
                  <a:lnTo>
                    <a:pt x="604451" y="219588"/>
                  </a:lnTo>
                  <a:lnTo>
                    <a:pt x="588827" y="178596"/>
                  </a:lnTo>
                  <a:lnTo>
                    <a:pt x="567780" y="140638"/>
                  </a:lnTo>
                  <a:lnTo>
                    <a:pt x="541789" y="106192"/>
                  </a:lnTo>
                  <a:lnTo>
                    <a:pt x="511332" y="75734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2"/>
                  </a:lnTo>
                  <a:lnTo>
                    <a:pt x="178596" y="28697"/>
                  </a:lnTo>
                  <a:lnTo>
                    <a:pt x="140638" y="49744"/>
                  </a:lnTo>
                  <a:lnTo>
                    <a:pt x="106192" y="75734"/>
                  </a:lnTo>
                  <a:lnTo>
                    <a:pt x="75734" y="106192"/>
                  </a:lnTo>
                  <a:lnTo>
                    <a:pt x="49744" y="140638"/>
                  </a:lnTo>
                  <a:lnTo>
                    <a:pt x="28697" y="178596"/>
                  </a:lnTo>
                  <a:lnTo>
                    <a:pt x="13072" y="219588"/>
                  </a:lnTo>
                  <a:lnTo>
                    <a:pt x="3347" y="263136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41344" y="6107803"/>
              <a:ext cx="182245" cy="293370"/>
            </a:xfrm>
            <a:custGeom>
              <a:avLst/>
              <a:gdLst/>
              <a:ahLst/>
              <a:cxnLst/>
              <a:rect l="l" t="t" r="r" b="b"/>
              <a:pathLst>
                <a:path w="182245" h="293370">
                  <a:moveTo>
                    <a:pt x="181724" y="292950"/>
                  </a:moveTo>
                  <a:lnTo>
                    <a:pt x="74561" y="26085"/>
                  </a:lnTo>
                  <a:lnTo>
                    <a:pt x="73647" y="23799"/>
                  </a:lnTo>
                  <a:lnTo>
                    <a:pt x="71729" y="22021"/>
                  </a:lnTo>
                  <a:lnTo>
                    <a:pt x="69367" y="21310"/>
                  </a:lnTo>
                  <a:lnTo>
                    <a:pt x="0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0654" y="6119670"/>
              <a:ext cx="269603" cy="38228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09325" y="5982553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62"/>
                  </a:moveTo>
                  <a:lnTo>
                    <a:pt x="3347" y="354391"/>
                  </a:lnTo>
                  <a:lnTo>
                    <a:pt x="13072" y="397942"/>
                  </a:lnTo>
                  <a:lnTo>
                    <a:pt x="28697" y="438935"/>
                  </a:lnTo>
                  <a:lnTo>
                    <a:pt x="49744" y="476895"/>
                  </a:lnTo>
                  <a:lnTo>
                    <a:pt x="75734" y="511343"/>
                  </a:lnTo>
                  <a:lnTo>
                    <a:pt x="106192" y="541801"/>
                  </a:lnTo>
                  <a:lnTo>
                    <a:pt x="140638" y="567792"/>
                  </a:lnTo>
                  <a:lnTo>
                    <a:pt x="178596" y="588839"/>
                  </a:lnTo>
                  <a:lnTo>
                    <a:pt x="219588" y="604464"/>
                  </a:lnTo>
                  <a:lnTo>
                    <a:pt x="263136" y="614189"/>
                  </a:lnTo>
                  <a:lnTo>
                    <a:pt x="308762" y="617537"/>
                  </a:lnTo>
                  <a:lnTo>
                    <a:pt x="354388" y="614189"/>
                  </a:lnTo>
                  <a:lnTo>
                    <a:pt x="397936" y="604464"/>
                  </a:lnTo>
                  <a:lnTo>
                    <a:pt x="438928" y="588839"/>
                  </a:lnTo>
                  <a:lnTo>
                    <a:pt x="476885" y="567792"/>
                  </a:lnTo>
                  <a:lnTo>
                    <a:pt x="511332" y="541801"/>
                  </a:lnTo>
                  <a:lnTo>
                    <a:pt x="541789" y="511343"/>
                  </a:lnTo>
                  <a:lnTo>
                    <a:pt x="567780" y="476895"/>
                  </a:lnTo>
                  <a:lnTo>
                    <a:pt x="588827" y="438935"/>
                  </a:lnTo>
                  <a:lnTo>
                    <a:pt x="604451" y="397942"/>
                  </a:lnTo>
                  <a:lnTo>
                    <a:pt x="614176" y="354391"/>
                  </a:lnTo>
                  <a:lnTo>
                    <a:pt x="617524" y="308762"/>
                  </a:lnTo>
                  <a:lnTo>
                    <a:pt x="614176" y="263136"/>
                  </a:lnTo>
                  <a:lnTo>
                    <a:pt x="604451" y="219588"/>
                  </a:lnTo>
                  <a:lnTo>
                    <a:pt x="588827" y="178596"/>
                  </a:lnTo>
                  <a:lnTo>
                    <a:pt x="567780" y="140638"/>
                  </a:lnTo>
                  <a:lnTo>
                    <a:pt x="541789" y="106192"/>
                  </a:lnTo>
                  <a:lnTo>
                    <a:pt x="511332" y="75734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2"/>
                  </a:lnTo>
                  <a:lnTo>
                    <a:pt x="178596" y="28697"/>
                  </a:lnTo>
                  <a:lnTo>
                    <a:pt x="140638" y="49744"/>
                  </a:lnTo>
                  <a:lnTo>
                    <a:pt x="106192" y="75734"/>
                  </a:lnTo>
                  <a:lnTo>
                    <a:pt x="75734" y="106192"/>
                  </a:lnTo>
                  <a:lnTo>
                    <a:pt x="49744" y="140638"/>
                  </a:lnTo>
                  <a:lnTo>
                    <a:pt x="28697" y="178596"/>
                  </a:lnTo>
                  <a:lnTo>
                    <a:pt x="13072" y="219588"/>
                  </a:lnTo>
                  <a:lnTo>
                    <a:pt x="3347" y="263136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8610" y="6836685"/>
              <a:ext cx="181211" cy="1812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73480" y="6927380"/>
              <a:ext cx="362585" cy="271780"/>
            </a:xfrm>
            <a:custGeom>
              <a:avLst/>
              <a:gdLst/>
              <a:ahLst/>
              <a:cxnLst/>
              <a:rect l="l" t="t" r="r" b="b"/>
              <a:pathLst>
                <a:path w="362584" h="271779">
                  <a:moveTo>
                    <a:pt x="314058" y="238188"/>
                  </a:moveTo>
                  <a:lnTo>
                    <a:pt x="311353" y="235470"/>
                  </a:lnTo>
                  <a:lnTo>
                    <a:pt x="308013" y="235470"/>
                  </a:lnTo>
                  <a:lnTo>
                    <a:pt x="304673" y="235470"/>
                  </a:lnTo>
                  <a:lnTo>
                    <a:pt x="301967" y="238188"/>
                  </a:lnTo>
                  <a:lnTo>
                    <a:pt x="301967" y="244856"/>
                  </a:lnTo>
                  <a:lnTo>
                    <a:pt x="304673" y="247548"/>
                  </a:lnTo>
                  <a:lnTo>
                    <a:pt x="311353" y="247548"/>
                  </a:lnTo>
                  <a:lnTo>
                    <a:pt x="314058" y="244856"/>
                  </a:lnTo>
                  <a:lnTo>
                    <a:pt x="314058" y="238188"/>
                  </a:lnTo>
                  <a:close/>
                </a:path>
                <a:path w="362584" h="271779">
                  <a:moveTo>
                    <a:pt x="362369" y="193205"/>
                  </a:moveTo>
                  <a:lnTo>
                    <a:pt x="360946" y="186143"/>
                  </a:lnTo>
                  <a:lnTo>
                    <a:pt x="357060" y="180378"/>
                  </a:lnTo>
                  <a:lnTo>
                    <a:pt x="351307" y="176504"/>
                  </a:lnTo>
                  <a:lnTo>
                    <a:pt x="350266" y="176301"/>
                  </a:lnTo>
                  <a:lnTo>
                    <a:pt x="350266" y="189826"/>
                  </a:lnTo>
                  <a:lnTo>
                    <a:pt x="350266" y="208635"/>
                  </a:lnTo>
                  <a:lnTo>
                    <a:pt x="347586" y="211328"/>
                  </a:lnTo>
                  <a:lnTo>
                    <a:pt x="326123" y="211328"/>
                  </a:lnTo>
                  <a:lnTo>
                    <a:pt x="326123" y="241528"/>
                  </a:lnTo>
                  <a:lnTo>
                    <a:pt x="324700" y="248577"/>
                  </a:lnTo>
                  <a:lnTo>
                    <a:pt x="320814" y="254330"/>
                  </a:lnTo>
                  <a:lnTo>
                    <a:pt x="315061" y="258216"/>
                  </a:lnTo>
                  <a:lnTo>
                    <a:pt x="308013" y="259638"/>
                  </a:lnTo>
                  <a:lnTo>
                    <a:pt x="300951" y="258216"/>
                  </a:lnTo>
                  <a:lnTo>
                    <a:pt x="295198" y="254330"/>
                  </a:lnTo>
                  <a:lnTo>
                    <a:pt x="291312" y="248577"/>
                  </a:lnTo>
                  <a:lnTo>
                    <a:pt x="289890" y="241528"/>
                  </a:lnTo>
                  <a:lnTo>
                    <a:pt x="291312" y="234467"/>
                  </a:lnTo>
                  <a:lnTo>
                    <a:pt x="295198" y="228701"/>
                  </a:lnTo>
                  <a:lnTo>
                    <a:pt x="300951" y="224815"/>
                  </a:lnTo>
                  <a:lnTo>
                    <a:pt x="308013" y="223393"/>
                  </a:lnTo>
                  <a:lnTo>
                    <a:pt x="315061" y="224815"/>
                  </a:lnTo>
                  <a:lnTo>
                    <a:pt x="320814" y="228701"/>
                  </a:lnTo>
                  <a:lnTo>
                    <a:pt x="324700" y="234467"/>
                  </a:lnTo>
                  <a:lnTo>
                    <a:pt x="326123" y="241528"/>
                  </a:lnTo>
                  <a:lnTo>
                    <a:pt x="326123" y="211328"/>
                  </a:lnTo>
                  <a:lnTo>
                    <a:pt x="127863" y="211328"/>
                  </a:lnTo>
                  <a:lnTo>
                    <a:pt x="110782" y="194246"/>
                  </a:lnTo>
                  <a:lnTo>
                    <a:pt x="110782" y="211328"/>
                  </a:lnTo>
                  <a:lnTo>
                    <a:pt x="90576" y="211328"/>
                  </a:lnTo>
                  <a:lnTo>
                    <a:pt x="90576" y="223393"/>
                  </a:lnTo>
                  <a:lnTo>
                    <a:pt x="90576" y="256933"/>
                  </a:lnTo>
                  <a:lnTo>
                    <a:pt x="87871" y="259638"/>
                  </a:lnTo>
                  <a:lnTo>
                    <a:pt x="75158" y="259638"/>
                  </a:lnTo>
                  <a:lnTo>
                    <a:pt x="72453" y="256933"/>
                  </a:lnTo>
                  <a:lnTo>
                    <a:pt x="72453" y="223393"/>
                  </a:lnTo>
                  <a:lnTo>
                    <a:pt x="90576" y="223393"/>
                  </a:lnTo>
                  <a:lnTo>
                    <a:pt x="90576" y="211328"/>
                  </a:lnTo>
                  <a:lnTo>
                    <a:pt x="41617" y="211328"/>
                  </a:lnTo>
                  <a:lnTo>
                    <a:pt x="36220" y="205917"/>
                  </a:lnTo>
                  <a:lnTo>
                    <a:pt x="36220" y="192570"/>
                  </a:lnTo>
                  <a:lnTo>
                    <a:pt x="41617" y="187159"/>
                  </a:lnTo>
                  <a:lnTo>
                    <a:pt x="86614" y="187159"/>
                  </a:lnTo>
                  <a:lnTo>
                    <a:pt x="110782" y="211328"/>
                  </a:lnTo>
                  <a:lnTo>
                    <a:pt x="110782" y="194246"/>
                  </a:lnTo>
                  <a:lnTo>
                    <a:pt x="103695" y="187159"/>
                  </a:lnTo>
                  <a:lnTo>
                    <a:pt x="10883" y="94322"/>
                  </a:lnTo>
                  <a:lnTo>
                    <a:pt x="10883" y="86702"/>
                  </a:lnTo>
                  <a:lnTo>
                    <a:pt x="15963" y="81648"/>
                  </a:lnTo>
                  <a:lnTo>
                    <a:pt x="20383" y="77482"/>
                  </a:lnTo>
                  <a:lnTo>
                    <a:pt x="27863" y="77482"/>
                  </a:lnTo>
                  <a:lnTo>
                    <a:pt x="32664" y="81978"/>
                  </a:lnTo>
                  <a:lnTo>
                    <a:pt x="137210" y="186512"/>
                  </a:lnTo>
                  <a:lnTo>
                    <a:pt x="138734" y="187147"/>
                  </a:lnTo>
                  <a:lnTo>
                    <a:pt x="140347" y="187159"/>
                  </a:lnTo>
                  <a:lnTo>
                    <a:pt x="347586" y="187159"/>
                  </a:lnTo>
                  <a:lnTo>
                    <a:pt x="350266" y="189826"/>
                  </a:lnTo>
                  <a:lnTo>
                    <a:pt x="350266" y="176301"/>
                  </a:lnTo>
                  <a:lnTo>
                    <a:pt x="344690" y="175171"/>
                  </a:lnTo>
                  <a:lnTo>
                    <a:pt x="344373" y="175107"/>
                  </a:lnTo>
                  <a:lnTo>
                    <a:pt x="344246" y="175082"/>
                  </a:lnTo>
                  <a:lnTo>
                    <a:pt x="306171" y="175107"/>
                  </a:lnTo>
                  <a:lnTo>
                    <a:pt x="302742" y="174980"/>
                  </a:lnTo>
                  <a:lnTo>
                    <a:pt x="302882" y="174637"/>
                  </a:lnTo>
                  <a:lnTo>
                    <a:pt x="304596" y="168452"/>
                  </a:lnTo>
                  <a:lnTo>
                    <a:pt x="304380" y="162166"/>
                  </a:lnTo>
                  <a:lnTo>
                    <a:pt x="302336" y="156235"/>
                  </a:lnTo>
                  <a:lnTo>
                    <a:pt x="298513" y="151079"/>
                  </a:lnTo>
                  <a:lnTo>
                    <a:pt x="293370" y="145948"/>
                  </a:lnTo>
                  <a:lnTo>
                    <a:pt x="293370" y="166179"/>
                  </a:lnTo>
                  <a:lnTo>
                    <a:pt x="290449" y="172974"/>
                  </a:lnTo>
                  <a:lnTo>
                    <a:pt x="287058" y="175171"/>
                  </a:lnTo>
                  <a:lnTo>
                    <a:pt x="283349" y="175082"/>
                  </a:lnTo>
                  <a:lnTo>
                    <a:pt x="280835" y="174929"/>
                  </a:lnTo>
                  <a:lnTo>
                    <a:pt x="278460" y="173850"/>
                  </a:lnTo>
                  <a:lnTo>
                    <a:pt x="276707" y="172021"/>
                  </a:lnTo>
                  <a:lnTo>
                    <a:pt x="262724" y="158013"/>
                  </a:lnTo>
                  <a:lnTo>
                    <a:pt x="262724" y="175082"/>
                  </a:lnTo>
                  <a:lnTo>
                    <a:pt x="208356" y="175082"/>
                  </a:lnTo>
                  <a:lnTo>
                    <a:pt x="235534" y="147866"/>
                  </a:lnTo>
                  <a:lnTo>
                    <a:pt x="262724" y="175082"/>
                  </a:lnTo>
                  <a:lnTo>
                    <a:pt x="262724" y="158013"/>
                  </a:lnTo>
                  <a:lnTo>
                    <a:pt x="252603" y="147866"/>
                  </a:lnTo>
                  <a:lnTo>
                    <a:pt x="250380" y="145643"/>
                  </a:lnTo>
                  <a:lnTo>
                    <a:pt x="238683" y="133921"/>
                  </a:lnTo>
                  <a:lnTo>
                    <a:pt x="237134" y="133273"/>
                  </a:lnTo>
                  <a:lnTo>
                    <a:pt x="232181" y="133273"/>
                  </a:lnTo>
                  <a:lnTo>
                    <a:pt x="231749" y="134543"/>
                  </a:lnTo>
                  <a:lnTo>
                    <a:pt x="220687" y="145643"/>
                  </a:lnTo>
                  <a:lnTo>
                    <a:pt x="216408" y="141363"/>
                  </a:lnTo>
                  <a:lnTo>
                    <a:pt x="212153" y="137109"/>
                  </a:lnTo>
                  <a:lnTo>
                    <a:pt x="212153" y="154190"/>
                  </a:lnTo>
                  <a:lnTo>
                    <a:pt x="191287" y="175082"/>
                  </a:lnTo>
                  <a:lnTo>
                    <a:pt x="143078" y="175082"/>
                  </a:lnTo>
                  <a:lnTo>
                    <a:pt x="135229" y="167220"/>
                  </a:lnTo>
                  <a:lnTo>
                    <a:pt x="146723" y="158623"/>
                  </a:lnTo>
                  <a:lnTo>
                    <a:pt x="159753" y="148869"/>
                  </a:lnTo>
                  <a:lnTo>
                    <a:pt x="167652" y="153543"/>
                  </a:lnTo>
                  <a:lnTo>
                    <a:pt x="176441" y="154927"/>
                  </a:lnTo>
                  <a:lnTo>
                    <a:pt x="185127" y="153060"/>
                  </a:lnTo>
                  <a:lnTo>
                    <a:pt x="191376" y="148869"/>
                  </a:lnTo>
                  <a:lnTo>
                    <a:pt x="192760" y="147942"/>
                  </a:lnTo>
                  <a:lnTo>
                    <a:pt x="196570" y="144119"/>
                  </a:lnTo>
                  <a:lnTo>
                    <a:pt x="199313" y="141363"/>
                  </a:lnTo>
                  <a:lnTo>
                    <a:pt x="212153" y="154190"/>
                  </a:lnTo>
                  <a:lnTo>
                    <a:pt x="212153" y="137109"/>
                  </a:lnTo>
                  <a:lnTo>
                    <a:pt x="207860" y="132816"/>
                  </a:lnTo>
                  <a:lnTo>
                    <a:pt x="222707" y="117983"/>
                  </a:lnTo>
                  <a:lnTo>
                    <a:pt x="228701" y="114007"/>
                  </a:lnTo>
                  <a:lnTo>
                    <a:pt x="235534" y="112687"/>
                  </a:lnTo>
                  <a:lnTo>
                    <a:pt x="242354" y="114007"/>
                  </a:lnTo>
                  <a:lnTo>
                    <a:pt x="248361" y="117983"/>
                  </a:lnTo>
                  <a:lnTo>
                    <a:pt x="292608" y="162217"/>
                  </a:lnTo>
                  <a:lnTo>
                    <a:pt x="293370" y="166179"/>
                  </a:lnTo>
                  <a:lnTo>
                    <a:pt x="293370" y="145948"/>
                  </a:lnTo>
                  <a:lnTo>
                    <a:pt x="260108" y="112687"/>
                  </a:lnTo>
                  <a:lnTo>
                    <a:pt x="256895" y="109474"/>
                  </a:lnTo>
                  <a:lnTo>
                    <a:pt x="246900" y="102844"/>
                  </a:lnTo>
                  <a:lnTo>
                    <a:pt x="235534" y="100634"/>
                  </a:lnTo>
                  <a:lnTo>
                    <a:pt x="224167" y="102844"/>
                  </a:lnTo>
                  <a:lnTo>
                    <a:pt x="214172" y="109474"/>
                  </a:lnTo>
                  <a:lnTo>
                    <a:pt x="179501" y="144119"/>
                  </a:lnTo>
                  <a:lnTo>
                    <a:pt x="171869" y="144119"/>
                  </a:lnTo>
                  <a:lnTo>
                    <a:pt x="167132" y="139433"/>
                  </a:lnTo>
                  <a:lnTo>
                    <a:pt x="159397" y="131699"/>
                  </a:lnTo>
                  <a:lnTo>
                    <a:pt x="151015" y="123317"/>
                  </a:lnTo>
                  <a:lnTo>
                    <a:pt x="151015" y="140347"/>
                  </a:lnTo>
                  <a:lnTo>
                    <a:pt x="126619" y="158623"/>
                  </a:lnTo>
                  <a:lnTo>
                    <a:pt x="48869" y="81051"/>
                  </a:lnTo>
                  <a:lnTo>
                    <a:pt x="45237" y="77482"/>
                  </a:lnTo>
                  <a:lnTo>
                    <a:pt x="40386" y="72732"/>
                  </a:lnTo>
                  <a:lnTo>
                    <a:pt x="38417" y="71183"/>
                  </a:lnTo>
                  <a:lnTo>
                    <a:pt x="33528" y="66332"/>
                  </a:lnTo>
                  <a:lnTo>
                    <a:pt x="19291" y="52070"/>
                  </a:lnTo>
                  <a:lnTo>
                    <a:pt x="19278" y="44462"/>
                  </a:lnTo>
                  <a:lnTo>
                    <a:pt x="23964" y="39725"/>
                  </a:lnTo>
                  <a:lnTo>
                    <a:pt x="28727" y="35115"/>
                  </a:lnTo>
                  <a:lnTo>
                    <a:pt x="36322" y="35115"/>
                  </a:lnTo>
                  <a:lnTo>
                    <a:pt x="41097" y="39725"/>
                  </a:lnTo>
                  <a:lnTo>
                    <a:pt x="43738" y="42329"/>
                  </a:lnTo>
                  <a:lnTo>
                    <a:pt x="44424" y="43065"/>
                  </a:lnTo>
                  <a:lnTo>
                    <a:pt x="81356" y="79921"/>
                  </a:lnTo>
                  <a:lnTo>
                    <a:pt x="82537" y="81140"/>
                  </a:lnTo>
                  <a:lnTo>
                    <a:pt x="84188" y="81749"/>
                  </a:lnTo>
                  <a:lnTo>
                    <a:pt x="85852" y="81648"/>
                  </a:lnTo>
                  <a:lnTo>
                    <a:pt x="93560" y="81927"/>
                  </a:lnTo>
                  <a:lnTo>
                    <a:pt x="96012" y="85331"/>
                  </a:lnTo>
                  <a:lnTo>
                    <a:pt x="101028" y="90360"/>
                  </a:lnTo>
                  <a:lnTo>
                    <a:pt x="99288" y="91541"/>
                  </a:lnTo>
                  <a:lnTo>
                    <a:pt x="97447" y="92710"/>
                  </a:lnTo>
                  <a:lnTo>
                    <a:pt x="96405" y="94792"/>
                  </a:lnTo>
                  <a:lnTo>
                    <a:pt x="96672" y="99148"/>
                  </a:lnTo>
                  <a:lnTo>
                    <a:pt x="97955" y="101092"/>
                  </a:lnTo>
                  <a:lnTo>
                    <a:pt x="101892" y="102997"/>
                  </a:lnTo>
                  <a:lnTo>
                    <a:pt x="104203" y="102819"/>
                  </a:lnTo>
                  <a:lnTo>
                    <a:pt x="106006" y="101561"/>
                  </a:lnTo>
                  <a:lnTo>
                    <a:pt x="109740" y="99072"/>
                  </a:lnTo>
                  <a:lnTo>
                    <a:pt x="133985" y="123304"/>
                  </a:lnTo>
                  <a:lnTo>
                    <a:pt x="132346" y="125691"/>
                  </a:lnTo>
                  <a:lnTo>
                    <a:pt x="132664" y="128917"/>
                  </a:lnTo>
                  <a:lnTo>
                    <a:pt x="136753" y="133019"/>
                  </a:lnTo>
                  <a:lnTo>
                    <a:pt x="139966" y="133324"/>
                  </a:lnTo>
                  <a:lnTo>
                    <a:pt x="142367" y="131699"/>
                  </a:lnTo>
                  <a:lnTo>
                    <a:pt x="151015" y="140347"/>
                  </a:lnTo>
                  <a:lnTo>
                    <a:pt x="151015" y="123317"/>
                  </a:lnTo>
                  <a:lnTo>
                    <a:pt x="126784" y="99072"/>
                  </a:lnTo>
                  <a:lnTo>
                    <a:pt x="109359" y="81648"/>
                  </a:lnTo>
                  <a:lnTo>
                    <a:pt x="106133" y="78422"/>
                  </a:lnTo>
                  <a:lnTo>
                    <a:pt x="115163" y="70840"/>
                  </a:lnTo>
                  <a:lnTo>
                    <a:pt x="116522" y="69697"/>
                  </a:lnTo>
                  <a:lnTo>
                    <a:pt x="123469" y="58420"/>
                  </a:lnTo>
                  <a:lnTo>
                    <a:pt x="126593" y="45554"/>
                  </a:lnTo>
                  <a:lnTo>
                    <a:pt x="125501" y="32042"/>
                  </a:lnTo>
                  <a:lnTo>
                    <a:pt x="120180" y="19558"/>
                  </a:lnTo>
                  <a:lnTo>
                    <a:pt x="114363" y="12954"/>
                  </a:lnTo>
                  <a:lnTo>
                    <a:pt x="114363" y="37465"/>
                  </a:lnTo>
                  <a:lnTo>
                    <a:pt x="114096" y="48272"/>
                  </a:lnTo>
                  <a:lnTo>
                    <a:pt x="110236" y="57962"/>
                  </a:lnTo>
                  <a:lnTo>
                    <a:pt x="103276" y="65786"/>
                  </a:lnTo>
                  <a:lnTo>
                    <a:pt x="93776" y="70840"/>
                  </a:lnTo>
                  <a:lnTo>
                    <a:pt x="91998" y="70319"/>
                  </a:lnTo>
                  <a:lnTo>
                    <a:pt x="90182" y="69977"/>
                  </a:lnTo>
                  <a:lnTo>
                    <a:pt x="88341" y="69837"/>
                  </a:lnTo>
                  <a:lnTo>
                    <a:pt x="54978" y="36537"/>
                  </a:lnTo>
                  <a:lnTo>
                    <a:pt x="55511" y="35115"/>
                  </a:lnTo>
                  <a:lnTo>
                    <a:pt x="58318" y="27673"/>
                  </a:lnTo>
                  <a:lnTo>
                    <a:pt x="58686" y="26682"/>
                  </a:lnTo>
                  <a:lnTo>
                    <a:pt x="65316" y="18923"/>
                  </a:lnTo>
                  <a:lnTo>
                    <a:pt x="74180" y="13830"/>
                  </a:lnTo>
                  <a:lnTo>
                    <a:pt x="84531" y="12001"/>
                  </a:lnTo>
                  <a:lnTo>
                    <a:pt x="95135" y="13906"/>
                  </a:lnTo>
                  <a:lnTo>
                    <a:pt x="104152" y="19215"/>
                  </a:lnTo>
                  <a:lnTo>
                    <a:pt x="110820" y="27292"/>
                  </a:lnTo>
                  <a:lnTo>
                    <a:pt x="114363" y="37465"/>
                  </a:lnTo>
                  <a:lnTo>
                    <a:pt x="114363" y="12954"/>
                  </a:lnTo>
                  <a:lnTo>
                    <a:pt x="113525" y="12001"/>
                  </a:lnTo>
                  <a:lnTo>
                    <a:pt x="111442" y="9626"/>
                  </a:lnTo>
                  <a:lnTo>
                    <a:pt x="100050" y="2882"/>
                  </a:lnTo>
                  <a:lnTo>
                    <a:pt x="86804" y="0"/>
                  </a:lnTo>
                  <a:lnTo>
                    <a:pt x="73317" y="1435"/>
                  </a:lnTo>
                  <a:lnTo>
                    <a:pt x="61264" y="6908"/>
                  </a:lnTo>
                  <a:lnTo>
                    <a:pt x="51485" y="15849"/>
                  </a:lnTo>
                  <a:lnTo>
                    <a:pt x="44856" y="27673"/>
                  </a:lnTo>
                  <a:lnTo>
                    <a:pt x="37363" y="24853"/>
                  </a:lnTo>
                  <a:lnTo>
                    <a:pt x="8382" y="48272"/>
                  </a:lnTo>
                  <a:lnTo>
                    <a:pt x="10160" y="57365"/>
                  </a:lnTo>
                  <a:lnTo>
                    <a:pt x="15455" y="65366"/>
                  </a:lnTo>
                  <a:lnTo>
                    <a:pt x="17665" y="67576"/>
                  </a:lnTo>
                  <a:lnTo>
                    <a:pt x="9385" y="69773"/>
                  </a:lnTo>
                  <a:lnTo>
                    <a:pt x="2946" y="76238"/>
                  </a:lnTo>
                  <a:lnTo>
                    <a:pt x="749" y="84518"/>
                  </a:lnTo>
                  <a:lnTo>
                    <a:pt x="0" y="90360"/>
                  </a:lnTo>
                  <a:lnTo>
                    <a:pt x="50" y="91541"/>
                  </a:lnTo>
                  <a:lnTo>
                    <a:pt x="787" y="96926"/>
                  </a:lnTo>
                  <a:lnTo>
                    <a:pt x="3187" y="102641"/>
                  </a:lnTo>
                  <a:lnTo>
                    <a:pt x="7048" y="107632"/>
                  </a:lnTo>
                  <a:lnTo>
                    <a:pt x="74536" y="175082"/>
                  </a:lnTo>
                  <a:lnTo>
                    <a:pt x="48285" y="175082"/>
                  </a:lnTo>
                  <a:lnTo>
                    <a:pt x="38887" y="176974"/>
                  </a:lnTo>
                  <a:lnTo>
                    <a:pt x="31203" y="182156"/>
                  </a:lnTo>
                  <a:lnTo>
                    <a:pt x="26022" y="189852"/>
                  </a:lnTo>
                  <a:lnTo>
                    <a:pt x="24130" y="199224"/>
                  </a:lnTo>
                  <a:lnTo>
                    <a:pt x="26022" y="208635"/>
                  </a:lnTo>
                  <a:lnTo>
                    <a:pt x="31203" y="216319"/>
                  </a:lnTo>
                  <a:lnTo>
                    <a:pt x="38887" y="221488"/>
                  </a:lnTo>
                  <a:lnTo>
                    <a:pt x="48285" y="223393"/>
                  </a:lnTo>
                  <a:lnTo>
                    <a:pt x="60363" y="223393"/>
                  </a:lnTo>
                  <a:lnTo>
                    <a:pt x="60363" y="253593"/>
                  </a:lnTo>
                  <a:lnTo>
                    <a:pt x="61785" y="260654"/>
                  </a:lnTo>
                  <a:lnTo>
                    <a:pt x="65671" y="266420"/>
                  </a:lnTo>
                  <a:lnTo>
                    <a:pt x="71437" y="270306"/>
                  </a:lnTo>
                  <a:lnTo>
                    <a:pt x="78486" y="271729"/>
                  </a:lnTo>
                  <a:lnTo>
                    <a:pt x="84531" y="271729"/>
                  </a:lnTo>
                  <a:lnTo>
                    <a:pt x="91579" y="270306"/>
                  </a:lnTo>
                  <a:lnTo>
                    <a:pt x="97345" y="266420"/>
                  </a:lnTo>
                  <a:lnTo>
                    <a:pt x="101231" y="260654"/>
                  </a:lnTo>
                  <a:lnTo>
                    <a:pt x="101434" y="259638"/>
                  </a:lnTo>
                  <a:lnTo>
                    <a:pt x="102654" y="253593"/>
                  </a:lnTo>
                  <a:lnTo>
                    <a:pt x="102654" y="223393"/>
                  </a:lnTo>
                  <a:lnTo>
                    <a:pt x="284010" y="223393"/>
                  </a:lnTo>
                  <a:lnTo>
                    <a:pt x="278993" y="233476"/>
                  </a:lnTo>
                  <a:lnTo>
                    <a:pt x="278015" y="244335"/>
                  </a:lnTo>
                  <a:lnTo>
                    <a:pt x="280949" y="254838"/>
                  </a:lnTo>
                  <a:lnTo>
                    <a:pt x="287705" y="263842"/>
                  </a:lnTo>
                  <a:lnTo>
                    <a:pt x="297281" y="269735"/>
                  </a:lnTo>
                  <a:lnTo>
                    <a:pt x="308013" y="271703"/>
                  </a:lnTo>
                  <a:lnTo>
                    <a:pt x="318731" y="269735"/>
                  </a:lnTo>
                  <a:lnTo>
                    <a:pt x="328320" y="263842"/>
                  </a:lnTo>
                  <a:lnTo>
                    <a:pt x="331470" y="259638"/>
                  </a:lnTo>
                  <a:lnTo>
                    <a:pt x="335076" y="254838"/>
                  </a:lnTo>
                  <a:lnTo>
                    <a:pt x="338010" y="244335"/>
                  </a:lnTo>
                  <a:lnTo>
                    <a:pt x="337019" y="233476"/>
                  </a:lnTo>
                  <a:lnTo>
                    <a:pt x="332016" y="223393"/>
                  </a:lnTo>
                  <a:lnTo>
                    <a:pt x="344246" y="223393"/>
                  </a:lnTo>
                  <a:lnTo>
                    <a:pt x="362369" y="205282"/>
                  </a:lnTo>
                  <a:lnTo>
                    <a:pt x="362369" y="193205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99976" y="1732713"/>
            <a:ext cx="2692564" cy="537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95"/>
              </a:spcBef>
            </a:pPr>
            <a:r>
              <a:rPr sz="1600" b="1" spc="-10" dirty="0" err="1">
                <a:solidFill>
                  <a:srgbClr val="231F20"/>
                </a:solidFill>
                <a:latin typeface="Roboto"/>
                <a:cs typeface="Roboto"/>
              </a:rPr>
              <a:t>переробна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Roboto"/>
                <a:cs typeface="Roboto"/>
              </a:rPr>
              <a:t>промис</a:t>
            </a:r>
            <a:r>
              <a:rPr lang="uk-UA" sz="1600" b="1" spc="-10" dirty="0" err="1">
                <a:solidFill>
                  <a:srgbClr val="231F20"/>
                </a:solidFill>
                <a:latin typeface="Roboto"/>
                <a:cs typeface="Roboto"/>
              </a:rPr>
              <a:t>ловість</a:t>
            </a:r>
            <a:endParaRPr sz="1600" dirty="0">
              <a:latin typeface="Roboto"/>
              <a:cs typeface="Roboto"/>
            </a:endParaRPr>
          </a:p>
          <a:p>
            <a:pPr marL="12700">
              <a:lnSpc>
                <a:spcPts val="865"/>
              </a:lnSpc>
            </a:pP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(крім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 діяльності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з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виробництва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 та</a:t>
            </a:r>
            <a:r>
              <a:rPr sz="750" b="0" spc="1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обігу</a:t>
            </a:r>
            <a:endParaRPr sz="750" dirty="0">
              <a:latin typeface="Roboto Light"/>
              <a:cs typeface="Roboto Light"/>
            </a:endParaRPr>
          </a:p>
          <a:p>
            <a:pPr marL="12700" marR="5080">
              <a:lnSpc>
                <a:spcPct val="102499"/>
              </a:lnSpc>
            </a:pP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тютюнових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виробів, спирту етилового,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коньячного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 і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плодового,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алкогольних напоїв)</a:t>
            </a:r>
            <a:endParaRPr sz="750" dirty="0">
              <a:latin typeface="Roboto Light"/>
              <a:cs typeface="Robot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60457" y="1732713"/>
            <a:ext cx="1945005" cy="71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5745" algn="r">
              <a:lnSpc>
                <a:spcPct val="992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добування</a:t>
            </a:r>
            <a:r>
              <a:rPr sz="12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з метою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подальшої </a:t>
            </a:r>
            <a:r>
              <a:rPr sz="750" b="0" spc="-17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переробки та/або збагачення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корисних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копалин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(крім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кам’яного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та</a:t>
            </a:r>
            <a:r>
              <a:rPr sz="750" b="0" spc="1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бурого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вугілля, </a:t>
            </a:r>
            <a:r>
              <a:rPr sz="750" b="0" spc="-17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сирої</a:t>
            </a:r>
            <a:r>
              <a:rPr sz="750" b="0" spc="-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нафти та</a:t>
            </a:r>
            <a:r>
              <a:rPr sz="750" b="0" spc="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sz="750" b="0" dirty="0">
                <a:solidFill>
                  <a:srgbClr val="231F20"/>
                </a:solidFill>
                <a:latin typeface="Roboto Light"/>
                <a:cs typeface="Roboto Light"/>
              </a:rPr>
              <a:t>природного газу)</a:t>
            </a:r>
            <a:endParaRPr sz="750" dirty="0">
              <a:latin typeface="Roboto Light"/>
              <a:cs typeface="Robot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0189" y="2578774"/>
            <a:ext cx="202736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поводження</a:t>
            </a:r>
            <a:r>
              <a:rPr sz="1600" b="1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з </a:t>
            </a:r>
            <a:r>
              <a:rPr sz="1600" b="1" spc="-2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відходами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9975" y="3641281"/>
            <a:ext cx="13438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транспорт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6134" y="4187561"/>
            <a:ext cx="202142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складське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г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осп</a:t>
            </a:r>
            <a:r>
              <a:rPr sz="1600" b="1" spc="-50" dirty="0">
                <a:solidFill>
                  <a:srgbClr val="231F20"/>
                </a:solidFill>
                <a:latin typeface="Roboto"/>
                <a:cs typeface="Roboto"/>
              </a:rPr>
              <a:t>о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дарство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0376" y="4963989"/>
            <a:ext cx="15722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40" dirty="0" err="1">
                <a:solidFill>
                  <a:srgbClr val="231F20"/>
                </a:solidFill>
                <a:latin typeface="Roboto"/>
                <a:cs typeface="Roboto"/>
              </a:rPr>
              <a:t>пош</a:t>
            </a:r>
            <a:r>
              <a:rPr sz="1600" b="1" spc="-55" dirty="0" err="1">
                <a:solidFill>
                  <a:srgbClr val="231F20"/>
                </a:solidFill>
                <a:latin typeface="Roboto"/>
                <a:cs typeface="Roboto"/>
              </a:rPr>
              <a:t>т</a:t>
            </a:r>
            <a:r>
              <a:rPr sz="1600" b="1" spc="-40" dirty="0" err="1">
                <a:solidFill>
                  <a:srgbClr val="231F20"/>
                </a:solidFill>
                <a:latin typeface="Roboto"/>
                <a:cs typeface="Roboto"/>
              </a:rPr>
              <a:t>ов</a:t>
            </a:r>
            <a:r>
              <a:rPr sz="1600" b="1" spc="-5" dirty="0" err="1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sz="1600" b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40" dirty="0" err="1">
                <a:solidFill>
                  <a:srgbClr val="231F20"/>
                </a:solidFill>
                <a:latin typeface="Roboto"/>
                <a:cs typeface="Roboto"/>
              </a:rPr>
              <a:t>діяльність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52604" y="5997888"/>
            <a:ext cx="12370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логістика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36000" y="5184814"/>
            <a:ext cx="7675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т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уризм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11222" y="6859861"/>
            <a:ext cx="66384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спорт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70727" y="5743257"/>
            <a:ext cx="155034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 marR="5080" indent="-213995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мистецтво</a:t>
            </a:r>
            <a:r>
              <a:rPr sz="1600" b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і </a:t>
            </a:r>
            <a:r>
              <a:rPr sz="1600" b="1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к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у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л</a:t>
            </a:r>
            <a:r>
              <a:rPr sz="1600" b="1" spc="-95" dirty="0">
                <a:solidFill>
                  <a:srgbClr val="231F20"/>
                </a:solidFill>
                <a:latin typeface="Roboto"/>
                <a:cs typeface="Roboto"/>
              </a:rPr>
              <a:t>ь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т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ура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48180" y="4189112"/>
            <a:ext cx="9425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069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о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х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орона 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здоро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в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’я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81582" y="3207518"/>
            <a:ext cx="1928932" cy="6905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863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н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у</a:t>
            </a:r>
            <a:r>
              <a:rPr sz="1600" b="1" spc="-50" dirty="0">
                <a:solidFill>
                  <a:srgbClr val="231F20"/>
                </a:solidFill>
                <a:latin typeface="Roboto"/>
                <a:cs typeface="Roboto"/>
              </a:rPr>
              <a:t>к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ов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 т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а  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н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у</a:t>
            </a:r>
            <a:r>
              <a:rPr sz="1600" b="1" spc="-50" dirty="0">
                <a:solidFill>
                  <a:srgbClr val="231F20"/>
                </a:solidFill>
                <a:latin typeface="Roboto"/>
                <a:cs typeface="Roboto"/>
              </a:rPr>
              <a:t>к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ово-</a:t>
            </a:r>
            <a:r>
              <a:rPr sz="1600" b="1" spc="-55" dirty="0">
                <a:solidFill>
                  <a:srgbClr val="231F20"/>
                </a:solidFill>
                <a:latin typeface="Roboto"/>
                <a:cs typeface="Roboto"/>
              </a:rPr>
              <a:t>т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ехнічна</a:t>
            </a:r>
            <a:endParaRPr sz="1600" dirty="0">
              <a:latin typeface="Roboto"/>
              <a:cs typeface="Roboto"/>
            </a:endParaRPr>
          </a:p>
          <a:p>
            <a:pPr marL="494030">
              <a:lnSpc>
                <a:spcPts val="1430"/>
              </a:lnSpc>
            </a:pP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діяльність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60493" y="2835953"/>
            <a:ext cx="84534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осві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т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482758" y="2794005"/>
            <a:ext cx="7609840" cy="4767580"/>
            <a:chOff x="2482758" y="2794005"/>
            <a:chExt cx="7609840" cy="4767580"/>
          </a:xfrm>
        </p:grpSpPr>
        <p:sp>
          <p:nvSpPr>
            <p:cNvPr id="45" name="object 45"/>
            <p:cNvSpPr/>
            <p:nvPr/>
          </p:nvSpPr>
          <p:spPr>
            <a:xfrm>
              <a:off x="7549047" y="3108190"/>
              <a:ext cx="1922145" cy="332740"/>
            </a:xfrm>
            <a:custGeom>
              <a:avLst/>
              <a:gdLst/>
              <a:ahLst/>
              <a:cxnLst/>
              <a:rect l="l" t="t" r="r" b="b"/>
              <a:pathLst>
                <a:path w="1922145" h="332739">
                  <a:moveTo>
                    <a:pt x="1921789" y="0"/>
                  </a:moveTo>
                  <a:lnTo>
                    <a:pt x="572084" y="0"/>
                  </a:lnTo>
                  <a:lnTo>
                    <a:pt x="0" y="332219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36257" y="3912384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1534579" y="0"/>
                  </a:moveTo>
                  <a:lnTo>
                    <a:pt x="0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37032" y="4716583"/>
              <a:ext cx="1433830" cy="0"/>
            </a:xfrm>
            <a:custGeom>
              <a:avLst/>
              <a:gdLst/>
              <a:ahLst/>
              <a:cxnLst/>
              <a:rect l="l" t="t" r="r" b="b"/>
              <a:pathLst>
                <a:path w="1433829">
                  <a:moveTo>
                    <a:pt x="1433804" y="0"/>
                  </a:moveTo>
                  <a:lnTo>
                    <a:pt x="0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14020" y="5343505"/>
              <a:ext cx="1757045" cy="177800"/>
            </a:xfrm>
            <a:custGeom>
              <a:avLst/>
              <a:gdLst/>
              <a:ahLst/>
              <a:cxnLst/>
              <a:rect l="l" t="t" r="r" b="b"/>
              <a:pathLst>
                <a:path w="1757045" h="177800">
                  <a:moveTo>
                    <a:pt x="1756816" y="177266"/>
                  </a:moveTo>
                  <a:lnTo>
                    <a:pt x="459346" y="177266"/>
                  </a:lnTo>
                  <a:lnTo>
                    <a:pt x="0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74948" y="5614111"/>
              <a:ext cx="1682114" cy="656590"/>
            </a:xfrm>
            <a:custGeom>
              <a:avLst/>
              <a:gdLst/>
              <a:ahLst/>
              <a:cxnLst/>
              <a:rect l="l" t="t" r="r" b="b"/>
              <a:pathLst>
                <a:path w="1682115" h="656589">
                  <a:moveTo>
                    <a:pt x="1682089" y="656145"/>
                  </a:moveTo>
                  <a:lnTo>
                    <a:pt x="626795" y="656145"/>
                  </a:lnTo>
                  <a:lnTo>
                    <a:pt x="0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33748" y="3912384"/>
              <a:ext cx="1589405" cy="0"/>
            </a:xfrm>
            <a:custGeom>
              <a:avLst/>
              <a:gdLst/>
              <a:ahLst/>
              <a:cxnLst/>
              <a:rect l="l" t="t" r="r" b="b"/>
              <a:pathLst>
                <a:path w="1589404">
                  <a:moveTo>
                    <a:pt x="0" y="0"/>
                  </a:moveTo>
                  <a:lnTo>
                    <a:pt x="1588808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33748" y="4716583"/>
              <a:ext cx="1488440" cy="0"/>
            </a:xfrm>
            <a:custGeom>
              <a:avLst/>
              <a:gdLst/>
              <a:ahLst/>
              <a:cxnLst/>
              <a:rect l="l" t="t" r="r" b="b"/>
              <a:pathLst>
                <a:path w="1488439">
                  <a:moveTo>
                    <a:pt x="0" y="0"/>
                  </a:moveTo>
                  <a:lnTo>
                    <a:pt x="1488046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3748" y="5343505"/>
              <a:ext cx="1811655" cy="177800"/>
            </a:xfrm>
            <a:custGeom>
              <a:avLst/>
              <a:gdLst/>
              <a:ahLst/>
              <a:cxnLst/>
              <a:rect l="l" t="t" r="r" b="b"/>
              <a:pathLst>
                <a:path w="1811654" h="177800">
                  <a:moveTo>
                    <a:pt x="0" y="177266"/>
                  </a:moveTo>
                  <a:lnTo>
                    <a:pt x="1351699" y="177266"/>
                  </a:lnTo>
                  <a:lnTo>
                    <a:pt x="1811058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19251" y="5604355"/>
              <a:ext cx="1682114" cy="656590"/>
            </a:xfrm>
            <a:custGeom>
              <a:avLst/>
              <a:gdLst/>
              <a:ahLst/>
              <a:cxnLst/>
              <a:rect l="l" t="t" r="r" b="b"/>
              <a:pathLst>
                <a:path w="1682114" h="656589">
                  <a:moveTo>
                    <a:pt x="0" y="656145"/>
                  </a:moveTo>
                  <a:lnTo>
                    <a:pt x="1055281" y="656145"/>
                  </a:lnTo>
                  <a:lnTo>
                    <a:pt x="1682076" y="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33748" y="3108943"/>
              <a:ext cx="1976120" cy="332740"/>
            </a:xfrm>
            <a:custGeom>
              <a:avLst/>
              <a:gdLst/>
              <a:ahLst/>
              <a:cxnLst/>
              <a:rect l="l" t="t" r="r" b="b"/>
              <a:pathLst>
                <a:path w="1976120" h="332739">
                  <a:moveTo>
                    <a:pt x="0" y="0"/>
                  </a:moveTo>
                  <a:lnTo>
                    <a:pt x="1403946" y="0"/>
                  </a:lnTo>
                  <a:lnTo>
                    <a:pt x="1976031" y="332219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96471" y="5747847"/>
              <a:ext cx="402590" cy="986790"/>
            </a:xfrm>
            <a:custGeom>
              <a:avLst/>
              <a:gdLst/>
              <a:ahLst/>
              <a:cxnLst/>
              <a:rect l="l" t="t" r="r" b="b"/>
              <a:pathLst>
                <a:path w="402590" h="986790">
                  <a:moveTo>
                    <a:pt x="0" y="0"/>
                  </a:moveTo>
                  <a:lnTo>
                    <a:pt x="402247" y="986370"/>
                  </a:lnTo>
                </a:path>
              </a:pathLst>
            </a:custGeom>
            <a:ln w="5422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69387" y="2805979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617524" y="308762"/>
                  </a:moveTo>
                  <a:lnTo>
                    <a:pt x="614176" y="354388"/>
                  </a:lnTo>
                  <a:lnTo>
                    <a:pt x="604451" y="397936"/>
                  </a:lnTo>
                  <a:lnTo>
                    <a:pt x="588827" y="438928"/>
                  </a:lnTo>
                  <a:lnTo>
                    <a:pt x="567780" y="476885"/>
                  </a:lnTo>
                  <a:lnTo>
                    <a:pt x="541789" y="511332"/>
                  </a:lnTo>
                  <a:lnTo>
                    <a:pt x="511332" y="541789"/>
                  </a:lnTo>
                  <a:lnTo>
                    <a:pt x="476885" y="567780"/>
                  </a:lnTo>
                  <a:lnTo>
                    <a:pt x="438928" y="588827"/>
                  </a:lnTo>
                  <a:lnTo>
                    <a:pt x="397936" y="604451"/>
                  </a:lnTo>
                  <a:lnTo>
                    <a:pt x="354388" y="614176"/>
                  </a:lnTo>
                  <a:lnTo>
                    <a:pt x="308762" y="617524"/>
                  </a:lnTo>
                  <a:lnTo>
                    <a:pt x="263133" y="614176"/>
                  </a:lnTo>
                  <a:lnTo>
                    <a:pt x="219583" y="604451"/>
                  </a:lnTo>
                  <a:lnTo>
                    <a:pt x="178591" y="588827"/>
                  </a:lnTo>
                  <a:lnTo>
                    <a:pt x="140633" y="567780"/>
                  </a:lnTo>
                  <a:lnTo>
                    <a:pt x="106187" y="541789"/>
                  </a:lnTo>
                  <a:lnTo>
                    <a:pt x="75730" y="511332"/>
                  </a:lnTo>
                  <a:lnTo>
                    <a:pt x="49740" y="476885"/>
                  </a:lnTo>
                  <a:lnTo>
                    <a:pt x="28695" y="438928"/>
                  </a:lnTo>
                  <a:lnTo>
                    <a:pt x="13071" y="397936"/>
                  </a:lnTo>
                  <a:lnTo>
                    <a:pt x="3347" y="354388"/>
                  </a:lnTo>
                  <a:lnTo>
                    <a:pt x="0" y="308762"/>
                  </a:lnTo>
                  <a:lnTo>
                    <a:pt x="3347" y="263136"/>
                  </a:lnTo>
                  <a:lnTo>
                    <a:pt x="13071" y="219588"/>
                  </a:lnTo>
                  <a:lnTo>
                    <a:pt x="28695" y="178596"/>
                  </a:lnTo>
                  <a:lnTo>
                    <a:pt x="49740" y="140638"/>
                  </a:lnTo>
                  <a:lnTo>
                    <a:pt x="75730" y="106192"/>
                  </a:lnTo>
                  <a:lnTo>
                    <a:pt x="106187" y="75734"/>
                  </a:lnTo>
                  <a:lnTo>
                    <a:pt x="140633" y="49744"/>
                  </a:lnTo>
                  <a:lnTo>
                    <a:pt x="178591" y="28697"/>
                  </a:lnTo>
                  <a:lnTo>
                    <a:pt x="219583" y="13072"/>
                  </a:lnTo>
                  <a:lnTo>
                    <a:pt x="263133" y="3347"/>
                  </a:lnTo>
                  <a:lnTo>
                    <a:pt x="308762" y="0"/>
                  </a:lnTo>
                  <a:lnTo>
                    <a:pt x="354388" y="3347"/>
                  </a:lnTo>
                  <a:lnTo>
                    <a:pt x="397936" y="13072"/>
                  </a:lnTo>
                  <a:lnTo>
                    <a:pt x="438928" y="28697"/>
                  </a:lnTo>
                  <a:lnTo>
                    <a:pt x="476885" y="49744"/>
                  </a:lnTo>
                  <a:lnTo>
                    <a:pt x="511332" y="75734"/>
                  </a:lnTo>
                  <a:lnTo>
                    <a:pt x="541789" y="106192"/>
                  </a:lnTo>
                  <a:lnTo>
                    <a:pt x="567780" y="140638"/>
                  </a:lnTo>
                  <a:lnTo>
                    <a:pt x="588827" y="178596"/>
                  </a:lnTo>
                  <a:lnTo>
                    <a:pt x="604451" y="219588"/>
                  </a:lnTo>
                  <a:lnTo>
                    <a:pt x="614176" y="263136"/>
                  </a:lnTo>
                  <a:lnTo>
                    <a:pt x="617524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568880" y="2979538"/>
              <a:ext cx="411480" cy="289560"/>
            </a:xfrm>
            <a:custGeom>
              <a:avLst/>
              <a:gdLst/>
              <a:ahLst/>
              <a:cxnLst/>
              <a:rect l="l" t="t" r="r" b="b"/>
              <a:pathLst>
                <a:path w="411479" h="289560">
                  <a:moveTo>
                    <a:pt x="209884" y="0"/>
                  </a:moveTo>
                  <a:lnTo>
                    <a:pt x="201439" y="0"/>
                  </a:lnTo>
                  <a:lnTo>
                    <a:pt x="7916" y="65404"/>
                  </a:lnTo>
                  <a:lnTo>
                    <a:pt x="2212" y="69544"/>
                  </a:lnTo>
                  <a:lnTo>
                    <a:pt x="0" y="75736"/>
                  </a:lnTo>
                  <a:lnTo>
                    <a:pt x="1399" y="82157"/>
                  </a:lnTo>
                  <a:lnTo>
                    <a:pt x="6532" y="86982"/>
                  </a:lnTo>
                  <a:lnTo>
                    <a:pt x="101909" y="133489"/>
                  </a:lnTo>
                  <a:lnTo>
                    <a:pt x="97422" y="152702"/>
                  </a:lnTo>
                  <a:lnTo>
                    <a:pt x="92115" y="172053"/>
                  </a:lnTo>
                  <a:lnTo>
                    <a:pt x="86212" y="191032"/>
                  </a:lnTo>
                  <a:lnTo>
                    <a:pt x="79938" y="209130"/>
                  </a:lnTo>
                  <a:lnTo>
                    <a:pt x="78674" y="215607"/>
                  </a:lnTo>
                  <a:lnTo>
                    <a:pt x="109098" y="251401"/>
                  </a:lnTo>
                  <a:lnTo>
                    <a:pt x="156183" y="276043"/>
                  </a:lnTo>
                  <a:lnTo>
                    <a:pt x="192999" y="288066"/>
                  </a:lnTo>
                  <a:lnTo>
                    <a:pt x="205438" y="289056"/>
                  </a:lnTo>
                  <a:lnTo>
                    <a:pt x="217989" y="288120"/>
                  </a:lnTo>
                  <a:lnTo>
                    <a:pt x="230370" y="285203"/>
                  </a:lnTo>
                  <a:lnTo>
                    <a:pt x="252549" y="276999"/>
                  </a:lnTo>
                  <a:lnTo>
                    <a:pt x="205530" y="276999"/>
                  </a:lnTo>
                  <a:lnTo>
                    <a:pt x="194936" y="276166"/>
                  </a:lnTo>
                  <a:lnTo>
                    <a:pt x="143402" y="256968"/>
                  </a:lnTo>
                  <a:lnTo>
                    <a:pt x="95026" y="226631"/>
                  </a:lnTo>
                  <a:lnTo>
                    <a:pt x="89488" y="218097"/>
                  </a:lnTo>
                  <a:lnTo>
                    <a:pt x="92244" y="210578"/>
                  </a:lnTo>
                  <a:lnTo>
                    <a:pt x="93959" y="205689"/>
                  </a:lnTo>
                  <a:lnTo>
                    <a:pt x="116061" y="205689"/>
                  </a:lnTo>
                  <a:lnTo>
                    <a:pt x="98048" y="193636"/>
                  </a:lnTo>
                  <a:lnTo>
                    <a:pt x="101831" y="181655"/>
                  </a:lnTo>
                  <a:lnTo>
                    <a:pt x="105721" y="168359"/>
                  </a:lnTo>
                  <a:lnTo>
                    <a:pt x="109526" y="154026"/>
                  </a:lnTo>
                  <a:lnTo>
                    <a:pt x="113060" y="138937"/>
                  </a:lnTo>
                  <a:lnTo>
                    <a:pt x="140596" y="138937"/>
                  </a:lnTo>
                  <a:lnTo>
                    <a:pt x="12603" y="76542"/>
                  </a:lnTo>
                  <a:lnTo>
                    <a:pt x="202811" y="12255"/>
                  </a:lnTo>
                  <a:lnTo>
                    <a:pt x="246157" y="12255"/>
                  </a:lnTo>
                  <a:lnTo>
                    <a:pt x="209884" y="0"/>
                  </a:lnTo>
                  <a:close/>
                </a:path>
                <a:path w="411479" h="289560">
                  <a:moveTo>
                    <a:pt x="366336" y="111620"/>
                  </a:moveTo>
                  <a:lnTo>
                    <a:pt x="354271" y="111620"/>
                  </a:lnTo>
                  <a:lnTo>
                    <a:pt x="354271" y="202310"/>
                  </a:lnTo>
                  <a:lnTo>
                    <a:pt x="346613" y="202895"/>
                  </a:lnTo>
                  <a:lnTo>
                    <a:pt x="340542" y="209321"/>
                  </a:lnTo>
                  <a:lnTo>
                    <a:pt x="340573" y="237375"/>
                  </a:lnTo>
                  <a:lnTo>
                    <a:pt x="341672" y="239648"/>
                  </a:lnTo>
                  <a:lnTo>
                    <a:pt x="343463" y="241287"/>
                  </a:lnTo>
                  <a:lnTo>
                    <a:pt x="340808" y="281749"/>
                  </a:lnTo>
                  <a:lnTo>
                    <a:pt x="346054" y="287362"/>
                  </a:lnTo>
                  <a:lnTo>
                    <a:pt x="374565" y="287362"/>
                  </a:lnTo>
                  <a:lnTo>
                    <a:pt x="379810" y="281736"/>
                  </a:lnTo>
                  <a:lnTo>
                    <a:pt x="379386" y="275310"/>
                  </a:lnTo>
                  <a:lnTo>
                    <a:pt x="353306" y="275310"/>
                  </a:lnTo>
                  <a:lnTo>
                    <a:pt x="355401" y="243611"/>
                  </a:lnTo>
                  <a:lnTo>
                    <a:pt x="377297" y="243611"/>
                  </a:lnTo>
                  <a:lnTo>
                    <a:pt x="377143" y="241287"/>
                  </a:lnTo>
                  <a:lnTo>
                    <a:pt x="378934" y="239648"/>
                  </a:lnTo>
                  <a:lnTo>
                    <a:pt x="380034" y="237375"/>
                  </a:lnTo>
                  <a:lnTo>
                    <a:pt x="380064" y="231571"/>
                  </a:lnTo>
                  <a:lnTo>
                    <a:pt x="352594" y="231571"/>
                  </a:lnTo>
                  <a:lnTo>
                    <a:pt x="352594" y="215607"/>
                  </a:lnTo>
                  <a:lnTo>
                    <a:pt x="353890" y="214312"/>
                  </a:lnTo>
                  <a:lnTo>
                    <a:pt x="380064" y="214312"/>
                  </a:lnTo>
                  <a:lnTo>
                    <a:pt x="380064" y="209321"/>
                  </a:lnTo>
                  <a:lnTo>
                    <a:pt x="373994" y="202895"/>
                  </a:lnTo>
                  <a:lnTo>
                    <a:pt x="366336" y="202310"/>
                  </a:lnTo>
                  <a:lnTo>
                    <a:pt x="366336" y="111620"/>
                  </a:lnTo>
                  <a:close/>
                </a:path>
                <a:path w="411479" h="289560">
                  <a:moveTo>
                    <a:pt x="330190" y="205689"/>
                  </a:moveTo>
                  <a:lnTo>
                    <a:pt x="317352" y="205689"/>
                  </a:lnTo>
                  <a:lnTo>
                    <a:pt x="319433" y="211521"/>
                  </a:lnTo>
                  <a:lnTo>
                    <a:pt x="321822" y="218097"/>
                  </a:lnTo>
                  <a:lnTo>
                    <a:pt x="320295" y="223481"/>
                  </a:lnTo>
                  <a:lnTo>
                    <a:pt x="267922" y="256968"/>
                  </a:lnTo>
                  <a:lnTo>
                    <a:pt x="226674" y="273723"/>
                  </a:lnTo>
                  <a:lnTo>
                    <a:pt x="205530" y="276999"/>
                  </a:lnTo>
                  <a:lnTo>
                    <a:pt x="252549" y="276999"/>
                  </a:lnTo>
                  <a:lnTo>
                    <a:pt x="302234" y="251394"/>
                  </a:lnTo>
                  <a:lnTo>
                    <a:pt x="331943" y="223881"/>
                  </a:lnTo>
                  <a:lnTo>
                    <a:pt x="332834" y="216542"/>
                  </a:lnTo>
                  <a:lnTo>
                    <a:pt x="331385" y="209130"/>
                  </a:lnTo>
                  <a:lnTo>
                    <a:pt x="330190" y="205689"/>
                  </a:lnTo>
                  <a:close/>
                </a:path>
                <a:path w="411479" h="289560">
                  <a:moveTo>
                    <a:pt x="377297" y="243611"/>
                  </a:moveTo>
                  <a:lnTo>
                    <a:pt x="365218" y="243611"/>
                  </a:lnTo>
                  <a:lnTo>
                    <a:pt x="367314" y="275310"/>
                  </a:lnTo>
                  <a:lnTo>
                    <a:pt x="379386" y="275310"/>
                  </a:lnTo>
                  <a:lnTo>
                    <a:pt x="377297" y="243611"/>
                  </a:lnTo>
                  <a:close/>
                </a:path>
                <a:path w="411479" h="289560">
                  <a:moveTo>
                    <a:pt x="116061" y="205689"/>
                  </a:moveTo>
                  <a:lnTo>
                    <a:pt x="93959" y="205689"/>
                  </a:lnTo>
                  <a:lnTo>
                    <a:pt x="120674" y="223043"/>
                  </a:lnTo>
                  <a:lnTo>
                    <a:pt x="148162" y="237080"/>
                  </a:lnTo>
                  <a:lnTo>
                    <a:pt x="172679" y="247055"/>
                  </a:lnTo>
                  <a:lnTo>
                    <a:pt x="190479" y="252221"/>
                  </a:lnTo>
                  <a:lnTo>
                    <a:pt x="193743" y="252844"/>
                  </a:lnTo>
                  <a:lnTo>
                    <a:pt x="196892" y="250710"/>
                  </a:lnTo>
                  <a:lnTo>
                    <a:pt x="198137" y="244157"/>
                  </a:lnTo>
                  <a:lnTo>
                    <a:pt x="196003" y="241007"/>
                  </a:lnTo>
                  <a:lnTo>
                    <a:pt x="192684" y="240372"/>
                  </a:lnTo>
                  <a:lnTo>
                    <a:pt x="176278" y="235531"/>
                  </a:lnTo>
                  <a:lnTo>
                    <a:pt x="152241" y="225698"/>
                  </a:lnTo>
                  <a:lnTo>
                    <a:pt x="124777" y="211521"/>
                  </a:lnTo>
                  <a:lnTo>
                    <a:pt x="116061" y="205689"/>
                  </a:lnTo>
                  <a:close/>
                </a:path>
                <a:path w="411479" h="289560">
                  <a:moveTo>
                    <a:pt x="310684" y="138937"/>
                  </a:moveTo>
                  <a:lnTo>
                    <a:pt x="298238" y="138937"/>
                  </a:lnTo>
                  <a:lnTo>
                    <a:pt x="301781" y="154026"/>
                  </a:lnTo>
                  <a:lnTo>
                    <a:pt x="305730" y="168821"/>
                  </a:lnTo>
                  <a:lnTo>
                    <a:pt x="309490" y="181655"/>
                  </a:lnTo>
                  <a:lnTo>
                    <a:pt x="313275" y="193636"/>
                  </a:lnTo>
                  <a:lnTo>
                    <a:pt x="286980" y="211262"/>
                  </a:lnTo>
                  <a:lnTo>
                    <a:pt x="259686" y="225424"/>
                  </a:lnTo>
                  <a:lnTo>
                    <a:pt x="235514" y="235377"/>
                  </a:lnTo>
                  <a:lnTo>
                    <a:pt x="218519" y="240385"/>
                  </a:lnTo>
                  <a:lnTo>
                    <a:pt x="215320" y="241007"/>
                  </a:lnTo>
                  <a:lnTo>
                    <a:pt x="213174" y="244157"/>
                  </a:lnTo>
                  <a:lnTo>
                    <a:pt x="214418" y="250710"/>
                  </a:lnTo>
                  <a:lnTo>
                    <a:pt x="217593" y="252844"/>
                  </a:lnTo>
                  <a:lnTo>
                    <a:pt x="220857" y="252221"/>
                  </a:lnTo>
                  <a:lnTo>
                    <a:pt x="238138" y="247215"/>
                  </a:lnTo>
                  <a:lnTo>
                    <a:pt x="262629" y="237312"/>
                  </a:lnTo>
                  <a:lnTo>
                    <a:pt x="290169" y="223325"/>
                  </a:lnTo>
                  <a:lnTo>
                    <a:pt x="317352" y="205689"/>
                  </a:lnTo>
                  <a:lnTo>
                    <a:pt x="330190" y="205689"/>
                  </a:lnTo>
                  <a:lnTo>
                    <a:pt x="325015" y="190757"/>
                  </a:lnTo>
                  <a:lnTo>
                    <a:pt x="319104" y="171719"/>
                  </a:lnTo>
                  <a:lnTo>
                    <a:pt x="313840" y="152477"/>
                  </a:lnTo>
                  <a:lnTo>
                    <a:pt x="310684" y="138937"/>
                  </a:lnTo>
                  <a:close/>
                </a:path>
                <a:path w="411479" h="289560">
                  <a:moveTo>
                    <a:pt x="380064" y="214312"/>
                  </a:moveTo>
                  <a:lnTo>
                    <a:pt x="366717" y="214312"/>
                  </a:lnTo>
                  <a:lnTo>
                    <a:pt x="368012" y="215607"/>
                  </a:lnTo>
                  <a:lnTo>
                    <a:pt x="368012" y="231571"/>
                  </a:lnTo>
                  <a:lnTo>
                    <a:pt x="380064" y="231571"/>
                  </a:lnTo>
                  <a:lnTo>
                    <a:pt x="380064" y="214312"/>
                  </a:lnTo>
                  <a:close/>
                </a:path>
                <a:path w="411479" h="289560">
                  <a:moveTo>
                    <a:pt x="140596" y="138937"/>
                  </a:moveTo>
                  <a:lnTo>
                    <a:pt x="113060" y="138937"/>
                  </a:lnTo>
                  <a:lnTo>
                    <a:pt x="189349" y="176123"/>
                  </a:lnTo>
                  <a:lnTo>
                    <a:pt x="197250" y="178936"/>
                  </a:lnTo>
                  <a:lnTo>
                    <a:pt x="205508" y="179909"/>
                  </a:lnTo>
                  <a:lnTo>
                    <a:pt x="213839" y="178990"/>
                  </a:lnTo>
                  <a:lnTo>
                    <a:pt x="221962" y="176123"/>
                  </a:lnTo>
                  <a:lnTo>
                    <a:pt x="236941" y="168821"/>
                  </a:lnTo>
                  <a:lnTo>
                    <a:pt x="209453" y="168821"/>
                  </a:lnTo>
                  <a:lnTo>
                    <a:pt x="201401" y="168579"/>
                  </a:lnTo>
                  <a:lnTo>
                    <a:pt x="140596" y="138937"/>
                  </a:lnTo>
                  <a:close/>
                </a:path>
                <a:path w="411479" h="289560">
                  <a:moveTo>
                    <a:pt x="277446" y="74091"/>
                  </a:moveTo>
                  <a:lnTo>
                    <a:pt x="229785" y="74091"/>
                  </a:lnTo>
                  <a:lnTo>
                    <a:pt x="343031" y="103695"/>
                  </a:lnTo>
                  <a:lnTo>
                    <a:pt x="209453" y="168821"/>
                  </a:lnTo>
                  <a:lnTo>
                    <a:pt x="236941" y="168821"/>
                  </a:lnTo>
                  <a:lnTo>
                    <a:pt x="298238" y="138937"/>
                  </a:lnTo>
                  <a:lnTo>
                    <a:pt x="310684" y="138937"/>
                  </a:lnTo>
                  <a:lnTo>
                    <a:pt x="309414" y="133489"/>
                  </a:lnTo>
                  <a:lnTo>
                    <a:pt x="354271" y="111620"/>
                  </a:lnTo>
                  <a:lnTo>
                    <a:pt x="366336" y="111620"/>
                  </a:lnTo>
                  <a:lnTo>
                    <a:pt x="366336" y="109639"/>
                  </a:lnTo>
                  <a:lnTo>
                    <a:pt x="366031" y="107848"/>
                  </a:lnTo>
                  <a:lnTo>
                    <a:pt x="365523" y="106146"/>
                  </a:lnTo>
                  <a:lnTo>
                    <a:pt x="385743" y="96278"/>
                  </a:lnTo>
                  <a:lnTo>
                    <a:pt x="358233" y="96278"/>
                  </a:lnTo>
                  <a:lnTo>
                    <a:pt x="356557" y="95148"/>
                  </a:lnTo>
                  <a:lnTo>
                    <a:pt x="354664" y="94272"/>
                  </a:lnTo>
                  <a:lnTo>
                    <a:pt x="277446" y="74091"/>
                  </a:lnTo>
                  <a:close/>
                </a:path>
                <a:path w="411479" h="289560">
                  <a:moveTo>
                    <a:pt x="313428" y="34988"/>
                  </a:moveTo>
                  <a:lnTo>
                    <a:pt x="309999" y="36677"/>
                  </a:lnTo>
                  <a:lnTo>
                    <a:pt x="307865" y="42989"/>
                  </a:lnTo>
                  <a:lnTo>
                    <a:pt x="309554" y="46405"/>
                  </a:lnTo>
                  <a:lnTo>
                    <a:pt x="398721" y="76542"/>
                  </a:lnTo>
                  <a:lnTo>
                    <a:pt x="358233" y="96278"/>
                  </a:lnTo>
                  <a:lnTo>
                    <a:pt x="385743" y="96278"/>
                  </a:lnTo>
                  <a:lnTo>
                    <a:pt x="404791" y="86982"/>
                  </a:lnTo>
                  <a:lnTo>
                    <a:pt x="409921" y="82157"/>
                  </a:lnTo>
                  <a:lnTo>
                    <a:pt x="411326" y="75736"/>
                  </a:lnTo>
                  <a:lnTo>
                    <a:pt x="409120" y="69544"/>
                  </a:lnTo>
                  <a:lnTo>
                    <a:pt x="403420" y="65404"/>
                  </a:lnTo>
                  <a:lnTo>
                    <a:pt x="313428" y="34988"/>
                  </a:lnTo>
                  <a:close/>
                </a:path>
                <a:path w="411479" h="289560">
                  <a:moveTo>
                    <a:pt x="200421" y="41377"/>
                  </a:moveTo>
                  <a:lnTo>
                    <a:pt x="187863" y="47929"/>
                  </a:lnTo>
                  <a:lnTo>
                    <a:pt x="182656" y="52831"/>
                  </a:lnTo>
                  <a:lnTo>
                    <a:pt x="179837" y="59372"/>
                  </a:lnTo>
                  <a:lnTo>
                    <a:pt x="179722" y="75399"/>
                  </a:lnTo>
                  <a:lnTo>
                    <a:pt x="186669" y="82232"/>
                  </a:lnTo>
                  <a:lnTo>
                    <a:pt x="221556" y="82232"/>
                  </a:lnTo>
                  <a:lnTo>
                    <a:pt x="226979" y="79413"/>
                  </a:lnTo>
                  <a:lnTo>
                    <a:pt x="229785" y="74091"/>
                  </a:lnTo>
                  <a:lnTo>
                    <a:pt x="277446" y="74091"/>
                  </a:lnTo>
                  <a:lnTo>
                    <a:pt x="262478" y="70180"/>
                  </a:lnTo>
                  <a:lnTo>
                    <a:pt x="193324" y="70180"/>
                  </a:lnTo>
                  <a:lnTo>
                    <a:pt x="191736" y="68694"/>
                  </a:lnTo>
                  <a:lnTo>
                    <a:pt x="191736" y="62991"/>
                  </a:lnTo>
                  <a:lnTo>
                    <a:pt x="193298" y="59372"/>
                  </a:lnTo>
                  <a:lnTo>
                    <a:pt x="196118" y="56718"/>
                  </a:lnTo>
                  <a:lnTo>
                    <a:pt x="203365" y="53092"/>
                  </a:lnTo>
                  <a:lnTo>
                    <a:pt x="226725" y="53092"/>
                  </a:lnTo>
                  <a:lnTo>
                    <a:pt x="224896" y="49437"/>
                  </a:lnTo>
                  <a:lnTo>
                    <a:pt x="213704" y="42221"/>
                  </a:lnTo>
                  <a:lnTo>
                    <a:pt x="200421" y="41377"/>
                  </a:lnTo>
                  <a:close/>
                </a:path>
                <a:path w="411479" h="289560">
                  <a:moveTo>
                    <a:pt x="226725" y="53092"/>
                  </a:moveTo>
                  <a:lnTo>
                    <a:pt x="203365" y="53092"/>
                  </a:lnTo>
                  <a:lnTo>
                    <a:pt x="210894" y="53970"/>
                  </a:lnTo>
                  <a:lnTo>
                    <a:pt x="216899" y="58584"/>
                  </a:lnTo>
                  <a:lnTo>
                    <a:pt x="219575" y="66166"/>
                  </a:lnTo>
                  <a:lnTo>
                    <a:pt x="219714" y="68986"/>
                  </a:lnTo>
                  <a:lnTo>
                    <a:pt x="217911" y="70180"/>
                  </a:lnTo>
                  <a:lnTo>
                    <a:pt x="262478" y="70180"/>
                  </a:lnTo>
                  <a:lnTo>
                    <a:pt x="231182" y="62001"/>
                  </a:lnTo>
                  <a:lnTo>
                    <a:pt x="226725" y="53092"/>
                  </a:lnTo>
                  <a:close/>
                </a:path>
                <a:path w="411479" h="289560">
                  <a:moveTo>
                    <a:pt x="246157" y="12255"/>
                  </a:moveTo>
                  <a:lnTo>
                    <a:pt x="208526" y="12255"/>
                  </a:lnTo>
                  <a:lnTo>
                    <a:pt x="289107" y="39496"/>
                  </a:lnTo>
                  <a:lnTo>
                    <a:pt x="292511" y="37807"/>
                  </a:lnTo>
                  <a:lnTo>
                    <a:pt x="294657" y="31495"/>
                  </a:lnTo>
                  <a:lnTo>
                    <a:pt x="292955" y="28066"/>
                  </a:lnTo>
                  <a:lnTo>
                    <a:pt x="246157" y="12255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16226" y="3603622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62"/>
                  </a:moveTo>
                  <a:lnTo>
                    <a:pt x="3347" y="354388"/>
                  </a:lnTo>
                  <a:lnTo>
                    <a:pt x="13072" y="397936"/>
                  </a:lnTo>
                  <a:lnTo>
                    <a:pt x="28697" y="438928"/>
                  </a:lnTo>
                  <a:lnTo>
                    <a:pt x="49744" y="476885"/>
                  </a:lnTo>
                  <a:lnTo>
                    <a:pt x="75734" y="511332"/>
                  </a:lnTo>
                  <a:lnTo>
                    <a:pt x="106192" y="541789"/>
                  </a:lnTo>
                  <a:lnTo>
                    <a:pt x="140638" y="567780"/>
                  </a:lnTo>
                  <a:lnTo>
                    <a:pt x="178596" y="588827"/>
                  </a:lnTo>
                  <a:lnTo>
                    <a:pt x="219588" y="604451"/>
                  </a:lnTo>
                  <a:lnTo>
                    <a:pt x="263136" y="614176"/>
                  </a:lnTo>
                  <a:lnTo>
                    <a:pt x="308762" y="617524"/>
                  </a:lnTo>
                  <a:lnTo>
                    <a:pt x="354388" y="614176"/>
                  </a:lnTo>
                  <a:lnTo>
                    <a:pt x="397936" y="604451"/>
                  </a:lnTo>
                  <a:lnTo>
                    <a:pt x="438928" y="588827"/>
                  </a:lnTo>
                  <a:lnTo>
                    <a:pt x="476885" y="567780"/>
                  </a:lnTo>
                  <a:lnTo>
                    <a:pt x="511332" y="541789"/>
                  </a:lnTo>
                  <a:lnTo>
                    <a:pt x="541789" y="511332"/>
                  </a:lnTo>
                  <a:lnTo>
                    <a:pt x="567780" y="476885"/>
                  </a:lnTo>
                  <a:lnTo>
                    <a:pt x="588827" y="438928"/>
                  </a:lnTo>
                  <a:lnTo>
                    <a:pt x="604451" y="397936"/>
                  </a:lnTo>
                  <a:lnTo>
                    <a:pt x="614176" y="354388"/>
                  </a:lnTo>
                  <a:lnTo>
                    <a:pt x="617524" y="308762"/>
                  </a:lnTo>
                  <a:lnTo>
                    <a:pt x="614176" y="263136"/>
                  </a:lnTo>
                  <a:lnTo>
                    <a:pt x="604451" y="219588"/>
                  </a:lnTo>
                  <a:lnTo>
                    <a:pt x="588827" y="178596"/>
                  </a:lnTo>
                  <a:lnTo>
                    <a:pt x="567780" y="140638"/>
                  </a:lnTo>
                  <a:lnTo>
                    <a:pt x="541789" y="106192"/>
                  </a:lnTo>
                  <a:lnTo>
                    <a:pt x="511332" y="75734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2"/>
                  </a:lnTo>
                  <a:lnTo>
                    <a:pt x="178596" y="28697"/>
                  </a:lnTo>
                  <a:lnTo>
                    <a:pt x="140638" y="49744"/>
                  </a:lnTo>
                  <a:lnTo>
                    <a:pt x="106192" y="75734"/>
                  </a:lnTo>
                  <a:lnTo>
                    <a:pt x="75734" y="106192"/>
                  </a:lnTo>
                  <a:lnTo>
                    <a:pt x="49744" y="140638"/>
                  </a:lnTo>
                  <a:lnTo>
                    <a:pt x="28697" y="178596"/>
                  </a:lnTo>
                  <a:lnTo>
                    <a:pt x="13072" y="219588"/>
                  </a:lnTo>
                  <a:lnTo>
                    <a:pt x="3347" y="263136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34931" y="3982624"/>
              <a:ext cx="54610" cy="635"/>
            </a:xfrm>
            <a:custGeom>
              <a:avLst/>
              <a:gdLst/>
              <a:ahLst/>
              <a:cxnLst/>
              <a:rect l="l" t="t" r="r" b="b"/>
              <a:pathLst>
                <a:path w="54610" h="635">
                  <a:moveTo>
                    <a:pt x="54089" y="177"/>
                  </a:moveTo>
                  <a:lnTo>
                    <a:pt x="0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37722" y="3792645"/>
              <a:ext cx="244475" cy="190500"/>
            </a:xfrm>
            <a:custGeom>
              <a:avLst/>
              <a:gdLst/>
              <a:ahLst/>
              <a:cxnLst/>
              <a:rect l="l" t="t" r="r" b="b"/>
              <a:pathLst>
                <a:path w="244475" h="190500">
                  <a:moveTo>
                    <a:pt x="20002" y="190157"/>
                  </a:moveTo>
                  <a:lnTo>
                    <a:pt x="0" y="190157"/>
                  </a:lnTo>
                  <a:lnTo>
                    <a:pt x="0" y="0"/>
                  </a:lnTo>
                  <a:lnTo>
                    <a:pt x="243992" y="0"/>
                  </a:lnTo>
                  <a:lnTo>
                    <a:pt x="243992" y="47040"/>
                  </a:lnTo>
                  <a:lnTo>
                    <a:pt x="243992" y="190157"/>
                  </a:lnTo>
                  <a:lnTo>
                    <a:pt x="145199" y="190157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78106" y="397300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49" y="0"/>
                  </a:moveTo>
                  <a:lnTo>
                    <a:pt x="25350" y="1437"/>
                  </a:lnTo>
                  <a:lnTo>
                    <a:pt x="31151" y="5353"/>
                  </a:lnTo>
                  <a:lnTo>
                    <a:pt x="35064" y="11154"/>
                  </a:lnTo>
                  <a:lnTo>
                    <a:pt x="36499" y="18249"/>
                  </a:lnTo>
                  <a:lnTo>
                    <a:pt x="35064" y="25344"/>
                  </a:lnTo>
                  <a:lnTo>
                    <a:pt x="31151" y="31146"/>
                  </a:lnTo>
                  <a:lnTo>
                    <a:pt x="25350" y="35062"/>
                  </a:lnTo>
                  <a:lnTo>
                    <a:pt x="18249" y="36499"/>
                  </a:lnTo>
                  <a:lnTo>
                    <a:pt x="11149" y="35062"/>
                  </a:lnTo>
                  <a:lnTo>
                    <a:pt x="5348" y="31146"/>
                  </a:lnTo>
                  <a:lnTo>
                    <a:pt x="1435" y="25344"/>
                  </a:lnTo>
                  <a:lnTo>
                    <a:pt x="0" y="18249"/>
                  </a:lnTo>
                  <a:lnTo>
                    <a:pt x="1435" y="11154"/>
                  </a:lnTo>
                  <a:lnTo>
                    <a:pt x="5348" y="5353"/>
                  </a:lnTo>
                  <a:lnTo>
                    <a:pt x="11149" y="1437"/>
                  </a:lnTo>
                  <a:lnTo>
                    <a:pt x="18249" y="0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14391" y="397300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8249" y="0"/>
                  </a:moveTo>
                  <a:lnTo>
                    <a:pt x="25350" y="1437"/>
                  </a:lnTo>
                  <a:lnTo>
                    <a:pt x="31151" y="5353"/>
                  </a:lnTo>
                  <a:lnTo>
                    <a:pt x="35064" y="11154"/>
                  </a:lnTo>
                  <a:lnTo>
                    <a:pt x="36499" y="18249"/>
                  </a:lnTo>
                  <a:lnTo>
                    <a:pt x="35064" y="25344"/>
                  </a:lnTo>
                  <a:lnTo>
                    <a:pt x="31151" y="31146"/>
                  </a:lnTo>
                  <a:lnTo>
                    <a:pt x="25350" y="35062"/>
                  </a:lnTo>
                  <a:lnTo>
                    <a:pt x="18249" y="36499"/>
                  </a:lnTo>
                  <a:lnTo>
                    <a:pt x="11149" y="35062"/>
                  </a:lnTo>
                  <a:lnTo>
                    <a:pt x="5348" y="31146"/>
                  </a:lnTo>
                  <a:lnTo>
                    <a:pt x="1435" y="25344"/>
                  </a:lnTo>
                  <a:lnTo>
                    <a:pt x="0" y="18249"/>
                  </a:lnTo>
                  <a:lnTo>
                    <a:pt x="1435" y="11154"/>
                  </a:lnTo>
                  <a:lnTo>
                    <a:pt x="5348" y="5353"/>
                  </a:lnTo>
                  <a:lnTo>
                    <a:pt x="11149" y="1437"/>
                  </a:lnTo>
                  <a:lnTo>
                    <a:pt x="18249" y="0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81714" y="3848144"/>
              <a:ext cx="127635" cy="135255"/>
            </a:xfrm>
            <a:custGeom>
              <a:avLst/>
              <a:gdLst/>
              <a:ahLst/>
              <a:cxnLst/>
              <a:rect l="l" t="t" r="r" b="b"/>
              <a:pathLst>
                <a:path w="127635" h="135254">
                  <a:moveTo>
                    <a:pt x="9144" y="134658"/>
                  </a:moveTo>
                  <a:lnTo>
                    <a:pt x="0" y="134658"/>
                  </a:lnTo>
                  <a:lnTo>
                    <a:pt x="0" y="0"/>
                  </a:lnTo>
                  <a:lnTo>
                    <a:pt x="76085" y="0"/>
                  </a:lnTo>
                  <a:lnTo>
                    <a:pt x="127609" y="76682"/>
                  </a:lnTo>
                  <a:lnTo>
                    <a:pt x="127609" y="134658"/>
                  </a:lnTo>
                  <a:lnTo>
                    <a:pt x="92710" y="134658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67156" y="3865874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536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20615" y="3865874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673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27759" y="3913915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523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67156" y="3913915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79">
                  <a:moveTo>
                    <a:pt x="0" y="0"/>
                  </a:moveTo>
                  <a:lnTo>
                    <a:pt x="131673" y="0"/>
                  </a:lnTo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07118" y="3872678"/>
              <a:ext cx="60960" cy="36195"/>
            </a:xfrm>
            <a:custGeom>
              <a:avLst/>
              <a:gdLst/>
              <a:ahLst/>
              <a:cxnLst/>
              <a:rect l="l" t="t" r="r" b="b"/>
              <a:pathLst>
                <a:path w="60960" h="36195">
                  <a:moveTo>
                    <a:pt x="0" y="35712"/>
                  </a:moveTo>
                  <a:lnTo>
                    <a:pt x="0" y="0"/>
                  </a:lnTo>
                  <a:lnTo>
                    <a:pt x="35509" y="0"/>
                  </a:lnTo>
                  <a:lnTo>
                    <a:pt x="60769" y="35712"/>
                  </a:lnTo>
                  <a:lnTo>
                    <a:pt x="0" y="3571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54573" y="394947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41783" y="0"/>
                  </a:moveTo>
                  <a:lnTo>
                    <a:pt x="58036" y="3290"/>
                  </a:lnTo>
                  <a:lnTo>
                    <a:pt x="71318" y="12258"/>
                  </a:lnTo>
                  <a:lnTo>
                    <a:pt x="80278" y="25546"/>
                  </a:lnTo>
                  <a:lnTo>
                    <a:pt x="83566" y="41795"/>
                  </a:lnTo>
                  <a:lnTo>
                    <a:pt x="80278" y="58043"/>
                  </a:lnTo>
                  <a:lnTo>
                    <a:pt x="71318" y="71326"/>
                  </a:lnTo>
                  <a:lnTo>
                    <a:pt x="58036" y="80289"/>
                  </a:lnTo>
                  <a:lnTo>
                    <a:pt x="41783" y="83578"/>
                  </a:lnTo>
                  <a:lnTo>
                    <a:pt x="25529" y="80289"/>
                  </a:lnTo>
                  <a:lnTo>
                    <a:pt x="12247" y="71326"/>
                  </a:lnTo>
                  <a:lnTo>
                    <a:pt x="3287" y="58043"/>
                  </a:lnTo>
                  <a:lnTo>
                    <a:pt x="0" y="41795"/>
                  </a:lnTo>
                  <a:lnTo>
                    <a:pt x="3287" y="25546"/>
                  </a:lnTo>
                  <a:lnTo>
                    <a:pt x="12247" y="12258"/>
                  </a:lnTo>
                  <a:lnTo>
                    <a:pt x="25529" y="3290"/>
                  </a:lnTo>
                  <a:lnTo>
                    <a:pt x="41783" y="0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90858" y="3949472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41783" y="83578"/>
                  </a:moveTo>
                  <a:lnTo>
                    <a:pt x="25529" y="80287"/>
                  </a:lnTo>
                  <a:lnTo>
                    <a:pt x="12247" y="71320"/>
                  </a:lnTo>
                  <a:lnTo>
                    <a:pt x="3287" y="58032"/>
                  </a:lnTo>
                  <a:lnTo>
                    <a:pt x="0" y="41783"/>
                  </a:lnTo>
                  <a:lnTo>
                    <a:pt x="3287" y="25535"/>
                  </a:lnTo>
                  <a:lnTo>
                    <a:pt x="12247" y="12252"/>
                  </a:lnTo>
                  <a:lnTo>
                    <a:pt x="25529" y="3288"/>
                  </a:lnTo>
                  <a:lnTo>
                    <a:pt x="41783" y="0"/>
                  </a:lnTo>
                  <a:lnTo>
                    <a:pt x="58030" y="3288"/>
                  </a:lnTo>
                  <a:lnTo>
                    <a:pt x="71313" y="12252"/>
                  </a:lnTo>
                  <a:lnTo>
                    <a:pt x="80277" y="25535"/>
                  </a:lnTo>
                  <a:lnTo>
                    <a:pt x="83566" y="41783"/>
                  </a:lnTo>
                  <a:lnTo>
                    <a:pt x="80277" y="58032"/>
                  </a:lnTo>
                  <a:lnTo>
                    <a:pt x="71313" y="71320"/>
                  </a:lnTo>
                  <a:lnTo>
                    <a:pt x="58030" y="80287"/>
                  </a:lnTo>
                  <a:lnTo>
                    <a:pt x="41783" y="83578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69387" y="4414368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617524" y="308762"/>
                  </a:moveTo>
                  <a:lnTo>
                    <a:pt x="614176" y="354391"/>
                  </a:lnTo>
                  <a:lnTo>
                    <a:pt x="604451" y="397941"/>
                  </a:lnTo>
                  <a:lnTo>
                    <a:pt x="588827" y="438933"/>
                  </a:lnTo>
                  <a:lnTo>
                    <a:pt x="567780" y="476891"/>
                  </a:lnTo>
                  <a:lnTo>
                    <a:pt x="541789" y="511337"/>
                  </a:lnTo>
                  <a:lnTo>
                    <a:pt x="511332" y="541794"/>
                  </a:lnTo>
                  <a:lnTo>
                    <a:pt x="476885" y="567784"/>
                  </a:lnTo>
                  <a:lnTo>
                    <a:pt x="438928" y="588829"/>
                  </a:lnTo>
                  <a:lnTo>
                    <a:pt x="397936" y="604452"/>
                  </a:lnTo>
                  <a:lnTo>
                    <a:pt x="354388" y="614177"/>
                  </a:lnTo>
                  <a:lnTo>
                    <a:pt x="308762" y="617524"/>
                  </a:lnTo>
                  <a:lnTo>
                    <a:pt x="263133" y="614177"/>
                  </a:lnTo>
                  <a:lnTo>
                    <a:pt x="219583" y="604452"/>
                  </a:lnTo>
                  <a:lnTo>
                    <a:pt x="178591" y="588829"/>
                  </a:lnTo>
                  <a:lnTo>
                    <a:pt x="140633" y="567784"/>
                  </a:lnTo>
                  <a:lnTo>
                    <a:pt x="106187" y="541794"/>
                  </a:lnTo>
                  <a:lnTo>
                    <a:pt x="75730" y="511337"/>
                  </a:lnTo>
                  <a:lnTo>
                    <a:pt x="49740" y="476891"/>
                  </a:lnTo>
                  <a:lnTo>
                    <a:pt x="28695" y="438933"/>
                  </a:lnTo>
                  <a:lnTo>
                    <a:pt x="13071" y="397941"/>
                  </a:lnTo>
                  <a:lnTo>
                    <a:pt x="3347" y="354391"/>
                  </a:lnTo>
                  <a:lnTo>
                    <a:pt x="0" y="308762"/>
                  </a:lnTo>
                  <a:lnTo>
                    <a:pt x="3347" y="263136"/>
                  </a:lnTo>
                  <a:lnTo>
                    <a:pt x="13071" y="219588"/>
                  </a:lnTo>
                  <a:lnTo>
                    <a:pt x="28695" y="178596"/>
                  </a:lnTo>
                  <a:lnTo>
                    <a:pt x="49740" y="140638"/>
                  </a:lnTo>
                  <a:lnTo>
                    <a:pt x="75730" y="106192"/>
                  </a:lnTo>
                  <a:lnTo>
                    <a:pt x="106187" y="75734"/>
                  </a:lnTo>
                  <a:lnTo>
                    <a:pt x="140633" y="49744"/>
                  </a:lnTo>
                  <a:lnTo>
                    <a:pt x="178591" y="28697"/>
                  </a:lnTo>
                  <a:lnTo>
                    <a:pt x="219583" y="13072"/>
                  </a:lnTo>
                  <a:lnTo>
                    <a:pt x="263133" y="3347"/>
                  </a:lnTo>
                  <a:lnTo>
                    <a:pt x="308762" y="0"/>
                  </a:lnTo>
                  <a:lnTo>
                    <a:pt x="354388" y="3347"/>
                  </a:lnTo>
                  <a:lnTo>
                    <a:pt x="397936" y="13072"/>
                  </a:lnTo>
                  <a:lnTo>
                    <a:pt x="438928" y="28697"/>
                  </a:lnTo>
                  <a:lnTo>
                    <a:pt x="476885" y="49744"/>
                  </a:lnTo>
                  <a:lnTo>
                    <a:pt x="511332" y="75734"/>
                  </a:lnTo>
                  <a:lnTo>
                    <a:pt x="541789" y="106192"/>
                  </a:lnTo>
                  <a:lnTo>
                    <a:pt x="567780" y="140638"/>
                  </a:lnTo>
                  <a:lnTo>
                    <a:pt x="588827" y="178596"/>
                  </a:lnTo>
                  <a:lnTo>
                    <a:pt x="604451" y="219588"/>
                  </a:lnTo>
                  <a:lnTo>
                    <a:pt x="614176" y="263136"/>
                  </a:lnTo>
                  <a:lnTo>
                    <a:pt x="617524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654671" y="4567267"/>
              <a:ext cx="300355" cy="336550"/>
            </a:xfrm>
            <a:custGeom>
              <a:avLst/>
              <a:gdLst/>
              <a:ahLst/>
              <a:cxnLst/>
              <a:rect l="l" t="t" r="r" b="b"/>
              <a:pathLst>
                <a:path w="300354" h="336550">
                  <a:moveTo>
                    <a:pt x="83820" y="10160"/>
                  </a:moveTo>
                  <a:lnTo>
                    <a:pt x="24676" y="10160"/>
                  </a:lnTo>
                  <a:lnTo>
                    <a:pt x="15076" y="11429"/>
                  </a:lnTo>
                  <a:lnTo>
                    <a:pt x="7232" y="17779"/>
                  </a:lnTo>
                  <a:lnTo>
                    <a:pt x="1941" y="25400"/>
                  </a:lnTo>
                  <a:lnTo>
                    <a:pt x="0" y="34289"/>
                  </a:lnTo>
                  <a:lnTo>
                    <a:pt x="0" y="312420"/>
                  </a:lnTo>
                  <a:lnTo>
                    <a:pt x="1941" y="322580"/>
                  </a:lnTo>
                  <a:lnTo>
                    <a:pt x="7232" y="330200"/>
                  </a:lnTo>
                  <a:lnTo>
                    <a:pt x="15076" y="335280"/>
                  </a:lnTo>
                  <a:lnTo>
                    <a:pt x="24676" y="336550"/>
                  </a:lnTo>
                  <a:lnTo>
                    <a:pt x="247523" y="336550"/>
                  </a:lnTo>
                  <a:lnTo>
                    <a:pt x="258892" y="334010"/>
                  </a:lnTo>
                  <a:lnTo>
                    <a:pt x="269504" y="328930"/>
                  </a:lnTo>
                  <a:lnTo>
                    <a:pt x="271087" y="327660"/>
                  </a:lnTo>
                  <a:lnTo>
                    <a:pt x="16510" y="327660"/>
                  </a:lnTo>
                  <a:lnTo>
                    <a:pt x="9867" y="320040"/>
                  </a:lnTo>
                  <a:lnTo>
                    <a:pt x="9867" y="26670"/>
                  </a:lnTo>
                  <a:lnTo>
                    <a:pt x="16510" y="20320"/>
                  </a:lnTo>
                  <a:lnTo>
                    <a:pt x="83820" y="20320"/>
                  </a:lnTo>
                  <a:lnTo>
                    <a:pt x="83820" y="10160"/>
                  </a:lnTo>
                  <a:close/>
                </a:path>
                <a:path w="300354" h="336550">
                  <a:moveTo>
                    <a:pt x="83820" y="20320"/>
                  </a:moveTo>
                  <a:lnTo>
                    <a:pt x="73952" y="20320"/>
                  </a:lnTo>
                  <a:lnTo>
                    <a:pt x="73952" y="29210"/>
                  </a:lnTo>
                  <a:lnTo>
                    <a:pt x="74739" y="33020"/>
                  </a:lnTo>
                  <a:lnTo>
                    <a:pt x="76161" y="36829"/>
                  </a:lnTo>
                  <a:lnTo>
                    <a:pt x="29718" y="36829"/>
                  </a:lnTo>
                  <a:lnTo>
                    <a:pt x="26314" y="39370"/>
                  </a:lnTo>
                  <a:lnTo>
                    <a:pt x="26314" y="307340"/>
                  </a:lnTo>
                  <a:lnTo>
                    <a:pt x="29718" y="311150"/>
                  </a:lnTo>
                  <a:lnTo>
                    <a:pt x="187718" y="311150"/>
                  </a:lnTo>
                  <a:lnTo>
                    <a:pt x="192303" y="317500"/>
                  </a:lnTo>
                  <a:lnTo>
                    <a:pt x="198094" y="322580"/>
                  </a:lnTo>
                  <a:lnTo>
                    <a:pt x="204812" y="327660"/>
                  </a:lnTo>
                  <a:lnTo>
                    <a:pt x="238340" y="327660"/>
                  </a:lnTo>
                  <a:lnTo>
                    <a:pt x="222030" y="325120"/>
                  </a:lnTo>
                  <a:lnTo>
                    <a:pt x="214416" y="321310"/>
                  </a:lnTo>
                  <a:lnTo>
                    <a:pt x="207378" y="317500"/>
                  </a:lnTo>
                  <a:lnTo>
                    <a:pt x="213235" y="309880"/>
                  </a:lnTo>
                  <a:lnTo>
                    <a:pt x="199961" y="309880"/>
                  </a:lnTo>
                  <a:lnTo>
                    <a:pt x="194261" y="302260"/>
                  </a:lnTo>
                  <a:lnTo>
                    <a:pt x="193546" y="300990"/>
                  </a:lnTo>
                  <a:lnTo>
                    <a:pt x="36195" y="300990"/>
                  </a:lnTo>
                  <a:lnTo>
                    <a:pt x="36195" y="45720"/>
                  </a:lnTo>
                  <a:lnTo>
                    <a:pt x="105219" y="45720"/>
                  </a:lnTo>
                  <a:lnTo>
                    <a:pt x="96898" y="44450"/>
                  </a:lnTo>
                  <a:lnTo>
                    <a:pt x="90095" y="39370"/>
                  </a:lnTo>
                  <a:lnTo>
                    <a:pt x="85504" y="33020"/>
                  </a:lnTo>
                  <a:lnTo>
                    <a:pt x="83820" y="25400"/>
                  </a:lnTo>
                  <a:lnTo>
                    <a:pt x="83820" y="20320"/>
                  </a:lnTo>
                  <a:close/>
                </a:path>
                <a:path w="300354" h="336550">
                  <a:moveTo>
                    <a:pt x="265658" y="299720"/>
                  </a:moveTo>
                  <a:lnTo>
                    <a:pt x="238340" y="299720"/>
                  </a:lnTo>
                  <a:lnTo>
                    <a:pt x="247625" y="300990"/>
                  </a:lnTo>
                  <a:lnTo>
                    <a:pt x="256109" y="304800"/>
                  </a:lnTo>
                  <a:lnTo>
                    <a:pt x="263452" y="309880"/>
                  </a:lnTo>
                  <a:lnTo>
                    <a:pt x="269316" y="317500"/>
                  </a:lnTo>
                  <a:lnTo>
                    <a:pt x="262277" y="321310"/>
                  </a:lnTo>
                  <a:lnTo>
                    <a:pt x="254652" y="325120"/>
                  </a:lnTo>
                  <a:lnTo>
                    <a:pt x="238340" y="327660"/>
                  </a:lnTo>
                  <a:lnTo>
                    <a:pt x="271087" y="327660"/>
                  </a:lnTo>
                  <a:lnTo>
                    <a:pt x="279006" y="321310"/>
                  </a:lnTo>
                  <a:lnTo>
                    <a:pt x="287810" y="312420"/>
                  </a:lnTo>
                  <a:lnTo>
                    <a:pt x="289297" y="309880"/>
                  </a:lnTo>
                  <a:lnTo>
                    <a:pt x="276733" y="309880"/>
                  </a:lnTo>
                  <a:lnTo>
                    <a:pt x="269310" y="302260"/>
                  </a:lnTo>
                  <a:lnTo>
                    <a:pt x="265658" y="299720"/>
                  </a:lnTo>
                  <a:close/>
                </a:path>
                <a:path w="300354" h="336550">
                  <a:moveTo>
                    <a:pt x="238340" y="289560"/>
                  </a:moveTo>
                  <a:lnTo>
                    <a:pt x="226966" y="292100"/>
                  </a:lnTo>
                  <a:lnTo>
                    <a:pt x="216517" y="295910"/>
                  </a:lnTo>
                  <a:lnTo>
                    <a:pt x="207385" y="302260"/>
                  </a:lnTo>
                  <a:lnTo>
                    <a:pt x="199961" y="309880"/>
                  </a:lnTo>
                  <a:lnTo>
                    <a:pt x="213235" y="309880"/>
                  </a:lnTo>
                  <a:lnTo>
                    <a:pt x="220578" y="304800"/>
                  </a:lnTo>
                  <a:lnTo>
                    <a:pt x="229061" y="300990"/>
                  </a:lnTo>
                  <a:lnTo>
                    <a:pt x="238340" y="299720"/>
                  </a:lnTo>
                  <a:lnTo>
                    <a:pt x="265658" y="299720"/>
                  </a:lnTo>
                  <a:lnTo>
                    <a:pt x="260180" y="295910"/>
                  </a:lnTo>
                  <a:lnTo>
                    <a:pt x="249727" y="292100"/>
                  </a:lnTo>
                  <a:lnTo>
                    <a:pt x="238340" y="289560"/>
                  </a:lnTo>
                  <a:close/>
                </a:path>
                <a:path w="300354" h="336550">
                  <a:moveTo>
                    <a:pt x="272197" y="223520"/>
                  </a:moveTo>
                  <a:lnTo>
                    <a:pt x="238340" y="223520"/>
                  </a:lnTo>
                  <a:lnTo>
                    <a:pt x="258574" y="227329"/>
                  </a:lnTo>
                  <a:lnTo>
                    <a:pt x="275115" y="238760"/>
                  </a:lnTo>
                  <a:lnTo>
                    <a:pt x="286277" y="255270"/>
                  </a:lnTo>
                  <a:lnTo>
                    <a:pt x="290372" y="275590"/>
                  </a:lnTo>
                  <a:lnTo>
                    <a:pt x="289432" y="285750"/>
                  </a:lnTo>
                  <a:lnTo>
                    <a:pt x="286729" y="294640"/>
                  </a:lnTo>
                  <a:lnTo>
                    <a:pt x="282437" y="302260"/>
                  </a:lnTo>
                  <a:lnTo>
                    <a:pt x="276733" y="309880"/>
                  </a:lnTo>
                  <a:lnTo>
                    <a:pt x="289297" y="309880"/>
                  </a:lnTo>
                  <a:lnTo>
                    <a:pt x="294500" y="300990"/>
                  </a:lnTo>
                  <a:lnTo>
                    <a:pt x="298751" y="288290"/>
                  </a:lnTo>
                  <a:lnTo>
                    <a:pt x="300240" y="275590"/>
                  </a:lnTo>
                  <a:lnTo>
                    <a:pt x="296720" y="255270"/>
                  </a:lnTo>
                  <a:lnTo>
                    <a:pt x="286969" y="237490"/>
                  </a:lnTo>
                  <a:lnTo>
                    <a:pt x="272197" y="223520"/>
                  </a:lnTo>
                  <a:close/>
                </a:path>
                <a:path w="300354" h="336550">
                  <a:moveTo>
                    <a:pt x="248146" y="20320"/>
                  </a:moveTo>
                  <a:lnTo>
                    <a:pt x="237096" y="20320"/>
                  </a:lnTo>
                  <a:lnTo>
                    <a:pt x="243738" y="26670"/>
                  </a:lnTo>
                  <a:lnTo>
                    <a:pt x="243738" y="213360"/>
                  </a:lnTo>
                  <a:lnTo>
                    <a:pt x="238340" y="213360"/>
                  </a:lnTo>
                  <a:lnTo>
                    <a:pt x="214277" y="218440"/>
                  </a:lnTo>
                  <a:lnTo>
                    <a:pt x="194598" y="231140"/>
                  </a:lnTo>
                  <a:lnTo>
                    <a:pt x="181315" y="251460"/>
                  </a:lnTo>
                  <a:lnTo>
                    <a:pt x="176441" y="275590"/>
                  </a:lnTo>
                  <a:lnTo>
                    <a:pt x="176812" y="281940"/>
                  </a:lnTo>
                  <a:lnTo>
                    <a:pt x="177898" y="288290"/>
                  </a:lnTo>
                  <a:lnTo>
                    <a:pt x="179655" y="294640"/>
                  </a:lnTo>
                  <a:lnTo>
                    <a:pt x="182041" y="300990"/>
                  </a:lnTo>
                  <a:lnTo>
                    <a:pt x="193546" y="300990"/>
                  </a:lnTo>
                  <a:lnTo>
                    <a:pt x="189969" y="294640"/>
                  </a:lnTo>
                  <a:lnTo>
                    <a:pt x="187263" y="285750"/>
                  </a:lnTo>
                  <a:lnTo>
                    <a:pt x="201577" y="238760"/>
                  </a:lnTo>
                  <a:lnTo>
                    <a:pt x="238340" y="223520"/>
                  </a:lnTo>
                  <a:lnTo>
                    <a:pt x="272197" y="223520"/>
                  </a:lnTo>
                  <a:lnTo>
                    <a:pt x="253619" y="215900"/>
                  </a:lnTo>
                  <a:lnTo>
                    <a:pt x="253619" y="34289"/>
                  </a:lnTo>
                  <a:lnTo>
                    <a:pt x="251676" y="25400"/>
                  </a:lnTo>
                  <a:lnTo>
                    <a:pt x="248146" y="20320"/>
                  </a:lnTo>
                  <a:close/>
                </a:path>
                <a:path w="300354" h="336550">
                  <a:moveTo>
                    <a:pt x="155968" y="271780"/>
                  </a:moveTo>
                  <a:lnTo>
                    <a:pt x="59918" y="271780"/>
                  </a:lnTo>
                  <a:lnTo>
                    <a:pt x="57696" y="273050"/>
                  </a:lnTo>
                  <a:lnTo>
                    <a:pt x="57696" y="279400"/>
                  </a:lnTo>
                  <a:lnTo>
                    <a:pt x="59918" y="280670"/>
                  </a:lnTo>
                  <a:lnTo>
                    <a:pt x="155968" y="280670"/>
                  </a:lnTo>
                  <a:lnTo>
                    <a:pt x="158178" y="279400"/>
                  </a:lnTo>
                  <a:lnTo>
                    <a:pt x="158178" y="273050"/>
                  </a:lnTo>
                  <a:lnTo>
                    <a:pt x="155968" y="271780"/>
                  </a:lnTo>
                  <a:close/>
                </a:path>
                <a:path w="300354" h="336550">
                  <a:moveTo>
                    <a:pt x="238340" y="234950"/>
                  </a:moveTo>
                  <a:lnTo>
                    <a:pt x="229541" y="236220"/>
                  </a:lnTo>
                  <a:lnTo>
                    <a:pt x="222342" y="241300"/>
                  </a:lnTo>
                  <a:lnTo>
                    <a:pt x="217481" y="248920"/>
                  </a:lnTo>
                  <a:lnTo>
                    <a:pt x="215696" y="257810"/>
                  </a:lnTo>
                  <a:lnTo>
                    <a:pt x="217481" y="266700"/>
                  </a:lnTo>
                  <a:lnTo>
                    <a:pt x="222342" y="273050"/>
                  </a:lnTo>
                  <a:lnTo>
                    <a:pt x="229541" y="278130"/>
                  </a:lnTo>
                  <a:lnTo>
                    <a:pt x="238340" y="280670"/>
                  </a:lnTo>
                  <a:lnTo>
                    <a:pt x="247151" y="278130"/>
                  </a:lnTo>
                  <a:lnTo>
                    <a:pt x="254349" y="273050"/>
                  </a:lnTo>
                  <a:lnTo>
                    <a:pt x="256291" y="270510"/>
                  </a:lnTo>
                  <a:lnTo>
                    <a:pt x="231317" y="270510"/>
                  </a:lnTo>
                  <a:lnTo>
                    <a:pt x="225577" y="264160"/>
                  </a:lnTo>
                  <a:lnTo>
                    <a:pt x="225577" y="250190"/>
                  </a:lnTo>
                  <a:lnTo>
                    <a:pt x="231317" y="245110"/>
                  </a:lnTo>
                  <a:lnTo>
                    <a:pt x="256776" y="245110"/>
                  </a:lnTo>
                  <a:lnTo>
                    <a:pt x="254349" y="241300"/>
                  </a:lnTo>
                  <a:lnTo>
                    <a:pt x="247151" y="236220"/>
                  </a:lnTo>
                  <a:lnTo>
                    <a:pt x="238340" y="234950"/>
                  </a:lnTo>
                  <a:close/>
                </a:path>
                <a:path w="300354" h="336550">
                  <a:moveTo>
                    <a:pt x="256776" y="245110"/>
                  </a:moveTo>
                  <a:lnTo>
                    <a:pt x="245389" y="245110"/>
                  </a:lnTo>
                  <a:lnTo>
                    <a:pt x="251104" y="250190"/>
                  </a:lnTo>
                  <a:lnTo>
                    <a:pt x="251104" y="264160"/>
                  </a:lnTo>
                  <a:lnTo>
                    <a:pt x="245389" y="270510"/>
                  </a:lnTo>
                  <a:lnTo>
                    <a:pt x="256291" y="270510"/>
                  </a:lnTo>
                  <a:lnTo>
                    <a:pt x="259204" y="266700"/>
                  </a:lnTo>
                  <a:lnTo>
                    <a:pt x="260985" y="257810"/>
                  </a:lnTo>
                  <a:lnTo>
                    <a:pt x="259204" y="248920"/>
                  </a:lnTo>
                  <a:lnTo>
                    <a:pt x="256776" y="245110"/>
                  </a:lnTo>
                  <a:close/>
                </a:path>
                <a:path w="300354" h="336550">
                  <a:moveTo>
                    <a:pt x="165849" y="241300"/>
                  </a:moveTo>
                  <a:lnTo>
                    <a:pt x="59918" y="241300"/>
                  </a:lnTo>
                  <a:lnTo>
                    <a:pt x="57696" y="243840"/>
                  </a:lnTo>
                  <a:lnTo>
                    <a:pt x="57696" y="248920"/>
                  </a:lnTo>
                  <a:lnTo>
                    <a:pt x="59918" y="251460"/>
                  </a:lnTo>
                  <a:lnTo>
                    <a:pt x="165849" y="251460"/>
                  </a:lnTo>
                  <a:lnTo>
                    <a:pt x="168046" y="248920"/>
                  </a:lnTo>
                  <a:lnTo>
                    <a:pt x="168046" y="243840"/>
                  </a:lnTo>
                  <a:lnTo>
                    <a:pt x="165849" y="241300"/>
                  </a:lnTo>
                  <a:close/>
                </a:path>
                <a:path w="300354" h="336550">
                  <a:moveTo>
                    <a:pt x="184480" y="212090"/>
                  </a:moveTo>
                  <a:lnTo>
                    <a:pt x="59918" y="212090"/>
                  </a:lnTo>
                  <a:lnTo>
                    <a:pt x="57696" y="214629"/>
                  </a:lnTo>
                  <a:lnTo>
                    <a:pt x="57696" y="219710"/>
                  </a:lnTo>
                  <a:lnTo>
                    <a:pt x="59918" y="222250"/>
                  </a:lnTo>
                  <a:lnTo>
                    <a:pt x="184480" y="222250"/>
                  </a:lnTo>
                  <a:lnTo>
                    <a:pt x="186715" y="219710"/>
                  </a:lnTo>
                  <a:lnTo>
                    <a:pt x="186715" y="214629"/>
                  </a:lnTo>
                  <a:lnTo>
                    <a:pt x="184480" y="212090"/>
                  </a:lnTo>
                  <a:close/>
                </a:path>
                <a:path w="300354" h="336550">
                  <a:moveTo>
                    <a:pt x="228942" y="10160"/>
                  </a:moveTo>
                  <a:lnTo>
                    <a:pt x="179654" y="10160"/>
                  </a:lnTo>
                  <a:lnTo>
                    <a:pt x="179654" y="25400"/>
                  </a:lnTo>
                  <a:lnTo>
                    <a:pt x="177969" y="33020"/>
                  </a:lnTo>
                  <a:lnTo>
                    <a:pt x="173380" y="39370"/>
                  </a:lnTo>
                  <a:lnTo>
                    <a:pt x="166581" y="44450"/>
                  </a:lnTo>
                  <a:lnTo>
                    <a:pt x="158267" y="45720"/>
                  </a:lnTo>
                  <a:lnTo>
                    <a:pt x="217424" y="45720"/>
                  </a:lnTo>
                  <a:lnTo>
                    <a:pt x="217424" y="200660"/>
                  </a:lnTo>
                  <a:lnTo>
                    <a:pt x="219633" y="201930"/>
                  </a:lnTo>
                  <a:lnTo>
                    <a:pt x="225082" y="201930"/>
                  </a:lnTo>
                  <a:lnTo>
                    <a:pt x="227291" y="200660"/>
                  </a:lnTo>
                  <a:lnTo>
                    <a:pt x="227291" y="39370"/>
                  </a:lnTo>
                  <a:lnTo>
                    <a:pt x="223888" y="36829"/>
                  </a:lnTo>
                  <a:lnTo>
                    <a:pt x="187325" y="36829"/>
                  </a:lnTo>
                  <a:lnTo>
                    <a:pt x="188747" y="33020"/>
                  </a:lnTo>
                  <a:lnTo>
                    <a:pt x="189534" y="29210"/>
                  </a:lnTo>
                  <a:lnTo>
                    <a:pt x="189534" y="20320"/>
                  </a:lnTo>
                  <a:lnTo>
                    <a:pt x="248146" y="20320"/>
                  </a:lnTo>
                  <a:lnTo>
                    <a:pt x="246381" y="17779"/>
                  </a:lnTo>
                  <a:lnTo>
                    <a:pt x="238536" y="11429"/>
                  </a:lnTo>
                  <a:lnTo>
                    <a:pt x="228942" y="10160"/>
                  </a:lnTo>
                  <a:close/>
                </a:path>
                <a:path w="300354" h="336550">
                  <a:moveTo>
                    <a:pt x="195465" y="182880"/>
                  </a:moveTo>
                  <a:lnTo>
                    <a:pt x="59918" y="182880"/>
                  </a:lnTo>
                  <a:lnTo>
                    <a:pt x="57696" y="184150"/>
                  </a:lnTo>
                  <a:lnTo>
                    <a:pt x="57696" y="190500"/>
                  </a:lnTo>
                  <a:lnTo>
                    <a:pt x="59918" y="191770"/>
                  </a:lnTo>
                  <a:lnTo>
                    <a:pt x="195465" y="191770"/>
                  </a:lnTo>
                  <a:lnTo>
                    <a:pt x="197662" y="190500"/>
                  </a:lnTo>
                  <a:lnTo>
                    <a:pt x="197662" y="184150"/>
                  </a:lnTo>
                  <a:lnTo>
                    <a:pt x="195465" y="182880"/>
                  </a:lnTo>
                  <a:close/>
                </a:path>
                <a:path w="300354" h="336550">
                  <a:moveTo>
                    <a:pt x="137629" y="76200"/>
                  </a:moveTo>
                  <a:lnTo>
                    <a:pt x="115989" y="76200"/>
                  </a:lnTo>
                  <a:lnTo>
                    <a:pt x="111988" y="80010"/>
                  </a:lnTo>
                  <a:lnTo>
                    <a:pt x="111988" y="104139"/>
                  </a:lnTo>
                  <a:lnTo>
                    <a:pt x="87350" y="104139"/>
                  </a:lnTo>
                  <a:lnTo>
                    <a:pt x="83362" y="107950"/>
                  </a:lnTo>
                  <a:lnTo>
                    <a:pt x="83362" y="129539"/>
                  </a:lnTo>
                  <a:lnTo>
                    <a:pt x="87350" y="134620"/>
                  </a:lnTo>
                  <a:lnTo>
                    <a:pt x="111988" y="134620"/>
                  </a:lnTo>
                  <a:lnTo>
                    <a:pt x="111988" y="158750"/>
                  </a:lnTo>
                  <a:lnTo>
                    <a:pt x="115989" y="162560"/>
                  </a:lnTo>
                  <a:lnTo>
                    <a:pt x="137629" y="162560"/>
                  </a:lnTo>
                  <a:lnTo>
                    <a:pt x="141617" y="158750"/>
                  </a:lnTo>
                  <a:lnTo>
                    <a:pt x="141617" y="152400"/>
                  </a:lnTo>
                  <a:lnTo>
                    <a:pt x="121869" y="152400"/>
                  </a:lnTo>
                  <a:lnTo>
                    <a:pt x="121869" y="127000"/>
                  </a:lnTo>
                  <a:lnTo>
                    <a:pt x="118770" y="124460"/>
                  </a:lnTo>
                  <a:lnTo>
                    <a:pt x="93243" y="124460"/>
                  </a:lnTo>
                  <a:lnTo>
                    <a:pt x="93243" y="114300"/>
                  </a:lnTo>
                  <a:lnTo>
                    <a:pt x="118770" y="114300"/>
                  </a:lnTo>
                  <a:lnTo>
                    <a:pt x="121869" y="111760"/>
                  </a:lnTo>
                  <a:lnTo>
                    <a:pt x="121869" y="86360"/>
                  </a:lnTo>
                  <a:lnTo>
                    <a:pt x="141617" y="86360"/>
                  </a:lnTo>
                  <a:lnTo>
                    <a:pt x="141617" y="80010"/>
                  </a:lnTo>
                  <a:lnTo>
                    <a:pt x="137629" y="76200"/>
                  </a:lnTo>
                  <a:close/>
                </a:path>
                <a:path w="300354" h="336550">
                  <a:moveTo>
                    <a:pt x="141617" y="86360"/>
                  </a:moveTo>
                  <a:lnTo>
                    <a:pt x="131749" y="86360"/>
                  </a:lnTo>
                  <a:lnTo>
                    <a:pt x="131749" y="111760"/>
                  </a:lnTo>
                  <a:lnTo>
                    <a:pt x="134835" y="114300"/>
                  </a:lnTo>
                  <a:lnTo>
                    <a:pt x="160375" y="114300"/>
                  </a:lnTo>
                  <a:lnTo>
                    <a:pt x="160375" y="124460"/>
                  </a:lnTo>
                  <a:lnTo>
                    <a:pt x="134835" y="124460"/>
                  </a:lnTo>
                  <a:lnTo>
                    <a:pt x="131749" y="127000"/>
                  </a:lnTo>
                  <a:lnTo>
                    <a:pt x="131749" y="152400"/>
                  </a:lnTo>
                  <a:lnTo>
                    <a:pt x="141617" y="152400"/>
                  </a:lnTo>
                  <a:lnTo>
                    <a:pt x="141617" y="134620"/>
                  </a:lnTo>
                  <a:lnTo>
                    <a:pt x="166255" y="134620"/>
                  </a:lnTo>
                  <a:lnTo>
                    <a:pt x="170256" y="129539"/>
                  </a:lnTo>
                  <a:lnTo>
                    <a:pt x="170256" y="107950"/>
                  </a:lnTo>
                  <a:lnTo>
                    <a:pt x="166255" y="104139"/>
                  </a:lnTo>
                  <a:lnTo>
                    <a:pt x="141617" y="104139"/>
                  </a:lnTo>
                  <a:lnTo>
                    <a:pt x="141617" y="86360"/>
                  </a:lnTo>
                  <a:close/>
                </a:path>
                <a:path w="300354" h="336550">
                  <a:moveTo>
                    <a:pt x="181038" y="45720"/>
                  </a:moveTo>
                  <a:lnTo>
                    <a:pt x="82448" y="45720"/>
                  </a:lnTo>
                  <a:lnTo>
                    <a:pt x="88163" y="52070"/>
                  </a:lnTo>
                  <a:lnTo>
                    <a:pt x="96253" y="55879"/>
                  </a:lnTo>
                  <a:lnTo>
                    <a:pt x="167233" y="55879"/>
                  </a:lnTo>
                  <a:lnTo>
                    <a:pt x="175336" y="52070"/>
                  </a:lnTo>
                  <a:lnTo>
                    <a:pt x="181038" y="45720"/>
                  </a:lnTo>
                  <a:close/>
                </a:path>
                <a:path w="300354" h="336550">
                  <a:moveTo>
                    <a:pt x="101409" y="0"/>
                  </a:moveTo>
                  <a:lnTo>
                    <a:pt x="79679" y="0"/>
                  </a:lnTo>
                  <a:lnTo>
                    <a:pt x="74879" y="5079"/>
                  </a:lnTo>
                  <a:lnTo>
                    <a:pt x="74091" y="10160"/>
                  </a:lnTo>
                  <a:lnTo>
                    <a:pt x="101409" y="10160"/>
                  </a:lnTo>
                  <a:lnTo>
                    <a:pt x="103632" y="7620"/>
                  </a:lnTo>
                  <a:lnTo>
                    <a:pt x="103632" y="2539"/>
                  </a:lnTo>
                  <a:lnTo>
                    <a:pt x="101409" y="0"/>
                  </a:lnTo>
                  <a:close/>
                </a:path>
                <a:path w="300354" h="336550">
                  <a:moveTo>
                    <a:pt x="183807" y="0"/>
                  </a:moveTo>
                  <a:lnTo>
                    <a:pt x="118999" y="0"/>
                  </a:lnTo>
                  <a:lnTo>
                    <a:pt x="116801" y="2539"/>
                  </a:lnTo>
                  <a:lnTo>
                    <a:pt x="116801" y="7620"/>
                  </a:lnTo>
                  <a:lnTo>
                    <a:pt x="118999" y="10160"/>
                  </a:lnTo>
                  <a:lnTo>
                    <a:pt x="189407" y="10160"/>
                  </a:lnTo>
                  <a:lnTo>
                    <a:pt x="188595" y="5079"/>
                  </a:lnTo>
                  <a:lnTo>
                    <a:pt x="183807" y="0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964" y="3604750"/>
              <a:ext cx="628370" cy="62837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416226" y="4407807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75"/>
                  </a:moveTo>
                  <a:lnTo>
                    <a:pt x="3347" y="354401"/>
                  </a:lnTo>
                  <a:lnTo>
                    <a:pt x="13072" y="397949"/>
                  </a:lnTo>
                  <a:lnTo>
                    <a:pt x="28697" y="438940"/>
                  </a:lnTo>
                  <a:lnTo>
                    <a:pt x="49744" y="476898"/>
                  </a:lnTo>
                  <a:lnTo>
                    <a:pt x="75734" y="511345"/>
                  </a:lnTo>
                  <a:lnTo>
                    <a:pt x="106192" y="541802"/>
                  </a:lnTo>
                  <a:lnTo>
                    <a:pt x="140638" y="567793"/>
                  </a:lnTo>
                  <a:lnTo>
                    <a:pt x="178596" y="588840"/>
                  </a:lnTo>
                  <a:lnTo>
                    <a:pt x="219588" y="604464"/>
                  </a:lnTo>
                  <a:lnTo>
                    <a:pt x="263136" y="614189"/>
                  </a:lnTo>
                  <a:lnTo>
                    <a:pt x="308762" y="617537"/>
                  </a:lnTo>
                  <a:lnTo>
                    <a:pt x="354388" y="614189"/>
                  </a:lnTo>
                  <a:lnTo>
                    <a:pt x="397936" y="604464"/>
                  </a:lnTo>
                  <a:lnTo>
                    <a:pt x="438928" y="588840"/>
                  </a:lnTo>
                  <a:lnTo>
                    <a:pt x="476885" y="567793"/>
                  </a:lnTo>
                  <a:lnTo>
                    <a:pt x="511332" y="541802"/>
                  </a:lnTo>
                  <a:lnTo>
                    <a:pt x="541789" y="511345"/>
                  </a:lnTo>
                  <a:lnTo>
                    <a:pt x="567780" y="476898"/>
                  </a:lnTo>
                  <a:lnTo>
                    <a:pt x="588827" y="438940"/>
                  </a:lnTo>
                  <a:lnTo>
                    <a:pt x="604451" y="397949"/>
                  </a:lnTo>
                  <a:lnTo>
                    <a:pt x="614176" y="354401"/>
                  </a:lnTo>
                  <a:lnTo>
                    <a:pt x="617524" y="308775"/>
                  </a:lnTo>
                  <a:lnTo>
                    <a:pt x="614176" y="263145"/>
                  </a:lnTo>
                  <a:lnTo>
                    <a:pt x="604451" y="219595"/>
                  </a:lnTo>
                  <a:lnTo>
                    <a:pt x="588827" y="178601"/>
                  </a:lnTo>
                  <a:lnTo>
                    <a:pt x="567780" y="140642"/>
                  </a:lnTo>
                  <a:lnTo>
                    <a:pt x="541789" y="106194"/>
                  </a:lnTo>
                  <a:lnTo>
                    <a:pt x="511332" y="75736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2"/>
                  </a:lnTo>
                  <a:lnTo>
                    <a:pt x="178596" y="28697"/>
                  </a:lnTo>
                  <a:lnTo>
                    <a:pt x="140638" y="49744"/>
                  </a:lnTo>
                  <a:lnTo>
                    <a:pt x="106192" y="75736"/>
                  </a:lnTo>
                  <a:lnTo>
                    <a:pt x="75734" y="106194"/>
                  </a:lnTo>
                  <a:lnTo>
                    <a:pt x="49744" y="140642"/>
                  </a:lnTo>
                  <a:lnTo>
                    <a:pt x="28697" y="178601"/>
                  </a:lnTo>
                  <a:lnTo>
                    <a:pt x="13072" y="219595"/>
                  </a:lnTo>
                  <a:lnTo>
                    <a:pt x="3347" y="263145"/>
                  </a:lnTo>
                  <a:lnTo>
                    <a:pt x="0" y="308775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67931" y="4528577"/>
              <a:ext cx="308610" cy="319405"/>
            </a:xfrm>
            <a:custGeom>
              <a:avLst/>
              <a:gdLst/>
              <a:ahLst/>
              <a:cxnLst/>
              <a:rect l="l" t="t" r="r" b="b"/>
              <a:pathLst>
                <a:path w="308610" h="319404">
                  <a:moveTo>
                    <a:pt x="155143" y="0"/>
                  </a:moveTo>
                  <a:lnTo>
                    <a:pt x="152920" y="0"/>
                  </a:lnTo>
                  <a:lnTo>
                    <a:pt x="825" y="103200"/>
                  </a:lnTo>
                  <a:lnTo>
                    <a:pt x="0" y="104749"/>
                  </a:lnTo>
                  <a:lnTo>
                    <a:pt x="0" y="316750"/>
                  </a:lnTo>
                  <a:lnTo>
                    <a:pt x="2235" y="318973"/>
                  </a:lnTo>
                  <a:lnTo>
                    <a:pt x="305816" y="318973"/>
                  </a:lnTo>
                  <a:lnTo>
                    <a:pt x="308051" y="316750"/>
                  </a:lnTo>
                  <a:lnTo>
                    <a:pt x="308051" y="308991"/>
                  </a:lnTo>
                  <a:lnTo>
                    <a:pt x="9982" y="308991"/>
                  </a:lnTo>
                  <a:lnTo>
                    <a:pt x="10075" y="108978"/>
                  </a:lnTo>
                  <a:lnTo>
                    <a:pt x="154025" y="11303"/>
                  </a:lnTo>
                  <a:lnTo>
                    <a:pt x="171799" y="11303"/>
                  </a:lnTo>
                  <a:lnTo>
                    <a:pt x="155143" y="0"/>
                  </a:lnTo>
                  <a:close/>
                </a:path>
                <a:path w="308610" h="319404">
                  <a:moveTo>
                    <a:pt x="63207" y="137998"/>
                  </a:moveTo>
                  <a:lnTo>
                    <a:pt x="53238" y="137998"/>
                  </a:lnTo>
                  <a:lnTo>
                    <a:pt x="53238" y="308991"/>
                  </a:lnTo>
                  <a:lnTo>
                    <a:pt x="63207" y="308991"/>
                  </a:lnTo>
                  <a:lnTo>
                    <a:pt x="63207" y="255104"/>
                  </a:lnTo>
                  <a:lnTo>
                    <a:pt x="190957" y="255104"/>
                  </a:lnTo>
                  <a:lnTo>
                    <a:pt x="190957" y="247357"/>
                  </a:lnTo>
                  <a:lnTo>
                    <a:pt x="188722" y="245122"/>
                  </a:lnTo>
                  <a:lnTo>
                    <a:pt x="63207" y="245122"/>
                  </a:lnTo>
                  <a:lnTo>
                    <a:pt x="63207" y="191236"/>
                  </a:lnTo>
                  <a:lnTo>
                    <a:pt x="127076" y="191236"/>
                  </a:lnTo>
                  <a:lnTo>
                    <a:pt x="127076" y="183489"/>
                  </a:lnTo>
                  <a:lnTo>
                    <a:pt x="124853" y="181254"/>
                  </a:lnTo>
                  <a:lnTo>
                    <a:pt x="63207" y="181254"/>
                  </a:lnTo>
                  <a:lnTo>
                    <a:pt x="63207" y="137998"/>
                  </a:lnTo>
                  <a:close/>
                </a:path>
                <a:path w="308610" h="319404">
                  <a:moveTo>
                    <a:pt x="127076" y="255104"/>
                  </a:moveTo>
                  <a:lnTo>
                    <a:pt x="117106" y="255104"/>
                  </a:lnTo>
                  <a:lnTo>
                    <a:pt x="117106" y="308991"/>
                  </a:lnTo>
                  <a:lnTo>
                    <a:pt x="127076" y="308991"/>
                  </a:lnTo>
                  <a:lnTo>
                    <a:pt x="127076" y="255104"/>
                  </a:lnTo>
                  <a:close/>
                </a:path>
                <a:path w="308610" h="319404">
                  <a:moveTo>
                    <a:pt x="190957" y="255104"/>
                  </a:moveTo>
                  <a:lnTo>
                    <a:pt x="180975" y="255104"/>
                  </a:lnTo>
                  <a:lnTo>
                    <a:pt x="180975" y="308991"/>
                  </a:lnTo>
                  <a:lnTo>
                    <a:pt x="190957" y="308991"/>
                  </a:lnTo>
                  <a:lnTo>
                    <a:pt x="190957" y="255104"/>
                  </a:lnTo>
                  <a:close/>
                </a:path>
                <a:path w="308610" h="319404">
                  <a:moveTo>
                    <a:pt x="252603" y="197218"/>
                  </a:moveTo>
                  <a:lnTo>
                    <a:pt x="247078" y="197218"/>
                  </a:lnTo>
                  <a:lnTo>
                    <a:pt x="244843" y="199440"/>
                  </a:lnTo>
                  <a:lnTo>
                    <a:pt x="244843" y="308991"/>
                  </a:lnTo>
                  <a:lnTo>
                    <a:pt x="254825" y="308991"/>
                  </a:lnTo>
                  <a:lnTo>
                    <a:pt x="254812" y="199440"/>
                  </a:lnTo>
                  <a:lnTo>
                    <a:pt x="252603" y="197218"/>
                  </a:lnTo>
                  <a:close/>
                </a:path>
                <a:path w="308610" h="319404">
                  <a:moveTo>
                    <a:pt x="171799" y="11303"/>
                  </a:moveTo>
                  <a:lnTo>
                    <a:pt x="154025" y="11303"/>
                  </a:lnTo>
                  <a:lnTo>
                    <a:pt x="297975" y="108978"/>
                  </a:lnTo>
                  <a:lnTo>
                    <a:pt x="298069" y="308991"/>
                  </a:lnTo>
                  <a:lnTo>
                    <a:pt x="308051" y="308991"/>
                  </a:lnTo>
                  <a:lnTo>
                    <a:pt x="308051" y="104749"/>
                  </a:lnTo>
                  <a:lnTo>
                    <a:pt x="307238" y="103200"/>
                  </a:lnTo>
                  <a:lnTo>
                    <a:pt x="171799" y="11303"/>
                  </a:lnTo>
                  <a:close/>
                </a:path>
                <a:path w="308610" h="319404">
                  <a:moveTo>
                    <a:pt x="84505" y="255104"/>
                  </a:moveTo>
                  <a:lnTo>
                    <a:pt x="74523" y="255104"/>
                  </a:lnTo>
                  <a:lnTo>
                    <a:pt x="74523" y="284810"/>
                  </a:lnTo>
                  <a:lnTo>
                    <a:pt x="76758" y="287045"/>
                  </a:lnTo>
                  <a:lnTo>
                    <a:pt x="103555" y="287045"/>
                  </a:lnTo>
                  <a:lnTo>
                    <a:pt x="105791" y="284810"/>
                  </a:lnTo>
                  <a:lnTo>
                    <a:pt x="105791" y="277063"/>
                  </a:lnTo>
                  <a:lnTo>
                    <a:pt x="84505" y="277063"/>
                  </a:lnTo>
                  <a:lnTo>
                    <a:pt x="84505" y="255104"/>
                  </a:lnTo>
                  <a:close/>
                </a:path>
                <a:path w="308610" h="319404">
                  <a:moveTo>
                    <a:pt x="148374" y="255104"/>
                  </a:moveTo>
                  <a:lnTo>
                    <a:pt x="138391" y="255104"/>
                  </a:lnTo>
                  <a:lnTo>
                    <a:pt x="138391" y="284810"/>
                  </a:lnTo>
                  <a:lnTo>
                    <a:pt x="140627" y="287045"/>
                  </a:lnTo>
                  <a:lnTo>
                    <a:pt x="167436" y="287045"/>
                  </a:lnTo>
                  <a:lnTo>
                    <a:pt x="169672" y="284810"/>
                  </a:lnTo>
                  <a:lnTo>
                    <a:pt x="169672" y="277063"/>
                  </a:lnTo>
                  <a:lnTo>
                    <a:pt x="148374" y="277063"/>
                  </a:lnTo>
                  <a:lnTo>
                    <a:pt x="148374" y="255104"/>
                  </a:lnTo>
                  <a:close/>
                </a:path>
                <a:path w="308610" h="319404">
                  <a:moveTo>
                    <a:pt x="105791" y="255104"/>
                  </a:moveTo>
                  <a:lnTo>
                    <a:pt x="95808" y="255104"/>
                  </a:lnTo>
                  <a:lnTo>
                    <a:pt x="95808" y="277063"/>
                  </a:lnTo>
                  <a:lnTo>
                    <a:pt x="105791" y="277063"/>
                  </a:lnTo>
                  <a:lnTo>
                    <a:pt x="105791" y="255104"/>
                  </a:lnTo>
                  <a:close/>
                </a:path>
                <a:path w="308610" h="319404">
                  <a:moveTo>
                    <a:pt x="169672" y="255104"/>
                  </a:moveTo>
                  <a:lnTo>
                    <a:pt x="159677" y="255104"/>
                  </a:lnTo>
                  <a:lnTo>
                    <a:pt x="159677" y="277063"/>
                  </a:lnTo>
                  <a:lnTo>
                    <a:pt x="169672" y="277063"/>
                  </a:lnTo>
                  <a:lnTo>
                    <a:pt x="169672" y="255104"/>
                  </a:lnTo>
                  <a:close/>
                </a:path>
                <a:path w="308610" h="319404">
                  <a:moveTo>
                    <a:pt x="127076" y="191236"/>
                  </a:moveTo>
                  <a:lnTo>
                    <a:pt x="117106" y="191236"/>
                  </a:lnTo>
                  <a:lnTo>
                    <a:pt x="117106" y="245122"/>
                  </a:lnTo>
                  <a:lnTo>
                    <a:pt x="127076" y="245122"/>
                  </a:lnTo>
                  <a:lnTo>
                    <a:pt x="127076" y="191236"/>
                  </a:lnTo>
                  <a:close/>
                </a:path>
                <a:path w="308610" h="319404">
                  <a:moveTo>
                    <a:pt x="84505" y="191236"/>
                  </a:moveTo>
                  <a:lnTo>
                    <a:pt x="74523" y="191236"/>
                  </a:lnTo>
                  <a:lnTo>
                    <a:pt x="74523" y="220929"/>
                  </a:lnTo>
                  <a:lnTo>
                    <a:pt x="76746" y="223164"/>
                  </a:lnTo>
                  <a:lnTo>
                    <a:pt x="103555" y="223164"/>
                  </a:lnTo>
                  <a:lnTo>
                    <a:pt x="105791" y="220929"/>
                  </a:lnTo>
                  <a:lnTo>
                    <a:pt x="105791" y="213194"/>
                  </a:lnTo>
                  <a:lnTo>
                    <a:pt x="84505" y="213194"/>
                  </a:lnTo>
                  <a:lnTo>
                    <a:pt x="84505" y="191236"/>
                  </a:lnTo>
                  <a:close/>
                </a:path>
                <a:path w="308610" h="319404">
                  <a:moveTo>
                    <a:pt x="105791" y="191236"/>
                  </a:moveTo>
                  <a:lnTo>
                    <a:pt x="95808" y="191236"/>
                  </a:lnTo>
                  <a:lnTo>
                    <a:pt x="95808" y="213194"/>
                  </a:lnTo>
                  <a:lnTo>
                    <a:pt x="105791" y="213194"/>
                  </a:lnTo>
                  <a:lnTo>
                    <a:pt x="105791" y="191236"/>
                  </a:lnTo>
                  <a:close/>
                </a:path>
                <a:path w="308610" h="319404">
                  <a:moveTo>
                    <a:pt x="254825" y="137998"/>
                  </a:moveTo>
                  <a:lnTo>
                    <a:pt x="244843" y="137998"/>
                  </a:lnTo>
                  <a:lnTo>
                    <a:pt x="244843" y="183667"/>
                  </a:lnTo>
                  <a:lnTo>
                    <a:pt x="247078" y="185902"/>
                  </a:lnTo>
                  <a:lnTo>
                    <a:pt x="252603" y="185902"/>
                  </a:lnTo>
                  <a:lnTo>
                    <a:pt x="254825" y="183667"/>
                  </a:lnTo>
                  <a:lnTo>
                    <a:pt x="254825" y="137998"/>
                  </a:lnTo>
                  <a:close/>
                </a:path>
                <a:path w="308610" h="319404">
                  <a:moveTo>
                    <a:pt x="263232" y="106730"/>
                  </a:moveTo>
                  <a:lnTo>
                    <a:pt x="44818" y="106730"/>
                  </a:lnTo>
                  <a:lnTo>
                    <a:pt x="42583" y="108978"/>
                  </a:lnTo>
                  <a:lnTo>
                    <a:pt x="42583" y="135775"/>
                  </a:lnTo>
                  <a:lnTo>
                    <a:pt x="44818" y="137998"/>
                  </a:lnTo>
                  <a:lnTo>
                    <a:pt x="263232" y="137998"/>
                  </a:lnTo>
                  <a:lnTo>
                    <a:pt x="265468" y="135775"/>
                  </a:lnTo>
                  <a:lnTo>
                    <a:pt x="265468" y="128028"/>
                  </a:lnTo>
                  <a:lnTo>
                    <a:pt x="52565" y="128028"/>
                  </a:lnTo>
                  <a:lnTo>
                    <a:pt x="52565" y="116713"/>
                  </a:lnTo>
                  <a:lnTo>
                    <a:pt x="265468" y="116713"/>
                  </a:lnTo>
                  <a:lnTo>
                    <a:pt x="265468" y="108978"/>
                  </a:lnTo>
                  <a:lnTo>
                    <a:pt x="263232" y="106730"/>
                  </a:lnTo>
                  <a:close/>
                </a:path>
                <a:path w="308610" h="319404">
                  <a:moveTo>
                    <a:pt x="265468" y="116713"/>
                  </a:moveTo>
                  <a:lnTo>
                    <a:pt x="255485" y="116713"/>
                  </a:lnTo>
                  <a:lnTo>
                    <a:pt x="255485" y="128028"/>
                  </a:lnTo>
                  <a:lnTo>
                    <a:pt x="265468" y="128028"/>
                  </a:lnTo>
                  <a:lnTo>
                    <a:pt x="265468" y="116713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55962" y="6727060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62"/>
                  </a:moveTo>
                  <a:lnTo>
                    <a:pt x="3347" y="354391"/>
                  </a:lnTo>
                  <a:lnTo>
                    <a:pt x="13072" y="397942"/>
                  </a:lnTo>
                  <a:lnTo>
                    <a:pt x="28697" y="438935"/>
                  </a:lnTo>
                  <a:lnTo>
                    <a:pt x="49744" y="476895"/>
                  </a:lnTo>
                  <a:lnTo>
                    <a:pt x="75734" y="511343"/>
                  </a:lnTo>
                  <a:lnTo>
                    <a:pt x="106192" y="541801"/>
                  </a:lnTo>
                  <a:lnTo>
                    <a:pt x="140638" y="567792"/>
                  </a:lnTo>
                  <a:lnTo>
                    <a:pt x="178596" y="588839"/>
                  </a:lnTo>
                  <a:lnTo>
                    <a:pt x="219588" y="604464"/>
                  </a:lnTo>
                  <a:lnTo>
                    <a:pt x="263136" y="614189"/>
                  </a:lnTo>
                  <a:lnTo>
                    <a:pt x="308762" y="617537"/>
                  </a:lnTo>
                  <a:lnTo>
                    <a:pt x="354388" y="614189"/>
                  </a:lnTo>
                  <a:lnTo>
                    <a:pt x="397936" y="604464"/>
                  </a:lnTo>
                  <a:lnTo>
                    <a:pt x="438928" y="588839"/>
                  </a:lnTo>
                  <a:lnTo>
                    <a:pt x="476885" y="567792"/>
                  </a:lnTo>
                  <a:lnTo>
                    <a:pt x="511332" y="541801"/>
                  </a:lnTo>
                  <a:lnTo>
                    <a:pt x="541789" y="511343"/>
                  </a:lnTo>
                  <a:lnTo>
                    <a:pt x="567780" y="476895"/>
                  </a:lnTo>
                  <a:lnTo>
                    <a:pt x="588827" y="438935"/>
                  </a:lnTo>
                  <a:lnTo>
                    <a:pt x="604451" y="397942"/>
                  </a:lnTo>
                  <a:lnTo>
                    <a:pt x="614176" y="354391"/>
                  </a:lnTo>
                  <a:lnTo>
                    <a:pt x="617524" y="308762"/>
                  </a:lnTo>
                  <a:lnTo>
                    <a:pt x="614176" y="263136"/>
                  </a:lnTo>
                  <a:lnTo>
                    <a:pt x="604451" y="219588"/>
                  </a:lnTo>
                  <a:lnTo>
                    <a:pt x="588827" y="178596"/>
                  </a:lnTo>
                  <a:lnTo>
                    <a:pt x="567780" y="140638"/>
                  </a:lnTo>
                  <a:lnTo>
                    <a:pt x="541789" y="106192"/>
                  </a:lnTo>
                  <a:lnTo>
                    <a:pt x="511332" y="75734"/>
                  </a:lnTo>
                  <a:lnTo>
                    <a:pt x="476885" y="49744"/>
                  </a:lnTo>
                  <a:lnTo>
                    <a:pt x="438928" y="28697"/>
                  </a:lnTo>
                  <a:lnTo>
                    <a:pt x="397936" y="13072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2"/>
                  </a:lnTo>
                  <a:lnTo>
                    <a:pt x="178596" y="28697"/>
                  </a:lnTo>
                  <a:lnTo>
                    <a:pt x="140638" y="49744"/>
                  </a:lnTo>
                  <a:lnTo>
                    <a:pt x="106192" y="75734"/>
                  </a:lnTo>
                  <a:lnTo>
                    <a:pt x="75734" y="106192"/>
                  </a:lnTo>
                  <a:lnTo>
                    <a:pt x="49744" y="140638"/>
                  </a:lnTo>
                  <a:lnTo>
                    <a:pt x="28697" y="178596"/>
                  </a:lnTo>
                  <a:lnTo>
                    <a:pt x="13072" y="219588"/>
                  </a:lnTo>
                  <a:lnTo>
                    <a:pt x="3347" y="263136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69457" y="5454105"/>
              <a:ext cx="127838" cy="12782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637497" y="5364784"/>
              <a:ext cx="298450" cy="312420"/>
            </a:xfrm>
            <a:custGeom>
              <a:avLst/>
              <a:gdLst/>
              <a:ahLst/>
              <a:cxnLst/>
              <a:rect l="l" t="t" r="r" b="b"/>
              <a:pathLst>
                <a:path w="298450" h="312420">
                  <a:moveTo>
                    <a:pt x="149136" y="249123"/>
                  </a:moveTo>
                  <a:lnTo>
                    <a:pt x="42608" y="249123"/>
                  </a:lnTo>
                  <a:lnTo>
                    <a:pt x="42608" y="259765"/>
                  </a:lnTo>
                  <a:lnTo>
                    <a:pt x="149136" y="259765"/>
                  </a:lnTo>
                  <a:lnTo>
                    <a:pt x="149136" y="249123"/>
                  </a:lnTo>
                  <a:close/>
                </a:path>
                <a:path w="298450" h="312420">
                  <a:moveTo>
                    <a:pt x="210439" y="141541"/>
                  </a:moveTo>
                  <a:lnTo>
                    <a:pt x="200317" y="138861"/>
                  </a:lnTo>
                  <a:lnTo>
                    <a:pt x="197586" y="149161"/>
                  </a:lnTo>
                  <a:lnTo>
                    <a:pt x="207721" y="151841"/>
                  </a:lnTo>
                  <a:lnTo>
                    <a:pt x="210439" y="141541"/>
                  </a:lnTo>
                  <a:close/>
                </a:path>
                <a:path w="298450" h="312420">
                  <a:moveTo>
                    <a:pt x="222580" y="216281"/>
                  </a:moveTo>
                  <a:lnTo>
                    <a:pt x="212293" y="213525"/>
                  </a:lnTo>
                  <a:lnTo>
                    <a:pt x="192989" y="285559"/>
                  </a:lnTo>
                  <a:lnTo>
                    <a:pt x="203276" y="288315"/>
                  </a:lnTo>
                  <a:lnTo>
                    <a:pt x="222580" y="216281"/>
                  </a:lnTo>
                  <a:close/>
                </a:path>
                <a:path w="298450" h="312420">
                  <a:moveTo>
                    <a:pt x="230670" y="146900"/>
                  </a:moveTo>
                  <a:lnTo>
                    <a:pt x="220535" y="144221"/>
                  </a:lnTo>
                  <a:lnTo>
                    <a:pt x="217817" y="154520"/>
                  </a:lnTo>
                  <a:lnTo>
                    <a:pt x="227952" y="157200"/>
                  </a:lnTo>
                  <a:lnTo>
                    <a:pt x="230670" y="146900"/>
                  </a:lnTo>
                  <a:close/>
                </a:path>
                <a:path w="298450" h="312420">
                  <a:moveTo>
                    <a:pt x="233603" y="175145"/>
                  </a:moveTo>
                  <a:lnTo>
                    <a:pt x="223316" y="172389"/>
                  </a:lnTo>
                  <a:lnTo>
                    <a:pt x="217792" y="192963"/>
                  </a:lnTo>
                  <a:lnTo>
                    <a:pt x="228092" y="195719"/>
                  </a:lnTo>
                  <a:lnTo>
                    <a:pt x="233603" y="175145"/>
                  </a:lnTo>
                  <a:close/>
                </a:path>
                <a:path w="298450" h="312420">
                  <a:moveTo>
                    <a:pt x="250888" y="152273"/>
                  </a:moveTo>
                  <a:lnTo>
                    <a:pt x="240753" y="149593"/>
                  </a:lnTo>
                  <a:lnTo>
                    <a:pt x="238036" y="159893"/>
                  </a:lnTo>
                  <a:lnTo>
                    <a:pt x="248170" y="162572"/>
                  </a:lnTo>
                  <a:lnTo>
                    <a:pt x="250888" y="152273"/>
                  </a:lnTo>
                  <a:close/>
                </a:path>
                <a:path w="298450" h="312420">
                  <a:moveTo>
                    <a:pt x="298094" y="51473"/>
                  </a:moveTo>
                  <a:lnTo>
                    <a:pt x="295427" y="43751"/>
                  </a:lnTo>
                  <a:lnTo>
                    <a:pt x="290068" y="37579"/>
                  </a:lnTo>
                  <a:lnTo>
                    <a:pt x="288010" y="36563"/>
                  </a:lnTo>
                  <a:lnTo>
                    <a:pt x="288010" y="54406"/>
                  </a:lnTo>
                  <a:lnTo>
                    <a:pt x="222605" y="298500"/>
                  </a:lnTo>
                  <a:lnTo>
                    <a:pt x="218376" y="301739"/>
                  </a:lnTo>
                  <a:lnTo>
                    <a:pt x="212648" y="301739"/>
                  </a:lnTo>
                  <a:lnTo>
                    <a:pt x="211721" y="301625"/>
                  </a:lnTo>
                  <a:lnTo>
                    <a:pt x="173659" y="291426"/>
                  </a:lnTo>
                  <a:lnTo>
                    <a:pt x="180809" y="288988"/>
                  </a:lnTo>
                  <a:lnTo>
                    <a:pt x="186550" y="284340"/>
                  </a:lnTo>
                  <a:lnTo>
                    <a:pt x="188493" y="281101"/>
                  </a:lnTo>
                  <a:lnTo>
                    <a:pt x="190373" y="277990"/>
                  </a:lnTo>
                  <a:lnTo>
                    <a:pt x="191757" y="270433"/>
                  </a:lnTo>
                  <a:lnTo>
                    <a:pt x="191757" y="185978"/>
                  </a:lnTo>
                  <a:lnTo>
                    <a:pt x="197218" y="187439"/>
                  </a:lnTo>
                  <a:lnTo>
                    <a:pt x="197612" y="185978"/>
                  </a:lnTo>
                  <a:lnTo>
                    <a:pt x="202730" y="166852"/>
                  </a:lnTo>
                  <a:lnTo>
                    <a:pt x="201968" y="166649"/>
                  </a:lnTo>
                  <a:lnTo>
                    <a:pt x="192443" y="164096"/>
                  </a:lnTo>
                  <a:lnTo>
                    <a:pt x="191757" y="166649"/>
                  </a:lnTo>
                  <a:lnTo>
                    <a:pt x="191757" y="81978"/>
                  </a:lnTo>
                  <a:lnTo>
                    <a:pt x="202628" y="84899"/>
                  </a:lnTo>
                  <a:lnTo>
                    <a:pt x="215226" y="126085"/>
                  </a:lnTo>
                  <a:lnTo>
                    <a:pt x="224053" y="128447"/>
                  </a:lnTo>
                  <a:lnTo>
                    <a:pt x="223215" y="90411"/>
                  </a:lnTo>
                  <a:lnTo>
                    <a:pt x="238798" y="94589"/>
                  </a:lnTo>
                  <a:lnTo>
                    <a:pt x="245643" y="106654"/>
                  </a:lnTo>
                  <a:lnTo>
                    <a:pt x="251523" y="108242"/>
                  </a:lnTo>
                  <a:lnTo>
                    <a:pt x="250507" y="91427"/>
                  </a:lnTo>
                  <a:lnTo>
                    <a:pt x="251180" y="90411"/>
                  </a:lnTo>
                  <a:lnTo>
                    <a:pt x="256184" y="82829"/>
                  </a:lnTo>
                  <a:lnTo>
                    <a:pt x="259791" y="77368"/>
                  </a:lnTo>
                  <a:lnTo>
                    <a:pt x="253923" y="75793"/>
                  </a:lnTo>
                  <a:lnTo>
                    <a:pt x="241947" y="82829"/>
                  </a:lnTo>
                  <a:lnTo>
                    <a:pt x="238772" y="81978"/>
                  </a:lnTo>
                  <a:lnTo>
                    <a:pt x="226364" y="78651"/>
                  </a:lnTo>
                  <a:lnTo>
                    <a:pt x="229704" y="73139"/>
                  </a:lnTo>
                  <a:lnTo>
                    <a:pt x="246113" y="46126"/>
                  </a:lnTo>
                  <a:lnTo>
                    <a:pt x="237286" y="43764"/>
                  </a:lnTo>
                  <a:lnTo>
                    <a:pt x="205778" y="73139"/>
                  </a:lnTo>
                  <a:lnTo>
                    <a:pt x="189166" y="68681"/>
                  </a:lnTo>
                  <a:lnTo>
                    <a:pt x="188810" y="68021"/>
                  </a:lnTo>
                  <a:lnTo>
                    <a:pt x="185585" y="61976"/>
                  </a:lnTo>
                  <a:lnTo>
                    <a:pt x="181114" y="59042"/>
                  </a:lnTo>
                  <a:lnTo>
                    <a:pt x="181114" y="72796"/>
                  </a:lnTo>
                  <a:lnTo>
                    <a:pt x="181114" y="276313"/>
                  </a:lnTo>
                  <a:lnTo>
                    <a:pt x="176326" y="281101"/>
                  </a:lnTo>
                  <a:lnTo>
                    <a:pt x="10655" y="281101"/>
                  </a:lnTo>
                  <a:lnTo>
                    <a:pt x="10655" y="68021"/>
                  </a:lnTo>
                  <a:lnTo>
                    <a:pt x="176326" y="68021"/>
                  </a:lnTo>
                  <a:lnTo>
                    <a:pt x="181114" y="72796"/>
                  </a:lnTo>
                  <a:lnTo>
                    <a:pt x="181114" y="59042"/>
                  </a:lnTo>
                  <a:lnTo>
                    <a:pt x="178587" y="57365"/>
                  </a:lnTo>
                  <a:lnTo>
                    <a:pt x="132803" y="57365"/>
                  </a:lnTo>
                  <a:lnTo>
                    <a:pt x="144462" y="13906"/>
                  </a:lnTo>
                  <a:lnTo>
                    <a:pt x="148691" y="10655"/>
                  </a:lnTo>
                  <a:lnTo>
                    <a:pt x="154419" y="10655"/>
                  </a:lnTo>
                  <a:lnTo>
                    <a:pt x="155346" y="10782"/>
                  </a:lnTo>
                  <a:lnTo>
                    <a:pt x="282486" y="44843"/>
                  </a:lnTo>
                  <a:lnTo>
                    <a:pt x="284784" y="46609"/>
                  </a:lnTo>
                  <a:lnTo>
                    <a:pt x="286194" y="49085"/>
                  </a:lnTo>
                  <a:lnTo>
                    <a:pt x="287629" y="51536"/>
                  </a:lnTo>
                  <a:lnTo>
                    <a:pt x="288010" y="54406"/>
                  </a:lnTo>
                  <a:lnTo>
                    <a:pt x="288010" y="36563"/>
                  </a:lnTo>
                  <a:lnTo>
                    <a:pt x="282498" y="33820"/>
                  </a:lnTo>
                  <a:lnTo>
                    <a:pt x="196037" y="10655"/>
                  </a:lnTo>
                  <a:lnTo>
                    <a:pt x="157175" y="241"/>
                  </a:lnTo>
                  <a:lnTo>
                    <a:pt x="155308" y="0"/>
                  </a:lnTo>
                  <a:lnTo>
                    <a:pt x="153479" y="0"/>
                  </a:lnTo>
                  <a:lnTo>
                    <a:pt x="121780" y="57365"/>
                  </a:lnTo>
                  <a:lnTo>
                    <a:pt x="4762" y="57365"/>
                  </a:lnTo>
                  <a:lnTo>
                    <a:pt x="0" y="62128"/>
                  </a:lnTo>
                  <a:lnTo>
                    <a:pt x="0" y="286969"/>
                  </a:lnTo>
                  <a:lnTo>
                    <a:pt x="4762" y="291731"/>
                  </a:lnTo>
                  <a:lnTo>
                    <a:pt x="133705" y="291731"/>
                  </a:lnTo>
                  <a:lnTo>
                    <a:pt x="209892" y="312166"/>
                  </a:lnTo>
                  <a:lnTo>
                    <a:pt x="211759" y="312394"/>
                  </a:lnTo>
                  <a:lnTo>
                    <a:pt x="213575" y="312394"/>
                  </a:lnTo>
                  <a:lnTo>
                    <a:pt x="220395" y="311264"/>
                  </a:lnTo>
                  <a:lnTo>
                    <a:pt x="226428" y="308063"/>
                  </a:lnTo>
                  <a:lnTo>
                    <a:pt x="231178" y="303072"/>
                  </a:lnTo>
                  <a:lnTo>
                    <a:pt x="231787" y="301739"/>
                  </a:lnTo>
                  <a:lnTo>
                    <a:pt x="234149" y="296595"/>
                  </a:lnTo>
                  <a:lnTo>
                    <a:pt x="297561" y="59918"/>
                  </a:lnTo>
                  <a:lnTo>
                    <a:pt x="298094" y="51473"/>
                  </a:lnTo>
                  <a:close/>
                </a:path>
              </a:pathLst>
            </a:custGeom>
            <a:solidFill>
              <a:srgbClr val="1DBE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9407" y="6717334"/>
              <a:ext cx="628370" cy="62838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416226" y="2799427"/>
              <a:ext cx="617855" cy="617855"/>
            </a:xfrm>
            <a:custGeom>
              <a:avLst/>
              <a:gdLst/>
              <a:ahLst/>
              <a:cxnLst/>
              <a:rect l="l" t="t" r="r" b="b"/>
              <a:pathLst>
                <a:path w="617854" h="617854">
                  <a:moveTo>
                    <a:pt x="0" y="308762"/>
                  </a:moveTo>
                  <a:lnTo>
                    <a:pt x="3347" y="354388"/>
                  </a:lnTo>
                  <a:lnTo>
                    <a:pt x="13072" y="397936"/>
                  </a:lnTo>
                  <a:lnTo>
                    <a:pt x="28697" y="438928"/>
                  </a:lnTo>
                  <a:lnTo>
                    <a:pt x="49744" y="476885"/>
                  </a:lnTo>
                  <a:lnTo>
                    <a:pt x="75734" y="511332"/>
                  </a:lnTo>
                  <a:lnTo>
                    <a:pt x="106192" y="541789"/>
                  </a:lnTo>
                  <a:lnTo>
                    <a:pt x="140638" y="567780"/>
                  </a:lnTo>
                  <a:lnTo>
                    <a:pt x="178596" y="588827"/>
                  </a:lnTo>
                  <a:lnTo>
                    <a:pt x="219588" y="604451"/>
                  </a:lnTo>
                  <a:lnTo>
                    <a:pt x="263136" y="614176"/>
                  </a:lnTo>
                  <a:lnTo>
                    <a:pt x="308762" y="617524"/>
                  </a:lnTo>
                  <a:lnTo>
                    <a:pt x="354388" y="614176"/>
                  </a:lnTo>
                  <a:lnTo>
                    <a:pt x="397936" y="604451"/>
                  </a:lnTo>
                  <a:lnTo>
                    <a:pt x="438928" y="588827"/>
                  </a:lnTo>
                  <a:lnTo>
                    <a:pt x="476885" y="567780"/>
                  </a:lnTo>
                  <a:lnTo>
                    <a:pt x="511332" y="541789"/>
                  </a:lnTo>
                  <a:lnTo>
                    <a:pt x="541789" y="511332"/>
                  </a:lnTo>
                  <a:lnTo>
                    <a:pt x="567780" y="476885"/>
                  </a:lnTo>
                  <a:lnTo>
                    <a:pt x="588827" y="438928"/>
                  </a:lnTo>
                  <a:lnTo>
                    <a:pt x="604451" y="397936"/>
                  </a:lnTo>
                  <a:lnTo>
                    <a:pt x="614176" y="354388"/>
                  </a:lnTo>
                  <a:lnTo>
                    <a:pt x="617524" y="308762"/>
                  </a:lnTo>
                  <a:lnTo>
                    <a:pt x="614176" y="263133"/>
                  </a:lnTo>
                  <a:lnTo>
                    <a:pt x="604451" y="219583"/>
                  </a:lnTo>
                  <a:lnTo>
                    <a:pt x="588827" y="178591"/>
                  </a:lnTo>
                  <a:lnTo>
                    <a:pt x="567780" y="140633"/>
                  </a:lnTo>
                  <a:lnTo>
                    <a:pt x="541789" y="106187"/>
                  </a:lnTo>
                  <a:lnTo>
                    <a:pt x="511332" y="75730"/>
                  </a:lnTo>
                  <a:lnTo>
                    <a:pt x="476885" y="49740"/>
                  </a:lnTo>
                  <a:lnTo>
                    <a:pt x="438928" y="28695"/>
                  </a:lnTo>
                  <a:lnTo>
                    <a:pt x="397936" y="13071"/>
                  </a:lnTo>
                  <a:lnTo>
                    <a:pt x="354388" y="3347"/>
                  </a:lnTo>
                  <a:lnTo>
                    <a:pt x="308762" y="0"/>
                  </a:lnTo>
                  <a:lnTo>
                    <a:pt x="263136" y="3347"/>
                  </a:lnTo>
                  <a:lnTo>
                    <a:pt x="219588" y="13071"/>
                  </a:lnTo>
                  <a:lnTo>
                    <a:pt x="178596" y="28695"/>
                  </a:lnTo>
                  <a:lnTo>
                    <a:pt x="140638" y="49740"/>
                  </a:lnTo>
                  <a:lnTo>
                    <a:pt x="106192" y="75730"/>
                  </a:lnTo>
                  <a:lnTo>
                    <a:pt x="75734" y="106187"/>
                  </a:lnTo>
                  <a:lnTo>
                    <a:pt x="49744" y="140633"/>
                  </a:lnTo>
                  <a:lnTo>
                    <a:pt x="28697" y="178591"/>
                  </a:lnTo>
                  <a:lnTo>
                    <a:pt x="13072" y="219583"/>
                  </a:lnTo>
                  <a:lnTo>
                    <a:pt x="3347" y="263133"/>
                  </a:lnTo>
                  <a:lnTo>
                    <a:pt x="0" y="308762"/>
                  </a:lnTo>
                  <a:close/>
                </a:path>
              </a:pathLst>
            </a:custGeom>
            <a:ln w="10845">
              <a:solidFill>
                <a:srgbClr val="12BD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1429" y="2921605"/>
              <a:ext cx="384168" cy="34519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491772" y="3163391"/>
              <a:ext cx="2575560" cy="2598420"/>
            </a:xfrm>
            <a:custGeom>
              <a:avLst/>
              <a:gdLst/>
              <a:ahLst/>
              <a:cxnLst/>
              <a:rect l="l" t="t" r="r" b="b"/>
              <a:pathLst>
                <a:path w="2575559" h="2598420">
                  <a:moveTo>
                    <a:pt x="60020" y="1553298"/>
                  </a:moveTo>
                  <a:lnTo>
                    <a:pt x="57848" y="1542008"/>
                  </a:lnTo>
                  <a:lnTo>
                    <a:pt x="51587" y="1532356"/>
                  </a:lnTo>
                  <a:lnTo>
                    <a:pt x="41783" y="1525600"/>
                  </a:lnTo>
                  <a:lnTo>
                    <a:pt x="30111" y="1523187"/>
                  </a:lnTo>
                  <a:lnTo>
                    <a:pt x="18821" y="1525358"/>
                  </a:lnTo>
                  <a:lnTo>
                    <a:pt x="9169" y="1531607"/>
                  </a:lnTo>
                  <a:lnTo>
                    <a:pt x="2425" y="1541424"/>
                  </a:lnTo>
                  <a:lnTo>
                    <a:pt x="0" y="1553083"/>
                  </a:lnTo>
                  <a:lnTo>
                    <a:pt x="2184" y="1564373"/>
                  </a:lnTo>
                  <a:lnTo>
                    <a:pt x="8432" y="1574038"/>
                  </a:lnTo>
                  <a:lnTo>
                    <a:pt x="18249" y="1580781"/>
                  </a:lnTo>
                  <a:lnTo>
                    <a:pt x="29908" y="1583194"/>
                  </a:lnTo>
                  <a:lnTo>
                    <a:pt x="41198" y="1581023"/>
                  </a:lnTo>
                  <a:lnTo>
                    <a:pt x="50850" y="1574774"/>
                  </a:lnTo>
                  <a:lnTo>
                    <a:pt x="57607" y="1564957"/>
                  </a:lnTo>
                  <a:lnTo>
                    <a:pt x="60020" y="1553298"/>
                  </a:lnTo>
                  <a:close/>
                </a:path>
                <a:path w="2575559" h="2598420">
                  <a:moveTo>
                    <a:pt x="160489" y="744829"/>
                  </a:moveTo>
                  <a:lnTo>
                    <a:pt x="156527" y="733602"/>
                  </a:lnTo>
                  <a:lnTo>
                    <a:pt x="148844" y="725055"/>
                  </a:lnTo>
                  <a:lnTo>
                    <a:pt x="138506" y="720001"/>
                  </a:lnTo>
                  <a:lnTo>
                    <a:pt x="126619" y="719289"/>
                  </a:lnTo>
                  <a:lnTo>
                    <a:pt x="115379" y="723252"/>
                  </a:lnTo>
                  <a:lnTo>
                    <a:pt x="106832" y="730935"/>
                  </a:lnTo>
                  <a:lnTo>
                    <a:pt x="101790" y="741273"/>
                  </a:lnTo>
                  <a:lnTo>
                    <a:pt x="101079" y="753160"/>
                  </a:lnTo>
                  <a:lnTo>
                    <a:pt x="105029" y="764400"/>
                  </a:lnTo>
                  <a:lnTo>
                    <a:pt x="112712" y="772947"/>
                  </a:lnTo>
                  <a:lnTo>
                    <a:pt x="123050" y="777989"/>
                  </a:lnTo>
                  <a:lnTo>
                    <a:pt x="134950" y="778700"/>
                  </a:lnTo>
                  <a:lnTo>
                    <a:pt x="146177" y="774750"/>
                  </a:lnTo>
                  <a:lnTo>
                    <a:pt x="154724" y="767067"/>
                  </a:lnTo>
                  <a:lnTo>
                    <a:pt x="159766" y="756729"/>
                  </a:lnTo>
                  <a:lnTo>
                    <a:pt x="160489" y="744829"/>
                  </a:lnTo>
                  <a:close/>
                </a:path>
                <a:path w="2575559" h="2598420">
                  <a:moveTo>
                    <a:pt x="382727" y="2175954"/>
                  </a:moveTo>
                  <a:lnTo>
                    <a:pt x="378777" y="2164727"/>
                  </a:lnTo>
                  <a:lnTo>
                    <a:pt x="371081" y="2156168"/>
                  </a:lnTo>
                  <a:lnTo>
                    <a:pt x="360743" y="2151126"/>
                  </a:lnTo>
                  <a:lnTo>
                    <a:pt x="348856" y="2150414"/>
                  </a:lnTo>
                  <a:lnTo>
                    <a:pt x="337616" y="2154377"/>
                  </a:lnTo>
                  <a:lnTo>
                    <a:pt x="329069" y="2162060"/>
                  </a:lnTo>
                  <a:lnTo>
                    <a:pt x="324027" y="2172398"/>
                  </a:lnTo>
                  <a:lnTo>
                    <a:pt x="323316" y="2184285"/>
                  </a:lnTo>
                  <a:lnTo>
                    <a:pt x="327266" y="2195525"/>
                  </a:lnTo>
                  <a:lnTo>
                    <a:pt x="334962" y="2204072"/>
                  </a:lnTo>
                  <a:lnTo>
                    <a:pt x="345300" y="2209114"/>
                  </a:lnTo>
                  <a:lnTo>
                    <a:pt x="357187" y="2209825"/>
                  </a:lnTo>
                  <a:lnTo>
                    <a:pt x="368427" y="2205875"/>
                  </a:lnTo>
                  <a:lnTo>
                    <a:pt x="376974" y="2198179"/>
                  </a:lnTo>
                  <a:lnTo>
                    <a:pt x="382016" y="2187854"/>
                  </a:lnTo>
                  <a:lnTo>
                    <a:pt x="382727" y="2175954"/>
                  </a:lnTo>
                  <a:close/>
                </a:path>
                <a:path w="2575559" h="2598420">
                  <a:moveTo>
                    <a:pt x="547700" y="273621"/>
                  </a:moveTo>
                  <a:lnTo>
                    <a:pt x="543750" y="262394"/>
                  </a:lnTo>
                  <a:lnTo>
                    <a:pt x="536054" y="253834"/>
                  </a:lnTo>
                  <a:lnTo>
                    <a:pt x="525716" y="248793"/>
                  </a:lnTo>
                  <a:lnTo>
                    <a:pt x="513829" y="248081"/>
                  </a:lnTo>
                  <a:lnTo>
                    <a:pt x="502589" y="252031"/>
                  </a:lnTo>
                  <a:lnTo>
                    <a:pt x="494042" y="259727"/>
                  </a:lnTo>
                  <a:lnTo>
                    <a:pt x="489000" y="270065"/>
                  </a:lnTo>
                  <a:lnTo>
                    <a:pt x="488289" y="281952"/>
                  </a:lnTo>
                  <a:lnTo>
                    <a:pt x="492239" y="293179"/>
                  </a:lnTo>
                  <a:lnTo>
                    <a:pt x="499935" y="301726"/>
                  </a:lnTo>
                  <a:lnTo>
                    <a:pt x="510273" y="306781"/>
                  </a:lnTo>
                  <a:lnTo>
                    <a:pt x="522160" y="307492"/>
                  </a:lnTo>
                  <a:lnTo>
                    <a:pt x="533400" y="303542"/>
                  </a:lnTo>
                  <a:lnTo>
                    <a:pt x="541947" y="295846"/>
                  </a:lnTo>
                  <a:lnTo>
                    <a:pt x="546989" y="285508"/>
                  </a:lnTo>
                  <a:lnTo>
                    <a:pt x="547700" y="273621"/>
                  </a:lnTo>
                  <a:close/>
                </a:path>
                <a:path w="2575559" h="2598420">
                  <a:moveTo>
                    <a:pt x="734860" y="2436799"/>
                  </a:moveTo>
                  <a:lnTo>
                    <a:pt x="730910" y="2425573"/>
                  </a:lnTo>
                  <a:lnTo>
                    <a:pt x="723214" y="2417026"/>
                  </a:lnTo>
                  <a:lnTo>
                    <a:pt x="712876" y="2411984"/>
                  </a:lnTo>
                  <a:lnTo>
                    <a:pt x="700989" y="2411260"/>
                  </a:lnTo>
                  <a:lnTo>
                    <a:pt x="689749" y="2415222"/>
                  </a:lnTo>
                  <a:lnTo>
                    <a:pt x="681202" y="2422906"/>
                  </a:lnTo>
                  <a:lnTo>
                    <a:pt x="676160" y="2433243"/>
                  </a:lnTo>
                  <a:lnTo>
                    <a:pt x="675449" y="2445131"/>
                  </a:lnTo>
                  <a:lnTo>
                    <a:pt x="679399" y="2456370"/>
                  </a:lnTo>
                  <a:lnTo>
                    <a:pt x="687095" y="2464917"/>
                  </a:lnTo>
                  <a:lnTo>
                    <a:pt x="697433" y="2469959"/>
                  </a:lnTo>
                  <a:lnTo>
                    <a:pt x="709320" y="2470670"/>
                  </a:lnTo>
                  <a:lnTo>
                    <a:pt x="720559" y="2466708"/>
                  </a:lnTo>
                  <a:lnTo>
                    <a:pt x="729107" y="2459024"/>
                  </a:lnTo>
                  <a:lnTo>
                    <a:pt x="734148" y="2448687"/>
                  </a:lnTo>
                  <a:lnTo>
                    <a:pt x="734860" y="2436799"/>
                  </a:lnTo>
                  <a:close/>
                </a:path>
                <a:path w="2575559" h="2598420">
                  <a:moveTo>
                    <a:pt x="1098740" y="25539"/>
                  </a:moveTo>
                  <a:lnTo>
                    <a:pt x="1094778" y="14300"/>
                  </a:lnTo>
                  <a:lnTo>
                    <a:pt x="1087094" y="5753"/>
                  </a:lnTo>
                  <a:lnTo>
                    <a:pt x="1076756" y="711"/>
                  </a:lnTo>
                  <a:lnTo>
                    <a:pt x="1064869" y="0"/>
                  </a:lnTo>
                  <a:lnTo>
                    <a:pt x="1053630" y="3949"/>
                  </a:lnTo>
                  <a:lnTo>
                    <a:pt x="1045083" y="11645"/>
                  </a:lnTo>
                  <a:lnTo>
                    <a:pt x="1040041" y="21971"/>
                  </a:lnTo>
                  <a:lnTo>
                    <a:pt x="1039329" y="33870"/>
                  </a:lnTo>
                  <a:lnTo>
                    <a:pt x="1043279" y="45097"/>
                  </a:lnTo>
                  <a:lnTo>
                    <a:pt x="1050963" y="53644"/>
                  </a:lnTo>
                  <a:lnTo>
                    <a:pt x="1061300" y="58686"/>
                  </a:lnTo>
                  <a:lnTo>
                    <a:pt x="1073200" y="59410"/>
                  </a:lnTo>
                  <a:lnTo>
                    <a:pt x="1084427" y="55448"/>
                  </a:lnTo>
                  <a:lnTo>
                    <a:pt x="1092974" y="47764"/>
                  </a:lnTo>
                  <a:lnTo>
                    <a:pt x="1098016" y="37426"/>
                  </a:lnTo>
                  <a:lnTo>
                    <a:pt x="1098740" y="25539"/>
                  </a:lnTo>
                  <a:close/>
                </a:path>
                <a:path w="2575559" h="2598420">
                  <a:moveTo>
                    <a:pt x="1112926" y="2564409"/>
                  </a:moveTo>
                  <a:lnTo>
                    <a:pt x="1108976" y="2553182"/>
                  </a:lnTo>
                  <a:lnTo>
                    <a:pt x="1101293" y="2544622"/>
                  </a:lnTo>
                  <a:lnTo>
                    <a:pt x="1090955" y="2539581"/>
                  </a:lnTo>
                  <a:lnTo>
                    <a:pt x="1079055" y="2538869"/>
                  </a:lnTo>
                  <a:lnTo>
                    <a:pt x="1067828" y="2542819"/>
                  </a:lnTo>
                  <a:lnTo>
                    <a:pt x="1059281" y="2550515"/>
                  </a:lnTo>
                  <a:lnTo>
                    <a:pt x="1054239" y="2560853"/>
                  </a:lnTo>
                  <a:lnTo>
                    <a:pt x="1053515" y="2572740"/>
                  </a:lnTo>
                  <a:lnTo>
                    <a:pt x="1057465" y="2583967"/>
                  </a:lnTo>
                  <a:lnTo>
                    <a:pt x="1065161" y="2592514"/>
                  </a:lnTo>
                  <a:lnTo>
                    <a:pt x="1075499" y="2597569"/>
                  </a:lnTo>
                  <a:lnTo>
                    <a:pt x="1087386" y="2598280"/>
                  </a:lnTo>
                  <a:lnTo>
                    <a:pt x="1098626" y="2594330"/>
                  </a:lnTo>
                  <a:lnTo>
                    <a:pt x="1107173" y="2586634"/>
                  </a:lnTo>
                  <a:lnTo>
                    <a:pt x="1112215" y="2576296"/>
                  </a:lnTo>
                  <a:lnTo>
                    <a:pt x="1112926" y="2564409"/>
                  </a:lnTo>
                  <a:close/>
                </a:path>
                <a:path w="2575559" h="2598420">
                  <a:moveTo>
                    <a:pt x="1456702" y="27368"/>
                  </a:moveTo>
                  <a:lnTo>
                    <a:pt x="1452740" y="16129"/>
                  </a:lnTo>
                  <a:lnTo>
                    <a:pt x="1445056" y="7581"/>
                  </a:lnTo>
                  <a:lnTo>
                    <a:pt x="1434719" y="2540"/>
                  </a:lnTo>
                  <a:lnTo>
                    <a:pt x="1422831" y="1828"/>
                  </a:lnTo>
                  <a:lnTo>
                    <a:pt x="1411592" y="5791"/>
                  </a:lnTo>
                  <a:lnTo>
                    <a:pt x="1403045" y="13474"/>
                  </a:lnTo>
                  <a:lnTo>
                    <a:pt x="1398003" y="23812"/>
                  </a:lnTo>
                  <a:lnTo>
                    <a:pt x="1397292" y="35687"/>
                  </a:lnTo>
                  <a:lnTo>
                    <a:pt x="1401241" y="46926"/>
                  </a:lnTo>
                  <a:lnTo>
                    <a:pt x="1408925" y="55486"/>
                  </a:lnTo>
                  <a:lnTo>
                    <a:pt x="1419263" y="60528"/>
                  </a:lnTo>
                  <a:lnTo>
                    <a:pt x="1431163" y="61239"/>
                  </a:lnTo>
                  <a:lnTo>
                    <a:pt x="1442389" y="57289"/>
                  </a:lnTo>
                  <a:lnTo>
                    <a:pt x="1450936" y="49593"/>
                  </a:lnTo>
                  <a:lnTo>
                    <a:pt x="1455978" y="39255"/>
                  </a:lnTo>
                  <a:lnTo>
                    <a:pt x="1456702" y="27368"/>
                  </a:lnTo>
                  <a:close/>
                </a:path>
                <a:path w="2575559" h="2598420">
                  <a:moveTo>
                    <a:pt x="1525816" y="2564409"/>
                  </a:moveTo>
                  <a:lnTo>
                    <a:pt x="1521866" y="2553182"/>
                  </a:lnTo>
                  <a:lnTo>
                    <a:pt x="1514182" y="2544622"/>
                  </a:lnTo>
                  <a:lnTo>
                    <a:pt x="1503845" y="2539581"/>
                  </a:lnTo>
                  <a:lnTo>
                    <a:pt x="1491945" y="2538869"/>
                  </a:lnTo>
                  <a:lnTo>
                    <a:pt x="1480705" y="2542819"/>
                  </a:lnTo>
                  <a:lnTo>
                    <a:pt x="1472171" y="2550515"/>
                  </a:lnTo>
                  <a:lnTo>
                    <a:pt x="1467129" y="2560853"/>
                  </a:lnTo>
                  <a:lnTo>
                    <a:pt x="1466405" y="2572740"/>
                  </a:lnTo>
                  <a:lnTo>
                    <a:pt x="1470355" y="2583967"/>
                  </a:lnTo>
                  <a:lnTo>
                    <a:pt x="1478051" y="2592514"/>
                  </a:lnTo>
                  <a:lnTo>
                    <a:pt x="1488389" y="2597569"/>
                  </a:lnTo>
                  <a:lnTo>
                    <a:pt x="1500276" y="2598280"/>
                  </a:lnTo>
                  <a:lnTo>
                    <a:pt x="1511515" y="2594330"/>
                  </a:lnTo>
                  <a:lnTo>
                    <a:pt x="1520063" y="2586634"/>
                  </a:lnTo>
                  <a:lnTo>
                    <a:pt x="1525104" y="2576296"/>
                  </a:lnTo>
                  <a:lnTo>
                    <a:pt x="1525816" y="2564409"/>
                  </a:lnTo>
                  <a:close/>
                </a:path>
                <a:path w="2575559" h="2598420">
                  <a:moveTo>
                    <a:pt x="1906371" y="2434907"/>
                  </a:moveTo>
                  <a:lnTo>
                    <a:pt x="1902421" y="2423668"/>
                  </a:lnTo>
                  <a:lnTo>
                    <a:pt x="1894725" y="2415121"/>
                  </a:lnTo>
                  <a:lnTo>
                    <a:pt x="1884400" y="2410079"/>
                  </a:lnTo>
                  <a:lnTo>
                    <a:pt x="1872500" y="2409367"/>
                  </a:lnTo>
                  <a:lnTo>
                    <a:pt x="1861273" y="2413317"/>
                  </a:lnTo>
                  <a:lnTo>
                    <a:pt x="1852726" y="2421001"/>
                  </a:lnTo>
                  <a:lnTo>
                    <a:pt x="1847684" y="2431338"/>
                  </a:lnTo>
                  <a:lnTo>
                    <a:pt x="1846961" y="2443238"/>
                  </a:lnTo>
                  <a:lnTo>
                    <a:pt x="1850923" y="2454465"/>
                  </a:lnTo>
                  <a:lnTo>
                    <a:pt x="1858606" y="2463012"/>
                  </a:lnTo>
                  <a:lnTo>
                    <a:pt x="1868944" y="2468054"/>
                  </a:lnTo>
                  <a:lnTo>
                    <a:pt x="1880831" y="2468778"/>
                  </a:lnTo>
                  <a:lnTo>
                    <a:pt x="1892071" y="2464816"/>
                  </a:lnTo>
                  <a:lnTo>
                    <a:pt x="1900618" y="2457132"/>
                  </a:lnTo>
                  <a:lnTo>
                    <a:pt x="1905660" y="2446794"/>
                  </a:lnTo>
                  <a:lnTo>
                    <a:pt x="1906371" y="2434907"/>
                  </a:lnTo>
                  <a:close/>
                </a:path>
                <a:path w="2575559" h="2598420">
                  <a:moveTo>
                    <a:pt x="2086978" y="273621"/>
                  </a:moveTo>
                  <a:lnTo>
                    <a:pt x="2083028" y="262394"/>
                  </a:lnTo>
                  <a:lnTo>
                    <a:pt x="2075332" y="253834"/>
                  </a:lnTo>
                  <a:lnTo>
                    <a:pt x="2065007" y="248793"/>
                  </a:lnTo>
                  <a:lnTo>
                    <a:pt x="2053107" y="248081"/>
                  </a:lnTo>
                  <a:lnTo>
                    <a:pt x="2041867" y="252031"/>
                  </a:lnTo>
                  <a:lnTo>
                    <a:pt x="2033320" y="259727"/>
                  </a:lnTo>
                  <a:lnTo>
                    <a:pt x="2028278" y="270065"/>
                  </a:lnTo>
                  <a:lnTo>
                    <a:pt x="2027555" y="281952"/>
                  </a:lnTo>
                  <a:lnTo>
                    <a:pt x="2031504" y="293179"/>
                  </a:lnTo>
                  <a:lnTo>
                    <a:pt x="2039200" y="301726"/>
                  </a:lnTo>
                  <a:lnTo>
                    <a:pt x="2049538" y="306781"/>
                  </a:lnTo>
                  <a:lnTo>
                    <a:pt x="2061438" y="307492"/>
                  </a:lnTo>
                  <a:lnTo>
                    <a:pt x="2072665" y="303542"/>
                  </a:lnTo>
                  <a:lnTo>
                    <a:pt x="2081212" y="295846"/>
                  </a:lnTo>
                  <a:lnTo>
                    <a:pt x="2086267" y="285508"/>
                  </a:lnTo>
                  <a:lnTo>
                    <a:pt x="2086978" y="273621"/>
                  </a:lnTo>
                  <a:close/>
                </a:path>
                <a:path w="2575559" h="2598420">
                  <a:moveTo>
                    <a:pt x="2251951" y="2175954"/>
                  </a:moveTo>
                  <a:lnTo>
                    <a:pt x="2248001" y="2164727"/>
                  </a:lnTo>
                  <a:lnTo>
                    <a:pt x="2240305" y="2156168"/>
                  </a:lnTo>
                  <a:lnTo>
                    <a:pt x="2229980" y="2151126"/>
                  </a:lnTo>
                  <a:lnTo>
                    <a:pt x="2218080" y="2150414"/>
                  </a:lnTo>
                  <a:lnTo>
                    <a:pt x="2206841" y="2154377"/>
                  </a:lnTo>
                  <a:lnTo>
                    <a:pt x="2198293" y="2162060"/>
                  </a:lnTo>
                  <a:lnTo>
                    <a:pt x="2193252" y="2172398"/>
                  </a:lnTo>
                  <a:lnTo>
                    <a:pt x="2192528" y="2184285"/>
                  </a:lnTo>
                  <a:lnTo>
                    <a:pt x="2196490" y="2195525"/>
                  </a:lnTo>
                  <a:lnTo>
                    <a:pt x="2204174" y="2204072"/>
                  </a:lnTo>
                  <a:lnTo>
                    <a:pt x="2214511" y="2209114"/>
                  </a:lnTo>
                  <a:lnTo>
                    <a:pt x="2226411" y="2209825"/>
                  </a:lnTo>
                  <a:lnTo>
                    <a:pt x="2237651" y="2205875"/>
                  </a:lnTo>
                  <a:lnTo>
                    <a:pt x="2246198" y="2198179"/>
                  </a:lnTo>
                  <a:lnTo>
                    <a:pt x="2251240" y="2187854"/>
                  </a:lnTo>
                  <a:lnTo>
                    <a:pt x="2251951" y="2175954"/>
                  </a:lnTo>
                  <a:close/>
                </a:path>
                <a:path w="2575559" h="2598420">
                  <a:moveTo>
                    <a:pt x="2468499" y="744829"/>
                  </a:moveTo>
                  <a:lnTo>
                    <a:pt x="2464549" y="733602"/>
                  </a:lnTo>
                  <a:lnTo>
                    <a:pt x="2456865" y="725055"/>
                  </a:lnTo>
                  <a:lnTo>
                    <a:pt x="2446528" y="720001"/>
                  </a:lnTo>
                  <a:lnTo>
                    <a:pt x="2434628" y="719289"/>
                  </a:lnTo>
                  <a:lnTo>
                    <a:pt x="2423401" y="723252"/>
                  </a:lnTo>
                  <a:lnTo>
                    <a:pt x="2414854" y="730935"/>
                  </a:lnTo>
                  <a:lnTo>
                    <a:pt x="2409812" y="741273"/>
                  </a:lnTo>
                  <a:lnTo>
                    <a:pt x="2409088" y="753160"/>
                  </a:lnTo>
                  <a:lnTo>
                    <a:pt x="2413038" y="764400"/>
                  </a:lnTo>
                  <a:lnTo>
                    <a:pt x="2420734" y="772947"/>
                  </a:lnTo>
                  <a:lnTo>
                    <a:pt x="2431072" y="777989"/>
                  </a:lnTo>
                  <a:lnTo>
                    <a:pt x="2442959" y="778700"/>
                  </a:lnTo>
                  <a:lnTo>
                    <a:pt x="2454198" y="774750"/>
                  </a:lnTo>
                  <a:lnTo>
                    <a:pt x="2462746" y="767067"/>
                  </a:lnTo>
                  <a:lnTo>
                    <a:pt x="2467787" y="756729"/>
                  </a:lnTo>
                  <a:lnTo>
                    <a:pt x="2468499" y="744829"/>
                  </a:lnTo>
                  <a:close/>
                </a:path>
                <a:path w="2575559" h="2598420">
                  <a:moveTo>
                    <a:pt x="2575217" y="1554683"/>
                  </a:moveTo>
                  <a:lnTo>
                    <a:pt x="2573439" y="1542910"/>
                  </a:lnTo>
                  <a:lnTo>
                    <a:pt x="2567495" y="1533067"/>
                  </a:lnTo>
                  <a:lnTo>
                    <a:pt x="2558288" y="1526171"/>
                  </a:lnTo>
                  <a:lnTo>
                    <a:pt x="2546756" y="1523225"/>
                  </a:lnTo>
                  <a:lnTo>
                    <a:pt x="2534970" y="1525003"/>
                  </a:lnTo>
                  <a:lnTo>
                    <a:pt x="2525128" y="1530946"/>
                  </a:lnTo>
                  <a:lnTo>
                    <a:pt x="2518245" y="1540154"/>
                  </a:lnTo>
                  <a:lnTo>
                    <a:pt x="2515311" y="1551686"/>
                  </a:lnTo>
                  <a:lnTo>
                    <a:pt x="2517076" y="1563471"/>
                  </a:lnTo>
                  <a:lnTo>
                    <a:pt x="2523007" y="1573314"/>
                  </a:lnTo>
                  <a:lnTo>
                    <a:pt x="2532215" y="1580210"/>
                  </a:lnTo>
                  <a:lnTo>
                    <a:pt x="2543759" y="1583143"/>
                  </a:lnTo>
                  <a:lnTo>
                    <a:pt x="2555532" y="1581378"/>
                  </a:lnTo>
                  <a:lnTo>
                    <a:pt x="2565374" y="1575435"/>
                  </a:lnTo>
                  <a:lnTo>
                    <a:pt x="2572270" y="1566240"/>
                  </a:lnTo>
                  <a:lnTo>
                    <a:pt x="2575217" y="1554683"/>
                  </a:lnTo>
                  <a:close/>
                </a:path>
              </a:pathLst>
            </a:custGeom>
            <a:solidFill>
              <a:srgbClr val="12B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87260" y="6449655"/>
              <a:ext cx="1053465" cy="1107440"/>
            </a:xfrm>
            <a:custGeom>
              <a:avLst/>
              <a:gdLst/>
              <a:ahLst/>
              <a:cxnLst/>
              <a:rect l="l" t="t" r="r" b="b"/>
              <a:pathLst>
                <a:path w="1053464" h="1107440">
                  <a:moveTo>
                    <a:pt x="0" y="1107249"/>
                  </a:moveTo>
                  <a:lnTo>
                    <a:pt x="1052918" y="0"/>
                  </a:lnTo>
                </a:path>
              </a:pathLst>
            </a:custGeom>
            <a:ln w="9004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26293" y="7061317"/>
              <a:ext cx="1118235" cy="483870"/>
            </a:xfrm>
            <a:custGeom>
              <a:avLst/>
              <a:gdLst/>
              <a:ahLst/>
              <a:cxnLst/>
              <a:rect l="l" t="t" r="r" b="b"/>
              <a:pathLst>
                <a:path w="1118235" h="483870">
                  <a:moveTo>
                    <a:pt x="483336" y="0"/>
                  </a:moveTo>
                  <a:lnTo>
                    <a:pt x="1117701" y="0"/>
                  </a:lnTo>
                  <a:lnTo>
                    <a:pt x="634364" y="483336"/>
                  </a:lnTo>
                  <a:lnTo>
                    <a:pt x="0" y="483336"/>
                  </a:lnTo>
                  <a:lnTo>
                    <a:pt x="483336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856048" y="6859906"/>
            <a:ext cx="252190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куро</a:t>
            </a:r>
            <a:r>
              <a:rPr sz="1600" b="1" spc="-30" dirty="0">
                <a:solidFill>
                  <a:srgbClr val="231F20"/>
                </a:solidFill>
                <a:latin typeface="Roboto"/>
                <a:cs typeface="Roboto"/>
              </a:rPr>
              <a:t>р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тно-рекреаційна  сфера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361077" y="665219"/>
            <a:ext cx="842010" cy="885825"/>
          </a:xfrm>
          <a:custGeom>
            <a:avLst/>
            <a:gdLst/>
            <a:ahLst/>
            <a:cxnLst/>
            <a:rect l="l" t="t" r="r" b="b"/>
            <a:pathLst>
              <a:path w="842009" h="885825">
                <a:moveTo>
                  <a:pt x="0" y="885215"/>
                </a:moveTo>
                <a:lnTo>
                  <a:pt x="841667" y="0"/>
                </a:lnTo>
              </a:path>
            </a:pathLst>
          </a:custGeom>
          <a:ln w="90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323074" y="3207373"/>
            <a:ext cx="916940" cy="939165"/>
          </a:xfrm>
          <a:custGeom>
            <a:avLst/>
            <a:gdLst/>
            <a:ahLst/>
            <a:cxnLst/>
            <a:rect l="l" t="t" r="r" b="b"/>
            <a:pathLst>
              <a:path w="916940" h="939164">
                <a:moveTo>
                  <a:pt x="0" y="939000"/>
                </a:moveTo>
                <a:lnTo>
                  <a:pt x="916931" y="0"/>
                </a:lnTo>
              </a:path>
            </a:pathLst>
          </a:custGeom>
          <a:ln w="9004">
            <a:solidFill>
              <a:srgbClr val="18B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377954" y="4260001"/>
            <a:ext cx="1699260" cy="816610"/>
          </a:xfrm>
          <a:custGeom>
            <a:avLst/>
            <a:gdLst/>
            <a:ahLst/>
            <a:cxnLst/>
            <a:rect l="l" t="t" r="r" b="b"/>
            <a:pathLst>
              <a:path w="1699259" h="816610">
                <a:moveTo>
                  <a:pt x="816000" y="0"/>
                </a:moveTo>
                <a:lnTo>
                  <a:pt x="1698739" y="0"/>
                </a:lnTo>
                <a:lnTo>
                  <a:pt x="882738" y="816000"/>
                </a:lnTo>
                <a:lnTo>
                  <a:pt x="0" y="816000"/>
                </a:lnTo>
                <a:lnTo>
                  <a:pt x="816000" y="0"/>
                </a:lnTo>
                <a:close/>
              </a:path>
            </a:pathLst>
          </a:custGeom>
          <a:solidFill>
            <a:srgbClr val="18BE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7DFA4-A800-4439-B54B-859B46DC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DF1DA2D-C476-4FC5-B867-1F550473D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xmlns="" id="{627E90A6-224F-49E1-8362-4E86F165D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3501416"/>
              </p:ext>
            </p:extLst>
          </p:nvPr>
        </p:nvGraphicFramePr>
        <p:xfrm>
          <a:off x="0" y="0"/>
          <a:ext cx="12242800" cy="6886575"/>
        </p:xfrm>
        <a:graphic>
          <a:graphicData uri="http://schemas.openxmlformats.org/presentationml/2006/ole">
            <p:oleObj spid="_x0000_s1032" name="Acrobat Document" r:id="rId3" imgW="9288000" imgH="52380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774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002"/>
            <a:ext cx="8706485" cy="834390"/>
          </a:xfrm>
          <a:custGeom>
            <a:avLst/>
            <a:gdLst/>
            <a:ahLst/>
            <a:cxnLst/>
            <a:rect l="l" t="t" r="r" b="b"/>
            <a:pathLst>
              <a:path w="8706485" h="834390">
                <a:moveTo>
                  <a:pt x="8705996" y="0"/>
                </a:moveTo>
                <a:lnTo>
                  <a:pt x="0" y="0"/>
                </a:lnTo>
                <a:lnTo>
                  <a:pt x="0" y="833996"/>
                </a:lnTo>
                <a:lnTo>
                  <a:pt x="7872000" y="833996"/>
                </a:lnTo>
                <a:lnTo>
                  <a:pt x="8705996" y="0"/>
                </a:lnTo>
                <a:close/>
              </a:path>
            </a:pathLst>
          </a:custGeom>
          <a:solidFill>
            <a:srgbClr val="231F2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3248" y="437332"/>
            <a:ext cx="64187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b="1" spc="80" dirty="0">
                <a:solidFill>
                  <a:srgbClr val="18BECD"/>
                </a:solidFill>
                <a:latin typeface="Roboto"/>
                <a:cs typeface="Roboto"/>
              </a:rPr>
              <a:t>Соціальна складова</a:t>
            </a:r>
            <a:r>
              <a:rPr b="1" spc="15" dirty="0">
                <a:solidFill>
                  <a:srgbClr val="18BECD"/>
                </a:solidFill>
                <a:latin typeface="Roboto"/>
                <a:cs typeface="Roboto"/>
              </a:rPr>
              <a:t> </a:t>
            </a:r>
            <a:r>
              <a:rPr lang="uk-UA" sz="2500" spc="-10" dirty="0"/>
              <a:t>інвестиційного проекту із значними інвестиціями</a:t>
            </a:r>
            <a:endParaRPr sz="2500"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2281242" y="6442044"/>
            <a:ext cx="1261745" cy="1116330"/>
            <a:chOff x="2500758" y="6075389"/>
            <a:chExt cx="1261745" cy="1116330"/>
          </a:xfrm>
        </p:grpSpPr>
        <p:sp>
          <p:nvSpPr>
            <p:cNvPr id="5" name="object 5"/>
            <p:cNvSpPr/>
            <p:nvPr/>
          </p:nvSpPr>
          <p:spPr>
            <a:xfrm>
              <a:off x="2505260" y="6079891"/>
              <a:ext cx="1053465" cy="1107440"/>
            </a:xfrm>
            <a:custGeom>
              <a:avLst/>
              <a:gdLst/>
              <a:ahLst/>
              <a:cxnLst/>
              <a:rect l="l" t="t" r="r" b="b"/>
              <a:pathLst>
                <a:path w="1053464" h="1107440">
                  <a:moveTo>
                    <a:pt x="0" y="1107249"/>
                  </a:moveTo>
                  <a:lnTo>
                    <a:pt x="1052918" y="0"/>
                  </a:lnTo>
                </a:path>
              </a:pathLst>
            </a:custGeom>
            <a:ln w="9004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4289" y="6691556"/>
              <a:ext cx="1118235" cy="483870"/>
            </a:xfrm>
            <a:custGeom>
              <a:avLst/>
              <a:gdLst/>
              <a:ahLst/>
              <a:cxnLst/>
              <a:rect l="l" t="t" r="r" b="b"/>
              <a:pathLst>
                <a:path w="1118235" h="483870">
                  <a:moveTo>
                    <a:pt x="483336" y="0"/>
                  </a:moveTo>
                  <a:lnTo>
                    <a:pt x="1117701" y="0"/>
                  </a:lnTo>
                  <a:lnTo>
                    <a:pt x="634364" y="483336"/>
                  </a:lnTo>
                  <a:lnTo>
                    <a:pt x="0" y="483336"/>
                  </a:lnTo>
                  <a:lnTo>
                    <a:pt x="483336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589413" y="6835801"/>
            <a:ext cx="681355" cy="718185"/>
          </a:xfrm>
          <a:custGeom>
            <a:avLst/>
            <a:gdLst/>
            <a:ahLst/>
            <a:cxnLst/>
            <a:rect l="l" t="t" r="r" b="b"/>
            <a:pathLst>
              <a:path w="681354" h="718184">
                <a:moveTo>
                  <a:pt x="0" y="717727"/>
                </a:moveTo>
                <a:lnTo>
                  <a:pt x="681139" y="0"/>
                </a:lnTo>
              </a:path>
            </a:pathLst>
          </a:custGeom>
          <a:ln w="9004">
            <a:solidFill>
              <a:srgbClr val="18B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1215" y="1018387"/>
            <a:ext cx="934085" cy="956944"/>
          </a:xfrm>
          <a:custGeom>
            <a:avLst/>
            <a:gdLst/>
            <a:ahLst/>
            <a:cxnLst/>
            <a:rect l="l" t="t" r="r" b="b"/>
            <a:pathLst>
              <a:path w="934084" h="956944">
                <a:moveTo>
                  <a:pt x="0" y="956348"/>
                </a:moveTo>
                <a:lnTo>
                  <a:pt x="933856" y="0"/>
                </a:lnTo>
              </a:path>
            </a:pathLst>
          </a:custGeom>
          <a:ln w="9004">
            <a:solidFill>
              <a:srgbClr val="18B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212" y="6933224"/>
            <a:ext cx="1510030" cy="627380"/>
          </a:xfrm>
          <a:custGeom>
            <a:avLst/>
            <a:gdLst/>
            <a:ahLst/>
            <a:cxnLst/>
            <a:rect l="l" t="t" r="r" b="b"/>
            <a:pathLst>
              <a:path w="1510029" h="627379">
                <a:moveTo>
                  <a:pt x="1509519" y="0"/>
                </a:moveTo>
                <a:lnTo>
                  <a:pt x="626780" y="0"/>
                </a:lnTo>
                <a:lnTo>
                  <a:pt x="0" y="626780"/>
                </a:lnTo>
                <a:lnTo>
                  <a:pt x="882738" y="626780"/>
                </a:lnTo>
                <a:lnTo>
                  <a:pt x="1509519" y="0"/>
                </a:lnTo>
                <a:close/>
              </a:path>
            </a:pathLst>
          </a:custGeom>
          <a:solidFill>
            <a:srgbClr val="18B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8229" y="4588495"/>
            <a:ext cx="246693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 algn="ctr">
              <a:lnSpc>
                <a:spcPct val="100000"/>
              </a:lnSpc>
              <a:spcBef>
                <a:spcPts val="100"/>
              </a:spcBef>
            </a:pPr>
            <a:r>
              <a:rPr lang="uk-UA" b="1" dirty="0">
                <a:solidFill>
                  <a:srgbClr val="231F20"/>
                </a:solidFill>
                <a:latin typeface="Roboto"/>
                <a:cs typeface="Roboto"/>
              </a:rPr>
              <a:t>80+ </a:t>
            </a:r>
            <a:r>
              <a:rPr lang="uk-UA" dirty="0">
                <a:solidFill>
                  <a:srgbClr val="231F20"/>
                </a:solidFill>
                <a:latin typeface="Roboto"/>
                <a:cs typeface="Roboto"/>
              </a:rPr>
              <a:t>робочих місць із зарплатою на </a:t>
            </a:r>
            <a:r>
              <a:rPr lang="uk-UA" b="1" dirty="0">
                <a:solidFill>
                  <a:srgbClr val="231F20"/>
                </a:solidFill>
                <a:latin typeface="Roboto"/>
                <a:cs typeface="Roboto"/>
              </a:rPr>
              <a:t>15% вищою</a:t>
            </a:r>
            <a:r>
              <a:rPr lang="uk-UA" dirty="0">
                <a:solidFill>
                  <a:srgbClr val="231F20"/>
                </a:solidFill>
                <a:latin typeface="Roboto"/>
                <a:cs typeface="Roboto"/>
              </a:rPr>
              <a:t>, ніж в регіоні</a:t>
            </a:r>
            <a:endParaRPr lang="uk-UA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9297" y="4531972"/>
            <a:ext cx="246693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160655" indent="-1905" algn="ctr">
              <a:lnSpc>
                <a:spcPct val="100000"/>
              </a:lnSpc>
              <a:spcBef>
                <a:spcPts val="100"/>
              </a:spcBef>
            </a:pPr>
            <a:r>
              <a:rPr lang="uk-UA" dirty="0">
                <a:latin typeface="Roboto"/>
                <a:cs typeface="Roboto"/>
              </a:rPr>
              <a:t>При оцінці проекту враховується  вплив проекту на </a:t>
            </a:r>
            <a:r>
              <a:rPr lang="uk-UA" b="1" dirty="0">
                <a:latin typeface="Roboto"/>
                <a:cs typeface="Roboto"/>
              </a:rPr>
              <a:t>соціальні та економічні проблеми регіону</a:t>
            </a:r>
            <a:endParaRPr b="1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7400" y="4588495"/>
            <a:ext cx="3238909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600" b="1" spc="-10" dirty="0">
                <a:solidFill>
                  <a:srgbClr val="231F20"/>
                </a:solidFill>
                <a:latin typeface="Roboto"/>
                <a:cs typeface="Roboto"/>
              </a:rPr>
              <a:t>R&amp;D</a:t>
            </a:r>
            <a:r>
              <a:rPr lang="en-US" sz="1600" spc="-10" dirty="0">
                <a:solidFill>
                  <a:srgbClr val="231F20"/>
                </a:solidFill>
                <a:latin typeface="Roboto"/>
                <a:cs typeface="Roboto"/>
              </a:rPr>
              <a:t> – </a:t>
            </a:r>
            <a:r>
              <a:rPr lang="uk-UA" sz="1600" spc="-10" dirty="0">
                <a:solidFill>
                  <a:srgbClr val="231F20"/>
                </a:solidFill>
                <a:latin typeface="Roboto"/>
                <a:cs typeface="Roboto"/>
              </a:rPr>
              <a:t>одна із сфер реалізації проекту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1600" spc="-10" dirty="0">
                <a:solidFill>
                  <a:srgbClr val="231F20"/>
                </a:solidFill>
                <a:latin typeface="Roboto"/>
                <a:cs typeface="Roboto"/>
              </a:rPr>
              <a:t>податкові та митні пільги поширюються лише на </a:t>
            </a:r>
            <a:r>
              <a:rPr lang="uk-UA" sz="1600" b="1" spc="-10" dirty="0">
                <a:solidFill>
                  <a:srgbClr val="231F20"/>
                </a:solidFill>
                <a:latin typeface="Roboto"/>
                <a:cs typeface="Roboto"/>
              </a:rPr>
              <a:t>нове обладнання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uk-UA" sz="1600" b="1" spc="-10" dirty="0">
                <a:solidFill>
                  <a:srgbClr val="231F20"/>
                </a:solidFill>
                <a:latin typeface="Roboto"/>
                <a:cs typeface="Roboto"/>
              </a:rPr>
              <a:t>будівництво інфраструктури </a:t>
            </a:r>
            <a:r>
              <a:rPr lang="uk-UA" sz="1600" spc="-10" dirty="0">
                <a:solidFill>
                  <a:srgbClr val="231F20"/>
                </a:solidFill>
                <a:latin typeface="Roboto"/>
                <a:cs typeface="Roboto"/>
              </a:rPr>
              <a:t>– як державою, так й інвестором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3872" y="1757609"/>
            <a:ext cx="615505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213360" algn="ctr">
              <a:lnSpc>
                <a:spcPct val="100000"/>
              </a:lnSpc>
              <a:spcBef>
                <a:spcPts val="100"/>
              </a:spcBef>
            </a:pPr>
            <a:r>
              <a:rPr lang="uk-UA" sz="1900" b="1" spc="-5" dirty="0">
                <a:solidFill>
                  <a:srgbClr val="231F20"/>
                </a:solidFill>
                <a:latin typeface="Roboto Light"/>
                <a:cs typeface="Roboto Light"/>
              </a:rPr>
              <a:t>Цілі сталого розвитку</a:t>
            </a:r>
            <a:r>
              <a:rPr lang="uk-UA" sz="1900" b="0" spc="-5" dirty="0">
                <a:solidFill>
                  <a:srgbClr val="231F20"/>
                </a:solidFill>
                <a:latin typeface="Roboto Light"/>
                <a:cs typeface="Roboto Light"/>
              </a:rPr>
              <a:t>, які досягаються в рамках реалізації інвестиційних проектів із значними інвестиціями</a:t>
            </a:r>
            <a:endParaRPr sz="1900" dirty="0">
              <a:latin typeface="Roboto Light"/>
              <a:cs typeface="Roboto Light"/>
            </a:endParaRPr>
          </a:p>
        </p:txBody>
      </p:sp>
      <p:pic>
        <p:nvPicPr>
          <p:cNvPr id="1026" name="Picture 2" descr="SDG 8">
            <a:extLst>
              <a:ext uri="{FF2B5EF4-FFF2-40B4-BE49-F238E27FC236}">
                <a16:creationId xmlns:a16="http://schemas.microsoft.com/office/drawing/2014/main" xmlns="" id="{194D7E04-537D-42D9-9A95-E15CCD3B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677" y="2992467"/>
            <a:ext cx="1373223" cy="13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DG 9">
            <a:extLst>
              <a:ext uri="{FF2B5EF4-FFF2-40B4-BE49-F238E27FC236}">
                <a16:creationId xmlns:a16="http://schemas.microsoft.com/office/drawing/2014/main" xmlns="" id="{B048BBB7-36FB-41E4-92E5-438D3AC7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818" y="2993272"/>
            <a:ext cx="1371612" cy="13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DG 11">
            <a:extLst>
              <a:ext uri="{FF2B5EF4-FFF2-40B4-BE49-F238E27FC236}">
                <a16:creationId xmlns:a16="http://schemas.microsoft.com/office/drawing/2014/main" xmlns="" id="{1D77B6BE-744C-467A-8487-78F45EAA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152" y="2991660"/>
            <a:ext cx="1373224" cy="13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89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002"/>
            <a:ext cx="9273540" cy="834390"/>
          </a:xfrm>
          <a:custGeom>
            <a:avLst/>
            <a:gdLst/>
            <a:ahLst/>
            <a:cxnLst/>
            <a:rect l="l" t="t" r="r" b="b"/>
            <a:pathLst>
              <a:path w="9273540" h="834390">
                <a:moveTo>
                  <a:pt x="9272996" y="0"/>
                </a:moveTo>
                <a:lnTo>
                  <a:pt x="0" y="0"/>
                </a:lnTo>
                <a:lnTo>
                  <a:pt x="0" y="833996"/>
                </a:lnTo>
                <a:lnTo>
                  <a:pt x="8439000" y="833996"/>
                </a:lnTo>
                <a:lnTo>
                  <a:pt x="9272996" y="0"/>
                </a:lnTo>
                <a:close/>
              </a:path>
            </a:pathLst>
          </a:custGeom>
          <a:solidFill>
            <a:srgbClr val="231F20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773" y="593699"/>
            <a:ext cx="3910329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 dirty="0">
                <a:solidFill>
                  <a:srgbClr val="18BECD"/>
                </a:solidFill>
                <a:latin typeface="Roboto"/>
                <a:cs typeface="Roboto"/>
              </a:rPr>
              <a:t>ФУНКЦІЇ</a:t>
            </a:r>
            <a:r>
              <a:rPr b="1" spc="5" dirty="0">
                <a:solidFill>
                  <a:srgbClr val="18BECD"/>
                </a:solidFill>
                <a:latin typeface="Roboto"/>
                <a:cs typeface="Roboto"/>
              </a:rPr>
              <a:t> </a:t>
            </a:r>
            <a:r>
              <a:rPr spc="-10" dirty="0"/>
              <a:t>UkraineInvest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07154" y="1922855"/>
            <a:ext cx="27933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залучення</a:t>
            </a:r>
            <a:r>
              <a:rPr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0" spc="-10" dirty="0">
                <a:solidFill>
                  <a:srgbClr val="231F20"/>
                </a:solidFill>
                <a:latin typeface="Roboto Light"/>
                <a:cs typeface="Roboto Light"/>
              </a:rPr>
              <a:t>потенційних</a:t>
            </a:r>
            <a:r>
              <a:rPr b="0" spc="-25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заявників</a:t>
            </a:r>
            <a:endParaRPr dirty="0">
              <a:latin typeface="Roboto Light"/>
              <a:cs typeface="Robot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9333" y="2817361"/>
            <a:ext cx="35998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231F20"/>
                </a:solidFill>
                <a:latin typeface="Roboto"/>
                <a:cs typeface="Roboto"/>
              </a:rPr>
              <a:t>взаємодія </a:t>
            </a:r>
            <a:r>
              <a:rPr b="0" dirty="0">
                <a:solidFill>
                  <a:srgbClr val="231F20"/>
                </a:solidFill>
                <a:latin typeface="Roboto Light"/>
                <a:cs typeface="Roboto Light"/>
              </a:rPr>
              <a:t>з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органами державної влади </a:t>
            </a:r>
            <a:r>
              <a:rPr b="0" spc="-10" dirty="0">
                <a:solidFill>
                  <a:srgbClr val="231F20"/>
                </a:solidFill>
                <a:latin typeface="Roboto Light"/>
                <a:cs typeface="Roboto Light"/>
              </a:rPr>
              <a:t>та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 органами місцевого самоврядування </a:t>
            </a:r>
            <a:r>
              <a:rPr b="0" spc="-20" dirty="0">
                <a:solidFill>
                  <a:srgbClr val="231F20"/>
                </a:solidFill>
                <a:latin typeface="Roboto Light"/>
                <a:cs typeface="Roboto Light"/>
              </a:rPr>
              <a:t>щодо </a:t>
            </a:r>
            <a:r>
              <a:rPr b="0" spc="-33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b="0" spc="-10" dirty="0">
                <a:solidFill>
                  <a:srgbClr val="231F20"/>
                </a:solidFill>
                <a:latin typeface="Roboto Light"/>
                <a:cs typeface="Roboto Light"/>
              </a:rPr>
              <a:t>супроводу підготовки та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 реалізації</a:t>
            </a:r>
            <a:r>
              <a:rPr b="0" spc="-10" dirty="0">
                <a:solidFill>
                  <a:srgbClr val="231F20"/>
                </a:solidFill>
                <a:latin typeface="Roboto Light"/>
                <a:cs typeface="Roboto Light"/>
              </a:rPr>
              <a:t>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ІПЗІ</a:t>
            </a:r>
            <a:endParaRPr dirty="0">
              <a:latin typeface="Roboto Light"/>
              <a:cs typeface="Robot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6926" y="4194421"/>
            <a:ext cx="35852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272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231F20"/>
                </a:solidFill>
                <a:latin typeface="Roboto Light"/>
                <a:cs typeface="Roboto Light"/>
              </a:rPr>
              <a:t>надання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заявникам </a:t>
            </a:r>
            <a:r>
              <a:rPr b="0" spc="-10" dirty="0">
                <a:solidFill>
                  <a:srgbClr val="231F20"/>
                </a:solidFill>
                <a:latin typeface="Roboto Light"/>
                <a:cs typeface="Roboto Light"/>
              </a:rPr>
              <a:t>та </a:t>
            </a:r>
            <a:r>
              <a:rPr b="0" spc="-5" dirty="0">
                <a:solidFill>
                  <a:srgbClr val="231F20"/>
                </a:solidFill>
                <a:latin typeface="Roboto Light"/>
                <a:cs typeface="Roboto Light"/>
              </a:rPr>
              <a:t>ІЗІ 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організаційної, </a:t>
            </a:r>
            <a:r>
              <a:rPr b="1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а</a:t>
            </a:r>
            <a:r>
              <a:rPr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також</a:t>
            </a:r>
            <a:r>
              <a:rPr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b="1" spc="-15" dirty="0">
                <a:solidFill>
                  <a:srgbClr val="231F20"/>
                </a:solidFill>
                <a:latin typeface="Roboto"/>
                <a:cs typeface="Roboto"/>
              </a:rPr>
              <a:t>інформаційно-консультативної</a:t>
            </a:r>
            <a:endParaRPr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b="1" spc="-5" dirty="0" err="1">
                <a:solidFill>
                  <a:srgbClr val="231F20"/>
                </a:solidFill>
                <a:latin typeface="Roboto"/>
                <a:cs typeface="Roboto"/>
              </a:rPr>
              <a:t>допомоги</a:t>
            </a:r>
            <a:endParaRPr dirty="0">
              <a:latin typeface="Roboto Light"/>
              <a:cs typeface="Roboto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1159" y="3929307"/>
            <a:ext cx="1927225" cy="993775"/>
            <a:chOff x="4481159" y="3929307"/>
            <a:chExt cx="1927225" cy="993775"/>
          </a:xfrm>
        </p:grpSpPr>
        <p:sp>
          <p:nvSpPr>
            <p:cNvPr id="8" name="object 8"/>
            <p:cNvSpPr/>
            <p:nvPr/>
          </p:nvSpPr>
          <p:spPr>
            <a:xfrm>
              <a:off x="4487509" y="3935657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490499" y="980998"/>
                  </a:moveTo>
                  <a:lnTo>
                    <a:pt x="537737" y="978753"/>
                  </a:lnTo>
                  <a:lnTo>
                    <a:pt x="583704" y="972154"/>
                  </a:lnTo>
                  <a:lnTo>
                    <a:pt x="628196" y="961406"/>
                  </a:lnTo>
                  <a:lnTo>
                    <a:pt x="671006" y="946716"/>
                  </a:lnTo>
                  <a:lnTo>
                    <a:pt x="711929" y="928289"/>
                  </a:lnTo>
                  <a:lnTo>
                    <a:pt x="750760" y="906331"/>
                  </a:lnTo>
                  <a:lnTo>
                    <a:pt x="787292" y="881046"/>
                  </a:lnTo>
                  <a:lnTo>
                    <a:pt x="821321" y="852641"/>
                  </a:lnTo>
                  <a:lnTo>
                    <a:pt x="852641" y="821321"/>
                  </a:lnTo>
                  <a:lnTo>
                    <a:pt x="881046" y="787292"/>
                  </a:lnTo>
                  <a:lnTo>
                    <a:pt x="906331" y="750760"/>
                  </a:lnTo>
                  <a:lnTo>
                    <a:pt x="928289" y="711929"/>
                  </a:lnTo>
                  <a:lnTo>
                    <a:pt x="946716" y="671006"/>
                  </a:lnTo>
                  <a:lnTo>
                    <a:pt x="961406" y="628196"/>
                  </a:lnTo>
                  <a:lnTo>
                    <a:pt x="972154" y="583704"/>
                  </a:lnTo>
                  <a:lnTo>
                    <a:pt x="978753" y="537737"/>
                  </a:lnTo>
                  <a:lnTo>
                    <a:pt x="980998" y="490499"/>
                  </a:lnTo>
                  <a:lnTo>
                    <a:pt x="978753" y="443261"/>
                  </a:lnTo>
                  <a:lnTo>
                    <a:pt x="972154" y="397294"/>
                  </a:lnTo>
                  <a:lnTo>
                    <a:pt x="961406" y="352802"/>
                  </a:lnTo>
                  <a:lnTo>
                    <a:pt x="946716" y="309992"/>
                  </a:lnTo>
                  <a:lnTo>
                    <a:pt x="928289" y="269069"/>
                  </a:lnTo>
                  <a:lnTo>
                    <a:pt x="906331" y="230238"/>
                  </a:lnTo>
                  <a:lnTo>
                    <a:pt x="881046" y="193705"/>
                  </a:lnTo>
                  <a:lnTo>
                    <a:pt x="852641" y="159676"/>
                  </a:lnTo>
                  <a:lnTo>
                    <a:pt x="821321" y="128357"/>
                  </a:lnTo>
                  <a:lnTo>
                    <a:pt x="787292" y="99952"/>
                  </a:lnTo>
                  <a:lnTo>
                    <a:pt x="750760" y="74667"/>
                  </a:lnTo>
                  <a:lnTo>
                    <a:pt x="711929" y="52709"/>
                  </a:lnTo>
                  <a:lnTo>
                    <a:pt x="671006" y="34282"/>
                  </a:lnTo>
                  <a:lnTo>
                    <a:pt x="628196" y="19591"/>
                  </a:lnTo>
                  <a:lnTo>
                    <a:pt x="583704" y="8844"/>
                  </a:lnTo>
                  <a:lnTo>
                    <a:pt x="537737" y="2245"/>
                  </a:lnTo>
                  <a:lnTo>
                    <a:pt x="490499" y="0"/>
                  </a:lnTo>
                  <a:lnTo>
                    <a:pt x="443261" y="2245"/>
                  </a:lnTo>
                  <a:lnTo>
                    <a:pt x="397294" y="8844"/>
                  </a:lnTo>
                  <a:lnTo>
                    <a:pt x="352802" y="19591"/>
                  </a:lnTo>
                  <a:lnTo>
                    <a:pt x="309992" y="34282"/>
                  </a:lnTo>
                  <a:lnTo>
                    <a:pt x="269069" y="52709"/>
                  </a:lnTo>
                  <a:lnTo>
                    <a:pt x="230238" y="74667"/>
                  </a:lnTo>
                  <a:lnTo>
                    <a:pt x="193705" y="99952"/>
                  </a:lnTo>
                  <a:lnTo>
                    <a:pt x="159676" y="128357"/>
                  </a:lnTo>
                  <a:lnTo>
                    <a:pt x="128357" y="159676"/>
                  </a:lnTo>
                  <a:lnTo>
                    <a:pt x="99952" y="193705"/>
                  </a:lnTo>
                  <a:lnTo>
                    <a:pt x="74667" y="230238"/>
                  </a:lnTo>
                  <a:lnTo>
                    <a:pt x="52709" y="269069"/>
                  </a:lnTo>
                  <a:lnTo>
                    <a:pt x="34282" y="309992"/>
                  </a:lnTo>
                  <a:lnTo>
                    <a:pt x="19591" y="352802"/>
                  </a:lnTo>
                  <a:lnTo>
                    <a:pt x="8844" y="397294"/>
                  </a:lnTo>
                  <a:lnTo>
                    <a:pt x="2245" y="443261"/>
                  </a:lnTo>
                  <a:lnTo>
                    <a:pt x="0" y="490499"/>
                  </a:lnTo>
                  <a:lnTo>
                    <a:pt x="2245" y="537737"/>
                  </a:lnTo>
                  <a:lnTo>
                    <a:pt x="8844" y="583704"/>
                  </a:lnTo>
                  <a:lnTo>
                    <a:pt x="19591" y="628196"/>
                  </a:lnTo>
                  <a:lnTo>
                    <a:pt x="34282" y="671006"/>
                  </a:lnTo>
                  <a:lnTo>
                    <a:pt x="52709" y="711929"/>
                  </a:lnTo>
                  <a:lnTo>
                    <a:pt x="74667" y="750760"/>
                  </a:lnTo>
                  <a:lnTo>
                    <a:pt x="99952" y="787292"/>
                  </a:lnTo>
                  <a:lnTo>
                    <a:pt x="128357" y="821321"/>
                  </a:lnTo>
                  <a:lnTo>
                    <a:pt x="159676" y="852641"/>
                  </a:lnTo>
                  <a:lnTo>
                    <a:pt x="193705" y="881046"/>
                  </a:lnTo>
                  <a:lnTo>
                    <a:pt x="230238" y="906331"/>
                  </a:lnTo>
                  <a:lnTo>
                    <a:pt x="269069" y="928289"/>
                  </a:lnTo>
                  <a:lnTo>
                    <a:pt x="309992" y="946716"/>
                  </a:lnTo>
                  <a:lnTo>
                    <a:pt x="352802" y="961406"/>
                  </a:lnTo>
                  <a:lnTo>
                    <a:pt x="397294" y="972154"/>
                  </a:lnTo>
                  <a:lnTo>
                    <a:pt x="443261" y="978753"/>
                  </a:lnTo>
                  <a:lnTo>
                    <a:pt x="490499" y="980998"/>
                  </a:lnTo>
                  <a:close/>
                </a:path>
              </a:pathLst>
            </a:custGeom>
            <a:ln w="12700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7704" y="4114182"/>
              <a:ext cx="289560" cy="273050"/>
            </a:xfrm>
            <a:custGeom>
              <a:avLst/>
              <a:gdLst/>
              <a:ahLst/>
              <a:cxnLst/>
              <a:rect l="l" t="t" r="r" b="b"/>
              <a:pathLst>
                <a:path w="289560" h="273050">
                  <a:moveTo>
                    <a:pt x="144551" y="0"/>
                  </a:moveTo>
                  <a:lnTo>
                    <a:pt x="90171" y="9196"/>
                  </a:lnTo>
                  <a:lnTo>
                    <a:pt x="41478" y="37947"/>
                  </a:lnTo>
                  <a:lnTo>
                    <a:pt x="11128" y="78376"/>
                  </a:lnTo>
                  <a:lnTo>
                    <a:pt x="0" y="127673"/>
                  </a:lnTo>
                  <a:lnTo>
                    <a:pt x="741" y="140736"/>
                  </a:lnTo>
                  <a:lnTo>
                    <a:pt x="11455" y="177774"/>
                  </a:lnTo>
                  <a:lnTo>
                    <a:pt x="35261" y="211241"/>
                  </a:lnTo>
                  <a:lnTo>
                    <a:pt x="48171" y="222681"/>
                  </a:lnTo>
                  <a:lnTo>
                    <a:pt x="49707" y="226758"/>
                  </a:lnTo>
                  <a:lnTo>
                    <a:pt x="43573" y="272580"/>
                  </a:lnTo>
                  <a:lnTo>
                    <a:pt x="84455" y="245440"/>
                  </a:lnTo>
                  <a:lnTo>
                    <a:pt x="87299" y="245084"/>
                  </a:lnTo>
                  <a:lnTo>
                    <a:pt x="130784" y="254852"/>
                  </a:lnTo>
                  <a:lnTo>
                    <a:pt x="144754" y="255422"/>
                  </a:lnTo>
                  <a:lnTo>
                    <a:pt x="172380" y="253377"/>
                  </a:lnTo>
                  <a:lnTo>
                    <a:pt x="224466" y="234200"/>
                  </a:lnTo>
                  <a:lnTo>
                    <a:pt x="265089" y="198587"/>
                  </a:lnTo>
                  <a:lnTo>
                    <a:pt x="286257" y="153182"/>
                  </a:lnTo>
                  <a:lnTo>
                    <a:pt x="289102" y="127673"/>
                  </a:lnTo>
                  <a:lnTo>
                    <a:pt x="286225" y="102128"/>
                  </a:lnTo>
                  <a:lnTo>
                    <a:pt x="264917" y="56669"/>
                  </a:lnTo>
                  <a:lnTo>
                    <a:pt x="224263" y="21229"/>
                  </a:lnTo>
                  <a:lnTo>
                    <a:pt x="172177" y="2052"/>
                  </a:lnTo>
                  <a:lnTo>
                    <a:pt x="144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27704" y="4114182"/>
              <a:ext cx="289560" cy="273050"/>
            </a:xfrm>
            <a:custGeom>
              <a:avLst/>
              <a:gdLst/>
              <a:ahLst/>
              <a:cxnLst/>
              <a:rect l="l" t="t" r="r" b="b"/>
              <a:pathLst>
                <a:path w="289560" h="273050">
                  <a:moveTo>
                    <a:pt x="247827" y="217474"/>
                  </a:moveTo>
                  <a:lnTo>
                    <a:pt x="224466" y="234200"/>
                  </a:lnTo>
                  <a:lnTo>
                    <a:pt x="199134" y="246235"/>
                  </a:lnTo>
                  <a:lnTo>
                    <a:pt x="172380" y="253377"/>
                  </a:lnTo>
                  <a:lnTo>
                    <a:pt x="144754" y="255422"/>
                  </a:lnTo>
                  <a:lnTo>
                    <a:pt x="137764" y="255289"/>
                  </a:lnTo>
                  <a:lnTo>
                    <a:pt x="96563" y="248233"/>
                  </a:lnTo>
                  <a:lnTo>
                    <a:pt x="87299" y="245084"/>
                  </a:lnTo>
                  <a:lnTo>
                    <a:pt x="84455" y="245440"/>
                  </a:lnTo>
                  <a:lnTo>
                    <a:pt x="82092" y="247002"/>
                  </a:lnTo>
                  <a:lnTo>
                    <a:pt x="43573" y="272580"/>
                  </a:lnTo>
                  <a:lnTo>
                    <a:pt x="49174" y="230835"/>
                  </a:lnTo>
                  <a:lnTo>
                    <a:pt x="49707" y="226758"/>
                  </a:lnTo>
                  <a:lnTo>
                    <a:pt x="48171" y="222681"/>
                  </a:lnTo>
                  <a:lnTo>
                    <a:pt x="45186" y="220281"/>
                  </a:lnTo>
                  <a:lnTo>
                    <a:pt x="35261" y="211241"/>
                  </a:lnTo>
                  <a:lnTo>
                    <a:pt x="11455" y="177774"/>
                  </a:lnTo>
                  <a:lnTo>
                    <a:pt x="741" y="140736"/>
                  </a:lnTo>
                  <a:lnTo>
                    <a:pt x="0" y="127673"/>
                  </a:lnTo>
                  <a:lnTo>
                    <a:pt x="2876" y="102171"/>
                  </a:lnTo>
                  <a:lnTo>
                    <a:pt x="24185" y="56798"/>
                  </a:lnTo>
                  <a:lnTo>
                    <a:pt x="64839" y="21229"/>
                  </a:lnTo>
                  <a:lnTo>
                    <a:pt x="116925" y="2052"/>
                  </a:lnTo>
                  <a:lnTo>
                    <a:pt x="144551" y="0"/>
                  </a:lnTo>
                  <a:lnTo>
                    <a:pt x="172177" y="2052"/>
                  </a:lnTo>
                  <a:lnTo>
                    <a:pt x="224263" y="21229"/>
                  </a:lnTo>
                  <a:lnTo>
                    <a:pt x="264917" y="56669"/>
                  </a:lnTo>
                  <a:lnTo>
                    <a:pt x="286225" y="102128"/>
                  </a:lnTo>
                  <a:lnTo>
                    <a:pt x="289102" y="127673"/>
                  </a:lnTo>
                  <a:lnTo>
                    <a:pt x="286257" y="153182"/>
                  </a:lnTo>
                  <a:lnTo>
                    <a:pt x="278076" y="176988"/>
                  </a:lnTo>
                  <a:lnTo>
                    <a:pt x="265089" y="198587"/>
                  </a:lnTo>
                  <a:lnTo>
                    <a:pt x="247827" y="217474"/>
                  </a:lnTo>
                  <a:close/>
                </a:path>
              </a:pathLst>
            </a:custGeom>
            <a:ln w="9525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5090" y="4230139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1557" y="0"/>
                  </a:moveTo>
                  <a:lnTo>
                    <a:pt x="3340" y="0"/>
                  </a:lnTo>
                  <a:lnTo>
                    <a:pt x="0" y="3683"/>
                  </a:lnTo>
                  <a:lnTo>
                    <a:pt x="0" y="12738"/>
                  </a:lnTo>
                  <a:lnTo>
                    <a:pt x="3340" y="16421"/>
                  </a:lnTo>
                  <a:lnTo>
                    <a:pt x="7442" y="16421"/>
                  </a:lnTo>
                  <a:lnTo>
                    <a:pt x="11557" y="16421"/>
                  </a:lnTo>
                  <a:lnTo>
                    <a:pt x="14909" y="12738"/>
                  </a:lnTo>
                  <a:lnTo>
                    <a:pt x="14909" y="3683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6663" y="4220872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60">
                  <a:moveTo>
                    <a:pt x="24638" y="0"/>
                  </a:moveTo>
                  <a:lnTo>
                    <a:pt x="15875" y="0"/>
                  </a:lnTo>
                  <a:lnTo>
                    <a:pt x="7099" y="0"/>
                  </a:lnTo>
                  <a:lnTo>
                    <a:pt x="0" y="7823"/>
                  </a:lnTo>
                  <a:lnTo>
                    <a:pt x="0" y="27139"/>
                  </a:lnTo>
                  <a:lnTo>
                    <a:pt x="7099" y="34963"/>
                  </a:lnTo>
                  <a:lnTo>
                    <a:pt x="24638" y="34963"/>
                  </a:lnTo>
                  <a:lnTo>
                    <a:pt x="31750" y="27139"/>
                  </a:lnTo>
                  <a:lnTo>
                    <a:pt x="31750" y="7823"/>
                  </a:lnTo>
                  <a:lnTo>
                    <a:pt x="24638" y="0"/>
                  </a:lnTo>
                  <a:close/>
                </a:path>
              </a:pathLst>
            </a:custGeom>
            <a:solidFill>
              <a:srgbClr val="18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6595" y="4230139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1556" y="0"/>
                  </a:moveTo>
                  <a:lnTo>
                    <a:pt x="3340" y="0"/>
                  </a:lnTo>
                  <a:lnTo>
                    <a:pt x="0" y="3683"/>
                  </a:lnTo>
                  <a:lnTo>
                    <a:pt x="0" y="12738"/>
                  </a:lnTo>
                  <a:lnTo>
                    <a:pt x="3340" y="16421"/>
                  </a:lnTo>
                  <a:lnTo>
                    <a:pt x="7454" y="16421"/>
                  </a:lnTo>
                  <a:lnTo>
                    <a:pt x="11556" y="16421"/>
                  </a:lnTo>
                  <a:lnTo>
                    <a:pt x="14909" y="12738"/>
                  </a:lnTo>
                  <a:lnTo>
                    <a:pt x="14909" y="3683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58171" y="4220872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60">
                  <a:moveTo>
                    <a:pt x="24650" y="0"/>
                  </a:moveTo>
                  <a:lnTo>
                    <a:pt x="15875" y="0"/>
                  </a:lnTo>
                  <a:lnTo>
                    <a:pt x="7112" y="0"/>
                  </a:lnTo>
                  <a:lnTo>
                    <a:pt x="0" y="7823"/>
                  </a:lnTo>
                  <a:lnTo>
                    <a:pt x="0" y="27139"/>
                  </a:lnTo>
                  <a:lnTo>
                    <a:pt x="7112" y="34963"/>
                  </a:lnTo>
                  <a:lnTo>
                    <a:pt x="24650" y="34963"/>
                  </a:lnTo>
                  <a:lnTo>
                    <a:pt x="31750" y="27139"/>
                  </a:lnTo>
                  <a:lnTo>
                    <a:pt x="31750" y="7823"/>
                  </a:lnTo>
                  <a:lnTo>
                    <a:pt x="24650" y="0"/>
                  </a:lnTo>
                  <a:close/>
                </a:path>
              </a:pathLst>
            </a:custGeom>
            <a:solidFill>
              <a:srgbClr val="18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98090" y="4230139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1569" y="0"/>
                  </a:moveTo>
                  <a:lnTo>
                    <a:pt x="3352" y="0"/>
                  </a:lnTo>
                  <a:lnTo>
                    <a:pt x="0" y="3683"/>
                  </a:lnTo>
                  <a:lnTo>
                    <a:pt x="0" y="12738"/>
                  </a:lnTo>
                  <a:lnTo>
                    <a:pt x="3352" y="16421"/>
                  </a:lnTo>
                  <a:lnTo>
                    <a:pt x="7467" y="16421"/>
                  </a:lnTo>
                  <a:lnTo>
                    <a:pt x="11569" y="16421"/>
                  </a:lnTo>
                  <a:lnTo>
                    <a:pt x="14909" y="12738"/>
                  </a:lnTo>
                  <a:lnTo>
                    <a:pt x="14909" y="3683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89676" y="4220872"/>
              <a:ext cx="31750" cy="35560"/>
            </a:xfrm>
            <a:custGeom>
              <a:avLst/>
              <a:gdLst/>
              <a:ahLst/>
              <a:cxnLst/>
              <a:rect l="l" t="t" r="r" b="b"/>
              <a:pathLst>
                <a:path w="31750" h="35560">
                  <a:moveTo>
                    <a:pt x="24650" y="0"/>
                  </a:moveTo>
                  <a:lnTo>
                    <a:pt x="15875" y="0"/>
                  </a:lnTo>
                  <a:lnTo>
                    <a:pt x="7112" y="0"/>
                  </a:lnTo>
                  <a:lnTo>
                    <a:pt x="0" y="7823"/>
                  </a:lnTo>
                  <a:lnTo>
                    <a:pt x="0" y="27139"/>
                  </a:lnTo>
                  <a:lnTo>
                    <a:pt x="7112" y="34963"/>
                  </a:lnTo>
                  <a:lnTo>
                    <a:pt x="24650" y="34963"/>
                  </a:lnTo>
                  <a:lnTo>
                    <a:pt x="31750" y="27139"/>
                  </a:lnTo>
                  <a:lnTo>
                    <a:pt x="31750" y="7823"/>
                  </a:lnTo>
                  <a:lnTo>
                    <a:pt x="24650" y="0"/>
                  </a:lnTo>
                  <a:close/>
                </a:path>
              </a:pathLst>
            </a:custGeom>
            <a:solidFill>
              <a:srgbClr val="18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80912" y="4444461"/>
              <a:ext cx="103505" cy="114935"/>
            </a:xfrm>
            <a:custGeom>
              <a:avLst/>
              <a:gdLst/>
              <a:ahLst/>
              <a:cxnLst/>
              <a:rect l="l" t="t" r="r" b="b"/>
              <a:pathLst>
                <a:path w="103504" h="114935">
                  <a:moveTo>
                    <a:pt x="87922" y="16840"/>
                  </a:moveTo>
                  <a:lnTo>
                    <a:pt x="80089" y="9652"/>
                  </a:lnTo>
                  <a:lnTo>
                    <a:pt x="71232" y="4367"/>
                  </a:lnTo>
                  <a:lnTo>
                    <a:pt x="61620" y="1107"/>
                  </a:lnTo>
                  <a:lnTo>
                    <a:pt x="51523" y="0"/>
                  </a:lnTo>
                  <a:lnTo>
                    <a:pt x="31478" y="4484"/>
                  </a:lnTo>
                  <a:lnTo>
                    <a:pt x="15103" y="16748"/>
                  </a:lnTo>
                  <a:lnTo>
                    <a:pt x="4057" y="34950"/>
                  </a:lnTo>
                  <a:lnTo>
                    <a:pt x="0" y="57251"/>
                  </a:lnTo>
                  <a:lnTo>
                    <a:pt x="4021" y="79561"/>
                  </a:lnTo>
                  <a:lnTo>
                    <a:pt x="15038" y="97786"/>
                  </a:lnTo>
                  <a:lnTo>
                    <a:pt x="31391" y="110083"/>
                  </a:lnTo>
                  <a:lnTo>
                    <a:pt x="51422" y="114604"/>
                  </a:lnTo>
                  <a:lnTo>
                    <a:pt x="71465" y="110120"/>
                  </a:lnTo>
                  <a:lnTo>
                    <a:pt x="87837" y="97856"/>
                  </a:lnTo>
                  <a:lnTo>
                    <a:pt x="98883" y="79654"/>
                  </a:lnTo>
                  <a:lnTo>
                    <a:pt x="102946" y="57353"/>
                  </a:lnTo>
                  <a:lnTo>
                    <a:pt x="101959" y="46127"/>
                  </a:lnTo>
                  <a:lnTo>
                    <a:pt x="99053" y="35434"/>
                  </a:lnTo>
                  <a:lnTo>
                    <a:pt x="94337" y="25572"/>
                  </a:lnTo>
                  <a:lnTo>
                    <a:pt x="87922" y="16840"/>
                  </a:lnTo>
                  <a:close/>
                </a:path>
              </a:pathLst>
            </a:custGeom>
            <a:ln w="9525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0292" y="4390549"/>
              <a:ext cx="137093" cy="1515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43117" y="4444461"/>
              <a:ext cx="469900" cy="294005"/>
            </a:xfrm>
            <a:custGeom>
              <a:avLst/>
              <a:gdLst/>
              <a:ahLst/>
              <a:cxnLst/>
              <a:rect l="l" t="t" r="r" b="b"/>
              <a:pathLst>
                <a:path w="469900" h="294004">
                  <a:moveTo>
                    <a:pt x="275094" y="123126"/>
                  </a:moveTo>
                  <a:lnTo>
                    <a:pt x="196342" y="123126"/>
                  </a:lnTo>
                  <a:lnTo>
                    <a:pt x="168647" y="129392"/>
                  </a:lnTo>
                  <a:lnTo>
                    <a:pt x="145969" y="146453"/>
                  </a:lnTo>
                  <a:lnTo>
                    <a:pt x="130646" y="171700"/>
                  </a:lnTo>
                  <a:lnTo>
                    <a:pt x="125018" y="202526"/>
                  </a:lnTo>
                  <a:lnTo>
                    <a:pt x="125018" y="293700"/>
                  </a:lnTo>
                  <a:lnTo>
                    <a:pt x="346430" y="293700"/>
                  </a:lnTo>
                  <a:lnTo>
                    <a:pt x="346430" y="202526"/>
                  </a:lnTo>
                  <a:lnTo>
                    <a:pt x="340802" y="171700"/>
                  </a:lnTo>
                  <a:lnTo>
                    <a:pt x="325478" y="146453"/>
                  </a:lnTo>
                  <a:lnTo>
                    <a:pt x="302796" y="129392"/>
                  </a:lnTo>
                  <a:lnTo>
                    <a:pt x="275094" y="123126"/>
                  </a:lnTo>
                  <a:close/>
                </a:path>
                <a:path w="469900" h="294004">
                  <a:moveTo>
                    <a:pt x="145161" y="141249"/>
                  </a:moveTo>
                  <a:lnTo>
                    <a:pt x="138861" y="138353"/>
                  </a:lnTo>
                  <a:lnTo>
                    <a:pt x="131965" y="136753"/>
                  </a:lnTo>
                  <a:lnTo>
                    <a:pt x="124764" y="136753"/>
                  </a:lnTo>
                  <a:lnTo>
                    <a:pt x="53784" y="136753"/>
                  </a:lnTo>
                  <a:lnTo>
                    <a:pt x="32902" y="141476"/>
                  </a:lnTo>
                  <a:lnTo>
                    <a:pt x="15800" y="154336"/>
                  </a:lnTo>
                  <a:lnTo>
                    <a:pt x="4244" y="173368"/>
                  </a:lnTo>
                  <a:lnTo>
                    <a:pt x="0" y="196608"/>
                  </a:lnTo>
                  <a:lnTo>
                    <a:pt x="0" y="246252"/>
                  </a:lnTo>
                  <a:lnTo>
                    <a:pt x="123837" y="246252"/>
                  </a:lnTo>
                </a:path>
                <a:path w="469900" h="294004">
                  <a:moveTo>
                    <a:pt x="329044" y="57353"/>
                  </a:moveTo>
                  <a:lnTo>
                    <a:pt x="333106" y="79654"/>
                  </a:lnTo>
                  <a:lnTo>
                    <a:pt x="344150" y="97856"/>
                  </a:lnTo>
                  <a:lnTo>
                    <a:pt x="360519" y="110120"/>
                  </a:lnTo>
                  <a:lnTo>
                    <a:pt x="380555" y="114604"/>
                  </a:lnTo>
                  <a:lnTo>
                    <a:pt x="400591" y="110083"/>
                  </a:lnTo>
                  <a:lnTo>
                    <a:pt x="416945" y="97786"/>
                  </a:lnTo>
                  <a:lnTo>
                    <a:pt x="427963" y="79561"/>
                  </a:lnTo>
                  <a:lnTo>
                    <a:pt x="431990" y="57251"/>
                  </a:lnTo>
                  <a:lnTo>
                    <a:pt x="427928" y="34950"/>
                  </a:lnTo>
                  <a:lnTo>
                    <a:pt x="416883" y="16748"/>
                  </a:lnTo>
                  <a:lnTo>
                    <a:pt x="400515" y="4484"/>
                  </a:lnTo>
                  <a:lnTo>
                    <a:pt x="380479" y="0"/>
                  </a:lnTo>
                  <a:lnTo>
                    <a:pt x="370380" y="1107"/>
                  </a:lnTo>
                  <a:lnTo>
                    <a:pt x="337657" y="25572"/>
                  </a:lnTo>
                  <a:lnTo>
                    <a:pt x="329044" y="57353"/>
                  </a:lnTo>
                  <a:close/>
                </a:path>
                <a:path w="469900" h="294004">
                  <a:moveTo>
                    <a:pt x="325793" y="140728"/>
                  </a:moveTo>
                  <a:lnTo>
                    <a:pt x="331762" y="138163"/>
                  </a:lnTo>
                  <a:lnTo>
                    <a:pt x="338264" y="136753"/>
                  </a:lnTo>
                  <a:lnTo>
                    <a:pt x="345033" y="136753"/>
                  </a:lnTo>
                  <a:lnTo>
                    <a:pt x="416013" y="136753"/>
                  </a:lnTo>
                  <a:lnTo>
                    <a:pt x="436888" y="141476"/>
                  </a:lnTo>
                  <a:lnTo>
                    <a:pt x="453986" y="154336"/>
                  </a:lnTo>
                  <a:lnTo>
                    <a:pt x="465541" y="173368"/>
                  </a:lnTo>
                  <a:lnTo>
                    <a:pt x="469785" y="196608"/>
                  </a:lnTo>
                  <a:lnTo>
                    <a:pt x="469785" y="246252"/>
                  </a:lnTo>
                  <a:lnTo>
                    <a:pt x="345960" y="246252"/>
                  </a:lnTo>
                </a:path>
              </a:pathLst>
            </a:custGeom>
            <a:ln w="9525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1999" y="4432505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>
                  <a:moveTo>
                    <a:pt x="0" y="0"/>
                  </a:moveTo>
                  <a:lnTo>
                    <a:pt x="926998" y="0"/>
                  </a:lnTo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003" y="4381159"/>
              <a:ext cx="89992" cy="9000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481159" y="2749001"/>
            <a:ext cx="1927225" cy="993775"/>
            <a:chOff x="4481159" y="2749001"/>
            <a:chExt cx="1927225" cy="993775"/>
          </a:xfrm>
        </p:grpSpPr>
        <p:sp>
          <p:nvSpPr>
            <p:cNvPr id="23" name="object 23"/>
            <p:cNvSpPr/>
            <p:nvPr/>
          </p:nvSpPr>
          <p:spPr>
            <a:xfrm>
              <a:off x="4487509" y="2755351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490499" y="980998"/>
                  </a:moveTo>
                  <a:lnTo>
                    <a:pt x="537737" y="978753"/>
                  </a:lnTo>
                  <a:lnTo>
                    <a:pt x="583704" y="972154"/>
                  </a:lnTo>
                  <a:lnTo>
                    <a:pt x="628196" y="961406"/>
                  </a:lnTo>
                  <a:lnTo>
                    <a:pt x="671006" y="946716"/>
                  </a:lnTo>
                  <a:lnTo>
                    <a:pt x="711929" y="928289"/>
                  </a:lnTo>
                  <a:lnTo>
                    <a:pt x="750760" y="906331"/>
                  </a:lnTo>
                  <a:lnTo>
                    <a:pt x="787292" y="881046"/>
                  </a:lnTo>
                  <a:lnTo>
                    <a:pt x="821321" y="852641"/>
                  </a:lnTo>
                  <a:lnTo>
                    <a:pt x="852641" y="821321"/>
                  </a:lnTo>
                  <a:lnTo>
                    <a:pt x="881046" y="787292"/>
                  </a:lnTo>
                  <a:lnTo>
                    <a:pt x="906331" y="750760"/>
                  </a:lnTo>
                  <a:lnTo>
                    <a:pt x="928289" y="711929"/>
                  </a:lnTo>
                  <a:lnTo>
                    <a:pt x="946716" y="671006"/>
                  </a:lnTo>
                  <a:lnTo>
                    <a:pt x="961406" y="628196"/>
                  </a:lnTo>
                  <a:lnTo>
                    <a:pt x="972154" y="583704"/>
                  </a:lnTo>
                  <a:lnTo>
                    <a:pt x="978753" y="537737"/>
                  </a:lnTo>
                  <a:lnTo>
                    <a:pt x="980998" y="490499"/>
                  </a:lnTo>
                  <a:lnTo>
                    <a:pt x="978753" y="443261"/>
                  </a:lnTo>
                  <a:lnTo>
                    <a:pt x="972154" y="397294"/>
                  </a:lnTo>
                  <a:lnTo>
                    <a:pt x="961406" y="352802"/>
                  </a:lnTo>
                  <a:lnTo>
                    <a:pt x="946716" y="309992"/>
                  </a:lnTo>
                  <a:lnTo>
                    <a:pt x="928289" y="269069"/>
                  </a:lnTo>
                  <a:lnTo>
                    <a:pt x="906331" y="230238"/>
                  </a:lnTo>
                  <a:lnTo>
                    <a:pt x="881046" y="193705"/>
                  </a:lnTo>
                  <a:lnTo>
                    <a:pt x="852641" y="159676"/>
                  </a:lnTo>
                  <a:lnTo>
                    <a:pt x="821321" y="128357"/>
                  </a:lnTo>
                  <a:lnTo>
                    <a:pt x="787292" y="99952"/>
                  </a:lnTo>
                  <a:lnTo>
                    <a:pt x="750760" y="74667"/>
                  </a:lnTo>
                  <a:lnTo>
                    <a:pt x="711929" y="52709"/>
                  </a:lnTo>
                  <a:lnTo>
                    <a:pt x="671006" y="34282"/>
                  </a:lnTo>
                  <a:lnTo>
                    <a:pt x="628196" y="19591"/>
                  </a:lnTo>
                  <a:lnTo>
                    <a:pt x="583704" y="8844"/>
                  </a:lnTo>
                  <a:lnTo>
                    <a:pt x="537737" y="2245"/>
                  </a:lnTo>
                  <a:lnTo>
                    <a:pt x="490499" y="0"/>
                  </a:lnTo>
                  <a:lnTo>
                    <a:pt x="443261" y="2245"/>
                  </a:lnTo>
                  <a:lnTo>
                    <a:pt x="397294" y="8844"/>
                  </a:lnTo>
                  <a:lnTo>
                    <a:pt x="352802" y="19591"/>
                  </a:lnTo>
                  <a:lnTo>
                    <a:pt x="309992" y="34282"/>
                  </a:lnTo>
                  <a:lnTo>
                    <a:pt x="269069" y="52709"/>
                  </a:lnTo>
                  <a:lnTo>
                    <a:pt x="230238" y="74667"/>
                  </a:lnTo>
                  <a:lnTo>
                    <a:pt x="193705" y="99952"/>
                  </a:lnTo>
                  <a:lnTo>
                    <a:pt x="159676" y="128357"/>
                  </a:lnTo>
                  <a:lnTo>
                    <a:pt x="128357" y="159676"/>
                  </a:lnTo>
                  <a:lnTo>
                    <a:pt x="99952" y="193705"/>
                  </a:lnTo>
                  <a:lnTo>
                    <a:pt x="74667" y="230238"/>
                  </a:lnTo>
                  <a:lnTo>
                    <a:pt x="52709" y="269069"/>
                  </a:lnTo>
                  <a:lnTo>
                    <a:pt x="34282" y="309992"/>
                  </a:lnTo>
                  <a:lnTo>
                    <a:pt x="19591" y="352802"/>
                  </a:lnTo>
                  <a:lnTo>
                    <a:pt x="8844" y="397294"/>
                  </a:lnTo>
                  <a:lnTo>
                    <a:pt x="2245" y="443261"/>
                  </a:lnTo>
                  <a:lnTo>
                    <a:pt x="0" y="490499"/>
                  </a:lnTo>
                  <a:lnTo>
                    <a:pt x="2245" y="537737"/>
                  </a:lnTo>
                  <a:lnTo>
                    <a:pt x="8844" y="583704"/>
                  </a:lnTo>
                  <a:lnTo>
                    <a:pt x="19591" y="628196"/>
                  </a:lnTo>
                  <a:lnTo>
                    <a:pt x="34282" y="671006"/>
                  </a:lnTo>
                  <a:lnTo>
                    <a:pt x="52709" y="711929"/>
                  </a:lnTo>
                  <a:lnTo>
                    <a:pt x="74667" y="750760"/>
                  </a:lnTo>
                  <a:lnTo>
                    <a:pt x="99952" y="787292"/>
                  </a:lnTo>
                  <a:lnTo>
                    <a:pt x="128357" y="821321"/>
                  </a:lnTo>
                  <a:lnTo>
                    <a:pt x="159676" y="852641"/>
                  </a:lnTo>
                  <a:lnTo>
                    <a:pt x="193705" y="881046"/>
                  </a:lnTo>
                  <a:lnTo>
                    <a:pt x="230238" y="906331"/>
                  </a:lnTo>
                  <a:lnTo>
                    <a:pt x="269069" y="928289"/>
                  </a:lnTo>
                  <a:lnTo>
                    <a:pt x="309992" y="946716"/>
                  </a:lnTo>
                  <a:lnTo>
                    <a:pt x="352802" y="961406"/>
                  </a:lnTo>
                  <a:lnTo>
                    <a:pt x="397294" y="972154"/>
                  </a:lnTo>
                  <a:lnTo>
                    <a:pt x="443261" y="978753"/>
                  </a:lnTo>
                  <a:lnTo>
                    <a:pt x="490499" y="980998"/>
                  </a:lnTo>
                  <a:close/>
                </a:path>
              </a:pathLst>
            </a:custGeom>
            <a:ln w="12700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42689" y="3000248"/>
              <a:ext cx="347345" cy="426084"/>
            </a:xfrm>
            <a:custGeom>
              <a:avLst/>
              <a:gdLst/>
              <a:ahLst/>
              <a:cxnLst/>
              <a:rect l="l" t="t" r="r" b="b"/>
              <a:pathLst>
                <a:path w="347345" h="426085">
                  <a:moveTo>
                    <a:pt x="193586" y="425767"/>
                  </a:moveTo>
                  <a:lnTo>
                    <a:pt x="193586" y="425767"/>
                  </a:lnTo>
                  <a:lnTo>
                    <a:pt x="2082" y="425767"/>
                  </a:lnTo>
                  <a:lnTo>
                    <a:pt x="0" y="423633"/>
                  </a:lnTo>
                  <a:lnTo>
                    <a:pt x="0" y="421004"/>
                  </a:lnTo>
                  <a:lnTo>
                    <a:pt x="0" y="4762"/>
                  </a:lnTo>
                  <a:lnTo>
                    <a:pt x="0" y="2133"/>
                  </a:lnTo>
                  <a:lnTo>
                    <a:pt x="2082" y="0"/>
                  </a:lnTo>
                  <a:lnTo>
                    <a:pt x="4673" y="0"/>
                  </a:lnTo>
                  <a:lnTo>
                    <a:pt x="342518" y="0"/>
                  </a:lnTo>
                  <a:lnTo>
                    <a:pt x="345109" y="0"/>
                  </a:lnTo>
                  <a:lnTo>
                    <a:pt x="347192" y="2133"/>
                  </a:lnTo>
                  <a:lnTo>
                    <a:pt x="347192" y="4762"/>
                  </a:lnTo>
                  <a:lnTo>
                    <a:pt x="347192" y="306362"/>
                  </a:lnTo>
                  <a:lnTo>
                    <a:pt x="347192" y="308089"/>
                  </a:lnTo>
                  <a:lnTo>
                    <a:pt x="346278" y="309676"/>
                  </a:lnTo>
                  <a:lnTo>
                    <a:pt x="344804" y="310514"/>
                  </a:lnTo>
                  <a:lnTo>
                    <a:pt x="343331" y="311353"/>
                  </a:lnTo>
                  <a:lnTo>
                    <a:pt x="341515" y="311327"/>
                  </a:lnTo>
                  <a:lnTo>
                    <a:pt x="303213" y="296913"/>
                  </a:lnTo>
                  <a:lnTo>
                    <a:pt x="290093" y="295986"/>
                  </a:lnTo>
                  <a:lnTo>
                    <a:pt x="252881" y="303658"/>
                  </a:lnTo>
                  <a:lnTo>
                    <a:pt x="222464" y="324569"/>
                  </a:lnTo>
                  <a:lnTo>
                    <a:pt x="201941" y="355559"/>
                  </a:lnTo>
                  <a:lnTo>
                    <a:pt x="194411" y="393471"/>
                  </a:lnTo>
                  <a:lnTo>
                    <a:pt x="194617" y="399815"/>
                  </a:lnTo>
                  <a:lnTo>
                    <a:pt x="195233" y="406145"/>
                  </a:lnTo>
                  <a:lnTo>
                    <a:pt x="196254" y="412438"/>
                  </a:lnTo>
                  <a:lnTo>
                    <a:pt x="197675" y="418668"/>
                  </a:lnTo>
                  <a:lnTo>
                    <a:pt x="198056" y="419353"/>
                  </a:lnTo>
                  <a:lnTo>
                    <a:pt x="198272" y="420154"/>
                  </a:lnTo>
                  <a:lnTo>
                    <a:pt x="198272" y="421004"/>
                  </a:lnTo>
                  <a:lnTo>
                    <a:pt x="198272" y="423633"/>
                  </a:lnTo>
                  <a:lnTo>
                    <a:pt x="196176" y="425767"/>
                  </a:lnTo>
                  <a:lnTo>
                    <a:pt x="193586" y="425767"/>
                  </a:lnTo>
                  <a:close/>
                </a:path>
                <a:path w="347345" h="426085">
                  <a:moveTo>
                    <a:pt x="269544" y="244271"/>
                  </a:moveTo>
                  <a:lnTo>
                    <a:pt x="77596" y="244271"/>
                  </a:lnTo>
                </a:path>
                <a:path w="347345" h="426085">
                  <a:moveTo>
                    <a:pt x="237070" y="295986"/>
                  </a:moveTo>
                  <a:lnTo>
                    <a:pt x="110121" y="295986"/>
                  </a:lnTo>
                </a:path>
                <a:path w="347345" h="426085">
                  <a:moveTo>
                    <a:pt x="202831" y="347713"/>
                  </a:moveTo>
                  <a:lnTo>
                    <a:pt x="94627" y="347713"/>
                  </a:lnTo>
                </a:path>
                <a:path w="347345" h="426085">
                  <a:moveTo>
                    <a:pt x="269544" y="87591"/>
                  </a:moveTo>
                  <a:lnTo>
                    <a:pt x="77596" y="87591"/>
                  </a:lnTo>
                </a:path>
                <a:path w="347345" h="426085">
                  <a:moveTo>
                    <a:pt x="237070" y="139293"/>
                  </a:moveTo>
                  <a:lnTo>
                    <a:pt x="110121" y="139293"/>
                  </a:lnTo>
                </a:path>
                <a:path w="347345" h="426085">
                  <a:moveTo>
                    <a:pt x="252526" y="191007"/>
                  </a:moveTo>
                  <a:lnTo>
                    <a:pt x="94627" y="191007"/>
                  </a:lnTo>
                </a:path>
              </a:pathLst>
            </a:custGeom>
            <a:ln w="8661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7403" y="3243469"/>
              <a:ext cx="262890" cy="268605"/>
            </a:xfrm>
            <a:custGeom>
              <a:avLst/>
              <a:gdLst/>
              <a:ahLst/>
              <a:cxnLst/>
              <a:rect l="l" t="t" r="r" b="b"/>
              <a:pathLst>
                <a:path w="262889" h="268604">
                  <a:moveTo>
                    <a:pt x="131317" y="0"/>
                  </a:moveTo>
                  <a:lnTo>
                    <a:pt x="89853" y="6856"/>
                  </a:lnTo>
                  <a:lnTo>
                    <a:pt x="53810" y="25940"/>
                  </a:lnTo>
                  <a:lnTo>
                    <a:pt x="25368" y="55020"/>
                  </a:lnTo>
                  <a:lnTo>
                    <a:pt x="6705" y="91867"/>
                  </a:lnTo>
                  <a:lnTo>
                    <a:pt x="0" y="134251"/>
                  </a:lnTo>
                  <a:lnTo>
                    <a:pt x="6705" y="176610"/>
                  </a:lnTo>
                  <a:lnTo>
                    <a:pt x="25368" y="213430"/>
                  </a:lnTo>
                  <a:lnTo>
                    <a:pt x="53810" y="242486"/>
                  </a:lnTo>
                  <a:lnTo>
                    <a:pt x="89853" y="261552"/>
                  </a:lnTo>
                  <a:lnTo>
                    <a:pt x="131317" y="268401"/>
                  </a:lnTo>
                  <a:lnTo>
                    <a:pt x="172758" y="261552"/>
                  </a:lnTo>
                  <a:lnTo>
                    <a:pt x="208777" y="242486"/>
                  </a:lnTo>
                  <a:lnTo>
                    <a:pt x="237199" y="213430"/>
                  </a:lnTo>
                  <a:lnTo>
                    <a:pt x="255847" y="176610"/>
                  </a:lnTo>
                  <a:lnTo>
                    <a:pt x="262547" y="134251"/>
                  </a:lnTo>
                  <a:lnTo>
                    <a:pt x="255847" y="91867"/>
                  </a:lnTo>
                  <a:lnTo>
                    <a:pt x="237199" y="55020"/>
                  </a:lnTo>
                  <a:lnTo>
                    <a:pt x="208777" y="25940"/>
                  </a:lnTo>
                  <a:lnTo>
                    <a:pt x="172758" y="6856"/>
                  </a:lnTo>
                  <a:lnTo>
                    <a:pt x="131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7403" y="3243469"/>
              <a:ext cx="262890" cy="268605"/>
            </a:xfrm>
            <a:custGeom>
              <a:avLst/>
              <a:gdLst/>
              <a:ahLst/>
              <a:cxnLst/>
              <a:rect l="l" t="t" r="r" b="b"/>
              <a:pathLst>
                <a:path w="262889" h="268604">
                  <a:moveTo>
                    <a:pt x="131317" y="268401"/>
                  </a:moveTo>
                  <a:lnTo>
                    <a:pt x="89853" y="261552"/>
                  </a:lnTo>
                  <a:lnTo>
                    <a:pt x="53810" y="242486"/>
                  </a:lnTo>
                  <a:lnTo>
                    <a:pt x="25368" y="213430"/>
                  </a:lnTo>
                  <a:lnTo>
                    <a:pt x="6705" y="176610"/>
                  </a:lnTo>
                  <a:lnTo>
                    <a:pt x="0" y="134251"/>
                  </a:lnTo>
                  <a:lnTo>
                    <a:pt x="6705" y="91867"/>
                  </a:lnTo>
                  <a:lnTo>
                    <a:pt x="25368" y="55020"/>
                  </a:lnTo>
                  <a:lnTo>
                    <a:pt x="53810" y="25940"/>
                  </a:lnTo>
                  <a:lnTo>
                    <a:pt x="89853" y="6856"/>
                  </a:lnTo>
                  <a:lnTo>
                    <a:pt x="131317" y="0"/>
                  </a:lnTo>
                  <a:lnTo>
                    <a:pt x="172758" y="6856"/>
                  </a:lnTo>
                  <a:lnTo>
                    <a:pt x="208777" y="25940"/>
                  </a:lnTo>
                  <a:lnTo>
                    <a:pt x="237199" y="55020"/>
                  </a:lnTo>
                  <a:lnTo>
                    <a:pt x="255847" y="91867"/>
                  </a:lnTo>
                  <a:lnTo>
                    <a:pt x="262547" y="134251"/>
                  </a:lnTo>
                  <a:lnTo>
                    <a:pt x="255847" y="176610"/>
                  </a:lnTo>
                  <a:lnTo>
                    <a:pt x="237199" y="213430"/>
                  </a:lnTo>
                  <a:lnTo>
                    <a:pt x="208777" y="242486"/>
                  </a:lnTo>
                  <a:lnTo>
                    <a:pt x="172758" y="261552"/>
                  </a:lnTo>
                  <a:lnTo>
                    <a:pt x="131317" y="268401"/>
                  </a:lnTo>
                  <a:close/>
                </a:path>
              </a:pathLst>
            </a:custGeom>
            <a:ln w="11544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961" y="3285004"/>
              <a:ext cx="309695" cy="3187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471999" y="3252199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>
                  <a:moveTo>
                    <a:pt x="0" y="0"/>
                  </a:moveTo>
                  <a:lnTo>
                    <a:pt x="926998" y="0"/>
                  </a:lnTo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8003" y="3200853"/>
              <a:ext cx="89992" cy="9000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8254078" y="850390"/>
            <a:ext cx="842010" cy="885825"/>
          </a:xfrm>
          <a:custGeom>
            <a:avLst/>
            <a:gdLst/>
            <a:ahLst/>
            <a:cxnLst/>
            <a:rect l="l" t="t" r="r" b="b"/>
            <a:pathLst>
              <a:path w="842009" h="885825">
                <a:moveTo>
                  <a:pt x="0" y="885215"/>
                </a:moveTo>
                <a:lnTo>
                  <a:pt x="841667" y="0"/>
                </a:lnTo>
              </a:path>
            </a:pathLst>
          </a:custGeom>
          <a:ln w="9004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481159" y="1568707"/>
            <a:ext cx="1927225" cy="993775"/>
            <a:chOff x="4481159" y="1568707"/>
            <a:chExt cx="1927225" cy="993775"/>
          </a:xfrm>
        </p:grpSpPr>
        <p:sp>
          <p:nvSpPr>
            <p:cNvPr id="32" name="object 32"/>
            <p:cNvSpPr/>
            <p:nvPr/>
          </p:nvSpPr>
          <p:spPr>
            <a:xfrm>
              <a:off x="4487509" y="1575057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490499" y="980998"/>
                  </a:moveTo>
                  <a:lnTo>
                    <a:pt x="537737" y="978753"/>
                  </a:lnTo>
                  <a:lnTo>
                    <a:pt x="583704" y="972154"/>
                  </a:lnTo>
                  <a:lnTo>
                    <a:pt x="628196" y="961406"/>
                  </a:lnTo>
                  <a:lnTo>
                    <a:pt x="671006" y="946716"/>
                  </a:lnTo>
                  <a:lnTo>
                    <a:pt x="711929" y="928289"/>
                  </a:lnTo>
                  <a:lnTo>
                    <a:pt x="750760" y="906331"/>
                  </a:lnTo>
                  <a:lnTo>
                    <a:pt x="787292" y="881046"/>
                  </a:lnTo>
                  <a:lnTo>
                    <a:pt x="821321" y="852641"/>
                  </a:lnTo>
                  <a:lnTo>
                    <a:pt x="852641" y="821321"/>
                  </a:lnTo>
                  <a:lnTo>
                    <a:pt x="881046" y="787292"/>
                  </a:lnTo>
                  <a:lnTo>
                    <a:pt x="906331" y="750760"/>
                  </a:lnTo>
                  <a:lnTo>
                    <a:pt x="928289" y="711929"/>
                  </a:lnTo>
                  <a:lnTo>
                    <a:pt x="946716" y="671006"/>
                  </a:lnTo>
                  <a:lnTo>
                    <a:pt x="961406" y="628196"/>
                  </a:lnTo>
                  <a:lnTo>
                    <a:pt x="972154" y="583704"/>
                  </a:lnTo>
                  <a:lnTo>
                    <a:pt x="978753" y="537737"/>
                  </a:lnTo>
                  <a:lnTo>
                    <a:pt x="980998" y="490499"/>
                  </a:lnTo>
                  <a:lnTo>
                    <a:pt x="978753" y="443261"/>
                  </a:lnTo>
                  <a:lnTo>
                    <a:pt x="972154" y="397294"/>
                  </a:lnTo>
                  <a:lnTo>
                    <a:pt x="961406" y="352802"/>
                  </a:lnTo>
                  <a:lnTo>
                    <a:pt x="946716" y="309992"/>
                  </a:lnTo>
                  <a:lnTo>
                    <a:pt x="928289" y="269069"/>
                  </a:lnTo>
                  <a:lnTo>
                    <a:pt x="906331" y="230238"/>
                  </a:lnTo>
                  <a:lnTo>
                    <a:pt x="881046" y="193705"/>
                  </a:lnTo>
                  <a:lnTo>
                    <a:pt x="852641" y="159676"/>
                  </a:lnTo>
                  <a:lnTo>
                    <a:pt x="821321" y="128357"/>
                  </a:lnTo>
                  <a:lnTo>
                    <a:pt x="787292" y="99952"/>
                  </a:lnTo>
                  <a:lnTo>
                    <a:pt x="750760" y="74667"/>
                  </a:lnTo>
                  <a:lnTo>
                    <a:pt x="711929" y="52709"/>
                  </a:lnTo>
                  <a:lnTo>
                    <a:pt x="671006" y="34282"/>
                  </a:lnTo>
                  <a:lnTo>
                    <a:pt x="628196" y="19591"/>
                  </a:lnTo>
                  <a:lnTo>
                    <a:pt x="583704" y="8844"/>
                  </a:lnTo>
                  <a:lnTo>
                    <a:pt x="537737" y="2245"/>
                  </a:lnTo>
                  <a:lnTo>
                    <a:pt x="490499" y="0"/>
                  </a:lnTo>
                  <a:lnTo>
                    <a:pt x="443261" y="2245"/>
                  </a:lnTo>
                  <a:lnTo>
                    <a:pt x="397294" y="8844"/>
                  </a:lnTo>
                  <a:lnTo>
                    <a:pt x="352802" y="19591"/>
                  </a:lnTo>
                  <a:lnTo>
                    <a:pt x="309992" y="34282"/>
                  </a:lnTo>
                  <a:lnTo>
                    <a:pt x="269069" y="52709"/>
                  </a:lnTo>
                  <a:lnTo>
                    <a:pt x="230238" y="74667"/>
                  </a:lnTo>
                  <a:lnTo>
                    <a:pt x="193705" y="99952"/>
                  </a:lnTo>
                  <a:lnTo>
                    <a:pt x="159676" y="128357"/>
                  </a:lnTo>
                  <a:lnTo>
                    <a:pt x="128357" y="159676"/>
                  </a:lnTo>
                  <a:lnTo>
                    <a:pt x="99952" y="193705"/>
                  </a:lnTo>
                  <a:lnTo>
                    <a:pt x="74667" y="230238"/>
                  </a:lnTo>
                  <a:lnTo>
                    <a:pt x="52709" y="269069"/>
                  </a:lnTo>
                  <a:lnTo>
                    <a:pt x="34282" y="309992"/>
                  </a:lnTo>
                  <a:lnTo>
                    <a:pt x="19591" y="352802"/>
                  </a:lnTo>
                  <a:lnTo>
                    <a:pt x="8844" y="397294"/>
                  </a:lnTo>
                  <a:lnTo>
                    <a:pt x="2245" y="443261"/>
                  </a:lnTo>
                  <a:lnTo>
                    <a:pt x="0" y="490499"/>
                  </a:lnTo>
                  <a:lnTo>
                    <a:pt x="2245" y="537737"/>
                  </a:lnTo>
                  <a:lnTo>
                    <a:pt x="8844" y="583704"/>
                  </a:lnTo>
                  <a:lnTo>
                    <a:pt x="19591" y="628196"/>
                  </a:lnTo>
                  <a:lnTo>
                    <a:pt x="34282" y="671006"/>
                  </a:lnTo>
                  <a:lnTo>
                    <a:pt x="52709" y="711929"/>
                  </a:lnTo>
                  <a:lnTo>
                    <a:pt x="74667" y="750760"/>
                  </a:lnTo>
                  <a:lnTo>
                    <a:pt x="99952" y="787292"/>
                  </a:lnTo>
                  <a:lnTo>
                    <a:pt x="128357" y="821321"/>
                  </a:lnTo>
                  <a:lnTo>
                    <a:pt x="159676" y="852641"/>
                  </a:lnTo>
                  <a:lnTo>
                    <a:pt x="193705" y="881046"/>
                  </a:lnTo>
                  <a:lnTo>
                    <a:pt x="230238" y="906331"/>
                  </a:lnTo>
                  <a:lnTo>
                    <a:pt x="269069" y="928289"/>
                  </a:lnTo>
                  <a:lnTo>
                    <a:pt x="309992" y="946716"/>
                  </a:lnTo>
                  <a:lnTo>
                    <a:pt x="352802" y="961406"/>
                  </a:lnTo>
                  <a:lnTo>
                    <a:pt x="397294" y="972154"/>
                  </a:lnTo>
                  <a:lnTo>
                    <a:pt x="443261" y="978753"/>
                  </a:lnTo>
                  <a:lnTo>
                    <a:pt x="490499" y="980998"/>
                  </a:lnTo>
                  <a:close/>
                </a:path>
              </a:pathLst>
            </a:custGeom>
            <a:ln w="12700">
              <a:solidFill>
                <a:srgbClr val="18BE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5587" y="1785644"/>
              <a:ext cx="222935" cy="32839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99234" y="2133385"/>
              <a:ext cx="523875" cy="205740"/>
            </a:xfrm>
            <a:custGeom>
              <a:avLst/>
              <a:gdLst/>
              <a:ahLst/>
              <a:cxnLst/>
              <a:rect l="l" t="t" r="r" b="b"/>
              <a:pathLst>
                <a:path w="523875" h="205739">
                  <a:moveTo>
                    <a:pt x="199948" y="86280"/>
                  </a:moveTo>
                  <a:lnTo>
                    <a:pt x="270592" y="102793"/>
                  </a:lnTo>
                  <a:lnTo>
                    <a:pt x="312187" y="103243"/>
                  </a:lnTo>
                  <a:lnTo>
                    <a:pt x="339458" y="76146"/>
                  </a:lnTo>
                  <a:lnTo>
                    <a:pt x="338493" y="69351"/>
                  </a:lnTo>
                  <a:lnTo>
                    <a:pt x="274189" y="17980"/>
                  </a:lnTo>
                  <a:lnTo>
                    <a:pt x="219613" y="5211"/>
                  </a:lnTo>
                  <a:lnTo>
                    <a:pt x="166242" y="136"/>
                  </a:lnTo>
                  <a:lnTo>
                    <a:pt x="153477" y="0"/>
                  </a:lnTo>
                  <a:lnTo>
                    <a:pt x="141939" y="376"/>
                  </a:lnTo>
                  <a:lnTo>
                    <a:pt x="93563" y="12575"/>
                  </a:lnTo>
                  <a:lnTo>
                    <a:pt x="27533" y="46925"/>
                  </a:lnTo>
                  <a:lnTo>
                    <a:pt x="0" y="63700"/>
                  </a:lnTo>
                  <a:lnTo>
                    <a:pt x="75526" y="195361"/>
                  </a:lnTo>
                  <a:lnTo>
                    <a:pt x="124504" y="180247"/>
                  </a:lnTo>
                  <a:lnTo>
                    <a:pt x="162498" y="178600"/>
                  </a:lnTo>
                  <a:lnTo>
                    <a:pt x="194119" y="185343"/>
                  </a:lnTo>
                  <a:lnTo>
                    <a:pt x="223979" y="195399"/>
                  </a:lnTo>
                  <a:lnTo>
                    <a:pt x="256690" y="203690"/>
                  </a:lnTo>
                  <a:lnTo>
                    <a:pt x="296862" y="205140"/>
                  </a:lnTo>
                  <a:lnTo>
                    <a:pt x="379948" y="172442"/>
                  </a:lnTo>
                  <a:lnTo>
                    <a:pt x="431322" y="141800"/>
                  </a:lnTo>
                  <a:lnTo>
                    <a:pt x="478020" y="107904"/>
                  </a:lnTo>
                  <a:lnTo>
                    <a:pt x="511623" y="75459"/>
                  </a:lnTo>
                  <a:lnTo>
                    <a:pt x="523709" y="49171"/>
                  </a:lnTo>
                  <a:lnTo>
                    <a:pt x="517799" y="33265"/>
                  </a:lnTo>
                  <a:lnTo>
                    <a:pt x="505078" y="24976"/>
                  </a:lnTo>
                  <a:lnTo>
                    <a:pt x="489062" y="22323"/>
                  </a:lnTo>
                  <a:lnTo>
                    <a:pt x="473265" y="23326"/>
                  </a:lnTo>
                  <a:lnTo>
                    <a:pt x="435080" y="33430"/>
                  </a:lnTo>
                  <a:lnTo>
                    <a:pt x="386587" y="54428"/>
                  </a:lnTo>
                  <a:lnTo>
                    <a:pt x="350997" y="75589"/>
                  </a:lnTo>
                  <a:lnTo>
                    <a:pt x="337083" y="86369"/>
                  </a:lnTo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71999" y="2071905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>
                  <a:moveTo>
                    <a:pt x="0" y="0"/>
                  </a:moveTo>
                  <a:lnTo>
                    <a:pt x="926998" y="0"/>
                  </a:lnTo>
                </a:path>
              </a:pathLst>
            </a:custGeom>
            <a:ln w="12700">
              <a:solidFill>
                <a:srgbClr val="0CB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8003" y="2020559"/>
              <a:ext cx="89992" cy="9000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972357" y="5556011"/>
            <a:ext cx="8458835" cy="2004060"/>
          </a:xfrm>
          <a:custGeom>
            <a:avLst/>
            <a:gdLst/>
            <a:ahLst/>
            <a:cxnLst/>
            <a:rect l="l" t="t" r="r" b="b"/>
            <a:pathLst>
              <a:path w="8458835" h="2004059">
                <a:moveTo>
                  <a:pt x="2003996" y="0"/>
                </a:moveTo>
                <a:lnTo>
                  <a:pt x="8458631" y="0"/>
                </a:lnTo>
                <a:lnTo>
                  <a:pt x="6454635" y="2003996"/>
                </a:lnTo>
                <a:lnTo>
                  <a:pt x="0" y="2003996"/>
                </a:lnTo>
                <a:lnTo>
                  <a:pt x="2003996" y="0"/>
                </a:lnTo>
                <a:close/>
              </a:path>
            </a:pathLst>
          </a:custGeom>
          <a:solidFill>
            <a:srgbClr val="0C9E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382822" y="5740829"/>
            <a:ext cx="543179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 marR="5080" indent="21336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FFFFFF"/>
                </a:solidFill>
                <a:latin typeface="Roboto Light"/>
                <a:cs typeface="Roboto Light"/>
              </a:rPr>
              <a:t>Заявники 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та </a:t>
            </a: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ІЗІ можуть підписувати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меморандуми про </a:t>
            </a:r>
            <a:r>
              <a:rPr sz="1400" b="1" spc="-3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співпрацю 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та</a:t>
            </a:r>
            <a:r>
              <a:rPr sz="1400" b="0" spc="5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укладати</a:t>
            </a:r>
            <a:r>
              <a:rPr sz="1400" b="0" spc="1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договори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про</a:t>
            </a:r>
            <a:r>
              <a:rPr sz="14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нерозголошення</a:t>
            </a:r>
            <a:endParaRPr sz="1400" dirty="0">
              <a:latin typeface="Roboto"/>
              <a:cs typeface="Roboto"/>
            </a:endParaRPr>
          </a:p>
          <a:p>
            <a:pPr marL="226060" marR="427990" indent="21336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Roboto"/>
                <a:cs typeface="Roboto"/>
              </a:rPr>
              <a:t>конфіденційної </a:t>
            </a:r>
            <a:r>
              <a:rPr sz="1400" b="1" spc="-5" dirty="0">
                <a:solidFill>
                  <a:srgbClr val="FFFFFF"/>
                </a:solidFill>
                <a:latin typeface="Roboto"/>
                <a:cs typeface="Roboto"/>
              </a:rPr>
              <a:t>інформації </a:t>
            </a:r>
            <a:r>
              <a:rPr sz="1400" b="0" spc="-15" dirty="0">
                <a:solidFill>
                  <a:srgbClr val="FFFFFF"/>
                </a:solidFill>
                <a:latin typeface="Roboto Light"/>
                <a:cs typeface="Roboto Light"/>
              </a:rPr>
              <a:t>щодо </a:t>
            </a:r>
            <a:r>
              <a:rPr sz="1400" b="0" dirty="0">
                <a:solidFill>
                  <a:srgbClr val="FFFFFF"/>
                </a:solidFill>
                <a:latin typeface="Roboto Light"/>
                <a:cs typeface="Roboto Light"/>
              </a:rPr>
              <a:t>надання </a:t>
            </a: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UkraineInvest </a:t>
            </a:r>
            <a:r>
              <a:rPr sz="1400" b="0" spc="-33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організаційної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 та</a:t>
            </a:r>
            <a:r>
              <a:rPr sz="1400" b="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інформаційно-консультативної</a:t>
            </a:r>
            <a:endParaRPr sz="1400" dirty="0">
              <a:latin typeface="Roboto Light"/>
              <a:cs typeface="Roboto Light"/>
            </a:endParaRPr>
          </a:p>
          <a:p>
            <a:pPr marL="12700">
              <a:lnSpc>
                <a:spcPct val="100000"/>
              </a:lnSpc>
            </a:pP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допомоги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Roboto Light"/>
                <a:cs typeface="Roboto Light"/>
              </a:rPr>
              <a:t>з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питань </a:t>
            </a:r>
            <a:r>
              <a:rPr sz="1400" b="0" spc="-10" dirty="0">
                <a:solidFill>
                  <a:srgbClr val="FFFFFF"/>
                </a:solidFill>
                <a:latin typeface="Roboto Light"/>
                <a:cs typeface="Roboto Light"/>
              </a:rPr>
              <a:t>підготовки та</a:t>
            </a:r>
            <a:r>
              <a:rPr sz="1400" b="0" spc="-5" dirty="0">
                <a:solidFill>
                  <a:srgbClr val="FFFFFF"/>
                </a:solidFill>
                <a:latin typeface="Roboto Light"/>
                <a:cs typeface="Roboto Light"/>
              </a:rPr>
              <a:t> реалізації ІПЗІ.</a:t>
            </a:r>
            <a:endParaRPr sz="1400" dirty="0">
              <a:latin typeface="Roboto Light"/>
              <a:cs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2394" y="5467982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2405" y="5467984"/>
            <a:ext cx="748665" cy="22225"/>
          </a:xfrm>
          <a:custGeom>
            <a:avLst/>
            <a:gdLst/>
            <a:ahLst/>
            <a:cxnLst/>
            <a:rect l="l" t="t" r="r" b="b"/>
            <a:pathLst>
              <a:path w="7486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748665" h="22225">
                <a:moveTo>
                  <a:pt x="88049" y="4927"/>
                </a:moveTo>
                <a:lnTo>
                  <a:pt x="83096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99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096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  <a:path w="748665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748665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15150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8056" y="17081"/>
                </a:lnTo>
                <a:lnTo>
                  <a:pt x="202984" y="22009"/>
                </a:lnTo>
                <a:lnTo>
                  <a:pt x="215150" y="22009"/>
                </a:lnTo>
                <a:lnTo>
                  <a:pt x="220065" y="17094"/>
                </a:lnTo>
                <a:lnTo>
                  <a:pt x="224993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748665" h="22225">
                <a:moveTo>
                  <a:pt x="374091" y="4927"/>
                </a:moveTo>
                <a:lnTo>
                  <a:pt x="369150" y="0"/>
                </a:lnTo>
                <a:lnTo>
                  <a:pt x="363080" y="0"/>
                </a:lnTo>
                <a:lnTo>
                  <a:pt x="357022" y="0"/>
                </a:lnTo>
                <a:lnTo>
                  <a:pt x="352094" y="4927"/>
                </a:lnTo>
                <a:lnTo>
                  <a:pt x="347141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58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61" y="22009"/>
                </a:lnTo>
                <a:lnTo>
                  <a:pt x="308076" y="17094"/>
                </a:lnTo>
                <a:lnTo>
                  <a:pt x="313004" y="22009"/>
                </a:lnTo>
                <a:lnTo>
                  <a:pt x="325158" y="22009"/>
                </a:lnTo>
                <a:lnTo>
                  <a:pt x="330073" y="17094"/>
                </a:lnTo>
                <a:lnTo>
                  <a:pt x="335000" y="22009"/>
                </a:lnTo>
                <a:lnTo>
                  <a:pt x="347141" y="22009"/>
                </a:lnTo>
                <a:lnTo>
                  <a:pt x="352082" y="17094"/>
                </a:lnTo>
                <a:lnTo>
                  <a:pt x="357022" y="22009"/>
                </a:lnTo>
                <a:lnTo>
                  <a:pt x="369150" y="22009"/>
                </a:lnTo>
                <a:lnTo>
                  <a:pt x="374091" y="17081"/>
                </a:lnTo>
                <a:lnTo>
                  <a:pt x="374091" y="4927"/>
                </a:lnTo>
                <a:close/>
              </a:path>
              <a:path w="748665" h="22225">
                <a:moveTo>
                  <a:pt x="462114" y="4927"/>
                </a:moveTo>
                <a:lnTo>
                  <a:pt x="457174" y="0"/>
                </a:lnTo>
                <a:lnTo>
                  <a:pt x="451104" y="0"/>
                </a:lnTo>
                <a:lnTo>
                  <a:pt x="445020" y="0"/>
                </a:lnTo>
                <a:lnTo>
                  <a:pt x="440105" y="4914"/>
                </a:lnTo>
                <a:lnTo>
                  <a:pt x="435190" y="0"/>
                </a:lnTo>
                <a:lnTo>
                  <a:pt x="429107" y="0"/>
                </a:lnTo>
                <a:lnTo>
                  <a:pt x="423024" y="0"/>
                </a:lnTo>
                <a:lnTo>
                  <a:pt x="418096" y="4927"/>
                </a:lnTo>
                <a:lnTo>
                  <a:pt x="418096" y="17081"/>
                </a:lnTo>
                <a:lnTo>
                  <a:pt x="423024" y="22009"/>
                </a:lnTo>
                <a:lnTo>
                  <a:pt x="435190" y="22009"/>
                </a:lnTo>
                <a:lnTo>
                  <a:pt x="440105" y="17094"/>
                </a:lnTo>
                <a:lnTo>
                  <a:pt x="445020" y="22009"/>
                </a:lnTo>
                <a:lnTo>
                  <a:pt x="457174" y="22009"/>
                </a:lnTo>
                <a:lnTo>
                  <a:pt x="462114" y="17081"/>
                </a:lnTo>
                <a:lnTo>
                  <a:pt x="462114" y="4927"/>
                </a:lnTo>
                <a:close/>
              </a:path>
              <a:path w="748665" h="22225">
                <a:moveTo>
                  <a:pt x="682155" y="4927"/>
                </a:moveTo>
                <a:lnTo>
                  <a:pt x="677214" y="0"/>
                </a:lnTo>
                <a:lnTo>
                  <a:pt x="671144" y="0"/>
                </a:lnTo>
                <a:lnTo>
                  <a:pt x="665060" y="0"/>
                </a:lnTo>
                <a:lnTo>
                  <a:pt x="660133" y="4927"/>
                </a:lnTo>
                <a:lnTo>
                  <a:pt x="655218" y="0"/>
                </a:lnTo>
                <a:lnTo>
                  <a:pt x="649135" y="0"/>
                </a:lnTo>
                <a:lnTo>
                  <a:pt x="643051" y="0"/>
                </a:lnTo>
                <a:lnTo>
                  <a:pt x="638124" y="4927"/>
                </a:lnTo>
                <a:lnTo>
                  <a:pt x="633209" y="0"/>
                </a:lnTo>
                <a:lnTo>
                  <a:pt x="627138" y="0"/>
                </a:lnTo>
                <a:lnTo>
                  <a:pt x="621080" y="0"/>
                </a:lnTo>
                <a:lnTo>
                  <a:pt x="616153" y="4927"/>
                </a:lnTo>
                <a:lnTo>
                  <a:pt x="611212" y="0"/>
                </a:lnTo>
                <a:lnTo>
                  <a:pt x="605142" y="0"/>
                </a:lnTo>
                <a:lnTo>
                  <a:pt x="599059" y="0"/>
                </a:lnTo>
                <a:lnTo>
                  <a:pt x="594131" y="4927"/>
                </a:lnTo>
                <a:lnTo>
                  <a:pt x="589203" y="0"/>
                </a:lnTo>
                <a:lnTo>
                  <a:pt x="583133" y="0"/>
                </a:lnTo>
                <a:lnTo>
                  <a:pt x="577049" y="0"/>
                </a:lnTo>
                <a:lnTo>
                  <a:pt x="572122" y="4927"/>
                </a:lnTo>
                <a:lnTo>
                  <a:pt x="567207" y="0"/>
                </a:lnTo>
                <a:lnTo>
                  <a:pt x="561124" y="0"/>
                </a:lnTo>
                <a:lnTo>
                  <a:pt x="555040" y="0"/>
                </a:lnTo>
                <a:lnTo>
                  <a:pt x="550113" y="4927"/>
                </a:lnTo>
                <a:lnTo>
                  <a:pt x="545198" y="0"/>
                </a:lnTo>
                <a:lnTo>
                  <a:pt x="539127" y="0"/>
                </a:lnTo>
                <a:lnTo>
                  <a:pt x="533044" y="0"/>
                </a:lnTo>
                <a:lnTo>
                  <a:pt x="528116" y="4927"/>
                </a:lnTo>
                <a:lnTo>
                  <a:pt x="523201" y="0"/>
                </a:lnTo>
                <a:lnTo>
                  <a:pt x="517118" y="0"/>
                </a:lnTo>
                <a:lnTo>
                  <a:pt x="511035" y="0"/>
                </a:lnTo>
                <a:lnTo>
                  <a:pt x="506107" y="4927"/>
                </a:lnTo>
                <a:lnTo>
                  <a:pt x="506107" y="17081"/>
                </a:lnTo>
                <a:lnTo>
                  <a:pt x="511035" y="22009"/>
                </a:lnTo>
                <a:lnTo>
                  <a:pt x="523201" y="22009"/>
                </a:lnTo>
                <a:lnTo>
                  <a:pt x="528116" y="17094"/>
                </a:lnTo>
                <a:lnTo>
                  <a:pt x="533044" y="22009"/>
                </a:lnTo>
                <a:lnTo>
                  <a:pt x="545198" y="22009"/>
                </a:lnTo>
                <a:lnTo>
                  <a:pt x="550113" y="17094"/>
                </a:lnTo>
                <a:lnTo>
                  <a:pt x="555040" y="22009"/>
                </a:lnTo>
                <a:lnTo>
                  <a:pt x="567207" y="22009"/>
                </a:lnTo>
                <a:lnTo>
                  <a:pt x="572122" y="17094"/>
                </a:lnTo>
                <a:lnTo>
                  <a:pt x="577049" y="22009"/>
                </a:lnTo>
                <a:lnTo>
                  <a:pt x="589203" y="22009"/>
                </a:lnTo>
                <a:lnTo>
                  <a:pt x="594131" y="17094"/>
                </a:lnTo>
                <a:lnTo>
                  <a:pt x="599059" y="22009"/>
                </a:lnTo>
                <a:lnTo>
                  <a:pt x="611212" y="22009"/>
                </a:lnTo>
                <a:lnTo>
                  <a:pt x="616140" y="17094"/>
                </a:lnTo>
                <a:lnTo>
                  <a:pt x="621080" y="22009"/>
                </a:lnTo>
                <a:lnTo>
                  <a:pt x="633209" y="22009"/>
                </a:lnTo>
                <a:lnTo>
                  <a:pt x="638124" y="17094"/>
                </a:lnTo>
                <a:lnTo>
                  <a:pt x="643051" y="22009"/>
                </a:lnTo>
                <a:lnTo>
                  <a:pt x="655218" y="22009"/>
                </a:lnTo>
                <a:lnTo>
                  <a:pt x="660133" y="17094"/>
                </a:lnTo>
                <a:lnTo>
                  <a:pt x="665060" y="22009"/>
                </a:lnTo>
                <a:lnTo>
                  <a:pt x="677214" y="22009"/>
                </a:lnTo>
                <a:lnTo>
                  <a:pt x="682155" y="17081"/>
                </a:lnTo>
                <a:lnTo>
                  <a:pt x="682155" y="4927"/>
                </a:lnTo>
                <a:close/>
              </a:path>
              <a:path w="748665" h="22225">
                <a:moveTo>
                  <a:pt x="748182" y="4927"/>
                </a:moveTo>
                <a:lnTo>
                  <a:pt x="743242" y="0"/>
                </a:lnTo>
                <a:lnTo>
                  <a:pt x="737171" y="0"/>
                </a:lnTo>
                <a:lnTo>
                  <a:pt x="731088" y="0"/>
                </a:lnTo>
                <a:lnTo>
                  <a:pt x="726160" y="4927"/>
                </a:lnTo>
                <a:lnTo>
                  <a:pt x="721245" y="0"/>
                </a:lnTo>
                <a:lnTo>
                  <a:pt x="715162" y="0"/>
                </a:lnTo>
                <a:lnTo>
                  <a:pt x="709079" y="0"/>
                </a:lnTo>
                <a:lnTo>
                  <a:pt x="704151" y="4927"/>
                </a:lnTo>
                <a:lnTo>
                  <a:pt x="704151" y="17081"/>
                </a:lnTo>
                <a:lnTo>
                  <a:pt x="709079" y="22009"/>
                </a:lnTo>
                <a:lnTo>
                  <a:pt x="721245" y="22009"/>
                </a:lnTo>
                <a:lnTo>
                  <a:pt x="726160" y="17094"/>
                </a:lnTo>
                <a:lnTo>
                  <a:pt x="731088" y="22009"/>
                </a:lnTo>
                <a:lnTo>
                  <a:pt x="743242" y="22009"/>
                </a:lnTo>
                <a:lnTo>
                  <a:pt x="748182" y="17081"/>
                </a:lnTo>
                <a:lnTo>
                  <a:pt x="74818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2385" y="5489993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66040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4420" y="548999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84434" y="5489993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42570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242570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242570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15112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12" y="22009"/>
                </a:lnTo>
                <a:lnTo>
                  <a:pt x="220052" y="17094"/>
                </a:lnTo>
                <a:lnTo>
                  <a:pt x="224993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6516" y="5489993"/>
            <a:ext cx="264160" cy="22225"/>
          </a:xfrm>
          <a:custGeom>
            <a:avLst/>
            <a:gdLst/>
            <a:ahLst/>
            <a:cxnLst/>
            <a:rect l="l" t="t" r="r" b="b"/>
            <a:pathLst>
              <a:path w="264159" h="22225">
                <a:moveTo>
                  <a:pt x="21996" y="4927"/>
                </a:move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close/>
              </a:path>
              <a:path w="264159" h="22225">
                <a:moveTo>
                  <a:pt x="176034" y="4927"/>
                </a:moveTo>
                <a:lnTo>
                  <a:pt x="171107" y="0"/>
                </a:lnTo>
                <a:lnTo>
                  <a:pt x="165023" y="0"/>
                </a:lnTo>
                <a:lnTo>
                  <a:pt x="158940" y="0"/>
                </a:lnTo>
                <a:lnTo>
                  <a:pt x="154012" y="4927"/>
                </a:lnTo>
                <a:lnTo>
                  <a:pt x="149098" y="0"/>
                </a:lnTo>
                <a:lnTo>
                  <a:pt x="143027" y="0"/>
                </a:lnTo>
                <a:lnTo>
                  <a:pt x="136969" y="0"/>
                </a:lnTo>
                <a:lnTo>
                  <a:pt x="132041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94"/>
                </a:lnTo>
                <a:lnTo>
                  <a:pt x="136969" y="22009"/>
                </a:lnTo>
                <a:lnTo>
                  <a:pt x="149098" y="22009"/>
                </a:lnTo>
                <a:lnTo>
                  <a:pt x="154012" y="17094"/>
                </a:lnTo>
                <a:lnTo>
                  <a:pt x="158940" y="22009"/>
                </a:lnTo>
                <a:lnTo>
                  <a:pt x="171107" y="22009"/>
                </a:lnTo>
                <a:lnTo>
                  <a:pt x="176034" y="17081"/>
                </a:lnTo>
                <a:lnTo>
                  <a:pt x="176034" y="4927"/>
                </a:lnTo>
                <a:close/>
              </a:path>
              <a:path w="264159" h="22225">
                <a:moveTo>
                  <a:pt x="220052" y="4927"/>
                </a:move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52" y="17081"/>
                </a:lnTo>
                <a:lnTo>
                  <a:pt x="220052" y="4927"/>
                </a:lnTo>
                <a:close/>
              </a:path>
              <a:path w="264159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42049" y="17081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4394" y="5512003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27" y="4927"/>
                </a:moveTo>
                <a:lnTo>
                  <a:pt x="61099" y="0"/>
                </a:lnTo>
                <a:lnTo>
                  <a:pt x="55016" y="0"/>
                </a:lnTo>
                <a:lnTo>
                  <a:pt x="48958" y="0"/>
                </a:lnTo>
                <a:lnTo>
                  <a:pt x="44030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8958" y="22009"/>
                </a:lnTo>
                <a:lnTo>
                  <a:pt x="61099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18433" y="5512003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44005" y="4927"/>
                </a:moveTo>
                <a:lnTo>
                  <a:pt x="39077" y="0"/>
                </a:lnTo>
                <a:lnTo>
                  <a:pt x="32994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77" y="22009"/>
                </a:lnTo>
                <a:lnTo>
                  <a:pt x="44005" y="17081"/>
                </a:lnTo>
                <a:lnTo>
                  <a:pt x="44005" y="4927"/>
                </a:lnTo>
                <a:close/>
              </a:path>
              <a:path w="154304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81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0481" y="5512003"/>
            <a:ext cx="440690" cy="22225"/>
          </a:xfrm>
          <a:custGeom>
            <a:avLst/>
            <a:gdLst/>
            <a:ahLst/>
            <a:cxnLst/>
            <a:rect l="l" t="t" r="r" b="b"/>
            <a:pathLst>
              <a:path w="440690" h="22225">
                <a:moveTo>
                  <a:pt x="44018" y="4927"/>
                </a:moveTo>
                <a:lnTo>
                  <a:pt x="39065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65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  <a:path w="4406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440690" h="22225">
                <a:moveTo>
                  <a:pt x="198031" y="4927"/>
                </a:moveTo>
                <a:lnTo>
                  <a:pt x="193103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25" y="17094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03" y="22009"/>
                </a:lnTo>
                <a:lnTo>
                  <a:pt x="198031" y="17081"/>
                </a:lnTo>
                <a:lnTo>
                  <a:pt x="198031" y="4927"/>
                </a:lnTo>
                <a:close/>
              </a:path>
              <a:path w="440690" h="22225">
                <a:moveTo>
                  <a:pt x="264058" y="4927"/>
                </a:moveTo>
                <a:lnTo>
                  <a:pt x="259130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36" y="17094"/>
                </a:lnTo>
                <a:lnTo>
                  <a:pt x="246964" y="22009"/>
                </a:lnTo>
                <a:lnTo>
                  <a:pt x="259130" y="22009"/>
                </a:lnTo>
                <a:lnTo>
                  <a:pt x="264058" y="17081"/>
                </a:lnTo>
                <a:lnTo>
                  <a:pt x="264058" y="4927"/>
                </a:lnTo>
                <a:close/>
              </a:path>
              <a:path w="440690" h="22225">
                <a:moveTo>
                  <a:pt x="352069" y="4927"/>
                </a:moveTo>
                <a:lnTo>
                  <a:pt x="347141" y="0"/>
                </a:lnTo>
                <a:lnTo>
                  <a:pt x="341058" y="0"/>
                </a:lnTo>
                <a:lnTo>
                  <a:pt x="334975" y="0"/>
                </a:lnTo>
                <a:lnTo>
                  <a:pt x="330047" y="4927"/>
                </a:lnTo>
                <a:lnTo>
                  <a:pt x="325132" y="0"/>
                </a:lnTo>
                <a:lnTo>
                  <a:pt x="319062" y="0"/>
                </a:lnTo>
                <a:lnTo>
                  <a:pt x="313004" y="0"/>
                </a:lnTo>
                <a:lnTo>
                  <a:pt x="308063" y="4927"/>
                </a:lnTo>
                <a:lnTo>
                  <a:pt x="308063" y="17081"/>
                </a:lnTo>
                <a:lnTo>
                  <a:pt x="313004" y="22009"/>
                </a:lnTo>
                <a:lnTo>
                  <a:pt x="325132" y="22009"/>
                </a:lnTo>
                <a:lnTo>
                  <a:pt x="330047" y="17094"/>
                </a:lnTo>
                <a:lnTo>
                  <a:pt x="334975" y="22009"/>
                </a:lnTo>
                <a:lnTo>
                  <a:pt x="347141" y="22009"/>
                </a:lnTo>
                <a:lnTo>
                  <a:pt x="352069" y="17081"/>
                </a:lnTo>
                <a:lnTo>
                  <a:pt x="352069" y="4927"/>
                </a:lnTo>
                <a:close/>
              </a:path>
              <a:path w="440690" h="22225">
                <a:moveTo>
                  <a:pt x="440105" y="4927"/>
                </a:moveTo>
                <a:lnTo>
                  <a:pt x="435165" y="0"/>
                </a:lnTo>
                <a:lnTo>
                  <a:pt x="429094" y="0"/>
                </a:lnTo>
                <a:lnTo>
                  <a:pt x="423011" y="0"/>
                </a:lnTo>
                <a:lnTo>
                  <a:pt x="418084" y="4927"/>
                </a:lnTo>
                <a:lnTo>
                  <a:pt x="413169" y="0"/>
                </a:lnTo>
                <a:lnTo>
                  <a:pt x="407085" y="0"/>
                </a:lnTo>
                <a:lnTo>
                  <a:pt x="401002" y="0"/>
                </a:lnTo>
                <a:lnTo>
                  <a:pt x="396074" y="4927"/>
                </a:lnTo>
                <a:lnTo>
                  <a:pt x="396074" y="17081"/>
                </a:lnTo>
                <a:lnTo>
                  <a:pt x="401002" y="22009"/>
                </a:lnTo>
                <a:lnTo>
                  <a:pt x="413169" y="22009"/>
                </a:lnTo>
                <a:lnTo>
                  <a:pt x="418084" y="17094"/>
                </a:lnTo>
                <a:lnTo>
                  <a:pt x="423011" y="22009"/>
                </a:lnTo>
                <a:lnTo>
                  <a:pt x="435165" y="22009"/>
                </a:lnTo>
                <a:lnTo>
                  <a:pt x="440105" y="17081"/>
                </a:lnTo>
                <a:lnTo>
                  <a:pt x="44010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42385" y="5534012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52405" y="5534012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154304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94460" y="553400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04487" y="5534012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18" y="4927"/>
                </a:move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58513" y="5534012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27" y="4927"/>
                </a:moveTo>
                <a:lnTo>
                  <a:pt x="61099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99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78569" y="553400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64394" y="5556021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27" y="4927"/>
                </a:moveTo>
                <a:lnTo>
                  <a:pt x="61099" y="0"/>
                </a:lnTo>
                <a:lnTo>
                  <a:pt x="55016" y="0"/>
                </a:lnTo>
                <a:lnTo>
                  <a:pt x="48958" y="0"/>
                </a:lnTo>
                <a:lnTo>
                  <a:pt x="44030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81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68"/>
                </a:lnTo>
                <a:lnTo>
                  <a:pt x="48958" y="22009"/>
                </a:lnTo>
                <a:lnTo>
                  <a:pt x="61099" y="22009"/>
                </a:lnTo>
                <a:lnTo>
                  <a:pt x="66027" y="17068"/>
                </a:lnTo>
                <a:lnTo>
                  <a:pt x="6602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18433" y="5556021"/>
            <a:ext cx="374650" cy="22225"/>
          </a:xfrm>
          <a:custGeom>
            <a:avLst/>
            <a:gdLst/>
            <a:ahLst/>
            <a:cxnLst/>
            <a:rect l="l" t="t" r="r" b="b"/>
            <a:pathLst>
              <a:path w="374650" h="22225">
                <a:moveTo>
                  <a:pt x="22021" y="4927"/>
                </a:move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2009"/>
                </a:lnTo>
                <a:lnTo>
                  <a:pt x="17068" y="22009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374650" h="22225">
                <a:moveTo>
                  <a:pt x="374091" y="4927"/>
                </a:move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47141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25145" y="0"/>
                </a:lnTo>
                <a:lnTo>
                  <a:pt x="319062" y="0"/>
                </a:lnTo>
                <a:lnTo>
                  <a:pt x="312978" y="0"/>
                </a:lnTo>
                <a:lnTo>
                  <a:pt x="308051" y="4927"/>
                </a:lnTo>
                <a:lnTo>
                  <a:pt x="303123" y="0"/>
                </a:lnTo>
                <a:lnTo>
                  <a:pt x="297053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14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12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3116" y="0"/>
                </a:lnTo>
                <a:lnTo>
                  <a:pt x="187032" y="0"/>
                </a:lnTo>
                <a:lnTo>
                  <a:pt x="180949" y="0"/>
                </a:lnTo>
                <a:lnTo>
                  <a:pt x="176022" y="4927"/>
                </a:lnTo>
                <a:lnTo>
                  <a:pt x="171094" y="0"/>
                </a:lnTo>
                <a:lnTo>
                  <a:pt x="165023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83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68"/>
                </a:lnTo>
                <a:lnTo>
                  <a:pt x="70929" y="22009"/>
                </a:lnTo>
                <a:lnTo>
                  <a:pt x="83083" y="22009"/>
                </a:lnTo>
                <a:lnTo>
                  <a:pt x="88011" y="17081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094" y="22009"/>
                </a:lnTo>
                <a:lnTo>
                  <a:pt x="176022" y="17081"/>
                </a:lnTo>
                <a:lnTo>
                  <a:pt x="180949" y="22009"/>
                </a:lnTo>
                <a:lnTo>
                  <a:pt x="193116" y="22009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12" y="22009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81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45" y="17094"/>
                </a:lnTo>
                <a:lnTo>
                  <a:pt x="268973" y="22009"/>
                </a:lnTo>
                <a:lnTo>
                  <a:pt x="281114" y="22009"/>
                </a:lnTo>
                <a:lnTo>
                  <a:pt x="286054" y="17081"/>
                </a:lnTo>
                <a:lnTo>
                  <a:pt x="290995" y="22009"/>
                </a:lnTo>
                <a:lnTo>
                  <a:pt x="303123" y="22009"/>
                </a:lnTo>
                <a:lnTo>
                  <a:pt x="308051" y="17081"/>
                </a:lnTo>
                <a:lnTo>
                  <a:pt x="312978" y="22009"/>
                </a:lnTo>
                <a:lnTo>
                  <a:pt x="325145" y="22009"/>
                </a:lnTo>
                <a:lnTo>
                  <a:pt x="330060" y="17081"/>
                </a:lnTo>
                <a:lnTo>
                  <a:pt x="334987" y="22009"/>
                </a:lnTo>
                <a:lnTo>
                  <a:pt x="347141" y="22009"/>
                </a:lnTo>
                <a:lnTo>
                  <a:pt x="352069" y="17081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91" y="17068"/>
                </a:lnTo>
                <a:lnTo>
                  <a:pt x="37409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58513" y="5556021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81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  <a:path w="242570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68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4973" y="22009"/>
                </a:lnTo>
                <a:lnTo>
                  <a:pt x="127101" y="22009"/>
                </a:lnTo>
                <a:lnTo>
                  <a:pt x="132041" y="17068"/>
                </a:lnTo>
                <a:lnTo>
                  <a:pt x="132041" y="4927"/>
                </a:lnTo>
                <a:close/>
              </a:path>
              <a:path w="242570" h="22225">
                <a:moveTo>
                  <a:pt x="198056" y="4927"/>
                </a:move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07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54025" y="17068"/>
                </a:lnTo>
                <a:lnTo>
                  <a:pt x="158953" y="22009"/>
                </a:lnTo>
                <a:lnTo>
                  <a:pt x="171107" y="22009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56" y="17068"/>
                </a:lnTo>
                <a:lnTo>
                  <a:pt x="198056" y="4927"/>
                </a:lnTo>
                <a:close/>
              </a:path>
              <a:path w="242570" h="22225">
                <a:moveTo>
                  <a:pt x="242074" y="4927"/>
                </a:moveTo>
                <a:lnTo>
                  <a:pt x="237134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20052" y="17068"/>
                </a:lnTo>
                <a:lnTo>
                  <a:pt x="224980" y="22009"/>
                </a:lnTo>
                <a:lnTo>
                  <a:pt x="237134" y="22009"/>
                </a:lnTo>
                <a:lnTo>
                  <a:pt x="242074" y="17068"/>
                </a:lnTo>
                <a:lnTo>
                  <a:pt x="24207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20376" y="5578017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68"/>
                </a:lnTo>
                <a:lnTo>
                  <a:pt x="70954" y="21996"/>
                </a:lnTo>
                <a:lnTo>
                  <a:pt x="83121" y="21996"/>
                </a:lnTo>
                <a:lnTo>
                  <a:pt x="88049" y="17068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96423" y="5578017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242570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68"/>
                </a:lnTo>
                <a:lnTo>
                  <a:pt x="48945" y="21996"/>
                </a:lnTo>
                <a:lnTo>
                  <a:pt x="61087" y="21996"/>
                </a:lnTo>
                <a:lnTo>
                  <a:pt x="66001" y="17081"/>
                </a:lnTo>
                <a:lnTo>
                  <a:pt x="70929" y="21996"/>
                </a:lnTo>
                <a:lnTo>
                  <a:pt x="83096" y="21996"/>
                </a:lnTo>
                <a:lnTo>
                  <a:pt x="88011" y="17081"/>
                </a:lnTo>
                <a:lnTo>
                  <a:pt x="92938" y="21996"/>
                </a:lnTo>
                <a:lnTo>
                  <a:pt x="105092" y="21996"/>
                </a:lnTo>
                <a:lnTo>
                  <a:pt x="110020" y="17081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41" y="17068"/>
                </a:lnTo>
                <a:lnTo>
                  <a:pt x="132041" y="4927"/>
                </a:lnTo>
                <a:close/>
              </a:path>
              <a:path w="242570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68"/>
                </a:lnTo>
                <a:lnTo>
                  <a:pt x="158965" y="21996"/>
                </a:lnTo>
                <a:lnTo>
                  <a:pt x="171132" y="21996"/>
                </a:lnTo>
                <a:lnTo>
                  <a:pt x="176060" y="17068"/>
                </a:lnTo>
                <a:lnTo>
                  <a:pt x="176060" y="4927"/>
                </a:lnTo>
                <a:close/>
              </a:path>
              <a:path w="242570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68"/>
                </a:lnTo>
                <a:lnTo>
                  <a:pt x="224967" y="21996"/>
                </a:lnTo>
                <a:lnTo>
                  <a:pt x="237121" y="21996"/>
                </a:lnTo>
                <a:lnTo>
                  <a:pt x="242062" y="17068"/>
                </a:lnTo>
                <a:lnTo>
                  <a:pt x="24206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04487" y="5578017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22009" y="4927"/>
                </a:move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68"/>
                </a:lnTo>
                <a:lnTo>
                  <a:pt x="4940" y="21996"/>
                </a:lnTo>
                <a:lnTo>
                  <a:pt x="17068" y="21996"/>
                </a:lnTo>
                <a:lnTo>
                  <a:pt x="22009" y="17068"/>
                </a:lnTo>
                <a:lnTo>
                  <a:pt x="22009" y="4927"/>
                </a:lnTo>
                <a:close/>
              </a:path>
              <a:path w="154304" h="22225">
                <a:moveTo>
                  <a:pt x="88036" y="4927"/>
                </a:move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68"/>
                </a:lnTo>
                <a:lnTo>
                  <a:pt x="48933" y="21996"/>
                </a:lnTo>
                <a:lnTo>
                  <a:pt x="61087" y="21996"/>
                </a:lnTo>
                <a:lnTo>
                  <a:pt x="66014" y="17081"/>
                </a:lnTo>
                <a:lnTo>
                  <a:pt x="70942" y="21996"/>
                </a:lnTo>
                <a:lnTo>
                  <a:pt x="83108" y="21996"/>
                </a:lnTo>
                <a:lnTo>
                  <a:pt x="88036" y="17068"/>
                </a:lnTo>
                <a:lnTo>
                  <a:pt x="88036" y="4927"/>
                </a:lnTo>
                <a:close/>
              </a:path>
              <a:path w="154304" h="22225">
                <a:moveTo>
                  <a:pt x="154025" y="4927"/>
                </a:moveTo>
                <a:lnTo>
                  <a:pt x="149098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098" y="21996"/>
                </a:lnTo>
                <a:lnTo>
                  <a:pt x="154025" y="17068"/>
                </a:lnTo>
                <a:lnTo>
                  <a:pt x="15402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68545" y="5578017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2009" y="4927"/>
                </a:move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68"/>
                </a:lnTo>
                <a:lnTo>
                  <a:pt x="4940" y="21996"/>
                </a:lnTo>
                <a:lnTo>
                  <a:pt x="17068" y="21996"/>
                </a:lnTo>
                <a:lnTo>
                  <a:pt x="22009" y="17068"/>
                </a:lnTo>
                <a:lnTo>
                  <a:pt x="22009" y="4927"/>
                </a:lnTo>
                <a:close/>
              </a:path>
              <a:path w="110490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74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43992" y="17068"/>
                </a:lnTo>
                <a:lnTo>
                  <a:pt x="48920" y="21996"/>
                </a:lnTo>
                <a:lnTo>
                  <a:pt x="61074" y="21996"/>
                </a:lnTo>
                <a:lnTo>
                  <a:pt x="66001" y="17081"/>
                </a:lnTo>
                <a:lnTo>
                  <a:pt x="70929" y="21996"/>
                </a:lnTo>
                <a:lnTo>
                  <a:pt x="83096" y="21996"/>
                </a:lnTo>
                <a:lnTo>
                  <a:pt x="88011" y="17081"/>
                </a:lnTo>
                <a:lnTo>
                  <a:pt x="92938" y="21996"/>
                </a:lnTo>
                <a:lnTo>
                  <a:pt x="105105" y="21996"/>
                </a:lnTo>
                <a:lnTo>
                  <a:pt x="110032" y="17068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20376" y="5600013"/>
            <a:ext cx="902335" cy="44450"/>
          </a:xfrm>
          <a:custGeom>
            <a:avLst/>
            <a:gdLst/>
            <a:ahLst/>
            <a:cxnLst/>
            <a:rect l="l" t="t" r="r" b="b"/>
            <a:pathLst>
              <a:path w="902334" h="44450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902334" h="44450">
                <a:moveTo>
                  <a:pt x="44030" y="26936"/>
                </a:moveTo>
                <a:lnTo>
                  <a:pt x="39103" y="22009"/>
                </a:lnTo>
                <a:lnTo>
                  <a:pt x="33020" y="22009"/>
                </a:lnTo>
                <a:lnTo>
                  <a:pt x="26936" y="22009"/>
                </a:lnTo>
                <a:lnTo>
                  <a:pt x="22009" y="26936"/>
                </a:lnTo>
                <a:lnTo>
                  <a:pt x="22009" y="39090"/>
                </a:lnTo>
                <a:lnTo>
                  <a:pt x="26936" y="44018"/>
                </a:lnTo>
                <a:lnTo>
                  <a:pt x="39103" y="44018"/>
                </a:lnTo>
                <a:lnTo>
                  <a:pt x="44030" y="39090"/>
                </a:lnTo>
                <a:lnTo>
                  <a:pt x="44030" y="26936"/>
                </a:lnTo>
                <a:close/>
              </a:path>
              <a:path w="902334" h="44450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902334" h="44450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32041" y="26924"/>
                </a:lnTo>
                <a:lnTo>
                  <a:pt x="127127" y="22009"/>
                </a:lnTo>
                <a:lnTo>
                  <a:pt x="121043" y="22009"/>
                </a:lnTo>
                <a:lnTo>
                  <a:pt x="114960" y="22009"/>
                </a:lnTo>
                <a:lnTo>
                  <a:pt x="110032" y="26936"/>
                </a:lnTo>
                <a:lnTo>
                  <a:pt x="105117" y="22009"/>
                </a:lnTo>
                <a:lnTo>
                  <a:pt x="110045" y="17081"/>
                </a:lnTo>
                <a:lnTo>
                  <a:pt x="110045" y="4927"/>
                </a:lnTo>
                <a:lnTo>
                  <a:pt x="105117" y="0"/>
                </a:lnTo>
                <a:lnTo>
                  <a:pt x="99034" y="0"/>
                </a:lnTo>
                <a:lnTo>
                  <a:pt x="92976" y="0"/>
                </a:lnTo>
                <a:lnTo>
                  <a:pt x="88049" y="4927"/>
                </a:lnTo>
                <a:lnTo>
                  <a:pt x="88049" y="17081"/>
                </a:lnTo>
                <a:lnTo>
                  <a:pt x="92976" y="22009"/>
                </a:lnTo>
                <a:lnTo>
                  <a:pt x="88049" y="26936"/>
                </a:lnTo>
                <a:lnTo>
                  <a:pt x="88049" y="39090"/>
                </a:lnTo>
                <a:lnTo>
                  <a:pt x="92976" y="44018"/>
                </a:lnTo>
                <a:lnTo>
                  <a:pt x="105117" y="44018"/>
                </a:lnTo>
                <a:lnTo>
                  <a:pt x="110032" y="39103"/>
                </a:lnTo>
                <a:lnTo>
                  <a:pt x="114960" y="44018"/>
                </a:lnTo>
                <a:lnTo>
                  <a:pt x="127127" y="44018"/>
                </a:lnTo>
                <a:lnTo>
                  <a:pt x="132041" y="39103"/>
                </a:lnTo>
                <a:lnTo>
                  <a:pt x="136956" y="44018"/>
                </a:lnTo>
                <a:lnTo>
                  <a:pt x="149123" y="44018"/>
                </a:lnTo>
                <a:lnTo>
                  <a:pt x="154051" y="39090"/>
                </a:lnTo>
                <a:lnTo>
                  <a:pt x="154051" y="26936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902334" h="44450">
                <a:moveTo>
                  <a:pt x="198069" y="4927"/>
                </a:move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76047" y="26936"/>
                </a:lnTo>
                <a:lnTo>
                  <a:pt x="176047" y="39090"/>
                </a:lnTo>
                <a:lnTo>
                  <a:pt x="180975" y="44018"/>
                </a:lnTo>
                <a:lnTo>
                  <a:pt x="193128" y="44018"/>
                </a:lnTo>
                <a:lnTo>
                  <a:pt x="198069" y="39090"/>
                </a:lnTo>
                <a:lnTo>
                  <a:pt x="198069" y="26936"/>
                </a:lnTo>
                <a:lnTo>
                  <a:pt x="193128" y="22009"/>
                </a:lnTo>
                <a:lnTo>
                  <a:pt x="198069" y="17081"/>
                </a:lnTo>
                <a:lnTo>
                  <a:pt x="198069" y="4927"/>
                </a:lnTo>
                <a:close/>
              </a:path>
              <a:path w="902334" h="44450">
                <a:moveTo>
                  <a:pt x="242062" y="4927"/>
                </a:moveTo>
                <a:lnTo>
                  <a:pt x="237134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20065" y="17081"/>
                </a:lnTo>
                <a:lnTo>
                  <a:pt x="224993" y="22009"/>
                </a:lnTo>
                <a:lnTo>
                  <a:pt x="237134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902334" h="44450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64058" y="26936"/>
                </a:lnTo>
                <a:lnTo>
                  <a:pt x="264058" y="39090"/>
                </a:lnTo>
                <a:lnTo>
                  <a:pt x="268986" y="44018"/>
                </a:lnTo>
                <a:lnTo>
                  <a:pt x="281139" y="44018"/>
                </a:lnTo>
                <a:lnTo>
                  <a:pt x="286080" y="39090"/>
                </a:lnTo>
                <a:lnTo>
                  <a:pt x="286080" y="26936"/>
                </a:lnTo>
                <a:lnTo>
                  <a:pt x="281139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902334" h="44450">
                <a:moveTo>
                  <a:pt x="330098" y="4927"/>
                </a:moveTo>
                <a:lnTo>
                  <a:pt x="325158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8076" y="17081"/>
                </a:lnTo>
                <a:lnTo>
                  <a:pt x="313004" y="22009"/>
                </a:lnTo>
                <a:lnTo>
                  <a:pt x="308076" y="26936"/>
                </a:lnTo>
                <a:lnTo>
                  <a:pt x="308076" y="39090"/>
                </a:lnTo>
                <a:lnTo>
                  <a:pt x="313004" y="44018"/>
                </a:lnTo>
                <a:lnTo>
                  <a:pt x="325158" y="44018"/>
                </a:lnTo>
                <a:lnTo>
                  <a:pt x="330098" y="39090"/>
                </a:lnTo>
                <a:lnTo>
                  <a:pt x="330098" y="26936"/>
                </a:lnTo>
                <a:lnTo>
                  <a:pt x="325158" y="22009"/>
                </a:lnTo>
                <a:lnTo>
                  <a:pt x="330098" y="17081"/>
                </a:lnTo>
                <a:lnTo>
                  <a:pt x="330098" y="4927"/>
                </a:lnTo>
                <a:close/>
              </a:path>
              <a:path w="902334" h="44450">
                <a:moveTo>
                  <a:pt x="374091" y="4927"/>
                </a:moveTo>
                <a:lnTo>
                  <a:pt x="369150" y="0"/>
                </a:lnTo>
                <a:lnTo>
                  <a:pt x="363080" y="0"/>
                </a:lnTo>
                <a:lnTo>
                  <a:pt x="357022" y="0"/>
                </a:lnTo>
                <a:lnTo>
                  <a:pt x="352082" y="4927"/>
                </a:lnTo>
                <a:lnTo>
                  <a:pt x="352082" y="17081"/>
                </a:lnTo>
                <a:lnTo>
                  <a:pt x="357022" y="22009"/>
                </a:lnTo>
                <a:lnTo>
                  <a:pt x="369150" y="22009"/>
                </a:lnTo>
                <a:lnTo>
                  <a:pt x="374091" y="17081"/>
                </a:lnTo>
                <a:lnTo>
                  <a:pt x="374091" y="4927"/>
                </a:lnTo>
                <a:close/>
              </a:path>
              <a:path w="902334" h="44450">
                <a:moveTo>
                  <a:pt x="418109" y="4927"/>
                </a:moveTo>
                <a:lnTo>
                  <a:pt x="413169" y="0"/>
                </a:lnTo>
                <a:lnTo>
                  <a:pt x="407098" y="0"/>
                </a:lnTo>
                <a:lnTo>
                  <a:pt x="401015" y="0"/>
                </a:lnTo>
                <a:lnTo>
                  <a:pt x="396087" y="4927"/>
                </a:lnTo>
                <a:lnTo>
                  <a:pt x="396087" y="17081"/>
                </a:lnTo>
                <a:lnTo>
                  <a:pt x="401015" y="22009"/>
                </a:lnTo>
                <a:lnTo>
                  <a:pt x="396087" y="26936"/>
                </a:lnTo>
                <a:lnTo>
                  <a:pt x="396087" y="39090"/>
                </a:lnTo>
                <a:lnTo>
                  <a:pt x="401015" y="44018"/>
                </a:lnTo>
                <a:lnTo>
                  <a:pt x="413169" y="44018"/>
                </a:lnTo>
                <a:lnTo>
                  <a:pt x="418109" y="39090"/>
                </a:lnTo>
                <a:lnTo>
                  <a:pt x="418109" y="26936"/>
                </a:lnTo>
                <a:lnTo>
                  <a:pt x="413169" y="22009"/>
                </a:lnTo>
                <a:lnTo>
                  <a:pt x="418109" y="17081"/>
                </a:lnTo>
                <a:lnTo>
                  <a:pt x="418109" y="4927"/>
                </a:lnTo>
                <a:close/>
              </a:path>
              <a:path w="902334" h="44450">
                <a:moveTo>
                  <a:pt x="462127" y="4927"/>
                </a:moveTo>
                <a:lnTo>
                  <a:pt x="457187" y="0"/>
                </a:lnTo>
                <a:lnTo>
                  <a:pt x="451116" y="0"/>
                </a:lnTo>
                <a:lnTo>
                  <a:pt x="445033" y="0"/>
                </a:lnTo>
                <a:lnTo>
                  <a:pt x="440105" y="4927"/>
                </a:lnTo>
                <a:lnTo>
                  <a:pt x="440105" y="17081"/>
                </a:lnTo>
                <a:lnTo>
                  <a:pt x="445033" y="22009"/>
                </a:lnTo>
                <a:lnTo>
                  <a:pt x="457187" y="22009"/>
                </a:lnTo>
                <a:lnTo>
                  <a:pt x="462127" y="17081"/>
                </a:lnTo>
                <a:lnTo>
                  <a:pt x="462127" y="4927"/>
                </a:lnTo>
                <a:close/>
              </a:path>
              <a:path w="902334" h="44450">
                <a:moveTo>
                  <a:pt x="528129" y="26936"/>
                </a:moveTo>
                <a:lnTo>
                  <a:pt x="523201" y="22009"/>
                </a:lnTo>
                <a:lnTo>
                  <a:pt x="517118" y="22009"/>
                </a:lnTo>
                <a:lnTo>
                  <a:pt x="511035" y="22009"/>
                </a:lnTo>
                <a:lnTo>
                  <a:pt x="506107" y="26936"/>
                </a:lnTo>
                <a:lnTo>
                  <a:pt x="501180" y="22009"/>
                </a:lnTo>
                <a:lnTo>
                  <a:pt x="506120" y="17081"/>
                </a:lnTo>
                <a:lnTo>
                  <a:pt x="506120" y="4927"/>
                </a:lnTo>
                <a:lnTo>
                  <a:pt x="501180" y="0"/>
                </a:lnTo>
                <a:lnTo>
                  <a:pt x="495109" y="0"/>
                </a:lnTo>
                <a:lnTo>
                  <a:pt x="489051" y="0"/>
                </a:lnTo>
                <a:lnTo>
                  <a:pt x="484111" y="4927"/>
                </a:lnTo>
                <a:lnTo>
                  <a:pt x="484111" y="17081"/>
                </a:lnTo>
                <a:lnTo>
                  <a:pt x="489051" y="22009"/>
                </a:lnTo>
                <a:lnTo>
                  <a:pt x="484111" y="26936"/>
                </a:lnTo>
                <a:lnTo>
                  <a:pt x="484111" y="39090"/>
                </a:lnTo>
                <a:lnTo>
                  <a:pt x="489051" y="44018"/>
                </a:lnTo>
                <a:lnTo>
                  <a:pt x="501180" y="44018"/>
                </a:lnTo>
                <a:lnTo>
                  <a:pt x="506107" y="39103"/>
                </a:lnTo>
                <a:lnTo>
                  <a:pt x="511035" y="44018"/>
                </a:lnTo>
                <a:lnTo>
                  <a:pt x="523201" y="44018"/>
                </a:lnTo>
                <a:lnTo>
                  <a:pt x="528129" y="39090"/>
                </a:lnTo>
                <a:lnTo>
                  <a:pt x="528129" y="26936"/>
                </a:lnTo>
                <a:close/>
              </a:path>
              <a:path w="902334" h="44450">
                <a:moveTo>
                  <a:pt x="550138" y="4927"/>
                </a:moveTo>
                <a:lnTo>
                  <a:pt x="545198" y="0"/>
                </a:lnTo>
                <a:lnTo>
                  <a:pt x="539127" y="0"/>
                </a:lnTo>
                <a:lnTo>
                  <a:pt x="533044" y="0"/>
                </a:lnTo>
                <a:lnTo>
                  <a:pt x="528116" y="4927"/>
                </a:lnTo>
                <a:lnTo>
                  <a:pt x="528116" y="17081"/>
                </a:lnTo>
                <a:lnTo>
                  <a:pt x="533044" y="22009"/>
                </a:lnTo>
                <a:lnTo>
                  <a:pt x="545198" y="22009"/>
                </a:lnTo>
                <a:lnTo>
                  <a:pt x="550138" y="17081"/>
                </a:lnTo>
                <a:lnTo>
                  <a:pt x="550138" y="4927"/>
                </a:lnTo>
                <a:close/>
              </a:path>
              <a:path w="902334" h="44450">
                <a:moveTo>
                  <a:pt x="572147" y="26936"/>
                </a:moveTo>
                <a:lnTo>
                  <a:pt x="567220" y="22009"/>
                </a:lnTo>
                <a:lnTo>
                  <a:pt x="561136" y="22009"/>
                </a:lnTo>
                <a:lnTo>
                  <a:pt x="555053" y="22009"/>
                </a:lnTo>
                <a:lnTo>
                  <a:pt x="550125" y="26936"/>
                </a:lnTo>
                <a:lnTo>
                  <a:pt x="550125" y="39090"/>
                </a:lnTo>
                <a:lnTo>
                  <a:pt x="555053" y="44018"/>
                </a:lnTo>
                <a:lnTo>
                  <a:pt x="567220" y="44018"/>
                </a:lnTo>
                <a:lnTo>
                  <a:pt x="572147" y="39090"/>
                </a:lnTo>
                <a:lnTo>
                  <a:pt x="572147" y="26936"/>
                </a:lnTo>
                <a:close/>
              </a:path>
              <a:path w="902334" h="44450">
                <a:moveTo>
                  <a:pt x="594144" y="4927"/>
                </a:moveTo>
                <a:lnTo>
                  <a:pt x="589203" y="0"/>
                </a:lnTo>
                <a:lnTo>
                  <a:pt x="583133" y="0"/>
                </a:lnTo>
                <a:lnTo>
                  <a:pt x="577049" y="0"/>
                </a:lnTo>
                <a:lnTo>
                  <a:pt x="572122" y="4927"/>
                </a:lnTo>
                <a:lnTo>
                  <a:pt x="572122" y="17081"/>
                </a:lnTo>
                <a:lnTo>
                  <a:pt x="577049" y="22009"/>
                </a:lnTo>
                <a:lnTo>
                  <a:pt x="589203" y="22009"/>
                </a:lnTo>
                <a:lnTo>
                  <a:pt x="594144" y="17081"/>
                </a:lnTo>
                <a:lnTo>
                  <a:pt x="594144" y="4927"/>
                </a:lnTo>
                <a:close/>
              </a:path>
              <a:path w="902334" h="44450">
                <a:moveTo>
                  <a:pt x="638136" y="4927"/>
                </a:moveTo>
                <a:lnTo>
                  <a:pt x="633209" y="0"/>
                </a:lnTo>
                <a:lnTo>
                  <a:pt x="627151" y="0"/>
                </a:lnTo>
                <a:lnTo>
                  <a:pt x="621068" y="0"/>
                </a:lnTo>
                <a:lnTo>
                  <a:pt x="616140" y="4927"/>
                </a:lnTo>
                <a:lnTo>
                  <a:pt x="616140" y="17081"/>
                </a:lnTo>
                <a:lnTo>
                  <a:pt x="621068" y="22009"/>
                </a:lnTo>
                <a:lnTo>
                  <a:pt x="633209" y="22009"/>
                </a:lnTo>
                <a:lnTo>
                  <a:pt x="638136" y="17081"/>
                </a:lnTo>
                <a:lnTo>
                  <a:pt x="638136" y="4927"/>
                </a:lnTo>
                <a:close/>
              </a:path>
              <a:path w="902334" h="44450">
                <a:moveTo>
                  <a:pt x="660158" y="26936"/>
                </a:moveTo>
                <a:lnTo>
                  <a:pt x="655231" y="22009"/>
                </a:lnTo>
                <a:lnTo>
                  <a:pt x="649147" y="22009"/>
                </a:lnTo>
                <a:lnTo>
                  <a:pt x="643064" y="22009"/>
                </a:lnTo>
                <a:lnTo>
                  <a:pt x="638136" y="26936"/>
                </a:lnTo>
                <a:lnTo>
                  <a:pt x="638136" y="39090"/>
                </a:lnTo>
                <a:lnTo>
                  <a:pt x="643064" y="44018"/>
                </a:lnTo>
                <a:lnTo>
                  <a:pt x="655231" y="44018"/>
                </a:lnTo>
                <a:lnTo>
                  <a:pt x="660158" y="39090"/>
                </a:lnTo>
                <a:lnTo>
                  <a:pt x="660158" y="26936"/>
                </a:lnTo>
                <a:close/>
              </a:path>
              <a:path w="902334" h="44450">
                <a:moveTo>
                  <a:pt x="682167" y="4927"/>
                </a:moveTo>
                <a:lnTo>
                  <a:pt x="677227" y="0"/>
                </a:lnTo>
                <a:lnTo>
                  <a:pt x="671156" y="0"/>
                </a:lnTo>
                <a:lnTo>
                  <a:pt x="665073" y="0"/>
                </a:lnTo>
                <a:lnTo>
                  <a:pt x="660146" y="4927"/>
                </a:lnTo>
                <a:lnTo>
                  <a:pt x="660146" y="17081"/>
                </a:lnTo>
                <a:lnTo>
                  <a:pt x="665073" y="22009"/>
                </a:lnTo>
                <a:lnTo>
                  <a:pt x="677227" y="22009"/>
                </a:lnTo>
                <a:lnTo>
                  <a:pt x="682167" y="17081"/>
                </a:lnTo>
                <a:lnTo>
                  <a:pt x="682167" y="4927"/>
                </a:lnTo>
                <a:close/>
              </a:path>
              <a:path w="902334" h="44450">
                <a:moveTo>
                  <a:pt x="726173" y="4927"/>
                </a:moveTo>
                <a:lnTo>
                  <a:pt x="721233" y="0"/>
                </a:lnTo>
                <a:lnTo>
                  <a:pt x="715162" y="0"/>
                </a:lnTo>
                <a:lnTo>
                  <a:pt x="709079" y="0"/>
                </a:lnTo>
                <a:lnTo>
                  <a:pt x="704151" y="4927"/>
                </a:lnTo>
                <a:lnTo>
                  <a:pt x="704151" y="17081"/>
                </a:lnTo>
                <a:lnTo>
                  <a:pt x="709079" y="22009"/>
                </a:lnTo>
                <a:lnTo>
                  <a:pt x="721233" y="22009"/>
                </a:lnTo>
                <a:lnTo>
                  <a:pt x="726173" y="17081"/>
                </a:lnTo>
                <a:lnTo>
                  <a:pt x="726173" y="4927"/>
                </a:lnTo>
                <a:close/>
              </a:path>
              <a:path w="902334" h="44450">
                <a:moveTo>
                  <a:pt x="748182" y="26936"/>
                </a:moveTo>
                <a:lnTo>
                  <a:pt x="743242" y="22009"/>
                </a:lnTo>
                <a:lnTo>
                  <a:pt x="737171" y="22009"/>
                </a:lnTo>
                <a:lnTo>
                  <a:pt x="731088" y="22009"/>
                </a:lnTo>
                <a:lnTo>
                  <a:pt x="726160" y="26936"/>
                </a:lnTo>
                <a:lnTo>
                  <a:pt x="726160" y="39090"/>
                </a:lnTo>
                <a:lnTo>
                  <a:pt x="731088" y="44018"/>
                </a:lnTo>
                <a:lnTo>
                  <a:pt x="743242" y="44018"/>
                </a:lnTo>
                <a:lnTo>
                  <a:pt x="748182" y="39090"/>
                </a:lnTo>
                <a:lnTo>
                  <a:pt x="748182" y="26936"/>
                </a:lnTo>
                <a:close/>
              </a:path>
              <a:path w="902334" h="44450">
                <a:moveTo>
                  <a:pt x="770178" y="4927"/>
                </a:moveTo>
                <a:lnTo>
                  <a:pt x="765238" y="0"/>
                </a:lnTo>
                <a:lnTo>
                  <a:pt x="759167" y="0"/>
                </a:lnTo>
                <a:lnTo>
                  <a:pt x="753110" y="0"/>
                </a:lnTo>
                <a:lnTo>
                  <a:pt x="748169" y="4927"/>
                </a:lnTo>
                <a:lnTo>
                  <a:pt x="748169" y="17081"/>
                </a:lnTo>
                <a:lnTo>
                  <a:pt x="753110" y="22009"/>
                </a:lnTo>
                <a:lnTo>
                  <a:pt x="765238" y="22009"/>
                </a:lnTo>
                <a:lnTo>
                  <a:pt x="770178" y="17081"/>
                </a:lnTo>
                <a:lnTo>
                  <a:pt x="770178" y="4927"/>
                </a:lnTo>
                <a:close/>
              </a:path>
              <a:path w="902334" h="44450">
                <a:moveTo>
                  <a:pt x="858202" y="4927"/>
                </a:moveTo>
                <a:lnTo>
                  <a:pt x="853274" y="0"/>
                </a:lnTo>
                <a:lnTo>
                  <a:pt x="847191" y="0"/>
                </a:lnTo>
                <a:lnTo>
                  <a:pt x="841108" y="0"/>
                </a:lnTo>
                <a:lnTo>
                  <a:pt x="836180" y="4927"/>
                </a:lnTo>
                <a:lnTo>
                  <a:pt x="836180" y="17081"/>
                </a:lnTo>
                <a:lnTo>
                  <a:pt x="841108" y="22009"/>
                </a:lnTo>
                <a:lnTo>
                  <a:pt x="836180" y="26936"/>
                </a:lnTo>
                <a:lnTo>
                  <a:pt x="831265" y="22009"/>
                </a:lnTo>
                <a:lnTo>
                  <a:pt x="825182" y="22009"/>
                </a:lnTo>
                <a:lnTo>
                  <a:pt x="819099" y="22009"/>
                </a:lnTo>
                <a:lnTo>
                  <a:pt x="814171" y="26936"/>
                </a:lnTo>
                <a:lnTo>
                  <a:pt x="809244" y="22009"/>
                </a:lnTo>
                <a:lnTo>
                  <a:pt x="814184" y="17081"/>
                </a:lnTo>
                <a:lnTo>
                  <a:pt x="814184" y="4927"/>
                </a:lnTo>
                <a:lnTo>
                  <a:pt x="809244" y="0"/>
                </a:lnTo>
                <a:lnTo>
                  <a:pt x="803173" y="0"/>
                </a:lnTo>
                <a:lnTo>
                  <a:pt x="797090" y="0"/>
                </a:lnTo>
                <a:lnTo>
                  <a:pt x="792162" y="4927"/>
                </a:lnTo>
                <a:lnTo>
                  <a:pt x="792162" y="17081"/>
                </a:lnTo>
                <a:lnTo>
                  <a:pt x="797090" y="22009"/>
                </a:lnTo>
                <a:lnTo>
                  <a:pt x="792162" y="26936"/>
                </a:lnTo>
                <a:lnTo>
                  <a:pt x="792162" y="39090"/>
                </a:lnTo>
                <a:lnTo>
                  <a:pt x="797090" y="44018"/>
                </a:lnTo>
                <a:lnTo>
                  <a:pt x="809244" y="44018"/>
                </a:lnTo>
                <a:lnTo>
                  <a:pt x="814171" y="39103"/>
                </a:lnTo>
                <a:lnTo>
                  <a:pt x="819099" y="44018"/>
                </a:lnTo>
                <a:lnTo>
                  <a:pt x="831265" y="44018"/>
                </a:lnTo>
                <a:lnTo>
                  <a:pt x="836180" y="39103"/>
                </a:lnTo>
                <a:lnTo>
                  <a:pt x="841108" y="44018"/>
                </a:lnTo>
                <a:lnTo>
                  <a:pt x="853274" y="44018"/>
                </a:lnTo>
                <a:lnTo>
                  <a:pt x="858202" y="39090"/>
                </a:lnTo>
                <a:lnTo>
                  <a:pt x="858202" y="26936"/>
                </a:lnTo>
                <a:lnTo>
                  <a:pt x="853274" y="22009"/>
                </a:lnTo>
                <a:lnTo>
                  <a:pt x="858202" y="17081"/>
                </a:lnTo>
                <a:lnTo>
                  <a:pt x="858202" y="4927"/>
                </a:lnTo>
                <a:close/>
              </a:path>
              <a:path w="902334" h="44450">
                <a:moveTo>
                  <a:pt x="902208" y="4927"/>
                </a:moveTo>
                <a:lnTo>
                  <a:pt x="897267" y="0"/>
                </a:lnTo>
                <a:lnTo>
                  <a:pt x="891197" y="0"/>
                </a:lnTo>
                <a:lnTo>
                  <a:pt x="885139" y="0"/>
                </a:lnTo>
                <a:lnTo>
                  <a:pt x="880198" y="4927"/>
                </a:lnTo>
                <a:lnTo>
                  <a:pt x="880198" y="17081"/>
                </a:lnTo>
                <a:lnTo>
                  <a:pt x="885139" y="22009"/>
                </a:lnTo>
                <a:lnTo>
                  <a:pt x="897267" y="22009"/>
                </a:lnTo>
                <a:lnTo>
                  <a:pt x="902208" y="17081"/>
                </a:lnTo>
                <a:lnTo>
                  <a:pt x="90220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44341" y="5644032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42570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  <a:path w="242570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82" y="0"/>
                </a:lnTo>
                <a:lnTo>
                  <a:pt x="132054" y="4927"/>
                </a:lnTo>
                <a:lnTo>
                  <a:pt x="127101" y="0"/>
                </a:lnTo>
                <a:lnTo>
                  <a:pt x="121043" y="0"/>
                </a:lnTo>
                <a:lnTo>
                  <a:pt x="114960" y="0"/>
                </a:lnTo>
                <a:lnTo>
                  <a:pt x="110032" y="4927"/>
                </a:lnTo>
                <a:lnTo>
                  <a:pt x="110032" y="17081"/>
                </a:lnTo>
                <a:lnTo>
                  <a:pt x="114960" y="22009"/>
                </a:lnTo>
                <a:lnTo>
                  <a:pt x="127101" y="22009"/>
                </a:lnTo>
                <a:lnTo>
                  <a:pt x="132054" y="17081"/>
                </a:lnTo>
                <a:lnTo>
                  <a:pt x="136982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242570" h="22225">
                <a:moveTo>
                  <a:pt x="242074" y="4927"/>
                </a:moveTo>
                <a:lnTo>
                  <a:pt x="237134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38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38" y="22009"/>
                </a:lnTo>
                <a:lnTo>
                  <a:pt x="220052" y="17094"/>
                </a:lnTo>
                <a:lnTo>
                  <a:pt x="224980" y="22009"/>
                </a:lnTo>
                <a:lnTo>
                  <a:pt x="237134" y="22009"/>
                </a:lnTo>
                <a:lnTo>
                  <a:pt x="242074" y="17081"/>
                </a:lnTo>
                <a:lnTo>
                  <a:pt x="24207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74414" y="5644032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76529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17652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16463" y="5644032"/>
            <a:ext cx="572135" cy="22225"/>
          </a:xfrm>
          <a:custGeom>
            <a:avLst/>
            <a:gdLst/>
            <a:ahLst/>
            <a:cxnLst/>
            <a:rect l="l" t="t" r="r" b="b"/>
            <a:pathLst>
              <a:path w="572134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3083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83" y="22009"/>
                </a:lnTo>
                <a:lnTo>
                  <a:pt x="88023" y="17094"/>
                </a:lnTo>
                <a:lnTo>
                  <a:pt x="92964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572134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572134" h="22225">
                <a:moveTo>
                  <a:pt x="242049" y="4927"/>
                </a:moveTo>
                <a:lnTo>
                  <a:pt x="237121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20052" y="17081"/>
                </a:lnTo>
                <a:lnTo>
                  <a:pt x="224980" y="22009"/>
                </a:lnTo>
                <a:lnTo>
                  <a:pt x="237121" y="22009"/>
                </a:lnTo>
                <a:lnTo>
                  <a:pt x="242049" y="17081"/>
                </a:lnTo>
                <a:lnTo>
                  <a:pt x="242049" y="4927"/>
                </a:lnTo>
                <a:close/>
              </a:path>
              <a:path w="572134" h="22225">
                <a:moveTo>
                  <a:pt x="396087" y="4927"/>
                </a:moveTo>
                <a:lnTo>
                  <a:pt x="391160" y="0"/>
                </a:lnTo>
                <a:lnTo>
                  <a:pt x="385076" y="0"/>
                </a:lnTo>
                <a:lnTo>
                  <a:pt x="378993" y="0"/>
                </a:lnTo>
                <a:lnTo>
                  <a:pt x="374065" y="4927"/>
                </a:lnTo>
                <a:lnTo>
                  <a:pt x="369150" y="0"/>
                </a:lnTo>
                <a:lnTo>
                  <a:pt x="363080" y="0"/>
                </a:lnTo>
                <a:lnTo>
                  <a:pt x="357022" y="0"/>
                </a:lnTo>
                <a:lnTo>
                  <a:pt x="352094" y="4927"/>
                </a:lnTo>
                <a:lnTo>
                  <a:pt x="347154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45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63" y="17094"/>
                </a:lnTo>
                <a:lnTo>
                  <a:pt x="312991" y="22009"/>
                </a:lnTo>
                <a:lnTo>
                  <a:pt x="325145" y="22009"/>
                </a:lnTo>
                <a:lnTo>
                  <a:pt x="330073" y="17094"/>
                </a:lnTo>
                <a:lnTo>
                  <a:pt x="335000" y="22009"/>
                </a:lnTo>
                <a:lnTo>
                  <a:pt x="347154" y="22009"/>
                </a:lnTo>
                <a:lnTo>
                  <a:pt x="352082" y="17094"/>
                </a:lnTo>
                <a:lnTo>
                  <a:pt x="357022" y="22009"/>
                </a:lnTo>
                <a:lnTo>
                  <a:pt x="369150" y="22009"/>
                </a:lnTo>
                <a:lnTo>
                  <a:pt x="374065" y="17094"/>
                </a:lnTo>
                <a:lnTo>
                  <a:pt x="378993" y="22009"/>
                </a:lnTo>
                <a:lnTo>
                  <a:pt x="391160" y="22009"/>
                </a:lnTo>
                <a:lnTo>
                  <a:pt x="396087" y="17081"/>
                </a:lnTo>
                <a:lnTo>
                  <a:pt x="396087" y="4927"/>
                </a:lnTo>
                <a:close/>
              </a:path>
              <a:path w="572134" h="22225">
                <a:moveTo>
                  <a:pt x="484124" y="4927"/>
                </a:moveTo>
                <a:lnTo>
                  <a:pt x="479183" y="0"/>
                </a:lnTo>
                <a:lnTo>
                  <a:pt x="473113" y="0"/>
                </a:lnTo>
                <a:lnTo>
                  <a:pt x="467029" y="0"/>
                </a:lnTo>
                <a:lnTo>
                  <a:pt x="462102" y="4927"/>
                </a:lnTo>
                <a:lnTo>
                  <a:pt x="457187" y="0"/>
                </a:lnTo>
                <a:lnTo>
                  <a:pt x="451104" y="0"/>
                </a:lnTo>
                <a:lnTo>
                  <a:pt x="445020" y="0"/>
                </a:lnTo>
                <a:lnTo>
                  <a:pt x="440093" y="4927"/>
                </a:lnTo>
                <a:lnTo>
                  <a:pt x="435178" y="0"/>
                </a:lnTo>
                <a:lnTo>
                  <a:pt x="429094" y="0"/>
                </a:lnTo>
                <a:lnTo>
                  <a:pt x="423011" y="0"/>
                </a:lnTo>
                <a:lnTo>
                  <a:pt x="418084" y="4927"/>
                </a:lnTo>
                <a:lnTo>
                  <a:pt x="418084" y="17081"/>
                </a:lnTo>
                <a:lnTo>
                  <a:pt x="423011" y="22009"/>
                </a:lnTo>
                <a:lnTo>
                  <a:pt x="435178" y="22009"/>
                </a:lnTo>
                <a:lnTo>
                  <a:pt x="440093" y="17094"/>
                </a:lnTo>
                <a:lnTo>
                  <a:pt x="445020" y="22009"/>
                </a:lnTo>
                <a:lnTo>
                  <a:pt x="457187" y="22009"/>
                </a:lnTo>
                <a:lnTo>
                  <a:pt x="462102" y="17094"/>
                </a:lnTo>
                <a:lnTo>
                  <a:pt x="467029" y="22009"/>
                </a:lnTo>
                <a:lnTo>
                  <a:pt x="479183" y="22009"/>
                </a:lnTo>
                <a:lnTo>
                  <a:pt x="484124" y="17081"/>
                </a:lnTo>
                <a:lnTo>
                  <a:pt x="484124" y="4927"/>
                </a:lnTo>
                <a:close/>
              </a:path>
              <a:path w="572134" h="22225">
                <a:moveTo>
                  <a:pt x="528116" y="4927"/>
                </a:moveTo>
                <a:lnTo>
                  <a:pt x="523189" y="0"/>
                </a:lnTo>
                <a:lnTo>
                  <a:pt x="517105" y="0"/>
                </a:lnTo>
                <a:lnTo>
                  <a:pt x="511022" y="0"/>
                </a:lnTo>
                <a:lnTo>
                  <a:pt x="506095" y="4927"/>
                </a:lnTo>
                <a:lnTo>
                  <a:pt x="506095" y="17081"/>
                </a:lnTo>
                <a:lnTo>
                  <a:pt x="511022" y="22009"/>
                </a:lnTo>
                <a:lnTo>
                  <a:pt x="523189" y="22009"/>
                </a:lnTo>
                <a:lnTo>
                  <a:pt x="528116" y="17081"/>
                </a:lnTo>
                <a:lnTo>
                  <a:pt x="528116" y="4927"/>
                </a:lnTo>
                <a:close/>
              </a:path>
              <a:path w="572134" h="22225">
                <a:moveTo>
                  <a:pt x="572135" y="4927"/>
                </a:moveTo>
                <a:lnTo>
                  <a:pt x="567207" y="0"/>
                </a:lnTo>
                <a:lnTo>
                  <a:pt x="561124" y="0"/>
                </a:lnTo>
                <a:lnTo>
                  <a:pt x="555040" y="0"/>
                </a:lnTo>
                <a:lnTo>
                  <a:pt x="550113" y="4927"/>
                </a:lnTo>
                <a:lnTo>
                  <a:pt x="550113" y="17081"/>
                </a:lnTo>
                <a:lnTo>
                  <a:pt x="555040" y="22009"/>
                </a:lnTo>
                <a:lnTo>
                  <a:pt x="567207" y="22009"/>
                </a:lnTo>
                <a:lnTo>
                  <a:pt x="572135" y="17081"/>
                </a:lnTo>
                <a:lnTo>
                  <a:pt x="57213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88359" y="5666041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18" y="4927"/>
                </a:moveTo>
                <a:lnTo>
                  <a:pt x="39077" y="0"/>
                </a:lnTo>
                <a:lnTo>
                  <a:pt x="33007" y="0"/>
                </a:lnTo>
                <a:lnTo>
                  <a:pt x="26924" y="0"/>
                </a:lnTo>
                <a:lnTo>
                  <a:pt x="22009" y="4914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24" y="22009"/>
                </a:lnTo>
                <a:lnTo>
                  <a:pt x="39077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98379" y="5666041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110045" y="4927"/>
                </a:moveTo>
                <a:lnTo>
                  <a:pt x="105117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99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77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77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117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154304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18433" y="5666041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88023" y="4927"/>
                </a:moveTo>
                <a:lnTo>
                  <a:pt x="83083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39077" y="0"/>
                </a:lnTo>
                <a:lnTo>
                  <a:pt x="32994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77" y="22009"/>
                </a:lnTo>
                <a:lnTo>
                  <a:pt x="43992" y="17094"/>
                </a:lnTo>
                <a:lnTo>
                  <a:pt x="48920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83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94460" y="566603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48492" y="5666041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44030" y="4927"/>
                </a:move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286384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286384" h="22225">
                <a:moveTo>
                  <a:pt x="220065" y="4927"/>
                </a:move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  <a:path w="286384" h="22225">
                <a:moveTo>
                  <a:pt x="286067" y="4927"/>
                </a:moveTo>
                <a:lnTo>
                  <a:pt x="281127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64045" y="17081"/>
                </a:lnTo>
                <a:lnTo>
                  <a:pt x="268973" y="22009"/>
                </a:lnTo>
                <a:lnTo>
                  <a:pt x="281127" y="22009"/>
                </a:lnTo>
                <a:lnTo>
                  <a:pt x="286067" y="17081"/>
                </a:lnTo>
                <a:lnTo>
                  <a:pt x="28606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2559" y="5666041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121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66353" y="568803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54374" y="5688037"/>
            <a:ext cx="418465" cy="22225"/>
          </a:xfrm>
          <a:custGeom>
            <a:avLst/>
            <a:gdLst/>
            <a:ahLst/>
            <a:cxnLst/>
            <a:rect l="l" t="t" r="r" b="b"/>
            <a:pathLst>
              <a:path w="418465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07" y="0"/>
                </a:lnTo>
                <a:lnTo>
                  <a:pt x="26949" y="0"/>
                </a:lnTo>
                <a:lnTo>
                  <a:pt x="22021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21" y="17081"/>
                </a:lnTo>
                <a:lnTo>
                  <a:pt x="26949" y="22009"/>
                </a:lnTo>
                <a:lnTo>
                  <a:pt x="39090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418465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81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418465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418465" h="22225">
                <a:moveTo>
                  <a:pt x="220052" y="4927"/>
                </a:move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43" y="4914"/>
                </a:ln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52" y="17081"/>
                </a:lnTo>
                <a:lnTo>
                  <a:pt x="220052" y="4927"/>
                </a:lnTo>
                <a:close/>
              </a:path>
              <a:path w="418465" h="22225">
                <a:moveTo>
                  <a:pt x="308063" y="4927"/>
                </a:moveTo>
                <a:lnTo>
                  <a:pt x="303136" y="0"/>
                </a:lnTo>
                <a:lnTo>
                  <a:pt x="297053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27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27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36" y="22009"/>
                </a:lnTo>
                <a:lnTo>
                  <a:pt x="308063" y="17081"/>
                </a:lnTo>
                <a:lnTo>
                  <a:pt x="308063" y="4927"/>
                </a:lnTo>
                <a:close/>
              </a:path>
              <a:path w="418465" h="22225">
                <a:moveTo>
                  <a:pt x="418109" y="4927"/>
                </a:moveTo>
                <a:lnTo>
                  <a:pt x="413181" y="0"/>
                </a:lnTo>
                <a:lnTo>
                  <a:pt x="407098" y="0"/>
                </a:lnTo>
                <a:lnTo>
                  <a:pt x="401015" y="0"/>
                </a:lnTo>
                <a:lnTo>
                  <a:pt x="396087" y="4927"/>
                </a:lnTo>
                <a:lnTo>
                  <a:pt x="391160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52069" y="17081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78" y="17094"/>
                </a:lnTo>
                <a:lnTo>
                  <a:pt x="379006" y="22009"/>
                </a:lnTo>
                <a:lnTo>
                  <a:pt x="391160" y="22009"/>
                </a:lnTo>
                <a:lnTo>
                  <a:pt x="396087" y="17094"/>
                </a:lnTo>
                <a:lnTo>
                  <a:pt x="401015" y="22009"/>
                </a:lnTo>
                <a:lnTo>
                  <a:pt x="413181" y="22009"/>
                </a:lnTo>
                <a:lnTo>
                  <a:pt x="418109" y="17081"/>
                </a:lnTo>
                <a:lnTo>
                  <a:pt x="41810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38473" y="5688037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42570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83" y="0"/>
                </a:lnTo>
                <a:lnTo>
                  <a:pt x="77012" y="0"/>
                </a:lnTo>
                <a:lnTo>
                  <a:pt x="70954" y="0"/>
                </a:lnTo>
                <a:lnTo>
                  <a:pt x="66027" y="4927"/>
                </a:lnTo>
                <a:lnTo>
                  <a:pt x="61074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74" y="22009"/>
                </a:lnTo>
                <a:lnTo>
                  <a:pt x="66014" y="17094"/>
                </a:lnTo>
                <a:lnTo>
                  <a:pt x="70954" y="22009"/>
                </a:lnTo>
                <a:lnTo>
                  <a:pt x="83083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242570" h="22225">
                <a:moveTo>
                  <a:pt x="198056" y="4927"/>
                </a:move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07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38" y="4914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53" y="22009"/>
                </a:lnTo>
                <a:lnTo>
                  <a:pt x="171107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242570" h="22225">
                <a:moveTo>
                  <a:pt x="242062" y="4927"/>
                </a:move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46544" y="5688038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34548" y="5688037"/>
            <a:ext cx="264160" cy="22225"/>
          </a:xfrm>
          <a:custGeom>
            <a:avLst/>
            <a:gdLst/>
            <a:ahLst/>
            <a:cxnLst/>
            <a:rect l="l" t="t" r="r" b="b"/>
            <a:pathLst>
              <a:path w="26415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64159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67" y="0"/>
                </a:lnTo>
                <a:lnTo>
                  <a:pt x="66040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99" y="22009"/>
                </a:lnTo>
                <a:lnTo>
                  <a:pt x="66027" y="17094"/>
                </a:lnTo>
                <a:lnTo>
                  <a:pt x="70967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264159" h="22225">
                <a:moveTo>
                  <a:pt x="220052" y="4927"/>
                </a:moveTo>
                <a:lnTo>
                  <a:pt x="215125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28" y="22009"/>
                </a:lnTo>
                <a:lnTo>
                  <a:pt x="198056" y="17094"/>
                </a:lnTo>
                <a:lnTo>
                  <a:pt x="202984" y="22009"/>
                </a:lnTo>
                <a:lnTo>
                  <a:pt x="215125" y="22009"/>
                </a:lnTo>
                <a:lnTo>
                  <a:pt x="220052" y="17081"/>
                </a:lnTo>
                <a:lnTo>
                  <a:pt x="220052" y="4927"/>
                </a:lnTo>
                <a:close/>
              </a:path>
              <a:path w="264159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42049" y="17081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44341" y="5710046"/>
            <a:ext cx="506730" cy="22225"/>
          </a:xfrm>
          <a:custGeom>
            <a:avLst/>
            <a:gdLst/>
            <a:ahLst/>
            <a:cxnLst/>
            <a:rect l="l" t="t" r="r" b="b"/>
            <a:pathLst>
              <a:path w="50672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68"/>
                </a:lnTo>
                <a:lnTo>
                  <a:pt x="4953" y="21996"/>
                </a:lnTo>
                <a:lnTo>
                  <a:pt x="17094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506729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68"/>
                </a:lnTo>
                <a:lnTo>
                  <a:pt x="48945" y="21996"/>
                </a:lnTo>
                <a:lnTo>
                  <a:pt x="61112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  <a:path w="506729" h="22225">
                <a:moveTo>
                  <a:pt x="132054" y="4927"/>
                </a:moveTo>
                <a:lnTo>
                  <a:pt x="127101" y="0"/>
                </a:lnTo>
                <a:lnTo>
                  <a:pt x="121043" y="0"/>
                </a:lnTo>
                <a:lnTo>
                  <a:pt x="114960" y="0"/>
                </a:lnTo>
                <a:lnTo>
                  <a:pt x="110032" y="4927"/>
                </a:ln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68"/>
                </a:lnTo>
                <a:lnTo>
                  <a:pt x="92951" y="21996"/>
                </a:lnTo>
                <a:lnTo>
                  <a:pt x="105105" y="21996"/>
                </a:lnTo>
                <a:lnTo>
                  <a:pt x="110032" y="17081"/>
                </a:lnTo>
                <a:lnTo>
                  <a:pt x="114960" y="21996"/>
                </a:lnTo>
                <a:lnTo>
                  <a:pt x="127101" y="21996"/>
                </a:lnTo>
                <a:lnTo>
                  <a:pt x="132054" y="17068"/>
                </a:lnTo>
                <a:lnTo>
                  <a:pt x="132054" y="4927"/>
                </a:lnTo>
                <a:close/>
              </a:path>
              <a:path w="50672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68"/>
                </a:lnTo>
                <a:lnTo>
                  <a:pt x="158965" y="21996"/>
                </a:lnTo>
                <a:lnTo>
                  <a:pt x="171119" y="21996"/>
                </a:lnTo>
                <a:lnTo>
                  <a:pt x="176060" y="17068"/>
                </a:lnTo>
                <a:lnTo>
                  <a:pt x="176060" y="4927"/>
                </a:lnTo>
                <a:close/>
              </a:path>
              <a:path w="506729" h="22225">
                <a:moveTo>
                  <a:pt x="330085" y="4927"/>
                </a:moveTo>
                <a:lnTo>
                  <a:pt x="325158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76" y="4914"/>
                </a:ln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52" y="0"/>
                </a:lnTo>
                <a:lnTo>
                  <a:pt x="275069" y="0"/>
                </a:lnTo>
                <a:lnTo>
                  <a:pt x="269011" y="0"/>
                </a:lnTo>
                <a:lnTo>
                  <a:pt x="264083" y="4927"/>
                </a:lnTo>
                <a:lnTo>
                  <a:pt x="259156" y="0"/>
                </a:lnTo>
                <a:lnTo>
                  <a:pt x="253072" y="0"/>
                </a:lnTo>
                <a:lnTo>
                  <a:pt x="246989" y="0"/>
                </a:lnTo>
                <a:lnTo>
                  <a:pt x="242062" y="4927"/>
                </a:lnTo>
                <a:lnTo>
                  <a:pt x="237134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38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8043" y="17068"/>
                </a:lnTo>
                <a:lnTo>
                  <a:pt x="202971" y="21996"/>
                </a:lnTo>
                <a:lnTo>
                  <a:pt x="215138" y="21996"/>
                </a:lnTo>
                <a:lnTo>
                  <a:pt x="220052" y="17081"/>
                </a:lnTo>
                <a:lnTo>
                  <a:pt x="224980" y="21996"/>
                </a:lnTo>
                <a:lnTo>
                  <a:pt x="237134" y="21996"/>
                </a:lnTo>
                <a:lnTo>
                  <a:pt x="242062" y="17081"/>
                </a:lnTo>
                <a:lnTo>
                  <a:pt x="246989" y="21996"/>
                </a:lnTo>
                <a:lnTo>
                  <a:pt x="259156" y="21996"/>
                </a:lnTo>
                <a:lnTo>
                  <a:pt x="264083" y="17068"/>
                </a:lnTo>
                <a:lnTo>
                  <a:pt x="269011" y="21996"/>
                </a:lnTo>
                <a:lnTo>
                  <a:pt x="281152" y="21996"/>
                </a:lnTo>
                <a:lnTo>
                  <a:pt x="286067" y="17081"/>
                </a:lnTo>
                <a:lnTo>
                  <a:pt x="290995" y="21996"/>
                </a:lnTo>
                <a:lnTo>
                  <a:pt x="303161" y="21996"/>
                </a:lnTo>
                <a:lnTo>
                  <a:pt x="308076" y="17081"/>
                </a:lnTo>
                <a:lnTo>
                  <a:pt x="312991" y="21996"/>
                </a:lnTo>
                <a:lnTo>
                  <a:pt x="325158" y="21996"/>
                </a:lnTo>
                <a:lnTo>
                  <a:pt x="330085" y="17068"/>
                </a:lnTo>
                <a:lnTo>
                  <a:pt x="330085" y="4927"/>
                </a:lnTo>
                <a:close/>
              </a:path>
              <a:path w="506729" h="22225">
                <a:moveTo>
                  <a:pt x="374103" y="4927"/>
                </a:moveTo>
                <a:lnTo>
                  <a:pt x="369163" y="0"/>
                </a:lnTo>
                <a:lnTo>
                  <a:pt x="363093" y="0"/>
                </a:lnTo>
                <a:lnTo>
                  <a:pt x="357009" y="0"/>
                </a:lnTo>
                <a:lnTo>
                  <a:pt x="352082" y="4927"/>
                </a:lnTo>
                <a:lnTo>
                  <a:pt x="352082" y="17068"/>
                </a:lnTo>
                <a:lnTo>
                  <a:pt x="357009" y="21996"/>
                </a:lnTo>
                <a:lnTo>
                  <a:pt x="369163" y="21996"/>
                </a:lnTo>
                <a:lnTo>
                  <a:pt x="374103" y="17068"/>
                </a:lnTo>
                <a:lnTo>
                  <a:pt x="374103" y="4927"/>
                </a:lnTo>
                <a:close/>
              </a:path>
              <a:path w="506729" h="22225">
                <a:moveTo>
                  <a:pt x="440105" y="4927"/>
                </a:moveTo>
                <a:lnTo>
                  <a:pt x="435178" y="0"/>
                </a:lnTo>
                <a:lnTo>
                  <a:pt x="429094" y="0"/>
                </a:lnTo>
                <a:lnTo>
                  <a:pt x="423011" y="0"/>
                </a:lnTo>
                <a:lnTo>
                  <a:pt x="418084" y="4927"/>
                </a:lnTo>
                <a:lnTo>
                  <a:pt x="413169" y="0"/>
                </a:lnTo>
                <a:lnTo>
                  <a:pt x="407085" y="0"/>
                </a:lnTo>
                <a:lnTo>
                  <a:pt x="401027" y="0"/>
                </a:lnTo>
                <a:lnTo>
                  <a:pt x="396100" y="4927"/>
                </a:lnTo>
                <a:lnTo>
                  <a:pt x="396100" y="17068"/>
                </a:lnTo>
                <a:lnTo>
                  <a:pt x="401027" y="21996"/>
                </a:lnTo>
                <a:lnTo>
                  <a:pt x="413169" y="21996"/>
                </a:lnTo>
                <a:lnTo>
                  <a:pt x="418084" y="17081"/>
                </a:lnTo>
                <a:lnTo>
                  <a:pt x="423011" y="21996"/>
                </a:lnTo>
                <a:lnTo>
                  <a:pt x="435178" y="21996"/>
                </a:lnTo>
                <a:lnTo>
                  <a:pt x="440105" y="17068"/>
                </a:lnTo>
                <a:lnTo>
                  <a:pt x="440105" y="4927"/>
                </a:lnTo>
                <a:close/>
              </a:path>
              <a:path w="506729" h="22225">
                <a:moveTo>
                  <a:pt x="506133" y="4927"/>
                </a:moveTo>
                <a:lnTo>
                  <a:pt x="501192" y="0"/>
                </a:lnTo>
                <a:lnTo>
                  <a:pt x="495122" y="0"/>
                </a:lnTo>
                <a:lnTo>
                  <a:pt x="489038" y="0"/>
                </a:lnTo>
                <a:lnTo>
                  <a:pt x="484111" y="4927"/>
                </a:lnTo>
                <a:lnTo>
                  <a:pt x="479196" y="0"/>
                </a:lnTo>
                <a:lnTo>
                  <a:pt x="473113" y="0"/>
                </a:lnTo>
                <a:lnTo>
                  <a:pt x="467029" y="0"/>
                </a:lnTo>
                <a:lnTo>
                  <a:pt x="462102" y="4927"/>
                </a:lnTo>
                <a:lnTo>
                  <a:pt x="462102" y="17068"/>
                </a:lnTo>
                <a:lnTo>
                  <a:pt x="467029" y="21996"/>
                </a:lnTo>
                <a:lnTo>
                  <a:pt x="479196" y="21996"/>
                </a:lnTo>
                <a:lnTo>
                  <a:pt x="484111" y="17081"/>
                </a:lnTo>
                <a:lnTo>
                  <a:pt x="489038" y="21996"/>
                </a:lnTo>
                <a:lnTo>
                  <a:pt x="501192" y="21996"/>
                </a:lnTo>
                <a:lnTo>
                  <a:pt x="506133" y="17068"/>
                </a:lnTo>
                <a:lnTo>
                  <a:pt x="50613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16463" y="5710046"/>
            <a:ext cx="352425" cy="22225"/>
          </a:xfrm>
          <a:custGeom>
            <a:avLst/>
            <a:gdLst/>
            <a:ahLst/>
            <a:cxnLst/>
            <a:rect l="l" t="t" r="r" b="b"/>
            <a:pathLst>
              <a:path w="352425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352425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3083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68"/>
                </a:lnTo>
                <a:lnTo>
                  <a:pt x="70942" y="21996"/>
                </a:lnTo>
                <a:lnTo>
                  <a:pt x="83083" y="21996"/>
                </a:lnTo>
                <a:lnTo>
                  <a:pt x="88023" y="17081"/>
                </a:lnTo>
                <a:lnTo>
                  <a:pt x="92964" y="21996"/>
                </a:lnTo>
                <a:lnTo>
                  <a:pt x="105092" y="21996"/>
                </a:lnTo>
                <a:lnTo>
                  <a:pt x="110020" y="17081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29" y="17081"/>
                </a:lnTo>
                <a:lnTo>
                  <a:pt x="136956" y="21996"/>
                </a:lnTo>
                <a:lnTo>
                  <a:pt x="149110" y="21996"/>
                </a:lnTo>
                <a:lnTo>
                  <a:pt x="154038" y="17081"/>
                </a:lnTo>
                <a:lnTo>
                  <a:pt x="158965" y="21996"/>
                </a:lnTo>
                <a:lnTo>
                  <a:pt x="171132" y="21996"/>
                </a:lnTo>
                <a:lnTo>
                  <a:pt x="176060" y="17068"/>
                </a:lnTo>
                <a:lnTo>
                  <a:pt x="176060" y="4927"/>
                </a:lnTo>
                <a:close/>
              </a:path>
              <a:path w="352425" h="22225">
                <a:moveTo>
                  <a:pt x="242049" y="4927"/>
                </a:moveTo>
                <a:lnTo>
                  <a:pt x="237121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38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8043" y="17068"/>
                </a:lnTo>
                <a:lnTo>
                  <a:pt x="202971" y="21996"/>
                </a:lnTo>
                <a:lnTo>
                  <a:pt x="215138" y="21996"/>
                </a:lnTo>
                <a:lnTo>
                  <a:pt x="220052" y="17081"/>
                </a:lnTo>
                <a:lnTo>
                  <a:pt x="224980" y="21996"/>
                </a:lnTo>
                <a:lnTo>
                  <a:pt x="237121" y="21996"/>
                </a:lnTo>
                <a:lnTo>
                  <a:pt x="242049" y="17068"/>
                </a:lnTo>
                <a:lnTo>
                  <a:pt x="242049" y="4927"/>
                </a:lnTo>
                <a:close/>
              </a:path>
              <a:path w="352425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68"/>
                </a:lnTo>
                <a:lnTo>
                  <a:pt x="268986" y="21996"/>
                </a:lnTo>
                <a:lnTo>
                  <a:pt x="281139" y="21996"/>
                </a:lnTo>
                <a:lnTo>
                  <a:pt x="286080" y="17068"/>
                </a:lnTo>
                <a:lnTo>
                  <a:pt x="286080" y="4927"/>
                </a:lnTo>
                <a:close/>
              </a:path>
              <a:path w="352425" h="22225">
                <a:moveTo>
                  <a:pt x="352094" y="4927"/>
                </a:moveTo>
                <a:lnTo>
                  <a:pt x="347154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45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8063" y="17068"/>
                </a:lnTo>
                <a:lnTo>
                  <a:pt x="312991" y="21996"/>
                </a:lnTo>
                <a:lnTo>
                  <a:pt x="325145" y="21996"/>
                </a:lnTo>
                <a:lnTo>
                  <a:pt x="330073" y="17081"/>
                </a:lnTo>
                <a:lnTo>
                  <a:pt x="335000" y="21996"/>
                </a:lnTo>
                <a:lnTo>
                  <a:pt x="347154" y="21996"/>
                </a:lnTo>
                <a:lnTo>
                  <a:pt x="352094" y="17068"/>
                </a:lnTo>
                <a:lnTo>
                  <a:pt x="35209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34548" y="5710046"/>
            <a:ext cx="264160" cy="22225"/>
          </a:xfrm>
          <a:custGeom>
            <a:avLst/>
            <a:gdLst/>
            <a:ahLst/>
            <a:cxnLst/>
            <a:rect l="l" t="t" r="r" b="b"/>
            <a:pathLst>
              <a:path w="264159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103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099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  <a:path w="264159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68"/>
                </a:lnTo>
                <a:lnTo>
                  <a:pt x="92938" y="21996"/>
                </a:lnTo>
                <a:lnTo>
                  <a:pt x="105105" y="21996"/>
                </a:lnTo>
                <a:lnTo>
                  <a:pt x="110032" y="17068"/>
                </a:lnTo>
                <a:lnTo>
                  <a:pt x="110032" y="4927"/>
                </a:lnTo>
                <a:close/>
              </a:path>
              <a:path w="264159" h="22225">
                <a:moveTo>
                  <a:pt x="198069" y="4927"/>
                </a:move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123" y="21996"/>
                </a:lnTo>
                <a:lnTo>
                  <a:pt x="154038" y="17081"/>
                </a:lnTo>
                <a:lnTo>
                  <a:pt x="158965" y="21996"/>
                </a:lnTo>
                <a:lnTo>
                  <a:pt x="171132" y="21996"/>
                </a:lnTo>
                <a:lnTo>
                  <a:pt x="176047" y="17081"/>
                </a:lnTo>
                <a:lnTo>
                  <a:pt x="180975" y="21996"/>
                </a:lnTo>
                <a:lnTo>
                  <a:pt x="193128" y="21996"/>
                </a:lnTo>
                <a:lnTo>
                  <a:pt x="198069" y="17068"/>
                </a:lnTo>
                <a:lnTo>
                  <a:pt x="198069" y="4927"/>
                </a:lnTo>
                <a:close/>
              </a:path>
              <a:path w="264159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42049" y="17068"/>
                </a:lnTo>
                <a:lnTo>
                  <a:pt x="246976" y="21996"/>
                </a:lnTo>
                <a:lnTo>
                  <a:pt x="259130" y="21996"/>
                </a:lnTo>
                <a:lnTo>
                  <a:pt x="264071" y="17068"/>
                </a:lnTo>
                <a:lnTo>
                  <a:pt x="26407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88359" y="5732043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77" y="0"/>
                </a:lnTo>
                <a:lnTo>
                  <a:pt x="33007" y="0"/>
                </a:lnTo>
                <a:lnTo>
                  <a:pt x="26924" y="0"/>
                </a:lnTo>
                <a:lnTo>
                  <a:pt x="22009" y="4914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24" y="22009"/>
                </a:lnTo>
                <a:lnTo>
                  <a:pt x="39077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154304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8036" y="17081"/>
                </a:lnTo>
                <a:lnTo>
                  <a:pt x="92964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154304" h="22225">
                <a:moveTo>
                  <a:pt x="154038" y="4927"/>
                </a:move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08425" y="573203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68" y="0"/>
                </a:move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lnTo>
                  <a:pt x="1706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18434" y="573203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68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6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06443" y="5732043"/>
            <a:ext cx="264160" cy="22225"/>
          </a:xfrm>
          <a:custGeom>
            <a:avLst/>
            <a:gdLst/>
            <a:ahLst/>
            <a:cxnLst/>
            <a:rect l="l" t="t" r="r" b="b"/>
            <a:pathLst>
              <a:path w="26415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64159" h="22225">
                <a:moveTo>
                  <a:pt x="88023" y="4927"/>
                </a:moveTo>
                <a:lnTo>
                  <a:pt x="83083" y="0"/>
                </a:lnTo>
                <a:lnTo>
                  <a:pt x="77012" y="0"/>
                </a:lnTo>
                <a:lnTo>
                  <a:pt x="70954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54" y="22009"/>
                </a:lnTo>
                <a:lnTo>
                  <a:pt x="83083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26415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264159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12" y="0"/>
                </a:lnTo>
                <a:lnTo>
                  <a:pt x="209042" y="0"/>
                </a:lnTo>
                <a:lnTo>
                  <a:pt x="202984" y="0"/>
                </a:lnTo>
                <a:lnTo>
                  <a:pt x="198043" y="4927"/>
                </a:lnTo>
                <a:lnTo>
                  <a:pt x="198043" y="17081"/>
                </a:lnTo>
                <a:lnTo>
                  <a:pt x="202984" y="22009"/>
                </a:lnTo>
                <a:lnTo>
                  <a:pt x="215112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36516" y="5732043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1996" y="4927"/>
                </a:move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close/>
              </a:path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12538" y="5732043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30" y="4927"/>
                </a:move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22559" y="5732043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56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05117" y="0"/>
                </a:lnTo>
                <a:lnTo>
                  <a:pt x="99047" y="0"/>
                </a:lnTo>
                <a:lnTo>
                  <a:pt x="92964" y="0"/>
                </a:lnTo>
                <a:lnTo>
                  <a:pt x="88036" y="4927"/>
                </a:ln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21" y="22009"/>
                </a:lnTo>
                <a:lnTo>
                  <a:pt x="88036" y="17094"/>
                </a:lnTo>
                <a:lnTo>
                  <a:pt x="92964" y="22009"/>
                </a:lnTo>
                <a:lnTo>
                  <a:pt x="105117" y="22009"/>
                </a:lnTo>
                <a:lnTo>
                  <a:pt x="110045" y="17094"/>
                </a:lnTo>
                <a:lnTo>
                  <a:pt x="114973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20376" y="5754052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62425" y="5754052"/>
            <a:ext cx="132080" cy="22225"/>
          </a:xfrm>
          <a:custGeom>
            <a:avLst/>
            <a:gdLst/>
            <a:ahLst/>
            <a:cxnLst/>
            <a:rect l="l" t="t" r="r" b="b"/>
            <a:pathLst>
              <a:path w="13207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32079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  <a:path w="132079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32" y="4927"/>
                </a:lnTo>
                <a:lnTo>
                  <a:pt x="110032" y="17081"/>
                </a:lnTo>
                <a:lnTo>
                  <a:pt x="114973" y="22009"/>
                </a:lnTo>
                <a:lnTo>
                  <a:pt x="127101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60481" y="5754052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44018" y="4927"/>
                </a:moveTo>
                <a:lnTo>
                  <a:pt x="39065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65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  <a:path w="198120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198120" h="22225">
                <a:moveTo>
                  <a:pt x="154038" y="4927"/>
                </a:move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  <a:path w="198120" h="22225">
                <a:moveTo>
                  <a:pt x="198031" y="4927"/>
                </a:moveTo>
                <a:lnTo>
                  <a:pt x="193103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03" y="22009"/>
                </a:lnTo>
                <a:lnTo>
                  <a:pt x="198031" y="17081"/>
                </a:lnTo>
                <a:lnTo>
                  <a:pt x="19803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46544" y="5754043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056556" y="5754052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98120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198120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198120" h="22225">
                <a:moveTo>
                  <a:pt x="198043" y="4927"/>
                </a:moveTo>
                <a:lnTo>
                  <a:pt x="193116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93116" y="22009"/>
                </a:lnTo>
                <a:lnTo>
                  <a:pt x="198043" y="17081"/>
                </a:lnTo>
                <a:lnTo>
                  <a:pt x="19804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66350" y="5776061"/>
            <a:ext cx="220345" cy="22225"/>
          </a:xfrm>
          <a:custGeom>
            <a:avLst/>
            <a:gdLst/>
            <a:ahLst/>
            <a:cxnLst/>
            <a:rect l="l" t="t" r="r" b="b"/>
            <a:pathLst>
              <a:path w="220345" h="22225">
                <a:moveTo>
                  <a:pt x="44030" y="4927"/>
                </a:move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220345" h="22225">
                <a:moveTo>
                  <a:pt x="220065" y="4927"/>
                </a:move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07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4973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25" y="17094"/>
                </a:lnTo>
                <a:lnTo>
                  <a:pt x="158953" y="22009"/>
                </a:lnTo>
                <a:lnTo>
                  <a:pt x="171107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96423" y="5776061"/>
            <a:ext cx="880744" cy="22225"/>
          </a:xfrm>
          <a:custGeom>
            <a:avLst/>
            <a:gdLst/>
            <a:ahLst/>
            <a:cxnLst/>
            <a:rect l="l" t="t" r="r" b="b"/>
            <a:pathLst>
              <a:path w="880745" h="22225">
                <a:moveTo>
                  <a:pt x="66014" y="4927"/>
                </a:moveTo>
                <a:lnTo>
                  <a:pt x="61087" y="0"/>
                </a:lnTo>
                <a:lnTo>
                  <a:pt x="55003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77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77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87" y="22009"/>
                </a:lnTo>
                <a:lnTo>
                  <a:pt x="66014" y="17081"/>
                </a:lnTo>
                <a:lnTo>
                  <a:pt x="66014" y="4927"/>
                </a:lnTo>
                <a:close/>
              </a:path>
              <a:path w="880745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81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880745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880745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880745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880745" h="22225">
                <a:moveTo>
                  <a:pt x="352082" y="4927"/>
                </a:moveTo>
                <a:lnTo>
                  <a:pt x="347154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30060" y="17081"/>
                </a:lnTo>
                <a:lnTo>
                  <a:pt x="334987" y="22009"/>
                </a:lnTo>
                <a:lnTo>
                  <a:pt x="347154" y="22009"/>
                </a:lnTo>
                <a:lnTo>
                  <a:pt x="352082" y="17081"/>
                </a:lnTo>
                <a:lnTo>
                  <a:pt x="352082" y="4927"/>
                </a:lnTo>
                <a:close/>
              </a:path>
              <a:path w="880745" h="22225">
                <a:moveTo>
                  <a:pt x="440105" y="4927"/>
                </a:moveTo>
                <a:lnTo>
                  <a:pt x="435178" y="0"/>
                </a:lnTo>
                <a:lnTo>
                  <a:pt x="429094" y="0"/>
                </a:lnTo>
                <a:lnTo>
                  <a:pt x="423011" y="0"/>
                </a:lnTo>
                <a:lnTo>
                  <a:pt x="418084" y="4927"/>
                </a:lnTo>
                <a:lnTo>
                  <a:pt x="413156" y="0"/>
                </a:lnTo>
                <a:lnTo>
                  <a:pt x="407085" y="0"/>
                </a:lnTo>
                <a:lnTo>
                  <a:pt x="401002" y="0"/>
                </a:lnTo>
                <a:lnTo>
                  <a:pt x="396074" y="4927"/>
                </a:lnTo>
                <a:lnTo>
                  <a:pt x="396074" y="17081"/>
                </a:lnTo>
                <a:lnTo>
                  <a:pt x="401002" y="22009"/>
                </a:lnTo>
                <a:lnTo>
                  <a:pt x="413156" y="22009"/>
                </a:lnTo>
                <a:lnTo>
                  <a:pt x="418084" y="17094"/>
                </a:lnTo>
                <a:lnTo>
                  <a:pt x="423011" y="22009"/>
                </a:lnTo>
                <a:lnTo>
                  <a:pt x="435178" y="22009"/>
                </a:lnTo>
                <a:lnTo>
                  <a:pt x="440105" y="17081"/>
                </a:lnTo>
                <a:lnTo>
                  <a:pt x="440105" y="4927"/>
                </a:lnTo>
                <a:close/>
              </a:path>
              <a:path w="880745" h="22225">
                <a:moveTo>
                  <a:pt x="506120" y="4927"/>
                </a:moveTo>
                <a:lnTo>
                  <a:pt x="501180" y="0"/>
                </a:lnTo>
                <a:lnTo>
                  <a:pt x="495109" y="0"/>
                </a:lnTo>
                <a:lnTo>
                  <a:pt x="489026" y="0"/>
                </a:lnTo>
                <a:lnTo>
                  <a:pt x="484098" y="4927"/>
                </a:lnTo>
                <a:lnTo>
                  <a:pt x="484098" y="17081"/>
                </a:lnTo>
                <a:lnTo>
                  <a:pt x="489026" y="22009"/>
                </a:lnTo>
                <a:lnTo>
                  <a:pt x="501180" y="22009"/>
                </a:lnTo>
                <a:lnTo>
                  <a:pt x="506120" y="17081"/>
                </a:lnTo>
                <a:lnTo>
                  <a:pt x="506120" y="4927"/>
                </a:lnTo>
                <a:close/>
              </a:path>
              <a:path w="880745" h="22225">
                <a:moveTo>
                  <a:pt x="572135" y="4927"/>
                </a:moveTo>
                <a:lnTo>
                  <a:pt x="567194" y="0"/>
                </a:lnTo>
                <a:lnTo>
                  <a:pt x="561124" y="0"/>
                </a:lnTo>
                <a:lnTo>
                  <a:pt x="555040" y="0"/>
                </a:lnTo>
                <a:lnTo>
                  <a:pt x="550113" y="4927"/>
                </a:lnTo>
                <a:lnTo>
                  <a:pt x="545185" y="0"/>
                </a:lnTo>
                <a:lnTo>
                  <a:pt x="539115" y="0"/>
                </a:lnTo>
                <a:lnTo>
                  <a:pt x="533031" y="0"/>
                </a:lnTo>
                <a:lnTo>
                  <a:pt x="528104" y="4927"/>
                </a:lnTo>
                <a:lnTo>
                  <a:pt x="528104" y="17081"/>
                </a:lnTo>
                <a:lnTo>
                  <a:pt x="533031" y="22009"/>
                </a:lnTo>
                <a:lnTo>
                  <a:pt x="545185" y="22009"/>
                </a:lnTo>
                <a:lnTo>
                  <a:pt x="550113" y="17094"/>
                </a:lnTo>
                <a:lnTo>
                  <a:pt x="555040" y="22009"/>
                </a:lnTo>
                <a:lnTo>
                  <a:pt x="567194" y="22009"/>
                </a:lnTo>
                <a:lnTo>
                  <a:pt x="572135" y="17081"/>
                </a:lnTo>
                <a:lnTo>
                  <a:pt x="572135" y="4927"/>
                </a:lnTo>
                <a:close/>
              </a:path>
              <a:path w="880745" h="22225">
                <a:moveTo>
                  <a:pt x="660146" y="4927"/>
                </a:moveTo>
                <a:lnTo>
                  <a:pt x="655218" y="0"/>
                </a:lnTo>
                <a:lnTo>
                  <a:pt x="649135" y="0"/>
                </a:lnTo>
                <a:lnTo>
                  <a:pt x="643051" y="0"/>
                </a:lnTo>
                <a:lnTo>
                  <a:pt x="638124" y="4927"/>
                </a:lnTo>
                <a:lnTo>
                  <a:pt x="633196" y="0"/>
                </a:lnTo>
                <a:lnTo>
                  <a:pt x="627126" y="0"/>
                </a:lnTo>
                <a:lnTo>
                  <a:pt x="621042" y="0"/>
                </a:lnTo>
                <a:lnTo>
                  <a:pt x="616115" y="4927"/>
                </a:lnTo>
                <a:lnTo>
                  <a:pt x="616115" y="17081"/>
                </a:lnTo>
                <a:lnTo>
                  <a:pt x="621042" y="22009"/>
                </a:lnTo>
                <a:lnTo>
                  <a:pt x="633196" y="22009"/>
                </a:lnTo>
                <a:lnTo>
                  <a:pt x="638124" y="17094"/>
                </a:lnTo>
                <a:lnTo>
                  <a:pt x="643051" y="22009"/>
                </a:lnTo>
                <a:lnTo>
                  <a:pt x="655218" y="22009"/>
                </a:lnTo>
                <a:lnTo>
                  <a:pt x="660146" y="17081"/>
                </a:lnTo>
                <a:lnTo>
                  <a:pt x="660146" y="4927"/>
                </a:lnTo>
                <a:close/>
              </a:path>
              <a:path w="880745" h="22225">
                <a:moveTo>
                  <a:pt x="726160" y="4927"/>
                </a:moveTo>
                <a:lnTo>
                  <a:pt x="721220" y="0"/>
                </a:lnTo>
                <a:lnTo>
                  <a:pt x="715149" y="0"/>
                </a:lnTo>
                <a:lnTo>
                  <a:pt x="709091" y="0"/>
                </a:lnTo>
                <a:lnTo>
                  <a:pt x="704151" y="4927"/>
                </a:lnTo>
                <a:lnTo>
                  <a:pt x="704151" y="17081"/>
                </a:lnTo>
                <a:lnTo>
                  <a:pt x="709091" y="22009"/>
                </a:lnTo>
                <a:lnTo>
                  <a:pt x="721220" y="22009"/>
                </a:lnTo>
                <a:lnTo>
                  <a:pt x="726160" y="17081"/>
                </a:lnTo>
                <a:lnTo>
                  <a:pt x="726160" y="4927"/>
                </a:lnTo>
                <a:close/>
              </a:path>
              <a:path w="880745" h="22225">
                <a:moveTo>
                  <a:pt x="792175" y="4927"/>
                </a:moveTo>
                <a:lnTo>
                  <a:pt x="787247" y="0"/>
                </a:lnTo>
                <a:lnTo>
                  <a:pt x="781164" y="0"/>
                </a:lnTo>
                <a:lnTo>
                  <a:pt x="775081" y="0"/>
                </a:lnTo>
                <a:lnTo>
                  <a:pt x="770153" y="4927"/>
                </a:lnTo>
                <a:lnTo>
                  <a:pt x="765238" y="0"/>
                </a:lnTo>
                <a:lnTo>
                  <a:pt x="759155" y="0"/>
                </a:lnTo>
                <a:lnTo>
                  <a:pt x="753071" y="0"/>
                </a:lnTo>
                <a:lnTo>
                  <a:pt x="748144" y="4927"/>
                </a:lnTo>
                <a:lnTo>
                  <a:pt x="748144" y="17081"/>
                </a:lnTo>
                <a:lnTo>
                  <a:pt x="753071" y="22009"/>
                </a:lnTo>
                <a:lnTo>
                  <a:pt x="765238" y="22009"/>
                </a:lnTo>
                <a:lnTo>
                  <a:pt x="770153" y="17094"/>
                </a:lnTo>
                <a:lnTo>
                  <a:pt x="775081" y="22009"/>
                </a:lnTo>
                <a:lnTo>
                  <a:pt x="787247" y="22009"/>
                </a:lnTo>
                <a:lnTo>
                  <a:pt x="792175" y="17081"/>
                </a:lnTo>
                <a:lnTo>
                  <a:pt x="792175" y="4927"/>
                </a:lnTo>
                <a:close/>
              </a:path>
              <a:path w="880745" h="22225">
                <a:moveTo>
                  <a:pt x="880186" y="4927"/>
                </a:moveTo>
                <a:lnTo>
                  <a:pt x="875258" y="0"/>
                </a:lnTo>
                <a:lnTo>
                  <a:pt x="869175" y="0"/>
                </a:lnTo>
                <a:lnTo>
                  <a:pt x="863092" y="0"/>
                </a:lnTo>
                <a:lnTo>
                  <a:pt x="858164" y="4927"/>
                </a:lnTo>
                <a:lnTo>
                  <a:pt x="853249" y="0"/>
                </a:lnTo>
                <a:lnTo>
                  <a:pt x="847191" y="0"/>
                </a:lnTo>
                <a:lnTo>
                  <a:pt x="841108" y="0"/>
                </a:lnTo>
                <a:lnTo>
                  <a:pt x="836180" y="4927"/>
                </a:lnTo>
                <a:lnTo>
                  <a:pt x="831253" y="0"/>
                </a:lnTo>
                <a:lnTo>
                  <a:pt x="825182" y="0"/>
                </a:lnTo>
                <a:lnTo>
                  <a:pt x="819099" y="0"/>
                </a:lnTo>
                <a:lnTo>
                  <a:pt x="814171" y="4927"/>
                </a:lnTo>
                <a:lnTo>
                  <a:pt x="814171" y="17081"/>
                </a:lnTo>
                <a:lnTo>
                  <a:pt x="819099" y="22009"/>
                </a:lnTo>
                <a:lnTo>
                  <a:pt x="831253" y="22009"/>
                </a:lnTo>
                <a:lnTo>
                  <a:pt x="836180" y="17094"/>
                </a:lnTo>
                <a:lnTo>
                  <a:pt x="841108" y="22009"/>
                </a:lnTo>
                <a:lnTo>
                  <a:pt x="853249" y="22009"/>
                </a:lnTo>
                <a:lnTo>
                  <a:pt x="858164" y="17094"/>
                </a:lnTo>
                <a:lnTo>
                  <a:pt x="863092" y="22009"/>
                </a:lnTo>
                <a:lnTo>
                  <a:pt x="875258" y="22009"/>
                </a:lnTo>
                <a:lnTo>
                  <a:pt x="880186" y="17081"/>
                </a:lnTo>
                <a:lnTo>
                  <a:pt x="88018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66350" y="5798058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10490" h="22225">
                <a:moveTo>
                  <a:pt x="110045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86403" y="5798058"/>
            <a:ext cx="374650" cy="22225"/>
          </a:xfrm>
          <a:custGeom>
            <a:avLst/>
            <a:gdLst/>
            <a:ahLst/>
            <a:cxnLst/>
            <a:rect l="l" t="t" r="r" b="b"/>
            <a:pathLst>
              <a:path w="37465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374650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14" y="4914"/>
                </a:lnTo>
                <a:lnTo>
                  <a:pt x="61099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374650" h="22225">
                <a:moveTo>
                  <a:pt x="176034" y="4927"/>
                </a:moveTo>
                <a:lnTo>
                  <a:pt x="171107" y="0"/>
                </a:lnTo>
                <a:lnTo>
                  <a:pt x="165023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098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098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07" y="22009"/>
                </a:lnTo>
                <a:lnTo>
                  <a:pt x="176034" y="17081"/>
                </a:lnTo>
                <a:lnTo>
                  <a:pt x="176034" y="4927"/>
                </a:lnTo>
                <a:close/>
              </a:path>
              <a:path w="374650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12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12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  <a:path w="374650" h="22225">
                <a:moveTo>
                  <a:pt x="308063" y="4927"/>
                </a:moveTo>
                <a:lnTo>
                  <a:pt x="303123" y="0"/>
                </a:lnTo>
                <a:lnTo>
                  <a:pt x="297053" y="0"/>
                </a:lnTo>
                <a:lnTo>
                  <a:pt x="290995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95" y="22009"/>
                </a:lnTo>
                <a:lnTo>
                  <a:pt x="303123" y="22009"/>
                </a:lnTo>
                <a:lnTo>
                  <a:pt x="308063" y="17081"/>
                </a:lnTo>
                <a:lnTo>
                  <a:pt x="308063" y="4927"/>
                </a:lnTo>
                <a:close/>
              </a:path>
              <a:path w="374650" h="22225">
                <a:moveTo>
                  <a:pt x="374091" y="4927"/>
                </a:move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52069" y="17081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91" y="17081"/>
                </a:lnTo>
                <a:lnTo>
                  <a:pt x="37409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48492" y="5798058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36" y="4927"/>
                </a:move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108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24527" y="5798058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154304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44567" y="5798058"/>
            <a:ext cx="132080" cy="22225"/>
          </a:xfrm>
          <a:custGeom>
            <a:avLst/>
            <a:gdLst/>
            <a:ahLst/>
            <a:cxnLst/>
            <a:rect l="l" t="t" r="r" b="b"/>
            <a:pathLst>
              <a:path w="13207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32079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132079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44341" y="5820066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176529" h="22225">
                <a:moveTo>
                  <a:pt x="110045" y="4927"/>
                </a:move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17652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82" y="0"/>
                </a:lnTo>
                <a:lnTo>
                  <a:pt x="132054" y="4927"/>
                </a:lnTo>
                <a:lnTo>
                  <a:pt x="132054" y="17081"/>
                </a:lnTo>
                <a:lnTo>
                  <a:pt x="136982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30408" y="5820066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18" y="4927"/>
                </a:move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2009" y="4914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62425" y="5820066"/>
            <a:ext cx="396240" cy="22225"/>
          </a:xfrm>
          <a:custGeom>
            <a:avLst/>
            <a:gdLst/>
            <a:ahLst/>
            <a:cxnLst/>
            <a:rect l="l" t="t" r="r" b="b"/>
            <a:pathLst>
              <a:path w="39624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396240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  <a:path w="396240" h="22225">
                <a:moveTo>
                  <a:pt x="198069" y="4927"/>
                </a:move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41" y="22009"/>
                </a:lnTo>
                <a:lnTo>
                  <a:pt x="198069" y="17081"/>
                </a:lnTo>
                <a:lnTo>
                  <a:pt x="198069" y="4927"/>
                </a:lnTo>
                <a:close/>
              </a:path>
              <a:path w="396240" h="22225">
                <a:moveTo>
                  <a:pt x="330098" y="4927"/>
                </a:moveTo>
                <a:lnTo>
                  <a:pt x="325170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3149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30" y="0"/>
                </a:lnTo>
                <a:lnTo>
                  <a:pt x="253060" y="0"/>
                </a:lnTo>
                <a:lnTo>
                  <a:pt x="247002" y="0"/>
                </a:lnTo>
                <a:lnTo>
                  <a:pt x="242062" y="4927"/>
                </a:lnTo>
                <a:lnTo>
                  <a:pt x="242062" y="17081"/>
                </a:lnTo>
                <a:lnTo>
                  <a:pt x="247002" y="22009"/>
                </a:lnTo>
                <a:lnTo>
                  <a:pt x="259130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49" y="22009"/>
                </a:lnTo>
                <a:lnTo>
                  <a:pt x="308076" y="17094"/>
                </a:lnTo>
                <a:lnTo>
                  <a:pt x="313004" y="22009"/>
                </a:lnTo>
                <a:lnTo>
                  <a:pt x="325170" y="22009"/>
                </a:lnTo>
                <a:lnTo>
                  <a:pt x="330098" y="17081"/>
                </a:lnTo>
                <a:lnTo>
                  <a:pt x="330098" y="4927"/>
                </a:lnTo>
                <a:close/>
              </a:path>
              <a:path w="396240" h="22225">
                <a:moveTo>
                  <a:pt x="396087" y="4927"/>
                </a:moveTo>
                <a:lnTo>
                  <a:pt x="391160" y="0"/>
                </a:lnTo>
                <a:lnTo>
                  <a:pt x="385102" y="0"/>
                </a:lnTo>
                <a:lnTo>
                  <a:pt x="379018" y="0"/>
                </a:lnTo>
                <a:lnTo>
                  <a:pt x="374091" y="4927"/>
                </a:lnTo>
                <a:lnTo>
                  <a:pt x="369176" y="0"/>
                </a:lnTo>
                <a:lnTo>
                  <a:pt x="363093" y="0"/>
                </a:lnTo>
                <a:lnTo>
                  <a:pt x="357009" y="0"/>
                </a:lnTo>
                <a:lnTo>
                  <a:pt x="352082" y="4927"/>
                </a:lnTo>
                <a:lnTo>
                  <a:pt x="352082" y="17081"/>
                </a:lnTo>
                <a:lnTo>
                  <a:pt x="357009" y="22009"/>
                </a:lnTo>
                <a:lnTo>
                  <a:pt x="369176" y="22009"/>
                </a:lnTo>
                <a:lnTo>
                  <a:pt x="374091" y="17094"/>
                </a:lnTo>
                <a:lnTo>
                  <a:pt x="379018" y="22009"/>
                </a:lnTo>
                <a:lnTo>
                  <a:pt x="391160" y="22009"/>
                </a:lnTo>
                <a:lnTo>
                  <a:pt x="396087" y="17081"/>
                </a:lnTo>
                <a:lnTo>
                  <a:pt x="39608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012538" y="5820066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112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286384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286384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286384" h="22225">
                <a:moveTo>
                  <a:pt x="220078" y="4927"/>
                </a:moveTo>
                <a:lnTo>
                  <a:pt x="215138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8056" y="17081"/>
                </a:lnTo>
                <a:lnTo>
                  <a:pt x="202984" y="22009"/>
                </a:lnTo>
                <a:lnTo>
                  <a:pt x="215138" y="22009"/>
                </a:lnTo>
                <a:lnTo>
                  <a:pt x="220078" y="17081"/>
                </a:lnTo>
                <a:lnTo>
                  <a:pt x="220078" y="4927"/>
                </a:lnTo>
                <a:close/>
              </a:path>
              <a:path w="286384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42049" y="17081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044345" y="584207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52" y="0"/>
                </a:lnTo>
                <a:lnTo>
                  <a:pt x="0" y="4927"/>
                </a:lnTo>
                <a:lnTo>
                  <a:pt x="0" y="17068"/>
                </a:lnTo>
                <a:lnTo>
                  <a:pt x="4952" y="21996"/>
                </a:lnTo>
                <a:lnTo>
                  <a:pt x="17094" y="21996"/>
                </a:lnTo>
                <a:lnTo>
                  <a:pt x="22021" y="17068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32375" y="584207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08425" y="5842075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44005" y="4927"/>
                </a:moveTo>
                <a:lnTo>
                  <a:pt x="39077" y="0"/>
                </a:lnTo>
                <a:lnTo>
                  <a:pt x="32994" y="0"/>
                </a:lnTo>
                <a:lnTo>
                  <a:pt x="26911" y="0"/>
                </a:lnTo>
                <a:lnTo>
                  <a:pt x="21983" y="4927"/>
                </a:ln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68" y="21996"/>
                </a:lnTo>
                <a:lnTo>
                  <a:pt x="21983" y="17081"/>
                </a:lnTo>
                <a:lnTo>
                  <a:pt x="26911" y="21996"/>
                </a:lnTo>
                <a:lnTo>
                  <a:pt x="39077" y="21996"/>
                </a:lnTo>
                <a:lnTo>
                  <a:pt x="44005" y="17068"/>
                </a:lnTo>
                <a:lnTo>
                  <a:pt x="44005" y="4927"/>
                </a:lnTo>
                <a:close/>
              </a:path>
              <a:path w="110490" h="22225">
                <a:moveTo>
                  <a:pt x="110020" y="4927"/>
                </a:moveTo>
                <a:lnTo>
                  <a:pt x="105079" y="0"/>
                </a:lnTo>
                <a:lnTo>
                  <a:pt x="99009" y="0"/>
                </a:lnTo>
                <a:lnTo>
                  <a:pt x="92925" y="0"/>
                </a:lnTo>
                <a:lnTo>
                  <a:pt x="87998" y="4927"/>
                </a:lnTo>
                <a:lnTo>
                  <a:pt x="87998" y="17068"/>
                </a:lnTo>
                <a:lnTo>
                  <a:pt x="92925" y="21996"/>
                </a:lnTo>
                <a:lnTo>
                  <a:pt x="105079" y="21996"/>
                </a:lnTo>
                <a:lnTo>
                  <a:pt x="110020" y="17068"/>
                </a:lnTo>
                <a:lnTo>
                  <a:pt x="11002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06443" y="5842075"/>
            <a:ext cx="264160" cy="22225"/>
          </a:xfrm>
          <a:custGeom>
            <a:avLst/>
            <a:gdLst/>
            <a:ahLst/>
            <a:cxnLst/>
            <a:rect l="l" t="t" r="r" b="b"/>
            <a:pathLst>
              <a:path w="26415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264159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68"/>
                </a:lnTo>
                <a:lnTo>
                  <a:pt x="48945" y="21996"/>
                </a:lnTo>
                <a:lnTo>
                  <a:pt x="61112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  <a:path w="264159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68"/>
                </a:lnTo>
                <a:lnTo>
                  <a:pt x="92938" y="21996"/>
                </a:lnTo>
                <a:lnTo>
                  <a:pt x="105105" y="21996"/>
                </a:lnTo>
                <a:lnTo>
                  <a:pt x="110032" y="17068"/>
                </a:lnTo>
                <a:lnTo>
                  <a:pt x="110032" y="4927"/>
                </a:lnTo>
                <a:close/>
              </a:path>
              <a:path w="264159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123" y="21996"/>
                </a:lnTo>
                <a:lnTo>
                  <a:pt x="154051" y="17068"/>
                </a:lnTo>
                <a:lnTo>
                  <a:pt x="154051" y="4927"/>
                </a:lnTo>
                <a:close/>
              </a:path>
              <a:path w="264159" h="22225">
                <a:moveTo>
                  <a:pt x="198056" y="4927"/>
                </a:moveTo>
                <a:lnTo>
                  <a:pt x="193103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68"/>
                </a:lnTo>
                <a:lnTo>
                  <a:pt x="180962" y="21996"/>
                </a:lnTo>
                <a:lnTo>
                  <a:pt x="193103" y="21996"/>
                </a:lnTo>
                <a:lnTo>
                  <a:pt x="198056" y="17068"/>
                </a:lnTo>
                <a:lnTo>
                  <a:pt x="198056" y="4927"/>
                </a:lnTo>
                <a:close/>
              </a:path>
              <a:path w="264159" h="22225">
                <a:moveTo>
                  <a:pt x="264071" y="4927"/>
                </a:move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68"/>
                </a:lnTo>
                <a:lnTo>
                  <a:pt x="224967" y="21996"/>
                </a:lnTo>
                <a:lnTo>
                  <a:pt x="237134" y="21996"/>
                </a:lnTo>
                <a:lnTo>
                  <a:pt x="242049" y="17081"/>
                </a:lnTo>
                <a:lnTo>
                  <a:pt x="246976" y="21996"/>
                </a:lnTo>
                <a:lnTo>
                  <a:pt x="259130" y="21996"/>
                </a:lnTo>
                <a:lnTo>
                  <a:pt x="264071" y="17068"/>
                </a:lnTo>
                <a:lnTo>
                  <a:pt x="26407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36516" y="5842075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68" y="21996"/>
                </a:lnTo>
                <a:lnTo>
                  <a:pt x="21996" y="17068"/>
                </a:lnTo>
                <a:lnTo>
                  <a:pt x="26924" y="21996"/>
                </a:lnTo>
                <a:lnTo>
                  <a:pt x="39090" y="21996"/>
                </a:lnTo>
                <a:lnTo>
                  <a:pt x="44005" y="17081"/>
                </a:lnTo>
                <a:lnTo>
                  <a:pt x="48933" y="21996"/>
                </a:lnTo>
                <a:lnTo>
                  <a:pt x="61087" y="21996"/>
                </a:lnTo>
                <a:lnTo>
                  <a:pt x="66001" y="17081"/>
                </a:lnTo>
                <a:lnTo>
                  <a:pt x="70929" y="21996"/>
                </a:lnTo>
                <a:lnTo>
                  <a:pt x="83096" y="21996"/>
                </a:lnTo>
                <a:lnTo>
                  <a:pt x="88011" y="17081"/>
                </a:lnTo>
                <a:lnTo>
                  <a:pt x="92938" y="21996"/>
                </a:lnTo>
                <a:lnTo>
                  <a:pt x="105092" y="21996"/>
                </a:lnTo>
                <a:lnTo>
                  <a:pt x="110020" y="17081"/>
                </a:lnTo>
                <a:lnTo>
                  <a:pt x="114947" y="21996"/>
                </a:lnTo>
                <a:lnTo>
                  <a:pt x="127101" y="21996"/>
                </a:lnTo>
                <a:lnTo>
                  <a:pt x="132041" y="17068"/>
                </a:lnTo>
                <a:lnTo>
                  <a:pt x="132041" y="4927"/>
                </a:lnTo>
                <a:close/>
              </a:path>
              <a:path w="176529" h="22225">
                <a:moveTo>
                  <a:pt x="176034" y="4927"/>
                </a:moveTo>
                <a:lnTo>
                  <a:pt x="171107" y="0"/>
                </a:lnTo>
                <a:lnTo>
                  <a:pt x="165023" y="0"/>
                </a:lnTo>
                <a:lnTo>
                  <a:pt x="158940" y="0"/>
                </a:lnTo>
                <a:lnTo>
                  <a:pt x="154012" y="4927"/>
                </a:lnTo>
                <a:lnTo>
                  <a:pt x="154012" y="17068"/>
                </a:lnTo>
                <a:lnTo>
                  <a:pt x="158940" y="21996"/>
                </a:lnTo>
                <a:lnTo>
                  <a:pt x="171107" y="21996"/>
                </a:lnTo>
                <a:lnTo>
                  <a:pt x="176034" y="17068"/>
                </a:lnTo>
                <a:lnTo>
                  <a:pt x="17603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78566" y="5842075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198120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43992" y="17068"/>
                </a:lnTo>
                <a:lnTo>
                  <a:pt x="48920" y="21996"/>
                </a:lnTo>
                <a:lnTo>
                  <a:pt x="61087" y="21996"/>
                </a:lnTo>
                <a:lnTo>
                  <a:pt x="66001" y="17081"/>
                </a:lnTo>
                <a:lnTo>
                  <a:pt x="70929" y="21996"/>
                </a:lnTo>
                <a:lnTo>
                  <a:pt x="83096" y="21996"/>
                </a:lnTo>
                <a:lnTo>
                  <a:pt x="88023" y="17068"/>
                </a:lnTo>
                <a:lnTo>
                  <a:pt x="88023" y="4927"/>
                </a:lnTo>
                <a:close/>
              </a:path>
              <a:path w="198120" h="22225">
                <a:moveTo>
                  <a:pt x="198043" y="4927"/>
                </a:moveTo>
                <a:lnTo>
                  <a:pt x="193116" y="0"/>
                </a:lnTo>
                <a:lnTo>
                  <a:pt x="187032" y="0"/>
                </a:lnTo>
                <a:lnTo>
                  <a:pt x="180949" y="0"/>
                </a:lnTo>
                <a:lnTo>
                  <a:pt x="176022" y="4927"/>
                </a:lnTo>
                <a:lnTo>
                  <a:pt x="171107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68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29" y="17081"/>
                </a:lnTo>
                <a:lnTo>
                  <a:pt x="136956" y="21996"/>
                </a:lnTo>
                <a:lnTo>
                  <a:pt x="149110" y="21996"/>
                </a:lnTo>
                <a:lnTo>
                  <a:pt x="154038" y="17081"/>
                </a:lnTo>
                <a:lnTo>
                  <a:pt x="158965" y="21996"/>
                </a:lnTo>
                <a:lnTo>
                  <a:pt x="171107" y="21996"/>
                </a:lnTo>
                <a:lnTo>
                  <a:pt x="176022" y="17081"/>
                </a:lnTo>
                <a:lnTo>
                  <a:pt x="180949" y="21996"/>
                </a:lnTo>
                <a:lnTo>
                  <a:pt x="193116" y="21996"/>
                </a:lnTo>
                <a:lnTo>
                  <a:pt x="198043" y="17068"/>
                </a:lnTo>
                <a:lnTo>
                  <a:pt x="19804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66350" y="5864072"/>
            <a:ext cx="308610" cy="22225"/>
          </a:xfrm>
          <a:custGeom>
            <a:avLst/>
            <a:gdLst/>
            <a:ahLst/>
            <a:cxnLst/>
            <a:rect l="l" t="t" r="r" b="b"/>
            <a:pathLst>
              <a:path w="308609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18" y="4914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308609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10045" y="17081"/>
                </a:lnTo>
                <a:lnTo>
                  <a:pt x="114973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308609" h="22225">
                <a:moveTo>
                  <a:pt x="264071" y="4927"/>
                </a:moveTo>
                <a:lnTo>
                  <a:pt x="259143" y="0"/>
                </a:lnTo>
                <a:lnTo>
                  <a:pt x="253060" y="0"/>
                </a:lnTo>
                <a:lnTo>
                  <a:pt x="247002" y="0"/>
                </a:lnTo>
                <a:lnTo>
                  <a:pt x="242074" y="4927"/>
                </a:lnTo>
                <a:lnTo>
                  <a:pt x="237147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52" y="17094"/>
                </a:lnTo>
                <a:lnTo>
                  <a:pt x="224980" y="22009"/>
                </a:lnTo>
                <a:lnTo>
                  <a:pt x="237147" y="22009"/>
                </a:lnTo>
                <a:lnTo>
                  <a:pt x="242074" y="17081"/>
                </a:lnTo>
                <a:lnTo>
                  <a:pt x="247002" y="22009"/>
                </a:lnTo>
                <a:lnTo>
                  <a:pt x="259143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  <a:path w="308609" h="22225">
                <a:moveTo>
                  <a:pt x="308076" y="4927"/>
                </a:move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76" y="17081"/>
                </a:lnTo>
                <a:lnTo>
                  <a:pt x="30807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40441" y="5864072"/>
            <a:ext cx="858519" cy="22225"/>
          </a:xfrm>
          <a:custGeom>
            <a:avLst/>
            <a:gdLst/>
            <a:ahLst/>
            <a:cxnLst/>
            <a:rect l="l" t="t" r="r" b="b"/>
            <a:pathLst>
              <a:path w="858520" h="22225">
                <a:moveTo>
                  <a:pt x="21996" y="4927"/>
                </a:move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close/>
              </a:path>
              <a:path w="85852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858520" h="22225">
                <a:moveTo>
                  <a:pt x="198043" y="4927"/>
                </a:moveTo>
                <a:lnTo>
                  <a:pt x="193103" y="0"/>
                </a:lnTo>
                <a:lnTo>
                  <a:pt x="187032" y="0"/>
                </a:lnTo>
                <a:lnTo>
                  <a:pt x="180949" y="0"/>
                </a:lnTo>
                <a:lnTo>
                  <a:pt x="176022" y="4927"/>
                </a:lnTo>
                <a:lnTo>
                  <a:pt x="171107" y="0"/>
                </a:lnTo>
                <a:lnTo>
                  <a:pt x="165023" y="0"/>
                </a:lnTo>
                <a:lnTo>
                  <a:pt x="158940" y="0"/>
                </a:lnTo>
                <a:lnTo>
                  <a:pt x="154012" y="4927"/>
                </a:lnTo>
                <a:lnTo>
                  <a:pt x="154012" y="17081"/>
                </a:lnTo>
                <a:lnTo>
                  <a:pt x="158940" y="22009"/>
                </a:lnTo>
                <a:lnTo>
                  <a:pt x="171107" y="22009"/>
                </a:lnTo>
                <a:lnTo>
                  <a:pt x="176022" y="17094"/>
                </a:lnTo>
                <a:lnTo>
                  <a:pt x="180949" y="22009"/>
                </a:lnTo>
                <a:lnTo>
                  <a:pt x="193103" y="22009"/>
                </a:lnTo>
                <a:lnTo>
                  <a:pt x="198043" y="17081"/>
                </a:lnTo>
                <a:lnTo>
                  <a:pt x="198043" y="4927"/>
                </a:lnTo>
                <a:close/>
              </a:path>
              <a:path w="858520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858520" h="22225">
                <a:moveTo>
                  <a:pt x="308063" y="4927"/>
                </a:moveTo>
                <a:lnTo>
                  <a:pt x="303136" y="0"/>
                </a:lnTo>
                <a:lnTo>
                  <a:pt x="297053" y="0"/>
                </a:lnTo>
                <a:lnTo>
                  <a:pt x="290969" y="0"/>
                </a:lnTo>
                <a:lnTo>
                  <a:pt x="286042" y="4927"/>
                </a:lnTo>
                <a:lnTo>
                  <a:pt x="286042" y="17081"/>
                </a:lnTo>
                <a:lnTo>
                  <a:pt x="290969" y="22009"/>
                </a:lnTo>
                <a:lnTo>
                  <a:pt x="303136" y="22009"/>
                </a:lnTo>
                <a:lnTo>
                  <a:pt x="308063" y="17081"/>
                </a:lnTo>
                <a:lnTo>
                  <a:pt x="308063" y="4927"/>
                </a:lnTo>
                <a:close/>
              </a:path>
              <a:path w="858520" h="22225">
                <a:moveTo>
                  <a:pt x="374078" y="4927"/>
                </a:moveTo>
                <a:lnTo>
                  <a:pt x="369138" y="0"/>
                </a:lnTo>
                <a:lnTo>
                  <a:pt x="363067" y="0"/>
                </a:lnTo>
                <a:lnTo>
                  <a:pt x="356984" y="0"/>
                </a:lnTo>
                <a:lnTo>
                  <a:pt x="352056" y="4927"/>
                </a:lnTo>
                <a:lnTo>
                  <a:pt x="352056" y="17081"/>
                </a:lnTo>
                <a:lnTo>
                  <a:pt x="356984" y="22009"/>
                </a:lnTo>
                <a:lnTo>
                  <a:pt x="369138" y="22009"/>
                </a:lnTo>
                <a:lnTo>
                  <a:pt x="374078" y="17081"/>
                </a:lnTo>
                <a:lnTo>
                  <a:pt x="374078" y="4927"/>
                </a:lnTo>
                <a:close/>
              </a:path>
              <a:path w="858520" h="22225">
                <a:moveTo>
                  <a:pt x="440093" y="4927"/>
                </a:moveTo>
                <a:lnTo>
                  <a:pt x="435165" y="0"/>
                </a:lnTo>
                <a:lnTo>
                  <a:pt x="429082" y="0"/>
                </a:lnTo>
                <a:lnTo>
                  <a:pt x="422998" y="0"/>
                </a:lnTo>
                <a:lnTo>
                  <a:pt x="418071" y="4927"/>
                </a:lnTo>
                <a:lnTo>
                  <a:pt x="418071" y="17081"/>
                </a:lnTo>
                <a:lnTo>
                  <a:pt x="422998" y="22009"/>
                </a:lnTo>
                <a:lnTo>
                  <a:pt x="435165" y="22009"/>
                </a:lnTo>
                <a:lnTo>
                  <a:pt x="440093" y="17081"/>
                </a:lnTo>
                <a:lnTo>
                  <a:pt x="440093" y="4927"/>
                </a:lnTo>
                <a:close/>
              </a:path>
              <a:path w="858520" h="22225">
                <a:moveTo>
                  <a:pt x="484098" y="4927"/>
                </a:moveTo>
                <a:lnTo>
                  <a:pt x="479171" y="0"/>
                </a:lnTo>
                <a:lnTo>
                  <a:pt x="473087" y="0"/>
                </a:lnTo>
                <a:lnTo>
                  <a:pt x="467004" y="0"/>
                </a:lnTo>
                <a:lnTo>
                  <a:pt x="462076" y="4927"/>
                </a:lnTo>
                <a:lnTo>
                  <a:pt x="462076" y="17081"/>
                </a:lnTo>
                <a:lnTo>
                  <a:pt x="467004" y="22009"/>
                </a:lnTo>
                <a:lnTo>
                  <a:pt x="479171" y="22009"/>
                </a:lnTo>
                <a:lnTo>
                  <a:pt x="484098" y="17081"/>
                </a:lnTo>
                <a:lnTo>
                  <a:pt x="484098" y="4927"/>
                </a:lnTo>
                <a:close/>
              </a:path>
              <a:path w="858520" h="22225">
                <a:moveTo>
                  <a:pt x="572109" y="4927"/>
                </a:moveTo>
                <a:lnTo>
                  <a:pt x="567182" y="0"/>
                </a:lnTo>
                <a:lnTo>
                  <a:pt x="561098" y="0"/>
                </a:lnTo>
                <a:lnTo>
                  <a:pt x="555015" y="0"/>
                </a:lnTo>
                <a:lnTo>
                  <a:pt x="550087" y="4927"/>
                </a:lnTo>
                <a:lnTo>
                  <a:pt x="545172" y="0"/>
                </a:lnTo>
                <a:lnTo>
                  <a:pt x="539102" y="0"/>
                </a:lnTo>
                <a:lnTo>
                  <a:pt x="533044" y="0"/>
                </a:lnTo>
                <a:lnTo>
                  <a:pt x="528116" y="4927"/>
                </a:lnTo>
                <a:lnTo>
                  <a:pt x="523176" y="0"/>
                </a:lnTo>
                <a:lnTo>
                  <a:pt x="517105" y="0"/>
                </a:lnTo>
                <a:lnTo>
                  <a:pt x="511022" y="0"/>
                </a:lnTo>
                <a:lnTo>
                  <a:pt x="506095" y="4927"/>
                </a:lnTo>
                <a:lnTo>
                  <a:pt x="506095" y="17081"/>
                </a:lnTo>
                <a:lnTo>
                  <a:pt x="511022" y="22009"/>
                </a:lnTo>
                <a:lnTo>
                  <a:pt x="523176" y="22009"/>
                </a:lnTo>
                <a:lnTo>
                  <a:pt x="528104" y="17094"/>
                </a:lnTo>
                <a:lnTo>
                  <a:pt x="533044" y="22009"/>
                </a:lnTo>
                <a:lnTo>
                  <a:pt x="545172" y="22009"/>
                </a:lnTo>
                <a:lnTo>
                  <a:pt x="550087" y="17094"/>
                </a:lnTo>
                <a:lnTo>
                  <a:pt x="555015" y="22009"/>
                </a:lnTo>
                <a:lnTo>
                  <a:pt x="567182" y="22009"/>
                </a:lnTo>
                <a:lnTo>
                  <a:pt x="572109" y="17081"/>
                </a:lnTo>
                <a:lnTo>
                  <a:pt x="572109" y="4927"/>
                </a:lnTo>
                <a:close/>
              </a:path>
              <a:path w="858520" h="22225">
                <a:moveTo>
                  <a:pt x="616127" y="4927"/>
                </a:moveTo>
                <a:lnTo>
                  <a:pt x="611200" y="0"/>
                </a:lnTo>
                <a:lnTo>
                  <a:pt x="605116" y="0"/>
                </a:lnTo>
                <a:lnTo>
                  <a:pt x="599033" y="0"/>
                </a:lnTo>
                <a:lnTo>
                  <a:pt x="594106" y="4927"/>
                </a:lnTo>
                <a:lnTo>
                  <a:pt x="594106" y="17081"/>
                </a:lnTo>
                <a:lnTo>
                  <a:pt x="599033" y="22009"/>
                </a:lnTo>
                <a:lnTo>
                  <a:pt x="611200" y="22009"/>
                </a:lnTo>
                <a:lnTo>
                  <a:pt x="616127" y="17081"/>
                </a:lnTo>
                <a:lnTo>
                  <a:pt x="616127" y="4927"/>
                </a:lnTo>
                <a:close/>
              </a:path>
              <a:path w="858520" h="22225">
                <a:moveTo>
                  <a:pt x="704138" y="4927"/>
                </a:moveTo>
                <a:lnTo>
                  <a:pt x="699211" y="0"/>
                </a:lnTo>
                <a:lnTo>
                  <a:pt x="693127" y="0"/>
                </a:lnTo>
                <a:lnTo>
                  <a:pt x="687044" y="0"/>
                </a:lnTo>
                <a:lnTo>
                  <a:pt x="682117" y="4927"/>
                </a:lnTo>
                <a:lnTo>
                  <a:pt x="677202" y="0"/>
                </a:lnTo>
                <a:lnTo>
                  <a:pt x="671131" y="0"/>
                </a:lnTo>
                <a:lnTo>
                  <a:pt x="665073" y="0"/>
                </a:lnTo>
                <a:lnTo>
                  <a:pt x="660146" y="4927"/>
                </a:lnTo>
                <a:lnTo>
                  <a:pt x="655205" y="0"/>
                </a:lnTo>
                <a:lnTo>
                  <a:pt x="649135" y="0"/>
                </a:lnTo>
                <a:lnTo>
                  <a:pt x="643051" y="0"/>
                </a:lnTo>
                <a:lnTo>
                  <a:pt x="638124" y="4927"/>
                </a:lnTo>
                <a:lnTo>
                  <a:pt x="638124" y="17081"/>
                </a:lnTo>
                <a:lnTo>
                  <a:pt x="643051" y="22009"/>
                </a:lnTo>
                <a:lnTo>
                  <a:pt x="655205" y="22009"/>
                </a:lnTo>
                <a:lnTo>
                  <a:pt x="660133" y="17094"/>
                </a:lnTo>
                <a:lnTo>
                  <a:pt x="665073" y="22009"/>
                </a:lnTo>
                <a:lnTo>
                  <a:pt x="677202" y="22009"/>
                </a:lnTo>
                <a:lnTo>
                  <a:pt x="682117" y="17094"/>
                </a:lnTo>
                <a:lnTo>
                  <a:pt x="687044" y="22009"/>
                </a:lnTo>
                <a:lnTo>
                  <a:pt x="699211" y="22009"/>
                </a:lnTo>
                <a:lnTo>
                  <a:pt x="704138" y="17081"/>
                </a:lnTo>
                <a:lnTo>
                  <a:pt x="704138" y="4927"/>
                </a:lnTo>
                <a:close/>
              </a:path>
              <a:path w="858520" h="22225">
                <a:moveTo>
                  <a:pt x="792175" y="4927"/>
                </a:moveTo>
                <a:lnTo>
                  <a:pt x="787234" y="0"/>
                </a:lnTo>
                <a:lnTo>
                  <a:pt x="781164" y="0"/>
                </a:lnTo>
                <a:lnTo>
                  <a:pt x="775081" y="0"/>
                </a:lnTo>
                <a:lnTo>
                  <a:pt x="770153" y="4927"/>
                </a:lnTo>
                <a:lnTo>
                  <a:pt x="765238" y="0"/>
                </a:lnTo>
                <a:lnTo>
                  <a:pt x="759155" y="0"/>
                </a:lnTo>
                <a:lnTo>
                  <a:pt x="753071" y="0"/>
                </a:lnTo>
                <a:lnTo>
                  <a:pt x="748144" y="4927"/>
                </a:lnTo>
                <a:lnTo>
                  <a:pt x="743229" y="0"/>
                </a:lnTo>
                <a:lnTo>
                  <a:pt x="737146" y="0"/>
                </a:lnTo>
                <a:lnTo>
                  <a:pt x="731062" y="0"/>
                </a:lnTo>
                <a:lnTo>
                  <a:pt x="726135" y="4927"/>
                </a:lnTo>
                <a:lnTo>
                  <a:pt x="726135" y="17081"/>
                </a:lnTo>
                <a:lnTo>
                  <a:pt x="731062" y="22009"/>
                </a:lnTo>
                <a:lnTo>
                  <a:pt x="743229" y="22009"/>
                </a:lnTo>
                <a:lnTo>
                  <a:pt x="748144" y="17094"/>
                </a:lnTo>
                <a:lnTo>
                  <a:pt x="753071" y="22009"/>
                </a:lnTo>
                <a:lnTo>
                  <a:pt x="765238" y="22009"/>
                </a:lnTo>
                <a:lnTo>
                  <a:pt x="770153" y="17094"/>
                </a:lnTo>
                <a:lnTo>
                  <a:pt x="775081" y="22009"/>
                </a:lnTo>
                <a:lnTo>
                  <a:pt x="787234" y="22009"/>
                </a:lnTo>
                <a:lnTo>
                  <a:pt x="792175" y="17081"/>
                </a:lnTo>
                <a:lnTo>
                  <a:pt x="792175" y="4927"/>
                </a:lnTo>
                <a:close/>
              </a:path>
              <a:path w="858520" h="22225">
                <a:moveTo>
                  <a:pt x="858177" y="4927"/>
                </a:moveTo>
                <a:lnTo>
                  <a:pt x="853236" y="0"/>
                </a:lnTo>
                <a:lnTo>
                  <a:pt x="847166" y="0"/>
                </a:lnTo>
                <a:lnTo>
                  <a:pt x="841082" y="0"/>
                </a:lnTo>
                <a:lnTo>
                  <a:pt x="836155" y="4927"/>
                </a:lnTo>
                <a:lnTo>
                  <a:pt x="831240" y="0"/>
                </a:lnTo>
                <a:lnTo>
                  <a:pt x="825157" y="0"/>
                </a:lnTo>
                <a:lnTo>
                  <a:pt x="819073" y="0"/>
                </a:lnTo>
                <a:lnTo>
                  <a:pt x="814146" y="4927"/>
                </a:lnTo>
                <a:lnTo>
                  <a:pt x="814146" y="17081"/>
                </a:lnTo>
                <a:lnTo>
                  <a:pt x="819073" y="22009"/>
                </a:lnTo>
                <a:lnTo>
                  <a:pt x="831240" y="22009"/>
                </a:lnTo>
                <a:lnTo>
                  <a:pt x="836155" y="17094"/>
                </a:lnTo>
                <a:lnTo>
                  <a:pt x="841082" y="22009"/>
                </a:lnTo>
                <a:lnTo>
                  <a:pt x="853236" y="22009"/>
                </a:lnTo>
                <a:lnTo>
                  <a:pt x="858177" y="17081"/>
                </a:lnTo>
                <a:lnTo>
                  <a:pt x="85817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44341" y="5886081"/>
            <a:ext cx="418465" cy="22225"/>
          </a:xfrm>
          <a:custGeom>
            <a:avLst/>
            <a:gdLst/>
            <a:ahLst/>
            <a:cxnLst/>
            <a:rect l="l" t="t" r="r" b="b"/>
            <a:pathLst>
              <a:path w="4184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418465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  <a:path w="418465" h="22225">
                <a:moveTo>
                  <a:pt x="132054" y="4927"/>
                </a:moveTo>
                <a:lnTo>
                  <a:pt x="127101" y="0"/>
                </a:lnTo>
                <a:lnTo>
                  <a:pt x="121043" y="0"/>
                </a:lnTo>
                <a:lnTo>
                  <a:pt x="114960" y="0"/>
                </a:lnTo>
                <a:lnTo>
                  <a:pt x="110032" y="4927"/>
                </a:lnTo>
                <a:lnTo>
                  <a:pt x="110032" y="17081"/>
                </a:lnTo>
                <a:lnTo>
                  <a:pt x="114960" y="22009"/>
                </a:lnTo>
                <a:lnTo>
                  <a:pt x="127101" y="22009"/>
                </a:lnTo>
                <a:lnTo>
                  <a:pt x="132054" y="17081"/>
                </a:lnTo>
                <a:lnTo>
                  <a:pt x="132054" y="4927"/>
                </a:lnTo>
                <a:close/>
              </a:path>
              <a:path w="418465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418465" h="22225">
                <a:moveTo>
                  <a:pt x="220065" y="4927"/>
                </a:moveTo>
                <a:lnTo>
                  <a:pt x="215138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8043" y="17081"/>
                </a:lnTo>
                <a:lnTo>
                  <a:pt x="202971" y="22009"/>
                </a:lnTo>
                <a:lnTo>
                  <a:pt x="215138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  <a:path w="418465" h="22225">
                <a:moveTo>
                  <a:pt x="264083" y="4927"/>
                </a:moveTo>
                <a:lnTo>
                  <a:pt x="259156" y="0"/>
                </a:lnTo>
                <a:lnTo>
                  <a:pt x="253072" y="0"/>
                </a:lnTo>
                <a:lnTo>
                  <a:pt x="246989" y="0"/>
                </a:lnTo>
                <a:lnTo>
                  <a:pt x="242062" y="4927"/>
                </a:lnTo>
                <a:lnTo>
                  <a:pt x="242062" y="17081"/>
                </a:lnTo>
                <a:lnTo>
                  <a:pt x="246989" y="22009"/>
                </a:lnTo>
                <a:lnTo>
                  <a:pt x="259156" y="22009"/>
                </a:lnTo>
                <a:lnTo>
                  <a:pt x="264083" y="17081"/>
                </a:lnTo>
                <a:lnTo>
                  <a:pt x="264083" y="4927"/>
                </a:lnTo>
                <a:close/>
              </a:path>
              <a:path w="418465" h="22225">
                <a:moveTo>
                  <a:pt x="418096" y="4927"/>
                </a:moveTo>
                <a:lnTo>
                  <a:pt x="413169" y="0"/>
                </a:lnTo>
                <a:lnTo>
                  <a:pt x="407085" y="0"/>
                </a:lnTo>
                <a:lnTo>
                  <a:pt x="401027" y="0"/>
                </a:lnTo>
                <a:lnTo>
                  <a:pt x="396100" y="4927"/>
                </a:lnTo>
                <a:lnTo>
                  <a:pt x="391160" y="0"/>
                </a:lnTo>
                <a:lnTo>
                  <a:pt x="385102" y="0"/>
                </a:lnTo>
                <a:lnTo>
                  <a:pt x="379018" y="0"/>
                </a:lnTo>
                <a:lnTo>
                  <a:pt x="374091" y="4927"/>
                </a:lnTo>
                <a:lnTo>
                  <a:pt x="369163" y="0"/>
                </a:lnTo>
                <a:lnTo>
                  <a:pt x="363093" y="0"/>
                </a:lnTo>
                <a:lnTo>
                  <a:pt x="357009" y="0"/>
                </a:lnTo>
                <a:lnTo>
                  <a:pt x="352082" y="4927"/>
                </a:lnTo>
                <a:lnTo>
                  <a:pt x="347167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58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76" y="4914"/>
                </a:ln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6067" y="17081"/>
                </a:lnTo>
                <a:lnTo>
                  <a:pt x="290995" y="22009"/>
                </a:lnTo>
                <a:lnTo>
                  <a:pt x="303161" y="22009"/>
                </a:lnTo>
                <a:lnTo>
                  <a:pt x="308076" y="17094"/>
                </a:lnTo>
                <a:lnTo>
                  <a:pt x="312991" y="22009"/>
                </a:lnTo>
                <a:lnTo>
                  <a:pt x="325158" y="22009"/>
                </a:lnTo>
                <a:lnTo>
                  <a:pt x="330073" y="17094"/>
                </a:lnTo>
                <a:lnTo>
                  <a:pt x="335000" y="22009"/>
                </a:lnTo>
                <a:lnTo>
                  <a:pt x="347167" y="22009"/>
                </a:lnTo>
                <a:lnTo>
                  <a:pt x="352082" y="17094"/>
                </a:lnTo>
                <a:lnTo>
                  <a:pt x="357009" y="22009"/>
                </a:lnTo>
                <a:lnTo>
                  <a:pt x="369163" y="22009"/>
                </a:lnTo>
                <a:lnTo>
                  <a:pt x="374091" y="17094"/>
                </a:lnTo>
                <a:lnTo>
                  <a:pt x="379018" y="22009"/>
                </a:lnTo>
                <a:lnTo>
                  <a:pt x="391160" y="22009"/>
                </a:lnTo>
                <a:lnTo>
                  <a:pt x="396100" y="17094"/>
                </a:lnTo>
                <a:lnTo>
                  <a:pt x="401027" y="22009"/>
                </a:lnTo>
                <a:lnTo>
                  <a:pt x="413169" y="22009"/>
                </a:lnTo>
                <a:lnTo>
                  <a:pt x="418096" y="17081"/>
                </a:lnTo>
                <a:lnTo>
                  <a:pt x="41809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72458" y="5886081"/>
            <a:ext cx="638175" cy="22225"/>
          </a:xfrm>
          <a:custGeom>
            <a:avLst/>
            <a:gdLst/>
            <a:ahLst/>
            <a:cxnLst/>
            <a:rect l="l" t="t" r="r" b="b"/>
            <a:pathLst>
              <a:path w="638175" h="22225">
                <a:moveTo>
                  <a:pt x="44018" y="4927"/>
                </a:move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  <a:path w="638175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098" y="0"/>
                </a:lnTo>
                <a:lnTo>
                  <a:pt x="143027" y="0"/>
                </a:lnTo>
                <a:lnTo>
                  <a:pt x="136969" y="0"/>
                </a:lnTo>
                <a:lnTo>
                  <a:pt x="132041" y="4927"/>
                </a:lnTo>
                <a:lnTo>
                  <a:pt x="127088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088" y="22009"/>
                </a:lnTo>
                <a:lnTo>
                  <a:pt x="132029" y="17094"/>
                </a:lnTo>
                <a:lnTo>
                  <a:pt x="136969" y="22009"/>
                </a:lnTo>
                <a:lnTo>
                  <a:pt x="149098" y="22009"/>
                </a:lnTo>
                <a:lnTo>
                  <a:pt x="154025" y="17094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638175" h="22225">
                <a:moveTo>
                  <a:pt x="286054" y="4927"/>
                </a:moveTo>
                <a:lnTo>
                  <a:pt x="281127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27" y="22009"/>
                </a:lnTo>
                <a:lnTo>
                  <a:pt x="286054" y="17081"/>
                </a:lnTo>
                <a:lnTo>
                  <a:pt x="286054" y="4927"/>
                </a:lnTo>
                <a:close/>
              </a:path>
              <a:path w="638175" h="22225">
                <a:moveTo>
                  <a:pt x="352082" y="4927"/>
                </a:moveTo>
                <a:lnTo>
                  <a:pt x="347154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25145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8063" y="17081"/>
                </a:lnTo>
                <a:lnTo>
                  <a:pt x="312991" y="22009"/>
                </a:lnTo>
                <a:lnTo>
                  <a:pt x="325145" y="22009"/>
                </a:lnTo>
                <a:lnTo>
                  <a:pt x="330060" y="17094"/>
                </a:lnTo>
                <a:lnTo>
                  <a:pt x="334987" y="22009"/>
                </a:lnTo>
                <a:lnTo>
                  <a:pt x="347154" y="22009"/>
                </a:lnTo>
                <a:lnTo>
                  <a:pt x="352082" y="17081"/>
                </a:lnTo>
                <a:lnTo>
                  <a:pt x="352082" y="4927"/>
                </a:lnTo>
                <a:close/>
              </a:path>
              <a:path w="638175" h="22225">
                <a:moveTo>
                  <a:pt x="418096" y="4927"/>
                </a:moveTo>
                <a:lnTo>
                  <a:pt x="413156" y="0"/>
                </a:lnTo>
                <a:lnTo>
                  <a:pt x="407085" y="0"/>
                </a:lnTo>
                <a:lnTo>
                  <a:pt x="401027" y="0"/>
                </a:lnTo>
                <a:lnTo>
                  <a:pt x="396100" y="4927"/>
                </a:lnTo>
                <a:lnTo>
                  <a:pt x="391160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74078" y="17081"/>
                </a:lnTo>
                <a:lnTo>
                  <a:pt x="379006" y="22009"/>
                </a:lnTo>
                <a:lnTo>
                  <a:pt x="391160" y="22009"/>
                </a:lnTo>
                <a:lnTo>
                  <a:pt x="396087" y="17094"/>
                </a:lnTo>
                <a:lnTo>
                  <a:pt x="401027" y="22009"/>
                </a:lnTo>
                <a:lnTo>
                  <a:pt x="413156" y="22009"/>
                </a:lnTo>
                <a:lnTo>
                  <a:pt x="418096" y="17081"/>
                </a:lnTo>
                <a:lnTo>
                  <a:pt x="418096" y="4927"/>
                </a:lnTo>
                <a:close/>
              </a:path>
              <a:path w="638175" h="22225">
                <a:moveTo>
                  <a:pt x="462102" y="4927"/>
                </a:moveTo>
                <a:lnTo>
                  <a:pt x="457161" y="0"/>
                </a:lnTo>
                <a:lnTo>
                  <a:pt x="451091" y="0"/>
                </a:lnTo>
                <a:lnTo>
                  <a:pt x="445008" y="0"/>
                </a:lnTo>
                <a:lnTo>
                  <a:pt x="440080" y="4927"/>
                </a:lnTo>
                <a:lnTo>
                  <a:pt x="440080" y="17081"/>
                </a:lnTo>
                <a:lnTo>
                  <a:pt x="445008" y="22009"/>
                </a:lnTo>
                <a:lnTo>
                  <a:pt x="457161" y="22009"/>
                </a:lnTo>
                <a:lnTo>
                  <a:pt x="462102" y="17081"/>
                </a:lnTo>
                <a:lnTo>
                  <a:pt x="462102" y="4927"/>
                </a:lnTo>
                <a:close/>
              </a:path>
              <a:path w="638175" h="22225">
                <a:moveTo>
                  <a:pt x="506120" y="4927"/>
                </a:moveTo>
                <a:lnTo>
                  <a:pt x="501192" y="0"/>
                </a:lnTo>
                <a:lnTo>
                  <a:pt x="495109" y="0"/>
                </a:lnTo>
                <a:lnTo>
                  <a:pt x="489026" y="0"/>
                </a:lnTo>
                <a:lnTo>
                  <a:pt x="484098" y="4927"/>
                </a:lnTo>
                <a:lnTo>
                  <a:pt x="484098" y="17081"/>
                </a:lnTo>
                <a:lnTo>
                  <a:pt x="489026" y="22009"/>
                </a:lnTo>
                <a:lnTo>
                  <a:pt x="501192" y="22009"/>
                </a:lnTo>
                <a:lnTo>
                  <a:pt x="506120" y="17081"/>
                </a:lnTo>
                <a:lnTo>
                  <a:pt x="506120" y="4927"/>
                </a:lnTo>
                <a:close/>
              </a:path>
              <a:path w="638175" h="22225">
                <a:moveTo>
                  <a:pt x="572122" y="4927"/>
                </a:moveTo>
                <a:lnTo>
                  <a:pt x="567194" y="0"/>
                </a:lnTo>
                <a:lnTo>
                  <a:pt x="561111" y="0"/>
                </a:lnTo>
                <a:lnTo>
                  <a:pt x="555028" y="0"/>
                </a:lnTo>
                <a:lnTo>
                  <a:pt x="550100" y="4927"/>
                </a:lnTo>
                <a:lnTo>
                  <a:pt x="550100" y="17081"/>
                </a:lnTo>
                <a:lnTo>
                  <a:pt x="555028" y="22009"/>
                </a:lnTo>
                <a:lnTo>
                  <a:pt x="567194" y="22009"/>
                </a:lnTo>
                <a:lnTo>
                  <a:pt x="572122" y="17081"/>
                </a:lnTo>
                <a:lnTo>
                  <a:pt x="572122" y="4927"/>
                </a:lnTo>
                <a:close/>
              </a:path>
              <a:path w="638175" h="22225">
                <a:moveTo>
                  <a:pt x="638149" y="4927"/>
                </a:moveTo>
                <a:lnTo>
                  <a:pt x="633222" y="0"/>
                </a:lnTo>
                <a:lnTo>
                  <a:pt x="627138" y="0"/>
                </a:lnTo>
                <a:lnTo>
                  <a:pt x="621055" y="0"/>
                </a:lnTo>
                <a:lnTo>
                  <a:pt x="616127" y="4927"/>
                </a:lnTo>
                <a:lnTo>
                  <a:pt x="611212" y="0"/>
                </a:lnTo>
                <a:lnTo>
                  <a:pt x="605129" y="0"/>
                </a:lnTo>
                <a:lnTo>
                  <a:pt x="599046" y="0"/>
                </a:lnTo>
                <a:lnTo>
                  <a:pt x="594118" y="4927"/>
                </a:lnTo>
                <a:lnTo>
                  <a:pt x="594118" y="17081"/>
                </a:lnTo>
                <a:lnTo>
                  <a:pt x="599046" y="22009"/>
                </a:lnTo>
                <a:lnTo>
                  <a:pt x="611212" y="22009"/>
                </a:lnTo>
                <a:lnTo>
                  <a:pt x="616127" y="17094"/>
                </a:lnTo>
                <a:lnTo>
                  <a:pt x="621055" y="22009"/>
                </a:lnTo>
                <a:lnTo>
                  <a:pt x="633222" y="22009"/>
                </a:lnTo>
                <a:lnTo>
                  <a:pt x="638149" y="17081"/>
                </a:lnTo>
                <a:lnTo>
                  <a:pt x="6381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76395" y="5908078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88011" y="4927"/>
                </a:moveTo>
                <a:lnTo>
                  <a:pt x="83083" y="0"/>
                </a:lnTo>
                <a:lnTo>
                  <a:pt x="77000" y="0"/>
                </a:lnTo>
                <a:lnTo>
                  <a:pt x="70916" y="0"/>
                </a:lnTo>
                <a:lnTo>
                  <a:pt x="65989" y="4927"/>
                </a:lnTo>
                <a:lnTo>
                  <a:pt x="61061" y="0"/>
                </a:lnTo>
                <a:lnTo>
                  <a:pt x="54991" y="0"/>
                </a:lnTo>
                <a:lnTo>
                  <a:pt x="48907" y="0"/>
                </a:lnTo>
                <a:lnTo>
                  <a:pt x="43980" y="4927"/>
                </a:lnTo>
                <a:lnTo>
                  <a:pt x="39065" y="0"/>
                </a:lnTo>
                <a:lnTo>
                  <a:pt x="32994" y="0"/>
                </a:lnTo>
                <a:lnTo>
                  <a:pt x="26911" y="0"/>
                </a:lnTo>
                <a:lnTo>
                  <a:pt x="21983" y="4927"/>
                </a:ln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83" y="17094"/>
                </a:lnTo>
                <a:lnTo>
                  <a:pt x="26911" y="22009"/>
                </a:lnTo>
                <a:lnTo>
                  <a:pt x="39065" y="22009"/>
                </a:lnTo>
                <a:lnTo>
                  <a:pt x="43980" y="17094"/>
                </a:lnTo>
                <a:lnTo>
                  <a:pt x="48907" y="22009"/>
                </a:lnTo>
                <a:lnTo>
                  <a:pt x="61061" y="22009"/>
                </a:lnTo>
                <a:lnTo>
                  <a:pt x="65989" y="17094"/>
                </a:lnTo>
                <a:lnTo>
                  <a:pt x="70916" y="22009"/>
                </a:lnTo>
                <a:lnTo>
                  <a:pt x="83083" y="22009"/>
                </a:lnTo>
                <a:lnTo>
                  <a:pt x="88011" y="17081"/>
                </a:lnTo>
                <a:lnTo>
                  <a:pt x="8801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374420" y="590807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62425" y="5908078"/>
            <a:ext cx="550545" cy="22225"/>
          </a:xfrm>
          <a:custGeom>
            <a:avLst/>
            <a:gdLst/>
            <a:ahLst/>
            <a:cxnLst/>
            <a:rect l="l" t="t" r="r" b="b"/>
            <a:pathLst>
              <a:path w="550545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550545" h="22225">
                <a:moveTo>
                  <a:pt x="110058" y="4927"/>
                </a:moveTo>
                <a:lnTo>
                  <a:pt x="105130" y="0"/>
                </a:lnTo>
                <a:lnTo>
                  <a:pt x="99047" y="0"/>
                </a:lnTo>
                <a:lnTo>
                  <a:pt x="92964" y="0"/>
                </a:lnTo>
                <a:lnTo>
                  <a:pt x="88036" y="4927"/>
                </a:lnTo>
                <a:lnTo>
                  <a:pt x="88036" y="17081"/>
                </a:lnTo>
                <a:lnTo>
                  <a:pt x="92964" y="22009"/>
                </a:lnTo>
                <a:lnTo>
                  <a:pt x="105130" y="22009"/>
                </a:lnTo>
                <a:lnTo>
                  <a:pt x="110058" y="17081"/>
                </a:lnTo>
                <a:lnTo>
                  <a:pt x="110058" y="4927"/>
                </a:lnTo>
                <a:close/>
              </a:path>
              <a:path w="550545" h="22225">
                <a:moveTo>
                  <a:pt x="242074" y="4927"/>
                </a:moveTo>
                <a:lnTo>
                  <a:pt x="237121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38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41" y="22009"/>
                </a:lnTo>
                <a:lnTo>
                  <a:pt x="198056" y="17094"/>
                </a:lnTo>
                <a:lnTo>
                  <a:pt x="202984" y="22009"/>
                </a:lnTo>
                <a:lnTo>
                  <a:pt x="215138" y="22009"/>
                </a:lnTo>
                <a:lnTo>
                  <a:pt x="220052" y="17094"/>
                </a:lnTo>
                <a:lnTo>
                  <a:pt x="224980" y="22009"/>
                </a:lnTo>
                <a:lnTo>
                  <a:pt x="237121" y="22009"/>
                </a:lnTo>
                <a:lnTo>
                  <a:pt x="242074" y="17081"/>
                </a:lnTo>
                <a:lnTo>
                  <a:pt x="242074" y="4927"/>
                </a:lnTo>
                <a:close/>
              </a:path>
              <a:path w="550545" h="22225">
                <a:moveTo>
                  <a:pt x="286080" y="4927"/>
                </a:move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550545" h="22225">
                <a:moveTo>
                  <a:pt x="418109" y="4927"/>
                </a:moveTo>
                <a:lnTo>
                  <a:pt x="413181" y="0"/>
                </a:lnTo>
                <a:lnTo>
                  <a:pt x="407098" y="0"/>
                </a:lnTo>
                <a:lnTo>
                  <a:pt x="401015" y="0"/>
                </a:lnTo>
                <a:lnTo>
                  <a:pt x="396087" y="4927"/>
                </a:lnTo>
                <a:lnTo>
                  <a:pt x="391160" y="0"/>
                </a:lnTo>
                <a:lnTo>
                  <a:pt x="385102" y="0"/>
                </a:lnTo>
                <a:lnTo>
                  <a:pt x="379018" y="0"/>
                </a:lnTo>
                <a:lnTo>
                  <a:pt x="374091" y="4927"/>
                </a:lnTo>
                <a:lnTo>
                  <a:pt x="369176" y="0"/>
                </a:lnTo>
                <a:lnTo>
                  <a:pt x="363093" y="0"/>
                </a:lnTo>
                <a:lnTo>
                  <a:pt x="357009" y="0"/>
                </a:lnTo>
                <a:lnTo>
                  <a:pt x="352082" y="4927"/>
                </a:lnTo>
                <a:lnTo>
                  <a:pt x="347154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85" y="4914"/>
                </a:lnTo>
                <a:lnTo>
                  <a:pt x="325170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8076" y="17081"/>
                </a:lnTo>
                <a:lnTo>
                  <a:pt x="313004" y="22009"/>
                </a:lnTo>
                <a:lnTo>
                  <a:pt x="325170" y="22009"/>
                </a:lnTo>
                <a:lnTo>
                  <a:pt x="330085" y="17094"/>
                </a:lnTo>
                <a:lnTo>
                  <a:pt x="335000" y="22009"/>
                </a:lnTo>
                <a:lnTo>
                  <a:pt x="347154" y="22009"/>
                </a:lnTo>
                <a:lnTo>
                  <a:pt x="352082" y="17094"/>
                </a:lnTo>
                <a:lnTo>
                  <a:pt x="357009" y="22009"/>
                </a:lnTo>
                <a:lnTo>
                  <a:pt x="369176" y="22009"/>
                </a:lnTo>
                <a:lnTo>
                  <a:pt x="374091" y="17094"/>
                </a:lnTo>
                <a:lnTo>
                  <a:pt x="379018" y="22009"/>
                </a:lnTo>
                <a:lnTo>
                  <a:pt x="391160" y="22009"/>
                </a:lnTo>
                <a:lnTo>
                  <a:pt x="396087" y="17081"/>
                </a:lnTo>
                <a:lnTo>
                  <a:pt x="401015" y="22009"/>
                </a:lnTo>
                <a:lnTo>
                  <a:pt x="413181" y="22009"/>
                </a:lnTo>
                <a:lnTo>
                  <a:pt x="418109" y="17081"/>
                </a:lnTo>
                <a:lnTo>
                  <a:pt x="418109" y="4927"/>
                </a:lnTo>
                <a:close/>
              </a:path>
              <a:path w="550545" h="22225">
                <a:moveTo>
                  <a:pt x="484124" y="4927"/>
                </a:moveTo>
                <a:lnTo>
                  <a:pt x="479183" y="0"/>
                </a:lnTo>
                <a:lnTo>
                  <a:pt x="473113" y="0"/>
                </a:lnTo>
                <a:lnTo>
                  <a:pt x="467029" y="0"/>
                </a:lnTo>
                <a:lnTo>
                  <a:pt x="462102" y="4927"/>
                </a:lnTo>
                <a:lnTo>
                  <a:pt x="457187" y="0"/>
                </a:lnTo>
                <a:lnTo>
                  <a:pt x="451104" y="0"/>
                </a:lnTo>
                <a:lnTo>
                  <a:pt x="445020" y="0"/>
                </a:lnTo>
                <a:lnTo>
                  <a:pt x="440093" y="4927"/>
                </a:lnTo>
                <a:lnTo>
                  <a:pt x="440093" y="17081"/>
                </a:lnTo>
                <a:lnTo>
                  <a:pt x="445020" y="22009"/>
                </a:lnTo>
                <a:lnTo>
                  <a:pt x="457187" y="22009"/>
                </a:lnTo>
                <a:lnTo>
                  <a:pt x="462102" y="17094"/>
                </a:lnTo>
                <a:lnTo>
                  <a:pt x="467029" y="22009"/>
                </a:lnTo>
                <a:lnTo>
                  <a:pt x="479183" y="22009"/>
                </a:lnTo>
                <a:lnTo>
                  <a:pt x="484124" y="17081"/>
                </a:lnTo>
                <a:lnTo>
                  <a:pt x="484124" y="4927"/>
                </a:lnTo>
                <a:close/>
              </a:path>
              <a:path w="550545" h="22225">
                <a:moveTo>
                  <a:pt x="550125" y="4927"/>
                </a:moveTo>
                <a:lnTo>
                  <a:pt x="545198" y="0"/>
                </a:lnTo>
                <a:lnTo>
                  <a:pt x="539115" y="0"/>
                </a:lnTo>
                <a:lnTo>
                  <a:pt x="533031" y="0"/>
                </a:lnTo>
                <a:lnTo>
                  <a:pt x="528104" y="4927"/>
                </a:lnTo>
                <a:lnTo>
                  <a:pt x="523189" y="0"/>
                </a:lnTo>
                <a:lnTo>
                  <a:pt x="517118" y="0"/>
                </a:lnTo>
                <a:lnTo>
                  <a:pt x="511060" y="0"/>
                </a:lnTo>
                <a:lnTo>
                  <a:pt x="506120" y="4927"/>
                </a:lnTo>
                <a:lnTo>
                  <a:pt x="506120" y="17081"/>
                </a:lnTo>
                <a:lnTo>
                  <a:pt x="511060" y="22009"/>
                </a:lnTo>
                <a:lnTo>
                  <a:pt x="523189" y="22009"/>
                </a:lnTo>
                <a:lnTo>
                  <a:pt x="528104" y="17094"/>
                </a:lnTo>
                <a:lnTo>
                  <a:pt x="533031" y="22009"/>
                </a:lnTo>
                <a:lnTo>
                  <a:pt x="545198" y="22009"/>
                </a:lnTo>
                <a:lnTo>
                  <a:pt x="550125" y="17081"/>
                </a:lnTo>
                <a:lnTo>
                  <a:pt x="55012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78566" y="5908078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39077" y="0"/>
                </a:lnTo>
                <a:lnTo>
                  <a:pt x="33007" y="0"/>
                </a:lnTo>
                <a:lnTo>
                  <a:pt x="26949" y="0"/>
                </a:lnTo>
                <a:lnTo>
                  <a:pt x="22021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49" y="22009"/>
                </a:lnTo>
                <a:lnTo>
                  <a:pt x="39077" y="22009"/>
                </a:lnTo>
                <a:lnTo>
                  <a:pt x="43992" y="17094"/>
                </a:lnTo>
                <a:lnTo>
                  <a:pt x="48920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066350" y="5930087"/>
            <a:ext cx="330200" cy="22225"/>
          </a:xfrm>
          <a:custGeom>
            <a:avLst/>
            <a:gdLst/>
            <a:ahLst/>
            <a:cxnLst/>
            <a:rect l="l" t="t" r="r" b="b"/>
            <a:pathLst>
              <a:path w="330200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18" y="4914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330200" h="22225">
                <a:moveTo>
                  <a:pt x="110045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330200" h="22225">
                <a:moveTo>
                  <a:pt x="176047" y="4927"/>
                </a:moveTo>
                <a:lnTo>
                  <a:pt x="171107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54025" y="17081"/>
                </a:lnTo>
                <a:lnTo>
                  <a:pt x="158953" y="22009"/>
                </a:lnTo>
                <a:lnTo>
                  <a:pt x="171107" y="22009"/>
                </a:lnTo>
                <a:lnTo>
                  <a:pt x="176047" y="17081"/>
                </a:lnTo>
                <a:lnTo>
                  <a:pt x="176047" y="4927"/>
                </a:lnTo>
                <a:close/>
              </a:path>
              <a:path w="330200" h="22225">
                <a:moveTo>
                  <a:pt x="220065" y="4927"/>
                </a:move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8043" y="17081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  <a:path w="330200" h="22225">
                <a:moveTo>
                  <a:pt x="286080" y="4927"/>
                </a:move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7002" y="0"/>
                </a:lnTo>
                <a:lnTo>
                  <a:pt x="242074" y="4927"/>
                </a:lnTo>
                <a:lnTo>
                  <a:pt x="242074" y="17081"/>
                </a:lnTo>
                <a:lnTo>
                  <a:pt x="247002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330200" h="22225">
                <a:moveTo>
                  <a:pt x="330085" y="4927"/>
                </a:moveTo>
                <a:lnTo>
                  <a:pt x="325158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8063" y="17081"/>
                </a:lnTo>
                <a:lnTo>
                  <a:pt x="312991" y="22009"/>
                </a:lnTo>
                <a:lnTo>
                  <a:pt x="325158" y="22009"/>
                </a:lnTo>
                <a:lnTo>
                  <a:pt x="330085" y="17081"/>
                </a:lnTo>
                <a:lnTo>
                  <a:pt x="33008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62425" y="5930087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16467" y="593008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748492" y="5930087"/>
            <a:ext cx="308610" cy="22225"/>
          </a:xfrm>
          <a:custGeom>
            <a:avLst/>
            <a:gdLst/>
            <a:ahLst/>
            <a:cxnLst/>
            <a:rect l="l" t="t" r="r" b="b"/>
            <a:pathLst>
              <a:path w="308609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308609" h="22225">
                <a:moveTo>
                  <a:pt x="110020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108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20" y="17081"/>
                </a:lnTo>
                <a:lnTo>
                  <a:pt x="110020" y="4927"/>
                </a:lnTo>
                <a:close/>
              </a:path>
              <a:path w="308609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54025" y="17081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308609" h="22225">
                <a:moveTo>
                  <a:pt x="308076" y="4927"/>
                </a:move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1127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59130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42036" y="17081"/>
                </a:lnTo>
                <a:lnTo>
                  <a:pt x="246964" y="22009"/>
                </a:lnTo>
                <a:lnTo>
                  <a:pt x="259130" y="22009"/>
                </a:lnTo>
                <a:lnTo>
                  <a:pt x="264045" y="17094"/>
                </a:lnTo>
                <a:lnTo>
                  <a:pt x="268973" y="22009"/>
                </a:lnTo>
                <a:lnTo>
                  <a:pt x="281127" y="22009"/>
                </a:lnTo>
                <a:lnTo>
                  <a:pt x="286054" y="17094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76" y="17081"/>
                </a:lnTo>
                <a:lnTo>
                  <a:pt x="30807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210595" y="5930087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23" y="4927"/>
                </a:moveTo>
                <a:lnTo>
                  <a:pt x="83083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43992" y="17081"/>
                </a:lnTo>
                <a:lnTo>
                  <a:pt x="48920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83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088359" y="5952096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76529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176529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8036" y="17081"/>
                </a:lnTo>
                <a:lnTo>
                  <a:pt x="92964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176529" h="22225">
                <a:moveTo>
                  <a:pt x="176047" y="4927"/>
                </a:move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54025" y="17081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47" y="17081"/>
                </a:lnTo>
                <a:lnTo>
                  <a:pt x="17604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352405" y="5952096"/>
            <a:ext cx="528320" cy="22225"/>
          </a:xfrm>
          <a:custGeom>
            <a:avLst/>
            <a:gdLst/>
            <a:ahLst/>
            <a:cxnLst/>
            <a:rect l="l" t="t" r="r" b="b"/>
            <a:pathLst>
              <a:path w="528320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3096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096" y="22009"/>
                </a:lnTo>
                <a:lnTo>
                  <a:pt x="88036" y="17094"/>
                </a:lnTo>
                <a:lnTo>
                  <a:pt x="92964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528320" h="22225">
                <a:moveTo>
                  <a:pt x="220078" y="4927"/>
                </a:moveTo>
                <a:lnTo>
                  <a:pt x="215150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28" y="22009"/>
                </a:lnTo>
                <a:lnTo>
                  <a:pt x="198056" y="17094"/>
                </a:lnTo>
                <a:lnTo>
                  <a:pt x="202984" y="22009"/>
                </a:lnTo>
                <a:lnTo>
                  <a:pt x="215150" y="22009"/>
                </a:lnTo>
                <a:lnTo>
                  <a:pt x="220078" y="17081"/>
                </a:lnTo>
                <a:lnTo>
                  <a:pt x="220078" y="4927"/>
                </a:lnTo>
                <a:close/>
              </a:path>
              <a:path w="528320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528320" h="22225">
                <a:moveTo>
                  <a:pt x="396100" y="4927"/>
                </a:moveTo>
                <a:lnTo>
                  <a:pt x="391172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69150" y="0"/>
                </a:lnTo>
                <a:lnTo>
                  <a:pt x="363080" y="0"/>
                </a:lnTo>
                <a:lnTo>
                  <a:pt x="357022" y="0"/>
                </a:lnTo>
                <a:lnTo>
                  <a:pt x="352094" y="4927"/>
                </a:lnTo>
                <a:lnTo>
                  <a:pt x="347141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58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8076" y="17081"/>
                </a:lnTo>
                <a:lnTo>
                  <a:pt x="313004" y="22009"/>
                </a:lnTo>
                <a:lnTo>
                  <a:pt x="325158" y="22009"/>
                </a:lnTo>
                <a:lnTo>
                  <a:pt x="330073" y="17094"/>
                </a:lnTo>
                <a:lnTo>
                  <a:pt x="335000" y="22009"/>
                </a:lnTo>
                <a:lnTo>
                  <a:pt x="347141" y="22009"/>
                </a:lnTo>
                <a:lnTo>
                  <a:pt x="352082" y="17094"/>
                </a:lnTo>
                <a:lnTo>
                  <a:pt x="357022" y="22009"/>
                </a:lnTo>
                <a:lnTo>
                  <a:pt x="369150" y="22009"/>
                </a:lnTo>
                <a:lnTo>
                  <a:pt x="374078" y="17094"/>
                </a:lnTo>
                <a:lnTo>
                  <a:pt x="379006" y="22009"/>
                </a:lnTo>
                <a:lnTo>
                  <a:pt x="391172" y="22009"/>
                </a:lnTo>
                <a:lnTo>
                  <a:pt x="396100" y="17081"/>
                </a:lnTo>
                <a:lnTo>
                  <a:pt x="396100" y="4927"/>
                </a:lnTo>
                <a:close/>
              </a:path>
              <a:path w="528320" h="22225">
                <a:moveTo>
                  <a:pt x="528129" y="4927"/>
                </a:moveTo>
                <a:lnTo>
                  <a:pt x="523201" y="0"/>
                </a:lnTo>
                <a:lnTo>
                  <a:pt x="517118" y="0"/>
                </a:lnTo>
                <a:lnTo>
                  <a:pt x="511035" y="0"/>
                </a:lnTo>
                <a:lnTo>
                  <a:pt x="506107" y="4927"/>
                </a:lnTo>
                <a:lnTo>
                  <a:pt x="501180" y="0"/>
                </a:lnTo>
                <a:lnTo>
                  <a:pt x="495122" y="0"/>
                </a:lnTo>
                <a:lnTo>
                  <a:pt x="489038" y="0"/>
                </a:lnTo>
                <a:lnTo>
                  <a:pt x="484111" y="4927"/>
                </a:lnTo>
                <a:lnTo>
                  <a:pt x="479196" y="0"/>
                </a:lnTo>
                <a:lnTo>
                  <a:pt x="473113" y="0"/>
                </a:lnTo>
                <a:lnTo>
                  <a:pt x="467029" y="0"/>
                </a:lnTo>
                <a:lnTo>
                  <a:pt x="462102" y="4927"/>
                </a:lnTo>
                <a:lnTo>
                  <a:pt x="457174" y="0"/>
                </a:lnTo>
                <a:lnTo>
                  <a:pt x="451104" y="0"/>
                </a:lnTo>
                <a:lnTo>
                  <a:pt x="445020" y="0"/>
                </a:lnTo>
                <a:lnTo>
                  <a:pt x="440093" y="4927"/>
                </a:lnTo>
                <a:lnTo>
                  <a:pt x="440093" y="17081"/>
                </a:lnTo>
                <a:lnTo>
                  <a:pt x="445020" y="22009"/>
                </a:lnTo>
                <a:lnTo>
                  <a:pt x="457174" y="22009"/>
                </a:lnTo>
                <a:lnTo>
                  <a:pt x="462102" y="17094"/>
                </a:lnTo>
                <a:lnTo>
                  <a:pt x="467029" y="22009"/>
                </a:lnTo>
                <a:lnTo>
                  <a:pt x="479196" y="22009"/>
                </a:lnTo>
                <a:lnTo>
                  <a:pt x="484111" y="17094"/>
                </a:lnTo>
                <a:lnTo>
                  <a:pt x="489038" y="22009"/>
                </a:lnTo>
                <a:lnTo>
                  <a:pt x="501180" y="22009"/>
                </a:lnTo>
                <a:lnTo>
                  <a:pt x="506107" y="17081"/>
                </a:lnTo>
                <a:lnTo>
                  <a:pt x="511035" y="22009"/>
                </a:lnTo>
                <a:lnTo>
                  <a:pt x="523201" y="22009"/>
                </a:lnTo>
                <a:lnTo>
                  <a:pt x="528129" y="17081"/>
                </a:lnTo>
                <a:lnTo>
                  <a:pt x="52812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34548" y="5952096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188586" y="5952096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044341" y="5974105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68"/>
                </a:lnTo>
                <a:lnTo>
                  <a:pt x="4953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112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220376" y="5974105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103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099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  <a:path w="176529" h="22225">
                <a:moveTo>
                  <a:pt x="110045" y="4927"/>
                </a:moveTo>
                <a:lnTo>
                  <a:pt x="105117" y="0"/>
                </a:lnTo>
                <a:lnTo>
                  <a:pt x="99034" y="0"/>
                </a:lnTo>
                <a:lnTo>
                  <a:pt x="92976" y="0"/>
                </a:lnTo>
                <a:lnTo>
                  <a:pt x="88049" y="4927"/>
                </a:lnTo>
                <a:lnTo>
                  <a:pt x="88049" y="17068"/>
                </a:lnTo>
                <a:lnTo>
                  <a:pt x="92976" y="21996"/>
                </a:lnTo>
                <a:lnTo>
                  <a:pt x="105117" y="21996"/>
                </a:lnTo>
                <a:lnTo>
                  <a:pt x="110045" y="17068"/>
                </a:lnTo>
                <a:lnTo>
                  <a:pt x="110045" y="4927"/>
                </a:lnTo>
                <a:close/>
              </a:path>
              <a:path w="176529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123" y="21996"/>
                </a:lnTo>
                <a:lnTo>
                  <a:pt x="154038" y="17081"/>
                </a:lnTo>
                <a:lnTo>
                  <a:pt x="158965" y="21996"/>
                </a:lnTo>
                <a:lnTo>
                  <a:pt x="171132" y="21996"/>
                </a:lnTo>
                <a:lnTo>
                  <a:pt x="176060" y="17068"/>
                </a:lnTo>
                <a:lnTo>
                  <a:pt x="17606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28452" y="5974105"/>
            <a:ext cx="132080" cy="22225"/>
          </a:xfrm>
          <a:custGeom>
            <a:avLst/>
            <a:gdLst/>
            <a:ahLst/>
            <a:cxnLst/>
            <a:rect l="l" t="t" r="r" b="b"/>
            <a:pathLst>
              <a:path w="132079" h="22225">
                <a:moveTo>
                  <a:pt x="66014" y="4927"/>
                </a:moveTo>
                <a:lnTo>
                  <a:pt x="61074" y="0"/>
                </a:lnTo>
                <a:lnTo>
                  <a:pt x="55003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103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074" y="21996"/>
                </a:lnTo>
                <a:lnTo>
                  <a:pt x="66014" y="17068"/>
                </a:lnTo>
                <a:lnTo>
                  <a:pt x="66014" y="4927"/>
                </a:lnTo>
                <a:close/>
              </a:path>
              <a:path w="132079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68"/>
                </a:lnTo>
                <a:lnTo>
                  <a:pt x="92938" y="21996"/>
                </a:lnTo>
                <a:lnTo>
                  <a:pt x="105092" y="21996"/>
                </a:lnTo>
                <a:lnTo>
                  <a:pt x="110020" y="17081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41" y="17068"/>
                </a:lnTo>
                <a:lnTo>
                  <a:pt x="13204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726484" y="5974105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858513" y="5974105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  <a:path w="176529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68"/>
                </a:lnTo>
                <a:lnTo>
                  <a:pt x="70942" y="21996"/>
                </a:lnTo>
                <a:lnTo>
                  <a:pt x="83096" y="21996"/>
                </a:lnTo>
                <a:lnTo>
                  <a:pt x="88036" y="17068"/>
                </a:lnTo>
                <a:lnTo>
                  <a:pt x="88036" y="4927"/>
                </a:lnTo>
                <a:close/>
              </a:path>
              <a:path w="176529" h="22225">
                <a:moveTo>
                  <a:pt x="176047" y="4927"/>
                </a:moveTo>
                <a:lnTo>
                  <a:pt x="171107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110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32" y="4927"/>
                </a:lnTo>
                <a:lnTo>
                  <a:pt x="110032" y="17068"/>
                </a:lnTo>
                <a:lnTo>
                  <a:pt x="114973" y="21996"/>
                </a:lnTo>
                <a:lnTo>
                  <a:pt x="127101" y="21996"/>
                </a:lnTo>
                <a:lnTo>
                  <a:pt x="132016" y="17081"/>
                </a:lnTo>
                <a:lnTo>
                  <a:pt x="136944" y="21996"/>
                </a:lnTo>
                <a:lnTo>
                  <a:pt x="149110" y="21996"/>
                </a:lnTo>
                <a:lnTo>
                  <a:pt x="154025" y="17081"/>
                </a:lnTo>
                <a:lnTo>
                  <a:pt x="158953" y="21996"/>
                </a:lnTo>
                <a:lnTo>
                  <a:pt x="171107" y="21996"/>
                </a:lnTo>
                <a:lnTo>
                  <a:pt x="176047" y="17068"/>
                </a:lnTo>
                <a:lnTo>
                  <a:pt x="17604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144567" y="5974105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103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112" y="21996"/>
                </a:lnTo>
                <a:lnTo>
                  <a:pt x="66027" y="17081"/>
                </a:lnTo>
                <a:lnTo>
                  <a:pt x="70954" y="21996"/>
                </a:lnTo>
                <a:lnTo>
                  <a:pt x="83108" y="21996"/>
                </a:lnTo>
                <a:lnTo>
                  <a:pt x="88049" y="17068"/>
                </a:lnTo>
                <a:lnTo>
                  <a:pt x="88049" y="4927"/>
                </a:lnTo>
                <a:close/>
              </a:path>
              <a:path w="154304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110" y="21996"/>
                </a:lnTo>
                <a:lnTo>
                  <a:pt x="154051" y="17068"/>
                </a:lnTo>
                <a:lnTo>
                  <a:pt x="15405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044341" y="5996101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154374" y="5996101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18" y="4927"/>
                </a:moveTo>
                <a:lnTo>
                  <a:pt x="39090" y="0"/>
                </a:lnTo>
                <a:lnTo>
                  <a:pt x="33007" y="0"/>
                </a:lnTo>
                <a:lnTo>
                  <a:pt x="26949" y="0"/>
                </a:lnTo>
                <a:lnTo>
                  <a:pt x="22021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21" y="17081"/>
                </a:lnTo>
                <a:lnTo>
                  <a:pt x="26949" y="22009"/>
                </a:lnTo>
                <a:lnTo>
                  <a:pt x="39090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330408" y="5996101"/>
            <a:ext cx="154305" cy="22225"/>
          </a:xfrm>
          <a:custGeom>
            <a:avLst/>
            <a:gdLst/>
            <a:ahLst/>
            <a:cxnLst/>
            <a:rect l="l" t="t" r="r" b="b"/>
            <a:pathLst>
              <a:path w="154304" h="22225">
                <a:moveTo>
                  <a:pt x="110045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99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2009" y="4914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154304" h="22225">
                <a:moveTo>
                  <a:pt x="154038" y="4927"/>
                </a:moveTo>
                <a:lnTo>
                  <a:pt x="149110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110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572458" y="5996101"/>
            <a:ext cx="528320" cy="22225"/>
          </a:xfrm>
          <a:custGeom>
            <a:avLst/>
            <a:gdLst/>
            <a:ahLst/>
            <a:cxnLst/>
            <a:rect l="l" t="t" r="r" b="b"/>
            <a:pathLst>
              <a:path w="528320" h="22225">
                <a:moveTo>
                  <a:pt x="22009" y="4927"/>
                </a:move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2009" y="17081"/>
                </a:lnTo>
                <a:lnTo>
                  <a:pt x="22009" y="4927"/>
                </a:lnTo>
                <a:close/>
              </a:path>
              <a:path w="528320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098" y="0"/>
                </a:lnTo>
                <a:lnTo>
                  <a:pt x="143027" y="0"/>
                </a:lnTo>
                <a:lnTo>
                  <a:pt x="136969" y="0"/>
                </a:lnTo>
                <a:lnTo>
                  <a:pt x="132041" y="4927"/>
                </a:lnTo>
                <a:lnTo>
                  <a:pt x="127088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108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088" y="22009"/>
                </a:lnTo>
                <a:lnTo>
                  <a:pt x="132029" y="17094"/>
                </a:lnTo>
                <a:lnTo>
                  <a:pt x="136969" y="22009"/>
                </a:lnTo>
                <a:lnTo>
                  <a:pt x="149098" y="22009"/>
                </a:lnTo>
                <a:lnTo>
                  <a:pt x="154025" y="17094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528320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528320" h="22225">
                <a:moveTo>
                  <a:pt x="308076" y="4927"/>
                </a:move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1127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27" y="22009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76" y="17081"/>
                </a:lnTo>
                <a:lnTo>
                  <a:pt x="308076" y="4927"/>
                </a:lnTo>
                <a:close/>
              </a:path>
              <a:path w="528320" h="22225">
                <a:moveTo>
                  <a:pt x="528129" y="4927"/>
                </a:moveTo>
                <a:lnTo>
                  <a:pt x="523189" y="0"/>
                </a:lnTo>
                <a:lnTo>
                  <a:pt x="517118" y="0"/>
                </a:lnTo>
                <a:lnTo>
                  <a:pt x="511035" y="0"/>
                </a:lnTo>
                <a:lnTo>
                  <a:pt x="506107" y="4927"/>
                </a:lnTo>
                <a:lnTo>
                  <a:pt x="501192" y="0"/>
                </a:lnTo>
                <a:lnTo>
                  <a:pt x="495109" y="0"/>
                </a:lnTo>
                <a:lnTo>
                  <a:pt x="489026" y="0"/>
                </a:lnTo>
                <a:lnTo>
                  <a:pt x="484098" y="4927"/>
                </a:lnTo>
                <a:lnTo>
                  <a:pt x="479183" y="0"/>
                </a:lnTo>
                <a:lnTo>
                  <a:pt x="473100" y="0"/>
                </a:lnTo>
                <a:lnTo>
                  <a:pt x="467017" y="0"/>
                </a:lnTo>
                <a:lnTo>
                  <a:pt x="462089" y="4927"/>
                </a:lnTo>
                <a:lnTo>
                  <a:pt x="457161" y="0"/>
                </a:lnTo>
                <a:lnTo>
                  <a:pt x="451091" y="0"/>
                </a:lnTo>
                <a:lnTo>
                  <a:pt x="445008" y="0"/>
                </a:lnTo>
                <a:lnTo>
                  <a:pt x="440080" y="4927"/>
                </a:lnTo>
                <a:lnTo>
                  <a:pt x="435165" y="0"/>
                </a:lnTo>
                <a:lnTo>
                  <a:pt x="429082" y="0"/>
                </a:lnTo>
                <a:lnTo>
                  <a:pt x="422998" y="0"/>
                </a:lnTo>
                <a:lnTo>
                  <a:pt x="418071" y="4927"/>
                </a:lnTo>
                <a:lnTo>
                  <a:pt x="413156" y="0"/>
                </a:lnTo>
                <a:lnTo>
                  <a:pt x="407085" y="0"/>
                </a:lnTo>
                <a:lnTo>
                  <a:pt x="401027" y="0"/>
                </a:lnTo>
                <a:lnTo>
                  <a:pt x="396100" y="4927"/>
                </a:lnTo>
                <a:lnTo>
                  <a:pt x="391160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69150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52069" y="17081"/>
                </a:lnTo>
                <a:lnTo>
                  <a:pt x="356997" y="22009"/>
                </a:lnTo>
                <a:lnTo>
                  <a:pt x="369150" y="22009"/>
                </a:lnTo>
                <a:lnTo>
                  <a:pt x="374078" y="17094"/>
                </a:lnTo>
                <a:lnTo>
                  <a:pt x="379006" y="22009"/>
                </a:lnTo>
                <a:lnTo>
                  <a:pt x="391160" y="22009"/>
                </a:lnTo>
                <a:lnTo>
                  <a:pt x="396087" y="17094"/>
                </a:lnTo>
                <a:lnTo>
                  <a:pt x="401027" y="22009"/>
                </a:lnTo>
                <a:lnTo>
                  <a:pt x="413156" y="22009"/>
                </a:lnTo>
                <a:lnTo>
                  <a:pt x="418071" y="17094"/>
                </a:lnTo>
                <a:lnTo>
                  <a:pt x="422998" y="22009"/>
                </a:lnTo>
                <a:lnTo>
                  <a:pt x="435165" y="22009"/>
                </a:lnTo>
                <a:lnTo>
                  <a:pt x="440080" y="17094"/>
                </a:lnTo>
                <a:lnTo>
                  <a:pt x="445008" y="22009"/>
                </a:lnTo>
                <a:lnTo>
                  <a:pt x="457161" y="22009"/>
                </a:lnTo>
                <a:lnTo>
                  <a:pt x="462089" y="17094"/>
                </a:lnTo>
                <a:lnTo>
                  <a:pt x="467017" y="22009"/>
                </a:lnTo>
                <a:lnTo>
                  <a:pt x="479183" y="22009"/>
                </a:lnTo>
                <a:lnTo>
                  <a:pt x="484098" y="17094"/>
                </a:lnTo>
                <a:lnTo>
                  <a:pt x="489026" y="22009"/>
                </a:lnTo>
                <a:lnTo>
                  <a:pt x="501192" y="22009"/>
                </a:lnTo>
                <a:lnTo>
                  <a:pt x="506107" y="17094"/>
                </a:lnTo>
                <a:lnTo>
                  <a:pt x="511035" y="22009"/>
                </a:lnTo>
                <a:lnTo>
                  <a:pt x="523189" y="22009"/>
                </a:lnTo>
                <a:lnTo>
                  <a:pt x="528129" y="17081"/>
                </a:lnTo>
                <a:lnTo>
                  <a:pt x="52812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166577" y="5996101"/>
            <a:ext cx="132080" cy="22225"/>
          </a:xfrm>
          <a:custGeom>
            <a:avLst/>
            <a:gdLst/>
            <a:ahLst/>
            <a:cxnLst/>
            <a:rect l="l" t="t" r="r" b="b"/>
            <a:pathLst>
              <a:path w="132079" h="22225">
                <a:moveTo>
                  <a:pt x="44030" y="4927"/>
                </a:move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132079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044345" y="60180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52" y="0"/>
                </a:lnTo>
                <a:lnTo>
                  <a:pt x="0" y="4927"/>
                </a:lnTo>
                <a:lnTo>
                  <a:pt x="0" y="17081"/>
                </a:lnTo>
                <a:lnTo>
                  <a:pt x="4952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132375" y="60180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20387" y="60180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308425" y="6018098"/>
            <a:ext cx="220345" cy="22225"/>
          </a:xfrm>
          <a:custGeom>
            <a:avLst/>
            <a:gdLst/>
            <a:ahLst/>
            <a:cxnLst/>
            <a:rect l="l" t="t" r="r" b="b"/>
            <a:pathLst>
              <a:path w="220345" h="22225">
                <a:moveTo>
                  <a:pt x="21996" y="4927"/>
                </a:move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close/>
              </a:path>
              <a:path w="220345" h="22225">
                <a:moveTo>
                  <a:pt x="132029" y="4927"/>
                </a:moveTo>
                <a:lnTo>
                  <a:pt x="127076" y="0"/>
                </a:lnTo>
                <a:lnTo>
                  <a:pt x="121018" y="0"/>
                </a:lnTo>
                <a:lnTo>
                  <a:pt x="114935" y="0"/>
                </a:lnTo>
                <a:lnTo>
                  <a:pt x="110007" y="4927"/>
                </a:lnTo>
                <a:lnTo>
                  <a:pt x="105079" y="0"/>
                </a:lnTo>
                <a:lnTo>
                  <a:pt x="99009" y="0"/>
                </a:lnTo>
                <a:lnTo>
                  <a:pt x="92925" y="0"/>
                </a:lnTo>
                <a:lnTo>
                  <a:pt x="87998" y="4927"/>
                </a:lnTo>
                <a:lnTo>
                  <a:pt x="83083" y="0"/>
                </a:lnTo>
                <a:lnTo>
                  <a:pt x="77000" y="0"/>
                </a:lnTo>
                <a:lnTo>
                  <a:pt x="70916" y="0"/>
                </a:lnTo>
                <a:lnTo>
                  <a:pt x="65989" y="4927"/>
                </a:lnTo>
                <a:lnTo>
                  <a:pt x="61074" y="0"/>
                </a:lnTo>
                <a:lnTo>
                  <a:pt x="54991" y="0"/>
                </a:lnTo>
                <a:lnTo>
                  <a:pt x="48907" y="0"/>
                </a:lnTo>
                <a:lnTo>
                  <a:pt x="43980" y="4927"/>
                </a:lnTo>
                <a:lnTo>
                  <a:pt x="43980" y="17081"/>
                </a:lnTo>
                <a:lnTo>
                  <a:pt x="48907" y="22009"/>
                </a:lnTo>
                <a:lnTo>
                  <a:pt x="61074" y="22009"/>
                </a:lnTo>
                <a:lnTo>
                  <a:pt x="65989" y="17094"/>
                </a:lnTo>
                <a:lnTo>
                  <a:pt x="70916" y="22009"/>
                </a:lnTo>
                <a:lnTo>
                  <a:pt x="83083" y="22009"/>
                </a:lnTo>
                <a:lnTo>
                  <a:pt x="87998" y="17094"/>
                </a:lnTo>
                <a:lnTo>
                  <a:pt x="92925" y="22009"/>
                </a:lnTo>
                <a:lnTo>
                  <a:pt x="105079" y="22009"/>
                </a:lnTo>
                <a:lnTo>
                  <a:pt x="110007" y="17094"/>
                </a:lnTo>
                <a:lnTo>
                  <a:pt x="114935" y="22009"/>
                </a:lnTo>
                <a:lnTo>
                  <a:pt x="127076" y="22009"/>
                </a:lnTo>
                <a:lnTo>
                  <a:pt x="132029" y="17081"/>
                </a:lnTo>
                <a:lnTo>
                  <a:pt x="132029" y="4927"/>
                </a:lnTo>
                <a:close/>
              </a:path>
              <a:path w="220345" h="22225">
                <a:moveTo>
                  <a:pt x="176022" y="4927"/>
                </a:moveTo>
                <a:lnTo>
                  <a:pt x="171094" y="0"/>
                </a:lnTo>
                <a:lnTo>
                  <a:pt x="165011" y="0"/>
                </a:lnTo>
                <a:lnTo>
                  <a:pt x="158927" y="0"/>
                </a:lnTo>
                <a:lnTo>
                  <a:pt x="154000" y="4927"/>
                </a:lnTo>
                <a:lnTo>
                  <a:pt x="154000" y="17081"/>
                </a:lnTo>
                <a:lnTo>
                  <a:pt x="158927" y="22009"/>
                </a:lnTo>
                <a:lnTo>
                  <a:pt x="171094" y="22009"/>
                </a:lnTo>
                <a:lnTo>
                  <a:pt x="176022" y="17081"/>
                </a:lnTo>
                <a:lnTo>
                  <a:pt x="176022" y="4927"/>
                </a:lnTo>
                <a:close/>
              </a:path>
              <a:path w="220345" h="22225">
                <a:moveTo>
                  <a:pt x="220040" y="4927"/>
                </a:moveTo>
                <a:lnTo>
                  <a:pt x="215112" y="0"/>
                </a:lnTo>
                <a:lnTo>
                  <a:pt x="209029" y="0"/>
                </a:lnTo>
                <a:lnTo>
                  <a:pt x="202946" y="0"/>
                </a:lnTo>
                <a:lnTo>
                  <a:pt x="198018" y="4927"/>
                </a:lnTo>
                <a:lnTo>
                  <a:pt x="198018" y="17081"/>
                </a:lnTo>
                <a:lnTo>
                  <a:pt x="202946" y="22009"/>
                </a:lnTo>
                <a:lnTo>
                  <a:pt x="215112" y="22009"/>
                </a:lnTo>
                <a:lnTo>
                  <a:pt x="220040" y="17081"/>
                </a:lnTo>
                <a:lnTo>
                  <a:pt x="22004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594454" y="6018098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748492" y="6018098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66040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924536" y="601809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012538" y="6018098"/>
            <a:ext cx="220345" cy="22225"/>
          </a:xfrm>
          <a:custGeom>
            <a:avLst/>
            <a:gdLst/>
            <a:ahLst/>
            <a:cxnLst/>
            <a:rect l="l" t="t" r="r" b="b"/>
            <a:pathLst>
              <a:path w="220345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20345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220345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220345" h="22225">
                <a:moveTo>
                  <a:pt x="220078" y="4927"/>
                </a:moveTo>
                <a:lnTo>
                  <a:pt x="215138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93141" y="22009"/>
                </a:lnTo>
                <a:lnTo>
                  <a:pt x="198056" y="17094"/>
                </a:lnTo>
                <a:lnTo>
                  <a:pt x="202984" y="22009"/>
                </a:lnTo>
                <a:lnTo>
                  <a:pt x="215138" y="22009"/>
                </a:lnTo>
                <a:lnTo>
                  <a:pt x="220078" y="17081"/>
                </a:lnTo>
                <a:lnTo>
                  <a:pt x="22007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110356" y="6040107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108" y="0"/>
                </a:lnTo>
                <a:lnTo>
                  <a:pt x="77025" y="0"/>
                </a:lnTo>
                <a:lnTo>
                  <a:pt x="70967" y="0"/>
                </a:lnTo>
                <a:lnTo>
                  <a:pt x="66040" y="4927"/>
                </a:lnTo>
                <a:lnTo>
                  <a:pt x="61087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87" y="22009"/>
                </a:lnTo>
                <a:lnTo>
                  <a:pt x="66040" y="17081"/>
                </a:lnTo>
                <a:lnTo>
                  <a:pt x="70967" y="22009"/>
                </a:lnTo>
                <a:lnTo>
                  <a:pt x="83108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286384" h="22225">
                <a:moveTo>
                  <a:pt x="198069" y="4927"/>
                </a:move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93141" y="22009"/>
                </a:lnTo>
                <a:lnTo>
                  <a:pt x="198069" y="17081"/>
                </a:lnTo>
                <a:lnTo>
                  <a:pt x="198069" y="4927"/>
                </a:lnTo>
                <a:close/>
              </a:path>
              <a:path w="286384" h="22225">
                <a:moveTo>
                  <a:pt x="286080" y="4927"/>
                </a:move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62" y="4914"/>
                </a:lnTo>
                <a:lnTo>
                  <a:pt x="237147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20052" y="17081"/>
                </a:lnTo>
                <a:lnTo>
                  <a:pt x="224980" y="22009"/>
                </a:lnTo>
                <a:lnTo>
                  <a:pt x="237147" y="22009"/>
                </a:lnTo>
                <a:lnTo>
                  <a:pt x="242062" y="17094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462425" y="6040107"/>
            <a:ext cx="352425" cy="22225"/>
          </a:xfrm>
          <a:custGeom>
            <a:avLst/>
            <a:gdLst/>
            <a:ahLst/>
            <a:cxnLst/>
            <a:rect l="l" t="t" r="r" b="b"/>
            <a:pathLst>
              <a:path w="35242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352425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05130" y="0"/>
                </a:lnTo>
                <a:lnTo>
                  <a:pt x="99047" y="0"/>
                </a:lnTo>
                <a:lnTo>
                  <a:pt x="92964" y="0"/>
                </a:lnTo>
                <a:lnTo>
                  <a:pt x="88036" y="4927"/>
                </a:ln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08" y="22009"/>
                </a:lnTo>
                <a:lnTo>
                  <a:pt x="88036" y="17094"/>
                </a:lnTo>
                <a:lnTo>
                  <a:pt x="92964" y="22009"/>
                </a:lnTo>
                <a:lnTo>
                  <a:pt x="105130" y="22009"/>
                </a:lnTo>
                <a:lnTo>
                  <a:pt x="110045" y="17094"/>
                </a:lnTo>
                <a:lnTo>
                  <a:pt x="114973" y="22009"/>
                </a:lnTo>
                <a:lnTo>
                  <a:pt x="127101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352425" h="22225">
                <a:moveTo>
                  <a:pt x="352094" y="4927"/>
                </a:moveTo>
                <a:lnTo>
                  <a:pt x="347154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85" y="4914"/>
                </a:lnTo>
                <a:lnTo>
                  <a:pt x="325170" y="0"/>
                </a:lnTo>
                <a:lnTo>
                  <a:pt x="319087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3149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30" y="0"/>
                </a:lnTo>
                <a:lnTo>
                  <a:pt x="253060" y="0"/>
                </a:lnTo>
                <a:lnTo>
                  <a:pt x="247002" y="0"/>
                </a:lnTo>
                <a:lnTo>
                  <a:pt x="242074" y="4927"/>
                </a:lnTo>
                <a:lnTo>
                  <a:pt x="237121" y="0"/>
                </a:lnTo>
                <a:lnTo>
                  <a:pt x="231063" y="0"/>
                </a:lnTo>
                <a:lnTo>
                  <a:pt x="224980" y="0"/>
                </a:lnTo>
                <a:lnTo>
                  <a:pt x="220052" y="4927"/>
                </a:lnTo>
                <a:lnTo>
                  <a:pt x="215138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41" y="22009"/>
                </a:lnTo>
                <a:lnTo>
                  <a:pt x="198056" y="17094"/>
                </a:lnTo>
                <a:lnTo>
                  <a:pt x="202984" y="22009"/>
                </a:lnTo>
                <a:lnTo>
                  <a:pt x="215138" y="22009"/>
                </a:lnTo>
                <a:lnTo>
                  <a:pt x="220052" y="17094"/>
                </a:lnTo>
                <a:lnTo>
                  <a:pt x="224980" y="22009"/>
                </a:lnTo>
                <a:lnTo>
                  <a:pt x="237121" y="22009"/>
                </a:lnTo>
                <a:lnTo>
                  <a:pt x="242062" y="17094"/>
                </a:lnTo>
                <a:lnTo>
                  <a:pt x="247002" y="22009"/>
                </a:lnTo>
                <a:lnTo>
                  <a:pt x="259130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49" y="22009"/>
                </a:lnTo>
                <a:lnTo>
                  <a:pt x="308076" y="17094"/>
                </a:lnTo>
                <a:lnTo>
                  <a:pt x="313004" y="22009"/>
                </a:lnTo>
                <a:lnTo>
                  <a:pt x="325170" y="22009"/>
                </a:lnTo>
                <a:lnTo>
                  <a:pt x="330085" y="17094"/>
                </a:lnTo>
                <a:lnTo>
                  <a:pt x="335000" y="22009"/>
                </a:lnTo>
                <a:lnTo>
                  <a:pt x="347154" y="22009"/>
                </a:lnTo>
                <a:lnTo>
                  <a:pt x="352094" y="17081"/>
                </a:lnTo>
                <a:lnTo>
                  <a:pt x="35209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880522" y="6040107"/>
            <a:ext cx="396240" cy="22225"/>
          </a:xfrm>
          <a:custGeom>
            <a:avLst/>
            <a:gdLst/>
            <a:ahLst/>
            <a:cxnLst/>
            <a:rect l="l" t="t" r="r" b="b"/>
            <a:pathLst>
              <a:path w="396240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96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  <a:path w="396240" h="22225">
                <a:moveTo>
                  <a:pt x="132029" y="4927"/>
                </a:moveTo>
                <a:lnTo>
                  <a:pt x="127101" y="0"/>
                </a:lnTo>
                <a:lnTo>
                  <a:pt x="121018" y="0"/>
                </a:lnTo>
                <a:lnTo>
                  <a:pt x="114935" y="0"/>
                </a:lnTo>
                <a:lnTo>
                  <a:pt x="110007" y="4927"/>
                </a:lnTo>
                <a:lnTo>
                  <a:pt x="110007" y="17081"/>
                </a:lnTo>
                <a:lnTo>
                  <a:pt x="114935" y="22009"/>
                </a:lnTo>
                <a:lnTo>
                  <a:pt x="127101" y="22009"/>
                </a:lnTo>
                <a:lnTo>
                  <a:pt x="132029" y="17081"/>
                </a:lnTo>
                <a:lnTo>
                  <a:pt x="132029" y="4927"/>
                </a:lnTo>
                <a:close/>
              </a:path>
              <a:path w="396240" h="22225">
                <a:moveTo>
                  <a:pt x="176047" y="4927"/>
                </a:move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54025" y="17081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47" y="17081"/>
                </a:lnTo>
                <a:lnTo>
                  <a:pt x="176047" y="4927"/>
                </a:lnTo>
                <a:close/>
              </a:path>
              <a:path w="396240" h="22225">
                <a:moveTo>
                  <a:pt x="352094" y="4927"/>
                </a:moveTo>
                <a:lnTo>
                  <a:pt x="347154" y="0"/>
                </a:lnTo>
                <a:lnTo>
                  <a:pt x="341083" y="0"/>
                </a:lnTo>
                <a:lnTo>
                  <a:pt x="335000" y="0"/>
                </a:lnTo>
                <a:lnTo>
                  <a:pt x="330073" y="4927"/>
                </a:lnTo>
                <a:lnTo>
                  <a:pt x="325158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1139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59130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52" y="4927"/>
                </a:lnTo>
                <a:lnTo>
                  <a:pt x="220052" y="17081"/>
                </a:lnTo>
                <a:lnTo>
                  <a:pt x="224993" y="22009"/>
                </a:lnTo>
                <a:lnTo>
                  <a:pt x="237121" y="22009"/>
                </a:lnTo>
                <a:lnTo>
                  <a:pt x="242036" y="17094"/>
                </a:lnTo>
                <a:lnTo>
                  <a:pt x="246964" y="22009"/>
                </a:lnTo>
                <a:lnTo>
                  <a:pt x="259130" y="22009"/>
                </a:lnTo>
                <a:lnTo>
                  <a:pt x="264045" y="17094"/>
                </a:lnTo>
                <a:lnTo>
                  <a:pt x="268973" y="22009"/>
                </a:lnTo>
                <a:lnTo>
                  <a:pt x="281139" y="22009"/>
                </a:lnTo>
                <a:lnTo>
                  <a:pt x="286054" y="17094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63" y="17094"/>
                </a:lnTo>
                <a:lnTo>
                  <a:pt x="312991" y="22009"/>
                </a:lnTo>
                <a:lnTo>
                  <a:pt x="325158" y="22009"/>
                </a:lnTo>
                <a:lnTo>
                  <a:pt x="330073" y="17094"/>
                </a:lnTo>
                <a:lnTo>
                  <a:pt x="335000" y="22009"/>
                </a:lnTo>
                <a:lnTo>
                  <a:pt x="347154" y="22009"/>
                </a:lnTo>
                <a:lnTo>
                  <a:pt x="352094" y="17081"/>
                </a:lnTo>
                <a:lnTo>
                  <a:pt x="352094" y="4927"/>
                </a:lnTo>
                <a:close/>
              </a:path>
              <a:path w="396240" h="22225">
                <a:moveTo>
                  <a:pt x="396087" y="4927"/>
                </a:moveTo>
                <a:lnTo>
                  <a:pt x="391160" y="0"/>
                </a:lnTo>
                <a:lnTo>
                  <a:pt x="385076" y="0"/>
                </a:lnTo>
                <a:lnTo>
                  <a:pt x="378993" y="0"/>
                </a:lnTo>
                <a:lnTo>
                  <a:pt x="374065" y="4927"/>
                </a:lnTo>
                <a:lnTo>
                  <a:pt x="374065" y="17081"/>
                </a:lnTo>
                <a:lnTo>
                  <a:pt x="378993" y="22009"/>
                </a:lnTo>
                <a:lnTo>
                  <a:pt x="391160" y="22009"/>
                </a:lnTo>
                <a:lnTo>
                  <a:pt x="396087" y="17081"/>
                </a:lnTo>
                <a:lnTo>
                  <a:pt x="39608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44341" y="6062116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10490" h="22225">
                <a:moveTo>
                  <a:pt x="110045" y="4927"/>
                </a:move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220376" y="6062116"/>
            <a:ext cx="308610" cy="22225"/>
          </a:xfrm>
          <a:custGeom>
            <a:avLst/>
            <a:gdLst/>
            <a:ahLst/>
            <a:cxnLst/>
            <a:rect l="l" t="t" r="r" b="b"/>
            <a:pathLst>
              <a:path w="308609" h="22225">
                <a:moveTo>
                  <a:pt x="110045" y="4927"/>
                </a:moveTo>
                <a:lnTo>
                  <a:pt x="105117" y="0"/>
                </a:lnTo>
                <a:lnTo>
                  <a:pt x="99034" y="0"/>
                </a:lnTo>
                <a:lnTo>
                  <a:pt x="92976" y="0"/>
                </a:lnTo>
                <a:lnTo>
                  <a:pt x="88049" y="4927"/>
                </a:ln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21" y="22009"/>
                </a:lnTo>
                <a:lnTo>
                  <a:pt x="88049" y="17081"/>
                </a:lnTo>
                <a:lnTo>
                  <a:pt x="92976" y="22009"/>
                </a:lnTo>
                <a:lnTo>
                  <a:pt x="105117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308609" h="22225">
                <a:moveTo>
                  <a:pt x="198069" y="4927"/>
                </a:move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28" y="22009"/>
                </a:lnTo>
                <a:lnTo>
                  <a:pt x="198069" y="17081"/>
                </a:lnTo>
                <a:lnTo>
                  <a:pt x="198069" y="4927"/>
                </a:lnTo>
                <a:close/>
              </a:path>
              <a:path w="308609" h="22225">
                <a:moveTo>
                  <a:pt x="242062" y="4927"/>
                </a:moveTo>
                <a:lnTo>
                  <a:pt x="237134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20065" y="17081"/>
                </a:lnTo>
                <a:lnTo>
                  <a:pt x="224993" y="22009"/>
                </a:lnTo>
                <a:lnTo>
                  <a:pt x="237134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308609" h="22225">
                <a:moveTo>
                  <a:pt x="308089" y="4927"/>
                </a:move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81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61" y="22009"/>
                </a:lnTo>
                <a:lnTo>
                  <a:pt x="308089" y="17081"/>
                </a:lnTo>
                <a:lnTo>
                  <a:pt x="30808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616467" y="606211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04487" y="6062116"/>
            <a:ext cx="418465" cy="22225"/>
          </a:xfrm>
          <a:custGeom>
            <a:avLst/>
            <a:gdLst/>
            <a:ahLst/>
            <a:cxnLst/>
            <a:rect l="l" t="t" r="r" b="b"/>
            <a:pathLst>
              <a:path w="418465" h="22225">
                <a:moveTo>
                  <a:pt x="22009" y="4927"/>
                </a:move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2009" y="17081"/>
                </a:lnTo>
                <a:lnTo>
                  <a:pt x="22009" y="4927"/>
                </a:lnTo>
                <a:close/>
              </a:path>
              <a:path w="418465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23" y="4914"/>
                </a:ln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108" y="22009"/>
                </a:lnTo>
                <a:lnTo>
                  <a:pt x="88023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418465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418465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418465" h="22225">
                <a:moveTo>
                  <a:pt x="352082" y="4927"/>
                </a:moveTo>
                <a:lnTo>
                  <a:pt x="347154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25132" y="0"/>
                </a:lnTo>
                <a:lnTo>
                  <a:pt x="319062" y="0"/>
                </a:lnTo>
                <a:lnTo>
                  <a:pt x="312978" y="0"/>
                </a:lnTo>
                <a:lnTo>
                  <a:pt x="308051" y="4927"/>
                </a:lnTo>
                <a:lnTo>
                  <a:pt x="303136" y="0"/>
                </a:lnTo>
                <a:lnTo>
                  <a:pt x="297053" y="0"/>
                </a:lnTo>
                <a:lnTo>
                  <a:pt x="290969" y="0"/>
                </a:lnTo>
                <a:lnTo>
                  <a:pt x="286042" y="4927"/>
                </a:lnTo>
                <a:lnTo>
                  <a:pt x="286042" y="17081"/>
                </a:lnTo>
                <a:lnTo>
                  <a:pt x="290969" y="22009"/>
                </a:lnTo>
                <a:lnTo>
                  <a:pt x="303136" y="22009"/>
                </a:lnTo>
                <a:lnTo>
                  <a:pt x="308051" y="17094"/>
                </a:lnTo>
                <a:lnTo>
                  <a:pt x="312978" y="22009"/>
                </a:lnTo>
                <a:lnTo>
                  <a:pt x="325132" y="22009"/>
                </a:lnTo>
                <a:lnTo>
                  <a:pt x="330060" y="17094"/>
                </a:lnTo>
                <a:lnTo>
                  <a:pt x="334987" y="22009"/>
                </a:lnTo>
                <a:lnTo>
                  <a:pt x="347154" y="22009"/>
                </a:lnTo>
                <a:lnTo>
                  <a:pt x="352082" y="17081"/>
                </a:lnTo>
                <a:lnTo>
                  <a:pt x="352082" y="4927"/>
                </a:lnTo>
                <a:close/>
              </a:path>
              <a:path w="418465" h="22225">
                <a:moveTo>
                  <a:pt x="418096" y="4927"/>
                </a:moveTo>
                <a:lnTo>
                  <a:pt x="413156" y="0"/>
                </a:lnTo>
                <a:lnTo>
                  <a:pt x="407085" y="0"/>
                </a:lnTo>
                <a:lnTo>
                  <a:pt x="401027" y="0"/>
                </a:lnTo>
                <a:lnTo>
                  <a:pt x="396087" y="4927"/>
                </a:lnTo>
                <a:lnTo>
                  <a:pt x="396087" y="17081"/>
                </a:lnTo>
                <a:lnTo>
                  <a:pt x="401027" y="22009"/>
                </a:lnTo>
                <a:lnTo>
                  <a:pt x="413156" y="22009"/>
                </a:lnTo>
                <a:lnTo>
                  <a:pt x="418096" y="17081"/>
                </a:lnTo>
                <a:lnTo>
                  <a:pt x="41809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188586" y="6062116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44341" y="6084125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112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198120" h="22225">
                <a:moveTo>
                  <a:pt x="110045" y="4927"/>
                </a:move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198120" h="22225">
                <a:moveTo>
                  <a:pt x="154051" y="4927"/>
                </a:moveTo>
                <a:lnTo>
                  <a:pt x="149123" y="0"/>
                </a:lnTo>
                <a:lnTo>
                  <a:pt x="143040" y="0"/>
                </a:lnTo>
                <a:lnTo>
                  <a:pt x="136982" y="0"/>
                </a:lnTo>
                <a:lnTo>
                  <a:pt x="132054" y="4927"/>
                </a:lnTo>
                <a:lnTo>
                  <a:pt x="132054" y="17081"/>
                </a:lnTo>
                <a:lnTo>
                  <a:pt x="136982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198120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308425" y="6084125"/>
            <a:ext cx="176530" cy="22225"/>
          </a:xfrm>
          <a:custGeom>
            <a:avLst/>
            <a:gdLst/>
            <a:ahLst/>
            <a:cxnLst/>
            <a:rect l="l" t="t" r="r" b="b"/>
            <a:pathLst>
              <a:path w="176529" h="22225">
                <a:moveTo>
                  <a:pt x="21996" y="4927"/>
                </a:move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close/>
              </a:path>
              <a:path w="176529" h="22225">
                <a:moveTo>
                  <a:pt x="66001" y="4927"/>
                </a:moveTo>
                <a:lnTo>
                  <a:pt x="61074" y="0"/>
                </a:lnTo>
                <a:lnTo>
                  <a:pt x="54991" y="0"/>
                </a:lnTo>
                <a:lnTo>
                  <a:pt x="48907" y="0"/>
                </a:lnTo>
                <a:lnTo>
                  <a:pt x="43980" y="4927"/>
                </a:lnTo>
                <a:lnTo>
                  <a:pt x="43980" y="17081"/>
                </a:lnTo>
                <a:lnTo>
                  <a:pt x="48907" y="22009"/>
                </a:lnTo>
                <a:lnTo>
                  <a:pt x="61074" y="22009"/>
                </a:lnTo>
                <a:lnTo>
                  <a:pt x="66001" y="17081"/>
                </a:lnTo>
                <a:lnTo>
                  <a:pt x="66001" y="4927"/>
                </a:lnTo>
                <a:close/>
              </a:path>
              <a:path w="176529" h="22225">
                <a:moveTo>
                  <a:pt x="110020" y="4927"/>
                </a:moveTo>
                <a:lnTo>
                  <a:pt x="105079" y="0"/>
                </a:lnTo>
                <a:lnTo>
                  <a:pt x="99009" y="0"/>
                </a:lnTo>
                <a:lnTo>
                  <a:pt x="92925" y="0"/>
                </a:lnTo>
                <a:lnTo>
                  <a:pt x="87998" y="4927"/>
                </a:lnTo>
                <a:lnTo>
                  <a:pt x="87998" y="17081"/>
                </a:lnTo>
                <a:lnTo>
                  <a:pt x="92925" y="22009"/>
                </a:lnTo>
                <a:lnTo>
                  <a:pt x="105079" y="22009"/>
                </a:lnTo>
                <a:lnTo>
                  <a:pt x="110020" y="17081"/>
                </a:lnTo>
                <a:lnTo>
                  <a:pt x="110020" y="4927"/>
                </a:lnTo>
                <a:close/>
              </a:path>
              <a:path w="176529" h="22225">
                <a:moveTo>
                  <a:pt x="176022" y="4927"/>
                </a:moveTo>
                <a:lnTo>
                  <a:pt x="171094" y="0"/>
                </a:lnTo>
                <a:lnTo>
                  <a:pt x="165011" y="0"/>
                </a:lnTo>
                <a:lnTo>
                  <a:pt x="158927" y="0"/>
                </a:lnTo>
                <a:lnTo>
                  <a:pt x="154000" y="4927"/>
                </a:lnTo>
                <a:lnTo>
                  <a:pt x="154000" y="17081"/>
                </a:lnTo>
                <a:lnTo>
                  <a:pt x="158927" y="22009"/>
                </a:lnTo>
                <a:lnTo>
                  <a:pt x="171094" y="22009"/>
                </a:lnTo>
                <a:lnTo>
                  <a:pt x="176022" y="17081"/>
                </a:lnTo>
                <a:lnTo>
                  <a:pt x="17602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550462" y="6084125"/>
            <a:ext cx="704215" cy="22225"/>
          </a:xfrm>
          <a:custGeom>
            <a:avLst/>
            <a:gdLst/>
            <a:ahLst/>
            <a:cxnLst/>
            <a:rect l="l" t="t" r="r" b="b"/>
            <a:pathLst>
              <a:path w="70421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704215" h="22225">
                <a:moveTo>
                  <a:pt x="88023" y="4927"/>
                </a:moveTo>
                <a:lnTo>
                  <a:pt x="83083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43992" y="17081"/>
                </a:lnTo>
                <a:lnTo>
                  <a:pt x="48920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83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704215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704215" h="22225">
                <a:moveTo>
                  <a:pt x="330073" y="4927"/>
                </a:moveTo>
                <a:lnTo>
                  <a:pt x="325145" y="0"/>
                </a:lnTo>
                <a:lnTo>
                  <a:pt x="319062" y="0"/>
                </a:lnTo>
                <a:lnTo>
                  <a:pt x="312978" y="0"/>
                </a:lnTo>
                <a:lnTo>
                  <a:pt x="308051" y="4927"/>
                </a:lnTo>
                <a:lnTo>
                  <a:pt x="303123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1139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59118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49" y="4914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12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3116" y="0"/>
                </a:lnTo>
                <a:lnTo>
                  <a:pt x="187032" y="0"/>
                </a:lnTo>
                <a:lnTo>
                  <a:pt x="180949" y="0"/>
                </a:lnTo>
                <a:lnTo>
                  <a:pt x="176022" y="4927"/>
                </a:lnTo>
                <a:lnTo>
                  <a:pt x="171094" y="0"/>
                </a:lnTo>
                <a:lnTo>
                  <a:pt x="165023" y="0"/>
                </a:lnTo>
                <a:lnTo>
                  <a:pt x="158965" y="0"/>
                </a:lnTo>
                <a:lnTo>
                  <a:pt x="154025" y="4927"/>
                </a:lnTo>
                <a:lnTo>
                  <a:pt x="154025" y="17081"/>
                </a:lnTo>
                <a:lnTo>
                  <a:pt x="158965" y="22009"/>
                </a:lnTo>
                <a:lnTo>
                  <a:pt x="171094" y="22009"/>
                </a:lnTo>
                <a:lnTo>
                  <a:pt x="176022" y="17094"/>
                </a:lnTo>
                <a:lnTo>
                  <a:pt x="180949" y="22009"/>
                </a:lnTo>
                <a:lnTo>
                  <a:pt x="193116" y="22009"/>
                </a:lnTo>
                <a:lnTo>
                  <a:pt x="198031" y="17094"/>
                </a:lnTo>
                <a:lnTo>
                  <a:pt x="202958" y="22009"/>
                </a:lnTo>
                <a:lnTo>
                  <a:pt x="215112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94"/>
                </a:lnTo>
                <a:lnTo>
                  <a:pt x="246964" y="22009"/>
                </a:lnTo>
                <a:lnTo>
                  <a:pt x="259118" y="22009"/>
                </a:lnTo>
                <a:lnTo>
                  <a:pt x="264045" y="17094"/>
                </a:lnTo>
                <a:lnTo>
                  <a:pt x="268973" y="22009"/>
                </a:lnTo>
                <a:lnTo>
                  <a:pt x="281139" y="22009"/>
                </a:lnTo>
                <a:lnTo>
                  <a:pt x="286054" y="17094"/>
                </a:lnTo>
                <a:lnTo>
                  <a:pt x="290982" y="22009"/>
                </a:lnTo>
                <a:lnTo>
                  <a:pt x="303123" y="22009"/>
                </a:lnTo>
                <a:lnTo>
                  <a:pt x="308051" y="17081"/>
                </a:lnTo>
                <a:lnTo>
                  <a:pt x="312978" y="22009"/>
                </a:lnTo>
                <a:lnTo>
                  <a:pt x="325145" y="22009"/>
                </a:lnTo>
                <a:lnTo>
                  <a:pt x="330073" y="17081"/>
                </a:lnTo>
                <a:lnTo>
                  <a:pt x="330073" y="4927"/>
                </a:lnTo>
                <a:close/>
              </a:path>
              <a:path w="704215" h="22225">
                <a:moveTo>
                  <a:pt x="374078" y="4927"/>
                </a:moveTo>
                <a:lnTo>
                  <a:pt x="369150" y="0"/>
                </a:lnTo>
                <a:lnTo>
                  <a:pt x="363067" y="0"/>
                </a:lnTo>
                <a:lnTo>
                  <a:pt x="356984" y="0"/>
                </a:lnTo>
                <a:lnTo>
                  <a:pt x="352056" y="4927"/>
                </a:lnTo>
                <a:lnTo>
                  <a:pt x="352056" y="17081"/>
                </a:lnTo>
                <a:lnTo>
                  <a:pt x="356984" y="22009"/>
                </a:lnTo>
                <a:lnTo>
                  <a:pt x="369150" y="22009"/>
                </a:lnTo>
                <a:lnTo>
                  <a:pt x="374078" y="17081"/>
                </a:lnTo>
                <a:lnTo>
                  <a:pt x="374078" y="4927"/>
                </a:lnTo>
                <a:close/>
              </a:path>
              <a:path w="704215" h="22225">
                <a:moveTo>
                  <a:pt x="440093" y="4927"/>
                </a:moveTo>
                <a:lnTo>
                  <a:pt x="435152" y="0"/>
                </a:lnTo>
                <a:lnTo>
                  <a:pt x="429082" y="0"/>
                </a:lnTo>
                <a:lnTo>
                  <a:pt x="423024" y="0"/>
                </a:lnTo>
                <a:lnTo>
                  <a:pt x="418084" y="4927"/>
                </a:lnTo>
                <a:lnTo>
                  <a:pt x="418084" y="17081"/>
                </a:lnTo>
                <a:lnTo>
                  <a:pt x="423024" y="22009"/>
                </a:lnTo>
                <a:lnTo>
                  <a:pt x="435152" y="22009"/>
                </a:lnTo>
                <a:lnTo>
                  <a:pt x="440093" y="17081"/>
                </a:lnTo>
                <a:lnTo>
                  <a:pt x="440093" y="4927"/>
                </a:lnTo>
                <a:close/>
              </a:path>
              <a:path w="704215" h="22225">
                <a:moveTo>
                  <a:pt x="484098" y="4927"/>
                </a:moveTo>
                <a:lnTo>
                  <a:pt x="479158" y="0"/>
                </a:lnTo>
                <a:lnTo>
                  <a:pt x="473087" y="0"/>
                </a:lnTo>
                <a:lnTo>
                  <a:pt x="467004" y="0"/>
                </a:lnTo>
                <a:lnTo>
                  <a:pt x="462076" y="4927"/>
                </a:lnTo>
                <a:lnTo>
                  <a:pt x="462076" y="17081"/>
                </a:lnTo>
                <a:lnTo>
                  <a:pt x="467004" y="22009"/>
                </a:lnTo>
                <a:lnTo>
                  <a:pt x="479158" y="22009"/>
                </a:lnTo>
                <a:lnTo>
                  <a:pt x="484098" y="17081"/>
                </a:lnTo>
                <a:lnTo>
                  <a:pt x="484098" y="4927"/>
                </a:lnTo>
                <a:close/>
              </a:path>
              <a:path w="704215" h="22225">
                <a:moveTo>
                  <a:pt x="528116" y="4927"/>
                </a:moveTo>
                <a:lnTo>
                  <a:pt x="523189" y="0"/>
                </a:lnTo>
                <a:lnTo>
                  <a:pt x="517105" y="0"/>
                </a:lnTo>
                <a:lnTo>
                  <a:pt x="511022" y="0"/>
                </a:lnTo>
                <a:lnTo>
                  <a:pt x="506095" y="4927"/>
                </a:lnTo>
                <a:lnTo>
                  <a:pt x="506095" y="17081"/>
                </a:lnTo>
                <a:lnTo>
                  <a:pt x="511022" y="22009"/>
                </a:lnTo>
                <a:lnTo>
                  <a:pt x="523189" y="22009"/>
                </a:lnTo>
                <a:lnTo>
                  <a:pt x="528116" y="17081"/>
                </a:lnTo>
                <a:lnTo>
                  <a:pt x="528116" y="4927"/>
                </a:lnTo>
                <a:close/>
              </a:path>
              <a:path w="704215" h="22225">
                <a:moveTo>
                  <a:pt x="572122" y="4927"/>
                </a:moveTo>
                <a:lnTo>
                  <a:pt x="567182" y="0"/>
                </a:lnTo>
                <a:lnTo>
                  <a:pt x="561111" y="0"/>
                </a:lnTo>
                <a:lnTo>
                  <a:pt x="555053" y="0"/>
                </a:lnTo>
                <a:lnTo>
                  <a:pt x="550113" y="4927"/>
                </a:lnTo>
                <a:lnTo>
                  <a:pt x="550113" y="17081"/>
                </a:lnTo>
                <a:lnTo>
                  <a:pt x="555053" y="22009"/>
                </a:lnTo>
                <a:lnTo>
                  <a:pt x="567182" y="22009"/>
                </a:lnTo>
                <a:lnTo>
                  <a:pt x="572122" y="17081"/>
                </a:lnTo>
                <a:lnTo>
                  <a:pt x="572122" y="4927"/>
                </a:lnTo>
                <a:close/>
              </a:path>
              <a:path w="704215" h="22225">
                <a:moveTo>
                  <a:pt x="616127" y="4927"/>
                </a:moveTo>
                <a:lnTo>
                  <a:pt x="611200" y="0"/>
                </a:lnTo>
                <a:lnTo>
                  <a:pt x="605116" y="0"/>
                </a:lnTo>
                <a:lnTo>
                  <a:pt x="599033" y="0"/>
                </a:lnTo>
                <a:lnTo>
                  <a:pt x="594106" y="4927"/>
                </a:lnTo>
                <a:lnTo>
                  <a:pt x="594106" y="17081"/>
                </a:lnTo>
                <a:lnTo>
                  <a:pt x="599033" y="22009"/>
                </a:lnTo>
                <a:lnTo>
                  <a:pt x="611200" y="22009"/>
                </a:lnTo>
                <a:lnTo>
                  <a:pt x="616127" y="17081"/>
                </a:lnTo>
                <a:lnTo>
                  <a:pt x="616127" y="4927"/>
                </a:lnTo>
                <a:close/>
              </a:path>
              <a:path w="704215" h="22225">
                <a:moveTo>
                  <a:pt x="660146" y="4927"/>
                </a:moveTo>
                <a:lnTo>
                  <a:pt x="655218" y="0"/>
                </a:lnTo>
                <a:lnTo>
                  <a:pt x="649135" y="0"/>
                </a:lnTo>
                <a:lnTo>
                  <a:pt x="643051" y="0"/>
                </a:lnTo>
                <a:lnTo>
                  <a:pt x="638124" y="4927"/>
                </a:lnTo>
                <a:lnTo>
                  <a:pt x="638124" y="17081"/>
                </a:lnTo>
                <a:lnTo>
                  <a:pt x="643051" y="22009"/>
                </a:lnTo>
                <a:lnTo>
                  <a:pt x="655218" y="22009"/>
                </a:lnTo>
                <a:lnTo>
                  <a:pt x="660146" y="17081"/>
                </a:lnTo>
                <a:lnTo>
                  <a:pt x="660146" y="4927"/>
                </a:lnTo>
                <a:close/>
              </a:path>
              <a:path w="704215" h="22225">
                <a:moveTo>
                  <a:pt x="704138" y="4927"/>
                </a:moveTo>
                <a:lnTo>
                  <a:pt x="699211" y="0"/>
                </a:lnTo>
                <a:lnTo>
                  <a:pt x="693153" y="0"/>
                </a:lnTo>
                <a:lnTo>
                  <a:pt x="687070" y="0"/>
                </a:lnTo>
                <a:lnTo>
                  <a:pt x="682142" y="4927"/>
                </a:lnTo>
                <a:lnTo>
                  <a:pt x="682142" y="17081"/>
                </a:lnTo>
                <a:lnTo>
                  <a:pt x="687070" y="22009"/>
                </a:lnTo>
                <a:lnTo>
                  <a:pt x="699211" y="22009"/>
                </a:lnTo>
                <a:lnTo>
                  <a:pt x="704138" y="17081"/>
                </a:lnTo>
                <a:lnTo>
                  <a:pt x="70413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44341" y="6106134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68"/>
                </a:lnTo>
                <a:lnTo>
                  <a:pt x="4953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  <a:path w="110490" h="22225">
                <a:moveTo>
                  <a:pt x="110045" y="4927"/>
                </a:move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68"/>
                </a:lnTo>
                <a:lnTo>
                  <a:pt x="92951" y="21996"/>
                </a:lnTo>
                <a:lnTo>
                  <a:pt x="105105" y="21996"/>
                </a:lnTo>
                <a:lnTo>
                  <a:pt x="110045" y="17068"/>
                </a:lnTo>
                <a:lnTo>
                  <a:pt x="11004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220387" y="610612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81" y="21996"/>
                </a:lnTo>
                <a:lnTo>
                  <a:pt x="22021" y="17068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352405" y="6106134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286384" h="22225">
                <a:moveTo>
                  <a:pt x="88049" y="4927"/>
                </a:moveTo>
                <a:lnTo>
                  <a:pt x="83096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68"/>
                </a:lnTo>
                <a:lnTo>
                  <a:pt x="70954" y="21996"/>
                </a:lnTo>
                <a:lnTo>
                  <a:pt x="83096" y="21996"/>
                </a:lnTo>
                <a:lnTo>
                  <a:pt x="88049" y="17068"/>
                </a:lnTo>
                <a:lnTo>
                  <a:pt x="88049" y="4927"/>
                </a:lnTo>
                <a:close/>
              </a:path>
              <a:path w="286384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68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29" y="17081"/>
                </a:lnTo>
                <a:lnTo>
                  <a:pt x="136956" y="21996"/>
                </a:lnTo>
                <a:lnTo>
                  <a:pt x="149110" y="21996"/>
                </a:lnTo>
                <a:lnTo>
                  <a:pt x="154038" y="17081"/>
                </a:lnTo>
                <a:lnTo>
                  <a:pt x="158965" y="21996"/>
                </a:lnTo>
                <a:lnTo>
                  <a:pt x="171132" y="21996"/>
                </a:lnTo>
                <a:lnTo>
                  <a:pt x="176060" y="17068"/>
                </a:lnTo>
                <a:lnTo>
                  <a:pt x="176060" y="4927"/>
                </a:lnTo>
                <a:close/>
              </a:path>
              <a:path w="286384" h="22225">
                <a:moveTo>
                  <a:pt x="220078" y="4927"/>
                </a:moveTo>
                <a:lnTo>
                  <a:pt x="215150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8056" y="17068"/>
                </a:lnTo>
                <a:lnTo>
                  <a:pt x="202984" y="21996"/>
                </a:lnTo>
                <a:lnTo>
                  <a:pt x="215150" y="21996"/>
                </a:lnTo>
                <a:lnTo>
                  <a:pt x="220078" y="17068"/>
                </a:lnTo>
                <a:lnTo>
                  <a:pt x="220078" y="4927"/>
                </a:lnTo>
                <a:close/>
              </a:path>
              <a:path w="286384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42049" y="17068"/>
                </a:lnTo>
                <a:lnTo>
                  <a:pt x="246976" y="21996"/>
                </a:lnTo>
                <a:lnTo>
                  <a:pt x="259143" y="21996"/>
                </a:lnTo>
                <a:lnTo>
                  <a:pt x="264058" y="17081"/>
                </a:lnTo>
                <a:lnTo>
                  <a:pt x="268986" y="21996"/>
                </a:lnTo>
                <a:lnTo>
                  <a:pt x="281139" y="21996"/>
                </a:lnTo>
                <a:lnTo>
                  <a:pt x="286080" y="17068"/>
                </a:lnTo>
                <a:lnTo>
                  <a:pt x="28608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704487" y="6106134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22009" y="4927"/>
                </a:move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68"/>
                </a:lnTo>
                <a:lnTo>
                  <a:pt x="4940" y="21996"/>
                </a:lnTo>
                <a:lnTo>
                  <a:pt x="17068" y="21996"/>
                </a:lnTo>
                <a:lnTo>
                  <a:pt x="22009" y="17068"/>
                </a:lnTo>
                <a:lnTo>
                  <a:pt x="22009" y="4927"/>
                </a:lnTo>
                <a:close/>
              </a:path>
              <a:path w="198120" h="22225">
                <a:moveTo>
                  <a:pt x="88036" y="4927"/>
                </a:move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68"/>
                </a:lnTo>
                <a:lnTo>
                  <a:pt x="70942" y="21996"/>
                </a:lnTo>
                <a:lnTo>
                  <a:pt x="83108" y="21996"/>
                </a:lnTo>
                <a:lnTo>
                  <a:pt x="88036" y="17068"/>
                </a:lnTo>
                <a:lnTo>
                  <a:pt x="88036" y="4927"/>
                </a:lnTo>
                <a:close/>
              </a:path>
              <a:path w="198120" h="22225">
                <a:moveTo>
                  <a:pt x="154025" y="4927"/>
                </a:moveTo>
                <a:lnTo>
                  <a:pt x="149098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68"/>
                </a:lnTo>
                <a:lnTo>
                  <a:pt x="136956" y="21996"/>
                </a:lnTo>
                <a:lnTo>
                  <a:pt x="149098" y="21996"/>
                </a:lnTo>
                <a:lnTo>
                  <a:pt x="154025" y="17068"/>
                </a:lnTo>
                <a:lnTo>
                  <a:pt x="154025" y="4927"/>
                </a:lnTo>
                <a:close/>
              </a:path>
              <a:path w="198120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68"/>
                </a:lnTo>
                <a:lnTo>
                  <a:pt x="180962" y="21996"/>
                </a:lnTo>
                <a:lnTo>
                  <a:pt x="193116" y="21996"/>
                </a:lnTo>
                <a:lnTo>
                  <a:pt x="198056" y="17068"/>
                </a:lnTo>
                <a:lnTo>
                  <a:pt x="19805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990529" y="6106134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100574" y="610612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68" y="0"/>
                </a:move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68"/>
                </a:lnTo>
                <a:lnTo>
                  <a:pt x="4940" y="21996"/>
                </a:lnTo>
                <a:lnTo>
                  <a:pt x="17068" y="21996"/>
                </a:lnTo>
                <a:lnTo>
                  <a:pt x="22009" y="17068"/>
                </a:lnTo>
                <a:lnTo>
                  <a:pt x="22009" y="4927"/>
                </a:lnTo>
                <a:lnTo>
                  <a:pt x="1706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188586" y="6106134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30" y="17068"/>
                </a:lnTo>
                <a:lnTo>
                  <a:pt x="44030" y="4927"/>
                </a:lnTo>
                <a:close/>
              </a:path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68"/>
                </a:lnTo>
                <a:lnTo>
                  <a:pt x="92938" y="21996"/>
                </a:lnTo>
                <a:lnTo>
                  <a:pt x="105092" y="21996"/>
                </a:lnTo>
                <a:lnTo>
                  <a:pt x="110032" y="17068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132365" y="6128118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99" y="0"/>
                </a:lnTo>
                <a:lnTo>
                  <a:pt x="55016" y="0"/>
                </a:lnTo>
                <a:lnTo>
                  <a:pt x="48958" y="0"/>
                </a:lnTo>
                <a:lnTo>
                  <a:pt x="44030" y="4927"/>
                </a:lnTo>
                <a:lnTo>
                  <a:pt x="39077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77" y="22009"/>
                </a:lnTo>
                <a:lnTo>
                  <a:pt x="44030" y="17081"/>
                </a:lnTo>
                <a:lnTo>
                  <a:pt x="48958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08425" y="61281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68" y="0"/>
                </a:move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1996" y="17081"/>
                </a:lnTo>
                <a:lnTo>
                  <a:pt x="21996" y="4927"/>
                </a:lnTo>
                <a:lnTo>
                  <a:pt x="1706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96428" y="61281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84434" y="6128118"/>
            <a:ext cx="242570" cy="22225"/>
          </a:xfrm>
          <a:custGeom>
            <a:avLst/>
            <a:gdLst/>
            <a:ahLst/>
            <a:cxnLst/>
            <a:rect l="l" t="t" r="r" b="b"/>
            <a:pathLst>
              <a:path w="24257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42570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15112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28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99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21" y="22009"/>
                </a:lnTo>
                <a:lnTo>
                  <a:pt x="88036" y="17094"/>
                </a:lnTo>
                <a:lnTo>
                  <a:pt x="92964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47" y="17094"/>
                </a:lnTo>
                <a:lnTo>
                  <a:pt x="180975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12" y="22009"/>
                </a:lnTo>
                <a:lnTo>
                  <a:pt x="220052" y="17094"/>
                </a:lnTo>
                <a:lnTo>
                  <a:pt x="224993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92507" y="61281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902519" y="6128118"/>
            <a:ext cx="396240" cy="22225"/>
          </a:xfrm>
          <a:custGeom>
            <a:avLst/>
            <a:gdLst/>
            <a:ahLst/>
            <a:cxnLst/>
            <a:rect l="l" t="t" r="r" b="b"/>
            <a:pathLst>
              <a:path w="396240" h="22225">
                <a:moveTo>
                  <a:pt x="66040" y="4927"/>
                </a:move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40" y="17081"/>
                </a:lnTo>
                <a:lnTo>
                  <a:pt x="66040" y="4927"/>
                </a:lnTo>
                <a:close/>
              </a:path>
              <a:path w="396240" h="22225">
                <a:moveTo>
                  <a:pt x="132041" y="4927"/>
                </a:move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41" y="17081"/>
                </a:lnTo>
                <a:lnTo>
                  <a:pt x="132041" y="4927"/>
                </a:lnTo>
                <a:close/>
              </a:path>
              <a:path w="396240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396240" h="22225">
                <a:moveTo>
                  <a:pt x="308089" y="4927"/>
                </a:move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25" y="0"/>
                </a:lnTo>
                <a:lnTo>
                  <a:pt x="209054" y="0"/>
                </a:lnTo>
                <a:lnTo>
                  <a:pt x="202996" y="0"/>
                </a:lnTo>
                <a:lnTo>
                  <a:pt x="198056" y="4927"/>
                </a:lnTo>
                <a:lnTo>
                  <a:pt x="198056" y="17081"/>
                </a:lnTo>
                <a:lnTo>
                  <a:pt x="202996" y="22009"/>
                </a:lnTo>
                <a:lnTo>
                  <a:pt x="215125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67" y="17094"/>
                </a:lnTo>
                <a:lnTo>
                  <a:pt x="290995" y="22009"/>
                </a:lnTo>
                <a:lnTo>
                  <a:pt x="303161" y="22009"/>
                </a:lnTo>
                <a:lnTo>
                  <a:pt x="308089" y="17081"/>
                </a:lnTo>
                <a:lnTo>
                  <a:pt x="308089" y="4927"/>
                </a:lnTo>
                <a:close/>
              </a:path>
              <a:path w="396240" h="22225">
                <a:moveTo>
                  <a:pt x="396100" y="4927"/>
                </a:moveTo>
                <a:lnTo>
                  <a:pt x="391160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47154" y="0"/>
                </a:lnTo>
                <a:lnTo>
                  <a:pt x="341096" y="0"/>
                </a:lnTo>
                <a:lnTo>
                  <a:pt x="335013" y="0"/>
                </a:lnTo>
                <a:lnTo>
                  <a:pt x="330085" y="4927"/>
                </a:lnTo>
                <a:lnTo>
                  <a:pt x="330085" y="17081"/>
                </a:lnTo>
                <a:lnTo>
                  <a:pt x="335013" y="22009"/>
                </a:lnTo>
                <a:lnTo>
                  <a:pt x="347154" y="22009"/>
                </a:lnTo>
                <a:lnTo>
                  <a:pt x="352069" y="17094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78" y="17094"/>
                </a:lnTo>
                <a:lnTo>
                  <a:pt x="379006" y="22009"/>
                </a:lnTo>
                <a:lnTo>
                  <a:pt x="391160" y="22009"/>
                </a:lnTo>
                <a:lnTo>
                  <a:pt x="396100" y="17081"/>
                </a:lnTo>
                <a:lnTo>
                  <a:pt x="39610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044341" y="6150127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88265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242394" y="615012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330408" y="6150127"/>
            <a:ext cx="220345" cy="22225"/>
          </a:xfrm>
          <a:custGeom>
            <a:avLst/>
            <a:gdLst/>
            <a:ahLst/>
            <a:cxnLst/>
            <a:rect l="l" t="t" r="r" b="b"/>
            <a:pathLst>
              <a:path w="22034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20345" h="22225">
                <a:moveTo>
                  <a:pt x="110045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220345" h="22225">
                <a:moveTo>
                  <a:pt x="154038" y="4927"/>
                </a:moveTo>
                <a:lnTo>
                  <a:pt x="149110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110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  <a:path w="220345" h="22225">
                <a:moveTo>
                  <a:pt x="220065" y="4927"/>
                </a:move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616463" y="6150127"/>
            <a:ext cx="110489" cy="22225"/>
          </a:xfrm>
          <a:custGeom>
            <a:avLst/>
            <a:gdLst/>
            <a:ahLst/>
            <a:cxnLst/>
            <a:rect l="l" t="t" r="r" b="b"/>
            <a:pathLst>
              <a:path w="110490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64" y="0"/>
                </a:lnTo>
                <a:lnTo>
                  <a:pt x="88036" y="4927"/>
                </a:lnTo>
                <a:lnTo>
                  <a:pt x="83083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99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45" y="22009"/>
                </a:lnTo>
                <a:lnTo>
                  <a:pt x="61099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83" y="22009"/>
                </a:lnTo>
                <a:lnTo>
                  <a:pt x="88023" y="17094"/>
                </a:lnTo>
                <a:lnTo>
                  <a:pt x="92964" y="22009"/>
                </a:lnTo>
                <a:lnTo>
                  <a:pt x="105092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792498" y="6150127"/>
            <a:ext cx="506730" cy="22225"/>
          </a:xfrm>
          <a:custGeom>
            <a:avLst/>
            <a:gdLst/>
            <a:ahLst/>
            <a:cxnLst/>
            <a:rect l="l" t="t" r="r" b="b"/>
            <a:pathLst>
              <a:path w="506729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506729" h="22225">
                <a:moveTo>
                  <a:pt x="110045" y="4927"/>
                </a:moveTo>
                <a:lnTo>
                  <a:pt x="105105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87" y="22009"/>
                </a:lnTo>
                <a:lnTo>
                  <a:pt x="66014" y="17081"/>
                </a:lnTo>
                <a:lnTo>
                  <a:pt x="70942" y="22009"/>
                </a:lnTo>
                <a:lnTo>
                  <a:pt x="83108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105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506729" h="22225">
                <a:moveTo>
                  <a:pt x="176060" y="4927"/>
                </a:move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506729" h="22225">
                <a:moveTo>
                  <a:pt x="286080" y="4927"/>
                </a:move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52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506729" h="22225">
                <a:moveTo>
                  <a:pt x="330085" y="4927"/>
                </a:moveTo>
                <a:lnTo>
                  <a:pt x="325145" y="0"/>
                </a:lnTo>
                <a:lnTo>
                  <a:pt x="319074" y="0"/>
                </a:lnTo>
                <a:lnTo>
                  <a:pt x="313016" y="0"/>
                </a:lnTo>
                <a:lnTo>
                  <a:pt x="308076" y="4927"/>
                </a:lnTo>
                <a:lnTo>
                  <a:pt x="308076" y="17081"/>
                </a:lnTo>
                <a:lnTo>
                  <a:pt x="313016" y="22009"/>
                </a:lnTo>
                <a:lnTo>
                  <a:pt x="325145" y="22009"/>
                </a:lnTo>
                <a:lnTo>
                  <a:pt x="330085" y="17081"/>
                </a:lnTo>
                <a:lnTo>
                  <a:pt x="330085" y="4927"/>
                </a:lnTo>
                <a:close/>
              </a:path>
              <a:path w="506729" h="22225">
                <a:moveTo>
                  <a:pt x="374091" y="4927"/>
                </a:move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52069" y="17081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91" y="17081"/>
                </a:lnTo>
                <a:lnTo>
                  <a:pt x="374091" y="4927"/>
                </a:lnTo>
                <a:close/>
              </a:path>
              <a:path w="506729" h="22225">
                <a:moveTo>
                  <a:pt x="440118" y="4927"/>
                </a:moveTo>
                <a:lnTo>
                  <a:pt x="435178" y="0"/>
                </a:lnTo>
                <a:lnTo>
                  <a:pt x="429107" y="0"/>
                </a:lnTo>
                <a:lnTo>
                  <a:pt x="423024" y="0"/>
                </a:lnTo>
                <a:lnTo>
                  <a:pt x="418096" y="4927"/>
                </a:lnTo>
                <a:lnTo>
                  <a:pt x="418096" y="17081"/>
                </a:lnTo>
                <a:lnTo>
                  <a:pt x="423024" y="22009"/>
                </a:lnTo>
                <a:lnTo>
                  <a:pt x="435178" y="22009"/>
                </a:lnTo>
                <a:lnTo>
                  <a:pt x="440118" y="17081"/>
                </a:lnTo>
                <a:lnTo>
                  <a:pt x="440118" y="4927"/>
                </a:lnTo>
                <a:close/>
              </a:path>
              <a:path w="506729" h="22225">
                <a:moveTo>
                  <a:pt x="506120" y="4927"/>
                </a:moveTo>
                <a:lnTo>
                  <a:pt x="501180" y="0"/>
                </a:lnTo>
                <a:lnTo>
                  <a:pt x="495109" y="0"/>
                </a:lnTo>
                <a:lnTo>
                  <a:pt x="489026" y="0"/>
                </a:lnTo>
                <a:lnTo>
                  <a:pt x="484098" y="4927"/>
                </a:lnTo>
                <a:lnTo>
                  <a:pt x="484098" y="17081"/>
                </a:lnTo>
                <a:lnTo>
                  <a:pt x="489026" y="22009"/>
                </a:lnTo>
                <a:lnTo>
                  <a:pt x="501180" y="22009"/>
                </a:lnTo>
                <a:lnTo>
                  <a:pt x="506120" y="17081"/>
                </a:lnTo>
                <a:lnTo>
                  <a:pt x="50612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044341" y="6172136"/>
            <a:ext cx="462280" cy="22225"/>
          </a:xfrm>
          <a:custGeom>
            <a:avLst/>
            <a:gdLst/>
            <a:ahLst/>
            <a:cxnLst/>
            <a:rect l="l" t="t" r="r" b="b"/>
            <a:pathLst>
              <a:path w="462279" h="22225">
                <a:moveTo>
                  <a:pt x="44030" y="4927"/>
                </a:move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81"/>
                </a:lnTo>
                <a:lnTo>
                  <a:pt x="4953" y="22009"/>
                </a:lnTo>
                <a:lnTo>
                  <a:pt x="17094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090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462279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096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  <a:path w="462279" h="22225">
                <a:moveTo>
                  <a:pt x="198056" y="4927"/>
                </a:move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82" y="0"/>
                </a:lnTo>
                <a:lnTo>
                  <a:pt x="132054" y="4927"/>
                </a:lnTo>
                <a:lnTo>
                  <a:pt x="132054" y="17081"/>
                </a:lnTo>
                <a:lnTo>
                  <a:pt x="136982" y="22009"/>
                </a:lnTo>
                <a:lnTo>
                  <a:pt x="149123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  <a:path w="462279" h="22225">
                <a:moveTo>
                  <a:pt x="264083" y="4927"/>
                </a:moveTo>
                <a:lnTo>
                  <a:pt x="259156" y="0"/>
                </a:lnTo>
                <a:lnTo>
                  <a:pt x="253072" y="0"/>
                </a:lnTo>
                <a:lnTo>
                  <a:pt x="246989" y="0"/>
                </a:lnTo>
                <a:lnTo>
                  <a:pt x="242062" y="4927"/>
                </a:lnTo>
                <a:lnTo>
                  <a:pt x="242062" y="17081"/>
                </a:lnTo>
                <a:lnTo>
                  <a:pt x="246989" y="22009"/>
                </a:lnTo>
                <a:lnTo>
                  <a:pt x="259156" y="22009"/>
                </a:lnTo>
                <a:lnTo>
                  <a:pt x="264083" y="17081"/>
                </a:lnTo>
                <a:lnTo>
                  <a:pt x="264083" y="4927"/>
                </a:lnTo>
                <a:close/>
              </a:path>
              <a:path w="462279" h="22225">
                <a:moveTo>
                  <a:pt x="308089" y="4927"/>
                </a:moveTo>
                <a:lnTo>
                  <a:pt x="303161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6067" y="17081"/>
                </a:lnTo>
                <a:lnTo>
                  <a:pt x="290995" y="22009"/>
                </a:lnTo>
                <a:lnTo>
                  <a:pt x="303161" y="22009"/>
                </a:lnTo>
                <a:lnTo>
                  <a:pt x="308089" y="17081"/>
                </a:lnTo>
                <a:lnTo>
                  <a:pt x="308089" y="4927"/>
                </a:lnTo>
                <a:close/>
              </a:path>
              <a:path w="462279" h="22225">
                <a:moveTo>
                  <a:pt x="374103" y="4927"/>
                </a:moveTo>
                <a:lnTo>
                  <a:pt x="369163" y="0"/>
                </a:lnTo>
                <a:lnTo>
                  <a:pt x="363093" y="0"/>
                </a:lnTo>
                <a:lnTo>
                  <a:pt x="357009" y="0"/>
                </a:lnTo>
                <a:lnTo>
                  <a:pt x="352082" y="4927"/>
                </a:lnTo>
                <a:lnTo>
                  <a:pt x="352082" y="17081"/>
                </a:lnTo>
                <a:lnTo>
                  <a:pt x="357009" y="22009"/>
                </a:lnTo>
                <a:lnTo>
                  <a:pt x="369163" y="22009"/>
                </a:lnTo>
                <a:lnTo>
                  <a:pt x="374103" y="17081"/>
                </a:lnTo>
                <a:lnTo>
                  <a:pt x="374103" y="4927"/>
                </a:lnTo>
                <a:close/>
              </a:path>
              <a:path w="462279" h="22225">
                <a:moveTo>
                  <a:pt x="418096" y="4927"/>
                </a:moveTo>
                <a:lnTo>
                  <a:pt x="413169" y="0"/>
                </a:lnTo>
                <a:lnTo>
                  <a:pt x="407085" y="0"/>
                </a:lnTo>
                <a:lnTo>
                  <a:pt x="401027" y="0"/>
                </a:lnTo>
                <a:lnTo>
                  <a:pt x="396100" y="4927"/>
                </a:lnTo>
                <a:lnTo>
                  <a:pt x="396100" y="17081"/>
                </a:lnTo>
                <a:lnTo>
                  <a:pt x="401027" y="22009"/>
                </a:lnTo>
                <a:lnTo>
                  <a:pt x="413169" y="22009"/>
                </a:lnTo>
                <a:lnTo>
                  <a:pt x="418096" y="17081"/>
                </a:lnTo>
                <a:lnTo>
                  <a:pt x="418096" y="4927"/>
                </a:lnTo>
                <a:close/>
              </a:path>
              <a:path w="462279" h="22225">
                <a:moveTo>
                  <a:pt x="462114" y="4927"/>
                </a:moveTo>
                <a:lnTo>
                  <a:pt x="457174" y="0"/>
                </a:lnTo>
                <a:lnTo>
                  <a:pt x="451104" y="0"/>
                </a:lnTo>
                <a:lnTo>
                  <a:pt x="445020" y="0"/>
                </a:lnTo>
                <a:lnTo>
                  <a:pt x="440093" y="4927"/>
                </a:lnTo>
                <a:lnTo>
                  <a:pt x="440093" y="17081"/>
                </a:lnTo>
                <a:lnTo>
                  <a:pt x="445020" y="22009"/>
                </a:lnTo>
                <a:lnTo>
                  <a:pt x="457174" y="22009"/>
                </a:lnTo>
                <a:lnTo>
                  <a:pt x="462114" y="17081"/>
                </a:lnTo>
                <a:lnTo>
                  <a:pt x="462114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572467" y="617213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68" y="0"/>
                </a:move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2009" y="17081"/>
                </a:lnTo>
                <a:lnTo>
                  <a:pt x="22009" y="4927"/>
                </a:lnTo>
                <a:lnTo>
                  <a:pt x="1706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704487" y="6172136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44018" y="4927"/>
                </a:moveTo>
                <a:lnTo>
                  <a:pt x="39090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90" y="22009"/>
                </a:lnTo>
                <a:lnTo>
                  <a:pt x="44018" y="17081"/>
                </a:lnTo>
                <a:lnTo>
                  <a:pt x="44018" y="4927"/>
                </a:lnTo>
                <a:close/>
              </a:path>
              <a:path w="286384" h="22225">
                <a:moveTo>
                  <a:pt x="88036" y="4927"/>
                </a:moveTo>
                <a:lnTo>
                  <a:pt x="83108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6014" y="17081"/>
                </a:lnTo>
                <a:lnTo>
                  <a:pt x="70942" y="22009"/>
                </a:lnTo>
                <a:lnTo>
                  <a:pt x="83108" y="22009"/>
                </a:lnTo>
                <a:lnTo>
                  <a:pt x="88036" y="17081"/>
                </a:lnTo>
                <a:lnTo>
                  <a:pt x="88036" y="4927"/>
                </a:lnTo>
                <a:close/>
              </a:path>
              <a:path w="286384" h="22225">
                <a:moveTo>
                  <a:pt x="154025" y="4927"/>
                </a:moveTo>
                <a:lnTo>
                  <a:pt x="149098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098" y="22009"/>
                </a:lnTo>
                <a:lnTo>
                  <a:pt x="154025" y="17081"/>
                </a:lnTo>
                <a:lnTo>
                  <a:pt x="154025" y="4927"/>
                </a:lnTo>
                <a:close/>
              </a:path>
              <a:path w="286384" h="22225">
                <a:moveTo>
                  <a:pt x="286067" y="4927"/>
                </a:moveTo>
                <a:lnTo>
                  <a:pt x="281127" y="0"/>
                </a:lnTo>
                <a:lnTo>
                  <a:pt x="275056" y="0"/>
                </a:lnTo>
                <a:lnTo>
                  <a:pt x="268998" y="0"/>
                </a:lnTo>
                <a:lnTo>
                  <a:pt x="264071" y="4927"/>
                </a:ln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3116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16" y="22009"/>
                </a:lnTo>
                <a:lnTo>
                  <a:pt x="198031" y="17094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58" y="17094"/>
                </a:lnTo>
                <a:lnTo>
                  <a:pt x="268998" y="22009"/>
                </a:lnTo>
                <a:lnTo>
                  <a:pt x="281127" y="22009"/>
                </a:lnTo>
                <a:lnTo>
                  <a:pt x="286067" y="17081"/>
                </a:lnTo>
                <a:lnTo>
                  <a:pt x="28606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78566" y="6172136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20" y="0"/>
                </a:lnTo>
                <a:lnTo>
                  <a:pt x="43992" y="4927"/>
                </a:lnTo>
                <a:lnTo>
                  <a:pt x="39077" y="0"/>
                </a:lnTo>
                <a:lnTo>
                  <a:pt x="33007" y="0"/>
                </a:lnTo>
                <a:lnTo>
                  <a:pt x="26949" y="0"/>
                </a:lnTo>
                <a:lnTo>
                  <a:pt x="22021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49" y="22009"/>
                </a:lnTo>
                <a:lnTo>
                  <a:pt x="39077" y="22009"/>
                </a:lnTo>
                <a:lnTo>
                  <a:pt x="43992" y="17094"/>
                </a:lnTo>
                <a:lnTo>
                  <a:pt x="48920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276603" y="617213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066350" y="6194145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98120" h="22225">
                <a:moveTo>
                  <a:pt x="110045" y="4927"/>
                </a:move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14" y="4927"/>
                </a:ln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33" y="22009"/>
                </a:lnTo>
                <a:lnTo>
                  <a:pt x="61087" y="22009"/>
                </a:lnTo>
                <a:lnTo>
                  <a:pt x="66014" y="17094"/>
                </a:lnTo>
                <a:lnTo>
                  <a:pt x="70942" y="22009"/>
                </a:lnTo>
                <a:lnTo>
                  <a:pt x="83096" y="22009"/>
                </a:lnTo>
                <a:lnTo>
                  <a:pt x="88023" y="17094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0045" y="4927"/>
                </a:lnTo>
                <a:close/>
              </a:path>
              <a:path w="198120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198120" h="22225">
                <a:moveTo>
                  <a:pt x="198056" y="4927"/>
                </a:move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56" y="17081"/>
                </a:lnTo>
                <a:lnTo>
                  <a:pt x="19805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96423" y="6194145"/>
            <a:ext cx="462280" cy="22225"/>
          </a:xfrm>
          <a:custGeom>
            <a:avLst/>
            <a:gdLst/>
            <a:ahLst/>
            <a:cxnLst/>
            <a:rect l="l" t="t" r="r" b="b"/>
            <a:pathLst>
              <a:path w="462279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462279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87" y="0"/>
                </a:lnTo>
                <a:lnTo>
                  <a:pt x="55003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087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462279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38" y="17094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462279" h="22225">
                <a:moveTo>
                  <a:pt x="242062" y="4927"/>
                </a:move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62" y="17081"/>
                </a:lnTo>
                <a:lnTo>
                  <a:pt x="242062" y="4927"/>
                </a:lnTo>
                <a:close/>
              </a:path>
              <a:path w="462279" h="22225">
                <a:moveTo>
                  <a:pt x="308076" y="4927"/>
                </a:moveTo>
                <a:lnTo>
                  <a:pt x="303123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23" y="22009"/>
                </a:lnTo>
                <a:lnTo>
                  <a:pt x="308076" y="17081"/>
                </a:lnTo>
                <a:lnTo>
                  <a:pt x="308076" y="4927"/>
                </a:lnTo>
                <a:close/>
              </a:path>
              <a:path w="462279" h="22225">
                <a:moveTo>
                  <a:pt x="352082" y="4927"/>
                </a:moveTo>
                <a:lnTo>
                  <a:pt x="347154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30060" y="17081"/>
                </a:lnTo>
                <a:lnTo>
                  <a:pt x="334987" y="22009"/>
                </a:lnTo>
                <a:lnTo>
                  <a:pt x="347154" y="22009"/>
                </a:lnTo>
                <a:lnTo>
                  <a:pt x="352082" y="17081"/>
                </a:lnTo>
                <a:lnTo>
                  <a:pt x="352082" y="4927"/>
                </a:lnTo>
                <a:close/>
              </a:path>
              <a:path w="462279" h="22225">
                <a:moveTo>
                  <a:pt x="396100" y="4927"/>
                </a:moveTo>
                <a:lnTo>
                  <a:pt x="391172" y="0"/>
                </a:lnTo>
                <a:lnTo>
                  <a:pt x="385089" y="0"/>
                </a:lnTo>
                <a:lnTo>
                  <a:pt x="379006" y="0"/>
                </a:lnTo>
                <a:lnTo>
                  <a:pt x="374078" y="4927"/>
                </a:lnTo>
                <a:lnTo>
                  <a:pt x="374078" y="17081"/>
                </a:lnTo>
                <a:lnTo>
                  <a:pt x="379006" y="22009"/>
                </a:lnTo>
                <a:lnTo>
                  <a:pt x="391172" y="22009"/>
                </a:lnTo>
                <a:lnTo>
                  <a:pt x="396100" y="17081"/>
                </a:lnTo>
                <a:lnTo>
                  <a:pt x="396100" y="4927"/>
                </a:lnTo>
                <a:close/>
              </a:path>
              <a:path w="462279" h="22225">
                <a:moveTo>
                  <a:pt x="462089" y="4927"/>
                </a:moveTo>
                <a:lnTo>
                  <a:pt x="457161" y="0"/>
                </a:lnTo>
                <a:lnTo>
                  <a:pt x="451104" y="0"/>
                </a:lnTo>
                <a:lnTo>
                  <a:pt x="445020" y="0"/>
                </a:lnTo>
                <a:lnTo>
                  <a:pt x="440093" y="4927"/>
                </a:lnTo>
                <a:lnTo>
                  <a:pt x="440093" y="17081"/>
                </a:lnTo>
                <a:lnTo>
                  <a:pt x="445020" y="22009"/>
                </a:lnTo>
                <a:lnTo>
                  <a:pt x="457161" y="22009"/>
                </a:lnTo>
                <a:lnTo>
                  <a:pt x="462089" y="17081"/>
                </a:lnTo>
                <a:lnTo>
                  <a:pt x="46208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012548" y="619413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22568" y="619413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044345" y="6216144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94" y="0"/>
                </a:moveTo>
                <a:lnTo>
                  <a:pt x="11010" y="0"/>
                </a:lnTo>
                <a:lnTo>
                  <a:pt x="4952" y="0"/>
                </a:lnTo>
                <a:lnTo>
                  <a:pt x="0" y="4927"/>
                </a:lnTo>
                <a:lnTo>
                  <a:pt x="0" y="17081"/>
                </a:lnTo>
                <a:lnTo>
                  <a:pt x="4952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9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154374" y="6216154"/>
            <a:ext cx="440690" cy="22225"/>
          </a:xfrm>
          <a:custGeom>
            <a:avLst/>
            <a:gdLst/>
            <a:ahLst/>
            <a:cxnLst/>
            <a:rect l="l" t="t" r="r" b="b"/>
            <a:pathLst>
              <a:path w="440690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05" y="4927"/>
                </a:lnTo>
                <a:lnTo>
                  <a:pt x="39090" y="0"/>
                </a:lnTo>
                <a:lnTo>
                  <a:pt x="33007" y="0"/>
                </a:lnTo>
                <a:lnTo>
                  <a:pt x="26949" y="0"/>
                </a:lnTo>
                <a:lnTo>
                  <a:pt x="22021" y="4927"/>
                </a:lnTo>
                <a:lnTo>
                  <a:pt x="17068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68" y="22009"/>
                </a:lnTo>
                <a:lnTo>
                  <a:pt x="22021" y="17081"/>
                </a:lnTo>
                <a:lnTo>
                  <a:pt x="26949" y="22009"/>
                </a:lnTo>
                <a:lnTo>
                  <a:pt x="39090" y="22009"/>
                </a:lnTo>
                <a:lnTo>
                  <a:pt x="44005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440690" h="22225">
                <a:moveTo>
                  <a:pt x="286080" y="4927"/>
                </a:moveTo>
                <a:lnTo>
                  <a:pt x="281127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30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34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43" y="4914"/>
                </a:lnTo>
                <a:lnTo>
                  <a:pt x="193128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78" y="0"/>
                </a:lnTo>
                <a:lnTo>
                  <a:pt x="154051" y="4927"/>
                </a:lnTo>
                <a:lnTo>
                  <a:pt x="149123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01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81"/>
                </a:lnTo>
                <a:lnTo>
                  <a:pt x="114947" y="22009"/>
                </a:lnTo>
                <a:lnTo>
                  <a:pt x="127101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23" y="22009"/>
                </a:lnTo>
                <a:lnTo>
                  <a:pt x="154051" y="17081"/>
                </a:lnTo>
                <a:lnTo>
                  <a:pt x="158978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28" y="22009"/>
                </a:lnTo>
                <a:lnTo>
                  <a:pt x="198043" y="17094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40" y="17094"/>
                </a:lnTo>
                <a:lnTo>
                  <a:pt x="224967" y="22009"/>
                </a:lnTo>
                <a:lnTo>
                  <a:pt x="237134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30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27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  <a:path w="440690" h="22225">
                <a:moveTo>
                  <a:pt x="374091" y="4927"/>
                </a:moveTo>
                <a:lnTo>
                  <a:pt x="369163" y="0"/>
                </a:lnTo>
                <a:lnTo>
                  <a:pt x="363080" y="0"/>
                </a:lnTo>
                <a:lnTo>
                  <a:pt x="356997" y="0"/>
                </a:lnTo>
                <a:lnTo>
                  <a:pt x="352069" y="4927"/>
                </a:lnTo>
                <a:lnTo>
                  <a:pt x="347141" y="0"/>
                </a:lnTo>
                <a:lnTo>
                  <a:pt x="341071" y="0"/>
                </a:lnTo>
                <a:lnTo>
                  <a:pt x="334987" y="0"/>
                </a:lnTo>
                <a:lnTo>
                  <a:pt x="330060" y="4927"/>
                </a:lnTo>
                <a:lnTo>
                  <a:pt x="330060" y="17081"/>
                </a:lnTo>
                <a:lnTo>
                  <a:pt x="334987" y="22009"/>
                </a:lnTo>
                <a:lnTo>
                  <a:pt x="347141" y="22009"/>
                </a:lnTo>
                <a:lnTo>
                  <a:pt x="352069" y="17094"/>
                </a:lnTo>
                <a:lnTo>
                  <a:pt x="356997" y="22009"/>
                </a:lnTo>
                <a:lnTo>
                  <a:pt x="369163" y="22009"/>
                </a:lnTo>
                <a:lnTo>
                  <a:pt x="374091" y="17081"/>
                </a:lnTo>
                <a:lnTo>
                  <a:pt x="374091" y="4927"/>
                </a:lnTo>
                <a:close/>
              </a:path>
              <a:path w="440690" h="22225">
                <a:moveTo>
                  <a:pt x="440093" y="4927"/>
                </a:moveTo>
                <a:lnTo>
                  <a:pt x="435152" y="0"/>
                </a:lnTo>
                <a:lnTo>
                  <a:pt x="429082" y="0"/>
                </a:lnTo>
                <a:lnTo>
                  <a:pt x="423024" y="0"/>
                </a:lnTo>
                <a:lnTo>
                  <a:pt x="418096" y="4927"/>
                </a:lnTo>
                <a:lnTo>
                  <a:pt x="413181" y="0"/>
                </a:lnTo>
                <a:lnTo>
                  <a:pt x="407098" y="0"/>
                </a:lnTo>
                <a:lnTo>
                  <a:pt x="401015" y="0"/>
                </a:lnTo>
                <a:lnTo>
                  <a:pt x="396087" y="4927"/>
                </a:lnTo>
                <a:lnTo>
                  <a:pt x="396087" y="17081"/>
                </a:lnTo>
                <a:lnTo>
                  <a:pt x="401015" y="22009"/>
                </a:lnTo>
                <a:lnTo>
                  <a:pt x="413181" y="22009"/>
                </a:lnTo>
                <a:lnTo>
                  <a:pt x="418096" y="17094"/>
                </a:lnTo>
                <a:lnTo>
                  <a:pt x="423024" y="22009"/>
                </a:lnTo>
                <a:lnTo>
                  <a:pt x="435152" y="22009"/>
                </a:lnTo>
                <a:lnTo>
                  <a:pt x="440093" y="17081"/>
                </a:lnTo>
                <a:lnTo>
                  <a:pt x="440093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660481" y="6216154"/>
            <a:ext cx="418465" cy="22225"/>
          </a:xfrm>
          <a:custGeom>
            <a:avLst/>
            <a:gdLst/>
            <a:ahLst/>
            <a:cxnLst/>
            <a:rect l="l" t="t" r="r" b="b"/>
            <a:pathLst>
              <a:path w="418465" h="22225">
                <a:moveTo>
                  <a:pt x="66014" y="4927"/>
                </a:moveTo>
                <a:lnTo>
                  <a:pt x="61074" y="0"/>
                </a:lnTo>
                <a:lnTo>
                  <a:pt x="55003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65" y="0"/>
                </a:lnTo>
                <a:lnTo>
                  <a:pt x="33007" y="0"/>
                </a:lnTo>
                <a:lnTo>
                  <a:pt x="26924" y="0"/>
                </a:lnTo>
                <a:lnTo>
                  <a:pt x="21996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1996" y="17094"/>
                </a:lnTo>
                <a:lnTo>
                  <a:pt x="26924" y="22009"/>
                </a:lnTo>
                <a:lnTo>
                  <a:pt x="39065" y="22009"/>
                </a:lnTo>
                <a:lnTo>
                  <a:pt x="44005" y="17094"/>
                </a:lnTo>
                <a:lnTo>
                  <a:pt x="48945" y="22009"/>
                </a:lnTo>
                <a:lnTo>
                  <a:pt x="61074" y="22009"/>
                </a:lnTo>
                <a:lnTo>
                  <a:pt x="66014" y="17081"/>
                </a:lnTo>
                <a:lnTo>
                  <a:pt x="66014" y="4927"/>
                </a:lnTo>
                <a:close/>
              </a:path>
              <a:path w="418465" h="22225">
                <a:moveTo>
                  <a:pt x="154038" y="4927"/>
                </a:move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29" y="4914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81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  <a:path w="418465" h="22225">
                <a:moveTo>
                  <a:pt x="220052" y="4927"/>
                </a:moveTo>
                <a:lnTo>
                  <a:pt x="215125" y="0"/>
                </a:lnTo>
                <a:lnTo>
                  <a:pt x="209042" y="0"/>
                </a:lnTo>
                <a:lnTo>
                  <a:pt x="202958" y="0"/>
                </a:lnTo>
                <a:lnTo>
                  <a:pt x="198031" y="4927"/>
                </a:lnTo>
                <a:lnTo>
                  <a:pt x="198031" y="17081"/>
                </a:lnTo>
                <a:lnTo>
                  <a:pt x="202958" y="22009"/>
                </a:lnTo>
                <a:lnTo>
                  <a:pt x="215125" y="22009"/>
                </a:lnTo>
                <a:lnTo>
                  <a:pt x="220052" y="17081"/>
                </a:lnTo>
                <a:lnTo>
                  <a:pt x="220052" y="4927"/>
                </a:lnTo>
                <a:close/>
              </a:path>
              <a:path w="418465" h="22225">
                <a:moveTo>
                  <a:pt x="264058" y="4927"/>
                </a:moveTo>
                <a:lnTo>
                  <a:pt x="259130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42036" y="17081"/>
                </a:lnTo>
                <a:lnTo>
                  <a:pt x="246964" y="22009"/>
                </a:lnTo>
                <a:lnTo>
                  <a:pt x="259130" y="22009"/>
                </a:lnTo>
                <a:lnTo>
                  <a:pt x="264058" y="17081"/>
                </a:lnTo>
                <a:lnTo>
                  <a:pt x="264058" y="4927"/>
                </a:lnTo>
                <a:close/>
              </a:path>
              <a:path w="418465" h="22225">
                <a:moveTo>
                  <a:pt x="374078" y="4927"/>
                </a:moveTo>
                <a:lnTo>
                  <a:pt x="369138" y="0"/>
                </a:lnTo>
                <a:lnTo>
                  <a:pt x="363067" y="0"/>
                </a:lnTo>
                <a:lnTo>
                  <a:pt x="356984" y="0"/>
                </a:lnTo>
                <a:lnTo>
                  <a:pt x="352056" y="4927"/>
                </a:lnTo>
                <a:lnTo>
                  <a:pt x="347141" y="0"/>
                </a:lnTo>
                <a:lnTo>
                  <a:pt x="341058" y="0"/>
                </a:lnTo>
                <a:lnTo>
                  <a:pt x="334975" y="0"/>
                </a:lnTo>
                <a:lnTo>
                  <a:pt x="330047" y="4927"/>
                </a:lnTo>
                <a:lnTo>
                  <a:pt x="325132" y="0"/>
                </a:lnTo>
                <a:lnTo>
                  <a:pt x="319062" y="0"/>
                </a:lnTo>
                <a:lnTo>
                  <a:pt x="313004" y="0"/>
                </a:lnTo>
                <a:lnTo>
                  <a:pt x="308076" y="4927"/>
                </a:lnTo>
                <a:lnTo>
                  <a:pt x="303136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36" y="22009"/>
                </a:lnTo>
                <a:lnTo>
                  <a:pt x="308063" y="17094"/>
                </a:lnTo>
                <a:lnTo>
                  <a:pt x="313004" y="22009"/>
                </a:lnTo>
                <a:lnTo>
                  <a:pt x="325132" y="22009"/>
                </a:lnTo>
                <a:lnTo>
                  <a:pt x="330047" y="17094"/>
                </a:lnTo>
                <a:lnTo>
                  <a:pt x="334975" y="22009"/>
                </a:lnTo>
                <a:lnTo>
                  <a:pt x="347141" y="22009"/>
                </a:lnTo>
                <a:lnTo>
                  <a:pt x="352056" y="17094"/>
                </a:lnTo>
                <a:lnTo>
                  <a:pt x="356984" y="22009"/>
                </a:lnTo>
                <a:lnTo>
                  <a:pt x="369138" y="22009"/>
                </a:lnTo>
                <a:lnTo>
                  <a:pt x="374078" y="17081"/>
                </a:lnTo>
                <a:lnTo>
                  <a:pt x="374078" y="4927"/>
                </a:lnTo>
                <a:close/>
              </a:path>
              <a:path w="418465" h="22225">
                <a:moveTo>
                  <a:pt x="418096" y="4927"/>
                </a:moveTo>
                <a:lnTo>
                  <a:pt x="413169" y="0"/>
                </a:lnTo>
                <a:lnTo>
                  <a:pt x="407085" y="0"/>
                </a:lnTo>
                <a:lnTo>
                  <a:pt x="401002" y="0"/>
                </a:lnTo>
                <a:lnTo>
                  <a:pt x="396074" y="4927"/>
                </a:lnTo>
                <a:lnTo>
                  <a:pt x="396074" y="17081"/>
                </a:lnTo>
                <a:lnTo>
                  <a:pt x="401002" y="22009"/>
                </a:lnTo>
                <a:lnTo>
                  <a:pt x="413169" y="22009"/>
                </a:lnTo>
                <a:lnTo>
                  <a:pt x="418096" y="17081"/>
                </a:lnTo>
                <a:lnTo>
                  <a:pt x="41809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44567" y="6216154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044341" y="6238163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88036" y="4927"/>
                </a:moveTo>
                <a:lnTo>
                  <a:pt x="83096" y="0"/>
                </a:lnTo>
                <a:lnTo>
                  <a:pt x="77025" y="0"/>
                </a:lnTo>
                <a:lnTo>
                  <a:pt x="70942" y="0"/>
                </a:lnTo>
                <a:lnTo>
                  <a:pt x="66027" y="4914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53" y="0"/>
                </a:lnTo>
                <a:lnTo>
                  <a:pt x="0" y="4927"/>
                </a:lnTo>
                <a:lnTo>
                  <a:pt x="0" y="17068"/>
                </a:lnTo>
                <a:lnTo>
                  <a:pt x="4953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112" y="21996"/>
                </a:lnTo>
                <a:lnTo>
                  <a:pt x="66027" y="17081"/>
                </a:lnTo>
                <a:lnTo>
                  <a:pt x="70942" y="21996"/>
                </a:lnTo>
                <a:lnTo>
                  <a:pt x="83096" y="21996"/>
                </a:lnTo>
                <a:lnTo>
                  <a:pt x="88036" y="17068"/>
                </a:lnTo>
                <a:lnTo>
                  <a:pt x="88036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242385" y="6238163"/>
            <a:ext cx="132080" cy="22225"/>
          </a:xfrm>
          <a:custGeom>
            <a:avLst/>
            <a:gdLst/>
            <a:ahLst/>
            <a:cxnLst/>
            <a:rect l="l" t="t" r="r" b="b"/>
            <a:pathLst>
              <a:path w="132079" h="22225">
                <a:moveTo>
                  <a:pt x="88036" y="4927"/>
                </a:moveTo>
                <a:lnTo>
                  <a:pt x="83108" y="0"/>
                </a:lnTo>
                <a:lnTo>
                  <a:pt x="77025" y="0"/>
                </a:lnTo>
                <a:lnTo>
                  <a:pt x="70967" y="0"/>
                </a:lnTo>
                <a:lnTo>
                  <a:pt x="66040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39090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09" y="17081"/>
                </a:lnTo>
                <a:lnTo>
                  <a:pt x="26936" y="21996"/>
                </a:lnTo>
                <a:lnTo>
                  <a:pt x="39090" y="21996"/>
                </a:lnTo>
                <a:lnTo>
                  <a:pt x="44018" y="17081"/>
                </a:lnTo>
                <a:lnTo>
                  <a:pt x="48945" y="21996"/>
                </a:lnTo>
                <a:lnTo>
                  <a:pt x="61112" y="21996"/>
                </a:lnTo>
                <a:lnTo>
                  <a:pt x="66040" y="17068"/>
                </a:lnTo>
                <a:lnTo>
                  <a:pt x="70967" y="21996"/>
                </a:lnTo>
                <a:lnTo>
                  <a:pt x="83108" y="21996"/>
                </a:lnTo>
                <a:lnTo>
                  <a:pt x="88036" y="17068"/>
                </a:lnTo>
                <a:lnTo>
                  <a:pt x="88036" y="4927"/>
                </a:lnTo>
                <a:close/>
              </a:path>
              <a:path w="132079" h="22225">
                <a:moveTo>
                  <a:pt x="132041" y="4927"/>
                </a:move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10020" y="17068"/>
                </a:lnTo>
                <a:lnTo>
                  <a:pt x="114947" y="21996"/>
                </a:lnTo>
                <a:lnTo>
                  <a:pt x="127114" y="21996"/>
                </a:lnTo>
                <a:lnTo>
                  <a:pt x="132041" y="17068"/>
                </a:lnTo>
                <a:lnTo>
                  <a:pt x="13204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0440441" y="6238163"/>
            <a:ext cx="484505" cy="22225"/>
          </a:xfrm>
          <a:custGeom>
            <a:avLst/>
            <a:gdLst/>
            <a:ahLst/>
            <a:cxnLst/>
            <a:rect l="l" t="t" r="r" b="b"/>
            <a:pathLst>
              <a:path w="484504" h="22225">
                <a:moveTo>
                  <a:pt x="21996" y="4927"/>
                </a:moveTo>
                <a:lnTo>
                  <a:pt x="17068" y="0"/>
                </a:lnTo>
                <a:lnTo>
                  <a:pt x="10985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68" y="21996"/>
                </a:lnTo>
                <a:lnTo>
                  <a:pt x="21996" y="17068"/>
                </a:lnTo>
                <a:lnTo>
                  <a:pt x="21996" y="4927"/>
                </a:lnTo>
                <a:close/>
              </a:path>
              <a:path w="484504" h="22225">
                <a:moveTo>
                  <a:pt x="110032" y="4927"/>
                </a:move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68"/>
                </a:lnTo>
                <a:lnTo>
                  <a:pt x="70929" y="21996"/>
                </a:lnTo>
                <a:lnTo>
                  <a:pt x="83096" y="21996"/>
                </a:lnTo>
                <a:lnTo>
                  <a:pt x="88011" y="17081"/>
                </a:lnTo>
                <a:lnTo>
                  <a:pt x="92938" y="21996"/>
                </a:lnTo>
                <a:lnTo>
                  <a:pt x="105092" y="21996"/>
                </a:lnTo>
                <a:lnTo>
                  <a:pt x="110032" y="17068"/>
                </a:lnTo>
                <a:lnTo>
                  <a:pt x="110032" y="4927"/>
                </a:lnTo>
                <a:close/>
              </a:path>
              <a:path w="484504" h="22225">
                <a:moveTo>
                  <a:pt x="198043" y="4927"/>
                </a:moveTo>
                <a:lnTo>
                  <a:pt x="193103" y="0"/>
                </a:lnTo>
                <a:lnTo>
                  <a:pt x="187032" y="0"/>
                </a:lnTo>
                <a:lnTo>
                  <a:pt x="180949" y="0"/>
                </a:lnTo>
                <a:lnTo>
                  <a:pt x="176022" y="4927"/>
                </a:lnTo>
                <a:lnTo>
                  <a:pt x="171107" y="0"/>
                </a:lnTo>
                <a:lnTo>
                  <a:pt x="165023" y="0"/>
                </a:lnTo>
                <a:lnTo>
                  <a:pt x="158940" y="0"/>
                </a:lnTo>
                <a:lnTo>
                  <a:pt x="154012" y="4927"/>
                </a:lnTo>
                <a:lnTo>
                  <a:pt x="154012" y="17068"/>
                </a:lnTo>
                <a:lnTo>
                  <a:pt x="158940" y="21996"/>
                </a:lnTo>
                <a:lnTo>
                  <a:pt x="171107" y="21996"/>
                </a:lnTo>
                <a:lnTo>
                  <a:pt x="176022" y="17081"/>
                </a:lnTo>
                <a:lnTo>
                  <a:pt x="180949" y="21996"/>
                </a:lnTo>
                <a:lnTo>
                  <a:pt x="193103" y="21996"/>
                </a:lnTo>
                <a:lnTo>
                  <a:pt x="198043" y="17068"/>
                </a:lnTo>
                <a:lnTo>
                  <a:pt x="198043" y="4927"/>
                </a:lnTo>
                <a:close/>
              </a:path>
              <a:path w="484504" h="22225">
                <a:moveTo>
                  <a:pt x="264058" y="4927"/>
                </a:moveTo>
                <a:lnTo>
                  <a:pt x="259105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68"/>
                </a:lnTo>
                <a:lnTo>
                  <a:pt x="224967" y="21996"/>
                </a:lnTo>
                <a:lnTo>
                  <a:pt x="237121" y="21996"/>
                </a:lnTo>
                <a:lnTo>
                  <a:pt x="242036" y="17081"/>
                </a:lnTo>
                <a:lnTo>
                  <a:pt x="246964" y="21996"/>
                </a:lnTo>
                <a:lnTo>
                  <a:pt x="259105" y="21996"/>
                </a:lnTo>
                <a:lnTo>
                  <a:pt x="264058" y="17068"/>
                </a:lnTo>
                <a:lnTo>
                  <a:pt x="264058" y="4927"/>
                </a:lnTo>
                <a:close/>
              </a:path>
              <a:path w="484504" h="22225">
                <a:moveTo>
                  <a:pt x="330073" y="4927"/>
                </a:moveTo>
                <a:lnTo>
                  <a:pt x="325132" y="0"/>
                </a:lnTo>
                <a:lnTo>
                  <a:pt x="319062" y="0"/>
                </a:lnTo>
                <a:lnTo>
                  <a:pt x="312978" y="0"/>
                </a:lnTo>
                <a:lnTo>
                  <a:pt x="308051" y="4927"/>
                </a:lnTo>
                <a:lnTo>
                  <a:pt x="303136" y="0"/>
                </a:lnTo>
                <a:lnTo>
                  <a:pt x="297053" y="0"/>
                </a:lnTo>
                <a:lnTo>
                  <a:pt x="290969" y="0"/>
                </a:lnTo>
                <a:lnTo>
                  <a:pt x="286042" y="4927"/>
                </a:lnTo>
                <a:lnTo>
                  <a:pt x="286042" y="17068"/>
                </a:lnTo>
                <a:lnTo>
                  <a:pt x="290969" y="21996"/>
                </a:lnTo>
                <a:lnTo>
                  <a:pt x="303136" y="21996"/>
                </a:lnTo>
                <a:lnTo>
                  <a:pt x="308051" y="17081"/>
                </a:lnTo>
                <a:lnTo>
                  <a:pt x="312978" y="21996"/>
                </a:lnTo>
                <a:lnTo>
                  <a:pt x="325132" y="21996"/>
                </a:lnTo>
                <a:lnTo>
                  <a:pt x="330073" y="17068"/>
                </a:lnTo>
                <a:lnTo>
                  <a:pt x="330073" y="4927"/>
                </a:lnTo>
                <a:close/>
              </a:path>
              <a:path w="484504" h="22225">
                <a:moveTo>
                  <a:pt x="374078" y="4927"/>
                </a:moveTo>
                <a:lnTo>
                  <a:pt x="369138" y="0"/>
                </a:lnTo>
                <a:lnTo>
                  <a:pt x="363067" y="0"/>
                </a:lnTo>
                <a:lnTo>
                  <a:pt x="356984" y="0"/>
                </a:lnTo>
                <a:lnTo>
                  <a:pt x="352056" y="4927"/>
                </a:lnTo>
                <a:lnTo>
                  <a:pt x="352056" y="17068"/>
                </a:lnTo>
                <a:lnTo>
                  <a:pt x="356984" y="21996"/>
                </a:lnTo>
                <a:lnTo>
                  <a:pt x="369138" y="21996"/>
                </a:lnTo>
                <a:lnTo>
                  <a:pt x="374078" y="17068"/>
                </a:lnTo>
                <a:lnTo>
                  <a:pt x="374078" y="4927"/>
                </a:lnTo>
                <a:close/>
              </a:path>
              <a:path w="484504" h="22225">
                <a:moveTo>
                  <a:pt x="440093" y="4927"/>
                </a:moveTo>
                <a:lnTo>
                  <a:pt x="435165" y="0"/>
                </a:lnTo>
                <a:lnTo>
                  <a:pt x="429082" y="0"/>
                </a:lnTo>
                <a:lnTo>
                  <a:pt x="422998" y="0"/>
                </a:lnTo>
                <a:lnTo>
                  <a:pt x="418071" y="4927"/>
                </a:lnTo>
                <a:lnTo>
                  <a:pt x="418071" y="17068"/>
                </a:lnTo>
                <a:lnTo>
                  <a:pt x="422998" y="21996"/>
                </a:lnTo>
                <a:lnTo>
                  <a:pt x="435165" y="21996"/>
                </a:lnTo>
                <a:lnTo>
                  <a:pt x="440093" y="17068"/>
                </a:lnTo>
                <a:lnTo>
                  <a:pt x="440093" y="4927"/>
                </a:lnTo>
                <a:close/>
              </a:path>
              <a:path w="484504" h="22225">
                <a:moveTo>
                  <a:pt x="484098" y="4927"/>
                </a:moveTo>
                <a:lnTo>
                  <a:pt x="479171" y="0"/>
                </a:lnTo>
                <a:lnTo>
                  <a:pt x="473087" y="0"/>
                </a:lnTo>
                <a:lnTo>
                  <a:pt x="467004" y="0"/>
                </a:lnTo>
                <a:lnTo>
                  <a:pt x="462076" y="4927"/>
                </a:lnTo>
                <a:lnTo>
                  <a:pt x="462076" y="17068"/>
                </a:lnTo>
                <a:lnTo>
                  <a:pt x="467004" y="21996"/>
                </a:lnTo>
                <a:lnTo>
                  <a:pt x="479171" y="21996"/>
                </a:lnTo>
                <a:lnTo>
                  <a:pt x="484098" y="17068"/>
                </a:lnTo>
                <a:lnTo>
                  <a:pt x="48409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990529" y="6238163"/>
            <a:ext cx="308610" cy="22225"/>
          </a:xfrm>
          <a:custGeom>
            <a:avLst/>
            <a:gdLst/>
            <a:ahLst/>
            <a:cxnLst/>
            <a:rect l="l" t="t" r="r" b="b"/>
            <a:pathLst>
              <a:path w="308609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68"/>
                </a:lnTo>
                <a:lnTo>
                  <a:pt x="4927" y="21996"/>
                </a:lnTo>
                <a:lnTo>
                  <a:pt x="17094" y="21996"/>
                </a:lnTo>
                <a:lnTo>
                  <a:pt x="22021" y="17068"/>
                </a:lnTo>
                <a:lnTo>
                  <a:pt x="22021" y="4927"/>
                </a:lnTo>
                <a:close/>
              </a:path>
              <a:path w="308609" h="22225">
                <a:moveTo>
                  <a:pt x="66040" y="4927"/>
                </a:move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68"/>
                </a:lnTo>
                <a:lnTo>
                  <a:pt x="48945" y="21996"/>
                </a:lnTo>
                <a:lnTo>
                  <a:pt x="61112" y="21996"/>
                </a:lnTo>
                <a:lnTo>
                  <a:pt x="66040" y="17068"/>
                </a:lnTo>
                <a:lnTo>
                  <a:pt x="66040" y="4927"/>
                </a:lnTo>
                <a:close/>
              </a:path>
              <a:path w="308609" h="22225">
                <a:moveTo>
                  <a:pt x="132054" y="4927"/>
                </a:moveTo>
                <a:lnTo>
                  <a:pt x="127114" y="0"/>
                </a:lnTo>
                <a:lnTo>
                  <a:pt x="121043" y="0"/>
                </a:lnTo>
                <a:lnTo>
                  <a:pt x="114985" y="0"/>
                </a:lnTo>
                <a:lnTo>
                  <a:pt x="110058" y="4927"/>
                </a:lnTo>
                <a:lnTo>
                  <a:pt x="105117" y="0"/>
                </a:lnTo>
                <a:lnTo>
                  <a:pt x="99047" y="0"/>
                </a:lnTo>
                <a:lnTo>
                  <a:pt x="92964" y="0"/>
                </a:lnTo>
                <a:lnTo>
                  <a:pt x="88036" y="4927"/>
                </a:lnTo>
                <a:lnTo>
                  <a:pt x="88036" y="17068"/>
                </a:lnTo>
                <a:lnTo>
                  <a:pt x="92964" y="21996"/>
                </a:lnTo>
                <a:lnTo>
                  <a:pt x="105117" y="21996"/>
                </a:lnTo>
                <a:lnTo>
                  <a:pt x="110045" y="17081"/>
                </a:lnTo>
                <a:lnTo>
                  <a:pt x="114985" y="21996"/>
                </a:lnTo>
                <a:lnTo>
                  <a:pt x="127114" y="21996"/>
                </a:lnTo>
                <a:lnTo>
                  <a:pt x="132054" y="17068"/>
                </a:lnTo>
                <a:lnTo>
                  <a:pt x="132054" y="4927"/>
                </a:lnTo>
                <a:close/>
              </a:path>
              <a:path w="308609" h="22225">
                <a:moveTo>
                  <a:pt x="198069" y="4927"/>
                </a:moveTo>
                <a:lnTo>
                  <a:pt x="193141" y="0"/>
                </a:lnTo>
                <a:lnTo>
                  <a:pt x="187058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68"/>
                </a:lnTo>
                <a:lnTo>
                  <a:pt x="180975" y="21996"/>
                </a:lnTo>
                <a:lnTo>
                  <a:pt x="193141" y="21996"/>
                </a:lnTo>
                <a:lnTo>
                  <a:pt x="198069" y="17068"/>
                </a:lnTo>
                <a:lnTo>
                  <a:pt x="198069" y="4927"/>
                </a:lnTo>
                <a:close/>
              </a:path>
              <a:path w="308609" h="22225">
                <a:moveTo>
                  <a:pt x="242087" y="4927"/>
                </a:moveTo>
                <a:lnTo>
                  <a:pt x="237147" y="0"/>
                </a:lnTo>
                <a:lnTo>
                  <a:pt x="231076" y="0"/>
                </a:lnTo>
                <a:lnTo>
                  <a:pt x="224993" y="0"/>
                </a:lnTo>
                <a:lnTo>
                  <a:pt x="220065" y="4927"/>
                </a:lnTo>
                <a:lnTo>
                  <a:pt x="220065" y="17068"/>
                </a:lnTo>
                <a:lnTo>
                  <a:pt x="224993" y="21996"/>
                </a:lnTo>
                <a:lnTo>
                  <a:pt x="237147" y="21996"/>
                </a:lnTo>
                <a:lnTo>
                  <a:pt x="242087" y="17068"/>
                </a:lnTo>
                <a:lnTo>
                  <a:pt x="242087" y="4927"/>
                </a:lnTo>
                <a:close/>
              </a:path>
              <a:path w="308609" h="22225">
                <a:moveTo>
                  <a:pt x="308089" y="4927"/>
                </a:moveTo>
                <a:lnTo>
                  <a:pt x="303149" y="0"/>
                </a:lnTo>
                <a:lnTo>
                  <a:pt x="297078" y="0"/>
                </a:lnTo>
                <a:lnTo>
                  <a:pt x="290995" y="0"/>
                </a:lnTo>
                <a:lnTo>
                  <a:pt x="286067" y="4927"/>
                </a:lnTo>
                <a:lnTo>
                  <a:pt x="281152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64058" y="17068"/>
                </a:lnTo>
                <a:lnTo>
                  <a:pt x="268986" y="21996"/>
                </a:lnTo>
                <a:lnTo>
                  <a:pt x="281152" y="21996"/>
                </a:lnTo>
                <a:lnTo>
                  <a:pt x="286067" y="17081"/>
                </a:lnTo>
                <a:lnTo>
                  <a:pt x="290995" y="21996"/>
                </a:lnTo>
                <a:lnTo>
                  <a:pt x="303149" y="21996"/>
                </a:lnTo>
                <a:lnTo>
                  <a:pt x="308089" y="17068"/>
                </a:lnTo>
                <a:lnTo>
                  <a:pt x="30808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066350" y="6260147"/>
            <a:ext cx="330200" cy="22225"/>
          </a:xfrm>
          <a:custGeom>
            <a:avLst/>
            <a:gdLst/>
            <a:ahLst/>
            <a:cxnLst/>
            <a:rect l="l" t="t" r="r" b="b"/>
            <a:pathLst>
              <a:path w="330200" h="22225">
                <a:moveTo>
                  <a:pt x="44030" y="4927"/>
                </a:move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30" y="17081"/>
                </a:lnTo>
                <a:lnTo>
                  <a:pt x="44030" y="4927"/>
                </a:lnTo>
                <a:close/>
              </a:path>
              <a:path w="330200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27114" y="0"/>
                </a:lnTo>
                <a:lnTo>
                  <a:pt x="121031" y="0"/>
                </a:lnTo>
                <a:lnTo>
                  <a:pt x="114973" y="0"/>
                </a:lnTo>
                <a:lnTo>
                  <a:pt x="110045" y="4927"/>
                </a:lnTo>
                <a:lnTo>
                  <a:pt x="105092" y="0"/>
                </a:lnTo>
                <a:lnTo>
                  <a:pt x="99034" y="0"/>
                </a:lnTo>
                <a:lnTo>
                  <a:pt x="92951" y="0"/>
                </a:lnTo>
                <a:lnTo>
                  <a:pt x="88023" y="4927"/>
                </a:lnTo>
                <a:lnTo>
                  <a:pt x="88023" y="17081"/>
                </a:lnTo>
                <a:lnTo>
                  <a:pt x="92951" y="22009"/>
                </a:lnTo>
                <a:lnTo>
                  <a:pt x="105092" y="22009"/>
                </a:lnTo>
                <a:lnTo>
                  <a:pt x="110045" y="17081"/>
                </a:lnTo>
                <a:lnTo>
                  <a:pt x="114973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330200" h="22225">
                <a:moveTo>
                  <a:pt x="220065" y="4927"/>
                </a:moveTo>
                <a:lnTo>
                  <a:pt x="215125" y="0"/>
                </a:lnTo>
                <a:lnTo>
                  <a:pt x="209054" y="0"/>
                </a:lnTo>
                <a:lnTo>
                  <a:pt x="202971" y="0"/>
                </a:lnTo>
                <a:lnTo>
                  <a:pt x="198043" y="4927"/>
                </a:lnTo>
                <a:lnTo>
                  <a:pt x="198043" y="17081"/>
                </a:lnTo>
                <a:lnTo>
                  <a:pt x="202971" y="22009"/>
                </a:lnTo>
                <a:lnTo>
                  <a:pt x="215125" y="22009"/>
                </a:lnTo>
                <a:lnTo>
                  <a:pt x="220065" y="17081"/>
                </a:lnTo>
                <a:lnTo>
                  <a:pt x="220065" y="4927"/>
                </a:lnTo>
                <a:close/>
              </a:path>
              <a:path w="330200" h="22225">
                <a:moveTo>
                  <a:pt x="264071" y="4927"/>
                </a:moveTo>
                <a:lnTo>
                  <a:pt x="259143" y="0"/>
                </a:lnTo>
                <a:lnTo>
                  <a:pt x="253060" y="0"/>
                </a:lnTo>
                <a:lnTo>
                  <a:pt x="247002" y="0"/>
                </a:lnTo>
                <a:lnTo>
                  <a:pt x="242074" y="4927"/>
                </a:lnTo>
                <a:lnTo>
                  <a:pt x="242074" y="17081"/>
                </a:lnTo>
                <a:lnTo>
                  <a:pt x="247002" y="22009"/>
                </a:lnTo>
                <a:lnTo>
                  <a:pt x="259143" y="22009"/>
                </a:lnTo>
                <a:lnTo>
                  <a:pt x="264071" y="17081"/>
                </a:lnTo>
                <a:lnTo>
                  <a:pt x="264071" y="4927"/>
                </a:lnTo>
                <a:close/>
              </a:path>
              <a:path w="330200" h="22225">
                <a:moveTo>
                  <a:pt x="330085" y="4927"/>
                </a:moveTo>
                <a:lnTo>
                  <a:pt x="325158" y="0"/>
                </a:lnTo>
                <a:lnTo>
                  <a:pt x="319074" y="0"/>
                </a:lnTo>
                <a:lnTo>
                  <a:pt x="312991" y="0"/>
                </a:lnTo>
                <a:lnTo>
                  <a:pt x="308063" y="4927"/>
                </a:lnTo>
                <a:lnTo>
                  <a:pt x="303149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6054" y="17081"/>
                </a:lnTo>
                <a:lnTo>
                  <a:pt x="290982" y="22009"/>
                </a:lnTo>
                <a:lnTo>
                  <a:pt x="303149" y="22009"/>
                </a:lnTo>
                <a:lnTo>
                  <a:pt x="308063" y="17094"/>
                </a:lnTo>
                <a:lnTo>
                  <a:pt x="312991" y="22009"/>
                </a:lnTo>
                <a:lnTo>
                  <a:pt x="325158" y="22009"/>
                </a:lnTo>
                <a:lnTo>
                  <a:pt x="330085" y="17081"/>
                </a:lnTo>
                <a:lnTo>
                  <a:pt x="33008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0462425" y="6260147"/>
            <a:ext cx="88265" cy="22225"/>
          </a:xfrm>
          <a:custGeom>
            <a:avLst/>
            <a:gdLst/>
            <a:ahLst/>
            <a:cxnLst/>
            <a:rect l="l" t="t" r="r" b="b"/>
            <a:pathLst>
              <a:path w="8826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88265" h="22225">
                <a:moveTo>
                  <a:pt x="88049" y="4927"/>
                </a:moveTo>
                <a:lnTo>
                  <a:pt x="83108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1112" y="0"/>
                </a:lnTo>
                <a:lnTo>
                  <a:pt x="55029" y="0"/>
                </a:lnTo>
                <a:lnTo>
                  <a:pt x="48945" y="0"/>
                </a:lnTo>
                <a:lnTo>
                  <a:pt x="44018" y="4927"/>
                </a:lnTo>
                <a:lnTo>
                  <a:pt x="44018" y="17081"/>
                </a:lnTo>
                <a:lnTo>
                  <a:pt x="48945" y="22009"/>
                </a:lnTo>
                <a:lnTo>
                  <a:pt x="61112" y="22009"/>
                </a:lnTo>
                <a:lnTo>
                  <a:pt x="66027" y="17094"/>
                </a:lnTo>
                <a:lnTo>
                  <a:pt x="70954" y="22009"/>
                </a:lnTo>
                <a:lnTo>
                  <a:pt x="83108" y="22009"/>
                </a:lnTo>
                <a:lnTo>
                  <a:pt x="88049" y="17081"/>
                </a:lnTo>
                <a:lnTo>
                  <a:pt x="88049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660481" y="6260147"/>
            <a:ext cx="374650" cy="22225"/>
          </a:xfrm>
          <a:custGeom>
            <a:avLst/>
            <a:gdLst/>
            <a:ahLst/>
            <a:cxnLst/>
            <a:rect l="l" t="t" r="r" b="b"/>
            <a:pathLst>
              <a:path w="37465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374650" h="22225">
                <a:moveTo>
                  <a:pt x="154038" y="4927"/>
                </a:move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29" y="4914"/>
                </a:lnTo>
                <a:lnTo>
                  <a:pt x="127114" y="0"/>
                </a:lnTo>
                <a:lnTo>
                  <a:pt x="121031" y="0"/>
                </a:lnTo>
                <a:lnTo>
                  <a:pt x="114947" y="0"/>
                </a:lnTo>
                <a:lnTo>
                  <a:pt x="110020" y="4927"/>
                </a:lnTo>
                <a:lnTo>
                  <a:pt x="105092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6001" y="17081"/>
                </a:lnTo>
                <a:lnTo>
                  <a:pt x="70929" y="22009"/>
                </a:lnTo>
                <a:lnTo>
                  <a:pt x="83096" y="22009"/>
                </a:lnTo>
                <a:lnTo>
                  <a:pt x="88011" y="17094"/>
                </a:lnTo>
                <a:lnTo>
                  <a:pt x="92938" y="22009"/>
                </a:lnTo>
                <a:lnTo>
                  <a:pt x="105092" y="22009"/>
                </a:lnTo>
                <a:lnTo>
                  <a:pt x="110020" y="17094"/>
                </a:lnTo>
                <a:lnTo>
                  <a:pt x="114947" y="22009"/>
                </a:lnTo>
                <a:lnTo>
                  <a:pt x="127114" y="22009"/>
                </a:lnTo>
                <a:lnTo>
                  <a:pt x="132029" y="17094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38" y="17081"/>
                </a:lnTo>
                <a:lnTo>
                  <a:pt x="154038" y="4927"/>
                </a:lnTo>
                <a:close/>
              </a:path>
              <a:path w="374650" h="22225">
                <a:moveTo>
                  <a:pt x="198031" y="4927"/>
                </a:moveTo>
                <a:lnTo>
                  <a:pt x="193103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6034" y="17081"/>
                </a:lnTo>
                <a:lnTo>
                  <a:pt x="180962" y="22009"/>
                </a:lnTo>
                <a:lnTo>
                  <a:pt x="193103" y="22009"/>
                </a:lnTo>
                <a:lnTo>
                  <a:pt x="198031" y="17081"/>
                </a:lnTo>
                <a:lnTo>
                  <a:pt x="198031" y="4927"/>
                </a:lnTo>
                <a:close/>
              </a:path>
              <a:path w="374650" h="22225">
                <a:moveTo>
                  <a:pt x="308076" y="4927"/>
                </a:moveTo>
                <a:lnTo>
                  <a:pt x="303136" y="0"/>
                </a:lnTo>
                <a:lnTo>
                  <a:pt x="297065" y="0"/>
                </a:lnTo>
                <a:lnTo>
                  <a:pt x="290982" y="0"/>
                </a:lnTo>
                <a:lnTo>
                  <a:pt x="286054" y="4927"/>
                </a:lnTo>
                <a:lnTo>
                  <a:pt x="281127" y="0"/>
                </a:lnTo>
                <a:lnTo>
                  <a:pt x="275056" y="0"/>
                </a:lnTo>
                <a:lnTo>
                  <a:pt x="268973" y="0"/>
                </a:lnTo>
                <a:lnTo>
                  <a:pt x="264045" y="4927"/>
                </a:lnTo>
                <a:lnTo>
                  <a:pt x="259130" y="0"/>
                </a:lnTo>
                <a:lnTo>
                  <a:pt x="253047" y="0"/>
                </a:lnTo>
                <a:lnTo>
                  <a:pt x="246964" y="0"/>
                </a:lnTo>
                <a:lnTo>
                  <a:pt x="242036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36" y="17094"/>
                </a:lnTo>
                <a:lnTo>
                  <a:pt x="246964" y="22009"/>
                </a:lnTo>
                <a:lnTo>
                  <a:pt x="259130" y="22009"/>
                </a:lnTo>
                <a:lnTo>
                  <a:pt x="264045" y="17094"/>
                </a:lnTo>
                <a:lnTo>
                  <a:pt x="268973" y="22009"/>
                </a:lnTo>
                <a:lnTo>
                  <a:pt x="281127" y="22009"/>
                </a:lnTo>
                <a:lnTo>
                  <a:pt x="286054" y="17094"/>
                </a:lnTo>
                <a:lnTo>
                  <a:pt x="290982" y="22009"/>
                </a:lnTo>
                <a:lnTo>
                  <a:pt x="303136" y="22009"/>
                </a:lnTo>
                <a:lnTo>
                  <a:pt x="308076" y="17081"/>
                </a:lnTo>
                <a:lnTo>
                  <a:pt x="308076" y="4927"/>
                </a:lnTo>
                <a:close/>
              </a:path>
              <a:path w="374650" h="22225">
                <a:moveTo>
                  <a:pt x="374078" y="4927"/>
                </a:moveTo>
                <a:lnTo>
                  <a:pt x="369138" y="0"/>
                </a:lnTo>
                <a:lnTo>
                  <a:pt x="363067" y="0"/>
                </a:lnTo>
                <a:lnTo>
                  <a:pt x="356984" y="0"/>
                </a:lnTo>
                <a:lnTo>
                  <a:pt x="352056" y="4927"/>
                </a:lnTo>
                <a:lnTo>
                  <a:pt x="347141" y="0"/>
                </a:lnTo>
                <a:lnTo>
                  <a:pt x="341058" y="0"/>
                </a:lnTo>
                <a:lnTo>
                  <a:pt x="334975" y="0"/>
                </a:lnTo>
                <a:lnTo>
                  <a:pt x="330047" y="4927"/>
                </a:lnTo>
                <a:lnTo>
                  <a:pt x="330047" y="17081"/>
                </a:lnTo>
                <a:lnTo>
                  <a:pt x="334975" y="22009"/>
                </a:lnTo>
                <a:lnTo>
                  <a:pt x="347141" y="22009"/>
                </a:lnTo>
                <a:lnTo>
                  <a:pt x="352056" y="17094"/>
                </a:lnTo>
                <a:lnTo>
                  <a:pt x="356984" y="22009"/>
                </a:lnTo>
                <a:lnTo>
                  <a:pt x="369138" y="22009"/>
                </a:lnTo>
                <a:lnTo>
                  <a:pt x="374078" y="17081"/>
                </a:lnTo>
                <a:lnTo>
                  <a:pt x="37407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100575" y="6260147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44005" y="4927"/>
                </a:moveTo>
                <a:lnTo>
                  <a:pt x="39077" y="0"/>
                </a:lnTo>
                <a:lnTo>
                  <a:pt x="32994" y="0"/>
                </a:lnTo>
                <a:lnTo>
                  <a:pt x="26911" y="0"/>
                </a:lnTo>
                <a:lnTo>
                  <a:pt x="21983" y="4927"/>
                </a:lnTo>
                <a:lnTo>
                  <a:pt x="17068" y="0"/>
                </a:lnTo>
                <a:lnTo>
                  <a:pt x="10998" y="0"/>
                </a:lnTo>
                <a:lnTo>
                  <a:pt x="4940" y="0"/>
                </a:lnTo>
                <a:lnTo>
                  <a:pt x="0" y="4927"/>
                </a:lnTo>
                <a:lnTo>
                  <a:pt x="0" y="17081"/>
                </a:lnTo>
                <a:lnTo>
                  <a:pt x="4940" y="22009"/>
                </a:lnTo>
                <a:lnTo>
                  <a:pt x="17068" y="22009"/>
                </a:lnTo>
                <a:lnTo>
                  <a:pt x="21983" y="17094"/>
                </a:lnTo>
                <a:lnTo>
                  <a:pt x="26911" y="22009"/>
                </a:lnTo>
                <a:lnTo>
                  <a:pt x="39077" y="22009"/>
                </a:lnTo>
                <a:lnTo>
                  <a:pt x="44005" y="17081"/>
                </a:lnTo>
                <a:lnTo>
                  <a:pt x="44005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76603" y="626014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066350" y="6282156"/>
            <a:ext cx="66040" cy="22225"/>
          </a:xfrm>
          <a:custGeom>
            <a:avLst/>
            <a:gdLst/>
            <a:ahLst/>
            <a:cxnLst/>
            <a:rect l="l" t="t" r="r" b="b"/>
            <a:pathLst>
              <a:path w="66040" h="22225">
                <a:moveTo>
                  <a:pt x="66027" y="4927"/>
                </a:moveTo>
                <a:lnTo>
                  <a:pt x="61087" y="0"/>
                </a:lnTo>
                <a:lnTo>
                  <a:pt x="55016" y="0"/>
                </a:lnTo>
                <a:lnTo>
                  <a:pt x="48933" y="0"/>
                </a:lnTo>
                <a:lnTo>
                  <a:pt x="44018" y="4914"/>
                </a:lnTo>
                <a:lnTo>
                  <a:pt x="39103" y="0"/>
                </a:lnTo>
                <a:lnTo>
                  <a:pt x="33020" y="0"/>
                </a:lnTo>
                <a:lnTo>
                  <a:pt x="26936" y="0"/>
                </a:lnTo>
                <a:lnTo>
                  <a:pt x="22009" y="4927"/>
                </a:ln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09" y="17094"/>
                </a:lnTo>
                <a:lnTo>
                  <a:pt x="26936" y="22009"/>
                </a:lnTo>
                <a:lnTo>
                  <a:pt x="39103" y="22009"/>
                </a:lnTo>
                <a:lnTo>
                  <a:pt x="44018" y="17094"/>
                </a:lnTo>
                <a:lnTo>
                  <a:pt x="48933" y="22009"/>
                </a:lnTo>
                <a:lnTo>
                  <a:pt x="61087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264394" y="6282156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4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86384" h="22225">
                <a:moveTo>
                  <a:pt x="66027" y="4927"/>
                </a:moveTo>
                <a:lnTo>
                  <a:pt x="61099" y="0"/>
                </a:lnTo>
                <a:lnTo>
                  <a:pt x="55016" y="0"/>
                </a:lnTo>
                <a:lnTo>
                  <a:pt x="48958" y="0"/>
                </a:lnTo>
                <a:lnTo>
                  <a:pt x="44030" y="4927"/>
                </a:lnTo>
                <a:lnTo>
                  <a:pt x="44030" y="17081"/>
                </a:lnTo>
                <a:lnTo>
                  <a:pt x="48958" y="22009"/>
                </a:lnTo>
                <a:lnTo>
                  <a:pt x="61099" y="22009"/>
                </a:lnTo>
                <a:lnTo>
                  <a:pt x="66027" y="17081"/>
                </a:lnTo>
                <a:lnTo>
                  <a:pt x="66027" y="4927"/>
                </a:lnTo>
                <a:close/>
              </a:path>
              <a:path w="286384" h="22225">
                <a:moveTo>
                  <a:pt x="110032" y="4927"/>
                </a:moveTo>
                <a:lnTo>
                  <a:pt x="105105" y="0"/>
                </a:lnTo>
                <a:lnTo>
                  <a:pt x="99021" y="0"/>
                </a:lnTo>
                <a:lnTo>
                  <a:pt x="92938" y="0"/>
                </a:lnTo>
                <a:lnTo>
                  <a:pt x="88011" y="4927"/>
                </a:lnTo>
                <a:lnTo>
                  <a:pt x="88011" y="17081"/>
                </a:lnTo>
                <a:lnTo>
                  <a:pt x="92938" y="22009"/>
                </a:lnTo>
                <a:lnTo>
                  <a:pt x="105105" y="22009"/>
                </a:lnTo>
                <a:lnTo>
                  <a:pt x="110032" y="17081"/>
                </a:lnTo>
                <a:lnTo>
                  <a:pt x="110032" y="4927"/>
                </a:lnTo>
                <a:close/>
              </a:path>
              <a:path w="286384" h="22225">
                <a:moveTo>
                  <a:pt x="154051" y="4927"/>
                </a:moveTo>
                <a:lnTo>
                  <a:pt x="149110" y="0"/>
                </a:lnTo>
                <a:lnTo>
                  <a:pt x="143040" y="0"/>
                </a:lnTo>
                <a:lnTo>
                  <a:pt x="136956" y="0"/>
                </a:lnTo>
                <a:lnTo>
                  <a:pt x="132029" y="4927"/>
                </a:lnTo>
                <a:lnTo>
                  <a:pt x="132029" y="17081"/>
                </a:lnTo>
                <a:lnTo>
                  <a:pt x="136956" y="22009"/>
                </a:lnTo>
                <a:lnTo>
                  <a:pt x="149110" y="22009"/>
                </a:lnTo>
                <a:lnTo>
                  <a:pt x="154051" y="17081"/>
                </a:lnTo>
                <a:lnTo>
                  <a:pt x="154051" y="4927"/>
                </a:lnTo>
                <a:close/>
              </a:path>
              <a:path w="286384" h="22225">
                <a:moveTo>
                  <a:pt x="198043" y="4927"/>
                </a:moveTo>
                <a:lnTo>
                  <a:pt x="193116" y="0"/>
                </a:lnTo>
                <a:lnTo>
                  <a:pt x="187032" y="0"/>
                </a:lnTo>
                <a:lnTo>
                  <a:pt x="180975" y="0"/>
                </a:lnTo>
                <a:lnTo>
                  <a:pt x="176047" y="4927"/>
                </a:lnTo>
                <a:lnTo>
                  <a:pt x="176047" y="17081"/>
                </a:lnTo>
                <a:lnTo>
                  <a:pt x="180975" y="22009"/>
                </a:lnTo>
                <a:lnTo>
                  <a:pt x="193116" y="22009"/>
                </a:lnTo>
                <a:lnTo>
                  <a:pt x="198043" y="17081"/>
                </a:lnTo>
                <a:lnTo>
                  <a:pt x="198043" y="4927"/>
                </a:lnTo>
                <a:close/>
              </a:path>
              <a:path w="286384" h="22225">
                <a:moveTo>
                  <a:pt x="286080" y="4927"/>
                </a:moveTo>
                <a:lnTo>
                  <a:pt x="281139" y="0"/>
                </a:lnTo>
                <a:lnTo>
                  <a:pt x="275069" y="0"/>
                </a:lnTo>
                <a:lnTo>
                  <a:pt x="268986" y="0"/>
                </a:lnTo>
                <a:lnTo>
                  <a:pt x="264058" y="4927"/>
                </a:lnTo>
                <a:lnTo>
                  <a:pt x="259143" y="0"/>
                </a:lnTo>
                <a:lnTo>
                  <a:pt x="253060" y="0"/>
                </a:lnTo>
                <a:lnTo>
                  <a:pt x="246976" y="0"/>
                </a:lnTo>
                <a:lnTo>
                  <a:pt x="242049" y="4927"/>
                </a:lnTo>
                <a:lnTo>
                  <a:pt x="237121" y="0"/>
                </a:lnTo>
                <a:lnTo>
                  <a:pt x="231051" y="0"/>
                </a:lnTo>
                <a:lnTo>
                  <a:pt x="224967" y="0"/>
                </a:lnTo>
                <a:lnTo>
                  <a:pt x="220040" y="4927"/>
                </a:lnTo>
                <a:lnTo>
                  <a:pt x="220040" y="17081"/>
                </a:lnTo>
                <a:lnTo>
                  <a:pt x="224967" y="22009"/>
                </a:lnTo>
                <a:lnTo>
                  <a:pt x="237121" y="22009"/>
                </a:lnTo>
                <a:lnTo>
                  <a:pt x="242049" y="17094"/>
                </a:lnTo>
                <a:lnTo>
                  <a:pt x="246976" y="22009"/>
                </a:lnTo>
                <a:lnTo>
                  <a:pt x="259143" y="22009"/>
                </a:lnTo>
                <a:lnTo>
                  <a:pt x="264058" y="17094"/>
                </a:lnTo>
                <a:lnTo>
                  <a:pt x="268986" y="22009"/>
                </a:lnTo>
                <a:lnTo>
                  <a:pt x="281139" y="22009"/>
                </a:lnTo>
                <a:lnTo>
                  <a:pt x="286080" y="17081"/>
                </a:lnTo>
                <a:lnTo>
                  <a:pt x="286080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660481" y="6282156"/>
            <a:ext cx="198120" cy="22225"/>
          </a:xfrm>
          <a:custGeom>
            <a:avLst/>
            <a:gdLst/>
            <a:ahLst/>
            <a:cxnLst/>
            <a:rect l="l" t="t" r="r" b="b"/>
            <a:pathLst>
              <a:path w="198120" h="22225">
                <a:moveTo>
                  <a:pt x="22021" y="4927"/>
                </a:moveTo>
                <a:lnTo>
                  <a:pt x="17081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198120" h="22225">
                <a:moveTo>
                  <a:pt x="88023" y="4927"/>
                </a:moveTo>
                <a:lnTo>
                  <a:pt x="83096" y="0"/>
                </a:lnTo>
                <a:lnTo>
                  <a:pt x="77012" y="0"/>
                </a:lnTo>
                <a:lnTo>
                  <a:pt x="70929" y="0"/>
                </a:lnTo>
                <a:lnTo>
                  <a:pt x="66001" y="4927"/>
                </a:lnTo>
                <a:lnTo>
                  <a:pt x="61074" y="0"/>
                </a:lnTo>
                <a:lnTo>
                  <a:pt x="55003" y="0"/>
                </a:lnTo>
                <a:lnTo>
                  <a:pt x="48945" y="0"/>
                </a:lnTo>
                <a:lnTo>
                  <a:pt x="44005" y="4927"/>
                </a:lnTo>
                <a:lnTo>
                  <a:pt x="44005" y="17081"/>
                </a:lnTo>
                <a:lnTo>
                  <a:pt x="48945" y="22009"/>
                </a:lnTo>
                <a:lnTo>
                  <a:pt x="61074" y="22009"/>
                </a:lnTo>
                <a:lnTo>
                  <a:pt x="66001" y="17094"/>
                </a:lnTo>
                <a:lnTo>
                  <a:pt x="70929" y="22009"/>
                </a:lnTo>
                <a:lnTo>
                  <a:pt x="83096" y="22009"/>
                </a:lnTo>
                <a:lnTo>
                  <a:pt x="88023" y="17081"/>
                </a:lnTo>
                <a:lnTo>
                  <a:pt x="88023" y="4927"/>
                </a:lnTo>
                <a:close/>
              </a:path>
              <a:path w="198120" h="22225">
                <a:moveTo>
                  <a:pt x="198031" y="4927"/>
                </a:moveTo>
                <a:lnTo>
                  <a:pt x="193103" y="0"/>
                </a:lnTo>
                <a:lnTo>
                  <a:pt x="187045" y="0"/>
                </a:lnTo>
                <a:lnTo>
                  <a:pt x="180962" y="0"/>
                </a:lnTo>
                <a:lnTo>
                  <a:pt x="176034" y="4927"/>
                </a:lnTo>
                <a:lnTo>
                  <a:pt x="171119" y="0"/>
                </a:lnTo>
                <a:lnTo>
                  <a:pt x="165036" y="0"/>
                </a:lnTo>
                <a:lnTo>
                  <a:pt x="158953" y="0"/>
                </a:lnTo>
                <a:lnTo>
                  <a:pt x="154025" y="4927"/>
                </a:lnTo>
                <a:lnTo>
                  <a:pt x="149098" y="0"/>
                </a:lnTo>
                <a:lnTo>
                  <a:pt x="143027" y="0"/>
                </a:lnTo>
                <a:lnTo>
                  <a:pt x="136944" y="0"/>
                </a:lnTo>
                <a:lnTo>
                  <a:pt x="132016" y="4927"/>
                </a:lnTo>
                <a:lnTo>
                  <a:pt x="132016" y="17081"/>
                </a:lnTo>
                <a:lnTo>
                  <a:pt x="136944" y="22009"/>
                </a:lnTo>
                <a:lnTo>
                  <a:pt x="149098" y="22009"/>
                </a:lnTo>
                <a:lnTo>
                  <a:pt x="154025" y="17094"/>
                </a:lnTo>
                <a:lnTo>
                  <a:pt x="158953" y="22009"/>
                </a:lnTo>
                <a:lnTo>
                  <a:pt x="171119" y="22009"/>
                </a:lnTo>
                <a:lnTo>
                  <a:pt x="176034" y="17094"/>
                </a:lnTo>
                <a:lnTo>
                  <a:pt x="180962" y="22009"/>
                </a:lnTo>
                <a:lnTo>
                  <a:pt x="193103" y="22009"/>
                </a:lnTo>
                <a:lnTo>
                  <a:pt x="198031" y="17081"/>
                </a:lnTo>
                <a:lnTo>
                  <a:pt x="198031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990529" y="6282156"/>
            <a:ext cx="220345" cy="22225"/>
          </a:xfrm>
          <a:custGeom>
            <a:avLst/>
            <a:gdLst/>
            <a:ahLst/>
            <a:cxnLst/>
            <a:rect l="l" t="t" r="r" b="b"/>
            <a:pathLst>
              <a:path w="220345" h="22225">
                <a:moveTo>
                  <a:pt x="22021" y="4927"/>
                </a:moveTo>
                <a:lnTo>
                  <a:pt x="17094" y="0"/>
                </a:ln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94" y="22009"/>
                </a:lnTo>
                <a:lnTo>
                  <a:pt x="22021" y="17081"/>
                </a:lnTo>
                <a:lnTo>
                  <a:pt x="22021" y="4927"/>
                </a:lnTo>
                <a:close/>
              </a:path>
              <a:path w="220345" h="22225">
                <a:moveTo>
                  <a:pt x="110058" y="4927"/>
                </a:moveTo>
                <a:lnTo>
                  <a:pt x="105117" y="0"/>
                </a:lnTo>
                <a:lnTo>
                  <a:pt x="99047" y="0"/>
                </a:lnTo>
                <a:lnTo>
                  <a:pt x="92964" y="0"/>
                </a:lnTo>
                <a:lnTo>
                  <a:pt x="88036" y="4927"/>
                </a:lnTo>
                <a:lnTo>
                  <a:pt x="83121" y="0"/>
                </a:lnTo>
                <a:lnTo>
                  <a:pt x="77038" y="0"/>
                </a:lnTo>
                <a:lnTo>
                  <a:pt x="70954" y="0"/>
                </a:lnTo>
                <a:lnTo>
                  <a:pt x="66027" y="4927"/>
                </a:lnTo>
                <a:lnTo>
                  <a:pt x="66027" y="17081"/>
                </a:lnTo>
                <a:lnTo>
                  <a:pt x="70954" y="22009"/>
                </a:lnTo>
                <a:lnTo>
                  <a:pt x="83121" y="22009"/>
                </a:lnTo>
                <a:lnTo>
                  <a:pt x="88036" y="17094"/>
                </a:lnTo>
                <a:lnTo>
                  <a:pt x="92964" y="22009"/>
                </a:lnTo>
                <a:lnTo>
                  <a:pt x="105117" y="22009"/>
                </a:lnTo>
                <a:lnTo>
                  <a:pt x="110058" y="17081"/>
                </a:lnTo>
                <a:lnTo>
                  <a:pt x="110058" y="4927"/>
                </a:lnTo>
                <a:close/>
              </a:path>
              <a:path w="220345" h="22225">
                <a:moveTo>
                  <a:pt x="176060" y="4927"/>
                </a:moveTo>
                <a:lnTo>
                  <a:pt x="171132" y="0"/>
                </a:lnTo>
                <a:lnTo>
                  <a:pt x="165049" y="0"/>
                </a:lnTo>
                <a:lnTo>
                  <a:pt x="158965" y="0"/>
                </a:lnTo>
                <a:lnTo>
                  <a:pt x="154038" y="4927"/>
                </a:lnTo>
                <a:lnTo>
                  <a:pt x="154038" y="17081"/>
                </a:lnTo>
                <a:lnTo>
                  <a:pt x="158965" y="22009"/>
                </a:lnTo>
                <a:lnTo>
                  <a:pt x="171132" y="22009"/>
                </a:lnTo>
                <a:lnTo>
                  <a:pt x="176060" y="17081"/>
                </a:lnTo>
                <a:lnTo>
                  <a:pt x="176060" y="4927"/>
                </a:lnTo>
                <a:close/>
              </a:path>
              <a:path w="220345" h="22225">
                <a:moveTo>
                  <a:pt x="220078" y="4927"/>
                </a:moveTo>
                <a:lnTo>
                  <a:pt x="215150" y="0"/>
                </a:lnTo>
                <a:lnTo>
                  <a:pt x="209067" y="0"/>
                </a:lnTo>
                <a:lnTo>
                  <a:pt x="202984" y="0"/>
                </a:lnTo>
                <a:lnTo>
                  <a:pt x="198056" y="4927"/>
                </a:lnTo>
                <a:lnTo>
                  <a:pt x="198056" y="17081"/>
                </a:lnTo>
                <a:lnTo>
                  <a:pt x="202984" y="22009"/>
                </a:lnTo>
                <a:lnTo>
                  <a:pt x="215150" y="22009"/>
                </a:lnTo>
                <a:lnTo>
                  <a:pt x="220078" y="17081"/>
                </a:lnTo>
                <a:lnTo>
                  <a:pt x="220078" y="492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276603" y="6282150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7081" y="0"/>
                </a:moveTo>
                <a:lnTo>
                  <a:pt x="11010" y="0"/>
                </a:lnTo>
                <a:lnTo>
                  <a:pt x="4927" y="0"/>
                </a:lnTo>
                <a:lnTo>
                  <a:pt x="0" y="4927"/>
                </a:lnTo>
                <a:lnTo>
                  <a:pt x="0" y="17081"/>
                </a:lnTo>
                <a:lnTo>
                  <a:pt x="4927" y="22009"/>
                </a:lnTo>
                <a:lnTo>
                  <a:pt x="17081" y="22009"/>
                </a:lnTo>
                <a:lnTo>
                  <a:pt x="22021" y="17081"/>
                </a:lnTo>
                <a:lnTo>
                  <a:pt x="22021" y="4927"/>
                </a:lnTo>
                <a:lnTo>
                  <a:pt x="1708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" name="object 163"/>
          <p:cNvGrpSpPr/>
          <p:nvPr/>
        </p:nvGrpSpPr>
        <p:grpSpPr>
          <a:xfrm>
            <a:off x="10044345" y="6304158"/>
            <a:ext cx="1254760" cy="418465"/>
            <a:chOff x="10044345" y="6304158"/>
            <a:chExt cx="1254760" cy="418465"/>
          </a:xfrm>
        </p:grpSpPr>
        <p:sp>
          <p:nvSpPr>
            <p:cNvPr id="164" name="object 164"/>
            <p:cNvSpPr/>
            <p:nvPr/>
          </p:nvSpPr>
          <p:spPr>
            <a:xfrm>
              <a:off x="10044341" y="6304165"/>
              <a:ext cx="1232535" cy="66040"/>
            </a:xfrm>
            <a:custGeom>
              <a:avLst/>
              <a:gdLst/>
              <a:ahLst/>
              <a:cxnLst/>
              <a:rect l="l" t="t" r="r" b="b"/>
              <a:pathLst>
                <a:path w="1232534" h="66039">
                  <a:moveTo>
                    <a:pt x="110045" y="4927"/>
                  </a:moveTo>
                  <a:lnTo>
                    <a:pt x="105105" y="0"/>
                  </a:lnTo>
                  <a:lnTo>
                    <a:pt x="99034" y="0"/>
                  </a:lnTo>
                  <a:lnTo>
                    <a:pt x="92951" y="0"/>
                  </a:lnTo>
                  <a:lnTo>
                    <a:pt x="88023" y="4927"/>
                  </a:lnTo>
                  <a:lnTo>
                    <a:pt x="83096" y="0"/>
                  </a:lnTo>
                  <a:lnTo>
                    <a:pt x="77025" y="0"/>
                  </a:lnTo>
                  <a:lnTo>
                    <a:pt x="70942" y="0"/>
                  </a:lnTo>
                  <a:lnTo>
                    <a:pt x="70942" y="22009"/>
                  </a:lnTo>
                  <a:lnTo>
                    <a:pt x="66027" y="26924"/>
                  </a:lnTo>
                  <a:lnTo>
                    <a:pt x="61112" y="22009"/>
                  </a:lnTo>
                  <a:lnTo>
                    <a:pt x="66027" y="17094"/>
                  </a:lnTo>
                  <a:lnTo>
                    <a:pt x="70942" y="22009"/>
                  </a:lnTo>
                  <a:lnTo>
                    <a:pt x="70942" y="0"/>
                  </a:lnTo>
                  <a:lnTo>
                    <a:pt x="66027" y="4914"/>
                  </a:lnTo>
                  <a:lnTo>
                    <a:pt x="61112" y="0"/>
                  </a:lnTo>
                  <a:lnTo>
                    <a:pt x="55029" y="0"/>
                  </a:lnTo>
                  <a:lnTo>
                    <a:pt x="48945" y="0"/>
                  </a:lnTo>
                  <a:lnTo>
                    <a:pt x="48945" y="22009"/>
                  </a:lnTo>
                  <a:lnTo>
                    <a:pt x="44018" y="26936"/>
                  </a:lnTo>
                  <a:lnTo>
                    <a:pt x="39090" y="22009"/>
                  </a:lnTo>
                  <a:lnTo>
                    <a:pt x="44018" y="17094"/>
                  </a:lnTo>
                  <a:lnTo>
                    <a:pt x="48945" y="22009"/>
                  </a:lnTo>
                  <a:lnTo>
                    <a:pt x="48945" y="0"/>
                  </a:lnTo>
                  <a:lnTo>
                    <a:pt x="44018" y="4927"/>
                  </a:lnTo>
                  <a:lnTo>
                    <a:pt x="39090" y="0"/>
                  </a:lnTo>
                  <a:lnTo>
                    <a:pt x="33020" y="0"/>
                  </a:lnTo>
                  <a:lnTo>
                    <a:pt x="26936" y="0"/>
                  </a:lnTo>
                  <a:lnTo>
                    <a:pt x="22009" y="4927"/>
                  </a:lnTo>
                  <a:lnTo>
                    <a:pt x="22009" y="17081"/>
                  </a:lnTo>
                  <a:lnTo>
                    <a:pt x="26936" y="22009"/>
                  </a:lnTo>
                  <a:lnTo>
                    <a:pt x="22009" y="26936"/>
                  </a:lnTo>
                  <a:lnTo>
                    <a:pt x="17094" y="22009"/>
                  </a:lnTo>
                  <a:lnTo>
                    <a:pt x="11010" y="22009"/>
                  </a:lnTo>
                  <a:lnTo>
                    <a:pt x="4953" y="22009"/>
                  </a:lnTo>
                  <a:lnTo>
                    <a:pt x="0" y="26936"/>
                  </a:lnTo>
                  <a:lnTo>
                    <a:pt x="0" y="39090"/>
                  </a:lnTo>
                  <a:lnTo>
                    <a:pt x="4953" y="44018"/>
                  </a:lnTo>
                  <a:lnTo>
                    <a:pt x="17094" y="44018"/>
                  </a:lnTo>
                  <a:lnTo>
                    <a:pt x="22009" y="39103"/>
                  </a:lnTo>
                  <a:lnTo>
                    <a:pt x="26936" y="44018"/>
                  </a:lnTo>
                  <a:lnTo>
                    <a:pt x="39090" y="44018"/>
                  </a:lnTo>
                  <a:lnTo>
                    <a:pt x="44018" y="39103"/>
                  </a:lnTo>
                  <a:lnTo>
                    <a:pt x="48945" y="44018"/>
                  </a:lnTo>
                  <a:lnTo>
                    <a:pt x="61112" y="44018"/>
                  </a:lnTo>
                  <a:lnTo>
                    <a:pt x="66027" y="39103"/>
                  </a:lnTo>
                  <a:lnTo>
                    <a:pt x="70942" y="44018"/>
                  </a:lnTo>
                  <a:lnTo>
                    <a:pt x="83096" y="44018"/>
                  </a:lnTo>
                  <a:lnTo>
                    <a:pt x="88036" y="39090"/>
                  </a:lnTo>
                  <a:lnTo>
                    <a:pt x="88036" y="26936"/>
                  </a:lnTo>
                  <a:lnTo>
                    <a:pt x="83096" y="22009"/>
                  </a:lnTo>
                  <a:lnTo>
                    <a:pt x="88023" y="17094"/>
                  </a:lnTo>
                  <a:lnTo>
                    <a:pt x="92951" y="22009"/>
                  </a:lnTo>
                  <a:lnTo>
                    <a:pt x="105105" y="22009"/>
                  </a:lnTo>
                  <a:lnTo>
                    <a:pt x="110045" y="17081"/>
                  </a:lnTo>
                  <a:lnTo>
                    <a:pt x="110045" y="4927"/>
                  </a:lnTo>
                  <a:close/>
                </a:path>
                <a:path w="1232534" h="66039">
                  <a:moveTo>
                    <a:pt x="154051" y="48933"/>
                  </a:moveTo>
                  <a:lnTo>
                    <a:pt x="149123" y="44005"/>
                  </a:lnTo>
                  <a:lnTo>
                    <a:pt x="143040" y="44005"/>
                  </a:lnTo>
                  <a:lnTo>
                    <a:pt x="136982" y="44005"/>
                  </a:lnTo>
                  <a:lnTo>
                    <a:pt x="132054" y="48933"/>
                  </a:lnTo>
                  <a:lnTo>
                    <a:pt x="127101" y="44005"/>
                  </a:lnTo>
                  <a:lnTo>
                    <a:pt x="121043" y="44005"/>
                  </a:lnTo>
                  <a:lnTo>
                    <a:pt x="114960" y="44005"/>
                  </a:lnTo>
                  <a:lnTo>
                    <a:pt x="110032" y="48933"/>
                  </a:lnTo>
                  <a:lnTo>
                    <a:pt x="105105" y="44005"/>
                  </a:lnTo>
                  <a:lnTo>
                    <a:pt x="99034" y="44005"/>
                  </a:lnTo>
                  <a:lnTo>
                    <a:pt x="92951" y="44005"/>
                  </a:lnTo>
                  <a:lnTo>
                    <a:pt x="88023" y="48933"/>
                  </a:lnTo>
                  <a:lnTo>
                    <a:pt x="88023" y="61087"/>
                  </a:lnTo>
                  <a:lnTo>
                    <a:pt x="92951" y="66014"/>
                  </a:lnTo>
                  <a:lnTo>
                    <a:pt x="105105" y="66014"/>
                  </a:lnTo>
                  <a:lnTo>
                    <a:pt x="110032" y="61099"/>
                  </a:lnTo>
                  <a:lnTo>
                    <a:pt x="114960" y="66014"/>
                  </a:lnTo>
                  <a:lnTo>
                    <a:pt x="127101" y="66014"/>
                  </a:lnTo>
                  <a:lnTo>
                    <a:pt x="132054" y="61087"/>
                  </a:lnTo>
                  <a:lnTo>
                    <a:pt x="136982" y="66014"/>
                  </a:lnTo>
                  <a:lnTo>
                    <a:pt x="149123" y="66014"/>
                  </a:lnTo>
                  <a:lnTo>
                    <a:pt x="154051" y="61087"/>
                  </a:lnTo>
                  <a:lnTo>
                    <a:pt x="154051" y="48933"/>
                  </a:lnTo>
                  <a:close/>
                </a:path>
                <a:path w="1232534" h="66039">
                  <a:moveTo>
                    <a:pt x="154051" y="4927"/>
                  </a:moveTo>
                  <a:lnTo>
                    <a:pt x="149123" y="0"/>
                  </a:lnTo>
                  <a:lnTo>
                    <a:pt x="143040" y="0"/>
                  </a:lnTo>
                  <a:lnTo>
                    <a:pt x="136982" y="0"/>
                  </a:lnTo>
                  <a:lnTo>
                    <a:pt x="132054" y="4927"/>
                  </a:lnTo>
                  <a:lnTo>
                    <a:pt x="132054" y="17081"/>
                  </a:lnTo>
                  <a:lnTo>
                    <a:pt x="136982" y="22009"/>
                  </a:lnTo>
                  <a:lnTo>
                    <a:pt x="149123" y="22009"/>
                  </a:lnTo>
                  <a:lnTo>
                    <a:pt x="154051" y="17081"/>
                  </a:lnTo>
                  <a:lnTo>
                    <a:pt x="154051" y="4927"/>
                  </a:lnTo>
                  <a:close/>
                </a:path>
                <a:path w="1232534" h="66039">
                  <a:moveTo>
                    <a:pt x="176060" y="26936"/>
                  </a:moveTo>
                  <a:lnTo>
                    <a:pt x="171119" y="22009"/>
                  </a:lnTo>
                  <a:lnTo>
                    <a:pt x="165049" y="22009"/>
                  </a:lnTo>
                  <a:lnTo>
                    <a:pt x="158965" y="22009"/>
                  </a:lnTo>
                  <a:lnTo>
                    <a:pt x="154038" y="26936"/>
                  </a:lnTo>
                  <a:lnTo>
                    <a:pt x="154038" y="39090"/>
                  </a:lnTo>
                  <a:lnTo>
                    <a:pt x="158965" y="44018"/>
                  </a:lnTo>
                  <a:lnTo>
                    <a:pt x="171119" y="44018"/>
                  </a:lnTo>
                  <a:lnTo>
                    <a:pt x="176060" y="39090"/>
                  </a:lnTo>
                  <a:lnTo>
                    <a:pt x="176060" y="26936"/>
                  </a:lnTo>
                  <a:close/>
                </a:path>
                <a:path w="1232534" h="66039">
                  <a:moveTo>
                    <a:pt x="198056" y="4927"/>
                  </a:moveTo>
                  <a:lnTo>
                    <a:pt x="193116" y="0"/>
                  </a:lnTo>
                  <a:lnTo>
                    <a:pt x="187045" y="0"/>
                  </a:lnTo>
                  <a:lnTo>
                    <a:pt x="180962" y="0"/>
                  </a:lnTo>
                  <a:lnTo>
                    <a:pt x="176034" y="4927"/>
                  </a:lnTo>
                  <a:lnTo>
                    <a:pt x="176034" y="17081"/>
                  </a:lnTo>
                  <a:lnTo>
                    <a:pt x="180962" y="22009"/>
                  </a:lnTo>
                  <a:lnTo>
                    <a:pt x="193116" y="22009"/>
                  </a:lnTo>
                  <a:lnTo>
                    <a:pt x="198056" y="17081"/>
                  </a:lnTo>
                  <a:lnTo>
                    <a:pt x="198056" y="4927"/>
                  </a:lnTo>
                  <a:close/>
                </a:path>
                <a:path w="1232534" h="66039">
                  <a:moveTo>
                    <a:pt x="220065" y="48933"/>
                  </a:moveTo>
                  <a:lnTo>
                    <a:pt x="215138" y="44005"/>
                  </a:lnTo>
                  <a:lnTo>
                    <a:pt x="209054" y="44005"/>
                  </a:lnTo>
                  <a:lnTo>
                    <a:pt x="202971" y="44005"/>
                  </a:lnTo>
                  <a:lnTo>
                    <a:pt x="198043" y="48933"/>
                  </a:lnTo>
                  <a:lnTo>
                    <a:pt x="198043" y="61087"/>
                  </a:lnTo>
                  <a:lnTo>
                    <a:pt x="202971" y="66014"/>
                  </a:lnTo>
                  <a:lnTo>
                    <a:pt x="215138" y="66014"/>
                  </a:lnTo>
                  <a:lnTo>
                    <a:pt x="220065" y="61087"/>
                  </a:lnTo>
                  <a:lnTo>
                    <a:pt x="220065" y="48933"/>
                  </a:lnTo>
                  <a:close/>
                </a:path>
                <a:path w="1232534" h="66039">
                  <a:moveTo>
                    <a:pt x="264083" y="4927"/>
                  </a:moveTo>
                  <a:lnTo>
                    <a:pt x="259156" y="0"/>
                  </a:lnTo>
                  <a:lnTo>
                    <a:pt x="253072" y="0"/>
                  </a:lnTo>
                  <a:lnTo>
                    <a:pt x="246989" y="0"/>
                  </a:lnTo>
                  <a:lnTo>
                    <a:pt x="242062" y="4927"/>
                  </a:lnTo>
                  <a:lnTo>
                    <a:pt x="237134" y="0"/>
                  </a:lnTo>
                  <a:lnTo>
                    <a:pt x="231063" y="0"/>
                  </a:lnTo>
                  <a:lnTo>
                    <a:pt x="224980" y="0"/>
                  </a:lnTo>
                  <a:lnTo>
                    <a:pt x="220052" y="4927"/>
                  </a:lnTo>
                  <a:lnTo>
                    <a:pt x="220052" y="17081"/>
                  </a:lnTo>
                  <a:lnTo>
                    <a:pt x="224980" y="22009"/>
                  </a:lnTo>
                  <a:lnTo>
                    <a:pt x="237134" y="22009"/>
                  </a:lnTo>
                  <a:lnTo>
                    <a:pt x="242062" y="17094"/>
                  </a:lnTo>
                  <a:lnTo>
                    <a:pt x="246989" y="22009"/>
                  </a:lnTo>
                  <a:lnTo>
                    <a:pt x="242062" y="26936"/>
                  </a:lnTo>
                  <a:lnTo>
                    <a:pt x="242062" y="39090"/>
                  </a:lnTo>
                  <a:lnTo>
                    <a:pt x="246989" y="44018"/>
                  </a:lnTo>
                  <a:lnTo>
                    <a:pt x="259156" y="44018"/>
                  </a:lnTo>
                  <a:lnTo>
                    <a:pt x="264083" y="39090"/>
                  </a:lnTo>
                  <a:lnTo>
                    <a:pt x="264083" y="26936"/>
                  </a:lnTo>
                  <a:lnTo>
                    <a:pt x="259156" y="22009"/>
                  </a:lnTo>
                  <a:lnTo>
                    <a:pt x="264083" y="17081"/>
                  </a:lnTo>
                  <a:lnTo>
                    <a:pt x="264083" y="4927"/>
                  </a:lnTo>
                  <a:close/>
                </a:path>
                <a:path w="1232534" h="66039">
                  <a:moveTo>
                    <a:pt x="374103" y="4927"/>
                  </a:moveTo>
                  <a:lnTo>
                    <a:pt x="369163" y="0"/>
                  </a:lnTo>
                  <a:lnTo>
                    <a:pt x="363093" y="0"/>
                  </a:lnTo>
                  <a:lnTo>
                    <a:pt x="357009" y="0"/>
                  </a:lnTo>
                  <a:lnTo>
                    <a:pt x="352082" y="4927"/>
                  </a:lnTo>
                  <a:lnTo>
                    <a:pt x="347167" y="0"/>
                  </a:lnTo>
                  <a:lnTo>
                    <a:pt x="341083" y="0"/>
                  </a:lnTo>
                  <a:lnTo>
                    <a:pt x="335000" y="0"/>
                  </a:lnTo>
                  <a:lnTo>
                    <a:pt x="335000" y="22009"/>
                  </a:lnTo>
                  <a:lnTo>
                    <a:pt x="330073" y="26936"/>
                  </a:lnTo>
                  <a:lnTo>
                    <a:pt x="325158" y="22009"/>
                  </a:lnTo>
                  <a:lnTo>
                    <a:pt x="330073" y="17094"/>
                  </a:lnTo>
                  <a:lnTo>
                    <a:pt x="335000" y="22009"/>
                  </a:lnTo>
                  <a:lnTo>
                    <a:pt x="335000" y="0"/>
                  </a:lnTo>
                  <a:lnTo>
                    <a:pt x="330073" y="4927"/>
                  </a:lnTo>
                  <a:lnTo>
                    <a:pt x="325158" y="0"/>
                  </a:lnTo>
                  <a:lnTo>
                    <a:pt x="319074" y="0"/>
                  </a:lnTo>
                  <a:lnTo>
                    <a:pt x="312991" y="0"/>
                  </a:lnTo>
                  <a:lnTo>
                    <a:pt x="308063" y="4927"/>
                  </a:lnTo>
                  <a:lnTo>
                    <a:pt x="308063" y="17081"/>
                  </a:lnTo>
                  <a:lnTo>
                    <a:pt x="312991" y="22009"/>
                  </a:lnTo>
                  <a:lnTo>
                    <a:pt x="308076" y="26924"/>
                  </a:lnTo>
                  <a:lnTo>
                    <a:pt x="303161" y="22009"/>
                  </a:lnTo>
                  <a:lnTo>
                    <a:pt x="297078" y="22009"/>
                  </a:lnTo>
                  <a:lnTo>
                    <a:pt x="290995" y="22009"/>
                  </a:lnTo>
                  <a:lnTo>
                    <a:pt x="286067" y="26936"/>
                  </a:lnTo>
                  <a:lnTo>
                    <a:pt x="286067" y="39090"/>
                  </a:lnTo>
                  <a:lnTo>
                    <a:pt x="290982" y="44018"/>
                  </a:lnTo>
                  <a:lnTo>
                    <a:pt x="286067" y="48933"/>
                  </a:lnTo>
                  <a:lnTo>
                    <a:pt x="286067" y="61087"/>
                  </a:lnTo>
                  <a:lnTo>
                    <a:pt x="290995" y="66014"/>
                  </a:lnTo>
                  <a:lnTo>
                    <a:pt x="303161" y="66014"/>
                  </a:lnTo>
                  <a:lnTo>
                    <a:pt x="308089" y="61087"/>
                  </a:lnTo>
                  <a:lnTo>
                    <a:pt x="308089" y="48933"/>
                  </a:lnTo>
                  <a:lnTo>
                    <a:pt x="303161" y="44018"/>
                  </a:lnTo>
                  <a:lnTo>
                    <a:pt x="308076" y="39103"/>
                  </a:lnTo>
                  <a:lnTo>
                    <a:pt x="312991" y="44018"/>
                  </a:lnTo>
                  <a:lnTo>
                    <a:pt x="325158" y="44018"/>
                  </a:lnTo>
                  <a:lnTo>
                    <a:pt x="330073" y="39103"/>
                  </a:lnTo>
                  <a:lnTo>
                    <a:pt x="334987" y="44018"/>
                  </a:lnTo>
                  <a:lnTo>
                    <a:pt x="330073" y="48933"/>
                  </a:lnTo>
                  <a:lnTo>
                    <a:pt x="330073" y="61087"/>
                  </a:lnTo>
                  <a:lnTo>
                    <a:pt x="335000" y="66014"/>
                  </a:lnTo>
                  <a:lnTo>
                    <a:pt x="347167" y="66014"/>
                  </a:lnTo>
                  <a:lnTo>
                    <a:pt x="352094" y="61087"/>
                  </a:lnTo>
                  <a:lnTo>
                    <a:pt x="352094" y="48933"/>
                  </a:lnTo>
                  <a:lnTo>
                    <a:pt x="347167" y="44018"/>
                  </a:lnTo>
                  <a:lnTo>
                    <a:pt x="352094" y="39090"/>
                  </a:lnTo>
                  <a:lnTo>
                    <a:pt x="352094" y="26936"/>
                  </a:lnTo>
                  <a:lnTo>
                    <a:pt x="347167" y="22009"/>
                  </a:lnTo>
                  <a:lnTo>
                    <a:pt x="352082" y="17094"/>
                  </a:lnTo>
                  <a:lnTo>
                    <a:pt x="357009" y="22009"/>
                  </a:lnTo>
                  <a:lnTo>
                    <a:pt x="369163" y="22009"/>
                  </a:lnTo>
                  <a:lnTo>
                    <a:pt x="374103" y="17081"/>
                  </a:lnTo>
                  <a:lnTo>
                    <a:pt x="374103" y="4927"/>
                  </a:lnTo>
                  <a:close/>
                </a:path>
                <a:path w="1232534" h="66039">
                  <a:moveTo>
                    <a:pt x="418096" y="4927"/>
                  </a:moveTo>
                  <a:lnTo>
                    <a:pt x="413169" y="0"/>
                  </a:lnTo>
                  <a:lnTo>
                    <a:pt x="407085" y="0"/>
                  </a:lnTo>
                  <a:lnTo>
                    <a:pt x="401027" y="0"/>
                  </a:lnTo>
                  <a:lnTo>
                    <a:pt x="396100" y="4927"/>
                  </a:lnTo>
                  <a:lnTo>
                    <a:pt x="396100" y="17081"/>
                  </a:lnTo>
                  <a:lnTo>
                    <a:pt x="401027" y="22009"/>
                  </a:lnTo>
                  <a:lnTo>
                    <a:pt x="413169" y="22009"/>
                  </a:lnTo>
                  <a:lnTo>
                    <a:pt x="418096" y="17081"/>
                  </a:lnTo>
                  <a:lnTo>
                    <a:pt x="418096" y="4927"/>
                  </a:lnTo>
                  <a:close/>
                </a:path>
                <a:path w="1232534" h="66039">
                  <a:moveTo>
                    <a:pt x="462114" y="26936"/>
                  </a:moveTo>
                  <a:lnTo>
                    <a:pt x="457174" y="22009"/>
                  </a:lnTo>
                  <a:lnTo>
                    <a:pt x="451104" y="22009"/>
                  </a:lnTo>
                  <a:lnTo>
                    <a:pt x="445020" y="22009"/>
                  </a:lnTo>
                  <a:lnTo>
                    <a:pt x="440093" y="26936"/>
                  </a:lnTo>
                  <a:lnTo>
                    <a:pt x="435178" y="22009"/>
                  </a:lnTo>
                  <a:lnTo>
                    <a:pt x="429094" y="22009"/>
                  </a:lnTo>
                  <a:lnTo>
                    <a:pt x="423011" y="22009"/>
                  </a:lnTo>
                  <a:lnTo>
                    <a:pt x="418084" y="26936"/>
                  </a:lnTo>
                  <a:lnTo>
                    <a:pt x="418084" y="39090"/>
                  </a:lnTo>
                  <a:lnTo>
                    <a:pt x="423011" y="44018"/>
                  </a:lnTo>
                  <a:lnTo>
                    <a:pt x="435178" y="44018"/>
                  </a:lnTo>
                  <a:lnTo>
                    <a:pt x="440093" y="39103"/>
                  </a:lnTo>
                  <a:lnTo>
                    <a:pt x="445020" y="44018"/>
                  </a:lnTo>
                  <a:lnTo>
                    <a:pt x="457174" y="44018"/>
                  </a:lnTo>
                  <a:lnTo>
                    <a:pt x="462114" y="39090"/>
                  </a:lnTo>
                  <a:lnTo>
                    <a:pt x="462114" y="26936"/>
                  </a:lnTo>
                  <a:close/>
                </a:path>
                <a:path w="1232534" h="66039">
                  <a:moveTo>
                    <a:pt x="550125" y="4927"/>
                  </a:moveTo>
                  <a:lnTo>
                    <a:pt x="545185" y="0"/>
                  </a:lnTo>
                  <a:lnTo>
                    <a:pt x="539115" y="0"/>
                  </a:lnTo>
                  <a:lnTo>
                    <a:pt x="533057" y="0"/>
                  </a:lnTo>
                  <a:lnTo>
                    <a:pt x="528116" y="4927"/>
                  </a:lnTo>
                  <a:lnTo>
                    <a:pt x="528116" y="17081"/>
                  </a:lnTo>
                  <a:lnTo>
                    <a:pt x="533057" y="22009"/>
                  </a:lnTo>
                  <a:lnTo>
                    <a:pt x="528129" y="26936"/>
                  </a:lnTo>
                  <a:lnTo>
                    <a:pt x="523214" y="22009"/>
                  </a:lnTo>
                  <a:lnTo>
                    <a:pt x="517131" y="22009"/>
                  </a:lnTo>
                  <a:lnTo>
                    <a:pt x="511048" y="22009"/>
                  </a:lnTo>
                  <a:lnTo>
                    <a:pt x="506120" y="26936"/>
                  </a:lnTo>
                  <a:lnTo>
                    <a:pt x="501192" y="22009"/>
                  </a:lnTo>
                  <a:lnTo>
                    <a:pt x="506133" y="17081"/>
                  </a:lnTo>
                  <a:lnTo>
                    <a:pt x="506133" y="4927"/>
                  </a:lnTo>
                  <a:lnTo>
                    <a:pt x="501192" y="0"/>
                  </a:lnTo>
                  <a:lnTo>
                    <a:pt x="495122" y="0"/>
                  </a:lnTo>
                  <a:lnTo>
                    <a:pt x="489038" y="0"/>
                  </a:lnTo>
                  <a:lnTo>
                    <a:pt x="484111" y="4927"/>
                  </a:lnTo>
                  <a:lnTo>
                    <a:pt x="479196" y="0"/>
                  </a:lnTo>
                  <a:lnTo>
                    <a:pt x="473113" y="0"/>
                  </a:lnTo>
                  <a:lnTo>
                    <a:pt x="467029" y="0"/>
                  </a:lnTo>
                  <a:lnTo>
                    <a:pt x="462102" y="4927"/>
                  </a:lnTo>
                  <a:lnTo>
                    <a:pt x="462102" y="17081"/>
                  </a:lnTo>
                  <a:lnTo>
                    <a:pt x="467029" y="22009"/>
                  </a:lnTo>
                  <a:lnTo>
                    <a:pt x="479196" y="22009"/>
                  </a:lnTo>
                  <a:lnTo>
                    <a:pt x="484111" y="17094"/>
                  </a:lnTo>
                  <a:lnTo>
                    <a:pt x="489038" y="22009"/>
                  </a:lnTo>
                  <a:lnTo>
                    <a:pt x="484111" y="26936"/>
                  </a:lnTo>
                  <a:lnTo>
                    <a:pt x="484111" y="39090"/>
                  </a:lnTo>
                  <a:lnTo>
                    <a:pt x="489038" y="44018"/>
                  </a:lnTo>
                  <a:lnTo>
                    <a:pt x="501192" y="44018"/>
                  </a:lnTo>
                  <a:lnTo>
                    <a:pt x="506120" y="39103"/>
                  </a:lnTo>
                  <a:lnTo>
                    <a:pt x="511048" y="44018"/>
                  </a:lnTo>
                  <a:lnTo>
                    <a:pt x="523214" y="44018"/>
                  </a:lnTo>
                  <a:lnTo>
                    <a:pt x="528129" y="39103"/>
                  </a:lnTo>
                  <a:lnTo>
                    <a:pt x="533057" y="44018"/>
                  </a:lnTo>
                  <a:lnTo>
                    <a:pt x="545185" y="44018"/>
                  </a:lnTo>
                  <a:lnTo>
                    <a:pt x="550125" y="39090"/>
                  </a:lnTo>
                  <a:lnTo>
                    <a:pt x="550125" y="26936"/>
                  </a:lnTo>
                  <a:lnTo>
                    <a:pt x="545185" y="22009"/>
                  </a:lnTo>
                  <a:lnTo>
                    <a:pt x="550125" y="17081"/>
                  </a:lnTo>
                  <a:lnTo>
                    <a:pt x="550125" y="4927"/>
                  </a:lnTo>
                  <a:close/>
                </a:path>
                <a:path w="1232534" h="66039">
                  <a:moveTo>
                    <a:pt x="616153" y="4927"/>
                  </a:moveTo>
                  <a:lnTo>
                    <a:pt x="611225" y="0"/>
                  </a:lnTo>
                  <a:lnTo>
                    <a:pt x="605142" y="0"/>
                  </a:lnTo>
                  <a:lnTo>
                    <a:pt x="599059" y="0"/>
                  </a:lnTo>
                  <a:lnTo>
                    <a:pt x="594131" y="4927"/>
                  </a:lnTo>
                  <a:lnTo>
                    <a:pt x="594131" y="17081"/>
                  </a:lnTo>
                  <a:lnTo>
                    <a:pt x="599059" y="22009"/>
                  </a:lnTo>
                  <a:lnTo>
                    <a:pt x="594131" y="26936"/>
                  </a:lnTo>
                  <a:lnTo>
                    <a:pt x="594131" y="39090"/>
                  </a:lnTo>
                  <a:lnTo>
                    <a:pt x="599059" y="44018"/>
                  </a:lnTo>
                  <a:lnTo>
                    <a:pt x="611225" y="44018"/>
                  </a:lnTo>
                  <a:lnTo>
                    <a:pt x="616153" y="39090"/>
                  </a:lnTo>
                  <a:lnTo>
                    <a:pt x="616153" y="26936"/>
                  </a:lnTo>
                  <a:lnTo>
                    <a:pt x="611225" y="22009"/>
                  </a:lnTo>
                  <a:lnTo>
                    <a:pt x="616153" y="17081"/>
                  </a:lnTo>
                  <a:lnTo>
                    <a:pt x="616153" y="4927"/>
                  </a:lnTo>
                  <a:close/>
                </a:path>
                <a:path w="1232534" h="66039">
                  <a:moveTo>
                    <a:pt x="682155" y="4927"/>
                  </a:moveTo>
                  <a:lnTo>
                    <a:pt x="677214" y="0"/>
                  </a:lnTo>
                  <a:lnTo>
                    <a:pt x="671144" y="0"/>
                  </a:lnTo>
                  <a:lnTo>
                    <a:pt x="665086" y="0"/>
                  </a:lnTo>
                  <a:lnTo>
                    <a:pt x="660146" y="4927"/>
                  </a:lnTo>
                  <a:lnTo>
                    <a:pt x="660146" y="17081"/>
                  </a:lnTo>
                  <a:lnTo>
                    <a:pt x="665086" y="22009"/>
                  </a:lnTo>
                  <a:lnTo>
                    <a:pt x="677214" y="22009"/>
                  </a:lnTo>
                  <a:lnTo>
                    <a:pt x="682155" y="17081"/>
                  </a:lnTo>
                  <a:lnTo>
                    <a:pt x="682155" y="4927"/>
                  </a:lnTo>
                  <a:close/>
                </a:path>
                <a:path w="1232534" h="66039">
                  <a:moveTo>
                    <a:pt x="748182" y="26936"/>
                  </a:moveTo>
                  <a:lnTo>
                    <a:pt x="743254" y="22009"/>
                  </a:lnTo>
                  <a:lnTo>
                    <a:pt x="737171" y="22009"/>
                  </a:lnTo>
                  <a:lnTo>
                    <a:pt x="731088" y="22009"/>
                  </a:lnTo>
                  <a:lnTo>
                    <a:pt x="726160" y="26936"/>
                  </a:lnTo>
                  <a:lnTo>
                    <a:pt x="721233" y="22009"/>
                  </a:lnTo>
                  <a:lnTo>
                    <a:pt x="726173" y="17081"/>
                  </a:lnTo>
                  <a:lnTo>
                    <a:pt x="726173" y="4927"/>
                  </a:lnTo>
                  <a:lnTo>
                    <a:pt x="721233" y="0"/>
                  </a:lnTo>
                  <a:lnTo>
                    <a:pt x="715162" y="0"/>
                  </a:lnTo>
                  <a:lnTo>
                    <a:pt x="709079" y="0"/>
                  </a:lnTo>
                  <a:lnTo>
                    <a:pt x="704151" y="4927"/>
                  </a:lnTo>
                  <a:lnTo>
                    <a:pt x="704151" y="17081"/>
                  </a:lnTo>
                  <a:lnTo>
                    <a:pt x="709079" y="22009"/>
                  </a:lnTo>
                  <a:lnTo>
                    <a:pt x="704151" y="26936"/>
                  </a:lnTo>
                  <a:lnTo>
                    <a:pt x="699236" y="22009"/>
                  </a:lnTo>
                  <a:lnTo>
                    <a:pt x="693153" y="22009"/>
                  </a:lnTo>
                  <a:lnTo>
                    <a:pt x="687070" y="22009"/>
                  </a:lnTo>
                  <a:lnTo>
                    <a:pt x="682142" y="26936"/>
                  </a:lnTo>
                  <a:lnTo>
                    <a:pt x="682142" y="39090"/>
                  </a:lnTo>
                  <a:lnTo>
                    <a:pt x="687070" y="44018"/>
                  </a:lnTo>
                  <a:lnTo>
                    <a:pt x="699236" y="44018"/>
                  </a:lnTo>
                  <a:lnTo>
                    <a:pt x="704151" y="39103"/>
                  </a:lnTo>
                  <a:lnTo>
                    <a:pt x="709079" y="44018"/>
                  </a:lnTo>
                  <a:lnTo>
                    <a:pt x="721233" y="44018"/>
                  </a:lnTo>
                  <a:lnTo>
                    <a:pt x="726160" y="39103"/>
                  </a:lnTo>
                  <a:lnTo>
                    <a:pt x="731088" y="44018"/>
                  </a:lnTo>
                  <a:lnTo>
                    <a:pt x="743254" y="44018"/>
                  </a:lnTo>
                  <a:lnTo>
                    <a:pt x="748182" y="39090"/>
                  </a:lnTo>
                  <a:lnTo>
                    <a:pt x="748182" y="26936"/>
                  </a:lnTo>
                  <a:close/>
                </a:path>
                <a:path w="1232534" h="66039">
                  <a:moveTo>
                    <a:pt x="880198" y="4927"/>
                  </a:moveTo>
                  <a:lnTo>
                    <a:pt x="875271" y="0"/>
                  </a:lnTo>
                  <a:lnTo>
                    <a:pt x="869188" y="0"/>
                  </a:lnTo>
                  <a:lnTo>
                    <a:pt x="863104" y="0"/>
                  </a:lnTo>
                  <a:lnTo>
                    <a:pt x="858177" y="4927"/>
                  </a:lnTo>
                  <a:lnTo>
                    <a:pt x="853262" y="0"/>
                  </a:lnTo>
                  <a:lnTo>
                    <a:pt x="847191" y="0"/>
                  </a:lnTo>
                  <a:lnTo>
                    <a:pt x="841108" y="0"/>
                  </a:lnTo>
                  <a:lnTo>
                    <a:pt x="836180" y="4927"/>
                  </a:lnTo>
                  <a:lnTo>
                    <a:pt x="831265" y="0"/>
                  </a:lnTo>
                  <a:lnTo>
                    <a:pt x="825182" y="0"/>
                  </a:lnTo>
                  <a:lnTo>
                    <a:pt x="819099" y="0"/>
                  </a:lnTo>
                  <a:lnTo>
                    <a:pt x="814171" y="4927"/>
                  </a:lnTo>
                  <a:lnTo>
                    <a:pt x="809244" y="0"/>
                  </a:lnTo>
                  <a:lnTo>
                    <a:pt x="803186" y="0"/>
                  </a:lnTo>
                  <a:lnTo>
                    <a:pt x="797102" y="0"/>
                  </a:lnTo>
                  <a:lnTo>
                    <a:pt x="792175" y="4927"/>
                  </a:lnTo>
                  <a:lnTo>
                    <a:pt x="787260" y="0"/>
                  </a:lnTo>
                  <a:lnTo>
                    <a:pt x="781177" y="0"/>
                  </a:lnTo>
                  <a:lnTo>
                    <a:pt x="775093" y="0"/>
                  </a:lnTo>
                  <a:lnTo>
                    <a:pt x="770166" y="4927"/>
                  </a:lnTo>
                  <a:lnTo>
                    <a:pt x="765238" y="0"/>
                  </a:lnTo>
                  <a:lnTo>
                    <a:pt x="759167" y="0"/>
                  </a:lnTo>
                  <a:lnTo>
                    <a:pt x="753084" y="0"/>
                  </a:lnTo>
                  <a:lnTo>
                    <a:pt x="748157" y="4927"/>
                  </a:lnTo>
                  <a:lnTo>
                    <a:pt x="748157" y="17081"/>
                  </a:lnTo>
                  <a:lnTo>
                    <a:pt x="753084" y="22009"/>
                  </a:lnTo>
                  <a:lnTo>
                    <a:pt x="765238" y="22009"/>
                  </a:lnTo>
                  <a:lnTo>
                    <a:pt x="770166" y="17094"/>
                  </a:lnTo>
                  <a:lnTo>
                    <a:pt x="775093" y="22009"/>
                  </a:lnTo>
                  <a:lnTo>
                    <a:pt x="787260" y="22009"/>
                  </a:lnTo>
                  <a:lnTo>
                    <a:pt x="792175" y="17094"/>
                  </a:lnTo>
                  <a:lnTo>
                    <a:pt x="797102" y="22009"/>
                  </a:lnTo>
                  <a:lnTo>
                    <a:pt x="792175" y="26936"/>
                  </a:lnTo>
                  <a:lnTo>
                    <a:pt x="792175" y="39090"/>
                  </a:lnTo>
                  <a:lnTo>
                    <a:pt x="797102" y="44018"/>
                  </a:lnTo>
                  <a:lnTo>
                    <a:pt x="809244" y="44018"/>
                  </a:lnTo>
                  <a:lnTo>
                    <a:pt x="814171" y="39090"/>
                  </a:lnTo>
                  <a:lnTo>
                    <a:pt x="814171" y="26936"/>
                  </a:lnTo>
                  <a:lnTo>
                    <a:pt x="809244" y="22009"/>
                  </a:lnTo>
                  <a:lnTo>
                    <a:pt x="814171" y="17081"/>
                  </a:lnTo>
                  <a:lnTo>
                    <a:pt x="819099" y="22009"/>
                  </a:lnTo>
                  <a:lnTo>
                    <a:pt x="831265" y="22009"/>
                  </a:lnTo>
                  <a:lnTo>
                    <a:pt x="836180" y="17094"/>
                  </a:lnTo>
                  <a:lnTo>
                    <a:pt x="841108" y="22009"/>
                  </a:lnTo>
                  <a:lnTo>
                    <a:pt x="836180" y="26936"/>
                  </a:lnTo>
                  <a:lnTo>
                    <a:pt x="836180" y="39090"/>
                  </a:lnTo>
                  <a:lnTo>
                    <a:pt x="841108" y="44018"/>
                  </a:lnTo>
                  <a:lnTo>
                    <a:pt x="853262" y="44018"/>
                  </a:lnTo>
                  <a:lnTo>
                    <a:pt x="858202" y="39090"/>
                  </a:lnTo>
                  <a:lnTo>
                    <a:pt x="858202" y="26936"/>
                  </a:lnTo>
                  <a:lnTo>
                    <a:pt x="853262" y="22009"/>
                  </a:lnTo>
                  <a:lnTo>
                    <a:pt x="858177" y="17094"/>
                  </a:lnTo>
                  <a:lnTo>
                    <a:pt x="863104" y="22009"/>
                  </a:lnTo>
                  <a:lnTo>
                    <a:pt x="875271" y="22009"/>
                  </a:lnTo>
                  <a:lnTo>
                    <a:pt x="880198" y="17081"/>
                  </a:lnTo>
                  <a:lnTo>
                    <a:pt x="880198" y="4927"/>
                  </a:lnTo>
                  <a:close/>
                </a:path>
                <a:path w="1232534" h="66039">
                  <a:moveTo>
                    <a:pt x="902208" y="26936"/>
                  </a:moveTo>
                  <a:lnTo>
                    <a:pt x="897267" y="22009"/>
                  </a:lnTo>
                  <a:lnTo>
                    <a:pt x="891197" y="22009"/>
                  </a:lnTo>
                  <a:lnTo>
                    <a:pt x="885113" y="22009"/>
                  </a:lnTo>
                  <a:lnTo>
                    <a:pt x="880186" y="26936"/>
                  </a:lnTo>
                  <a:lnTo>
                    <a:pt x="880186" y="39090"/>
                  </a:lnTo>
                  <a:lnTo>
                    <a:pt x="885113" y="44018"/>
                  </a:lnTo>
                  <a:lnTo>
                    <a:pt x="897267" y="44018"/>
                  </a:lnTo>
                  <a:lnTo>
                    <a:pt x="902208" y="39090"/>
                  </a:lnTo>
                  <a:lnTo>
                    <a:pt x="902208" y="26936"/>
                  </a:lnTo>
                  <a:close/>
                </a:path>
                <a:path w="1232534" h="66039">
                  <a:moveTo>
                    <a:pt x="1034237" y="26936"/>
                  </a:moveTo>
                  <a:lnTo>
                    <a:pt x="1029309" y="22009"/>
                  </a:lnTo>
                  <a:lnTo>
                    <a:pt x="1023226" y="22009"/>
                  </a:lnTo>
                  <a:lnTo>
                    <a:pt x="1017143" y="22009"/>
                  </a:lnTo>
                  <a:lnTo>
                    <a:pt x="1012215" y="26936"/>
                  </a:lnTo>
                  <a:lnTo>
                    <a:pt x="1007300" y="22009"/>
                  </a:lnTo>
                  <a:lnTo>
                    <a:pt x="1001217" y="22009"/>
                  </a:lnTo>
                  <a:lnTo>
                    <a:pt x="995133" y="22009"/>
                  </a:lnTo>
                  <a:lnTo>
                    <a:pt x="990206" y="26936"/>
                  </a:lnTo>
                  <a:lnTo>
                    <a:pt x="985278" y="22009"/>
                  </a:lnTo>
                  <a:lnTo>
                    <a:pt x="990219" y="17081"/>
                  </a:lnTo>
                  <a:lnTo>
                    <a:pt x="990219" y="4927"/>
                  </a:lnTo>
                  <a:lnTo>
                    <a:pt x="985278" y="0"/>
                  </a:lnTo>
                  <a:lnTo>
                    <a:pt x="979208" y="0"/>
                  </a:lnTo>
                  <a:lnTo>
                    <a:pt x="973124" y="0"/>
                  </a:lnTo>
                  <a:lnTo>
                    <a:pt x="968197" y="4927"/>
                  </a:lnTo>
                  <a:lnTo>
                    <a:pt x="968197" y="17081"/>
                  </a:lnTo>
                  <a:lnTo>
                    <a:pt x="973124" y="22009"/>
                  </a:lnTo>
                  <a:lnTo>
                    <a:pt x="968197" y="26936"/>
                  </a:lnTo>
                  <a:lnTo>
                    <a:pt x="963282" y="22009"/>
                  </a:lnTo>
                  <a:lnTo>
                    <a:pt x="957199" y="22009"/>
                  </a:lnTo>
                  <a:lnTo>
                    <a:pt x="951115" y="22009"/>
                  </a:lnTo>
                  <a:lnTo>
                    <a:pt x="946188" y="26936"/>
                  </a:lnTo>
                  <a:lnTo>
                    <a:pt x="941273" y="22009"/>
                  </a:lnTo>
                  <a:lnTo>
                    <a:pt x="946213" y="17081"/>
                  </a:lnTo>
                  <a:lnTo>
                    <a:pt x="946213" y="4927"/>
                  </a:lnTo>
                  <a:lnTo>
                    <a:pt x="941273" y="0"/>
                  </a:lnTo>
                  <a:lnTo>
                    <a:pt x="935202" y="0"/>
                  </a:lnTo>
                  <a:lnTo>
                    <a:pt x="929144" y="0"/>
                  </a:lnTo>
                  <a:lnTo>
                    <a:pt x="924217" y="4927"/>
                  </a:lnTo>
                  <a:lnTo>
                    <a:pt x="919276" y="0"/>
                  </a:lnTo>
                  <a:lnTo>
                    <a:pt x="913206" y="0"/>
                  </a:lnTo>
                  <a:lnTo>
                    <a:pt x="907122" y="0"/>
                  </a:lnTo>
                  <a:lnTo>
                    <a:pt x="902195" y="4927"/>
                  </a:lnTo>
                  <a:lnTo>
                    <a:pt x="902195" y="17081"/>
                  </a:lnTo>
                  <a:lnTo>
                    <a:pt x="907122" y="22009"/>
                  </a:lnTo>
                  <a:lnTo>
                    <a:pt x="919276" y="22009"/>
                  </a:lnTo>
                  <a:lnTo>
                    <a:pt x="924204" y="17094"/>
                  </a:lnTo>
                  <a:lnTo>
                    <a:pt x="929144" y="22009"/>
                  </a:lnTo>
                  <a:lnTo>
                    <a:pt x="924204" y="26936"/>
                  </a:lnTo>
                  <a:lnTo>
                    <a:pt x="924204" y="39090"/>
                  </a:lnTo>
                  <a:lnTo>
                    <a:pt x="929144" y="44018"/>
                  </a:lnTo>
                  <a:lnTo>
                    <a:pt x="941273" y="44018"/>
                  </a:lnTo>
                  <a:lnTo>
                    <a:pt x="946188" y="39103"/>
                  </a:lnTo>
                  <a:lnTo>
                    <a:pt x="951115" y="44018"/>
                  </a:lnTo>
                  <a:lnTo>
                    <a:pt x="963282" y="44018"/>
                  </a:lnTo>
                  <a:lnTo>
                    <a:pt x="968197" y="39103"/>
                  </a:lnTo>
                  <a:lnTo>
                    <a:pt x="973124" y="44018"/>
                  </a:lnTo>
                  <a:lnTo>
                    <a:pt x="985278" y="44018"/>
                  </a:lnTo>
                  <a:lnTo>
                    <a:pt x="990206" y="39103"/>
                  </a:lnTo>
                  <a:lnTo>
                    <a:pt x="995133" y="44018"/>
                  </a:lnTo>
                  <a:lnTo>
                    <a:pt x="1007300" y="44018"/>
                  </a:lnTo>
                  <a:lnTo>
                    <a:pt x="1012215" y="39103"/>
                  </a:lnTo>
                  <a:lnTo>
                    <a:pt x="1017143" y="44018"/>
                  </a:lnTo>
                  <a:lnTo>
                    <a:pt x="1029309" y="44018"/>
                  </a:lnTo>
                  <a:lnTo>
                    <a:pt x="1034237" y="39090"/>
                  </a:lnTo>
                  <a:lnTo>
                    <a:pt x="1034237" y="26936"/>
                  </a:lnTo>
                  <a:close/>
                </a:path>
                <a:path w="1232534" h="66039">
                  <a:moveTo>
                    <a:pt x="1056246" y="4927"/>
                  </a:moveTo>
                  <a:lnTo>
                    <a:pt x="1051306" y="0"/>
                  </a:lnTo>
                  <a:lnTo>
                    <a:pt x="1045235" y="0"/>
                  </a:lnTo>
                  <a:lnTo>
                    <a:pt x="1039152" y="0"/>
                  </a:lnTo>
                  <a:lnTo>
                    <a:pt x="1034224" y="4927"/>
                  </a:lnTo>
                  <a:lnTo>
                    <a:pt x="1034224" y="17081"/>
                  </a:lnTo>
                  <a:lnTo>
                    <a:pt x="1039152" y="22009"/>
                  </a:lnTo>
                  <a:lnTo>
                    <a:pt x="1051306" y="22009"/>
                  </a:lnTo>
                  <a:lnTo>
                    <a:pt x="1056246" y="17081"/>
                  </a:lnTo>
                  <a:lnTo>
                    <a:pt x="1056246" y="4927"/>
                  </a:lnTo>
                  <a:close/>
                </a:path>
                <a:path w="1232534" h="66039">
                  <a:moveTo>
                    <a:pt x="1188275" y="4927"/>
                  </a:moveTo>
                  <a:lnTo>
                    <a:pt x="1183335" y="0"/>
                  </a:lnTo>
                  <a:lnTo>
                    <a:pt x="1177264" y="0"/>
                  </a:lnTo>
                  <a:lnTo>
                    <a:pt x="1171181" y="0"/>
                  </a:lnTo>
                  <a:lnTo>
                    <a:pt x="1171181" y="22009"/>
                  </a:lnTo>
                  <a:lnTo>
                    <a:pt x="1166253" y="26936"/>
                  </a:lnTo>
                  <a:lnTo>
                    <a:pt x="1161338" y="22009"/>
                  </a:lnTo>
                  <a:lnTo>
                    <a:pt x="1166253" y="17094"/>
                  </a:lnTo>
                  <a:lnTo>
                    <a:pt x="1171181" y="22009"/>
                  </a:lnTo>
                  <a:lnTo>
                    <a:pt x="1171181" y="0"/>
                  </a:lnTo>
                  <a:lnTo>
                    <a:pt x="1166253" y="4927"/>
                  </a:lnTo>
                  <a:lnTo>
                    <a:pt x="1161338" y="0"/>
                  </a:lnTo>
                  <a:lnTo>
                    <a:pt x="1155255" y="0"/>
                  </a:lnTo>
                  <a:lnTo>
                    <a:pt x="1149172" y="0"/>
                  </a:lnTo>
                  <a:lnTo>
                    <a:pt x="1149172" y="22009"/>
                  </a:lnTo>
                  <a:lnTo>
                    <a:pt x="1144244" y="26936"/>
                  </a:lnTo>
                  <a:lnTo>
                    <a:pt x="1139329" y="22009"/>
                  </a:lnTo>
                  <a:lnTo>
                    <a:pt x="1144244" y="17094"/>
                  </a:lnTo>
                  <a:lnTo>
                    <a:pt x="1149172" y="22009"/>
                  </a:lnTo>
                  <a:lnTo>
                    <a:pt x="1149172" y="0"/>
                  </a:lnTo>
                  <a:lnTo>
                    <a:pt x="1144244" y="4927"/>
                  </a:lnTo>
                  <a:lnTo>
                    <a:pt x="1139329" y="0"/>
                  </a:lnTo>
                  <a:lnTo>
                    <a:pt x="1133246" y="0"/>
                  </a:lnTo>
                  <a:lnTo>
                    <a:pt x="1127163" y="0"/>
                  </a:lnTo>
                  <a:lnTo>
                    <a:pt x="1122235" y="4927"/>
                  </a:lnTo>
                  <a:lnTo>
                    <a:pt x="1122235" y="17081"/>
                  </a:lnTo>
                  <a:lnTo>
                    <a:pt x="1127163" y="22009"/>
                  </a:lnTo>
                  <a:lnTo>
                    <a:pt x="1122235" y="26936"/>
                  </a:lnTo>
                  <a:lnTo>
                    <a:pt x="1117320" y="22009"/>
                  </a:lnTo>
                  <a:lnTo>
                    <a:pt x="1111237" y="22009"/>
                  </a:lnTo>
                  <a:lnTo>
                    <a:pt x="1105154" y="22009"/>
                  </a:lnTo>
                  <a:lnTo>
                    <a:pt x="1100226" y="26936"/>
                  </a:lnTo>
                  <a:lnTo>
                    <a:pt x="1095311" y="22009"/>
                  </a:lnTo>
                  <a:lnTo>
                    <a:pt x="1100239" y="17081"/>
                  </a:lnTo>
                  <a:lnTo>
                    <a:pt x="1100239" y="4927"/>
                  </a:lnTo>
                  <a:lnTo>
                    <a:pt x="1095311" y="0"/>
                  </a:lnTo>
                  <a:lnTo>
                    <a:pt x="1089228" y="0"/>
                  </a:lnTo>
                  <a:lnTo>
                    <a:pt x="1083144" y="0"/>
                  </a:lnTo>
                  <a:lnTo>
                    <a:pt x="1078217" y="4927"/>
                  </a:lnTo>
                  <a:lnTo>
                    <a:pt x="1078217" y="17081"/>
                  </a:lnTo>
                  <a:lnTo>
                    <a:pt x="1083144" y="22009"/>
                  </a:lnTo>
                  <a:lnTo>
                    <a:pt x="1078217" y="26936"/>
                  </a:lnTo>
                  <a:lnTo>
                    <a:pt x="1073302" y="22009"/>
                  </a:lnTo>
                  <a:lnTo>
                    <a:pt x="1067231" y="22009"/>
                  </a:lnTo>
                  <a:lnTo>
                    <a:pt x="1061173" y="22009"/>
                  </a:lnTo>
                  <a:lnTo>
                    <a:pt x="1056233" y="26936"/>
                  </a:lnTo>
                  <a:lnTo>
                    <a:pt x="1056233" y="39090"/>
                  </a:lnTo>
                  <a:lnTo>
                    <a:pt x="1061173" y="44018"/>
                  </a:lnTo>
                  <a:lnTo>
                    <a:pt x="1073302" y="44018"/>
                  </a:lnTo>
                  <a:lnTo>
                    <a:pt x="1078217" y="39103"/>
                  </a:lnTo>
                  <a:lnTo>
                    <a:pt x="1083144" y="44018"/>
                  </a:lnTo>
                  <a:lnTo>
                    <a:pt x="1095311" y="44018"/>
                  </a:lnTo>
                  <a:lnTo>
                    <a:pt x="1100226" y="39103"/>
                  </a:lnTo>
                  <a:lnTo>
                    <a:pt x="1105154" y="44018"/>
                  </a:lnTo>
                  <a:lnTo>
                    <a:pt x="1117320" y="44018"/>
                  </a:lnTo>
                  <a:lnTo>
                    <a:pt x="1122235" y="39103"/>
                  </a:lnTo>
                  <a:lnTo>
                    <a:pt x="1127163" y="44018"/>
                  </a:lnTo>
                  <a:lnTo>
                    <a:pt x="1139329" y="44018"/>
                  </a:lnTo>
                  <a:lnTo>
                    <a:pt x="1144244" y="39103"/>
                  </a:lnTo>
                  <a:lnTo>
                    <a:pt x="1149172" y="44018"/>
                  </a:lnTo>
                  <a:lnTo>
                    <a:pt x="1161338" y="44018"/>
                  </a:lnTo>
                  <a:lnTo>
                    <a:pt x="1166253" y="39103"/>
                  </a:lnTo>
                  <a:lnTo>
                    <a:pt x="1171181" y="44018"/>
                  </a:lnTo>
                  <a:lnTo>
                    <a:pt x="1183335" y="44018"/>
                  </a:lnTo>
                  <a:lnTo>
                    <a:pt x="1188275" y="39090"/>
                  </a:lnTo>
                  <a:lnTo>
                    <a:pt x="1188275" y="26936"/>
                  </a:lnTo>
                  <a:lnTo>
                    <a:pt x="1183335" y="22009"/>
                  </a:lnTo>
                  <a:lnTo>
                    <a:pt x="1188275" y="17081"/>
                  </a:lnTo>
                  <a:lnTo>
                    <a:pt x="1188275" y="4927"/>
                  </a:lnTo>
                  <a:close/>
                </a:path>
                <a:path w="1232534" h="66039">
                  <a:moveTo>
                    <a:pt x="1232268" y="26936"/>
                  </a:moveTo>
                  <a:lnTo>
                    <a:pt x="1227340" y="22009"/>
                  </a:lnTo>
                  <a:lnTo>
                    <a:pt x="1221257" y="22009"/>
                  </a:lnTo>
                  <a:lnTo>
                    <a:pt x="1215174" y="22009"/>
                  </a:lnTo>
                  <a:lnTo>
                    <a:pt x="1210246" y="26936"/>
                  </a:lnTo>
                  <a:lnTo>
                    <a:pt x="1210246" y="39090"/>
                  </a:lnTo>
                  <a:lnTo>
                    <a:pt x="1215174" y="44018"/>
                  </a:lnTo>
                  <a:lnTo>
                    <a:pt x="1227340" y="44018"/>
                  </a:lnTo>
                  <a:lnTo>
                    <a:pt x="1232268" y="39090"/>
                  </a:lnTo>
                  <a:lnTo>
                    <a:pt x="1232268" y="2693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0044341" y="6348171"/>
              <a:ext cx="1254760" cy="66040"/>
            </a:xfrm>
            <a:custGeom>
              <a:avLst/>
              <a:gdLst/>
              <a:ahLst/>
              <a:cxnLst/>
              <a:rect l="l" t="t" r="r" b="b"/>
              <a:pathLst>
                <a:path w="1254759" h="66039">
                  <a:moveTo>
                    <a:pt x="22021" y="26936"/>
                  </a:moveTo>
                  <a:lnTo>
                    <a:pt x="17094" y="22009"/>
                  </a:lnTo>
                  <a:lnTo>
                    <a:pt x="11010" y="22009"/>
                  </a:lnTo>
                  <a:lnTo>
                    <a:pt x="4953" y="22009"/>
                  </a:lnTo>
                  <a:lnTo>
                    <a:pt x="0" y="26936"/>
                  </a:lnTo>
                  <a:lnTo>
                    <a:pt x="0" y="39077"/>
                  </a:lnTo>
                  <a:lnTo>
                    <a:pt x="4953" y="44018"/>
                  </a:lnTo>
                  <a:lnTo>
                    <a:pt x="17094" y="44018"/>
                  </a:lnTo>
                  <a:lnTo>
                    <a:pt x="22021" y="39077"/>
                  </a:lnTo>
                  <a:lnTo>
                    <a:pt x="22021" y="26936"/>
                  </a:lnTo>
                  <a:close/>
                </a:path>
                <a:path w="1254759" h="66039">
                  <a:moveTo>
                    <a:pt x="66040" y="26936"/>
                  </a:moveTo>
                  <a:lnTo>
                    <a:pt x="61112" y="22009"/>
                  </a:lnTo>
                  <a:lnTo>
                    <a:pt x="55029" y="22009"/>
                  </a:lnTo>
                  <a:lnTo>
                    <a:pt x="48945" y="22009"/>
                  </a:lnTo>
                  <a:lnTo>
                    <a:pt x="44018" y="26936"/>
                  </a:lnTo>
                  <a:lnTo>
                    <a:pt x="44018" y="39077"/>
                  </a:lnTo>
                  <a:lnTo>
                    <a:pt x="48945" y="44018"/>
                  </a:lnTo>
                  <a:lnTo>
                    <a:pt x="61112" y="44018"/>
                  </a:lnTo>
                  <a:lnTo>
                    <a:pt x="66040" y="39077"/>
                  </a:lnTo>
                  <a:lnTo>
                    <a:pt x="66040" y="26936"/>
                  </a:lnTo>
                  <a:close/>
                </a:path>
                <a:path w="1254759" h="66039">
                  <a:moveTo>
                    <a:pt x="176060" y="26936"/>
                  </a:moveTo>
                  <a:lnTo>
                    <a:pt x="171119" y="22009"/>
                  </a:lnTo>
                  <a:lnTo>
                    <a:pt x="165049" y="22009"/>
                  </a:lnTo>
                  <a:lnTo>
                    <a:pt x="158965" y="22009"/>
                  </a:lnTo>
                  <a:lnTo>
                    <a:pt x="154038" y="26936"/>
                  </a:lnTo>
                  <a:lnTo>
                    <a:pt x="154038" y="39077"/>
                  </a:lnTo>
                  <a:lnTo>
                    <a:pt x="158965" y="44018"/>
                  </a:lnTo>
                  <a:lnTo>
                    <a:pt x="154038" y="48945"/>
                  </a:lnTo>
                  <a:lnTo>
                    <a:pt x="149123" y="44018"/>
                  </a:lnTo>
                  <a:lnTo>
                    <a:pt x="143040" y="44018"/>
                  </a:lnTo>
                  <a:lnTo>
                    <a:pt x="136982" y="44018"/>
                  </a:lnTo>
                  <a:lnTo>
                    <a:pt x="132054" y="48945"/>
                  </a:lnTo>
                  <a:lnTo>
                    <a:pt x="127101" y="44018"/>
                  </a:lnTo>
                  <a:lnTo>
                    <a:pt x="132054" y="39077"/>
                  </a:lnTo>
                  <a:lnTo>
                    <a:pt x="132054" y="26936"/>
                  </a:lnTo>
                  <a:lnTo>
                    <a:pt x="127101" y="22009"/>
                  </a:lnTo>
                  <a:lnTo>
                    <a:pt x="121043" y="22009"/>
                  </a:lnTo>
                  <a:lnTo>
                    <a:pt x="114960" y="22009"/>
                  </a:lnTo>
                  <a:lnTo>
                    <a:pt x="110032" y="26936"/>
                  </a:lnTo>
                  <a:lnTo>
                    <a:pt x="110032" y="39077"/>
                  </a:lnTo>
                  <a:lnTo>
                    <a:pt x="114960" y="44018"/>
                  </a:lnTo>
                  <a:lnTo>
                    <a:pt x="110032" y="48945"/>
                  </a:lnTo>
                  <a:lnTo>
                    <a:pt x="105105" y="44018"/>
                  </a:lnTo>
                  <a:lnTo>
                    <a:pt x="99034" y="44018"/>
                  </a:lnTo>
                  <a:lnTo>
                    <a:pt x="92951" y="44018"/>
                  </a:lnTo>
                  <a:lnTo>
                    <a:pt x="88023" y="48945"/>
                  </a:lnTo>
                  <a:lnTo>
                    <a:pt x="88023" y="61087"/>
                  </a:lnTo>
                  <a:lnTo>
                    <a:pt x="92951" y="66014"/>
                  </a:lnTo>
                  <a:lnTo>
                    <a:pt x="105105" y="66014"/>
                  </a:lnTo>
                  <a:lnTo>
                    <a:pt x="110032" y="61099"/>
                  </a:lnTo>
                  <a:lnTo>
                    <a:pt x="114960" y="66014"/>
                  </a:lnTo>
                  <a:lnTo>
                    <a:pt x="127101" y="66014"/>
                  </a:lnTo>
                  <a:lnTo>
                    <a:pt x="132054" y="61087"/>
                  </a:lnTo>
                  <a:lnTo>
                    <a:pt x="136982" y="66014"/>
                  </a:lnTo>
                  <a:lnTo>
                    <a:pt x="149123" y="66014"/>
                  </a:lnTo>
                  <a:lnTo>
                    <a:pt x="154038" y="61099"/>
                  </a:lnTo>
                  <a:lnTo>
                    <a:pt x="158965" y="66014"/>
                  </a:lnTo>
                  <a:lnTo>
                    <a:pt x="171119" y="66014"/>
                  </a:lnTo>
                  <a:lnTo>
                    <a:pt x="176060" y="61087"/>
                  </a:lnTo>
                  <a:lnTo>
                    <a:pt x="176060" y="48945"/>
                  </a:lnTo>
                  <a:lnTo>
                    <a:pt x="171119" y="44018"/>
                  </a:lnTo>
                  <a:lnTo>
                    <a:pt x="176060" y="39077"/>
                  </a:lnTo>
                  <a:lnTo>
                    <a:pt x="176060" y="26936"/>
                  </a:lnTo>
                  <a:close/>
                </a:path>
                <a:path w="1254759" h="66039">
                  <a:moveTo>
                    <a:pt x="264083" y="26936"/>
                  </a:moveTo>
                  <a:lnTo>
                    <a:pt x="259156" y="22009"/>
                  </a:lnTo>
                  <a:lnTo>
                    <a:pt x="253072" y="22009"/>
                  </a:lnTo>
                  <a:lnTo>
                    <a:pt x="246989" y="22009"/>
                  </a:lnTo>
                  <a:lnTo>
                    <a:pt x="242062" y="26936"/>
                  </a:lnTo>
                  <a:lnTo>
                    <a:pt x="237134" y="22009"/>
                  </a:lnTo>
                  <a:lnTo>
                    <a:pt x="231063" y="22009"/>
                  </a:lnTo>
                  <a:lnTo>
                    <a:pt x="224980" y="22009"/>
                  </a:lnTo>
                  <a:lnTo>
                    <a:pt x="220052" y="26936"/>
                  </a:lnTo>
                  <a:lnTo>
                    <a:pt x="220052" y="39077"/>
                  </a:lnTo>
                  <a:lnTo>
                    <a:pt x="224980" y="44018"/>
                  </a:lnTo>
                  <a:lnTo>
                    <a:pt x="220052" y="48945"/>
                  </a:lnTo>
                  <a:lnTo>
                    <a:pt x="215138" y="44018"/>
                  </a:lnTo>
                  <a:lnTo>
                    <a:pt x="209054" y="44018"/>
                  </a:lnTo>
                  <a:lnTo>
                    <a:pt x="202971" y="44018"/>
                  </a:lnTo>
                  <a:lnTo>
                    <a:pt x="198043" y="48945"/>
                  </a:lnTo>
                  <a:lnTo>
                    <a:pt x="198043" y="61087"/>
                  </a:lnTo>
                  <a:lnTo>
                    <a:pt x="202971" y="66014"/>
                  </a:lnTo>
                  <a:lnTo>
                    <a:pt x="215138" y="66014"/>
                  </a:lnTo>
                  <a:lnTo>
                    <a:pt x="220052" y="61099"/>
                  </a:lnTo>
                  <a:lnTo>
                    <a:pt x="224980" y="66014"/>
                  </a:lnTo>
                  <a:lnTo>
                    <a:pt x="237134" y="66014"/>
                  </a:lnTo>
                  <a:lnTo>
                    <a:pt x="242074" y="61087"/>
                  </a:lnTo>
                  <a:lnTo>
                    <a:pt x="242074" y="48945"/>
                  </a:lnTo>
                  <a:lnTo>
                    <a:pt x="237134" y="44018"/>
                  </a:lnTo>
                  <a:lnTo>
                    <a:pt x="242062" y="39090"/>
                  </a:lnTo>
                  <a:lnTo>
                    <a:pt x="246989" y="44018"/>
                  </a:lnTo>
                  <a:lnTo>
                    <a:pt x="259156" y="44018"/>
                  </a:lnTo>
                  <a:lnTo>
                    <a:pt x="264083" y="39077"/>
                  </a:lnTo>
                  <a:lnTo>
                    <a:pt x="264083" y="26936"/>
                  </a:lnTo>
                  <a:close/>
                </a:path>
                <a:path w="1254759" h="66039">
                  <a:moveTo>
                    <a:pt x="396113" y="48945"/>
                  </a:moveTo>
                  <a:lnTo>
                    <a:pt x="391160" y="44018"/>
                  </a:lnTo>
                  <a:lnTo>
                    <a:pt x="385102" y="44018"/>
                  </a:lnTo>
                  <a:lnTo>
                    <a:pt x="379018" y="44018"/>
                  </a:lnTo>
                  <a:lnTo>
                    <a:pt x="374091" y="48945"/>
                  </a:lnTo>
                  <a:lnTo>
                    <a:pt x="374091" y="61087"/>
                  </a:lnTo>
                  <a:lnTo>
                    <a:pt x="379018" y="66014"/>
                  </a:lnTo>
                  <a:lnTo>
                    <a:pt x="391160" y="66014"/>
                  </a:lnTo>
                  <a:lnTo>
                    <a:pt x="396113" y="61087"/>
                  </a:lnTo>
                  <a:lnTo>
                    <a:pt x="396113" y="48945"/>
                  </a:lnTo>
                  <a:close/>
                </a:path>
                <a:path w="1254759" h="66039">
                  <a:moveTo>
                    <a:pt x="396113" y="4927"/>
                  </a:moveTo>
                  <a:lnTo>
                    <a:pt x="391160" y="0"/>
                  </a:lnTo>
                  <a:lnTo>
                    <a:pt x="385102" y="0"/>
                  </a:lnTo>
                  <a:lnTo>
                    <a:pt x="379018" y="0"/>
                  </a:lnTo>
                  <a:lnTo>
                    <a:pt x="374091" y="4927"/>
                  </a:lnTo>
                  <a:lnTo>
                    <a:pt x="369163" y="0"/>
                  </a:lnTo>
                  <a:lnTo>
                    <a:pt x="363093" y="0"/>
                  </a:lnTo>
                  <a:lnTo>
                    <a:pt x="357009" y="0"/>
                  </a:lnTo>
                  <a:lnTo>
                    <a:pt x="357009" y="22009"/>
                  </a:lnTo>
                  <a:lnTo>
                    <a:pt x="352082" y="26936"/>
                  </a:lnTo>
                  <a:lnTo>
                    <a:pt x="347167" y="22009"/>
                  </a:lnTo>
                  <a:lnTo>
                    <a:pt x="352082" y="17094"/>
                  </a:lnTo>
                  <a:lnTo>
                    <a:pt x="357009" y="22009"/>
                  </a:lnTo>
                  <a:lnTo>
                    <a:pt x="357009" y="0"/>
                  </a:lnTo>
                  <a:lnTo>
                    <a:pt x="352082" y="4927"/>
                  </a:lnTo>
                  <a:lnTo>
                    <a:pt x="347167" y="0"/>
                  </a:lnTo>
                  <a:lnTo>
                    <a:pt x="341083" y="0"/>
                  </a:lnTo>
                  <a:lnTo>
                    <a:pt x="335000" y="0"/>
                  </a:lnTo>
                  <a:lnTo>
                    <a:pt x="330073" y="4927"/>
                  </a:lnTo>
                  <a:lnTo>
                    <a:pt x="330073" y="17081"/>
                  </a:lnTo>
                  <a:lnTo>
                    <a:pt x="335000" y="22009"/>
                  </a:lnTo>
                  <a:lnTo>
                    <a:pt x="335000" y="44018"/>
                  </a:lnTo>
                  <a:lnTo>
                    <a:pt x="330073" y="48945"/>
                  </a:lnTo>
                  <a:lnTo>
                    <a:pt x="325158" y="44018"/>
                  </a:lnTo>
                  <a:lnTo>
                    <a:pt x="330073" y="39090"/>
                  </a:lnTo>
                  <a:lnTo>
                    <a:pt x="335000" y="44018"/>
                  </a:lnTo>
                  <a:lnTo>
                    <a:pt x="335000" y="22009"/>
                  </a:lnTo>
                  <a:lnTo>
                    <a:pt x="330073" y="26936"/>
                  </a:lnTo>
                  <a:lnTo>
                    <a:pt x="325158" y="22009"/>
                  </a:lnTo>
                  <a:lnTo>
                    <a:pt x="319074" y="22009"/>
                  </a:lnTo>
                  <a:lnTo>
                    <a:pt x="312991" y="22009"/>
                  </a:lnTo>
                  <a:lnTo>
                    <a:pt x="308076" y="26924"/>
                  </a:lnTo>
                  <a:lnTo>
                    <a:pt x="303161" y="22009"/>
                  </a:lnTo>
                  <a:lnTo>
                    <a:pt x="297078" y="22009"/>
                  </a:lnTo>
                  <a:lnTo>
                    <a:pt x="290995" y="22009"/>
                  </a:lnTo>
                  <a:lnTo>
                    <a:pt x="286067" y="26936"/>
                  </a:lnTo>
                  <a:lnTo>
                    <a:pt x="286067" y="39077"/>
                  </a:lnTo>
                  <a:lnTo>
                    <a:pt x="290995" y="44018"/>
                  </a:lnTo>
                  <a:lnTo>
                    <a:pt x="303161" y="44018"/>
                  </a:lnTo>
                  <a:lnTo>
                    <a:pt x="308076" y="39103"/>
                  </a:lnTo>
                  <a:lnTo>
                    <a:pt x="312991" y="44018"/>
                  </a:lnTo>
                  <a:lnTo>
                    <a:pt x="308063" y="48945"/>
                  </a:lnTo>
                  <a:lnTo>
                    <a:pt x="308063" y="61087"/>
                  </a:lnTo>
                  <a:lnTo>
                    <a:pt x="312991" y="66014"/>
                  </a:lnTo>
                  <a:lnTo>
                    <a:pt x="325158" y="66014"/>
                  </a:lnTo>
                  <a:lnTo>
                    <a:pt x="330073" y="61099"/>
                  </a:lnTo>
                  <a:lnTo>
                    <a:pt x="335000" y="66014"/>
                  </a:lnTo>
                  <a:lnTo>
                    <a:pt x="347167" y="66014"/>
                  </a:lnTo>
                  <a:lnTo>
                    <a:pt x="352094" y="61087"/>
                  </a:lnTo>
                  <a:lnTo>
                    <a:pt x="352094" y="48945"/>
                  </a:lnTo>
                  <a:lnTo>
                    <a:pt x="347167" y="44018"/>
                  </a:lnTo>
                  <a:lnTo>
                    <a:pt x="352082" y="39090"/>
                  </a:lnTo>
                  <a:lnTo>
                    <a:pt x="357009" y="44018"/>
                  </a:lnTo>
                  <a:lnTo>
                    <a:pt x="369163" y="44018"/>
                  </a:lnTo>
                  <a:lnTo>
                    <a:pt x="374103" y="39077"/>
                  </a:lnTo>
                  <a:lnTo>
                    <a:pt x="374103" y="26936"/>
                  </a:lnTo>
                  <a:lnTo>
                    <a:pt x="369163" y="22009"/>
                  </a:lnTo>
                  <a:lnTo>
                    <a:pt x="374091" y="17094"/>
                  </a:lnTo>
                  <a:lnTo>
                    <a:pt x="379018" y="22009"/>
                  </a:lnTo>
                  <a:lnTo>
                    <a:pt x="391160" y="22009"/>
                  </a:lnTo>
                  <a:lnTo>
                    <a:pt x="396113" y="17081"/>
                  </a:lnTo>
                  <a:lnTo>
                    <a:pt x="396113" y="4927"/>
                  </a:lnTo>
                  <a:close/>
                </a:path>
                <a:path w="1254759" h="66039">
                  <a:moveTo>
                    <a:pt x="418096" y="26936"/>
                  </a:moveTo>
                  <a:lnTo>
                    <a:pt x="413169" y="22009"/>
                  </a:lnTo>
                  <a:lnTo>
                    <a:pt x="407085" y="22009"/>
                  </a:lnTo>
                  <a:lnTo>
                    <a:pt x="401027" y="22009"/>
                  </a:lnTo>
                  <a:lnTo>
                    <a:pt x="396100" y="26936"/>
                  </a:lnTo>
                  <a:lnTo>
                    <a:pt x="396100" y="39077"/>
                  </a:lnTo>
                  <a:lnTo>
                    <a:pt x="401027" y="44018"/>
                  </a:lnTo>
                  <a:lnTo>
                    <a:pt x="413169" y="44018"/>
                  </a:lnTo>
                  <a:lnTo>
                    <a:pt x="418096" y="39077"/>
                  </a:lnTo>
                  <a:lnTo>
                    <a:pt x="418096" y="26936"/>
                  </a:lnTo>
                  <a:close/>
                </a:path>
                <a:path w="1254759" h="66039">
                  <a:moveTo>
                    <a:pt x="440105" y="48945"/>
                  </a:moveTo>
                  <a:lnTo>
                    <a:pt x="435178" y="44018"/>
                  </a:lnTo>
                  <a:lnTo>
                    <a:pt x="429094" y="44018"/>
                  </a:lnTo>
                  <a:lnTo>
                    <a:pt x="423011" y="44018"/>
                  </a:lnTo>
                  <a:lnTo>
                    <a:pt x="418084" y="48945"/>
                  </a:lnTo>
                  <a:lnTo>
                    <a:pt x="418084" y="61087"/>
                  </a:lnTo>
                  <a:lnTo>
                    <a:pt x="423011" y="66014"/>
                  </a:lnTo>
                  <a:lnTo>
                    <a:pt x="435178" y="66014"/>
                  </a:lnTo>
                  <a:lnTo>
                    <a:pt x="440105" y="61087"/>
                  </a:lnTo>
                  <a:lnTo>
                    <a:pt x="440105" y="48945"/>
                  </a:lnTo>
                  <a:close/>
                </a:path>
                <a:path w="1254759" h="66039">
                  <a:moveTo>
                    <a:pt x="462114" y="4927"/>
                  </a:moveTo>
                  <a:lnTo>
                    <a:pt x="457174" y="0"/>
                  </a:lnTo>
                  <a:lnTo>
                    <a:pt x="451104" y="0"/>
                  </a:lnTo>
                  <a:lnTo>
                    <a:pt x="445020" y="0"/>
                  </a:lnTo>
                  <a:lnTo>
                    <a:pt x="440093" y="4927"/>
                  </a:lnTo>
                  <a:lnTo>
                    <a:pt x="440093" y="17081"/>
                  </a:lnTo>
                  <a:lnTo>
                    <a:pt x="445020" y="22009"/>
                  </a:lnTo>
                  <a:lnTo>
                    <a:pt x="457174" y="22009"/>
                  </a:lnTo>
                  <a:lnTo>
                    <a:pt x="462114" y="17081"/>
                  </a:lnTo>
                  <a:lnTo>
                    <a:pt x="462114" y="4927"/>
                  </a:lnTo>
                  <a:close/>
                </a:path>
                <a:path w="1254759" h="66039">
                  <a:moveTo>
                    <a:pt x="484124" y="48945"/>
                  </a:moveTo>
                  <a:lnTo>
                    <a:pt x="479196" y="44018"/>
                  </a:lnTo>
                  <a:lnTo>
                    <a:pt x="473113" y="44018"/>
                  </a:lnTo>
                  <a:lnTo>
                    <a:pt x="467029" y="44018"/>
                  </a:lnTo>
                  <a:lnTo>
                    <a:pt x="462102" y="48945"/>
                  </a:lnTo>
                  <a:lnTo>
                    <a:pt x="462102" y="61087"/>
                  </a:lnTo>
                  <a:lnTo>
                    <a:pt x="467029" y="66014"/>
                  </a:lnTo>
                  <a:lnTo>
                    <a:pt x="479196" y="66014"/>
                  </a:lnTo>
                  <a:lnTo>
                    <a:pt x="484124" y="61087"/>
                  </a:lnTo>
                  <a:lnTo>
                    <a:pt x="484124" y="48945"/>
                  </a:lnTo>
                  <a:close/>
                </a:path>
                <a:path w="1254759" h="66039">
                  <a:moveTo>
                    <a:pt x="528142" y="26936"/>
                  </a:moveTo>
                  <a:lnTo>
                    <a:pt x="523214" y="22009"/>
                  </a:lnTo>
                  <a:lnTo>
                    <a:pt x="517131" y="22009"/>
                  </a:lnTo>
                  <a:lnTo>
                    <a:pt x="511048" y="22009"/>
                  </a:lnTo>
                  <a:lnTo>
                    <a:pt x="506120" y="26936"/>
                  </a:lnTo>
                  <a:lnTo>
                    <a:pt x="506120" y="39077"/>
                  </a:lnTo>
                  <a:lnTo>
                    <a:pt x="511048" y="44018"/>
                  </a:lnTo>
                  <a:lnTo>
                    <a:pt x="523214" y="44018"/>
                  </a:lnTo>
                  <a:lnTo>
                    <a:pt x="528142" y="39077"/>
                  </a:lnTo>
                  <a:lnTo>
                    <a:pt x="528142" y="26936"/>
                  </a:lnTo>
                  <a:close/>
                </a:path>
                <a:path w="1254759" h="66039">
                  <a:moveTo>
                    <a:pt x="638162" y="4927"/>
                  </a:moveTo>
                  <a:lnTo>
                    <a:pt x="633222" y="0"/>
                  </a:lnTo>
                  <a:lnTo>
                    <a:pt x="627151" y="0"/>
                  </a:lnTo>
                  <a:lnTo>
                    <a:pt x="621068" y="0"/>
                  </a:lnTo>
                  <a:lnTo>
                    <a:pt x="616140" y="4927"/>
                  </a:lnTo>
                  <a:lnTo>
                    <a:pt x="616140" y="17081"/>
                  </a:lnTo>
                  <a:lnTo>
                    <a:pt x="621068" y="22009"/>
                  </a:lnTo>
                  <a:lnTo>
                    <a:pt x="633222" y="22009"/>
                  </a:lnTo>
                  <a:lnTo>
                    <a:pt x="638162" y="17081"/>
                  </a:lnTo>
                  <a:lnTo>
                    <a:pt x="638162" y="4927"/>
                  </a:lnTo>
                  <a:close/>
                </a:path>
                <a:path w="1254759" h="66039">
                  <a:moveTo>
                    <a:pt x="748182" y="4927"/>
                  </a:moveTo>
                  <a:lnTo>
                    <a:pt x="743254" y="0"/>
                  </a:lnTo>
                  <a:lnTo>
                    <a:pt x="737171" y="0"/>
                  </a:lnTo>
                  <a:lnTo>
                    <a:pt x="731088" y="0"/>
                  </a:lnTo>
                  <a:lnTo>
                    <a:pt x="731088" y="22009"/>
                  </a:lnTo>
                  <a:lnTo>
                    <a:pt x="726160" y="26936"/>
                  </a:lnTo>
                  <a:lnTo>
                    <a:pt x="721233" y="22009"/>
                  </a:lnTo>
                  <a:lnTo>
                    <a:pt x="726160" y="17094"/>
                  </a:lnTo>
                  <a:lnTo>
                    <a:pt x="731088" y="22009"/>
                  </a:lnTo>
                  <a:lnTo>
                    <a:pt x="731088" y="0"/>
                  </a:lnTo>
                  <a:lnTo>
                    <a:pt x="726160" y="4927"/>
                  </a:lnTo>
                  <a:lnTo>
                    <a:pt x="721233" y="0"/>
                  </a:lnTo>
                  <a:lnTo>
                    <a:pt x="715162" y="0"/>
                  </a:lnTo>
                  <a:lnTo>
                    <a:pt x="709079" y="0"/>
                  </a:lnTo>
                  <a:lnTo>
                    <a:pt x="704151" y="4927"/>
                  </a:lnTo>
                  <a:lnTo>
                    <a:pt x="704151" y="17081"/>
                  </a:lnTo>
                  <a:lnTo>
                    <a:pt x="709079" y="22009"/>
                  </a:lnTo>
                  <a:lnTo>
                    <a:pt x="704151" y="26936"/>
                  </a:lnTo>
                  <a:lnTo>
                    <a:pt x="704151" y="39077"/>
                  </a:lnTo>
                  <a:lnTo>
                    <a:pt x="709079" y="44018"/>
                  </a:lnTo>
                  <a:lnTo>
                    <a:pt x="704151" y="48945"/>
                  </a:lnTo>
                  <a:lnTo>
                    <a:pt x="699236" y="44018"/>
                  </a:lnTo>
                  <a:lnTo>
                    <a:pt x="693153" y="44018"/>
                  </a:lnTo>
                  <a:lnTo>
                    <a:pt x="687070" y="44018"/>
                  </a:lnTo>
                  <a:lnTo>
                    <a:pt x="682142" y="48945"/>
                  </a:lnTo>
                  <a:lnTo>
                    <a:pt x="677214" y="44018"/>
                  </a:lnTo>
                  <a:lnTo>
                    <a:pt x="671144" y="44018"/>
                  </a:lnTo>
                  <a:lnTo>
                    <a:pt x="665086" y="44018"/>
                  </a:lnTo>
                  <a:lnTo>
                    <a:pt x="660158" y="48945"/>
                  </a:lnTo>
                  <a:lnTo>
                    <a:pt x="655205" y="44018"/>
                  </a:lnTo>
                  <a:lnTo>
                    <a:pt x="649147" y="44018"/>
                  </a:lnTo>
                  <a:lnTo>
                    <a:pt x="643064" y="44018"/>
                  </a:lnTo>
                  <a:lnTo>
                    <a:pt x="638136" y="48945"/>
                  </a:lnTo>
                  <a:lnTo>
                    <a:pt x="633222" y="44018"/>
                  </a:lnTo>
                  <a:lnTo>
                    <a:pt x="627151" y="44018"/>
                  </a:lnTo>
                  <a:lnTo>
                    <a:pt x="621068" y="44018"/>
                  </a:lnTo>
                  <a:lnTo>
                    <a:pt x="616140" y="48945"/>
                  </a:lnTo>
                  <a:lnTo>
                    <a:pt x="611225" y="44018"/>
                  </a:lnTo>
                  <a:lnTo>
                    <a:pt x="616153" y="39077"/>
                  </a:lnTo>
                  <a:lnTo>
                    <a:pt x="616153" y="26936"/>
                  </a:lnTo>
                  <a:lnTo>
                    <a:pt x="611225" y="22009"/>
                  </a:lnTo>
                  <a:lnTo>
                    <a:pt x="605142" y="22009"/>
                  </a:lnTo>
                  <a:lnTo>
                    <a:pt x="599059" y="22009"/>
                  </a:lnTo>
                  <a:lnTo>
                    <a:pt x="594131" y="26936"/>
                  </a:lnTo>
                  <a:lnTo>
                    <a:pt x="589203" y="22009"/>
                  </a:lnTo>
                  <a:lnTo>
                    <a:pt x="583133" y="22009"/>
                  </a:lnTo>
                  <a:lnTo>
                    <a:pt x="577049" y="22009"/>
                  </a:lnTo>
                  <a:lnTo>
                    <a:pt x="572122" y="26936"/>
                  </a:lnTo>
                  <a:lnTo>
                    <a:pt x="567207" y="22009"/>
                  </a:lnTo>
                  <a:lnTo>
                    <a:pt x="561124" y="22009"/>
                  </a:lnTo>
                  <a:lnTo>
                    <a:pt x="555040" y="22009"/>
                  </a:lnTo>
                  <a:lnTo>
                    <a:pt x="550113" y="26936"/>
                  </a:lnTo>
                  <a:lnTo>
                    <a:pt x="550113" y="39077"/>
                  </a:lnTo>
                  <a:lnTo>
                    <a:pt x="555040" y="44018"/>
                  </a:lnTo>
                  <a:lnTo>
                    <a:pt x="550113" y="48945"/>
                  </a:lnTo>
                  <a:lnTo>
                    <a:pt x="550113" y="61087"/>
                  </a:lnTo>
                  <a:lnTo>
                    <a:pt x="555040" y="66014"/>
                  </a:lnTo>
                  <a:lnTo>
                    <a:pt x="567207" y="66014"/>
                  </a:lnTo>
                  <a:lnTo>
                    <a:pt x="572135" y="61087"/>
                  </a:lnTo>
                  <a:lnTo>
                    <a:pt x="572135" y="48945"/>
                  </a:lnTo>
                  <a:lnTo>
                    <a:pt x="567207" y="44018"/>
                  </a:lnTo>
                  <a:lnTo>
                    <a:pt x="572122" y="39090"/>
                  </a:lnTo>
                  <a:lnTo>
                    <a:pt x="577049" y="44018"/>
                  </a:lnTo>
                  <a:lnTo>
                    <a:pt x="589203" y="44018"/>
                  </a:lnTo>
                  <a:lnTo>
                    <a:pt x="594131" y="39090"/>
                  </a:lnTo>
                  <a:lnTo>
                    <a:pt x="599059" y="44018"/>
                  </a:lnTo>
                  <a:lnTo>
                    <a:pt x="594131" y="48945"/>
                  </a:lnTo>
                  <a:lnTo>
                    <a:pt x="594131" y="61087"/>
                  </a:lnTo>
                  <a:lnTo>
                    <a:pt x="599059" y="66014"/>
                  </a:lnTo>
                  <a:lnTo>
                    <a:pt x="611225" y="66014"/>
                  </a:lnTo>
                  <a:lnTo>
                    <a:pt x="616140" y="61099"/>
                  </a:lnTo>
                  <a:lnTo>
                    <a:pt x="621068" y="66014"/>
                  </a:lnTo>
                  <a:lnTo>
                    <a:pt x="633222" y="66014"/>
                  </a:lnTo>
                  <a:lnTo>
                    <a:pt x="638136" y="61099"/>
                  </a:lnTo>
                  <a:lnTo>
                    <a:pt x="643064" y="66014"/>
                  </a:lnTo>
                  <a:lnTo>
                    <a:pt x="655205" y="66014"/>
                  </a:lnTo>
                  <a:lnTo>
                    <a:pt x="660146" y="61099"/>
                  </a:lnTo>
                  <a:lnTo>
                    <a:pt x="665086" y="66014"/>
                  </a:lnTo>
                  <a:lnTo>
                    <a:pt x="677214" y="66014"/>
                  </a:lnTo>
                  <a:lnTo>
                    <a:pt x="682142" y="61099"/>
                  </a:lnTo>
                  <a:lnTo>
                    <a:pt x="687070" y="66014"/>
                  </a:lnTo>
                  <a:lnTo>
                    <a:pt x="699236" y="66014"/>
                  </a:lnTo>
                  <a:lnTo>
                    <a:pt x="704151" y="61099"/>
                  </a:lnTo>
                  <a:lnTo>
                    <a:pt x="709079" y="66014"/>
                  </a:lnTo>
                  <a:lnTo>
                    <a:pt x="721233" y="66014"/>
                  </a:lnTo>
                  <a:lnTo>
                    <a:pt x="726173" y="61087"/>
                  </a:lnTo>
                  <a:lnTo>
                    <a:pt x="726173" y="48945"/>
                  </a:lnTo>
                  <a:lnTo>
                    <a:pt x="721233" y="44018"/>
                  </a:lnTo>
                  <a:lnTo>
                    <a:pt x="726160" y="39090"/>
                  </a:lnTo>
                  <a:lnTo>
                    <a:pt x="731088" y="44018"/>
                  </a:lnTo>
                  <a:lnTo>
                    <a:pt x="743254" y="44018"/>
                  </a:lnTo>
                  <a:lnTo>
                    <a:pt x="748182" y="39077"/>
                  </a:lnTo>
                  <a:lnTo>
                    <a:pt x="748182" y="26936"/>
                  </a:lnTo>
                  <a:lnTo>
                    <a:pt x="743254" y="22009"/>
                  </a:lnTo>
                  <a:lnTo>
                    <a:pt x="748182" y="17081"/>
                  </a:lnTo>
                  <a:lnTo>
                    <a:pt x="748182" y="4927"/>
                  </a:lnTo>
                  <a:close/>
                </a:path>
                <a:path w="1254759" h="66039">
                  <a:moveTo>
                    <a:pt x="836193" y="4927"/>
                  </a:moveTo>
                  <a:lnTo>
                    <a:pt x="831265" y="0"/>
                  </a:lnTo>
                  <a:lnTo>
                    <a:pt x="825182" y="0"/>
                  </a:lnTo>
                  <a:lnTo>
                    <a:pt x="819099" y="0"/>
                  </a:lnTo>
                  <a:lnTo>
                    <a:pt x="814171" y="4927"/>
                  </a:lnTo>
                  <a:lnTo>
                    <a:pt x="809244" y="0"/>
                  </a:lnTo>
                  <a:lnTo>
                    <a:pt x="803186" y="0"/>
                  </a:lnTo>
                  <a:lnTo>
                    <a:pt x="797102" y="0"/>
                  </a:lnTo>
                  <a:lnTo>
                    <a:pt x="797102" y="22009"/>
                  </a:lnTo>
                  <a:lnTo>
                    <a:pt x="792175" y="26936"/>
                  </a:lnTo>
                  <a:lnTo>
                    <a:pt x="787260" y="22009"/>
                  </a:lnTo>
                  <a:lnTo>
                    <a:pt x="792175" y="17094"/>
                  </a:lnTo>
                  <a:lnTo>
                    <a:pt x="797102" y="22009"/>
                  </a:lnTo>
                  <a:lnTo>
                    <a:pt x="797102" y="0"/>
                  </a:lnTo>
                  <a:lnTo>
                    <a:pt x="792175" y="4927"/>
                  </a:lnTo>
                  <a:lnTo>
                    <a:pt x="787260" y="0"/>
                  </a:lnTo>
                  <a:lnTo>
                    <a:pt x="781177" y="0"/>
                  </a:lnTo>
                  <a:lnTo>
                    <a:pt x="775093" y="0"/>
                  </a:lnTo>
                  <a:lnTo>
                    <a:pt x="770166" y="4927"/>
                  </a:lnTo>
                  <a:lnTo>
                    <a:pt x="770166" y="17081"/>
                  </a:lnTo>
                  <a:lnTo>
                    <a:pt x="775093" y="22009"/>
                  </a:lnTo>
                  <a:lnTo>
                    <a:pt x="770166" y="26936"/>
                  </a:lnTo>
                  <a:lnTo>
                    <a:pt x="770166" y="39077"/>
                  </a:lnTo>
                  <a:lnTo>
                    <a:pt x="775093" y="44018"/>
                  </a:lnTo>
                  <a:lnTo>
                    <a:pt x="770166" y="48945"/>
                  </a:lnTo>
                  <a:lnTo>
                    <a:pt x="765238" y="44018"/>
                  </a:lnTo>
                  <a:lnTo>
                    <a:pt x="759167" y="44018"/>
                  </a:lnTo>
                  <a:lnTo>
                    <a:pt x="753084" y="44018"/>
                  </a:lnTo>
                  <a:lnTo>
                    <a:pt x="748157" y="48945"/>
                  </a:lnTo>
                  <a:lnTo>
                    <a:pt x="748157" y="61087"/>
                  </a:lnTo>
                  <a:lnTo>
                    <a:pt x="753084" y="66014"/>
                  </a:lnTo>
                  <a:lnTo>
                    <a:pt x="765238" y="66014"/>
                  </a:lnTo>
                  <a:lnTo>
                    <a:pt x="770166" y="61099"/>
                  </a:lnTo>
                  <a:lnTo>
                    <a:pt x="775093" y="66014"/>
                  </a:lnTo>
                  <a:lnTo>
                    <a:pt x="787260" y="66014"/>
                  </a:lnTo>
                  <a:lnTo>
                    <a:pt x="792187" y="61087"/>
                  </a:lnTo>
                  <a:lnTo>
                    <a:pt x="792187" y="48945"/>
                  </a:lnTo>
                  <a:lnTo>
                    <a:pt x="787260" y="44018"/>
                  </a:lnTo>
                  <a:lnTo>
                    <a:pt x="792175" y="39090"/>
                  </a:lnTo>
                  <a:lnTo>
                    <a:pt x="797102" y="44018"/>
                  </a:lnTo>
                  <a:lnTo>
                    <a:pt x="809244" y="44018"/>
                  </a:lnTo>
                  <a:lnTo>
                    <a:pt x="814171" y="39077"/>
                  </a:lnTo>
                  <a:lnTo>
                    <a:pt x="814171" y="26936"/>
                  </a:lnTo>
                  <a:lnTo>
                    <a:pt x="809244" y="22009"/>
                  </a:lnTo>
                  <a:lnTo>
                    <a:pt x="814171" y="17081"/>
                  </a:lnTo>
                  <a:lnTo>
                    <a:pt x="819099" y="22009"/>
                  </a:lnTo>
                  <a:lnTo>
                    <a:pt x="831265" y="22009"/>
                  </a:lnTo>
                  <a:lnTo>
                    <a:pt x="836193" y="17081"/>
                  </a:lnTo>
                  <a:lnTo>
                    <a:pt x="836193" y="4927"/>
                  </a:lnTo>
                  <a:close/>
                </a:path>
                <a:path w="1254759" h="66039">
                  <a:moveTo>
                    <a:pt x="858202" y="26936"/>
                  </a:moveTo>
                  <a:lnTo>
                    <a:pt x="853262" y="22009"/>
                  </a:lnTo>
                  <a:lnTo>
                    <a:pt x="847191" y="22009"/>
                  </a:lnTo>
                  <a:lnTo>
                    <a:pt x="841108" y="22009"/>
                  </a:lnTo>
                  <a:lnTo>
                    <a:pt x="836180" y="26936"/>
                  </a:lnTo>
                  <a:lnTo>
                    <a:pt x="836180" y="39077"/>
                  </a:lnTo>
                  <a:lnTo>
                    <a:pt x="841108" y="44018"/>
                  </a:lnTo>
                  <a:lnTo>
                    <a:pt x="853262" y="44018"/>
                  </a:lnTo>
                  <a:lnTo>
                    <a:pt x="858202" y="39077"/>
                  </a:lnTo>
                  <a:lnTo>
                    <a:pt x="858202" y="26936"/>
                  </a:lnTo>
                  <a:close/>
                </a:path>
                <a:path w="1254759" h="66039">
                  <a:moveTo>
                    <a:pt x="880198" y="4927"/>
                  </a:moveTo>
                  <a:lnTo>
                    <a:pt x="875271" y="0"/>
                  </a:lnTo>
                  <a:lnTo>
                    <a:pt x="869188" y="0"/>
                  </a:lnTo>
                  <a:lnTo>
                    <a:pt x="863104" y="0"/>
                  </a:lnTo>
                  <a:lnTo>
                    <a:pt x="858177" y="4927"/>
                  </a:lnTo>
                  <a:lnTo>
                    <a:pt x="858177" y="17081"/>
                  </a:lnTo>
                  <a:lnTo>
                    <a:pt x="863104" y="22009"/>
                  </a:lnTo>
                  <a:lnTo>
                    <a:pt x="875271" y="22009"/>
                  </a:lnTo>
                  <a:lnTo>
                    <a:pt x="880198" y="17081"/>
                  </a:lnTo>
                  <a:lnTo>
                    <a:pt x="880198" y="4927"/>
                  </a:lnTo>
                  <a:close/>
                </a:path>
                <a:path w="1254759" h="66039">
                  <a:moveTo>
                    <a:pt x="924217" y="26936"/>
                  </a:moveTo>
                  <a:lnTo>
                    <a:pt x="919276" y="22009"/>
                  </a:lnTo>
                  <a:lnTo>
                    <a:pt x="913206" y="22009"/>
                  </a:lnTo>
                  <a:lnTo>
                    <a:pt x="907122" y="22009"/>
                  </a:lnTo>
                  <a:lnTo>
                    <a:pt x="902195" y="26936"/>
                  </a:lnTo>
                  <a:lnTo>
                    <a:pt x="897267" y="22009"/>
                  </a:lnTo>
                  <a:lnTo>
                    <a:pt x="891197" y="22009"/>
                  </a:lnTo>
                  <a:lnTo>
                    <a:pt x="885113" y="22009"/>
                  </a:lnTo>
                  <a:lnTo>
                    <a:pt x="880186" y="26936"/>
                  </a:lnTo>
                  <a:lnTo>
                    <a:pt x="880186" y="39077"/>
                  </a:lnTo>
                  <a:lnTo>
                    <a:pt x="885113" y="44018"/>
                  </a:lnTo>
                  <a:lnTo>
                    <a:pt x="897267" y="44018"/>
                  </a:lnTo>
                  <a:lnTo>
                    <a:pt x="902195" y="39090"/>
                  </a:lnTo>
                  <a:lnTo>
                    <a:pt x="907122" y="44018"/>
                  </a:lnTo>
                  <a:lnTo>
                    <a:pt x="902195" y="48945"/>
                  </a:lnTo>
                  <a:lnTo>
                    <a:pt x="902195" y="61087"/>
                  </a:lnTo>
                  <a:lnTo>
                    <a:pt x="907122" y="66014"/>
                  </a:lnTo>
                  <a:lnTo>
                    <a:pt x="919276" y="66014"/>
                  </a:lnTo>
                  <a:lnTo>
                    <a:pt x="924217" y="61087"/>
                  </a:lnTo>
                  <a:lnTo>
                    <a:pt x="924217" y="48945"/>
                  </a:lnTo>
                  <a:lnTo>
                    <a:pt x="919276" y="44018"/>
                  </a:lnTo>
                  <a:lnTo>
                    <a:pt x="924217" y="39077"/>
                  </a:lnTo>
                  <a:lnTo>
                    <a:pt x="924217" y="26936"/>
                  </a:lnTo>
                  <a:close/>
                </a:path>
                <a:path w="1254759" h="66039">
                  <a:moveTo>
                    <a:pt x="1012228" y="26936"/>
                  </a:moveTo>
                  <a:lnTo>
                    <a:pt x="1007300" y="22009"/>
                  </a:lnTo>
                  <a:lnTo>
                    <a:pt x="1001217" y="22009"/>
                  </a:lnTo>
                  <a:lnTo>
                    <a:pt x="995133" y="22009"/>
                  </a:lnTo>
                  <a:lnTo>
                    <a:pt x="990206" y="26936"/>
                  </a:lnTo>
                  <a:lnTo>
                    <a:pt x="985278" y="22009"/>
                  </a:lnTo>
                  <a:lnTo>
                    <a:pt x="990219" y="17081"/>
                  </a:lnTo>
                  <a:lnTo>
                    <a:pt x="990219" y="4927"/>
                  </a:lnTo>
                  <a:lnTo>
                    <a:pt x="985278" y="0"/>
                  </a:lnTo>
                  <a:lnTo>
                    <a:pt x="979208" y="0"/>
                  </a:lnTo>
                  <a:lnTo>
                    <a:pt x="973124" y="0"/>
                  </a:lnTo>
                  <a:lnTo>
                    <a:pt x="968197" y="4927"/>
                  </a:lnTo>
                  <a:lnTo>
                    <a:pt x="968197" y="17081"/>
                  </a:lnTo>
                  <a:lnTo>
                    <a:pt x="973124" y="22009"/>
                  </a:lnTo>
                  <a:lnTo>
                    <a:pt x="968197" y="26936"/>
                  </a:lnTo>
                  <a:lnTo>
                    <a:pt x="968197" y="39077"/>
                  </a:lnTo>
                  <a:lnTo>
                    <a:pt x="973124" y="44018"/>
                  </a:lnTo>
                  <a:lnTo>
                    <a:pt x="985278" y="44018"/>
                  </a:lnTo>
                  <a:lnTo>
                    <a:pt x="990206" y="39090"/>
                  </a:lnTo>
                  <a:lnTo>
                    <a:pt x="995133" y="44018"/>
                  </a:lnTo>
                  <a:lnTo>
                    <a:pt x="1007300" y="44018"/>
                  </a:lnTo>
                  <a:lnTo>
                    <a:pt x="1012228" y="39077"/>
                  </a:lnTo>
                  <a:lnTo>
                    <a:pt x="1012228" y="26936"/>
                  </a:lnTo>
                  <a:close/>
                </a:path>
                <a:path w="1254759" h="66039">
                  <a:moveTo>
                    <a:pt x="1034237" y="4927"/>
                  </a:moveTo>
                  <a:lnTo>
                    <a:pt x="1029309" y="0"/>
                  </a:lnTo>
                  <a:lnTo>
                    <a:pt x="1023226" y="0"/>
                  </a:lnTo>
                  <a:lnTo>
                    <a:pt x="1017143" y="0"/>
                  </a:lnTo>
                  <a:lnTo>
                    <a:pt x="1012215" y="4927"/>
                  </a:lnTo>
                  <a:lnTo>
                    <a:pt x="1012215" y="17081"/>
                  </a:lnTo>
                  <a:lnTo>
                    <a:pt x="1017143" y="22009"/>
                  </a:lnTo>
                  <a:lnTo>
                    <a:pt x="1029309" y="22009"/>
                  </a:lnTo>
                  <a:lnTo>
                    <a:pt x="1034237" y="17081"/>
                  </a:lnTo>
                  <a:lnTo>
                    <a:pt x="1034237" y="4927"/>
                  </a:lnTo>
                  <a:close/>
                </a:path>
                <a:path w="1254759" h="66039">
                  <a:moveTo>
                    <a:pt x="1100239" y="4927"/>
                  </a:moveTo>
                  <a:lnTo>
                    <a:pt x="1095311" y="0"/>
                  </a:lnTo>
                  <a:lnTo>
                    <a:pt x="1089228" y="0"/>
                  </a:lnTo>
                  <a:lnTo>
                    <a:pt x="1083144" y="0"/>
                  </a:lnTo>
                  <a:lnTo>
                    <a:pt x="1083144" y="22009"/>
                  </a:lnTo>
                  <a:lnTo>
                    <a:pt x="1083144" y="44018"/>
                  </a:lnTo>
                  <a:lnTo>
                    <a:pt x="1078217" y="48945"/>
                  </a:lnTo>
                  <a:lnTo>
                    <a:pt x="1073302" y="44018"/>
                  </a:lnTo>
                  <a:lnTo>
                    <a:pt x="1078217" y="39103"/>
                  </a:lnTo>
                  <a:lnTo>
                    <a:pt x="1083144" y="44018"/>
                  </a:lnTo>
                  <a:lnTo>
                    <a:pt x="1083144" y="22009"/>
                  </a:lnTo>
                  <a:lnTo>
                    <a:pt x="1078217" y="26936"/>
                  </a:lnTo>
                  <a:lnTo>
                    <a:pt x="1073302" y="22009"/>
                  </a:lnTo>
                  <a:lnTo>
                    <a:pt x="1078217" y="17094"/>
                  </a:lnTo>
                  <a:lnTo>
                    <a:pt x="1083144" y="22009"/>
                  </a:lnTo>
                  <a:lnTo>
                    <a:pt x="1083144" y="0"/>
                  </a:lnTo>
                  <a:lnTo>
                    <a:pt x="1078217" y="4927"/>
                  </a:lnTo>
                  <a:lnTo>
                    <a:pt x="1073302" y="0"/>
                  </a:lnTo>
                  <a:lnTo>
                    <a:pt x="1067231" y="0"/>
                  </a:lnTo>
                  <a:lnTo>
                    <a:pt x="1061173" y="0"/>
                  </a:lnTo>
                  <a:lnTo>
                    <a:pt x="1056233" y="4927"/>
                  </a:lnTo>
                  <a:lnTo>
                    <a:pt x="1056233" y="17081"/>
                  </a:lnTo>
                  <a:lnTo>
                    <a:pt x="1061173" y="22009"/>
                  </a:lnTo>
                  <a:lnTo>
                    <a:pt x="1061173" y="44018"/>
                  </a:lnTo>
                  <a:lnTo>
                    <a:pt x="1056246" y="48945"/>
                  </a:lnTo>
                  <a:lnTo>
                    <a:pt x="1051306" y="44018"/>
                  </a:lnTo>
                  <a:lnTo>
                    <a:pt x="1056233" y="39090"/>
                  </a:lnTo>
                  <a:lnTo>
                    <a:pt x="1061173" y="44018"/>
                  </a:lnTo>
                  <a:lnTo>
                    <a:pt x="1061173" y="22009"/>
                  </a:lnTo>
                  <a:lnTo>
                    <a:pt x="1056246" y="26936"/>
                  </a:lnTo>
                  <a:lnTo>
                    <a:pt x="1051306" y="22009"/>
                  </a:lnTo>
                  <a:lnTo>
                    <a:pt x="1045235" y="22009"/>
                  </a:lnTo>
                  <a:lnTo>
                    <a:pt x="1039152" y="22009"/>
                  </a:lnTo>
                  <a:lnTo>
                    <a:pt x="1034224" y="26936"/>
                  </a:lnTo>
                  <a:lnTo>
                    <a:pt x="1034224" y="39077"/>
                  </a:lnTo>
                  <a:lnTo>
                    <a:pt x="1039152" y="44018"/>
                  </a:lnTo>
                  <a:lnTo>
                    <a:pt x="1034224" y="48945"/>
                  </a:lnTo>
                  <a:lnTo>
                    <a:pt x="1034224" y="61087"/>
                  </a:lnTo>
                  <a:lnTo>
                    <a:pt x="1039152" y="66014"/>
                  </a:lnTo>
                  <a:lnTo>
                    <a:pt x="1051306" y="66014"/>
                  </a:lnTo>
                  <a:lnTo>
                    <a:pt x="1056233" y="61099"/>
                  </a:lnTo>
                  <a:lnTo>
                    <a:pt x="1061173" y="66014"/>
                  </a:lnTo>
                  <a:lnTo>
                    <a:pt x="1073302" y="66014"/>
                  </a:lnTo>
                  <a:lnTo>
                    <a:pt x="1078217" y="61099"/>
                  </a:lnTo>
                  <a:lnTo>
                    <a:pt x="1083144" y="66014"/>
                  </a:lnTo>
                  <a:lnTo>
                    <a:pt x="1095311" y="66014"/>
                  </a:lnTo>
                  <a:lnTo>
                    <a:pt x="1100239" y="61087"/>
                  </a:lnTo>
                  <a:lnTo>
                    <a:pt x="1100239" y="48945"/>
                  </a:lnTo>
                  <a:lnTo>
                    <a:pt x="1095311" y="44018"/>
                  </a:lnTo>
                  <a:lnTo>
                    <a:pt x="1100239" y="39077"/>
                  </a:lnTo>
                  <a:lnTo>
                    <a:pt x="1100239" y="26936"/>
                  </a:lnTo>
                  <a:lnTo>
                    <a:pt x="1095311" y="22009"/>
                  </a:lnTo>
                  <a:lnTo>
                    <a:pt x="1100239" y="17081"/>
                  </a:lnTo>
                  <a:lnTo>
                    <a:pt x="1100239" y="4927"/>
                  </a:lnTo>
                  <a:close/>
                </a:path>
                <a:path w="1254759" h="66039">
                  <a:moveTo>
                    <a:pt x="1166266" y="4927"/>
                  </a:moveTo>
                  <a:lnTo>
                    <a:pt x="1161338" y="0"/>
                  </a:lnTo>
                  <a:lnTo>
                    <a:pt x="1155255" y="0"/>
                  </a:lnTo>
                  <a:lnTo>
                    <a:pt x="1149172" y="0"/>
                  </a:lnTo>
                  <a:lnTo>
                    <a:pt x="1144244" y="4927"/>
                  </a:lnTo>
                  <a:lnTo>
                    <a:pt x="1139329" y="0"/>
                  </a:lnTo>
                  <a:lnTo>
                    <a:pt x="1133246" y="0"/>
                  </a:lnTo>
                  <a:lnTo>
                    <a:pt x="1127163" y="0"/>
                  </a:lnTo>
                  <a:lnTo>
                    <a:pt x="1122235" y="4927"/>
                  </a:lnTo>
                  <a:lnTo>
                    <a:pt x="1122235" y="17081"/>
                  </a:lnTo>
                  <a:lnTo>
                    <a:pt x="1127163" y="22009"/>
                  </a:lnTo>
                  <a:lnTo>
                    <a:pt x="1139329" y="22009"/>
                  </a:lnTo>
                  <a:lnTo>
                    <a:pt x="1144244" y="17094"/>
                  </a:lnTo>
                  <a:lnTo>
                    <a:pt x="1149172" y="22009"/>
                  </a:lnTo>
                  <a:lnTo>
                    <a:pt x="1161338" y="22009"/>
                  </a:lnTo>
                  <a:lnTo>
                    <a:pt x="1166266" y="17081"/>
                  </a:lnTo>
                  <a:lnTo>
                    <a:pt x="1166266" y="4927"/>
                  </a:lnTo>
                  <a:close/>
                </a:path>
                <a:path w="1254759" h="66039">
                  <a:moveTo>
                    <a:pt x="1188275" y="26936"/>
                  </a:moveTo>
                  <a:lnTo>
                    <a:pt x="1183335" y="22009"/>
                  </a:lnTo>
                  <a:lnTo>
                    <a:pt x="1177264" y="22009"/>
                  </a:lnTo>
                  <a:lnTo>
                    <a:pt x="1171181" y="22009"/>
                  </a:lnTo>
                  <a:lnTo>
                    <a:pt x="1166253" y="26936"/>
                  </a:lnTo>
                  <a:lnTo>
                    <a:pt x="1166253" y="39077"/>
                  </a:lnTo>
                  <a:lnTo>
                    <a:pt x="1171181" y="44018"/>
                  </a:lnTo>
                  <a:lnTo>
                    <a:pt x="1183335" y="44018"/>
                  </a:lnTo>
                  <a:lnTo>
                    <a:pt x="1188275" y="39077"/>
                  </a:lnTo>
                  <a:lnTo>
                    <a:pt x="1188275" y="26936"/>
                  </a:lnTo>
                  <a:close/>
                </a:path>
                <a:path w="1254759" h="66039">
                  <a:moveTo>
                    <a:pt x="1232268" y="26936"/>
                  </a:moveTo>
                  <a:lnTo>
                    <a:pt x="1227340" y="22009"/>
                  </a:lnTo>
                  <a:lnTo>
                    <a:pt x="1221257" y="22009"/>
                  </a:lnTo>
                  <a:lnTo>
                    <a:pt x="1215174" y="22009"/>
                  </a:lnTo>
                  <a:lnTo>
                    <a:pt x="1210246" y="26936"/>
                  </a:lnTo>
                  <a:lnTo>
                    <a:pt x="1210246" y="39077"/>
                  </a:lnTo>
                  <a:lnTo>
                    <a:pt x="1215174" y="44018"/>
                  </a:lnTo>
                  <a:lnTo>
                    <a:pt x="1227340" y="44018"/>
                  </a:lnTo>
                  <a:lnTo>
                    <a:pt x="1232268" y="39077"/>
                  </a:lnTo>
                  <a:lnTo>
                    <a:pt x="1232268" y="26936"/>
                  </a:lnTo>
                  <a:close/>
                </a:path>
                <a:path w="1254759" h="66039">
                  <a:moveTo>
                    <a:pt x="1254277" y="4927"/>
                  </a:moveTo>
                  <a:lnTo>
                    <a:pt x="1249337" y="0"/>
                  </a:lnTo>
                  <a:lnTo>
                    <a:pt x="1243266" y="0"/>
                  </a:lnTo>
                  <a:lnTo>
                    <a:pt x="1237183" y="0"/>
                  </a:lnTo>
                  <a:lnTo>
                    <a:pt x="1232255" y="4927"/>
                  </a:lnTo>
                  <a:lnTo>
                    <a:pt x="1232255" y="17081"/>
                  </a:lnTo>
                  <a:lnTo>
                    <a:pt x="1237183" y="22009"/>
                  </a:lnTo>
                  <a:lnTo>
                    <a:pt x="1249337" y="22009"/>
                  </a:lnTo>
                  <a:lnTo>
                    <a:pt x="1254277" y="17081"/>
                  </a:lnTo>
                  <a:lnTo>
                    <a:pt x="1254277" y="492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044341" y="6392189"/>
              <a:ext cx="1254760" cy="88265"/>
            </a:xfrm>
            <a:custGeom>
              <a:avLst/>
              <a:gdLst/>
              <a:ahLst/>
              <a:cxnLst/>
              <a:rect l="l" t="t" r="r" b="b"/>
              <a:pathLst>
                <a:path w="1254759" h="88264">
                  <a:moveTo>
                    <a:pt x="22021" y="70929"/>
                  </a:moveTo>
                  <a:lnTo>
                    <a:pt x="17094" y="66001"/>
                  </a:lnTo>
                  <a:lnTo>
                    <a:pt x="11010" y="66001"/>
                  </a:lnTo>
                  <a:lnTo>
                    <a:pt x="4953" y="66001"/>
                  </a:lnTo>
                  <a:lnTo>
                    <a:pt x="0" y="70929"/>
                  </a:lnTo>
                  <a:lnTo>
                    <a:pt x="0" y="83083"/>
                  </a:lnTo>
                  <a:lnTo>
                    <a:pt x="4953" y="88011"/>
                  </a:lnTo>
                  <a:lnTo>
                    <a:pt x="17094" y="88011"/>
                  </a:lnTo>
                  <a:lnTo>
                    <a:pt x="22021" y="83083"/>
                  </a:lnTo>
                  <a:lnTo>
                    <a:pt x="22021" y="70929"/>
                  </a:lnTo>
                  <a:close/>
                </a:path>
                <a:path w="1254759" h="88264">
                  <a:moveTo>
                    <a:pt x="44030" y="26924"/>
                  </a:moveTo>
                  <a:lnTo>
                    <a:pt x="39090" y="21996"/>
                  </a:lnTo>
                  <a:lnTo>
                    <a:pt x="33020" y="21996"/>
                  </a:lnTo>
                  <a:lnTo>
                    <a:pt x="26936" y="21996"/>
                  </a:lnTo>
                  <a:lnTo>
                    <a:pt x="22009" y="26924"/>
                  </a:lnTo>
                  <a:lnTo>
                    <a:pt x="17094" y="21996"/>
                  </a:lnTo>
                  <a:lnTo>
                    <a:pt x="11010" y="21996"/>
                  </a:lnTo>
                  <a:lnTo>
                    <a:pt x="4953" y="21996"/>
                  </a:lnTo>
                  <a:lnTo>
                    <a:pt x="0" y="26924"/>
                  </a:lnTo>
                  <a:lnTo>
                    <a:pt x="0" y="39077"/>
                  </a:lnTo>
                  <a:lnTo>
                    <a:pt x="4953" y="44005"/>
                  </a:lnTo>
                  <a:lnTo>
                    <a:pt x="17094" y="44005"/>
                  </a:lnTo>
                  <a:lnTo>
                    <a:pt x="22009" y="39090"/>
                  </a:lnTo>
                  <a:lnTo>
                    <a:pt x="26936" y="44005"/>
                  </a:lnTo>
                  <a:lnTo>
                    <a:pt x="22009" y="48933"/>
                  </a:lnTo>
                  <a:lnTo>
                    <a:pt x="22009" y="61087"/>
                  </a:lnTo>
                  <a:lnTo>
                    <a:pt x="26936" y="66014"/>
                  </a:lnTo>
                  <a:lnTo>
                    <a:pt x="39090" y="66014"/>
                  </a:lnTo>
                  <a:lnTo>
                    <a:pt x="44030" y="61087"/>
                  </a:lnTo>
                  <a:lnTo>
                    <a:pt x="44030" y="48933"/>
                  </a:lnTo>
                  <a:lnTo>
                    <a:pt x="39090" y="44005"/>
                  </a:lnTo>
                  <a:lnTo>
                    <a:pt x="44030" y="39077"/>
                  </a:lnTo>
                  <a:lnTo>
                    <a:pt x="44030" y="26924"/>
                  </a:lnTo>
                  <a:close/>
                </a:path>
                <a:path w="1254759" h="88264">
                  <a:moveTo>
                    <a:pt x="110045" y="26924"/>
                  </a:moveTo>
                  <a:lnTo>
                    <a:pt x="105105" y="21996"/>
                  </a:lnTo>
                  <a:lnTo>
                    <a:pt x="99034" y="21996"/>
                  </a:lnTo>
                  <a:lnTo>
                    <a:pt x="92951" y="21996"/>
                  </a:lnTo>
                  <a:lnTo>
                    <a:pt x="88023" y="26924"/>
                  </a:lnTo>
                  <a:lnTo>
                    <a:pt x="83096" y="21996"/>
                  </a:lnTo>
                  <a:lnTo>
                    <a:pt x="77025" y="21996"/>
                  </a:lnTo>
                  <a:lnTo>
                    <a:pt x="70942" y="21996"/>
                  </a:lnTo>
                  <a:lnTo>
                    <a:pt x="66014" y="26924"/>
                  </a:lnTo>
                  <a:lnTo>
                    <a:pt x="66014" y="39077"/>
                  </a:lnTo>
                  <a:lnTo>
                    <a:pt x="70942" y="44005"/>
                  </a:lnTo>
                  <a:lnTo>
                    <a:pt x="83096" y="44005"/>
                  </a:lnTo>
                  <a:lnTo>
                    <a:pt x="88023" y="39090"/>
                  </a:lnTo>
                  <a:lnTo>
                    <a:pt x="92951" y="44005"/>
                  </a:lnTo>
                  <a:lnTo>
                    <a:pt x="105105" y="44005"/>
                  </a:lnTo>
                  <a:lnTo>
                    <a:pt x="110045" y="39077"/>
                  </a:lnTo>
                  <a:lnTo>
                    <a:pt x="110045" y="26924"/>
                  </a:lnTo>
                  <a:close/>
                </a:path>
                <a:path w="1254759" h="88264">
                  <a:moveTo>
                    <a:pt x="176060" y="26924"/>
                  </a:moveTo>
                  <a:lnTo>
                    <a:pt x="171119" y="21996"/>
                  </a:lnTo>
                  <a:lnTo>
                    <a:pt x="165049" y="21996"/>
                  </a:lnTo>
                  <a:lnTo>
                    <a:pt x="158965" y="21996"/>
                  </a:lnTo>
                  <a:lnTo>
                    <a:pt x="154038" y="26924"/>
                  </a:lnTo>
                  <a:lnTo>
                    <a:pt x="154038" y="39077"/>
                  </a:lnTo>
                  <a:lnTo>
                    <a:pt x="158965" y="44005"/>
                  </a:lnTo>
                  <a:lnTo>
                    <a:pt x="154038" y="48933"/>
                  </a:lnTo>
                  <a:lnTo>
                    <a:pt x="149123" y="44005"/>
                  </a:lnTo>
                  <a:lnTo>
                    <a:pt x="143040" y="44005"/>
                  </a:lnTo>
                  <a:lnTo>
                    <a:pt x="136982" y="44005"/>
                  </a:lnTo>
                  <a:lnTo>
                    <a:pt x="132054" y="48933"/>
                  </a:lnTo>
                  <a:lnTo>
                    <a:pt x="127101" y="44005"/>
                  </a:lnTo>
                  <a:lnTo>
                    <a:pt x="121043" y="44005"/>
                  </a:lnTo>
                  <a:lnTo>
                    <a:pt x="114960" y="44005"/>
                  </a:lnTo>
                  <a:lnTo>
                    <a:pt x="110032" y="48933"/>
                  </a:lnTo>
                  <a:lnTo>
                    <a:pt x="110032" y="61087"/>
                  </a:lnTo>
                  <a:lnTo>
                    <a:pt x="114960" y="66014"/>
                  </a:lnTo>
                  <a:lnTo>
                    <a:pt x="127101" y="66014"/>
                  </a:lnTo>
                  <a:lnTo>
                    <a:pt x="132054" y="61087"/>
                  </a:lnTo>
                  <a:lnTo>
                    <a:pt x="136982" y="66014"/>
                  </a:lnTo>
                  <a:lnTo>
                    <a:pt x="149123" y="66014"/>
                  </a:lnTo>
                  <a:lnTo>
                    <a:pt x="154038" y="61099"/>
                  </a:lnTo>
                  <a:lnTo>
                    <a:pt x="158965" y="66014"/>
                  </a:lnTo>
                  <a:lnTo>
                    <a:pt x="171119" y="66014"/>
                  </a:lnTo>
                  <a:lnTo>
                    <a:pt x="176060" y="61087"/>
                  </a:lnTo>
                  <a:lnTo>
                    <a:pt x="176060" y="48933"/>
                  </a:lnTo>
                  <a:lnTo>
                    <a:pt x="171119" y="44005"/>
                  </a:lnTo>
                  <a:lnTo>
                    <a:pt x="176060" y="39077"/>
                  </a:lnTo>
                  <a:lnTo>
                    <a:pt x="176060" y="26924"/>
                  </a:lnTo>
                  <a:close/>
                </a:path>
                <a:path w="1254759" h="88264">
                  <a:moveTo>
                    <a:pt x="220065" y="26924"/>
                  </a:moveTo>
                  <a:lnTo>
                    <a:pt x="215138" y="21996"/>
                  </a:lnTo>
                  <a:lnTo>
                    <a:pt x="209054" y="21996"/>
                  </a:lnTo>
                  <a:lnTo>
                    <a:pt x="202971" y="21996"/>
                  </a:lnTo>
                  <a:lnTo>
                    <a:pt x="198043" y="26924"/>
                  </a:lnTo>
                  <a:lnTo>
                    <a:pt x="198043" y="39077"/>
                  </a:lnTo>
                  <a:lnTo>
                    <a:pt x="202971" y="44005"/>
                  </a:lnTo>
                  <a:lnTo>
                    <a:pt x="198043" y="48933"/>
                  </a:lnTo>
                  <a:lnTo>
                    <a:pt x="198043" y="61087"/>
                  </a:lnTo>
                  <a:lnTo>
                    <a:pt x="202971" y="66014"/>
                  </a:lnTo>
                  <a:lnTo>
                    <a:pt x="215138" y="66014"/>
                  </a:lnTo>
                  <a:lnTo>
                    <a:pt x="220065" y="61087"/>
                  </a:lnTo>
                  <a:lnTo>
                    <a:pt x="220065" y="48933"/>
                  </a:lnTo>
                  <a:lnTo>
                    <a:pt x="215138" y="44005"/>
                  </a:lnTo>
                  <a:lnTo>
                    <a:pt x="220065" y="39077"/>
                  </a:lnTo>
                  <a:lnTo>
                    <a:pt x="220065" y="26924"/>
                  </a:lnTo>
                  <a:close/>
                </a:path>
                <a:path w="1254759" h="88264">
                  <a:moveTo>
                    <a:pt x="506133" y="26924"/>
                  </a:moveTo>
                  <a:lnTo>
                    <a:pt x="501192" y="21996"/>
                  </a:lnTo>
                  <a:lnTo>
                    <a:pt x="495122" y="21996"/>
                  </a:lnTo>
                  <a:lnTo>
                    <a:pt x="489038" y="21996"/>
                  </a:lnTo>
                  <a:lnTo>
                    <a:pt x="484111" y="26924"/>
                  </a:lnTo>
                  <a:lnTo>
                    <a:pt x="479196" y="21996"/>
                  </a:lnTo>
                  <a:lnTo>
                    <a:pt x="473113" y="21996"/>
                  </a:lnTo>
                  <a:lnTo>
                    <a:pt x="467029" y="21996"/>
                  </a:lnTo>
                  <a:lnTo>
                    <a:pt x="467029" y="44005"/>
                  </a:lnTo>
                  <a:lnTo>
                    <a:pt x="462102" y="48933"/>
                  </a:lnTo>
                  <a:lnTo>
                    <a:pt x="457174" y="44005"/>
                  </a:lnTo>
                  <a:lnTo>
                    <a:pt x="462102" y="39090"/>
                  </a:lnTo>
                  <a:lnTo>
                    <a:pt x="467029" y="44005"/>
                  </a:lnTo>
                  <a:lnTo>
                    <a:pt x="467029" y="21996"/>
                  </a:lnTo>
                  <a:lnTo>
                    <a:pt x="462102" y="26924"/>
                  </a:lnTo>
                  <a:lnTo>
                    <a:pt x="457174" y="21996"/>
                  </a:lnTo>
                  <a:lnTo>
                    <a:pt x="451104" y="21996"/>
                  </a:lnTo>
                  <a:lnTo>
                    <a:pt x="445020" y="21996"/>
                  </a:lnTo>
                  <a:lnTo>
                    <a:pt x="440093" y="26924"/>
                  </a:lnTo>
                  <a:lnTo>
                    <a:pt x="435178" y="21996"/>
                  </a:lnTo>
                  <a:lnTo>
                    <a:pt x="429094" y="21996"/>
                  </a:lnTo>
                  <a:lnTo>
                    <a:pt x="423011" y="21996"/>
                  </a:lnTo>
                  <a:lnTo>
                    <a:pt x="418084" y="26924"/>
                  </a:lnTo>
                  <a:lnTo>
                    <a:pt x="413169" y="21996"/>
                  </a:lnTo>
                  <a:lnTo>
                    <a:pt x="407085" y="21996"/>
                  </a:lnTo>
                  <a:lnTo>
                    <a:pt x="401027" y="21996"/>
                  </a:lnTo>
                  <a:lnTo>
                    <a:pt x="396100" y="26924"/>
                  </a:lnTo>
                  <a:lnTo>
                    <a:pt x="391160" y="21996"/>
                  </a:lnTo>
                  <a:lnTo>
                    <a:pt x="385102" y="21996"/>
                  </a:lnTo>
                  <a:lnTo>
                    <a:pt x="379018" y="21996"/>
                  </a:lnTo>
                  <a:lnTo>
                    <a:pt x="374091" y="26924"/>
                  </a:lnTo>
                  <a:lnTo>
                    <a:pt x="369163" y="21996"/>
                  </a:lnTo>
                  <a:lnTo>
                    <a:pt x="363093" y="21996"/>
                  </a:lnTo>
                  <a:lnTo>
                    <a:pt x="357009" y="21996"/>
                  </a:lnTo>
                  <a:lnTo>
                    <a:pt x="352082" y="26924"/>
                  </a:lnTo>
                  <a:lnTo>
                    <a:pt x="352082" y="39077"/>
                  </a:lnTo>
                  <a:lnTo>
                    <a:pt x="357009" y="44005"/>
                  </a:lnTo>
                  <a:lnTo>
                    <a:pt x="352082" y="48933"/>
                  </a:lnTo>
                  <a:lnTo>
                    <a:pt x="347167" y="44005"/>
                  </a:lnTo>
                  <a:lnTo>
                    <a:pt x="341083" y="44005"/>
                  </a:lnTo>
                  <a:lnTo>
                    <a:pt x="335000" y="44005"/>
                  </a:lnTo>
                  <a:lnTo>
                    <a:pt x="330073" y="48933"/>
                  </a:lnTo>
                  <a:lnTo>
                    <a:pt x="325158" y="44005"/>
                  </a:lnTo>
                  <a:lnTo>
                    <a:pt x="319074" y="44005"/>
                  </a:lnTo>
                  <a:lnTo>
                    <a:pt x="312991" y="44005"/>
                  </a:lnTo>
                  <a:lnTo>
                    <a:pt x="308076" y="48920"/>
                  </a:lnTo>
                  <a:lnTo>
                    <a:pt x="303161" y="44005"/>
                  </a:lnTo>
                  <a:lnTo>
                    <a:pt x="297078" y="44005"/>
                  </a:lnTo>
                  <a:lnTo>
                    <a:pt x="290995" y="44005"/>
                  </a:lnTo>
                  <a:lnTo>
                    <a:pt x="286067" y="48933"/>
                  </a:lnTo>
                  <a:lnTo>
                    <a:pt x="281152" y="44005"/>
                  </a:lnTo>
                  <a:lnTo>
                    <a:pt x="286080" y="39077"/>
                  </a:lnTo>
                  <a:lnTo>
                    <a:pt x="286080" y="26924"/>
                  </a:lnTo>
                  <a:lnTo>
                    <a:pt x="281152" y="21996"/>
                  </a:lnTo>
                  <a:lnTo>
                    <a:pt x="275069" y="21996"/>
                  </a:lnTo>
                  <a:lnTo>
                    <a:pt x="269011" y="21996"/>
                  </a:lnTo>
                  <a:lnTo>
                    <a:pt x="264083" y="26924"/>
                  </a:lnTo>
                  <a:lnTo>
                    <a:pt x="259156" y="21996"/>
                  </a:lnTo>
                  <a:lnTo>
                    <a:pt x="253072" y="21996"/>
                  </a:lnTo>
                  <a:lnTo>
                    <a:pt x="246989" y="21996"/>
                  </a:lnTo>
                  <a:lnTo>
                    <a:pt x="242062" y="26924"/>
                  </a:lnTo>
                  <a:lnTo>
                    <a:pt x="242062" y="39077"/>
                  </a:lnTo>
                  <a:lnTo>
                    <a:pt x="246989" y="44005"/>
                  </a:lnTo>
                  <a:lnTo>
                    <a:pt x="259156" y="44005"/>
                  </a:lnTo>
                  <a:lnTo>
                    <a:pt x="264083" y="39077"/>
                  </a:lnTo>
                  <a:lnTo>
                    <a:pt x="269011" y="44005"/>
                  </a:lnTo>
                  <a:lnTo>
                    <a:pt x="264083" y="48933"/>
                  </a:lnTo>
                  <a:lnTo>
                    <a:pt x="264083" y="61087"/>
                  </a:lnTo>
                  <a:lnTo>
                    <a:pt x="269011" y="66014"/>
                  </a:lnTo>
                  <a:lnTo>
                    <a:pt x="281152" y="66014"/>
                  </a:lnTo>
                  <a:lnTo>
                    <a:pt x="286067" y="61099"/>
                  </a:lnTo>
                  <a:lnTo>
                    <a:pt x="290995" y="66014"/>
                  </a:lnTo>
                  <a:lnTo>
                    <a:pt x="303161" y="66014"/>
                  </a:lnTo>
                  <a:lnTo>
                    <a:pt x="308076" y="61099"/>
                  </a:lnTo>
                  <a:lnTo>
                    <a:pt x="312991" y="66014"/>
                  </a:lnTo>
                  <a:lnTo>
                    <a:pt x="325158" y="66014"/>
                  </a:lnTo>
                  <a:lnTo>
                    <a:pt x="330073" y="61099"/>
                  </a:lnTo>
                  <a:lnTo>
                    <a:pt x="335000" y="66014"/>
                  </a:lnTo>
                  <a:lnTo>
                    <a:pt x="347167" y="66014"/>
                  </a:lnTo>
                  <a:lnTo>
                    <a:pt x="352082" y="61099"/>
                  </a:lnTo>
                  <a:lnTo>
                    <a:pt x="357009" y="66014"/>
                  </a:lnTo>
                  <a:lnTo>
                    <a:pt x="369163" y="66014"/>
                  </a:lnTo>
                  <a:lnTo>
                    <a:pt x="374103" y="61087"/>
                  </a:lnTo>
                  <a:lnTo>
                    <a:pt x="374103" y="48933"/>
                  </a:lnTo>
                  <a:lnTo>
                    <a:pt x="369163" y="44005"/>
                  </a:lnTo>
                  <a:lnTo>
                    <a:pt x="374091" y="39090"/>
                  </a:lnTo>
                  <a:lnTo>
                    <a:pt x="379018" y="44005"/>
                  </a:lnTo>
                  <a:lnTo>
                    <a:pt x="391160" y="44005"/>
                  </a:lnTo>
                  <a:lnTo>
                    <a:pt x="396100" y="39090"/>
                  </a:lnTo>
                  <a:lnTo>
                    <a:pt x="401027" y="44005"/>
                  </a:lnTo>
                  <a:lnTo>
                    <a:pt x="413169" y="44005"/>
                  </a:lnTo>
                  <a:lnTo>
                    <a:pt x="418084" y="39090"/>
                  </a:lnTo>
                  <a:lnTo>
                    <a:pt x="423011" y="44005"/>
                  </a:lnTo>
                  <a:lnTo>
                    <a:pt x="435178" y="44005"/>
                  </a:lnTo>
                  <a:lnTo>
                    <a:pt x="440093" y="39090"/>
                  </a:lnTo>
                  <a:lnTo>
                    <a:pt x="445020" y="44005"/>
                  </a:lnTo>
                  <a:lnTo>
                    <a:pt x="440093" y="48933"/>
                  </a:lnTo>
                  <a:lnTo>
                    <a:pt x="440093" y="61087"/>
                  </a:lnTo>
                  <a:lnTo>
                    <a:pt x="445020" y="66014"/>
                  </a:lnTo>
                  <a:lnTo>
                    <a:pt x="457174" y="66014"/>
                  </a:lnTo>
                  <a:lnTo>
                    <a:pt x="462102" y="61099"/>
                  </a:lnTo>
                  <a:lnTo>
                    <a:pt x="467029" y="66014"/>
                  </a:lnTo>
                  <a:lnTo>
                    <a:pt x="479196" y="66014"/>
                  </a:lnTo>
                  <a:lnTo>
                    <a:pt x="484124" y="61087"/>
                  </a:lnTo>
                  <a:lnTo>
                    <a:pt x="484124" y="48933"/>
                  </a:lnTo>
                  <a:lnTo>
                    <a:pt x="479196" y="44005"/>
                  </a:lnTo>
                  <a:lnTo>
                    <a:pt x="484111" y="39090"/>
                  </a:lnTo>
                  <a:lnTo>
                    <a:pt x="489038" y="44005"/>
                  </a:lnTo>
                  <a:lnTo>
                    <a:pt x="501192" y="44005"/>
                  </a:lnTo>
                  <a:lnTo>
                    <a:pt x="506133" y="39077"/>
                  </a:lnTo>
                  <a:lnTo>
                    <a:pt x="506133" y="26924"/>
                  </a:lnTo>
                  <a:close/>
                </a:path>
                <a:path w="1254759" h="88264">
                  <a:moveTo>
                    <a:pt x="550125" y="48933"/>
                  </a:moveTo>
                  <a:lnTo>
                    <a:pt x="545185" y="44005"/>
                  </a:lnTo>
                  <a:lnTo>
                    <a:pt x="539115" y="44005"/>
                  </a:lnTo>
                  <a:lnTo>
                    <a:pt x="533057" y="44005"/>
                  </a:lnTo>
                  <a:lnTo>
                    <a:pt x="528116" y="48933"/>
                  </a:lnTo>
                  <a:lnTo>
                    <a:pt x="528116" y="61087"/>
                  </a:lnTo>
                  <a:lnTo>
                    <a:pt x="533057" y="66014"/>
                  </a:lnTo>
                  <a:lnTo>
                    <a:pt x="545185" y="66014"/>
                  </a:lnTo>
                  <a:lnTo>
                    <a:pt x="550125" y="61087"/>
                  </a:lnTo>
                  <a:lnTo>
                    <a:pt x="550125" y="48933"/>
                  </a:lnTo>
                  <a:close/>
                </a:path>
                <a:path w="1254759" h="88264">
                  <a:moveTo>
                    <a:pt x="594144" y="26924"/>
                  </a:moveTo>
                  <a:lnTo>
                    <a:pt x="589203" y="21996"/>
                  </a:lnTo>
                  <a:lnTo>
                    <a:pt x="583133" y="21996"/>
                  </a:lnTo>
                  <a:lnTo>
                    <a:pt x="577049" y="21996"/>
                  </a:lnTo>
                  <a:lnTo>
                    <a:pt x="572122" y="26924"/>
                  </a:lnTo>
                  <a:lnTo>
                    <a:pt x="567207" y="21996"/>
                  </a:lnTo>
                  <a:lnTo>
                    <a:pt x="561124" y="21996"/>
                  </a:lnTo>
                  <a:lnTo>
                    <a:pt x="555040" y="21996"/>
                  </a:lnTo>
                  <a:lnTo>
                    <a:pt x="550113" y="26924"/>
                  </a:lnTo>
                  <a:lnTo>
                    <a:pt x="550113" y="39077"/>
                  </a:lnTo>
                  <a:lnTo>
                    <a:pt x="555040" y="44005"/>
                  </a:lnTo>
                  <a:lnTo>
                    <a:pt x="567207" y="44005"/>
                  </a:lnTo>
                  <a:lnTo>
                    <a:pt x="572122" y="39090"/>
                  </a:lnTo>
                  <a:lnTo>
                    <a:pt x="577049" y="44005"/>
                  </a:lnTo>
                  <a:lnTo>
                    <a:pt x="589203" y="44005"/>
                  </a:lnTo>
                  <a:lnTo>
                    <a:pt x="594144" y="39077"/>
                  </a:lnTo>
                  <a:lnTo>
                    <a:pt x="594144" y="26924"/>
                  </a:lnTo>
                  <a:close/>
                </a:path>
                <a:path w="1254759" h="88264">
                  <a:moveTo>
                    <a:pt x="704164" y="48933"/>
                  </a:moveTo>
                  <a:lnTo>
                    <a:pt x="699236" y="44005"/>
                  </a:lnTo>
                  <a:lnTo>
                    <a:pt x="693153" y="44005"/>
                  </a:lnTo>
                  <a:lnTo>
                    <a:pt x="687070" y="44005"/>
                  </a:lnTo>
                  <a:lnTo>
                    <a:pt x="682142" y="48933"/>
                  </a:lnTo>
                  <a:lnTo>
                    <a:pt x="677214" y="44005"/>
                  </a:lnTo>
                  <a:lnTo>
                    <a:pt x="682155" y="39077"/>
                  </a:lnTo>
                  <a:lnTo>
                    <a:pt x="682155" y="26924"/>
                  </a:lnTo>
                  <a:lnTo>
                    <a:pt x="677214" y="21996"/>
                  </a:lnTo>
                  <a:lnTo>
                    <a:pt x="671144" y="21996"/>
                  </a:lnTo>
                  <a:lnTo>
                    <a:pt x="665086" y="21996"/>
                  </a:lnTo>
                  <a:lnTo>
                    <a:pt x="660158" y="26924"/>
                  </a:lnTo>
                  <a:lnTo>
                    <a:pt x="655205" y="21996"/>
                  </a:lnTo>
                  <a:lnTo>
                    <a:pt x="649147" y="21996"/>
                  </a:lnTo>
                  <a:lnTo>
                    <a:pt x="643064" y="21996"/>
                  </a:lnTo>
                  <a:lnTo>
                    <a:pt x="638136" y="26924"/>
                  </a:lnTo>
                  <a:lnTo>
                    <a:pt x="633222" y="21996"/>
                  </a:lnTo>
                  <a:lnTo>
                    <a:pt x="627151" y="21996"/>
                  </a:lnTo>
                  <a:lnTo>
                    <a:pt x="621068" y="21996"/>
                  </a:lnTo>
                  <a:lnTo>
                    <a:pt x="616140" y="26924"/>
                  </a:lnTo>
                  <a:lnTo>
                    <a:pt x="616140" y="39077"/>
                  </a:lnTo>
                  <a:lnTo>
                    <a:pt x="621068" y="44005"/>
                  </a:lnTo>
                  <a:lnTo>
                    <a:pt x="616140" y="48933"/>
                  </a:lnTo>
                  <a:lnTo>
                    <a:pt x="611225" y="44005"/>
                  </a:lnTo>
                  <a:lnTo>
                    <a:pt x="605142" y="44005"/>
                  </a:lnTo>
                  <a:lnTo>
                    <a:pt x="599059" y="44005"/>
                  </a:lnTo>
                  <a:lnTo>
                    <a:pt x="594131" y="48933"/>
                  </a:lnTo>
                  <a:lnTo>
                    <a:pt x="594131" y="61087"/>
                  </a:lnTo>
                  <a:lnTo>
                    <a:pt x="599059" y="66014"/>
                  </a:lnTo>
                  <a:lnTo>
                    <a:pt x="611225" y="66014"/>
                  </a:lnTo>
                  <a:lnTo>
                    <a:pt x="616140" y="61099"/>
                  </a:lnTo>
                  <a:lnTo>
                    <a:pt x="621068" y="66014"/>
                  </a:lnTo>
                  <a:lnTo>
                    <a:pt x="633222" y="66014"/>
                  </a:lnTo>
                  <a:lnTo>
                    <a:pt x="638162" y="61087"/>
                  </a:lnTo>
                  <a:lnTo>
                    <a:pt x="638162" y="48933"/>
                  </a:lnTo>
                  <a:lnTo>
                    <a:pt x="633222" y="44005"/>
                  </a:lnTo>
                  <a:lnTo>
                    <a:pt x="638136" y="39090"/>
                  </a:lnTo>
                  <a:lnTo>
                    <a:pt x="643064" y="44005"/>
                  </a:lnTo>
                  <a:lnTo>
                    <a:pt x="655205" y="44005"/>
                  </a:lnTo>
                  <a:lnTo>
                    <a:pt x="660146" y="39090"/>
                  </a:lnTo>
                  <a:lnTo>
                    <a:pt x="665086" y="44005"/>
                  </a:lnTo>
                  <a:lnTo>
                    <a:pt x="660146" y="48933"/>
                  </a:lnTo>
                  <a:lnTo>
                    <a:pt x="660146" y="61087"/>
                  </a:lnTo>
                  <a:lnTo>
                    <a:pt x="665086" y="66014"/>
                  </a:lnTo>
                  <a:lnTo>
                    <a:pt x="677214" y="66014"/>
                  </a:lnTo>
                  <a:lnTo>
                    <a:pt x="682142" y="61099"/>
                  </a:lnTo>
                  <a:lnTo>
                    <a:pt x="687070" y="66014"/>
                  </a:lnTo>
                  <a:lnTo>
                    <a:pt x="699236" y="66014"/>
                  </a:lnTo>
                  <a:lnTo>
                    <a:pt x="704164" y="61087"/>
                  </a:lnTo>
                  <a:lnTo>
                    <a:pt x="704164" y="48933"/>
                  </a:lnTo>
                  <a:close/>
                </a:path>
                <a:path w="1254759" h="88264">
                  <a:moveTo>
                    <a:pt x="858202" y="26924"/>
                  </a:moveTo>
                  <a:lnTo>
                    <a:pt x="853262" y="21996"/>
                  </a:lnTo>
                  <a:lnTo>
                    <a:pt x="847191" y="21996"/>
                  </a:lnTo>
                  <a:lnTo>
                    <a:pt x="841108" y="21996"/>
                  </a:lnTo>
                  <a:lnTo>
                    <a:pt x="836180" y="26924"/>
                  </a:lnTo>
                  <a:lnTo>
                    <a:pt x="831265" y="21996"/>
                  </a:lnTo>
                  <a:lnTo>
                    <a:pt x="825182" y="21996"/>
                  </a:lnTo>
                  <a:lnTo>
                    <a:pt x="819099" y="21996"/>
                  </a:lnTo>
                  <a:lnTo>
                    <a:pt x="814171" y="26924"/>
                  </a:lnTo>
                  <a:lnTo>
                    <a:pt x="809244" y="21996"/>
                  </a:lnTo>
                  <a:lnTo>
                    <a:pt x="803186" y="21996"/>
                  </a:lnTo>
                  <a:lnTo>
                    <a:pt x="797102" y="21996"/>
                  </a:lnTo>
                  <a:lnTo>
                    <a:pt x="792175" y="26924"/>
                  </a:lnTo>
                  <a:lnTo>
                    <a:pt x="787260" y="21996"/>
                  </a:lnTo>
                  <a:lnTo>
                    <a:pt x="781177" y="21996"/>
                  </a:lnTo>
                  <a:lnTo>
                    <a:pt x="775093" y="21996"/>
                  </a:lnTo>
                  <a:lnTo>
                    <a:pt x="770166" y="26924"/>
                  </a:lnTo>
                  <a:lnTo>
                    <a:pt x="765238" y="21996"/>
                  </a:lnTo>
                  <a:lnTo>
                    <a:pt x="759167" y="21996"/>
                  </a:lnTo>
                  <a:lnTo>
                    <a:pt x="753084" y="21996"/>
                  </a:lnTo>
                  <a:lnTo>
                    <a:pt x="748169" y="26911"/>
                  </a:lnTo>
                  <a:lnTo>
                    <a:pt x="743254" y="21996"/>
                  </a:lnTo>
                  <a:lnTo>
                    <a:pt x="737171" y="21996"/>
                  </a:lnTo>
                  <a:lnTo>
                    <a:pt x="731088" y="21996"/>
                  </a:lnTo>
                  <a:lnTo>
                    <a:pt x="726160" y="26924"/>
                  </a:lnTo>
                  <a:lnTo>
                    <a:pt x="726160" y="39077"/>
                  </a:lnTo>
                  <a:lnTo>
                    <a:pt x="731088" y="44005"/>
                  </a:lnTo>
                  <a:lnTo>
                    <a:pt x="743254" y="44005"/>
                  </a:lnTo>
                  <a:lnTo>
                    <a:pt x="748169" y="39090"/>
                  </a:lnTo>
                  <a:lnTo>
                    <a:pt x="753084" y="44005"/>
                  </a:lnTo>
                  <a:lnTo>
                    <a:pt x="765238" y="44005"/>
                  </a:lnTo>
                  <a:lnTo>
                    <a:pt x="770166" y="39090"/>
                  </a:lnTo>
                  <a:lnTo>
                    <a:pt x="775093" y="44005"/>
                  </a:lnTo>
                  <a:lnTo>
                    <a:pt x="787260" y="44005"/>
                  </a:lnTo>
                  <a:lnTo>
                    <a:pt x="792175" y="39090"/>
                  </a:lnTo>
                  <a:lnTo>
                    <a:pt x="797102" y="44005"/>
                  </a:lnTo>
                  <a:lnTo>
                    <a:pt x="792175" y="48933"/>
                  </a:lnTo>
                  <a:lnTo>
                    <a:pt x="792175" y="61087"/>
                  </a:lnTo>
                  <a:lnTo>
                    <a:pt x="797102" y="66014"/>
                  </a:lnTo>
                  <a:lnTo>
                    <a:pt x="809244" y="66014"/>
                  </a:lnTo>
                  <a:lnTo>
                    <a:pt x="814171" y="61087"/>
                  </a:lnTo>
                  <a:lnTo>
                    <a:pt x="814171" y="48933"/>
                  </a:lnTo>
                  <a:lnTo>
                    <a:pt x="809244" y="44005"/>
                  </a:lnTo>
                  <a:lnTo>
                    <a:pt x="814171" y="39077"/>
                  </a:lnTo>
                  <a:lnTo>
                    <a:pt x="819099" y="44005"/>
                  </a:lnTo>
                  <a:lnTo>
                    <a:pt x="831265" y="44005"/>
                  </a:lnTo>
                  <a:lnTo>
                    <a:pt x="836180" y="39090"/>
                  </a:lnTo>
                  <a:lnTo>
                    <a:pt x="841108" y="44005"/>
                  </a:lnTo>
                  <a:lnTo>
                    <a:pt x="836180" y="48933"/>
                  </a:lnTo>
                  <a:lnTo>
                    <a:pt x="836180" y="61087"/>
                  </a:lnTo>
                  <a:lnTo>
                    <a:pt x="841108" y="66014"/>
                  </a:lnTo>
                  <a:lnTo>
                    <a:pt x="853262" y="66014"/>
                  </a:lnTo>
                  <a:lnTo>
                    <a:pt x="858202" y="61087"/>
                  </a:lnTo>
                  <a:lnTo>
                    <a:pt x="858202" y="48933"/>
                  </a:lnTo>
                  <a:lnTo>
                    <a:pt x="853262" y="44005"/>
                  </a:lnTo>
                  <a:lnTo>
                    <a:pt x="858202" y="39077"/>
                  </a:lnTo>
                  <a:lnTo>
                    <a:pt x="858202" y="26924"/>
                  </a:lnTo>
                  <a:close/>
                </a:path>
                <a:path w="1254759" h="88264">
                  <a:moveTo>
                    <a:pt x="924217" y="48933"/>
                  </a:moveTo>
                  <a:lnTo>
                    <a:pt x="919276" y="44005"/>
                  </a:lnTo>
                  <a:lnTo>
                    <a:pt x="913206" y="44005"/>
                  </a:lnTo>
                  <a:lnTo>
                    <a:pt x="907122" y="44005"/>
                  </a:lnTo>
                  <a:lnTo>
                    <a:pt x="902195" y="48933"/>
                  </a:lnTo>
                  <a:lnTo>
                    <a:pt x="897267" y="44005"/>
                  </a:lnTo>
                  <a:lnTo>
                    <a:pt x="891197" y="44005"/>
                  </a:lnTo>
                  <a:lnTo>
                    <a:pt x="885113" y="44005"/>
                  </a:lnTo>
                  <a:lnTo>
                    <a:pt x="880186" y="48933"/>
                  </a:lnTo>
                  <a:lnTo>
                    <a:pt x="880186" y="61087"/>
                  </a:lnTo>
                  <a:lnTo>
                    <a:pt x="885113" y="66014"/>
                  </a:lnTo>
                  <a:lnTo>
                    <a:pt x="897267" y="66014"/>
                  </a:lnTo>
                  <a:lnTo>
                    <a:pt x="902195" y="61099"/>
                  </a:lnTo>
                  <a:lnTo>
                    <a:pt x="907122" y="66014"/>
                  </a:lnTo>
                  <a:lnTo>
                    <a:pt x="919276" y="66014"/>
                  </a:lnTo>
                  <a:lnTo>
                    <a:pt x="924217" y="61087"/>
                  </a:lnTo>
                  <a:lnTo>
                    <a:pt x="924217" y="48933"/>
                  </a:lnTo>
                  <a:close/>
                </a:path>
                <a:path w="1254759" h="88264">
                  <a:moveTo>
                    <a:pt x="968209" y="26924"/>
                  </a:moveTo>
                  <a:lnTo>
                    <a:pt x="963282" y="21996"/>
                  </a:lnTo>
                  <a:lnTo>
                    <a:pt x="957199" y="21996"/>
                  </a:lnTo>
                  <a:lnTo>
                    <a:pt x="951115" y="21996"/>
                  </a:lnTo>
                  <a:lnTo>
                    <a:pt x="946188" y="26924"/>
                  </a:lnTo>
                  <a:lnTo>
                    <a:pt x="941273" y="21996"/>
                  </a:lnTo>
                  <a:lnTo>
                    <a:pt x="935202" y="21996"/>
                  </a:lnTo>
                  <a:lnTo>
                    <a:pt x="929144" y="21996"/>
                  </a:lnTo>
                  <a:lnTo>
                    <a:pt x="924204" y="26924"/>
                  </a:lnTo>
                  <a:lnTo>
                    <a:pt x="924204" y="39077"/>
                  </a:lnTo>
                  <a:lnTo>
                    <a:pt x="929144" y="44005"/>
                  </a:lnTo>
                  <a:lnTo>
                    <a:pt x="941273" y="44005"/>
                  </a:lnTo>
                  <a:lnTo>
                    <a:pt x="946188" y="39090"/>
                  </a:lnTo>
                  <a:lnTo>
                    <a:pt x="951115" y="44005"/>
                  </a:lnTo>
                  <a:lnTo>
                    <a:pt x="946188" y="48933"/>
                  </a:lnTo>
                  <a:lnTo>
                    <a:pt x="946188" y="61087"/>
                  </a:lnTo>
                  <a:lnTo>
                    <a:pt x="951115" y="66014"/>
                  </a:lnTo>
                  <a:lnTo>
                    <a:pt x="963282" y="66014"/>
                  </a:lnTo>
                  <a:lnTo>
                    <a:pt x="968209" y="61087"/>
                  </a:lnTo>
                  <a:lnTo>
                    <a:pt x="968209" y="48933"/>
                  </a:lnTo>
                  <a:lnTo>
                    <a:pt x="963282" y="44005"/>
                  </a:lnTo>
                  <a:lnTo>
                    <a:pt x="968209" y="39077"/>
                  </a:lnTo>
                  <a:lnTo>
                    <a:pt x="968209" y="26924"/>
                  </a:lnTo>
                  <a:close/>
                </a:path>
                <a:path w="1254759" h="88264">
                  <a:moveTo>
                    <a:pt x="1122248" y="4927"/>
                  </a:moveTo>
                  <a:lnTo>
                    <a:pt x="1117320" y="0"/>
                  </a:lnTo>
                  <a:lnTo>
                    <a:pt x="1111237" y="0"/>
                  </a:lnTo>
                  <a:lnTo>
                    <a:pt x="1105154" y="0"/>
                  </a:lnTo>
                  <a:lnTo>
                    <a:pt x="1100226" y="4927"/>
                  </a:lnTo>
                  <a:lnTo>
                    <a:pt x="1095311" y="0"/>
                  </a:lnTo>
                  <a:lnTo>
                    <a:pt x="1089228" y="0"/>
                  </a:lnTo>
                  <a:lnTo>
                    <a:pt x="1083144" y="0"/>
                  </a:lnTo>
                  <a:lnTo>
                    <a:pt x="1078217" y="4927"/>
                  </a:lnTo>
                  <a:lnTo>
                    <a:pt x="1078217" y="17068"/>
                  </a:lnTo>
                  <a:lnTo>
                    <a:pt x="1083144" y="21996"/>
                  </a:lnTo>
                  <a:lnTo>
                    <a:pt x="1083144" y="44005"/>
                  </a:lnTo>
                  <a:lnTo>
                    <a:pt x="1078217" y="48933"/>
                  </a:lnTo>
                  <a:lnTo>
                    <a:pt x="1073302" y="44005"/>
                  </a:lnTo>
                  <a:lnTo>
                    <a:pt x="1078217" y="39090"/>
                  </a:lnTo>
                  <a:lnTo>
                    <a:pt x="1083144" y="44005"/>
                  </a:lnTo>
                  <a:lnTo>
                    <a:pt x="1083144" y="21996"/>
                  </a:lnTo>
                  <a:lnTo>
                    <a:pt x="1078217" y="26924"/>
                  </a:lnTo>
                  <a:lnTo>
                    <a:pt x="1073302" y="21996"/>
                  </a:lnTo>
                  <a:lnTo>
                    <a:pt x="1067231" y="21996"/>
                  </a:lnTo>
                  <a:lnTo>
                    <a:pt x="1061173" y="21996"/>
                  </a:lnTo>
                  <a:lnTo>
                    <a:pt x="1061173" y="44005"/>
                  </a:lnTo>
                  <a:lnTo>
                    <a:pt x="1056246" y="48933"/>
                  </a:lnTo>
                  <a:lnTo>
                    <a:pt x="1051306" y="44005"/>
                  </a:lnTo>
                  <a:lnTo>
                    <a:pt x="1056233" y="39090"/>
                  </a:lnTo>
                  <a:lnTo>
                    <a:pt x="1061173" y="44005"/>
                  </a:lnTo>
                  <a:lnTo>
                    <a:pt x="1061173" y="21996"/>
                  </a:lnTo>
                  <a:lnTo>
                    <a:pt x="1056246" y="26924"/>
                  </a:lnTo>
                  <a:lnTo>
                    <a:pt x="1051306" y="21996"/>
                  </a:lnTo>
                  <a:lnTo>
                    <a:pt x="1045235" y="21996"/>
                  </a:lnTo>
                  <a:lnTo>
                    <a:pt x="1039152" y="21996"/>
                  </a:lnTo>
                  <a:lnTo>
                    <a:pt x="1034224" y="26924"/>
                  </a:lnTo>
                  <a:lnTo>
                    <a:pt x="1029309" y="21996"/>
                  </a:lnTo>
                  <a:lnTo>
                    <a:pt x="1023226" y="21996"/>
                  </a:lnTo>
                  <a:lnTo>
                    <a:pt x="1017143" y="21996"/>
                  </a:lnTo>
                  <a:lnTo>
                    <a:pt x="1012215" y="26924"/>
                  </a:lnTo>
                  <a:lnTo>
                    <a:pt x="1007300" y="21996"/>
                  </a:lnTo>
                  <a:lnTo>
                    <a:pt x="1001217" y="21996"/>
                  </a:lnTo>
                  <a:lnTo>
                    <a:pt x="995133" y="21996"/>
                  </a:lnTo>
                  <a:lnTo>
                    <a:pt x="990206" y="26924"/>
                  </a:lnTo>
                  <a:lnTo>
                    <a:pt x="990206" y="39077"/>
                  </a:lnTo>
                  <a:lnTo>
                    <a:pt x="995133" y="44005"/>
                  </a:lnTo>
                  <a:lnTo>
                    <a:pt x="1007300" y="44005"/>
                  </a:lnTo>
                  <a:lnTo>
                    <a:pt x="1012215" y="39090"/>
                  </a:lnTo>
                  <a:lnTo>
                    <a:pt x="1017143" y="44005"/>
                  </a:lnTo>
                  <a:lnTo>
                    <a:pt x="1029309" y="44005"/>
                  </a:lnTo>
                  <a:lnTo>
                    <a:pt x="1034224" y="39090"/>
                  </a:lnTo>
                  <a:lnTo>
                    <a:pt x="1039152" y="44005"/>
                  </a:lnTo>
                  <a:lnTo>
                    <a:pt x="1034224" y="48933"/>
                  </a:lnTo>
                  <a:lnTo>
                    <a:pt x="1034224" y="61087"/>
                  </a:lnTo>
                  <a:lnTo>
                    <a:pt x="1039152" y="66014"/>
                  </a:lnTo>
                  <a:lnTo>
                    <a:pt x="1051306" y="66014"/>
                  </a:lnTo>
                  <a:lnTo>
                    <a:pt x="1056233" y="61099"/>
                  </a:lnTo>
                  <a:lnTo>
                    <a:pt x="1061173" y="66014"/>
                  </a:lnTo>
                  <a:lnTo>
                    <a:pt x="1073302" y="66014"/>
                  </a:lnTo>
                  <a:lnTo>
                    <a:pt x="1078217" y="61099"/>
                  </a:lnTo>
                  <a:lnTo>
                    <a:pt x="1083144" y="66014"/>
                  </a:lnTo>
                  <a:lnTo>
                    <a:pt x="1095311" y="66014"/>
                  </a:lnTo>
                  <a:lnTo>
                    <a:pt x="1100239" y="61087"/>
                  </a:lnTo>
                  <a:lnTo>
                    <a:pt x="1100239" y="48933"/>
                  </a:lnTo>
                  <a:lnTo>
                    <a:pt x="1095311" y="44005"/>
                  </a:lnTo>
                  <a:lnTo>
                    <a:pt x="1100239" y="39077"/>
                  </a:lnTo>
                  <a:lnTo>
                    <a:pt x="1100239" y="26924"/>
                  </a:lnTo>
                  <a:lnTo>
                    <a:pt x="1095311" y="21996"/>
                  </a:lnTo>
                  <a:lnTo>
                    <a:pt x="1100226" y="17081"/>
                  </a:lnTo>
                  <a:lnTo>
                    <a:pt x="1105154" y="21996"/>
                  </a:lnTo>
                  <a:lnTo>
                    <a:pt x="1117320" y="21996"/>
                  </a:lnTo>
                  <a:lnTo>
                    <a:pt x="1122248" y="17068"/>
                  </a:lnTo>
                  <a:lnTo>
                    <a:pt x="1122248" y="4927"/>
                  </a:lnTo>
                  <a:close/>
                </a:path>
                <a:path w="1254759" h="88264">
                  <a:moveTo>
                    <a:pt x="1144257" y="26924"/>
                  </a:moveTo>
                  <a:lnTo>
                    <a:pt x="1139329" y="21996"/>
                  </a:lnTo>
                  <a:lnTo>
                    <a:pt x="1133246" y="21996"/>
                  </a:lnTo>
                  <a:lnTo>
                    <a:pt x="1127163" y="21996"/>
                  </a:lnTo>
                  <a:lnTo>
                    <a:pt x="1122235" y="26924"/>
                  </a:lnTo>
                  <a:lnTo>
                    <a:pt x="1122235" y="39077"/>
                  </a:lnTo>
                  <a:lnTo>
                    <a:pt x="1127163" y="44005"/>
                  </a:lnTo>
                  <a:lnTo>
                    <a:pt x="1139329" y="44005"/>
                  </a:lnTo>
                  <a:lnTo>
                    <a:pt x="1144257" y="39077"/>
                  </a:lnTo>
                  <a:lnTo>
                    <a:pt x="1144257" y="26924"/>
                  </a:lnTo>
                  <a:close/>
                </a:path>
                <a:path w="1254759" h="88264">
                  <a:moveTo>
                    <a:pt x="1210259" y="48933"/>
                  </a:moveTo>
                  <a:lnTo>
                    <a:pt x="1205331" y="44005"/>
                  </a:lnTo>
                  <a:lnTo>
                    <a:pt x="1199273" y="44005"/>
                  </a:lnTo>
                  <a:lnTo>
                    <a:pt x="1193190" y="44005"/>
                  </a:lnTo>
                  <a:lnTo>
                    <a:pt x="1188262" y="48933"/>
                  </a:lnTo>
                  <a:lnTo>
                    <a:pt x="1183335" y="44005"/>
                  </a:lnTo>
                  <a:lnTo>
                    <a:pt x="1177264" y="44005"/>
                  </a:lnTo>
                  <a:lnTo>
                    <a:pt x="1171181" y="44005"/>
                  </a:lnTo>
                  <a:lnTo>
                    <a:pt x="1166253" y="48933"/>
                  </a:lnTo>
                  <a:lnTo>
                    <a:pt x="1161338" y="44005"/>
                  </a:lnTo>
                  <a:lnTo>
                    <a:pt x="1155255" y="44005"/>
                  </a:lnTo>
                  <a:lnTo>
                    <a:pt x="1149172" y="44005"/>
                  </a:lnTo>
                  <a:lnTo>
                    <a:pt x="1144244" y="48933"/>
                  </a:lnTo>
                  <a:lnTo>
                    <a:pt x="1144244" y="61087"/>
                  </a:lnTo>
                  <a:lnTo>
                    <a:pt x="1149172" y="66014"/>
                  </a:lnTo>
                  <a:lnTo>
                    <a:pt x="1161338" y="66014"/>
                  </a:lnTo>
                  <a:lnTo>
                    <a:pt x="1166253" y="61099"/>
                  </a:lnTo>
                  <a:lnTo>
                    <a:pt x="1171181" y="66014"/>
                  </a:lnTo>
                  <a:lnTo>
                    <a:pt x="1183335" y="66014"/>
                  </a:lnTo>
                  <a:lnTo>
                    <a:pt x="1188262" y="61099"/>
                  </a:lnTo>
                  <a:lnTo>
                    <a:pt x="1193190" y="66014"/>
                  </a:lnTo>
                  <a:lnTo>
                    <a:pt x="1205331" y="66014"/>
                  </a:lnTo>
                  <a:lnTo>
                    <a:pt x="1210259" y="61087"/>
                  </a:lnTo>
                  <a:lnTo>
                    <a:pt x="1210259" y="48933"/>
                  </a:lnTo>
                  <a:close/>
                </a:path>
                <a:path w="1254759" h="88264">
                  <a:moveTo>
                    <a:pt x="1254277" y="4927"/>
                  </a:moveTo>
                  <a:lnTo>
                    <a:pt x="1249337" y="0"/>
                  </a:lnTo>
                  <a:lnTo>
                    <a:pt x="1243266" y="0"/>
                  </a:lnTo>
                  <a:lnTo>
                    <a:pt x="1237183" y="0"/>
                  </a:lnTo>
                  <a:lnTo>
                    <a:pt x="1237183" y="21996"/>
                  </a:lnTo>
                  <a:lnTo>
                    <a:pt x="1232255" y="26924"/>
                  </a:lnTo>
                  <a:lnTo>
                    <a:pt x="1227340" y="21996"/>
                  </a:lnTo>
                  <a:lnTo>
                    <a:pt x="1232255" y="17081"/>
                  </a:lnTo>
                  <a:lnTo>
                    <a:pt x="1237183" y="21996"/>
                  </a:lnTo>
                  <a:lnTo>
                    <a:pt x="1237183" y="0"/>
                  </a:lnTo>
                  <a:lnTo>
                    <a:pt x="1232255" y="4927"/>
                  </a:lnTo>
                  <a:lnTo>
                    <a:pt x="1227340" y="0"/>
                  </a:lnTo>
                  <a:lnTo>
                    <a:pt x="1221257" y="0"/>
                  </a:lnTo>
                  <a:lnTo>
                    <a:pt x="1215174" y="0"/>
                  </a:lnTo>
                  <a:lnTo>
                    <a:pt x="1210246" y="4927"/>
                  </a:lnTo>
                  <a:lnTo>
                    <a:pt x="1205331" y="0"/>
                  </a:lnTo>
                  <a:lnTo>
                    <a:pt x="1199273" y="0"/>
                  </a:lnTo>
                  <a:lnTo>
                    <a:pt x="1193190" y="0"/>
                  </a:lnTo>
                  <a:lnTo>
                    <a:pt x="1188262" y="4927"/>
                  </a:lnTo>
                  <a:lnTo>
                    <a:pt x="1183335" y="0"/>
                  </a:lnTo>
                  <a:lnTo>
                    <a:pt x="1177264" y="0"/>
                  </a:lnTo>
                  <a:lnTo>
                    <a:pt x="1171181" y="0"/>
                  </a:lnTo>
                  <a:lnTo>
                    <a:pt x="1166253" y="4927"/>
                  </a:lnTo>
                  <a:lnTo>
                    <a:pt x="1166253" y="17068"/>
                  </a:lnTo>
                  <a:lnTo>
                    <a:pt x="1171181" y="21996"/>
                  </a:lnTo>
                  <a:lnTo>
                    <a:pt x="1183335" y="21996"/>
                  </a:lnTo>
                  <a:lnTo>
                    <a:pt x="1188262" y="17081"/>
                  </a:lnTo>
                  <a:lnTo>
                    <a:pt x="1193190" y="21996"/>
                  </a:lnTo>
                  <a:lnTo>
                    <a:pt x="1205331" y="21996"/>
                  </a:lnTo>
                  <a:lnTo>
                    <a:pt x="1210246" y="17081"/>
                  </a:lnTo>
                  <a:lnTo>
                    <a:pt x="1215174" y="21996"/>
                  </a:lnTo>
                  <a:lnTo>
                    <a:pt x="1210246" y="26924"/>
                  </a:lnTo>
                  <a:lnTo>
                    <a:pt x="1210246" y="39077"/>
                  </a:lnTo>
                  <a:lnTo>
                    <a:pt x="1215174" y="44005"/>
                  </a:lnTo>
                  <a:lnTo>
                    <a:pt x="1227340" y="44005"/>
                  </a:lnTo>
                  <a:lnTo>
                    <a:pt x="1232255" y="39090"/>
                  </a:lnTo>
                  <a:lnTo>
                    <a:pt x="1237183" y="44005"/>
                  </a:lnTo>
                  <a:lnTo>
                    <a:pt x="1249337" y="44005"/>
                  </a:lnTo>
                  <a:lnTo>
                    <a:pt x="1254277" y="39077"/>
                  </a:lnTo>
                  <a:lnTo>
                    <a:pt x="1254277" y="26924"/>
                  </a:lnTo>
                  <a:lnTo>
                    <a:pt x="1249337" y="21996"/>
                  </a:lnTo>
                  <a:lnTo>
                    <a:pt x="1254277" y="17068"/>
                  </a:lnTo>
                  <a:lnTo>
                    <a:pt x="1254277" y="492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044341" y="6458191"/>
              <a:ext cx="1254760" cy="66040"/>
            </a:xfrm>
            <a:custGeom>
              <a:avLst/>
              <a:gdLst/>
              <a:ahLst/>
              <a:cxnLst/>
              <a:rect l="l" t="t" r="r" b="b"/>
              <a:pathLst>
                <a:path w="1254759" h="66040">
                  <a:moveTo>
                    <a:pt x="110045" y="48945"/>
                  </a:moveTo>
                  <a:lnTo>
                    <a:pt x="105105" y="44018"/>
                  </a:lnTo>
                  <a:lnTo>
                    <a:pt x="99034" y="44018"/>
                  </a:lnTo>
                  <a:lnTo>
                    <a:pt x="92951" y="44018"/>
                  </a:lnTo>
                  <a:lnTo>
                    <a:pt x="88023" y="48945"/>
                  </a:lnTo>
                  <a:lnTo>
                    <a:pt x="83096" y="44018"/>
                  </a:lnTo>
                  <a:lnTo>
                    <a:pt x="77025" y="44018"/>
                  </a:lnTo>
                  <a:lnTo>
                    <a:pt x="70942" y="44018"/>
                  </a:lnTo>
                  <a:lnTo>
                    <a:pt x="66027" y="48933"/>
                  </a:lnTo>
                  <a:lnTo>
                    <a:pt x="61112" y="44018"/>
                  </a:lnTo>
                  <a:lnTo>
                    <a:pt x="66040" y="39090"/>
                  </a:lnTo>
                  <a:lnTo>
                    <a:pt x="66040" y="26936"/>
                  </a:lnTo>
                  <a:lnTo>
                    <a:pt x="61112" y="22009"/>
                  </a:lnTo>
                  <a:lnTo>
                    <a:pt x="66040" y="17081"/>
                  </a:lnTo>
                  <a:lnTo>
                    <a:pt x="66040" y="4927"/>
                  </a:lnTo>
                  <a:lnTo>
                    <a:pt x="61112" y="0"/>
                  </a:lnTo>
                  <a:lnTo>
                    <a:pt x="55029" y="0"/>
                  </a:lnTo>
                  <a:lnTo>
                    <a:pt x="48945" y="0"/>
                  </a:lnTo>
                  <a:lnTo>
                    <a:pt x="44018" y="4927"/>
                  </a:lnTo>
                  <a:lnTo>
                    <a:pt x="44018" y="17081"/>
                  </a:lnTo>
                  <a:lnTo>
                    <a:pt x="48945" y="22009"/>
                  </a:lnTo>
                  <a:lnTo>
                    <a:pt x="44018" y="26936"/>
                  </a:lnTo>
                  <a:lnTo>
                    <a:pt x="44018" y="39090"/>
                  </a:lnTo>
                  <a:lnTo>
                    <a:pt x="48945" y="44018"/>
                  </a:lnTo>
                  <a:lnTo>
                    <a:pt x="44018" y="48945"/>
                  </a:lnTo>
                  <a:lnTo>
                    <a:pt x="39090" y="44018"/>
                  </a:lnTo>
                  <a:lnTo>
                    <a:pt x="33020" y="44018"/>
                  </a:lnTo>
                  <a:lnTo>
                    <a:pt x="26936" y="44018"/>
                  </a:lnTo>
                  <a:lnTo>
                    <a:pt x="22009" y="48945"/>
                  </a:lnTo>
                  <a:lnTo>
                    <a:pt x="17094" y="44018"/>
                  </a:lnTo>
                  <a:lnTo>
                    <a:pt x="22021" y="39090"/>
                  </a:lnTo>
                  <a:lnTo>
                    <a:pt x="22021" y="26936"/>
                  </a:lnTo>
                  <a:lnTo>
                    <a:pt x="17094" y="22009"/>
                  </a:lnTo>
                  <a:lnTo>
                    <a:pt x="22021" y="17081"/>
                  </a:lnTo>
                  <a:lnTo>
                    <a:pt x="22021" y="4927"/>
                  </a:lnTo>
                  <a:lnTo>
                    <a:pt x="17094" y="0"/>
                  </a:lnTo>
                  <a:lnTo>
                    <a:pt x="11010" y="0"/>
                  </a:lnTo>
                  <a:lnTo>
                    <a:pt x="4953" y="0"/>
                  </a:lnTo>
                  <a:lnTo>
                    <a:pt x="0" y="4927"/>
                  </a:lnTo>
                  <a:lnTo>
                    <a:pt x="0" y="17081"/>
                  </a:lnTo>
                  <a:lnTo>
                    <a:pt x="4953" y="22009"/>
                  </a:lnTo>
                  <a:lnTo>
                    <a:pt x="0" y="26936"/>
                  </a:lnTo>
                  <a:lnTo>
                    <a:pt x="0" y="39090"/>
                  </a:lnTo>
                  <a:lnTo>
                    <a:pt x="4953" y="44018"/>
                  </a:lnTo>
                  <a:lnTo>
                    <a:pt x="0" y="48945"/>
                  </a:lnTo>
                  <a:lnTo>
                    <a:pt x="0" y="61087"/>
                  </a:lnTo>
                  <a:lnTo>
                    <a:pt x="4953" y="66014"/>
                  </a:lnTo>
                  <a:lnTo>
                    <a:pt x="17094" y="66014"/>
                  </a:lnTo>
                  <a:lnTo>
                    <a:pt x="22009" y="61099"/>
                  </a:lnTo>
                  <a:lnTo>
                    <a:pt x="26936" y="66014"/>
                  </a:lnTo>
                  <a:lnTo>
                    <a:pt x="39090" y="66014"/>
                  </a:lnTo>
                  <a:lnTo>
                    <a:pt x="44018" y="61099"/>
                  </a:lnTo>
                  <a:lnTo>
                    <a:pt x="48945" y="66014"/>
                  </a:lnTo>
                  <a:lnTo>
                    <a:pt x="61112" y="66014"/>
                  </a:lnTo>
                  <a:lnTo>
                    <a:pt x="66027" y="61099"/>
                  </a:lnTo>
                  <a:lnTo>
                    <a:pt x="70942" y="66014"/>
                  </a:lnTo>
                  <a:lnTo>
                    <a:pt x="83096" y="66014"/>
                  </a:lnTo>
                  <a:lnTo>
                    <a:pt x="88023" y="61099"/>
                  </a:lnTo>
                  <a:lnTo>
                    <a:pt x="92951" y="66014"/>
                  </a:lnTo>
                  <a:lnTo>
                    <a:pt x="105105" y="66014"/>
                  </a:lnTo>
                  <a:lnTo>
                    <a:pt x="110045" y="61087"/>
                  </a:lnTo>
                  <a:lnTo>
                    <a:pt x="110045" y="48945"/>
                  </a:lnTo>
                  <a:close/>
                </a:path>
                <a:path w="1254759" h="66040">
                  <a:moveTo>
                    <a:pt x="286080" y="4927"/>
                  </a:moveTo>
                  <a:lnTo>
                    <a:pt x="281152" y="0"/>
                  </a:lnTo>
                  <a:lnTo>
                    <a:pt x="275069" y="0"/>
                  </a:lnTo>
                  <a:lnTo>
                    <a:pt x="269011" y="0"/>
                  </a:lnTo>
                  <a:lnTo>
                    <a:pt x="264083" y="4927"/>
                  </a:lnTo>
                  <a:lnTo>
                    <a:pt x="259156" y="0"/>
                  </a:lnTo>
                  <a:lnTo>
                    <a:pt x="253072" y="0"/>
                  </a:lnTo>
                  <a:lnTo>
                    <a:pt x="246989" y="0"/>
                  </a:lnTo>
                  <a:lnTo>
                    <a:pt x="242062" y="4927"/>
                  </a:lnTo>
                  <a:lnTo>
                    <a:pt x="237134" y="0"/>
                  </a:lnTo>
                  <a:lnTo>
                    <a:pt x="231063" y="0"/>
                  </a:lnTo>
                  <a:lnTo>
                    <a:pt x="224980" y="0"/>
                  </a:lnTo>
                  <a:lnTo>
                    <a:pt x="220052" y="4927"/>
                  </a:lnTo>
                  <a:lnTo>
                    <a:pt x="220052" y="17081"/>
                  </a:lnTo>
                  <a:lnTo>
                    <a:pt x="224980" y="22009"/>
                  </a:lnTo>
                  <a:lnTo>
                    <a:pt x="237134" y="22009"/>
                  </a:lnTo>
                  <a:lnTo>
                    <a:pt x="242062" y="17094"/>
                  </a:lnTo>
                  <a:lnTo>
                    <a:pt x="246989" y="22009"/>
                  </a:lnTo>
                  <a:lnTo>
                    <a:pt x="242062" y="26936"/>
                  </a:lnTo>
                  <a:lnTo>
                    <a:pt x="242062" y="39090"/>
                  </a:lnTo>
                  <a:lnTo>
                    <a:pt x="246989" y="44018"/>
                  </a:lnTo>
                  <a:lnTo>
                    <a:pt x="242062" y="48945"/>
                  </a:lnTo>
                  <a:lnTo>
                    <a:pt x="237134" y="44018"/>
                  </a:lnTo>
                  <a:lnTo>
                    <a:pt x="231063" y="44018"/>
                  </a:lnTo>
                  <a:lnTo>
                    <a:pt x="224980" y="44018"/>
                  </a:lnTo>
                  <a:lnTo>
                    <a:pt x="220052" y="48945"/>
                  </a:lnTo>
                  <a:lnTo>
                    <a:pt x="215138" y="44018"/>
                  </a:lnTo>
                  <a:lnTo>
                    <a:pt x="220065" y="39090"/>
                  </a:lnTo>
                  <a:lnTo>
                    <a:pt x="220065" y="26936"/>
                  </a:lnTo>
                  <a:lnTo>
                    <a:pt x="215138" y="22009"/>
                  </a:lnTo>
                  <a:lnTo>
                    <a:pt x="209054" y="22009"/>
                  </a:lnTo>
                  <a:lnTo>
                    <a:pt x="202971" y="22009"/>
                  </a:lnTo>
                  <a:lnTo>
                    <a:pt x="198043" y="26936"/>
                  </a:lnTo>
                  <a:lnTo>
                    <a:pt x="198043" y="39090"/>
                  </a:lnTo>
                  <a:lnTo>
                    <a:pt x="202971" y="44018"/>
                  </a:lnTo>
                  <a:lnTo>
                    <a:pt x="198043" y="48945"/>
                  </a:lnTo>
                  <a:lnTo>
                    <a:pt x="193116" y="44018"/>
                  </a:lnTo>
                  <a:lnTo>
                    <a:pt x="187045" y="44018"/>
                  </a:lnTo>
                  <a:lnTo>
                    <a:pt x="180962" y="44018"/>
                  </a:lnTo>
                  <a:lnTo>
                    <a:pt x="176034" y="48945"/>
                  </a:lnTo>
                  <a:lnTo>
                    <a:pt x="171119" y="44018"/>
                  </a:lnTo>
                  <a:lnTo>
                    <a:pt x="176060" y="39090"/>
                  </a:lnTo>
                  <a:lnTo>
                    <a:pt x="176060" y="26936"/>
                  </a:lnTo>
                  <a:lnTo>
                    <a:pt x="171119" y="22009"/>
                  </a:lnTo>
                  <a:lnTo>
                    <a:pt x="165049" y="22009"/>
                  </a:lnTo>
                  <a:lnTo>
                    <a:pt x="158965" y="22009"/>
                  </a:lnTo>
                  <a:lnTo>
                    <a:pt x="154038" y="26936"/>
                  </a:lnTo>
                  <a:lnTo>
                    <a:pt x="149123" y="22009"/>
                  </a:lnTo>
                  <a:lnTo>
                    <a:pt x="143040" y="22009"/>
                  </a:lnTo>
                  <a:lnTo>
                    <a:pt x="136982" y="22009"/>
                  </a:lnTo>
                  <a:lnTo>
                    <a:pt x="132054" y="26936"/>
                  </a:lnTo>
                  <a:lnTo>
                    <a:pt x="127101" y="22009"/>
                  </a:lnTo>
                  <a:lnTo>
                    <a:pt x="132054" y="17081"/>
                  </a:lnTo>
                  <a:lnTo>
                    <a:pt x="132054" y="4927"/>
                  </a:lnTo>
                  <a:lnTo>
                    <a:pt x="127101" y="0"/>
                  </a:lnTo>
                  <a:lnTo>
                    <a:pt x="121043" y="0"/>
                  </a:lnTo>
                  <a:lnTo>
                    <a:pt x="114960" y="0"/>
                  </a:lnTo>
                  <a:lnTo>
                    <a:pt x="110032" y="4927"/>
                  </a:lnTo>
                  <a:lnTo>
                    <a:pt x="105105" y="0"/>
                  </a:lnTo>
                  <a:lnTo>
                    <a:pt x="99034" y="0"/>
                  </a:lnTo>
                  <a:lnTo>
                    <a:pt x="92951" y="0"/>
                  </a:lnTo>
                  <a:lnTo>
                    <a:pt x="88023" y="4927"/>
                  </a:lnTo>
                  <a:lnTo>
                    <a:pt x="88023" y="17081"/>
                  </a:lnTo>
                  <a:lnTo>
                    <a:pt x="92951" y="22009"/>
                  </a:lnTo>
                  <a:lnTo>
                    <a:pt x="105105" y="22009"/>
                  </a:lnTo>
                  <a:lnTo>
                    <a:pt x="110032" y="17094"/>
                  </a:lnTo>
                  <a:lnTo>
                    <a:pt x="114960" y="22009"/>
                  </a:lnTo>
                  <a:lnTo>
                    <a:pt x="110032" y="26936"/>
                  </a:lnTo>
                  <a:lnTo>
                    <a:pt x="110032" y="39090"/>
                  </a:lnTo>
                  <a:lnTo>
                    <a:pt x="114960" y="44018"/>
                  </a:lnTo>
                  <a:lnTo>
                    <a:pt x="127101" y="44018"/>
                  </a:lnTo>
                  <a:lnTo>
                    <a:pt x="132054" y="39090"/>
                  </a:lnTo>
                  <a:lnTo>
                    <a:pt x="136982" y="44018"/>
                  </a:lnTo>
                  <a:lnTo>
                    <a:pt x="149123" y="44018"/>
                  </a:lnTo>
                  <a:lnTo>
                    <a:pt x="154038" y="39103"/>
                  </a:lnTo>
                  <a:lnTo>
                    <a:pt x="158965" y="44018"/>
                  </a:lnTo>
                  <a:lnTo>
                    <a:pt x="154038" y="48945"/>
                  </a:lnTo>
                  <a:lnTo>
                    <a:pt x="154038" y="61087"/>
                  </a:lnTo>
                  <a:lnTo>
                    <a:pt x="158965" y="66014"/>
                  </a:lnTo>
                  <a:lnTo>
                    <a:pt x="171119" y="66014"/>
                  </a:lnTo>
                  <a:lnTo>
                    <a:pt x="176034" y="61099"/>
                  </a:lnTo>
                  <a:lnTo>
                    <a:pt x="180962" y="66014"/>
                  </a:lnTo>
                  <a:lnTo>
                    <a:pt x="193116" y="66014"/>
                  </a:lnTo>
                  <a:lnTo>
                    <a:pt x="198043" y="61099"/>
                  </a:lnTo>
                  <a:lnTo>
                    <a:pt x="202971" y="66014"/>
                  </a:lnTo>
                  <a:lnTo>
                    <a:pt x="215138" y="66014"/>
                  </a:lnTo>
                  <a:lnTo>
                    <a:pt x="220052" y="61099"/>
                  </a:lnTo>
                  <a:lnTo>
                    <a:pt x="224980" y="66014"/>
                  </a:lnTo>
                  <a:lnTo>
                    <a:pt x="237134" y="66014"/>
                  </a:lnTo>
                  <a:lnTo>
                    <a:pt x="242062" y="61099"/>
                  </a:lnTo>
                  <a:lnTo>
                    <a:pt x="246989" y="66014"/>
                  </a:lnTo>
                  <a:lnTo>
                    <a:pt x="259156" y="66014"/>
                  </a:lnTo>
                  <a:lnTo>
                    <a:pt x="264083" y="61087"/>
                  </a:lnTo>
                  <a:lnTo>
                    <a:pt x="264083" y="48945"/>
                  </a:lnTo>
                  <a:lnTo>
                    <a:pt x="259156" y="44018"/>
                  </a:lnTo>
                  <a:lnTo>
                    <a:pt x="264083" y="39090"/>
                  </a:lnTo>
                  <a:lnTo>
                    <a:pt x="264083" y="26936"/>
                  </a:lnTo>
                  <a:lnTo>
                    <a:pt x="259156" y="22009"/>
                  </a:lnTo>
                  <a:lnTo>
                    <a:pt x="264083" y="17081"/>
                  </a:lnTo>
                  <a:lnTo>
                    <a:pt x="269011" y="22009"/>
                  </a:lnTo>
                  <a:lnTo>
                    <a:pt x="281152" y="22009"/>
                  </a:lnTo>
                  <a:lnTo>
                    <a:pt x="286080" y="17081"/>
                  </a:lnTo>
                  <a:lnTo>
                    <a:pt x="286080" y="4927"/>
                  </a:lnTo>
                  <a:close/>
                </a:path>
                <a:path w="1254759" h="66040">
                  <a:moveTo>
                    <a:pt x="308089" y="48945"/>
                  </a:moveTo>
                  <a:lnTo>
                    <a:pt x="303161" y="44018"/>
                  </a:lnTo>
                  <a:lnTo>
                    <a:pt x="297078" y="44018"/>
                  </a:lnTo>
                  <a:lnTo>
                    <a:pt x="290995" y="44018"/>
                  </a:lnTo>
                  <a:lnTo>
                    <a:pt x="286067" y="48945"/>
                  </a:lnTo>
                  <a:lnTo>
                    <a:pt x="286067" y="61087"/>
                  </a:lnTo>
                  <a:lnTo>
                    <a:pt x="290995" y="66014"/>
                  </a:lnTo>
                  <a:lnTo>
                    <a:pt x="303161" y="66014"/>
                  </a:lnTo>
                  <a:lnTo>
                    <a:pt x="308089" y="61087"/>
                  </a:lnTo>
                  <a:lnTo>
                    <a:pt x="308089" y="48945"/>
                  </a:lnTo>
                  <a:close/>
                </a:path>
                <a:path w="1254759" h="66040">
                  <a:moveTo>
                    <a:pt x="330085" y="4927"/>
                  </a:moveTo>
                  <a:lnTo>
                    <a:pt x="325158" y="0"/>
                  </a:lnTo>
                  <a:lnTo>
                    <a:pt x="319074" y="0"/>
                  </a:lnTo>
                  <a:lnTo>
                    <a:pt x="312991" y="0"/>
                  </a:lnTo>
                  <a:lnTo>
                    <a:pt x="308063" y="4927"/>
                  </a:lnTo>
                  <a:lnTo>
                    <a:pt x="308063" y="17081"/>
                  </a:lnTo>
                  <a:lnTo>
                    <a:pt x="312991" y="22009"/>
                  </a:lnTo>
                  <a:lnTo>
                    <a:pt x="325158" y="22009"/>
                  </a:lnTo>
                  <a:lnTo>
                    <a:pt x="330085" y="17081"/>
                  </a:lnTo>
                  <a:lnTo>
                    <a:pt x="330085" y="4927"/>
                  </a:lnTo>
                  <a:close/>
                </a:path>
                <a:path w="1254759" h="66040">
                  <a:moveTo>
                    <a:pt x="374103" y="4927"/>
                  </a:moveTo>
                  <a:lnTo>
                    <a:pt x="369163" y="0"/>
                  </a:lnTo>
                  <a:lnTo>
                    <a:pt x="363093" y="0"/>
                  </a:lnTo>
                  <a:lnTo>
                    <a:pt x="357009" y="0"/>
                  </a:lnTo>
                  <a:lnTo>
                    <a:pt x="352082" y="4927"/>
                  </a:lnTo>
                  <a:lnTo>
                    <a:pt x="352082" y="17081"/>
                  </a:lnTo>
                  <a:lnTo>
                    <a:pt x="357009" y="22009"/>
                  </a:lnTo>
                  <a:lnTo>
                    <a:pt x="369163" y="22009"/>
                  </a:lnTo>
                  <a:lnTo>
                    <a:pt x="374103" y="17081"/>
                  </a:lnTo>
                  <a:lnTo>
                    <a:pt x="374103" y="4927"/>
                  </a:lnTo>
                  <a:close/>
                </a:path>
                <a:path w="1254759" h="66040">
                  <a:moveTo>
                    <a:pt x="440105" y="26936"/>
                  </a:moveTo>
                  <a:lnTo>
                    <a:pt x="435178" y="22009"/>
                  </a:lnTo>
                  <a:lnTo>
                    <a:pt x="429094" y="22009"/>
                  </a:lnTo>
                  <a:lnTo>
                    <a:pt x="423011" y="22009"/>
                  </a:lnTo>
                  <a:lnTo>
                    <a:pt x="423011" y="44018"/>
                  </a:lnTo>
                  <a:lnTo>
                    <a:pt x="418084" y="48945"/>
                  </a:lnTo>
                  <a:lnTo>
                    <a:pt x="413169" y="44018"/>
                  </a:lnTo>
                  <a:lnTo>
                    <a:pt x="418084" y="39103"/>
                  </a:lnTo>
                  <a:lnTo>
                    <a:pt x="423011" y="44018"/>
                  </a:lnTo>
                  <a:lnTo>
                    <a:pt x="423011" y="22009"/>
                  </a:lnTo>
                  <a:lnTo>
                    <a:pt x="418084" y="26936"/>
                  </a:lnTo>
                  <a:lnTo>
                    <a:pt x="413169" y="22009"/>
                  </a:lnTo>
                  <a:lnTo>
                    <a:pt x="407085" y="22009"/>
                  </a:lnTo>
                  <a:lnTo>
                    <a:pt x="401027" y="22009"/>
                  </a:lnTo>
                  <a:lnTo>
                    <a:pt x="401027" y="44018"/>
                  </a:lnTo>
                  <a:lnTo>
                    <a:pt x="396100" y="48945"/>
                  </a:lnTo>
                  <a:lnTo>
                    <a:pt x="391160" y="44018"/>
                  </a:lnTo>
                  <a:lnTo>
                    <a:pt x="396100" y="39103"/>
                  </a:lnTo>
                  <a:lnTo>
                    <a:pt x="401027" y="44018"/>
                  </a:lnTo>
                  <a:lnTo>
                    <a:pt x="401027" y="22009"/>
                  </a:lnTo>
                  <a:lnTo>
                    <a:pt x="396100" y="26936"/>
                  </a:lnTo>
                  <a:lnTo>
                    <a:pt x="391160" y="22009"/>
                  </a:lnTo>
                  <a:lnTo>
                    <a:pt x="385102" y="22009"/>
                  </a:lnTo>
                  <a:lnTo>
                    <a:pt x="379018" y="22009"/>
                  </a:lnTo>
                  <a:lnTo>
                    <a:pt x="374091" y="26936"/>
                  </a:lnTo>
                  <a:lnTo>
                    <a:pt x="374091" y="39090"/>
                  </a:lnTo>
                  <a:lnTo>
                    <a:pt x="379018" y="44018"/>
                  </a:lnTo>
                  <a:lnTo>
                    <a:pt x="374091" y="48945"/>
                  </a:lnTo>
                  <a:lnTo>
                    <a:pt x="369163" y="44018"/>
                  </a:lnTo>
                  <a:lnTo>
                    <a:pt x="363093" y="44018"/>
                  </a:lnTo>
                  <a:lnTo>
                    <a:pt x="357009" y="44018"/>
                  </a:lnTo>
                  <a:lnTo>
                    <a:pt x="352082" y="48945"/>
                  </a:lnTo>
                  <a:lnTo>
                    <a:pt x="347167" y="44018"/>
                  </a:lnTo>
                  <a:lnTo>
                    <a:pt x="341083" y="44018"/>
                  </a:lnTo>
                  <a:lnTo>
                    <a:pt x="335000" y="44018"/>
                  </a:lnTo>
                  <a:lnTo>
                    <a:pt x="330073" y="48945"/>
                  </a:lnTo>
                  <a:lnTo>
                    <a:pt x="330073" y="61087"/>
                  </a:lnTo>
                  <a:lnTo>
                    <a:pt x="335000" y="66014"/>
                  </a:lnTo>
                  <a:lnTo>
                    <a:pt x="347167" y="66014"/>
                  </a:lnTo>
                  <a:lnTo>
                    <a:pt x="352082" y="61099"/>
                  </a:lnTo>
                  <a:lnTo>
                    <a:pt x="357009" y="66014"/>
                  </a:lnTo>
                  <a:lnTo>
                    <a:pt x="369163" y="66014"/>
                  </a:lnTo>
                  <a:lnTo>
                    <a:pt x="374091" y="61099"/>
                  </a:lnTo>
                  <a:lnTo>
                    <a:pt x="379018" y="66014"/>
                  </a:lnTo>
                  <a:lnTo>
                    <a:pt x="391160" y="66014"/>
                  </a:lnTo>
                  <a:lnTo>
                    <a:pt x="396100" y="61099"/>
                  </a:lnTo>
                  <a:lnTo>
                    <a:pt x="401027" y="66014"/>
                  </a:lnTo>
                  <a:lnTo>
                    <a:pt x="413169" y="66014"/>
                  </a:lnTo>
                  <a:lnTo>
                    <a:pt x="418084" y="61099"/>
                  </a:lnTo>
                  <a:lnTo>
                    <a:pt x="423011" y="66014"/>
                  </a:lnTo>
                  <a:lnTo>
                    <a:pt x="435178" y="66014"/>
                  </a:lnTo>
                  <a:lnTo>
                    <a:pt x="440105" y="61087"/>
                  </a:lnTo>
                  <a:lnTo>
                    <a:pt x="440105" y="48945"/>
                  </a:lnTo>
                  <a:lnTo>
                    <a:pt x="435178" y="44018"/>
                  </a:lnTo>
                  <a:lnTo>
                    <a:pt x="440105" y="39090"/>
                  </a:lnTo>
                  <a:lnTo>
                    <a:pt x="440105" y="26936"/>
                  </a:lnTo>
                  <a:close/>
                </a:path>
                <a:path w="1254759" h="66040">
                  <a:moveTo>
                    <a:pt x="528142" y="48945"/>
                  </a:moveTo>
                  <a:lnTo>
                    <a:pt x="523214" y="44018"/>
                  </a:lnTo>
                  <a:lnTo>
                    <a:pt x="517131" y="44018"/>
                  </a:lnTo>
                  <a:lnTo>
                    <a:pt x="511048" y="44018"/>
                  </a:lnTo>
                  <a:lnTo>
                    <a:pt x="506120" y="48945"/>
                  </a:lnTo>
                  <a:lnTo>
                    <a:pt x="501192" y="44018"/>
                  </a:lnTo>
                  <a:lnTo>
                    <a:pt x="506133" y="39090"/>
                  </a:lnTo>
                  <a:lnTo>
                    <a:pt x="506133" y="26936"/>
                  </a:lnTo>
                  <a:lnTo>
                    <a:pt x="501192" y="22009"/>
                  </a:lnTo>
                  <a:lnTo>
                    <a:pt x="495122" y="22009"/>
                  </a:lnTo>
                  <a:lnTo>
                    <a:pt x="489038" y="22009"/>
                  </a:lnTo>
                  <a:lnTo>
                    <a:pt x="484111" y="26936"/>
                  </a:lnTo>
                  <a:lnTo>
                    <a:pt x="479196" y="22009"/>
                  </a:lnTo>
                  <a:lnTo>
                    <a:pt x="473113" y="22009"/>
                  </a:lnTo>
                  <a:lnTo>
                    <a:pt x="467029" y="22009"/>
                  </a:lnTo>
                  <a:lnTo>
                    <a:pt x="462102" y="26936"/>
                  </a:lnTo>
                  <a:lnTo>
                    <a:pt x="462102" y="39090"/>
                  </a:lnTo>
                  <a:lnTo>
                    <a:pt x="467029" y="44018"/>
                  </a:lnTo>
                  <a:lnTo>
                    <a:pt x="479196" y="44018"/>
                  </a:lnTo>
                  <a:lnTo>
                    <a:pt x="484111" y="39103"/>
                  </a:lnTo>
                  <a:lnTo>
                    <a:pt x="489038" y="44018"/>
                  </a:lnTo>
                  <a:lnTo>
                    <a:pt x="484111" y="48945"/>
                  </a:lnTo>
                  <a:lnTo>
                    <a:pt x="484111" y="61087"/>
                  </a:lnTo>
                  <a:lnTo>
                    <a:pt x="489038" y="66014"/>
                  </a:lnTo>
                  <a:lnTo>
                    <a:pt x="501192" y="66014"/>
                  </a:lnTo>
                  <a:lnTo>
                    <a:pt x="506120" y="61099"/>
                  </a:lnTo>
                  <a:lnTo>
                    <a:pt x="511048" y="66014"/>
                  </a:lnTo>
                  <a:lnTo>
                    <a:pt x="523214" y="66014"/>
                  </a:lnTo>
                  <a:lnTo>
                    <a:pt x="528142" y="61087"/>
                  </a:lnTo>
                  <a:lnTo>
                    <a:pt x="528142" y="48945"/>
                  </a:lnTo>
                  <a:close/>
                </a:path>
                <a:path w="1254759" h="66040">
                  <a:moveTo>
                    <a:pt x="594144" y="4927"/>
                  </a:moveTo>
                  <a:lnTo>
                    <a:pt x="589203" y="0"/>
                  </a:lnTo>
                  <a:lnTo>
                    <a:pt x="583133" y="0"/>
                  </a:lnTo>
                  <a:lnTo>
                    <a:pt x="577049" y="0"/>
                  </a:lnTo>
                  <a:lnTo>
                    <a:pt x="572122" y="4927"/>
                  </a:lnTo>
                  <a:lnTo>
                    <a:pt x="567207" y="0"/>
                  </a:lnTo>
                  <a:lnTo>
                    <a:pt x="561124" y="0"/>
                  </a:lnTo>
                  <a:lnTo>
                    <a:pt x="555040" y="0"/>
                  </a:lnTo>
                  <a:lnTo>
                    <a:pt x="550113" y="4927"/>
                  </a:lnTo>
                  <a:lnTo>
                    <a:pt x="550113" y="17081"/>
                  </a:lnTo>
                  <a:lnTo>
                    <a:pt x="555040" y="22009"/>
                  </a:lnTo>
                  <a:lnTo>
                    <a:pt x="550113" y="26936"/>
                  </a:lnTo>
                  <a:lnTo>
                    <a:pt x="550113" y="39090"/>
                  </a:lnTo>
                  <a:lnTo>
                    <a:pt x="555040" y="44018"/>
                  </a:lnTo>
                  <a:lnTo>
                    <a:pt x="567207" y="44018"/>
                  </a:lnTo>
                  <a:lnTo>
                    <a:pt x="572135" y="39090"/>
                  </a:lnTo>
                  <a:lnTo>
                    <a:pt x="572135" y="26936"/>
                  </a:lnTo>
                  <a:lnTo>
                    <a:pt x="567207" y="22009"/>
                  </a:lnTo>
                  <a:lnTo>
                    <a:pt x="572122" y="17094"/>
                  </a:lnTo>
                  <a:lnTo>
                    <a:pt x="577049" y="22009"/>
                  </a:lnTo>
                  <a:lnTo>
                    <a:pt x="589203" y="22009"/>
                  </a:lnTo>
                  <a:lnTo>
                    <a:pt x="594144" y="17081"/>
                  </a:lnTo>
                  <a:lnTo>
                    <a:pt x="594144" y="4927"/>
                  </a:lnTo>
                  <a:close/>
                </a:path>
                <a:path w="1254759" h="66040">
                  <a:moveTo>
                    <a:pt x="682155" y="4927"/>
                  </a:moveTo>
                  <a:lnTo>
                    <a:pt x="677214" y="0"/>
                  </a:lnTo>
                  <a:lnTo>
                    <a:pt x="671144" y="0"/>
                  </a:lnTo>
                  <a:lnTo>
                    <a:pt x="665086" y="0"/>
                  </a:lnTo>
                  <a:lnTo>
                    <a:pt x="665086" y="22009"/>
                  </a:lnTo>
                  <a:lnTo>
                    <a:pt x="660158" y="26936"/>
                  </a:lnTo>
                  <a:lnTo>
                    <a:pt x="655205" y="22009"/>
                  </a:lnTo>
                  <a:lnTo>
                    <a:pt x="660146" y="17094"/>
                  </a:lnTo>
                  <a:lnTo>
                    <a:pt x="665086" y="22009"/>
                  </a:lnTo>
                  <a:lnTo>
                    <a:pt x="665086" y="0"/>
                  </a:lnTo>
                  <a:lnTo>
                    <a:pt x="660158" y="4927"/>
                  </a:lnTo>
                  <a:lnTo>
                    <a:pt x="655205" y="0"/>
                  </a:lnTo>
                  <a:lnTo>
                    <a:pt x="649147" y="0"/>
                  </a:lnTo>
                  <a:lnTo>
                    <a:pt x="643064" y="0"/>
                  </a:lnTo>
                  <a:lnTo>
                    <a:pt x="638136" y="4927"/>
                  </a:lnTo>
                  <a:lnTo>
                    <a:pt x="638136" y="17081"/>
                  </a:lnTo>
                  <a:lnTo>
                    <a:pt x="643064" y="22009"/>
                  </a:lnTo>
                  <a:lnTo>
                    <a:pt x="638136" y="26936"/>
                  </a:lnTo>
                  <a:lnTo>
                    <a:pt x="638136" y="39090"/>
                  </a:lnTo>
                  <a:lnTo>
                    <a:pt x="643064" y="44018"/>
                  </a:lnTo>
                  <a:lnTo>
                    <a:pt x="655205" y="44018"/>
                  </a:lnTo>
                  <a:lnTo>
                    <a:pt x="660146" y="39103"/>
                  </a:lnTo>
                  <a:lnTo>
                    <a:pt x="665086" y="44018"/>
                  </a:lnTo>
                  <a:lnTo>
                    <a:pt x="677214" y="44018"/>
                  </a:lnTo>
                  <a:lnTo>
                    <a:pt x="682155" y="39090"/>
                  </a:lnTo>
                  <a:lnTo>
                    <a:pt x="682155" y="26936"/>
                  </a:lnTo>
                  <a:lnTo>
                    <a:pt x="677214" y="22009"/>
                  </a:lnTo>
                  <a:lnTo>
                    <a:pt x="682155" y="17081"/>
                  </a:lnTo>
                  <a:lnTo>
                    <a:pt x="682155" y="4927"/>
                  </a:lnTo>
                  <a:close/>
                </a:path>
                <a:path w="1254759" h="66040">
                  <a:moveTo>
                    <a:pt x="792187" y="26936"/>
                  </a:moveTo>
                  <a:lnTo>
                    <a:pt x="787260" y="22009"/>
                  </a:lnTo>
                  <a:lnTo>
                    <a:pt x="781177" y="22009"/>
                  </a:lnTo>
                  <a:lnTo>
                    <a:pt x="775093" y="22009"/>
                  </a:lnTo>
                  <a:lnTo>
                    <a:pt x="770166" y="26936"/>
                  </a:lnTo>
                  <a:lnTo>
                    <a:pt x="765238" y="22009"/>
                  </a:lnTo>
                  <a:lnTo>
                    <a:pt x="759167" y="22009"/>
                  </a:lnTo>
                  <a:lnTo>
                    <a:pt x="753084" y="22009"/>
                  </a:lnTo>
                  <a:lnTo>
                    <a:pt x="748169" y="26924"/>
                  </a:lnTo>
                  <a:lnTo>
                    <a:pt x="743254" y="22009"/>
                  </a:lnTo>
                  <a:lnTo>
                    <a:pt x="748182" y="17081"/>
                  </a:lnTo>
                  <a:lnTo>
                    <a:pt x="748182" y="4927"/>
                  </a:lnTo>
                  <a:lnTo>
                    <a:pt x="743254" y="0"/>
                  </a:lnTo>
                  <a:lnTo>
                    <a:pt x="737171" y="0"/>
                  </a:lnTo>
                  <a:lnTo>
                    <a:pt x="731088" y="0"/>
                  </a:lnTo>
                  <a:lnTo>
                    <a:pt x="726160" y="4927"/>
                  </a:lnTo>
                  <a:lnTo>
                    <a:pt x="726160" y="17081"/>
                  </a:lnTo>
                  <a:lnTo>
                    <a:pt x="731088" y="22009"/>
                  </a:lnTo>
                  <a:lnTo>
                    <a:pt x="726160" y="26936"/>
                  </a:lnTo>
                  <a:lnTo>
                    <a:pt x="721233" y="22009"/>
                  </a:lnTo>
                  <a:lnTo>
                    <a:pt x="715162" y="22009"/>
                  </a:lnTo>
                  <a:lnTo>
                    <a:pt x="709079" y="22009"/>
                  </a:lnTo>
                  <a:lnTo>
                    <a:pt x="704151" y="26936"/>
                  </a:lnTo>
                  <a:lnTo>
                    <a:pt x="704151" y="39090"/>
                  </a:lnTo>
                  <a:lnTo>
                    <a:pt x="709079" y="44018"/>
                  </a:lnTo>
                  <a:lnTo>
                    <a:pt x="721233" y="44018"/>
                  </a:lnTo>
                  <a:lnTo>
                    <a:pt x="726160" y="39103"/>
                  </a:lnTo>
                  <a:lnTo>
                    <a:pt x="731088" y="44018"/>
                  </a:lnTo>
                  <a:lnTo>
                    <a:pt x="743254" y="44018"/>
                  </a:lnTo>
                  <a:lnTo>
                    <a:pt x="748169" y="39103"/>
                  </a:lnTo>
                  <a:lnTo>
                    <a:pt x="753084" y="44018"/>
                  </a:lnTo>
                  <a:lnTo>
                    <a:pt x="765238" y="44018"/>
                  </a:lnTo>
                  <a:lnTo>
                    <a:pt x="770166" y="39103"/>
                  </a:lnTo>
                  <a:lnTo>
                    <a:pt x="775093" y="44018"/>
                  </a:lnTo>
                  <a:lnTo>
                    <a:pt x="787260" y="44018"/>
                  </a:lnTo>
                  <a:lnTo>
                    <a:pt x="792187" y="39090"/>
                  </a:lnTo>
                  <a:lnTo>
                    <a:pt x="792187" y="26936"/>
                  </a:lnTo>
                  <a:close/>
                </a:path>
                <a:path w="1254759" h="66040">
                  <a:moveTo>
                    <a:pt x="836193" y="4927"/>
                  </a:moveTo>
                  <a:lnTo>
                    <a:pt x="831265" y="0"/>
                  </a:lnTo>
                  <a:lnTo>
                    <a:pt x="825182" y="0"/>
                  </a:lnTo>
                  <a:lnTo>
                    <a:pt x="819099" y="0"/>
                  </a:lnTo>
                  <a:lnTo>
                    <a:pt x="814171" y="4927"/>
                  </a:lnTo>
                  <a:lnTo>
                    <a:pt x="809244" y="0"/>
                  </a:lnTo>
                  <a:lnTo>
                    <a:pt x="803186" y="0"/>
                  </a:lnTo>
                  <a:lnTo>
                    <a:pt x="797102" y="0"/>
                  </a:lnTo>
                  <a:lnTo>
                    <a:pt x="792175" y="4927"/>
                  </a:lnTo>
                  <a:lnTo>
                    <a:pt x="792175" y="17081"/>
                  </a:lnTo>
                  <a:lnTo>
                    <a:pt x="797102" y="22009"/>
                  </a:lnTo>
                  <a:lnTo>
                    <a:pt x="809244" y="22009"/>
                  </a:lnTo>
                  <a:lnTo>
                    <a:pt x="814171" y="17081"/>
                  </a:lnTo>
                  <a:lnTo>
                    <a:pt x="819099" y="22009"/>
                  </a:lnTo>
                  <a:lnTo>
                    <a:pt x="831265" y="22009"/>
                  </a:lnTo>
                  <a:lnTo>
                    <a:pt x="836193" y="17081"/>
                  </a:lnTo>
                  <a:lnTo>
                    <a:pt x="836193" y="4927"/>
                  </a:lnTo>
                  <a:close/>
                </a:path>
                <a:path w="1254759" h="66040">
                  <a:moveTo>
                    <a:pt x="902208" y="4927"/>
                  </a:moveTo>
                  <a:lnTo>
                    <a:pt x="897267" y="0"/>
                  </a:lnTo>
                  <a:lnTo>
                    <a:pt x="891197" y="0"/>
                  </a:lnTo>
                  <a:lnTo>
                    <a:pt x="885113" y="0"/>
                  </a:lnTo>
                  <a:lnTo>
                    <a:pt x="880186" y="4927"/>
                  </a:lnTo>
                  <a:lnTo>
                    <a:pt x="875271" y="0"/>
                  </a:lnTo>
                  <a:lnTo>
                    <a:pt x="869188" y="0"/>
                  </a:lnTo>
                  <a:lnTo>
                    <a:pt x="863104" y="0"/>
                  </a:lnTo>
                  <a:lnTo>
                    <a:pt x="858177" y="4927"/>
                  </a:lnTo>
                  <a:lnTo>
                    <a:pt x="858177" y="17081"/>
                  </a:lnTo>
                  <a:lnTo>
                    <a:pt x="863104" y="22009"/>
                  </a:lnTo>
                  <a:lnTo>
                    <a:pt x="875271" y="22009"/>
                  </a:lnTo>
                  <a:lnTo>
                    <a:pt x="880186" y="17094"/>
                  </a:lnTo>
                  <a:lnTo>
                    <a:pt x="885113" y="22009"/>
                  </a:lnTo>
                  <a:lnTo>
                    <a:pt x="897267" y="22009"/>
                  </a:lnTo>
                  <a:lnTo>
                    <a:pt x="902208" y="17081"/>
                  </a:lnTo>
                  <a:lnTo>
                    <a:pt x="902208" y="4927"/>
                  </a:lnTo>
                  <a:close/>
                </a:path>
                <a:path w="1254759" h="66040">
                  <a:moveTo>
                    <a:pt x="924217" y="26936"/>
                  </a:moveTo>
                  <a:lnTo>
                    <a:pt x="919276" y="22009"/>
                  </a:lnTo>
                  <a:lnTo>
                    <a:pt x="913206" y="22009"/>
                  </a:lnTo>
                  <a:lnTo>
                    <a:pt x="907122" y="22009"/>
                  </a:lnTo>
                  <a:lnTo>
                    <a:pt x="902195" y="26936"/>
                  </a:lnTo>
                  <a:lnTo>
                    <a:pt x="902195" y="39090"/>
                  </a:lnTo>
                  <a:lnTo>
                    <a:pt x="907122" y="44018"/>
                  </a:lnTo>
                  <a:lnTo>
                    <a:pt x="919276" y="44018"/>
                  </a:lnTo>
                  <a:lnTo>
                    <a:pt x="924217" y="39090"/>
                  </a:lnTo>
                  <a:lnTo>
                    <a:pt x="924217" y="26936"/>
                  </a:lnTo>
                  <a:close/>
                </a:path>
                <a:path w="1254759" h="66040">
                  <a:moveTo>
                    <a:pt x="990219" y="4927"/>
                  </a:moveTo>
                  <a:lnTo>
                    <a:pt x="985278" y="0"/>
                  </a:lnTo>
                  <a:lnTo>
                    <a:pt x="979208" y="0"/>
                  </a:lnTo>
                  <a:lnTo>
                    <a:pt x="973124" y="0"/>
                  </a:lnTo>
                  <a:lnTo>
                    <a:pt x="968197" y="4927"/>
                  </a:lnTo>
                  <a:lnTo>
                    <a:pt x="963282" y="0"/>
                  </a:lnTo>
                  <a:lnTo>
                    <a:pt x="957199" y="0"/>
                  </a:lnTo>
                  <a:lnTo>
                    <a:pt x="951115" y="0"/>
                  </a:lnTo>
                  <a:lnTo>
                    <a:pt x="946188" y="4927"/>
                  </a:lnTo>
                  <a:lnTo>
                    <a:pt x="946188" y="17081"/>
                  </a:lnTo>
                  <a:lnTo>
                    <a:pt x="951115" y="22009"/>
                  </a:lnTo>
                  <a:lnTo>
                    <a:pt x="946188" y="26936"/>
                  </a:lnTo>
                  <a:lnTo>
                    <a:pt x="946188" y="39090"/>
                  </a:lnTo>
                  <a:lnTo>
                    <a:pt x="951115" y="44018"/>
                  </a:lnTo>
                  <a:lnTo>
                    <a:pt x="963282" y="44018"/>
                  </a:lnTo>
                  <a:lnTo>
                    <a:pt x="968209" y="39090"/>
                  </a:lnTo>
                  <a:lnTo>
                    <a:pt x="968209" y="26936"/>
                  </a:lnTo>
                  <a:lnTo>
                    <a:pt x="963282" y="22009"/>
                  </a:lnTo>
                  <a:lnTo>
                    <a:pt x="968197" y="17094"/>
                  </a:lnTo>
                  <a:lnTo>
                    <a:pt x="973124" y="22009"/>
                  </a:lnTo>
                  <a:lnTo>
                    <a:pt x="985278" y="22009"/>
                  </a:lnTo>
                  <a:lnTo>
                    <a:pt x="990219" y="17081"/>
                  </a:lnTo>
                  <a:lnTo>
                    <a:pt x="990219" y="4927"/>
                  </a:lnTo>
                  <a:close/>
                </a:path>
                <a:path w="1254759" h="66040">
                  <a:moveTo>
                    <a:pt x="1034237" y="26936"/>
                  </a:moveTo>
                  <a:lnTo>
                    <a:pt x="1029309" y="22009"/>
                  </a:lnTo>
                  <a:lnTo>
                    <a:pt x="1023226" y="22009"/>
                  </a:lnTo>
                  <a:lnTo>
                    <a:pt x="1017143" y="22009"/>
                  </a:lnTo>
                  <a:lnTo>
                    <a:pt x="1012215" y="26936"/>
                  </a:lnTo>
                  <a:lnTo>
                    <a:pt x="1007300" y="22009"/>
                  </a:lnTo>
                  <a:lnTo>
                    <a:pt x="1001217" y="22009"/>
                  </a:lnTo>
                  <a:lnTo>
                    <a:pt x="995133" y="22009"/>
                  </a:lnTo>
                  <a:lnTo>
                    <a:pt x="990206" y="26936"/>
                  </a:lnTo>
                  <a:lnTo>
                    <a:pt x="990206" y="39090"/>
                  </a:lnTo>
                  <a:lnTo>
                    <a:pt x="995133" y="44018"/>
                  </a:lnTo>
                  <a:lnTo>
                    <a:pt x="1007300" y="44018"/>
                  </a:lnTo>
                  <a:lnTo>
                    <a:pt x="1012215" y="39103"/>
                  </a:lnTo>
                  <a:lnTo>
                    <a:pt x="1017143" y="44018"/>
                  </a:lnTo>
                  <a:lnTo>
                    <a:pt x="1029309" y="44018"/>
                  </a:lnTo>
                  <a:lnTo>
                    <a:pt x="1034237" y="39090"/>
                  </a:lnTo>
                  <a:lnTo>
                    <a:pt x="1034237" y="26936"/>
                  </a:lnTo>
                  <a:close/>
                </a:path>
                <a:path w="1254759" h="66040">
                  <a:moveTo>
                    <a:pt x="1078242" y="4927"/>
                  </a:moveTo>
                  <a:lnTo>
                    <a:pt x="1073302" y="0"/>
                  </a:lnTo>
                  <a:lnTo>
                    <a:pt x="1067231" y="0"/>
                  </a:lnTo>
                  <a:lnTo>
                    <a:pt x="1061173" y="0"/>
                  </a:lnTo>
                  <a:lnTo>
                    <a:pt x="1056233" y="4927"/>
                  </a:lnTo>
                  <a:lnTo>
                    <a:pt x="1056233" y="17081"/>
                  </a:lnTo>
                  <a:lnTo>
                    <a:pt x="1061173" y="22009"/>
                  </a:lnTo>
                  <a:lnTo>
                    <a:pt x="1073302" y="22009"/>
                  </a:lnTo>
                  <a:lnTo>
                    <a:pt x="1078242" y="17081"/>
                  </a:lnTo>
                  <a:lnTo>
                    <a:pt x="1078242" y="4927"/>
                  </a:lnTo>
                  <a:close/>
                </a:path>
                <a:path w="1254759" h="66040">
                  <a:moveTo>
                    <a:pt x="1166266" y="26936"/>
                  </a:moveTo>
                  <a:lnTo>
                    <a:pt x="1161338" y="22009"/>
                  </a:lnTo>
                  <a:lnTo>
                    <a:pt x="1155255" y="22009"/>
                  </a:lnTo>
                  <a:lnTo>
                    <a:pt x="1149172" y="22009"/>
                  </a:lnTo>
                  <a:lnTo>
                    <a:pt x="1144244" y="26936"/>
                  </a:lnTo>
                  <a:lnTo>
                    <a:pt x="1139329" y="22009"/>
                  </a:lnTo>
                  <a:lnTo>
                    <a:pt x="1133246" y="22009"/>
                  </a:lnTo>
                  <a:lnTo>
                    <a:pt x="1127163" y="22009"/>
                  </a:lnTo>
                  <a:lnTo>
                    <a:pt x="1122235" y="26936"/>
                  </a:lnTo>
                  <a:lnTo>
                    <a:pt x="1117320" y="22009"/>
                  </a:lnTo>
                  <a:lnTo>
                    <a:pt x="1122248" y="17081"/>
                  </a:lnTo>
                  <a:lnTo>
                    <a:pt x="1122248" y="4927"/>
                  </a:lnTo>
                  <a:lnTo>
                    <a:pt x="1117320" y="0"/>
                  </a:lnTo>
                  <a:lnTo>
                    <a:pt x="1111237" y="0"/>
                  </a:lnTo>
                  <a:lnTo>
                    <a:pt x="1105154" y="0"/>
                  </a:lnTo>
                  <a:lnTo>
                    <a:pt x="1100226" y="4927"/>
                  </a:lnTo>
                  <a:lnTo>
                    <a:pt x="1100226" y="17081"/>
                  </a:lnTo>
                  <a:lnTo>
                    <a:pt x="1105154" y="22009"/>
                  </a:lnTo>
                  <a:lnTo>
                    <a:pt x="1100226" y="26936"/>
                  </a:lnTo>
                  <a:lnTo>
                    <a:pt x="1095311" y="22009"/>
                  </a:lnTo>
                  <a:lnTo>
                    <a:pt x="1089228" y="22009"/>
                  </a:lnTo>
                  <a:lnTo>
                    <a:pt x="1083144" y="22009"/>
                  </a:lnTo>
                  <a:lnTo>
                    <a:pt x="1078217" y="26936"/>
                  </a:lnTo>
                  <a:lnTo>
                    <a:pt x="1078217" y="39090"/>
                  </a:lnTo>
                  <a:lnTo>
                    <a:pt x="1083144" y="44018"/>
                  </a:lnTo>
                  <a:lnTo>
                    <a:pt x="1095311" y="44018"/>
                  </a:lnTo>
                  <a:lnTo>
                    <a:pt x="1100226" y="39103"/>
                  </a:lnTo>
                  <a:lnTo>
                    <a:pt x="1105154" y="44018"/>
                  </a:lnTo>
                  <a:lnTo>
                    <a:pt x="1117320" y="44018"/>
                  </a:lnTo>
                  <a:lnTo>
                    <a:pt x="1122235" y="39103"/>
                  </a:lnTo>
                  <a:lnTo>
                    <a:pt x="1127163" y="44018"/>
                  </a:lnTo>
                  <a:lnTo>
                    <a:pt x="1139329" y="44018"/>
                  </a:lnTo>
                  <a:lnTo>
                    <a:pt x="1144244" y="39103"/>
                  </a:lnTo>
                  <a:lnTo>
                    <a:pt x="1149172" y="44018"/>
                  </a:lnTo>
                  <a:lnTo>
                    <a:pt x="1161338" y="44018"/>
                  </a:lnTo>
                  <a:lnTo>
                    <a:pt x="1166266" y="39090"/>
                  </a:lnTo>
                  <a:lnTo>
                    <a:pt x="1166266" y="26936"/>
                  </a:lnTo>
                  <a:close/>
                </a:path>
                <a:path w="1254759" h="66040">
                  <a:moveTo>
                    <a:pt x="1232268" y="4927"/>
                  </a:moveTo>
                  <a:lnTo>
                    <a:pt x="1227340" y="0"/>
                  </a:lnTo>
                  <a:lnTo>
                    <a:pt x="1221257" y="0"/>
                  </a:lnTo>
                  <a:lnTo>
                    <a:pt x="1215174" y="0"/>
                  </a:lnTo>
                  <a:lnTo>
                    <a:pt x="1210246" y="4927"/>
                  </a:lnTo>
                  <a:lnTo>
                    <a:pt x="1205331" y="0"/>
                  </a:lnTo>
                  <a:lnTo>
                    <a:pt x="1199273" y="0"/>
                  </a:lnTo>
                  <a:lnTo>
                    <a:pt x="1193190" y="0"/>
                  </a:lnTo>
                  <a:lnTo>
                    <a:pt x="1188262" y="4927"/>
                  </a:lnTo>
                  <a:lnTo>
                    <a:pt x="1188262" y="17081"/>
                  </a:lnTo>
                  <a:lnTo>
                    <a:pt x="1193190" y="22009"/>
                  </a:lnTo>
                  <a:lnTo>
                    <a:pt x="1188262" y="26936"/>
                  </a:lnTo>
                  <a:lnTo>
                    <a:pt x="1188262" y="39090"/>
                  </a:lnTo>
                  <a:lnTo>
                    <a:pt x="1193190" y="44018"/>
                  </a:lnTo>
                  <a:lnTo>
                    <a:pt x="1205331" y="44018"/>
                  </a:lnTo>
                  <a:lnTo>
                    <a:pt x="1210259" y="39090"/>
                  </a:lnTo>
                  <a:lnTo>
                    <a:pt x="1210259" y="26936"/>
                  </a:lnTo>
                  <a:lnTo>
                    <a:pt x="1205331" y="22009"/>
                  </a:lnTo>
                  <a:lnTo>
                    <a:pt x="1210246" y="17094"/>
                  </a:lnTo>
                  <a:lnTo>
                    <a:pt x="1215174" y="22009"/>
                  </a:lnTo>
                  <a:lnTo>
                    <a:pt x="1227340" y="22009"/>
                  </a:lnTo>
                  <a:lnTo>
                    <a:pt x="1232268" y="17081"/>
                  </a:lnTo>
                  <a:lnTo>
                    <a:pt x="1232268" y="4927"/>
                  </a:lnTo>
                  <a:close/>
                </a:path>
                <a:path w="1254759" h="66040">
                  <a:moveTo>
                    <a:pt x="1254277" y="26936"/>
                  </a:moveTo>
                  <a:lnTo>
                    <a:pt x="1249337" y="22009"/>
                  </a:lnTo>
                  <a:lnTo>
                    <a:pt x="1243266" y="22009"/>
                  </a:lnTo>
                  <a:lnTo>
                    <a:pt x="1237183" y="22009"/>
                  </a:lnTo>
                  <a:lnTo>
                    <a:pt x="1232255" y="26936"/>
                  </a:lnTo>
                  <a:lnTo>
                    <a:pt x="1232255" y="39090"/>
                  </a:lnTo>
                  <a:lnTo>
                    <a:pt x="1237183" y="44018"/>
                  </a:lnTo>
                  <a:lnTo>
                    <a:pt x="1249337" y="44018"/>
                  </a:lnTo>
                  <a:lnTo>
                    <a:pt x="1254277" y="39090"/>
                  </a:lnTo>
                  <a:lnTo>
                    <a:pt x="1254277" y="2693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176395" y="6502209"/>
              <a:ext cx="1122680" cy="66040"/>
            </a:xfrm>
            <a:custGeom>
              <a:avLst/>
              <a:gdLst/>
              <a:ahLst/>
              <a:cxnLst/>
              <a:rect l="l" t="t" r="r" b="b"/>
              <a:pathLst>
                <a:path w="1122679" h="66040">
                  <a:moveTo>
                    <a:pt x="21996" y="26924"/>
                  </a:moveTo>
                  <a:lnTo>
                    <a:pt x="17068" y="21996"/>
                  </a:lnTo>
                  <a:lnTo>
                    <a:pt x="10985" y="21996"/>
                  </a:lnTo>
                  <a:lnTo>
                    <a:pt x="4927" y="21996"/>
                  </a:lnTo>
                  <a:lnTo>
                    <a:pt x="0" y="26924"/>
                  </a:lnTo>
                  <a:lnTo>
                    <a:pt x="0" y="39077"/>
                  </a:lnTo>
                  <a:lnTo>
                    <a:pt x="4927" y="44005"/>
                  </a:lnTo>
                  <a:lnTo>
                    <a:pt x="17068" y="44005"/>
                  </a:lnTo>
                  <a:lnTo>
                    <a:pt x="21996" y="39077"/>
                  </a:lnTo>
                  <a:lnTo>
                    <a:pt x="21996" y="26924"/>
                  </a:lnTo>
                  <a:close/>
                </a:path>
                <a:path w="1122679" h="66040">
                  <a:moveTo>
                    <a:pt x="132029" y="26924"/>
                  </a:moveTo>
                  <a:lnTo>
                    <a:pt x="127101" y="21996"/>
                  </a:lnTo>
                  <a:lnTo>
                    <a:pt x="121018" y="21996"/>
                  </a:lnTo>
                  <a:lnTo>
                    <a:pt x="114935" y="21996"/>
                  </a:lnTo>
                  <a:lnTo>
                    <a:pt x="110007" y="26924"/>
                  </a:lnTo>
                  <a:lnTo>
                    <a:pt x="110007" y="39077"/>
                  </a:lnTo>
                  <a:lnTo>
                    <a:pt x="114935" y="44005"/>
                  </a:lnTo>
                  <a:lnTo>
                    <a:pt x="110007" y="48933"/>
                  </a:lnTo>
                  <a:lnTo>
                    <a:pt x="105079" y="44005"/>
                  </a:lnTo>
                  <a:lnTo>
                    <a:pt x="99009" y="44005"/>
                  </a:lnTo>
                  <a:lnTo>
                    <a:pt x="92925" y="44005"/>
                  </a:lnTo>
                  <a:lnTo>
                    <a:pt x="87998" y="48933"/>
                  </a:lnTo>
                  <a:lnTo>
                    <a:pt x="83083" y="44005"/>
                  </a:lnTo>
                  <a:lnTo>
                    <a:pt x="88011" y="39077"/>
                  </a:lnTo>
                  <a:lnTo>
                    <a:pt x="88011" y="26924"/>
                  </a:lnTo>
                  <a:lnTo>
                    <a:pt x="83083" y="21996"/>
                  </a:lnTo>
                  <a:lnTo>
                    <a:pt x="77000" y="21996"/>
                  </a:lnTo>
                  <a:lnTo>
                    <a:pt x="70916" y="21996"/>
                  </a:lnTo>
                  <a:lnTo>
                    <a:pt x="70916" y="44005"/>
                  </a:lnTo>
                  <a:lnTo>
                    <a:pt x="65989" y="48933"/>
                  </a:lnTo>
                  <a:lnTo>
                    <a:pt x="61061" y="44005"/>
                  </a:lnTo>
                  <a:lnTo>
                    <a:pt x="65989" y="39090"/>
                  </a:lnTo>
                  <a:lnTo>
                    <a:pt x="70916" y="44005"/>
                  </a:lnTo>
                  <a:lnTo>
                    <a:pt x="70916" y="21996"/>
                  </a:lnTo>
                  <a:lnTo>
                    <a:pt x="65989" y="26924"/>
                  </a:lnTo>
                  <a:lnTo>
                    <a:pt x="61061" y="21996"/>
                  </a:lnTo>
                  <a:lnTo>
                    <a:pt x="54991" y="21996"/>
                  </a:lnTo>
                  <a:lnTo>
                    <a:pt x="48907" y="21996"/>
                  </a:lnTo>
                  <a:lnTo>
                    <a:pt x="43980" y="26924"/>
                  </a:lnTo>
                  <a:lnTo>
                    <a:pt x="43980" y="39077"/>
                  </a:lnTo>
                  <a:lnTo>
                    <a:pt x="48907" y="44005"/>
                  </a:lnTo>
                  <a:lnTo>
                    <a:pt x="43980" y="48933"/>
                  </a:lnTo>
                  <a:lnTo>
                    <a:pt x="43980" y="61087"/>
                  </a:lnTo>
                  <a:lnTo>
                    <a:pt x="48907" y="66014"/>
                  </a:lnTo>
                  <a:lnTo>
                    <a:pt x="61061" y="66014"/>
                  </a:lnTo>
                  <a:lnTo>
                    <a:pt x="65989" y="61099"/>
                  </a:lnTo>
                  <a:lnTo>
                    <a:pt x="70916" y="66014"/>
                  </a:lnTo>
                  <a:lnTo>
                    <a:pt x="83083" y="66014"/>
                  </a:lnTo>
                  <a:lnTo>
                    <a:pt x="87998" y="61099"/>
                  </a:lnTo>
                  <a:lnTo>
                    <a:pt x="92925" y="66014"/>
                  </a:lnTo>
                  <a:lnTo>
                    <a:pt x="105079" y="66014"/>
                  </a:lnTo>
                  <a:lnTo>
                    <a:pt x="110007" y="61099"/>
                  </a:lnTo>
                  <a:lnTo>
                    <a:pt x="114935" y="66014"/>
                  </a:lnTo>
                  <a:lnTo>
                    <a:pt x="127101" y="66014"/>
                  </a:lnTo>
                  <a:lnTo>
                    <a:pt x="132029" y="61087"/>
                  </a:lnTo>
                  <a:lnTo>
                    <a:pt x="132029" y="48933"/>
                  </a:lnTo>
                  <a:lnTo>
                    <a:pt x="127101" y="44005"/>
                  </a:lnTo>
                  <a:lnTo>
                    <a:pt x="132029" y="39077"/>
                  </a:lnTo>
                  <a:lnTo>
                    <a:pt x="132029" y="26924"/>
                  </a:lnTo>
                  <a:close/>
                </a:path>
                <a:path w="1122679" h="66040">
                  <a:moveTo>
                    <a:pt x="330060" y="26924"/>
                  </a:moveTo>
                  <a:lnTo>
                    <a:pt x="325120" y="21996"/>
                  </a:lnTo>
                  <a:lnTo>
                    <a:pt x="319049" y="21996"/>
                  </a:lnTo>
                  <a:lnTo>
                    <a:pt x="312966" y="21996"/>
                  </a:lnTo>
                  <a:lnTo>
                    <a:pt x="308038" y="26924"/>
                  </a:lnTo>
                  <a:lnTo>
                    <a:pt x="303123" y="21996"/>
                  </a:lnTo>
                  <a:lnTo>
                    <a:pt x="297040" y="21996"/>
                  </a:lnTo>
                  <a:lnTo>
                    <a:pt x="290957" y="21996"/>
                  </a:lnTo>
                  <a:lnTo>
                    <a:pt x="286029" y="26924"/>
                  </a:lnTo>
                  <a:lnTo>
                    <a:pt x="281114" y="21996"/>
                  </a:lnTo>
                  <a:lnTo>
                    <a:pt x="275031" y="21996"/>
                  </a:lnTo>
                  <a:lnTo>
                    <a:pt x="268973" y="21996"/>
                  </a:lnTo>
                  <a:lnTo>
                    <a:pt x="264045" y="26924"/>
                  </a:lnTo>
                  <a:lnTo>
                    <a:pt x="259105" y="21996"/>
                  </a:lnTo>
                  <a:lnTo>
                    <a:pt x="253047" y="21996"/>
                  </a:lnTo>
                  <a:lnTo>
                    <a:pt x="246964" y="21996"/>
                  </a:lnTo>
                  <a:lnTo>
                    <a:pt x="242036" y="26924"/>
                  </a:lnTo>
                  <a:lnTo>
                    <a:pt x="237109" y="21996"/>
                  </a:lnTo>
                  <a:lnTo>
                    <a:pt x="231038" y="21996"/>
                  </a:lnTo>
                  <a:lnTo>
                    <a:pt x="224955" y="21996"/>
                  </a:lnTo>
                  <a:lnTo>
                    <a:pt x="220027" y="26924"/>
                  </a:lnTo>
                  <a:lnTo>
                    <a:pt x="215112" y="21996"/>
                  </a:lnTo>
                  <a:lnTo>
                    <a:pt x="209029" y="21996"/>
                  </a:lnTo>
                  <a:lnTo>
                    <a:pt x="202946" y="21996"/>
                  </a:lnTo>
                  <a:lnTo>
                    <a:pt x="198018" y="26924"/>
                  </a:lnTo>
                  <a:lnTo>
                    <a:pt x="198018" y="39077"/>
                  </a:lnTo>
                  <a:lnTo>
                    <a:pt x="202946" y="44005"/>
                  </a:lnTo>
                  <a:lnTo>
                    <a:pt x="198018" y="48933"/>
                  </a:lnTo>
                  <a:lnTo>
                    <a:pt x="193103" y="44005"/>
                  </a:lnTo>
                  <a:lnTo>
                    <a:pt x="187020" y="44005"/>
                  </a:lnTo>
                  <a:lnTo>
                    <a:pt x="180936" y="44005"/>
                  </a:lnTo>
                  <a:lnTo>
                    <a:pt x="176009" y="48933"/>
                  </a:lnTo>
                  <a:lnTo>
                    <a:pt x="176009" y="61087"/>
                  </a:lnTo>
                  <a:lnTo>
                    <a:pt x="180936" y="66014"/>
                  </a:lnTo>
                  <a:lnTo>
                    <a:pt x="193103" y="66014"/>
                  </a:lnTo>
                  <a:lnTo>
                    <a:pt x="198018" y="61099"/>
                  </a:lnTo>
                  <a:lnTo>
                    <a:pt x="202946" y="66014"/>
                  </a:lnTo>
                  <a:lnTo>
                    <a:pt x="215112" y="66014"/>
                  </a:lnTo>
                  <a:lnTo>
                    <a:pt x="220040" y="61087"/>
                  </a:lnTo>
                  <a:lnTo>
                    <a:pt x="220040" y="48933"/>
                  </a:lnTo>
                  <a:lnTo>
                    <a:pt x="215112" y="44005"/>
                  </a:lnTo>
                  <a:lnTo>
                    <a:pt x="220027" y="39090"/>
                  </a:lnTo>
                  <a:lnTo>
                    <a:pt x="224955" y="44005"/>
                  </a:lnTo>
                  <a:lnTo>
                    <a:pt x="237109" y="44005"/>
                  </a:lnTo>
                  <a:lnTo>
                    <a:pt x="242036" y="39090"/>
                  </a:lnTo>
                  <a:lnTo>
                    <a:pt x="246964" y="44005"/>
                  </a:lnTo>
                  <a:lnTo>
                    <a:pt x="242036" y="48933"/>
                  </a:lnTo>
                  <a:lnTo>
                    <a:pt x="242036" y="61087"/>
                  </a:lnTo>
                  <a:lnTo>
                    <a:pt x="246964" y="66014"/>
                  </a:lnTo>
                  <a:lnTo>
                    <a:pt x="259105" y="66014"/>
                  </a:lnTo>
                  <a:lnTo>
                    <a:pt x="264058" y="61087"/>
                  </a:lnTo>
                  <a:lnTo>
                    <a:pt x="264058" y="48933"/>
                  </a:lnTo>
                  <a:lnTo>
                    <a:pt x="259105" y="44005"/>
                  </a:lnTo>
                  <a:lnTo>
                    <a:pt x="264045" y="39090"/>
                  </a:lnTo>
                  <a:lnTo>
                    <a:pt x="268973" y="44005"/>
                  </a:lnTo>
                  <a:lnTo>
                    <a:pt x="281114" y="44005"/>
                  </a:lnTo>
                  <a:lnTo>
                    <a:pt x="286029" y="39090"/>
                  </a:lnTo>
                  <a:lnTo>
                    <a:pt x="290957" y="44005"/>
                  </a:lnTo>
                  <a:lnTo>
                    <a:pt x="286029" y="48933"/>
                  </a:lnTo>
                  <a:lnTo>
                    <a:pt x="286029" y="61087"/>
                  </a:lnTo>
                  <a:lnTo>
                    <a:pt x="290957" y="66014"/>
                  </a:lnTo>
                  <a:lnTo>
                    <a:pt x="303123" y="66014"/>
                  </a:lnTo>
                  <a:lnTo>
                    <a:pt x="308051" y="61087"/>
                  </a:lnTo>
                  <a:lnTo>
                    <a:pt x="308051" y="48933"/>
                  </a:lnTo>
                  <a:lnTo>
                    <a:pt x="303123" y="44005"/>
                  </a:lnTo>
                  <a:lnTo>
                    <a:pt x="308038" y="39090"/>
                  </a:lnTo>
                  <a:lnTo>
                    <a:pt x="312966" y="44005"/>
                  </a:lnTo>
                  <a:lnTo>
                    <a:pt x="325120" y="44005"/>
                  </a:lnTo>
                  <a:lnTo>
                    <a:pt x="330060" y="39077"/>
                  </a:lnTo>
                  <a:lnTo>
                    <a:pt x="330060" y="26924"/>
                  </a:lnTo>
                  <a:close/>
                </a:path>
                <a:path w="1122679" h="66040">
                  <a:moveTo>
                    <a:pt x="352069" y="48933"/>
                  </a:moveTo>
                  <a:lnTo>
                    <a:pt x="347141" y="44005"/>
                  </a:lnTo>
                  <a:lnTo>
                    <a:pt x="341058" y="44005"/>
                  </a:lnTo>
                  <a:lnTo>
                    <a:pt x="334975" y="44005"/>
                  </a:lnTo>
                  <a:lnTo>
                    <a:pt x="330047" y="48933"/>
                  </a:lnTo>
                  <a:lnTo>
                    <a:pt x="330047" y="61087"/>
                  </a:lnTo>
                  <a:lnTo>
                    <a:pt x="334975" y="66014"/>
                  </a:lnTo>
                  <a:lnTo>
                    <a:pt x="347141" y="66014"/>
                  </a:lnTo>
                  <a:lnTo>
                    <a:pt x="352069" y="61087"/>
                  </a:lnTo>
                  <a:lnTo>
                    <a:pt x="352069" y="48933"/>
                  </a:lnTo>
                  <a:close/>
                </a:path>
                <a:path w="1122679" h="66040">
                  <a:moveTo>
                    <a:pt x="418071" y="4927"/>
                  </a:moveTo>
                  <a:lnTo>
                    <a:pt x="413131" y="0"/>
                  </a:lnTo>
                  <a:lnTo>
                    <a:pt x="407060" y="0"/>
                  </a:lnTo>
                  <a:lnTo>
                    <a:pt x="401002" y="0"/>
                  </a:lnTo>
                  <a:lnTo>
                    <a:pt x="396074" y="4927"/>
                  </a:lnTo>
                  <a:lnTo>
                    <a:pt x="391160" y="0"/>
                  </a:lnTo>
                  <a:lnTo>
                    <a:pt x="385076" y="0"/>
                  </a:lnTo>
                  <a:lnTo>
                    <a:pt x="378993" y="0"/>
                  </a:lnTo>
                  <a:lnTo>
                    <a:pt x="374065" y="4927"/>
                  </a:lnTo>
                  <a:lnTo>
                    <a:pt x="374065" y="17068"/>
                  </a:lnTo>
                  <a:lnTo>
                    <a:pt x="378993" y="21996"/>
                  </a:lnTo>
                  <a:lnTo>
                    <a:pt x="391160" y="21996"/>
                  </a:lnTo>
                  <a:lnTo>
                    <a:pt x="396074" y="17081"/>
                  </a:lnTo>
                  <a:lnTo>
                    <a:pt x="401002" y="21996"/>
                  </a:lnTo>
                  <a:lnTo>
                    <a:pt x="413131" y="21996"/>
                  </a:lnTo>
                  <a:lnTo>
                    <a:pt x="418071" y="17068"/>
                  </a:lnTo>
                  <a:lnTo>
                    <a:pt x="418071" y="4927"/>
                  </a:lnTo>
                  <a:close/>
                </a:path>
                <a:path w="1122679" h="66040">
                  <a:moveTo>
                    <a:pt x="550100" y="26924"/>
                  </a:moveTo>
                  <a:lnTo>
                    <a:pt x="545160" y="21996"/>
                  </a:lnTo>
                  <a:lnTo>
                    <a:pt x="539089" y="21996"/>
                  </a:lnTo>
                  <a:lnTo>
                    <a:pt x="533031" y="21996"/>
                  </a:lnTo>
                  <a:lnTo>
                    <a:pt x="528104" y="26924"/>
                  </a:lnTo>
                  <a:lnTo>
                    <a:pt x="523151" y="21996"/>
                  </a:lnTo>
                  <a:lnTo>
                    <a:pt x="517093" y="21996"/>
                  </a:lnTo>
                  <a:lnTo>
                    <a:pt x="511009" y="21996"/>
                  </a:lnTo>
                  <a:lnTo>
                    <a:pt x="506082" y="26924"/>
                  </a:lnTo>
                  <a:lnTo>
                    <a:pt x="501167" y="21996"/>
                  </a:lnTo>
                  <a:lnTo>
                    <a:pt x="495096" y="21996"/>
                  </a:lnTo>
                  <a:lnTo>
                    <a:pt x="489013" y="21996"/>
                  </a:lnTo>
                  <a:lnTo>
                    <a:pt x="484085" y="26924"/>
                  </a:lnTo>
                  <a:lnTo>
                    <a:pt x="479171" y="21996"/>
                  </a:lnTo>
                  <a:lnTo>
                    <a:pt x="473087" y="21996"/>
                  </a:lnTo>
                  <a:lnTo>
                    <a:pt x="467004" y="21996"/>
                  </a:lnTo>
                  <a:lnTo>
                    <a:pt x="462076" y="26924"/>
                  </a:lnTo>
                  <a:lnTo>
                    <a:pt x="457149" y="21996"/>
                  </a:lnTo>
                  <a:lnTo>
                    <a:pt x="462089" y="17068"/>
                  </a:lnTo>
                  <a:lnTo>
                    <a:pt x="462089" y="4927"/>
                  </a:lnTo>
                  <a:lnTo>
                    <a:pt x="457149" y="0"/>
                  </a:lnTo>
                  <a:lnTo>
                    <a:pt x="451078" y="0"/>
                  </a:lnTo>
                  <a:lnTo>
                    <a:pt x="444995" y="0"/>
                  </a:lnTo>
                  <a:lnTo>
                    <a:pt x="440067" y="4927"/>
                  </a:lnTo>
                  <a:lnTo>
                    <a:pt x="440067" y="17068"/>
                  </a:lnTo>
                  <a:lnTo>
                    <a:pt x="444995" y="21996"/>
                  </a:lnTo>
                  <a:lnTo>
                    <a:pt x="440067" y="26924"/>
                  </a:lnTo>
                  <a:lnTo>
                    <a:pt x="435152" y="21996"/>
                  </a:lnTo>
                  <a:lnTo>
                    <a:pt x="429069" y="21996"/>
                  </a:lnTo>
                  <a:lnTo>
                    <a:pt x="422986" y="21996"/>
                  </a:lnTo>
                  <a:lnTo>
                    <a:pt x="418058" y="26924"/>
                  </a:lnTo>
                  <a:lnTo>
                    <a:pt x="418058" y="39077"/>
                  </a:lnTo>
                  <a:lnTo>
                    <a:pt x="422986" y="44005"/>
                  </a:lnTo>
                  <a:lnTo>
                    <a:pt x="435152" y="44005"/>
                  </a:lnTo>
                  <a:lnTo>
                    <a:pt x="440067" y="39090"/>
                  </a:lnTo>
                  <a:lnTo>
                    <a:pt x="444995" y="44005"/>
                  </a:lnTo>
                  <a:lnTo>
                    <a:pt x="440067" y="48933"/>
                  </a:lnTo>
                  <a:lnTo>
                    <a:pt x="440067" y="61087"/>
                  </a:lnTo>
                  <a:lnTo>
                    <a:pt x="444995" y="66014"/>
                  </a:lnTo>
                  <a:lnTo>
                    <a:pt x="457149" y="66014"/>
                  </a:lnTo>
                  <a:lnTo>
                    <a:pt x="462089" y="61087"/>
                  </a:lnTo>
                  <a:lnTo>
                    <a:pt x="462089" y="48933"/>
                  </a:lnTo>
                  <a:lnTo>
                    <a:pt x="457149" y="44005"/>
                  </a:lnTo>
                  <a:lnTo>
                    <a:pt x="462076" y="39090"/>
                  </a:lnTo>
                  <a:lnTo>
                    <a:pt x="467004" y="44005"/>
                  </a:lnTo>
                  <a:lnTo>
                    <a:pt x="479171" y="44005"/>
                  </a:lnTo>
                  <a:lnTo>
                    <a:pt x="484085" y="39090"/>
                  </a:lnTo>
                  <a:lnTo>
                    <a:pt x="489013" y="44005"/>
                  </a:lnTo>
                  <a:lnTo>
                    <a:pt x="501167" y="44005"/>
                  </a:lnTo>
                  <a:lnTo>
                    <a:pt x="506082" y="39090"/>
                  </a:lnTo>
                  <a:lnTo>
                    <a:pt x="511009" y="44005"/>
                  </a:lnTo>
                  <a:lnTo>
                    <a:pt x="523151" y="44005"/>
                  </a:lnTo>
                  <a:lnTo>
                    <a:pt x="528091" y="39090"/>
                  </a:lnTo>
                  <a:lnTo>
                    <a:pt x="533031" y="44005"/>
                  </a:lnTo>
                  <a:lnTo>
                    <a:pt x="528091" y="48933"/>
                  </a:lnTo>
                  <a:lnTo>
                    <a:pt x="528091" y="61087"/>
                  </a:lnTo>
                  <a:lnTo>
                    <a:pt x="533031" y="66014"/>
                  </a:lnTo>
                  <a:lnTo>
                    <a:pt x="545160" y="66014"/>
                  </a:lnTo>
                  <a:lnTo>
                    <a:pt x="550100" y="61087"/>
                  </a:lnTo>
                  <a:lnTo>
                    <a:pt x="550100" y="48933"/>
                  </a:lnTo>
                  <a:lnTo>
                    <a:pt x="545160" y="44005"/>
                  </a:lnTo>
                  <a:lnTo>
                    <a:pt x="550100" y="39077"/>
                  </a:lnTo>
                  <a:lnTo>
                    <a:pt x="550100" y="26924"/>
                  </a:lnTo>
                  <a:close/>
                </a:path>
                <a:path w="1122679" h="66040">
                  <a:moveTo>
                    <a:pt x="594118" y="26924"/>
                  </a:moveTo>
                  <a:lnTo>
                    <a:pt x="589178" y="21996"/>
                  </a:lnTo>
                  <a:lnTo>
                    <a:pt x="583107" y="21996"/>
                  </a:lnTo>
                  <a:lnTo>
                    <a:pt x="577024" y="21996"/>
                  </a:lnTo>
                  <a:lnTo>
                    <a:pt x="572096" y="26924"/>
                  </a:lnTo>
                  <a:lnTo>
                    <a:pt x="572096" y="39077"/>
                  </a:lnTo>
                  <a:lnTo>
                    <a:pt x="577024" y="44005"/>
                  </a:lnTo>
                  <a:lnTo>
                    <a:pt x="572096" y="48933"/>
                  </a:lnTo>
                  <a:lnTo>
                    <a:pt x="572096" y="61087"/>
                  </a:lnTo>
                  <a:lnTo>
                    <a:pt x="577024" y="66014"/>
                  </a:lnTo>
                  <a:lnTo>
                    <a:pt x="589178" y="66014"/>
                  </a:lnTo>
                  <a:lnTo>
                    <a:pt x="594118" y="61087"/>
                  </a:lnTo>
                  <a:lnTo>
                    <a:pt x="594118" y="48933"/>
                  </a:lnTo>
                  <a:lnTo>
                    <a:pt x="589178" y="44005"/>
                  </a:lnTo>
                  <a:lnTo>
                    <a:pt x="594118" y="39077"/>
                  </a:lnTo>
                  <a:lnTo>
                    <a:pt x="594118" y="26924"/>
                  </a:lnTo>
                  <a:close/>
                </a:path>
                <a:path w="1122679" h="66040">
                  <a:moveTo>
                    <a:pt x="638124" y="4927"/>
                  </a:moveTo>
                  <a:lnTo>
                    <a:pt x="633183" y="0"/>
                  </a:lnTo>
                  <a:lnTo>
                    <a:pt x="627113" y="0"/>
                  </a:lnTo>
                  <a:lnTo>
                    <a:pt x="621030" y="0"/>
                  </a:lnTo>
                  <a:lnTo>
                    <a:pt x="616115" y="4914"/>
                  </a:lnTo>
                  <a:lnTo>
                    <a:pt x="611200" y="0"/>
                  </a:lnTo>
                  <a:lnTo>
                    <a:pt x="605116" y="0"/>
                  </a:lnTo>
                  <a:lnTo>
                    <a:pt x="599033" y="0"/>
                  </a:lnTo>
                  <a:lnTo>
                    <a:pt x="594106" y="4927"/>
                  </a:lnTo>
                  <a:lnTo>
                    <a:pt x="594106" y="17068"/>
                  </a:lnTo>
                  <a:lnTo>
                    <a:pt x="599033" y="21996"/>
                  </a:lnTo>
                  <a:lnTo>
                    <a:pt x="611200" y="21996"/>
                  </a:lnTo>
                  <a:lnTo>
                    <a:pt x="616115" y="17081"/>
                  </a:lnTo>
                  <a:lnTo>
                    <a:pt x="621030" y="21996"/>
                  </a:lnTo>
                  <a:lnTo>
                    <a:pt x="633183" y="21996"/>
                  </a:lnTo>
                  <a:lnTo>
                    <a:pt x="638124" y="17068"/>
                  </a:lnTo>
                  <a:lnTo>
                    <a:pt x="638124" y="4927"/>
                  </a:lnTo>
                  <a:close/>
                </a:path>
                <a:path w="1122679" h="66040">
                  <a:moveTo>
                    <a:pt x="660133" y="48933"/>
                  </a:moveTo>
                  <a:lnTo>
                    <a:pt x="655205" y="44005"/>
                  </a:lnTo>
                  <a:lnTo>
                    <a:pt x="649122" y="44005"/>
                  </a:lnTo>
                  <a:lnTo>
                    <a:pt x="643039" y="44005"/>
                  </a:lnTo>
                  <a:lnTo>
                    <a:pt x="638111" y="48933"/>
                  </a:lnTo>
                  <a:lnTo>
                    <a:pt x="633183" y="44005"/>
                  </a:lnTo>
                  <a:lnTo>
                    <a:pt x="627113" y="44005"/>
                  </a:lnTo>
                  <a:lnTo>
                    <a:pt x="621030" y="44005"/>
                  </a:lnTo>
                  <a:lnTo>
                    <a:pt x="616102" y="48933"/>
                  </a:lnTo>
                  <a:lnTo>
                    <a:pt x="616102" y="61087"/>
                  </a:lnTo>
                  <a:lnTo>
                    <a:pt x="621030" y="66014"/>
                  </a:lnTo>
                  <a:lnTo>
                    <a:pt x="633183" y="66014"/>
                  </a:lnTo>
                  <a:lnTo>
                    <a:pt x="638111" y="61099"/>
                  </a:lnTo>
                  <a:lnTo>
                    <a:pt x="643039" y="66014"/>
                  </a:lnTo>
                  <a:lnTo>
                    <a:pt x="655205" y="66014"/>
                  </a:lnTo>
                  <a:lnTo>
                    <a:pt x="660133" y="61087"/>
                  </a:lnTo>
                  <a:lnTo>
                    <a:pt x="660133" y="48933"/>
                  </a:lnTo>
                  <a:close/>
                </a:path>
                <a:path w="1122679" h="66040">
                  <a:moveTo>
                    <a:pt x="792162" y="48933"/>
                  </a:moveTo>
                  <a:lnTo>
                    <a:pt x="787222" y="44005"/>
                  </a:lnTo>
                  <a:lnTo>
                    <a:pt x="781151" y="44005"/>
                  </a:lnTo>
                  <a:lnTo>
                    <a:pt x="775068" y="44005"/>
                  </a:lnTo>
                  <a:lnTo>
                    <a:pt x="770140" y="48933"/>
                  </a:lnTo>
                  <a:lnTo>
                    <a:pt x="770140" y="61087"/>
                  </a:lnTo>
                  <a:lnTo>
                    <a:pt x="775068" y="66014"/>
                  </a:lnTo>
                  <a:lnTo>
                    <a:pt x="787222" y="66014"/>
                  </a:lnTo>
                  <a:lnTo>
                    <a:pt x="792162" y="61087"/>
                  </a:lnTo>
                  <a:lnTo>
                    <a:pt x="792162" y="48933"/>
                  </a:lnTo>
                  <a:close/>
                </a:path>
                <a:path w="1122679" h="66040">
                  <a:moveTo>
                    <a:pt x="792162" y="4927"/>
                  </a:moveTo>
                  <a:lnTo>
                    <a:pt x="787222" y="0"/>
                  </a:lnTo>
                  <a:lnTo>
                    <a:pt x="781151" y="0"/>
                  </a:lnTo>
                  <a:lnTo>
                    <a:pt x="775068" y="0"/>
                  </a:lnTo>
                  <a:lnTo>
                    <a:pt x="770140" y="4927"/>
                  </a:lnTo>
                  <a:lnTo>
                    <a:pt x="765213" y="0"/>
                  </a:lnTo>
                  <a:lnTo>
                    <a:pt x="759142" y="0"/>
                  </a:lnTo>
                  <a:lnTo>
                    <a:pt x="753059" y="0"/>
                  </a:lnTo>
                  <a:lnTo>
                    <a:pt x="753059" y="21996"/>
                  </a:lnTo>
                  <a:lnTo>
                    <a:pt x="748131" y="26924"/>
                  </a:lnTo>
                  <a:lnTo>
                    <a:pt x="743216" y="21996"/>
                  </a:lnTo>
                  <a:lnTo>
                    <a:pt x="748131" y="17081"/>
                  </a:lnTo>
                  <a:lnTo>
                    <a:pt x="753059" y="21996"/>
                  </a:lnTo>
                  <a:lnTo>
                    <a:pt x="753059" y="0"/>
                  </a:lnTo>
                  <a:lnTo>
                    <a:pt x="748131" y="4927"/>
                  </a:lnTo>
                  <a:lnTo>
                    <a:pt x="743216" y="0"/>
                  </a:lnTo>
                  <a:lnTo>
                    <a:pt x="737133" y="0"/>
                  </a:lnTo>
                  <a:lnTo>
                    <a:pt x="731050" y="0"/>
                  </a:lnTo>
                  <a:lnTo>
                    <a:pt x="726122" y="4927"/>
                  </a:lnTo>
                  <a:lnTo>
                    <a:pt x="721207" y="0"/>
                  </a:lnTo>
                  <a:lnTo>
                    <a:pt x="715137" y="0"/>
                  </a:lnTo>
                  <a:lnTo>
                    <a:pt x="709053" y="0"/>
                  </a:lnTo>
                  <a:lnTo>
                    <a:pt x="704126" y="4927"/>
                  </a:lnTo>
                  <a:lnTo>
                    <a:pt x="699211" y="0"/>
                  </a:lnTo>
                  <a:lnTo>
                    <a:pt x="693127" y="0"/>
                  </a:lnTo>
                  <a:lnTo>
                    <a:pt x="687044" y="0"/>
                  </a:lnTo>
                  <a:lnTo>
                    <a:pt x="682117" y="4927"/>
                  </a:lnTo>
                  <a:lnTo>
                    <a:pt x="682117" y="17068"/>
                  </a:lnTo>
                  <a:lnTo>
                    <a:pt x="687044" y="21996"/>
                  </a:lnTo>
                  <a:lnTo>
                    <a:pt x="682117" y="26924"/>
                  </a:lnTo>
                  <a:lnTo>
                    <a:pt x="677189" y="21996"/>
                  </a:lnTo>
                  <a:lnTo>
                    <a:pt x="671131" y="21996"/>
                  </a:lnTo>
                  <a:lnTo>
                    <a:pt x="665048" y="21996"/>
                  </a:lnTo>
                  <a:lnTo>
                    <a:pt x="660120" y="26924"/>
                  </a:lnTo>
                  <a:lnTo>
                    <a:pt x="660120" y="39077"/>
                  </a:lnTo>
                  <a:lnTo>
                    <a:pt x="665048" y="44005"/>
                  </a:lnTo>
                  <a:lnTo>
                    <a:pt x="677189" y="44005"/>
                  </a:lnTo>
                  <a:lnTo>
                    <a:pt x="682117" y="39077"/>
                  </a:lnTo>
                  <a:lnTo>
                    <a:pt x="687044" y="44005"/>
                  </a:lnTo>
                  <a:lnTo>
                    <a:pt x="682117" y="48933"/>
                  </a:lnTo>
                  <a:lnTo>
                    <a:pt x="682117" y="61087"/>
                  </a:lnTo>
                  <a:lnTo>
                    <a:pt x="687044" y="66014"/>
                  </a:lnTo>
                  <a:lnTo>
                    <a:pt x="699211" y="66014"/>
                  </a:lnTo>
                  <a:lnTo>
                    <a:pt x="704138" y="61087"/>
                  </a:lnTo>
                  <a:lnTo>
                    <a:pt x="704138" y="48933"/>
                  </a:lnTo>
                  <a:lnTo>
                    <a:pt x="699211" y="44005"/>
                  </a:lnTo>
                  <a:lnTo>
                    <a:pt x="704138" y="39077"/>
                  </a:lnTo>
                  <a:lnTo>
                    <a:pt x="704138" y="26924"/>
                  </a:lnTo>
                  <a:lnTo>
                    <a:pt x="699211" y="21996"/>
                  </a:lnTo>
                  <a:lnTo>
                    <a:pt x="704126" y="17081"/>
                  </a:lnTo>
                  <a:lnTo>
                    <a:pt x="709053" y="21996"/>
                  </a:lnTo>
                  <a:lnTo>
                    <a:pt x="721207" y="21996"/>
                  </a:lnTo>
                  <a:lnTo>
                    <a:pt x="726122" y="17081"/>
                  </a:lnTo>
                  <a:lnTo>
                    <a:pt x="731050" y="21996"/>
                  </a:lnTo>
                  <a:lnTo>
                    <a:pt x="726122" y="26924"/>
                  </a:lnTo>
                  <a:lnTo>
                    <a:pt x="726122" y="39077"/>
                  </a:lnTo>
                  <a:lnTo>
                    <a:pt x="731050" y="44005"/>
                  </a:lnTo>
                  <a:lnTo>
                    <a:pt x="726122" y="48933"/>
                  </a:lnTo>
                  <a:lnTo>
                    <a:pt x="726122" y="61087"/>
                  </a:lnTo>
                  <a:lnTo>
                    <a:pt x="731050" y="66014"/>
                  </a:lnTo>
                  <a:lnTo>
                    <a:pt x="743216" y="66014"/>
                  </a:lnTo>
                  <a:lnTo>
                    <a:pt x="748144" y="61087"/>
                  </a:lnTo>
                  <a:lnTo>
                    <a:pt x="748144" y="48933"/>
                  </a:lnTo>
                  <a:lnTo>
                    <a:pt x="743216" y="44005"/>
                  </a:lnTo>
                  <a:lnTo>
                    <a:pt x="748131" y="39090"/>
                  </a:lnTo>
                  <a:lnTo>
                    <a:pt x="753059" y="44005"/>
                  </a:lnTo>
                  <a:lnTo>
                    <a:pt x="765213" y="44005"/>
                  </a:lnTo>
                  <a:lnTo>
                    <a:pt x="770153" y="39077"/>
                  </a:lnTo>
                  <a:lnTo>
                    <a:pt x="770153" y="26924"/>
                  </a:lnTo>
                  <a:lnTo>
                    <a:pt x="765213" y="21996"/>
                  </a:lnTo>
                  <a:lnTo>
                    <a:pt x="770140" y="17081"/>
                  </a:lnTo>
                  <a:lnTo>
                    <a:pt x="775068" y="21996"/>
                  </a:lnTo>
                  <a:lnTo>
                    <a:pt x="787222" y="21996"/>
                  </a:lnTo>
                  <a:lnTo>
                    <a:pt x="792162" y="17068"/>
                  </a:lnTo>
                  <a:lnTo>
                    <a:pt x="792162" y="4927"/>
                  </a:lnTo>
                  <a:close/>
                </a:path>
                <a:path w="1122679" h="66040">
                  <a:moveTo>
                    <a:pt x="814158" y="26924"/>
                  </a:moveTo>
                  <a:lnTo>
                    <a:pt x="809218" y="21996"/>
                  </a:lnTo>
                  <a:lnTo>
                    <a:pt x="803148" y="21996"/>
                  </a:lnTo>
                  <a:lnTo>
                    <a:pt x="797090" y="21996"/>
                  </a:lnTo>
                  <a:lnTo>
                    <a:pt x="792149" y="26924"/>
                  </a:lnTo>
                  <a:lnTo>
                    <a:pt x="792149" y="39077"/>
                  </a:lnTo>
                  <a:lnTo>
                    <a:pt x="797090" y="44005"/>
                  </a:lnTo>
                  <a:lnTo>
                    <a:pt x="809218" y="44005"/>
                  </a:lnTo>
                  <a:lnTo>
                    <a:pt x="814158" y="39077"/>
                  </a:lnTo>
                  <a:lnTo>
                    <a:pt x="814158" y="26924"/>
                  </a:lnTo>
                  <a:close/>
                </a:path>
                <a:path w="1122679" h="66040">
                  <a:moveTo>
                    <a:pt x="836155" y="4927"/>
                  </a:moveTo>
                  <a:lnTo>
                    <a:pt x="831227" y="0"/>
                  </a:lnTo>
                  <a:lnTo>
                    <a:pt x="825144" y="0"/>
                  </a:lnTo>
                  <a:lnTo>
                    <a:pt x="819061" y="0"/>
                  </a:lnTo>
                  <a:lnTo>
                    <a:pt x="814133" y="4927"/>
                  </a:lnTo>
                  <a:lnTo>
                    <a:pt x="814133" y="17068"/>
                  </a:lnTo>
                  <a:lnTo>
                    <a:pt x="819061" y="21996"/>
                  </a:lnTo>
                  <a:lnTo>
                    <a:pt x="831227" y="21996"/>
                  </a:lnTo>
                  <a:lnTo>
                    <a:pt x="836155" y="17068"/>
                  </a:lnTo>
                  <a:lnTo>
                    <a:pt x="836155" y="4927"/>
                  </a:lnTo>
                  <a:close/>
                </a:path>
                <a:path w="1122679" h="66040">
                  <a:moveTo>
                    <a:pt x="902182" y="26924"/>
                  </a:moveTo>
                  <a:lnTo>
                    <a:pt x="897255" y="21996"/>
                  </a:lnTo>
                  <a:lnTo>
                    <a:pt x="891171" y="21996"/>
                  </a:lnTo>
                  <a:lnTo>
                    <a:pt x="885088" y="21996"/>
                  </a:lnTo>
                  <a:lnTo>
                    <a:pt x="880160" y="26924"/>
                  </a:lnTo>
                  <a:lnTo>
                    <a:pt x="880160" y="39077"/>
                  </a:lnTo>
                  <a:lnTo>
                    <a:pt x="885088" y="44005"/>
                  </a:lnTo>
                  <a:lnTo>
                    <a:pt x="880160" y="48933"/>
                  </a:lnTo>
                  <a:lnTo>
                    <a:pt x="875245" y="44005"/>
                  </a:lnTo>
                  <a:lnTo>
                    <a:pt x="869162" y="44005"/>
                  </a:lnTo>
                  <a:lnTo>
                    <a:pt x="863079" y="44005"/>
                  </a:lnTo>
                  <a:lnTo>
                    <a:pt x="858151" y="48933"/>
                  </a:lnTo>
                  <a:lnTo>
                    <a:pt x="853224" y="44005"/>
                  </a:lnTo>
                  <a:lnTo>
                    <a:pt x="858164" y="39077"/>
                  </a:lnTo>
                  <a:lnTo>
                    <a:pt x="858164" y="26924"/>
                  </a:lnTo>
                  <a:lnTo>
                    <a:pt x="853224" y="21996"/>
                  </a:lnTo>
                  <a:lnTo>
                    <a:pt x="847153" y="21996"/>
                  </a:lnTo>
                  <a:lnTo>
                    <a:pt x="841070" y="21996"/>
                  </a:lnTo>
                  <a:lnTo>
                    <a:pt x="836142" y="26924"/>
                  </a:lnTo>
                  <a:lnTo>
                    <a:pt x="836142" y="39077"/>
                  </a:lnTo>
                  <a:lnTo>
                    <a:pt x="841070" y="44005"/>
                  </a:lnTo>
                  <a:lnTo>
                    <a:pt x="836142" y="48933"/>
                  </a:lnTo>
                  <a:lnTo>
                    <a:pt x="831227" y="44005"/>
                  </a:lnTo>
                  <a:lnTo>
                    <a:pt x="825144" y="44005"/>
                  </a:lnTo>
                  <a:lnTo>
                    <a:pt x="819061" y="44005"/>
                  </a:lnTo>
                  <a:lnTo>
                    <a:pt x="814133" y="48933"/>
                  </a:lnTo>
                  <a:lnTo>
                    <a:pt x="814133" y="61087"/>
                  </a:lnTo>
                  <a:lnTo>
                    <a:pt x="819061" y="66014"/>
                  </a:lnTo>
                  <a:lnTo>
                    <a:pt x="831227" y="66014"/>
                  </a:lnTo>
                  <a:lnTo>
                    <a:pt x="836142" y="61099"/>
                  </a:lnTo>
                  <a:lnTo>
                    <a:pt x="841070" y="66014"/>
                  </a:lnTo>
                  <a:lnTo>
                    <a:pt x="853224" y="66014"/>
                  </a:lnTo>
                  <a:lnTo>
                    <a:pt x="858151" y="61099"/>
                  </a:lnTo>
                  <a:lnTo>
                    <a:pt x="863079" y="66014"/>
                  </a:lnTo>
                  <a:lnTo>
                    <a:pt x="875245" y="66014"/>
                  </a:lnTo>
                  <a:lnTo>
                    <a:pt x="880160" y="61099"/>
                  </a:lnTo>
                  <a:lnTo>
                    <a:pt x="885088" y="66014"/>
                  </a:lnTo>
                  <a:lnTo>
                    <a:pt x="897255" y="66014"/>
                  </a:lnTo>
                  <a:lnTo>
                    <a:pt x="902182" y="61087"/>
                  </a:lnTo>
                  <a:lnTo>
                    <a:pt x="902182" y="48933"/>
                  </a:lnTo>
                  <a:lnTo>
                    <a:pt x="897255" y="44005"/>
                  </a:lnTo>
                  <a:lnTo>
                    <a:pt x="902182" y="39077"/>
                  </a:lnTo>
                  <a:lnTo>
                    <a:pt x="902182" y="26924"/>
                  </a:lnTo>
                  <a:close/>
                </a:path>
                <a:path w="1122679" h="66040">
                  <a:moveTo>
                    <a:pt x="1078204" y="48933"/>
                  </a:moveTo>
                  <a:lnTo>
                    <a:pt x="1073277" y="44005"/>
                  </a:lnTo>
                  <a:lnTo>
                    <a:pt x="1067219" y="44005"/>
                  </a:lnTo>
                  <a:lnTo>
                    <a:pt x="1061135" y="44005"/>
                  </a:lnTo>
                  <a:lnTo>
                    <a:pt x="1056208" y="48933"/>
                  </a:lnTo>
                  <a:lnTo>
                    <a:pt x="1051280" y="44005"/>
                  </a:lnTo>
                  <a:lnTo>
                    <a:pt x="1056220" y="39077"/>
                  </a:lnTo>
                  <a:lnTo>
                    <a:pt x="1056220" y="26924"/>
                  </a:lnTo>
                  <a:lnTo>
                    <a:pt x="1051280" y="21996"/>
                  </a:lnTo>
                  <a:lnTo>
                    <a:pt x="1045210" y="21996"/>
                  </a:lnTo>
                  <a:lnTo>
                    <a:pt x="1039126" y="21996"/>
                  </a:lnTo>
                  <a:lnTo>
                    <a:pt x="1039126" y="44005"/>
                  </a:lnTo>
                  <a:lnTo>
                    <a:pt x="1034199" y="48933"/>
                  </a:lnTo>
                  <a:lnTo>
                    <a:pt x="1029284" y="44005"/>
                  </a:lnTo>
                  <a:lnTo>
                    <a:pt x="1034199" y="39090"/>
                  </a:lnTo>
                  <a:lnTo>
                    <a:pt x="1039126" y="44005"/>
                  </a:lnTo>
                  <a:lnTo>
                    <a:pt x="1039126" y="21996"/>
                  </a:lnTo>
                  <a:lnTo>
                    <a:pt x="1034199" y="26924"/>
                  </a:lnTo>
                  <a:lnTo>
                    <a:pt x="1029284" y="21996"/>
                  </a:lnTo>
                  <a:lnTo>
                    <a:pt x="1023200" y="21996"/>
                  </a:lnTo>
                  <a:lnTo>
                    <a:pt x="1017117" y="21996"/>
                  </a:lnTo>
                  <a:lnTo>
                    <a:pt x="1012190" y="26924"/>
                  </a:lnTo>
                  <a:lnTo>
                    <a:pt x="1007275" y="21996"/>
                  </a:lnTo>
                  <a:lnTo>
                    <a:pt x="1001191" y="21996"/>
                  </a:lnTo>
                  <a:lnTo>
                    <a:pt x="995108" y="21996"/>
                  </a:lnTo>
                  <a:lnTo>
                    <a:pt x="990180" y="26924"/>
                  </a:lnTo>
                  <a:lnTo>
                    <a:pt x="985266" y="21996"/>
                  </a:lnTo>
                  <a:lnTo>
                    <a:pt x="979182" y="21996"/>
                  </a:lnTo>
                  <a:lnTo>
                    <a:pt x="973099" y="21996"/>
                  </a:lnTo>
                  <a:lnTo>
                    <a:pt x="968171" y="26924"/>
                  </a:lnTo>
                  <a:lnTo>
                    <a:pt x="963256" y="21996"/>
                  </a:lnTo>
                  <a:lnTo>
                    <a:pt x="968184" y="17068"/>
                  </a:lnTo>
                  <a:lnTo>
                    <a:pt x="968184" y="4927"/>
                  </a:lnTo>
                  <a:lnTo>
                    <a:pt x="963256" y="0"/>
                  </a:lnTo>
                  <a:lnTo>
                    <a:pt x="957173" y="0"/>
                  </a:lnTo>
                  <a:lnTo>
                    <a:pt x="951090" y="0"/>
                  </a:lnTo>
                  <a:lnTo>
                    <a:pt x="951090" y="21996"/>
                  </a:lnTo>
                  <a:lnTo>
                    <a:pt x="946162" y="26924"/>
                  </a:lnTo>
                  <a:lnTo>
                    <a:pt x="941247" y="21996"/>
                  </a:lnTo>
                  <a:lnTo>
                    <a:pt x="946162" y="17081"/>
                  </a:lnTo>
                  <a:lnTo>
                    <a:pt x="951090" y="21996"/>
                  </a:lnTo>
                  <a:lnTo>
                    <a:pt x="951090" y="0"/>
                  </a:lnTo>
                  <a:lnTo>
                    <a:pt x="946162" y="4927"/>
                  </a:lnTo>
                  <a:lnTo>
                    <a:pt x="941247" y="0"/>
                  </a:lnTo>
                  <a:lnTo>
                    <a:pt x="935177" y="0"/>
                  </a:lnTo>
                  <a:lnTo>
                    <a:pt x="929119" y="0"/>
                  </a:lnTo>
                  <a:lnTo>
                    <a:pt x="924191" y="4927"/>
                  </a:lnTo>
                  <a:lnTo>
                    <a:pt x="919251" y="0"/>
                  </a:lnTo>
                  <a:lnTo>
                    <a:pt x="913180" y="0"/>
                  </a:lnTo>
                  <a:lnTo>
                    <a:pt x="907097" y="0"/>
                  </a:lnTo>
                  <a:lnTo>
                    <a:pt x="902169" y="4927"/>
                  </a:lnTo>
                  <a:lnTo>
                    <a:pt x="902169" y="17068"/>
                  </a:lnTo>
                  <a:lnTo>
                    <a:pt x="907097" y="21996"/>
                  </a:lnTo>
                  <a:lnTo>
                    <a:pt x="919251" y="21996"/>
                  </a:lnTo>
                  <a:lnTo>
                    <a:pt x="924179" y="17081"/>
                  </a:lnTo>
                  <a:lnTo>
                    <a:pt x="929119" y="21996"/>
                  </a:lnTo>
                  <a:lnTo>
                    <a:pt x="924179" y="26924"/>
                  </a:lnTo>
                  <a:lnTo>
                    <a:pt x="924179" y="39077"/>
                  </a:lnTo>
                  <a:lnTo>
                    <a:pt x="929119" y="44005"/>
                  </a:lnTo>
                  <a:lnTo>
                    <a:pt x="924179" y="48933"/>
                  </a:lnTo>
                  <a:lnTo>
                    <a:pt x="924179" y="61087"/>
                  </a:lnTo>
                  <a:lnTo>
                    <a:pt x="929119" y="66014"/>
                  </a:lnTo>
                  <a:lnTo>
                    <a:pt x="941247" y="66014"/>
                  </a:lnTo>
                  <a:lnTo>
                    <a:pt x="946188" y="61087"/>
                  </a:lnTo>
                  <a:lnTo>
                    <a:pt x="946188" y="48933"/>
                  </a:lnTo>
                  <a:lnTo>
                    <a:pt x="941247" y="44005"/>
                  </a:lnTo>
                  <a:lnTo>
                    <a:pt x="946162" y="39090"/>
                  </a:lnTo>
                  <a:lnTo>
                    <a:pt x="951090" y="44005"/>
                  </a:lnTo>
                  <a:lnTo>
                    <a:pt x="963256" y="44005"/>
                  </a:lnTo>
                  <a:lnTo>
                    <a:pt x="968171" y="39090"/>
                  </a:lnTo>
                  <a:lnTo>
                    <a:pt x="973099" y="44005"/>
                  </a:lnTo>
                  <a:lnTo>
                    <a:pt x="985266" y="44005"/>
                  </a:lnTo>
                  <a:lnTo>
                    <a:pt x="990180" y="39090"/>
                  </a:lnTo>
                  <a:lnTo>
                    <a:pt x="995108" y="44005"/>
                  </a:lnTo>
                  <a:lnTo>
                    <a:pt x="1007275" y="44005"/>
                  </a:lnTo>
                  <a:lnTo>
                    <a:pt x="1012190" y="39090"/>
                  </a:lnTo>
                  <a:lnTo>
                    <a:pt x="1017117" y="44005"/>
                  </a:lnTo>
                  <a:lnTo>
                    <a:pt x="1012190" y="48933"/>
                  </a:lnTo>
                  <a:lnTo>
                    <a:pt x="1012190" y="61087"/>
                  </a:lnTo>
                  <a:lnTo>
                    <a:pt x="1017117" y="66014"/>
                  </a:lnTo>
                  <a:lnTo>
                    <a:pt x="1029284" y="66014"/>
                  </a:lnTo>
                  <a:lnTo>
                    <a:pt x="1034199" y="61099"/>
                  </a:lnTo>
                  <a:lnTo>
                    <a:pt x="1039126" y="66014"/>
                  </a:lnTo>
                  <a:lnTo>
                    <a:pt x="1051280" y="66014"/>
                  </a:lnTo>
                  <a:lnTo>
                    <a:pt x="1056208" y="61099"/>
                  </a:lnTo>
                  <a:lnTo>
                    <a:pt x="1061135" y="66014"/>
                  </a:lnTo>
                  <a:lnTo>
                    <a:pt x="1073277" y="66014"/>
                  </a:lnTo>
                  <a:lnTo>
                    <a:pt x="1078204" y="61087"/>
                  </a:lnTo>
                  <a:lnTo>
                    <a:pt x="1078204" y="48933"/>
                  </a:lnTo>
                  <a:close/>
                </a:path>
                <a:path w="1122679" h="66040">
                  <a:moveTo>
                    <a:pt x="1100213" y="4927"/>
                  </a:moveTo>
                  <a:lnTo>
                    <a:pt x="1095286" y="0"/>
                  </a:lnTo>
                  <a:lnTo>
                    <a:pt x="1089202" y="0"/>
                  </a:lnTo>
                  <a:lnTo>
                    <a:pt x="1083119" y="0"/>
                  </a:lnTo>
                  <a:lnTo>
                    <a:pt x="1078191" y="4927"/>
                  </a:lnTo>
                  <a:lnTo>
                    <a:pt x="1078191" y="17068"/>
                  </a:lnTo>
                  <a:lnTo>
                    <a:pt x="1083119" y="21996"/>
                  </a:lnTo>
                  <a:lnTo>
                    <a:pt x="1095286" y="21996"/>
                  </a:lnTo>
                  <a:lnTo>
                    <a:pt x="1100213" y="17068"/>
                  </a:lnTo>
                  <a:lnTo>
                    <a:pt x="1100213" y="4927"/>
                  </a:lnTo>
                  <a:close/>
                </a:path>
                <a:path w="1122679" h="66040">
                  <a:moveTo>
                    <a:pt x="1122222" y="26924"/>
                  </a:moveTo>
                  <a:lnTo>
                    <a:pt x="1117282" y="21996"/>
                  </a:lnTo>
                  <a:lnTo>
                    <a:pt x="1111211" y="21996"/>
                  </a:lnTo>
                  <a:lnTo>
                    <a:pt x="1105128" y="21996"/>
                  </a:lnTo>
                  <a:lnTo>
                    <a:pt x="1100201" y="26924"/>
                  </a:lnTo>
                  <a:lnTo>
                    <a:pt x="1100201" y="39077"/>
                  </a:lnTo>
                  <a:lnTo>
                    <a:pt x="1105128" y="44005"/>
                  </a:lnTo>
                  <a:lnTo>
                    <a:pt x="1117282" y="44005"/>
                  </a:lnTo>
                  <a:lnTo>
                    <a:pt x="1122222" y="39077"/>
                  </a:lnTo>
                  <a:lnTo>
                    <a:pt x="1122222" y="2692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220375" y="6546215"/>
              <a:ext cx="1056640" cy="88265"/>
            </a:xfrm>
            <a:custGeom>
              <a:avLst/>
              <a:gdLst/>
              <a:ahLst/>
              <a:cxnLst/>
              <a:rect l="l" t="t" r="r" b="b"/>
              <a:pathLst>
                <a:path w="1056640" h="88265">
                  <a:moveTo>
                    <a:pt x="22021" y="48933"/>
                  </a:moveTo>
                  <a:lnTo>
                    <a:pt x="17081" y="44005"/>
                  </a:lnTo>
                  <a:lnTo>
                    <a:pt x="11010" y="44005"/>
                  </a:lnTo>
                  <a:lnTo>
                    <a:pt x="4927" y="44005"/>
                  </a:lnTo>
                  <a:lnTo>
                    <a:pt x="0" y="48933"/>
                  </a:lnTo>
                  <a:lnTo>
                    <a:pt x="0" y="61087"/>
                  </a:lnTo>
                  <a:lnTo>
                    <a:pt x="4927" y="66014"/>
                  </a:lnTo>
                  <a:lnTo>
                    <a:pt x="17081" y="66014"/>
                  </a:lnTo>
                  <a:lnTo>
                    <a:pt x="22021" y="61087"/>
                  </a:lnTo>
                  <a:lnTo>
                    <a:pt x="22021" y="48933"/>
                  </a:lnTo>
                  <a:close/>
                </a:path>
                <a:path w="1056640" h="88265">
                  <a:moveTo>
                    <a:pt x="44030" y="70942"/>
                  </a:moveTo>
                  <a:lnTo>
                    <a:pt x="39103" y="66014"/>
                  </a:lnTo>
                  <a:lnTo>
                    <a:pt x="33020" y="66014"/>
                  </a:lnTo>
                  <a:lnTo>
                    <a:pt x="26936" y="66014"/>
                  </a:lnTo>
                  <a:lnTo>
                    <a:pt x="22009" y="70942"/>
                  </a:lnTo>
                  <a:lnTo>
                    <a:pt x="22009" y="83096"/>
                  </a:lnTo>
                  <a:lnTo>
                    <a:pt x="26936" y="88023"/>
                  </a:lnTo>
                  <a:lnTo>
                    <a:pt x="39103" y="88023"/>
                  </a:lnTo>
                  <a:lnTo>
                    <a:pt x="44030" y="83096"/>
                  </a:lnTo>
                  <a:lnTo>
                    <a:pt x="44030" y="70942"/>
                  </a:lnTo>
                  <a:close/>
                </a:path>
                <a:path w="1056640" h="88265">
                  <a:moveTo>
                    <a:pt x="88049" y="70942"/>
                  </a:moveTo>
                  <a:lnTo>
                    <a:pt x="83121" y="66014"/>
                  </a:lnTo>
                  <a:lnTo>
                    <a:pt x="77038" y="66014"/>
                  </a:lnTo>
                  <a:lnTo>
                    <a:pt x="70954" y="66014"/>
                  </a:lnTo>
                  <a:lnTo>
                    <a:pt x="66027" y="70942"/>
                  </a:lnTo>
                  <a:lnTo>
                    <a:pt x="66027" y="83096"/>
                  </a:lnTo>
                  <a:lnTo>
                    <a:pt x="70954" y="88023"/>
                  </a:lnTo>
                  <a:lnTo>
                    <a:pt x="83121" y="88023"/>
                  </a:lnTo>
                  <a:lnTo>
                    <a:pt x="88049" y="83096"/>
                  </a:lnTo>
                  <a:lnTo>
                    <a:pt x="88049" y="70942"/>
                  </a:lnTo>
                  <a:close/>
                </a:path>
                <a:path w="1056640" h="88265">
                  <a:moveTo>
                    <a:pt x="88049" y="26924"/>
                  </a:moveTo>
                  <a:lnTo>
                    <a:pt x="83121" y="21996"/>
                  </a:lnTo>
                  <a:lnTo>
                    <a:pt x="77038" y="21996"/>
                  </a:lnTo>
                  <a:lnTo>
                    <a:pt x="70954" y="21996"/>
                  </a:lnTo>
                  <a:lnTo>
                    <a:pt x="66027" y="26924"/>
                  </a:lnTo>
                  <a:lnTo>
                    <a:pt x="61099" y="21996"/>
                  </a:lnTo>
                  <a:lnTo>
                    <a:pt x="55029" y="21996"/>
                  </a:lnTo>
                  <a:lnTo>
                    <a:pt x="48945" y="21996"/>
                  </a:lnTo>
                  <a:lnTo>
                    <a:pt x="44018" y="26924"/>
                  </a:lnTo>
                  <a:lnTo>
                    <a:pt x="44018" y="39077"/>
                  </a:lnTo>
                  <a:lnTo>
                    <a:pt x="48945" y="44005"/>
                  </a:lnTo>
                  <a:lnTo>
                    <a:pt x="44018" y="48933"/>
                  </a:lnTo>
                  <a:lnTo>
                    <a:pt x="44018" y="61087"/>
                  </a:lnTo>
                  <a:lnTo>
                    <a:pt x="48945" y="66014"/>
                  </a:lnTo>
                  <a:lnTo>
                    <a:pt x="61099" y="66014"/>
                  </a:lnTo>
                  <a:lnTo>
                    <a:pt x="66040" y="61087"/>
                  </a:lnTo>
                  <a:lnTo>
                    <a:pt x="66040" y="48933"/>
                  </a:lnTo>
                  <a:lnTo>
                    <a:pt x="61099" y="44005"/>
                  </a:lnTo>
                  <a:lnTo>
                    <a:pt x="66027" y="39090"/>
                  </a:lnTo>
                  <a:lnTo>
                    <a:pt x="70954" y="44005"/>
                  </a:lnTo>
                  <a:lnTo>
                    <a:pt x="83121" y="44005"/>
                  </a:lnTo>
                  <a:lnTo>
                    <a:pt x="88049" y="39077"/>
                  </a:lnTo>
                  <a:lnTo>
                    <a:pt x="88049" y="26924"/>
                  </a:lnTo>
                  <a:close/>
                </a:path>
                <a:path w="1056640" h="88265">
                  <a:moveTo>
                    <a:pt x="176060" y="48933"/>
                  </a:moveTo>
                  <a:lnTo>
                    <a:pt x="171132" y="44005"/>
                  </a:lnTo>
                  <a:lnTo>
                    <a:pt x="165049" y="44005"/>
                  </a:lnTo>
                  <a:lnTo>
                    <a:pt x="158965" y="44005"/>
                  </a:lnTo>
                  <a:lnTo>
                    <a:pt x="158965" y="66014"/>
                  </a:lnTo>
                  <a:lnTo>
                    <a:pt x="154038" y="70942"/>
                  </a:lnTo>
                  <a:lnTo>
                    <a:pt x="149123" y="66014"/>
                  </a:lnTo>
                  <a:lnTo>
                    <a:pt x="154038" y="61099"/>
                  </a:lnTo>
                  <a:lnTo>
                    <a:pt x="158965" y="66014"/>
                  </a:lnTo>
                  <a:lnTo>
                    <a:pt x="158965" y="44005"/>
                  </a:lnTo>
                  <a:lnTo>
                    <a:pt x="154038" y="48933"/>
                  </a:lnTo>
                  <a:lnTo>
                    <a:pt x="149123" y="44005"/>
                  </a:lnTo>
                  <a:lnTo>
                    <a:pt x="154051" y="39077"/>
                  </a:lnTo>
                  <a:lnTo>
                    <a:pt x="154051" y="26924"/>
                  </a:lnTo>
                  <a:lnTo>
                    <a:pt x="149123" y="21996"/>
                  </a:lnTo>
                  <a:lnTo>
                    <a:pt x="143040" y="21996"/>
                  </a:lnTo>
                  <a:lnTo>
                    <a:pt x="136956" y="21996"/>
                  </a:lnTo>
                  <a:lnTo>
                    <a:pt x="136956" y="44005"/>
                  </a:lnTo>
                  <a:lnTo>
                    <a:pt x="132041" y="48920"/>
                  </a:lnTo>
                  <a:lnTo>
                    <a:pt x="127127" y="44005"/>
                  </a:lnTo>
                  <a:lnTo>
                    <a:pt x="132041" y="39090"/>
                  </a:lnTo>
                  <a:lnTo>
                    <a:pt x="136956" y="44005"/>
                  </a:lnTo>
                  <a:lnTo>
                    <a:pt x="136956" y="21996"/>
                  </a:lnTo>
                  <a:lnTo>
                    <a:pt x="132041" y="26911"/>
                  </a:lnTo>
                  <a:lnTo>
                    <a:pt x="127127" y="21996"/>
                  </a:lnTo>
                  <a:lnTo>
                    <a:pt x="121043" y="21996"/>
                  </a:lnTo>
                  <a:lnTo>
                    <a:pt x="114960" y="21996"/>
                  </a:lnTo>
                  <a:lnTo>
                    <a:pt x="110032" y="26924"/>
                  </a:lnTo>
                  <a:lnTo>
                    <a:pt x="110032" y="39077"/>
                  </a:lnTo>
                  <a:lnTo>
                    <a:pt x="114960" y="44005"/>
                  </a:lnTo>
                  <a:lnTo>
                    <a:pt x="110032" y="48933"/>
                  </a:lnTo>
                  <a:lnTo>
                    <a:pt x="105117" y="44005"/>
                  </a:lnTo>
                  <a:lnTo>
                    <a:pt x="99034" y="44005"/>
                  </a:lnTo>
                  <a:lnTo>
                    <a:pt x="92976" y="44005"/>
                  </a:lnTo>
                  <a:lnTo>
                    <a:pt x="88049" y="48933"/>
                  </a:lnTo>
                  <a:lnTo>
                    <a:pt x="88049" y="61087"/>
                  </a:lnTo>
                  <a:lnTo>
                    <a:pt x="92976" y="66014"/>
                  </a:lnTo>
                  <a:lnTo>
                    <a:pt x="105117" y="66014"/>
                  </a:lnTo>
                  <a:lnTo>
                    <a:pt x="110032" y="61099"/>
                  </a:lnTo>
                  <a:lnTo>
                    <a:pt x="114960" y="66014"/>
                  </a:lnTo>
                  <a:lnTo>
                    <a:pt x="127127" y="66014"/>
                  </a:lnTo>
                  <a:lnTo>
                    <a:pt x="132041" y="61099"/>
                  </a:lnTo>
                  <a:lnTo>
                    <a:pt x="136956" y="66014"/>
                  </a:lnTo>
                  <a:lnTo>
                    <a:pt x="132029" y="70942"/>
                  </a:lnTo>
                  <a:lnTo>
                    <a:pt x="132029" y="83096"/>
                  </a:lnTo>
                  <a:lnTo>
                    <a:pt x="136956" y="88023"/>
                  </a:lnTo>
                  <a:lnTo>
                    <a:pt x="149123" y="88023"/>
                  </a:lnTo>
                  <a:lnTo>
                    <a:pt x="154038" y="83108"/>
                  </a:lnTo>
                  <a:lnTo>
                    <a:pt x="158965" y="88023"/>
                  </a:lnTo>
                  <a:lnTo>
                    <a:pt x="171132" y="88023"/>
                  </a:lnTo>
                  <a:lnTo>
                    <a:pt x="176060" y="83096"/>
                  </a:lnTo>
                  <a:lnTo>
                    <a:pt x="176060" y="70942"/>
                  </a:lnTo>
                  <a:lnTo>
                    <a:pt x="171132" y="66014"/>
                  </a:lnTo>
                  <a:lnTo>
                    <a:pt x="176060" y="61087"/>
                  </a:lnTo>
                  <a:lnTo>
                    <a:pt x="176060" y="48933"/>
                  </a:lnTo>
                  <a:close/>
                </a:path>
                <a:path w="1056640" h="88265">
                  <a:moveTo>
                    <a:pt x="286080" y="26924"/>
                  </a:moveTo>
                  <a:lnTo>
                    <a:pt x="281139" y="21996"/>
                  </a:lnTo>
                  <a:lnTo>
                    <a:pt x="275069" y="21996"/>
                  </a:lnTo>
                  <a:lnTo>
                    <a:pt x="268986" y="21996"/>
                  </a:lnTo>
                  <a:lnTo>
                    <a:pt x="264058" y="26924"/>
                  </a:lnTo>
                  <a:lnTo>
                    <a:pt x="259143" y="21996"/>
                  </a:lnTo>
                  <a:lnTo>
                    <a:pt x="253060" y="21996"/>
                  </a:lnTo>
                  <a:lnTo>
                    <a:pt x="246976" y="21996"/>
                  </a:lnTo>
                  <a:lnTo>
                    <a:pt x="246976" y="44005"/>
                  </a:lnTo>
                  <a:lnTo>
                    <a:pt x="246976" y="66014"/>
                  </a:lnTo>
                  <a:lnTo>
                    <a:pt x="242049" y="70942"/>
                  </a:lnTo>
                  <a:lnTo>
                    <a:pt x="237134" y="66014"/>
                  </a:lnTo>
                  <a:lnTo>
                    <a:pt x="242049" y="61099"/>
                  </a:lnTo>
                  <a:lnTo>
                    <a:pt x="246976" y="66014"/>
                  </a:lnTo>
                  <a:lnTo>
                    <a:pt x="246976" y="44005"/>
                  </a:lnTo>
                  <a:lnTo>
                    <a:pt x="242049" y="48933"/>
                  </a:lnTo>
                  <a:lnTo>
                    <a:pt x="237134" y="44005"/>
                  </a:lnTo>
                  <a:lnTo>
                    <a:pt x="242049" y="39090"/>
                  </a:lnTo>
                  <a:lnTo>
                    <a:pt x="246976" y="44005"/>
                  </a:lnTo>
                  <a:lnTo>
                    <a:pt x="246976" y="21996"/>
                  </a:lnTo>
                  <a:lnTo>
                    <a:pt x="242049" y="26924"/>
                  </a:lnTo>
                  <a:lnTo>
                    <a:pt x="237134" y="21996"/>
                  </a:lnTo>
                  <a:lnTo>
                    <a:pt x="231051" y="21996"/>
                  </a:lnTo>
                  <a:lnTo>
                    <a:pt x="224993" y="21996"/>
                  </a:lnTo>
                  <a:lnTo>
                    <a:pt x="224993" y="44005"/>
                  </a:lnTo>
                  <a:lnTo>
                    <a:pt x="224993" y="66014"/>
                  </a:lnTo>
                  <a:lnTo>
                    <a:pt x="220065" y="70942"/>
                  </a:lnTo>
                  <a:lnTo>
                    <a:pt x="215125" y="66014"/>
                  </a:lnTo>
                  <a:lnTo>
                    <a:pt x="220065" y="61099"/>
                  </a:lnTo>
                  <a:lnTo>
                    <a:pt x="224993" y="66014"/>
                  </a:lnTo>
                  <a:lnTo>
                    <a:pt x="224993" y="44005"/>
                  </a:lnTo>
                  <a:lnTo>
                    <a:pt x="220065" y="48933"/>
                  </a:lnTo>
                  <a:lnTo>
                    <a:pt x="215125" y="44005"/>
                  </a:lnTo>
                  <a:lnTo>
                    <a:pt x="220065" y="39090"/>
                  </a:lnTo>
                  <a:lnTo>
                    <a:pt x="224993" y="44005"/>
                  </a:lnTo>
                  <a:lnTo>
                    <a:pt x="224993" y="21996"/>
                  </a:lnTo>
                  <a:lnTo>
                    <a:pt x="220065" y="26924"/>
                  </a:lnTo>
                  <a:lnTo>
                    <a:pt x="215125" y="21996"/>
                  </a:lnTo>
                  <a:lnTo>
                    <a:pt x="209067" y="21996"/>
                  </a:lnTo>
                  <a:lnTo>
                    <a:pt x="202984" y="21996"/>
                  </a:lnTo>
                  <a:lnTo>
                    <a:pt x="198056" y="26924"/>
                  </a:lnTo>
                  <a:lnTo>
                    <a:pt x="198056" y="39077"/>
                  </a:lnTo>
                  <a:lnTo>
                    <a:pt x="202984" y="44005"/>
                  </a:lnTo>
                  <a:lnTo>
                    <a:pt x="198056" y="48933"/>
                  </a:lnTo>
                  <a:lnTo>
                    <a:pt x="198056" y="61087"/>
                  </a:lnTo>
                  <a:lnTo>
                    <a:pt x="202984" y="66014"/>
                  </a:lnTo>
                  <a:lnTo>
                    <a:pt x="198056" y="70942"/>
                  </a:lnTo>
                  <a:lnTo>
                    <a:pt x="198056" y="83096"/>
                  </a:lnTo>
                  <a:lnTo>
                    <a:pt x="202984" y="88023"/>
                  </a:lnTo>
                  <a:lnTo>
                    <a:pt x="215125" y="88023"/>
                  </a:lnTo>
                  <a:lnTo>
                    <a:pt x="220065" y="83108"/>
                  </a:lnTo>
                  <a:lnTo>
                    <a:pt x="224993" y="88023"/>
                  </a:lnTo>
                  <a:lnTo>
                    <a:pt x="237134" y="88023"/>
                  </a:lnTo>
                  <a:lnTo>
                    <a:pt x="242049" y="83108"/>
                  </a:lnTo>
                  <a:lnTo>
                    <a:pt x="246976" y="88023"/>
                  </a:lnTo>
                  <a:lnTo>
                    <a:pt x="259143" y="88023"/>
                  </a:lnTo>
                  <a:lnTo>
                    <a:pt x="264058" y="83108"/>
                  </a:lnTo>
                  <a:lnTo>
                    <a:pt x="268986" y="88023"/>
                  </a:lnTo>
                  <a:lnTo>
                    <a:pt x="281139" y="88023"/>
                  </a:lnTo>
                  <a:lnTo>
                    <a:pt x="286080" y="83096"/>
                  </a:lnTo>
                  <a:lnTo>
                    <a:pt x="286080" y="70942"/>
                  </a:lnTo>
                  <a:lnTo>
                    <a:pt x="281139" y="66014"/>
                  </a:lnTo>
                  <a:lnTo>
                    <a:pt x="275069" y="66014"/>
                  </a:lnTo>
                  <a:lnTo>
                    <a:pt x="268986" y="66014"/>
                  </a:lnTo>
                  <a:lnTo>
                    <a:pt x="264058" y="70942"/>
                  </a:lnTo>
                  <a:lnTo>
                    <a:pt x="259143" y="66014"/>
                  </a:lnTo>
                  <a:lnTo>
                    <a:pt x="264071" y="61087"/>
                  </a:lnTo>
                  <a:lnTo>
                    <a:pt x="264071" y="48933"/>
                  </a:lnTo>
                  <a:lnTo>
                    <a:pt x="259143" y="44005"/>
                  </a:lnTo>
                  <a:lnTo>
                    <a:pt x="264058" y="39090"/>
                  </a:lnTo>
                  <a:lnTo>
                    <a:pt x="268986" y="44005"/>
                  </a:lnTo>
                  <a:lnTo>
                    <a:pt x="281139" y="44005"/>
                  </a:lnTo>
                  <a:lnTo>
                    <a:pt x="286080" y="39077"/>
                  </a:lnTo>
                  <a:lnTo>
                    <a:pt x="286080" y="26924"/>
                  </a:lnTo>
                  <a:close/>
                </a:path>
                <a:path w="1056640" h="88265">
                  <a:moveTo>
                    <a:pt x="330098" y="70942"/>
                  </a:moveTo>
                  <a:lnTo>
                    <a:pt x="325158" y="66014"/>
                  </a:lnTo>
                  <a:lnTo>
                    <a:pt x="319087" y="66014"/>
                  </a:lnTo>
                  <a:lnTo>
                    <a:pt x="313004" y="66014"/>
                  </a:lnTo>
                  <a:lnTo>
                    <a:pt x="308076" y="70942"/>
                  </a:lnTo>
                  <a:lnTo>
                    <a:pt x="308076" y="83096"/>
                  </a:lnTo>
                  <a:lnTo>
                    <a:pt x="313004" y="88023"/>
                  </a:lnTo>
                  <a:lnTo>
                    <a:pt x="325158" y="88023"/>
                  </a:lnTo>
                  <a:lnTo>
                    <a:pt x="330098" y="83096"/>
                  </a:lnTo>
                  <a:lnTo>
                    <a:pt x="330098" y="70942"/>
                  </a:lnTo>
                  <a:close/>
                </a:path>
                <a:path w="1056640" h="88265">
                  <a:moveTo>
                    <a:pt x="352107" y="26924"/>
                  </a:moveTo>
                  <a:lnTo>
                    <a:pt x="347179" y="21996"/>
                  </a:lnTo>
                  <a:lnTo>
                    <a:pt x="341096" y="21996"/>
                  </a:lnTo>
                  <a:lnTo>
                    <a:pt x="335013" y="21996"/>
                  </a:lnTo>
                  <a:lnTo>
                    <a:pt x="330085" y="26924"/>
                  </a:lnTo>
                  <a:lnTo>
                    <a:pt x="330085" y="39077"/>
                  </a:lnTo>
                  <a:lnTo>
                    <a:pt x="335013" y="44005"/>
                  </a:lnTo>
                  <a:lnTo>
                    <a:pt x="347179" y="44005"/>
                  </a:lnTo>
                  <a:lnTo>
                    <a:pt x="352107" y="39077"/>
                  </a:lnTo>
                  <a:lnTo>
                    <a:pt x="352107" y="26924"/>
                  </a:lnTo>
                  <a:close/>
                </a:path>
                <a:path w="1056640" h="88265">
                  <a:moveTo>
                    <a:pt x="374091" y="70942"/>
                  </a:moveTo>
                  <a:lnTo>
                    <a:pt x="369150" y="66014"/>
                  </a:lnTo>
                  <a:lnTo>
                    <a:pt x="363080" y="66014"/>
                  </a:lnTo>
                  <a:lnTo>
                    <a:pt x="357022" y="66014"/>
                  </a:lnTo>
                  <a:lnTo>
                    <a:pt x="352082" y="70942"/>
                  </a:lnTo>
                  <a:lnTo>
                    <a:pt x="352082" y="83096"/>
                  </a:lnTo>
                  <a:lnTo>
                    <a:pt x="357022" y="88023"/>
                  </a:lnTo>
                  <a:lnTo>
                    <a:pt x="369150" y="88023"/>
                  </a:lnTo>
                  <a:lnTo>
                    <a:pt x="374091" y="83096"/>
                  </a:lnTo>
                  <a:lnTo>
                    <a:pt x="374091" y="70942"/>
                  </a:lnTo>
                  <a:close/>
                </a:path>
                <a:path w="1056640" h="88265">
                  <a:moveTo>
                    <a:pt x="462127" y="26924"/>
                  </a:moveTo>
                  <a:lnTo>
                    <a:pt x="457187" y="21996"/>
                  </a:lnTo>
                  <a:lnTo>
                    <a:pt x="451116" y="21996"/>
                  </a:lnTo>
                  <a:lnTo>
                    <a:pt x="445033" y="21996"/>
                  </a:lnTo>
                  <a:lnTo>
                    <a:pt x="440105" y="26924"/>
                  </a:lnTo>
                  <a:lnTo>
                    <a:pt x="440105" y="39077"/>
                  </a:lnTo>
                  <a:lnTo>
                    <a:pt x="445033" y="44005"/>
                  </a:lnTo>
                  <a:lnTo>
                    <a:pt x="457187" y="44005"/>
                  </a:lnTo>
                  <a:lnTo>
                    <a:pt x="462127" y="39077"/>
                  </a:lnTo>
                  <a:lnTo>
                    <a:pt x="462127" y="26924"/>
                  </a:lnTo>
                  <a:close/>
                </a:path>
                <a:path w="1056640" h="88265">
                  <a:moveTo>
                    <a:pt x="506120" y="26924"/>
                  </a:moveTo>
                  <a:lnTo>
                    <a:pt x="501180" y="21996"/>
                  </a:lnTo>
                  <a:lnTo>
                    <a:pt x="495109" y="21996"/>
                  </a:lnTo>
                  <a:lnTo>
                    <a:pt x="489051" y="21996"/>
                  </a:lnTo>
                  <a:lnTo>
                    <a:pt x="484111" y="26924"/>
                  </a:lnTo>
                  <a:lnTo>
                    <a:pt x="484111" y="39077"/>
                  </a:lnTo>
                  <a:lnTo>
                    <a:pt x="489051" y="44005"/>
                  </a:lnTo>
                  <a:lnTo>
                    <a:pt x="484111" y="48933"/>
                  </a:lnTo>
                  <a:lnTo>
                    <a:pt x="484111" y="61087"/>
                  </a:lnTo>
                  <a:lnTo>
                    <a:pt x="489051" y="66014"/>
                  </a:lnTo>
                  <a:lnTo>
                    <a:pt x="484124" y="70942"/>
                  </a:lnTo>
                  <a:lnTo>
                    <a:pt x="479171" y="66014"/>
                  </a:lnTo>
                  <a:lnTo>
                    <a:pt x="473113" y="66014"/>
                  </a:lnTo>
                  <a:lnTo>
                    <a:pt x="467029" y="66014"/>
                  </a:lnTo>
                  <a:lnTo>
                    <a:pt x="462102" y="70942"/>
                  </a:lnTo>
                  <a:lnTo>
                    <a:pt x="457187" y="66014"/>
                  </a:lnTo>
                  <a:lnTo>
                    <a:pt x="451116" y="66014"/>
                  </a:lnTo>
                  <a:lnTo>
                    <a:pt x="445033" y="66014"/>
                  </a:lnTo>
                  <a:lnTo>
                    <a:pt x="440105" y="70942"/>
                  </a:lnTo>
                  <a:lnTo>
                    <a:pt x="435190" y="66014"/>
                  </a:lnTo>
                  <a:lnTo>
                    <a:pt x="429107" y="66014"/>
                  </a:lnTo>
                  <a:lnTo>
                    <a:pt x="423024" y="66014"/>
                  </a:lnTo>
                  <a:lnTo>
                    <a:pt x="418096" y="70942"/>
                  </a:lnTo>
                  <a:lnTo>
                    <a:pt x="413169" y="66014"/>
                  </a:lnTo>
                  <a:lnTo>
                    <a:pt x="418109" y="61087"/>
                  </a:lnTo>
                  <a:lnTo>
                    <a:pt x="418109" y="48933"/>
                  </a:lnTo>
                  <a:lnTo>
                    <a:pt x="413169" y="44005"/>
                  </a:lnTo>
                  <a:lnTo>
                    <a:pt x="418109" y="39077"/>
                  </a:lnTo>
                  <a:lnTo>
                    <a:pt x="418109" y="26924"/>
                  </a:lnTo>
                  <a:lnTo>
                    <a:pt x="413169" y="21996"/>
                  </a:lnTo>
                  <a:lnTo>
                    <a:pt x="407098" y="21996"/>
                  </a:lnTo>
                  <a:lnTo>
                    <a:pt x="401015" y="21996"/>
                  </a:lnTo>
                  <a:lnTo>
                    <a:pt x="401015" y="44005"/>
                  </a:lnTo>
                  <a:lnTo>
                    <a:pt x="396087" y="48933"/>
                  </a:lnTo>
                  <a:lnTo>
                    <a:pt x="391172" y="44005"/>
                  </a:lnTo>
                  <a:lnTo>
                    <a:pt x="396087" y="39090"/>
                  </a:lnTo>
                  <a:lnTo>
                    <a:pt x="401015" y="44005"/>
                  </a:lnTo>
                  <a:lnTo>
                    <a:pt x="401015" y="21996"/>
                  </a:lnTo>
                  <a:lnTo>
                    <a:pt x="396087" y="26924"/>
                  </a:lnTo>
                  <a:lnTo>
                    <a:pt x="391172" y="21996"/>
                  </a:lnTo>
                  <a:lnTo>
                    <a:pt x="385089" y="21996"/>
                  </a:lnTo>
                  <a:lnTo>
                    <a:pt x="379006" y="21996"/>
                  </a:lnTo>
                  <a:lnTo>
                    <a:pt x="374078" y="26924"/>
                  </a:lnTo>
                  <a:lnTo>
                    <a:pt x="374078" y="39077"/>
                  </a:lnTo>
                  <a:lnTo>
                    <a:pt x="379006" y="44005"/>
                  </a:lnTo>
                  <a:lnTo>
                    <a:pt x="374078" y="48933"/>
                  </a:lnTo>
                  <a:lnTo>
                    <a:pt x="374078" y="61087"/>
                  </a:lnTo>
                  <a:lnTo>
                    <a:pt x="379006" y="66014"/>
                  </a:lnTo>
                  <a:lnTo>
                    <a:pt x="391172" y="66014"/>
                  </a:lnTo>
                  <a:lnTo>
                    <a:pt x="396087" y="61099"/>
                  </a:lnTo>
                  <a:lnTo>
                    <a:pt x="401015" y="66014"/>
                  </a:lnTo>
                  <a:lnTo>
                    <a:pt x="396087" y="70942"/>
                  </a:lnTo>
                  <a:lnTo>
                    <a:pt x="396087" y="83096"/>
                  </a:lnTo>
                  <a:lnTo>
                    <a:pt x="401015" y="88023"/>
                  </a:lnTo>
                  <a:lnTo>
                    <a:pt x="413169" y="88023"/>
                  </a:lnTo>
                  <a:lnTo>
                    <a:pt x="418096" y="83108"/>
                  </a:lnTo>
                  <a:lnTo>
                    <a:pt x="423024" y="88023"/>
                  </a:lnTo>
                  <a:lnTo>
                    <a:pt x="435190" y="88023"/>
                  </a:lnTo>
                  <a:lnTo>
                    <a:pt x="440105" y="83108"/>
                  </a:lnTo>
                  <a:lnTo>
                    <a:pt x="445033" y="88023"/>
                  </a:lnTo>
                  <a:lnTo>
                    <a:pt x="457187" y="88023"/>
                  </a:lnTo>
                  <a:lnTo>
                    <a:pt x="462102" y="83108"/>
                  </a:lnTo>
                  <a:lnTo>
                    <a:pt x="467029" y="88023"/>
                  </a:lnTo>
                  <a:lnTo>
                    <a:pt x="479171" y="88023"/>
                  </a:lnTo>
                  <a:lnTo>
                    <a:pt x="484111" y="83108"/>
                  </a:lnTo>
                  <a:lnTo>
                    <a:pt x="489051" y="88023"/>
                  </a:lnTo>
                  <a:lnTo>
                    <a:pt x="501180" y="88023"/>
                  </a:lnTo>
                  <a:lnTo>
                    <a:pt x="506120" y="83096"/>
                  </a:lnTo>
                  <a:lnTo>
                    <a:pt x="506120" y="70942"/>
                  </a:lnTo>
                  <a:lnTo>
                    <a:pt x="501180" y="66014"/>
                  </a:lnTo>
                  <a:lnTo>
                    <a:pt x="506120" y="61087"/>
                  </a:lnTo>
                  <a:lnTo>
                    <a:pt x="506120" y="48933"/>
                  </a:lnTo>
                  <a:lnTo>
                    <a:pt x="501180" y="44005"/>
                  </a:lnTo>
                  <a:lnTo>
                    <a:pt x="506120" y="39077"/>
                  </a:lnTo>
                  <a:lnTo>
                    <a:pt x="506120" y="26924"/>
                  </a:lnTo>
                  <a:close/>
                </a:path>
                <a:path w="1056640" h="88265">
                  <a:moveTo>
                    <a:pt x="550138" y="70942"/>
                  </a:moveTo>
                  <a:lnTo>
                    <a:pt x="545198" y="66014"/>
                  </a:lnTo>
                  <a:lnTo>
                    <a:pt x="539127" y="66014"/>
                  </a:lnTo>
                  <a:lnTo>
                    <a:pt x="533044" y="66014"/>
                  </a:lnTo>
                  <a:lnTo>
                    <a:pt x="528116" y="70942"/>
                  </a:lnTo>
                  <a:lnTo>
                    <a:pt x="528116" y="83096"/>
                  </a:lnTo>
                  <a:lnTo>
                    <a:pt x="533044" y="88023"/>
                  </a:lnTo>
                  <a:lnTo>
                    <a:pt x="545198" y="88023"/>
                  </a:lnTo>
                  <a:lnTo>
                    <a:pt x="550138" y="83096"/>
                  </a:lnTo>
                  <a:lnTo>
                    <a:pt x="550138" y="70942"/>
                  </a:lnTo>
                  <a:close/>
                </a:path>
                <a:path w="1056640" h="88265">
                  <a:moveTo>
                    <a:pt x="550138" y="26924"/>
                  </a:moveTo>
                  <a:lnTo>
                    <a:pt x="545198" y="21996"/>
                  </a:lnTo>
                  <a:lnTo>
                    <a:pt x="539127" y="21996"/>
                  </a:lnTo>
                  <a:lnTo>
                    <a:pt x="533044" y="21996"/>
                  </a:lnTo>
                  <a:lnTo>
                    <a:pt x="528116" y="26924"/>
                  </a:lnTo>
                  <a:lnTo>
                    <a:pt x="528116" y="39077"/>
                  </a:lnTo>
                  <a:lnTo>
                    <a:pt x="533044" y="44005"/>
                  </a:lnTo>
                  <a:lnTo>
                    <a:pt x="545198" y="44005"/>
                  </a:lnTo>
                  <a:lnTo>
                    <a:pt x="550138" y="39077"/>
                  </a:lnTo>
                  <a:lnTo>
                    <a:pt x="550138" y="26924"/>
                  </a:lnTo>
                  <a:close/>
                </a:path>
                <a:path w="1056640" h="88265">
                  <a:moveTo>
                    <a:pt x="638136" y="26924"/>
                  </a:moveTo>
                  <a:lnTo>
                    <a:pt x="633209" y="21996"/>
                  </a:lnTo>
                  <a:lnTo>
                    <a:pt x="627151" y="21996"/>
                  </a:lnTo>
                  <a:lnTo>
                    <a:pt x="621068" y="21996"/>
                  </a:lnTo>
                  <a:lnTo>
                    <a:pt x="616140" y="26924"/>
                  </a:lnTo>
                  <a:lnTo>
                    <a:pt x="611225" y="21996"/>
                  </a:lnTo>
                  <a:lnTo>
                    <a:pt x="605142" y="21996"/>
                  </a:lnTo>
                  <a:lnTo>
                    <a:pt x="599059" y="21996"/>
                  </a:lnTo>
                  <a:lnTo>
                    <a:pt x="594131" y="26924"/>
                  </a:lnTo>
                  <a:lnTo>
                    <a:pt x="589203" y="21996"/>
                  </a:lnTo>
                  <a:lnTo>
                    <a:pt x="583133" y="21996"/>
                  </a:lnTo>
                  <a:lnTo>
                    <a:pt x="577049" y="21996"/>
                  </a:lnTo>
                  <a:lnTo>
                    <a:pt x="572122" y="26924"/>
                  </a:lnTo>
                  <a:lnTo>
                    <a:pt x="572122" y="39077"/>
                  </a:lnTo>
                  <a:lnTo>
                    <a:pt x="577049" y="44005"/>
                  </a:lnTo>
                  <a:lnTo>
                    <a:pt x="572135" y="48920"/>
                  </a:lnTo>
                  <a:lnTo>
                    <a:pt x="567220" y="44005"/>
                  </a:lnTo>
                  <a:lnTo>
                    <a:pt x="561136" y="44005"/>
                  </a:lnTo>
                  <a:lnTo>
                    <a:pt x="555053" y="44005"/>
                  </a:lnTo>
                  <a:lnTo>
                    <a:pt x="550125" y="48933"/>
                  </a:lnTo>
                  <a:lnTo>
                    <a:pt x="550125" y="61087"/>
                  </a:lnTo>
                  <a:lnTo>
                    <a:pt x="555053" y="66014"/>
                  </a:lnTo>
                  <a:lnTo>
                    <a:pt x="567220" y="66014"/>
                  </a:lnTo>
                  <a:lnTo>
                    <a:pt x="572135" y="61099"/>
                  </a:lnTo>
                  <a:lnTo>
                    <a:pt x="577049" y="66014"/>
                  </a:lnTo>
                  <a:lnTo>
                    <a:pt x="572122" y="70942"/>
                  </a:lnTo>
                  <a:lnTo>
                    <a:pt x="572122" y="83096"/>
                  </a:lnTo>
                  <a:lnTo>
                    <a:pt x="577049" y="88023"/>
                  </a:lnTo>
                  <a:lnTo>
                    <a:pt x="589203" y="88023"/>
                  </a:lnTo>
                  <a:lnTo>
                    <a:pt x="594144" y="83096"/>
                  </a:lnTo>
                  <a:lnTo>
                    <a:pt x="594144" y="70942"/>
                  </a:lnTo>
                  <a:lnTo>
                    <a:pt x="589203" y="66014"/>
                  </a:lnTo>
                  <a:lnTo>
                    <a:pt x="594144" y="61087"/>
                  </a:lnTo>
                  <a:lnTo>
                    <a:pt x="594144" y="48933"/>
                  </a:lnTo>
                  <a:lnTo>
                    <a:pt x="589203" y="44005"/>
                  </a:lnTo>
                  <a:lnTo>
                    <a:pt x="594131" y="39090"/>
                  </a:lnTo>
                  <a:lnTo>
                    <a:pt x="599059" y="44005"/>
                  </a:lnTo>
                  <a:lnTo>
                    <a:pt x="611225" y="44005"/>
                  </a:lnTo>
                  <a:lnTo>
                    <a:pt x="616140" y="39090"/>
                  </a:lnTo>
                  <a:lnTo>
                    <a:pt x="621068" y="44005"/>
                  </a:lnTo>
                  <a:lnTo>
                    <a:pt x="616140" y="48933"/>
                  </a:lnTo>
                  <a:lnTo>
                    <a:pt x="616140" y="61087"/>
                  </a:lnTo>
                  <a:lnTo>
                    <a:pt x="621068" y="66014"/>
                  </a:lnTo>
                  <a:lnTo>
                    <a:pt x="616140" y="70942"/>
                  </a:lnTo>
                  <a:lnTo>
                    <a:pt x="616140" y="83096"/>
                  </a:lnTo>
                  <a:lnTo>
                    <a:pt x="621068" y="88023"/>
                  </a:lnTo>
                  <a:lnTo>
                    <a:pt x="633209" y="88023"/>
                  </a:lnTo>
                  <a:lnTo>
                    <a:pt x="638136" y="83096"/>
                  </a:lnTo>
                  <a:lnTo>
                    <a:pt x="638136" y="70942"/>
                  </a:lnTo>
                  <a:lnTo>
                    <a:pt x="633209" y="66014"/>
                  </a:lnTo>
                  <a:lnTo>
                    <a:pt x="638136" y="61087"/>
                  </a:lnTo>
                  <a:lnTo>
                    <a:pt x="638136" y="48933"/>
                  </a:lnTo>
                  <a:lnTo>
                    <a:pt x="633209" y="44005"/>
                  </a:lnTo>
                  <a:lnTo>
                    <a:pt x="638136" y="39077"/>
                  </a:lnTo>
                  <a:lnTo>
                    <a:pt x="638136" y="26924"/>
                  </a:lnTo>
                  <a:close/>
                </a:path>
                <a:path w="1056640" h="88265">
                  <a:moveTo>
                    <a:pt x="726173" y="26924"/>
                  </a:moveTo>
                  <a:lnTo>
                    <a:pt x="721233" y="21996"/>
                  </a:lnTo>
                  <a:lnTo>
                    <a:pt x="715162" y="21996"/>
                  </a:lnTo>
                  <a:lnTo>
                    <a:pt x="709079" y="21996"/>
                  </a:lnTo>
                  <a:lnTo>
                    <a:pt x="709079" y="44005"/>
                  </a:lnTo>
                  <a:lnTo>
                    <a:pt x="704151" y="48933"/>
                  </a:lnTo>
                  <a:lnTo>
                    <a:pt x="699236" y="44005"/>
                  </a:lnTo>
                  <a:lnTo>
                    <a:pt x="704151" y="39090"/>
                  </a:lnTo>
                  <a:lnTo>
                    <a:pt x="709079" y="44005"/>
                  </a:lnTo>
                  <a:lnTo>
                    <a:pt x="709079" y="21996"/>
                  </a:lnTo>
                  <a:lnTo>
                    <a:pt x="704151" y="26924"/>
                  </a:lnTo>
                  <a:lnTo>
                    <a:pt x="699236" y="21996"/>
                  </a:lnTo>
                  <a:lnTo>
                    <a:pt x="693153" y="21996"/>
                  </a:lnTo>
                  <a:lnTo>
                    <a:pt x="687070" y="21996"/>
                  </a:lnTo>
                  <a:lnTo>
                    <a:pt x="682142" y="26924"/>
                  </a:lnTo>
                  <a:lnTo>
                    <a:pt x="677227" y="21996"/>
                  </a:lnTo>
                  <a:lnTo>
                    <a:pt x="671156" y="21996"/>
                  </a:lnTo>
                  <a:lnTo>
                    <a:pt x="665073" y="21996"/>
                  </a:lnTo>
                  <a:lnTo>
                    <a:pt x="660146" y="26924"/>
                  </a:lnTo>
                  <a:lnTo>
                    <a:pt x="660146" y="39077"/>
                  </a:lnTo>
                  <a:lnTo>
                    <a:pt x="665073" y="44005"/>
                  </a:lnTo>
                  <a:lnTo>
                    <a:pt x="677227" y="44005"/>
                  </a:lnTo>
                  <a:lnTo>
                    <a:pt x="682142" y="39090"/>
                  </a:lnTo>
                  <a:lnTo>
                    <a:pt x="687070" y="44005"/>
                  </a:lnTo>
                  <a:lnTo>
                    <a:pt x="682142" y="48933"/>
                  </a:lnTo>
                  <a:lnTo>
                    <a:pt x="682142" y="61087"/>
                  </a:lnTo>
                  <a:lnTo>
                    <a:pt x="687070" y="66014"/>
                  </a:lnTo>
                  <a:lnTo>
                    <a:pt x="682142" y="70942"/>
                  </a:lnTo>
                  <a:lnTo>
                    <a:pt x="682142" y="83096"/>
                  </a:lnTo>
                  <a:lnTo>
                    <a:pt x="687070" y="88023"/>
                  </a:lnTo>
                  <a:lnTo>
                    <a:pt x="699236" y="88023"/>
                  </a:lnTo>
                  <a:lnTo>
                    <a:pt x="704164" y="83096"/>
                  </a:lnTo>
                  <a:lnTo>
                    <a:pt x="704164" y="70942"/>
                  </a:lnTo>
                  <a:lnTo>
                    <a:pt x="699236" y="66014"/>
                  </a:lnTo>
                  <a:lnTo>
                    <a:pt x="704151" y="61099"/>
                  </a:lnTo>
                  <a:lnTo>
                    <a:pt x="709079" y="66014"/>
                  </a:lnTo>
                  <a:lnTo>
                    <a:pt x="721233" y="66014"/>
                  </a:lnTo>
                  <a:lnTo>
                    <a:pt x="726173" y="61087"/>
                  </a:lnTo>
                  <a:lnTo>
                    <a:pt x="726173" y="48933"/>
                  </a:lnTo>
                  <a:lnTo>
                    <a:pt x="721233" y="44005"/>
                  </a:lnTo>
                  <a:lnTo>
                    <a:pt x="726173" y="39077"/>
                  </a:lnTo>
                  <a:lnTo>
                    <a:pt x="726173" y="26924"/>
                  </a:lnTo>
                  <a:close/>
                </a:path>
                <a:path w="1056640" h="88265">
                  <a:moveTo>
                    <a:pt x="770178" y="70942"/>
                  </a:moveTo>
                  <a:lnTo>
                    <a:pt x="765238" y="66014"/>
                  </a:lnTo>
                  <a:lnTo>
                    <a:pt x="759167" y="66014"/>
                  </a:lnTo>
                  <a:lnTo>
                    <a:pt x="753110" y="66014"/>
                  </a:lnTo>
                  <a:lnTo>
                    <a:pt x="748182" y="70942"/>
                  </a:lnTo>
                  <a:lnTo>
                    <a:pt x="743242" y="66014"/>
                  </a:lnTo>
                  <a:lnTo>
                    <a:pt x="737171" y="66014"/>
                  </a:lnTo>
                  <a:lnTo>
                    <a:pt x="731088" y="66014"/>
                  </a:lnTo>
                  <a:lnTo>
                    <a:pt x="726160" y="70942"/>
                  </a:lnTo>
                  <a:lnTo>
                    <a:pt x="726160" y="83096"/>
                  </a:lnTo>
                  <a:lnTo>
                    <a:pt x="731088" y="88023"/>
                  </a:lnTo>
                  <a:lnTo>
                    <a:pt x="743242" y="88023"/>
                  </a:lnTo>
                  <a:lnTo>
                    <a:pt x="748169" y="83108"/>
                  </a:lnTo>
                  <a:lnTo>
                    <a:pt x="753110" y="88023"/>
                  </a:lnTo>
                  <a:lnTo>
                    <a:pt x="765238" y="88023"/>
                  </a:lnTo>
                  <a:lnTo>
                    <a:pt x="770178" y="83096"/>
                  </a:lnTo>
                  <a:lnTo>
                    <a:pt x="770178" y="70942"/>
                  </a:lnTo>
                  <a:close/>
                </a:path>
                <a:path w="1056640" h="88265">
                  <a:moveTo>
                    <a:pt x="836193" y="48933"/>
                  </a:moveTo>
                  <a:lnTo>
                    <a:pt x="831265" y="44005"/>
                  </a:lnTo>
                  <a:lnTo>
                    <a:pt x="825182" y="44005"/>
                  </a:lnTo>
                  <a:lnTo>
                    <a:pt x="819099" y="44005"/>
                  </a:lnTo>
                  <a:lnTo>
                    <a:pt x="814171" y="48933"/>
                  </a:lnTo>
                  <a:lnTo>
                    <a:pt x="809244" y="44005"/>
                  </a:lnTo>
                  <a:lnTo>
                    <a:pt x="803173" y="44005"/>
                  </a:lnTo>
                  <a:lnTo>
                    <a:pt x="797090" y="44005"/>
                  </a:lnTo>
                  <a:lnTo>
                    <a:pt x="792162" y="48933"/>
                  </a:lnTo>
                  <a:lnTo>
                    <a:pt x="792162" y="61087"/>
                  </a:lnTo>
                  <a:lnTo>
                    <a:pt x="797090" y="66014"/>
                  </a:lnTo>
                  <a:lnTo>
                    <a:pt x="809244" y="66014"/>
                  </a:lnTo>
                  <a:lnTo>
                    <a:pt x="814171" y="61099"/>
                  </a:lnTo>
                  <a:lnTo>
                    <a:pt x="819099" y="66014"/>
                  </a:lnTo>
                  <a:lnTo>
                    <a:pt x="831265" y="66014"/>
                  </a:lnTo>
                  <a:lnTo>
                    <a:pt x="836193" y="61087"/>
                  </a:lnTo>
                  <a:lnTo>
                    <a:pt x="836193" y="48933"/>
                  </a:lnTo>
                  <a:close/>
                </a:path>
                <a:path w="1056640" h="88265">
                  <a:moveTo>
                    <a:pt x="902208" y="26924"/>
                  </a:moveTo>
                  <a:lnTo>
                    <a:pt x="897267" y="21996"/>
                  </a:lnTo>
                  <a:lnTo>
                    <a:pt x="891197" y="21996"/>
                  </a:lnTo>
                  <a:lnTo>
                    <a:pt x="885139" y="21996"/>
                  </a:lnTo>
                  <a:lnTo>
                    <a:pt x="885139" y="44005"/>
                  </a:lnTo>
                  <a:lnTo>
                    <a:pt x="880211" y="48933"/>
                  </a:lnTo>
                  <a:lnTo>
                    <a:pt x="875271" y="44005"/>
                  </a:lnTo>
                  <a:lnTo>
                    <a:pt x="880198" y="39090"/>
                  </a:lnTo>
                  <a:lnTo>
                    <a:pt x="885139" y="44005"/>
                  </a:lnTo>
                  <a:lnTo>
                    <a:pt x="885139" y="21996"/>
                  </a:lnTo>
                  <a:lnTo>
                    <a:pt x="880211" y="26924"/>
                  </a:lnTo>
                  <a:lnTo>
                    <a:pt x="875271" y="21996"/>
                  </a:lnTo>
                  <a:lnTo>
                    <a:pt x="869200" y="21996"/>
                  </a:lnTo>
                  <a:lnTo>
                    <a:pt x="863117" y="21996"/>
                  </a:lnTo>
                  <a:lnTo>
                    <a:pt x="858189" y="26924"/>
                  </a:lnTo>
                  <a:lnTo>
                    <a:pt x="853274" y="21996"/>
                  </a:lnTo>
                  <a:lnTo>
                    <a:pt x="847191" y="21996"/>
                  </a:lnTo>
                  <a:lnTo>
                    <a:pt x="841108" y="21996"/>
                  </a:lnTo>
                  <a:lnTo>
                    <a:pt x="836180" y="26924"/>
                  </a:lnTo>
                  <a:lnTo>
                    <a:pt x="836180" y="39077"/>
                  </a:lnTo>
                  <a:lnTo>
                    <a:pt x="841108" y="44005"/>
                  </a:lnTo>
                  <a:lnTo>
                    <a:pt x="853274" y="44005"/>
                  </a:lnTo>
                  <a:lnTo>
                    <a:pt x="858189" y="39090"/>
                  </a:lnTo>
                  <a:lnTo>
                    <a:pt x="863117" y="44005"/>
                  </a:lnTo>
                  <a:lnTo>
                    <a:pt x="858189" y="48933"/>
                  </a:lnTo>
                  <a:lnTo>
                    <a:pt x="858189" y="61087"/>
                  </a:lnTo>
                  <a:lnTo>
                    <a:pt x="863117" y="66014"/>
                  </a:lnTo>
                  <a:lnTo>
                    <a:pt x="875271" y="66014"/>
                  </a:lnTo>
                  <a:lnTo>
                    <a:pt x="880198" y="61099"/>
                  </a:lnTo>
                  <a:lnTo>
                    <a:pt x="885139" y="66014"/>
                  </a:lnTo>
                  <a:lnTo>
                    <a:pt x="897267" y="66014"/>
                  </a:lnTo>
                  <a:lnTo>
                    <a:pt x="902208" y="61087"/>
                  </a:lnTo>
                  <a:lnTo>
                    <a:pt x="902208" y="48933"/>
                  </a:lnTo>
                  <a:lnTo>
                    <a:pt x="897267" y="44005"/>
                  </a:lnTo>
                  <a:lnTo>
                    <a:pt x="902208" y="39077"/>
                  </a:lnTo>
                  <a:lnTo>
                    <a:pt x="902208" y="26924"/>
                  </a:lnTo>
                  <a:close/>
                </a:path>
                <a:path w="1056640" h="88265">
                  <a:moveTo>
                    <a:pt x="946213" y="26924"/>
                  </a:moveTo>
                  <a:lnTo>
                    <a:pt x="941285" y="21996"/>
                  </a:lnTo>
                  <a:lnTo>
                    <a:pt x="935202" y="21996"/>
                  </a:lnTo>
                  <a:lnTo>
                    <a:pt x="929119" y="21996"/>
                  </a:lnTo>
                  <a:lnTo>
                    <a:pt x="924191" y="26924"/>
                  </a:lnTo>
                  <a:lnTo>
                    <a:pt x="924191" y="39077"/>
                  </a:lnTo>
                  <a:lnTo>
                    <a:pt x="929119" y="44005"/>
                  </a:lnTo>
                  <a:lnTo>
                    <a:pt x="941285" y="44005"/>
                  </a:lnTo>
                  <a:lnTo>
                    <a:pt x="946213" y="39077"/>
                  </a:lnTo>
                  <a:lnTo>
                    <a:pt x="946213" y="26924"/>
                  </a:lnTo>
                  <a:close/>
                </a:path>
                <a:path w="1056640" h="88265">
                  <a:moveTo>
                    <a:pt x="1012240" y="26924"/>
                  </a:moveTo>
                  <a:lnTo>
                    <a:pt x="1007300" y="21996"/>
                  </a:lnTo>
                  <a:lnTo>
                    <a:pt x="1001229" y="21996"/>
                  </a:lnTo>
                  <a:lnTo>
                    <a:pt x="995146" y="21996"/>
                  </a:lnTo>
                  <a:lnTo>
                    <a:pt x="990219" y="26924"/>
                  </a:lnTo>
                  <a:lnTo>
                    <a:pt x="985304" y="21996"/>
                  </a:lnTo>
                  <a:lnTo>
                    <a:pt x="979220" y="21996"/>
                  </a:lnTo>
                  <a:lnTo>
                    <a:pt x="973137" y="21996"/>
                  </a:lnTo>
                  <a:lnTo>
                    <a:pt x="968209" y="26924"/>
                  </a:lnTo>
                  <a:lnTo>
                    <a:pt x="968209" y="39077"/>
                  </a:lnTo>
                  <a:lnTo>
                    <a:pt x="973137" y="44005"/>
                  </a:lnTo>
                  <a:lnTo>
                    <a:pt x="968209" y="48933"/>
                  </a:lnTo>
                  <a:lnTo>
                    <a:pt x="968209" y="61087"/>
                  </a:lnTo>
                  <a:lnTo>
                    <a:pt x="973137" y="66014"/>
                  </a:lnTo>
                  <a:lnTo>
                    <a:pt x="985304" y="66014"/>
                  </a:lnTo>
                  <a:lnTo>
                    <a:pt x="990231" y="61087"/>
                  </a:lnTo>
                  <a:lnTo>
                    <a:pt x="990231" y="48933"/>
                  </a:lnTo>
                  <a:lnTo>
                    <a:pt x="985304" y="44005"/>
                  </a:lnTo>
                  <a:lnTo>
                    <a:pt x="990219" y="39090"/>
                  </a:lnTo>
                  <a:lnTo>
                    <a:pt x="995146" y="44005"/>
                  </a:lnTo>
                  <a:lnTo>
                    <a:pt x="1007300" y="44005"/>
                  </a:lnTo>
                  <a:lnTo>
                    <a:pt x="1012240" y="39077"/>
                  </a:lnTo>
                  <a:lnTo>
                    <a:pt x="1012240" y="26924"/>
                  </a:lnTo>
                  <a:close/>
                </a:path>
                <a:path w="1056640" h="88265">
                  <a:moveTo>
                    <a:pt x="1034224" y="4927"/>
                  </a:moveTo>
                  <a:lnTo>
                    <a:pt x="1029296" y="0"/>
                  </a:lnTo>
                  <a:lnTo>
                    <a:pt x="1023239" y="0"/>
                  </a:lnTo>
                  <a:lnTo>
                    <a:pt x="1017155" y="0"/>
                  </a:lnTo>
                  <a:lnTo>
                    <a:pt x="1012228" y="4927"/>
                  </a:lnTo>
                  <a:lnTo>
                    <a:pt x="1012228" y="17081"/>
                  </a:lnTo>
                  <a:lnTo>
                    <a:pt x="1017155" y="22009"/>
                  </a:lnTo>
                  <a:lnTo>
                    <a:pt x="1029296" y="22009"/>
                  </a:lnTo>
                  <a:lnTo>
                    <a:pt x="1034224" y="17081"/>
                  </a:lnTo>
                  <a:lnTo>
                    <a:pt x="1034224" y="4927"/>
                  </a:lnTo>
                  <a:close/>
                </a:path>
                <a:path w="1056640" h="88265">
                  <a:moveTo>
                    <a:pt x="1056233" y="48933"/>
                  </a:moveTo>
                  <a:lnTo>
                    <a:pt x="1051306" y="44005"/>
                  </a:lnTo>
                  <a:lnTo>
                    <a:pt x="1045222" y="44005"/>
                  </a:lnTo>
                  <a:lnTo>
                    <a:pt x="1039139" y="44005"/>
                  </a:lnTo>
                  <a:lnTo>
                    <a:pt x="1034211" y="48933"/>
                  </a:lnTo>
                  <a:lnTo>
                    <a:pt x="1034211" y="61087"/>
                  </a:lnTo>
                  <a:lnTo>
                    <a:pt x="1039139" y="66014"/>
                  </a:lnTo>
                  <a:lnTo>
                    <a:pt x="1051306" y="66014"/>
                  </a:lnTo>
                  <a:lnTo>
                    <a:pt x="1056233" y="61087"/>
                  </a:lnTo>
                  <a:lnTo>
                    <a:pt x="1056233" y="4893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220375" y="6612229"/>
              <a:ext cx="1078865" cy="88265"/>
            </a:xfrm>
            <a:custGeom>
              <a:avLst/>
              <a:gdLst/>
              <a:ahLst/>
              <a:cxnLst/>
              <a:rect l="l" t="t" r="r" b="b"/>
              <a:pathLst>
                <a:path w="1078865" h="88265">
                  <a:moveTo>
                    <a:pt x="22021" y="26936"/>
                  </a:moveTo>
                  <a:lnTo>
                    <a:pt x="17081" y="22009"/>
                  </a:lnTo>
                  <a:lnTo>
                    <a:pt x="11010" y="22009"/>
                  </a:lnTo>
                  <a:lnTo>
                    <a:pt x="4927" y="22009"/>
                  </a:lnTo>
                  <a:lnTo>
                    <a:pt x="0" y="26936"/>
                  </a:lnTo>
                  <a:lnTo>
                    <a:pt x="0" y="39077"/>
                  </a:lnTo>
                  <a:lnTo>
                    <a:pt x="4927" y="44005"/>
                  </a:lnTo>
                  <a:lnTo>
                    <a:pt x="17081" y="44005"/>
                  </a:lnTo>
                  <a:lnTo>
                    <a:pt x="22021" y="39077"/>
                  </a:lnTo>
                  <a:lnTo>
                    <a:pt x="22021" y="26936"/>
                  </a:lnTo>
                  <a:close/>
                </a:path>
                <a:path w="1078865" h="88265">
                  <a:moveTo>
                    <a:pt x="44030" y="48945"/>
                  </a:moveTo>
                  <a:lnTo>
                    <a:pt x="39103" y="44005"/>
                  </a:lnTo>
                  <a:lnTo>
                    <a:pt x="33020" y="44005"/>
                  </a:lnTo>
                  <a:lnTo>
                    <a:pt x="26936" y="44005"/>
                  </a:lnTo>
                  <a:lnTo>
                    <a:pt x="22009" y="48945"/>
                  </a:lnTo>
                  <a:lnTo>
                    <a:pt x="22009" y="61087"/>
                  </a:lnTo>
                  <a:lnTo>
                    <a:pt x="26924" y="66014"/>
                  </a:lnTo>
                  <a:lnTo>
                    <a:pt x="22009" y="70929"/>
                  </a:lnTo>
                  <a:lnTo>
                    <a:pt x="22009" y="83083"/>
                  </a:lnTo>
                  <a:lnTo>
                    <a:pt x="26936" y="88011"/>
                  </a:lnTo>
                  <a:lnTo>
                    <a:pt x="39103" y="88011"/>
                  </a:lnTo>
                  <a:lnTo>
                    <a:pt x="44030" y="83083"/>
                  </a:lnTo>
                  <a:lnTo>
                    <a:pt x="44030" y="70929"/>
                  </a:lnTo>
                  <a:lnTo>
                    <a:pt x="39103" y="66014"/>
                  </a:lnTo>
                  <a:lnTo>
                    <a:pt x="44030" y="61087"/>
                  </a:lnTo>
                  <a:lnTo>
                    <a:pt x="44030" y="48945"/>
                  </a:lnTo>
                  <a:close/>
                </a:path>
                <a:path w="1078865" h="88265">
                  <a:moveTo>
                    <a:pt x="110045" y="48945"/>
                  </a:moveTo>
                  <a:lnTo>
                    <a:pt x="105117" y="44005"/>
                  </a:lnTo>
                  <a:lnTo>
                    <a:pt x="99034" y="44005"/>
                  </a:lnTo>
                  <a:lnTo>
                    <a:pt x="92976" y="44005"/>
                  </a:lnTo>
                  <a:lnTo>
                    <a:pt x="88049" y="48945"/>
                  </a:lnTo>
                  <a:lnTo>
                    <a:pt x="83121" y="44005"/>
                  </a:lnTo>
                  <a:lnTo>
                    <a:pt x="77038" y="44005"/>
                  </a:lnTo>
                  <a:lnTo>
                    <a:pt x="70954" y="44005"/>
                  </a:lnTo>
                  <a:lnTo>
                    <a:pt x="66027" y="48945"/>
                  </a:lnTo>
                  <a:lnTo>
                    <a:pt x="66027" y="61087"/>
                  </a:lnTo>
                  <a:lnTo>
                    <a:pt x="70942" y="66014"/>
                  </a:lnTo>
                  <a:lnTo>
                    <a:pt x="66027" y="70929"/>
                  </a:lnTo>
                  <a:lnTo>
                    <a:pt x="66027" y="83083"/>
                  </a:lnTo>
                  <a:lnTo>
                    <a:pt x="70954" y="88011"/>
                  </a:lnTo>
                  <a:lnTo>
                    <a:pt x="83121" y="88011"/>
                  </a:lnTo>
                  <a:lnTo>
                    <a:pt x="88049" y="83083"/>
                  </a:lnTo>
                  <a:lnTo>
                    <a:pt x="88049" y="70929"/>
                  </a:lnTo>
                  <a:lnTo>
                    <a:pt x="83121" y="66014"/>
                  </a:lnTo>
                  <a:lnTo>
                    <a:pt x="88049" y="61087"/>
                  </a:lnTo>
                  <a:lnTo>
                    <a:pt x="92976" y="66014"/>
                  </a:lnTo>
                  <a:lnTo>
                    <a:pt x="105117" y="66014"/>
                  </a:lnTo>
                  <a:lnTo>
                    <a:pt x="110045" y="61087"/>
                  </a:lnTo>
                  <a:lnTo>
                    <a:pt x="110045" y="48945"/>
                  </a:lnTo>
                  <a:close/>
                </a:path>
                <a:path w="1078865" h="88265">
                  <a:moveTo>
                    <a:pt x="132054" y="26936"/>
                  </a:moveTo>
                  <a:lnTo>
                    <a:pt x="127127" y="22009"/>
                  </a:lnTo>
                  <a:lnTo>
                    <a:pt x="121043" y="22009"/>
                  </a:lnTo>
                  <a:lnTo>
                    <a:pt x="114960" y="22009"/>
                  </a:lnTo>
                  <a:lnTo>
                    <a:pt x="110032" y="26936"/>
                  </a:lnTo>
                  <a:lnTo>
                    <a:pt x="110032" y="39077"/>
                  </a:lnTo>
                  <a:lnTo>
                    <a:pt x="114960" y="44005"/>
                  </a:lnTo>
                  <a:lnTo>
                    <a:pt x="127127" y="44005"/>
                  </a:lnTo>
                  <a:lnTo>
                    <a:pt x="132054" y="39077"/>
                  </a:lnTo>
                  <a:lnTo>
                    <a:pt x="132054" y="26936"/>
                  </a:lnTo>
                  <a:close/>
                </a:path>
                <a:path w="1078865" h="88265">
                  <a:moveTo>
                    <a:pt x="198069" y="70929"/>
                  </a:moveTo>
                  <a:lnTo>
                    <a:pt x="193128" y="66001"/>
                  </a:lnTo>
                  <a:lnTo>
                    <a:pt x="187058" y="66001"/>
                  </a:lnTo>
                  <a:lnTo>
                    <a:pt x="180975" y="66001"/>
                  </a:lnTo>
                  <a:lnTo>
                    <a:pt x="176047" y="70929"/>
                  </a:lnTo>
                  <a:lnTo>
                    <a:pt x="171132" y="66014"/>
                  </a:lnTo>
                  <a:lnTo>
                    <a:pt x="176060" y="61087"/>
                  </a:lnTo>
                  <a:lnTo>
                    <a:pt x="176060" y="48945"/>
                  </a:lnTo>
                  <a:lnTo>
                    <a:pt x="171132" y="44005"/>
                  </a:lnTo>
                  <a:lnTo>
                    <a:pt x="165049" y="44005"/>
                  </a:lnTo>
                  <a:lnTo>
                    <a:pt x="158965" y="44005"/>
                  </a:lnTo>
                  <a:lnTo>
                    <a:pt x="154038" y="48945"/>
                  </a:lnTo>
                  <a:lnTo>
                    <a:pt x="154038" y="61087"/>
                  </a:lnTo>
                  <a:lnTo>
                    <a:pt x="158953" y="66014"/>
                  </a:lnTo>
                  <a:lnTo>
                    <a:pt x="154038" y="70929"/>
                  </a:lnTo>
                  <a:lnTo>
                    <a:pt x="149123" y="66001"/>
                  </a:lnTo>
                  <a:lnTo>
                    <a:pt x="143040" y="66001"/>
                  </a:lnTo>
                  <a:lnTo>
                    <a:pt x="136956" y="66001"/>
                  </a:lnTo>
                  <a:lnTo>
                    <a:pt x="132029" y="70929"/>
                  </a:lnTo>
                  <a:lnTo>
                    <a:pt x="132029" y="83083"/>
                  </a:lnTo>
                  <a:lnTo>
                    <a:pt x="136956" y="88011"/>
                  </a:lnTo>
                  <a:lnTo>
                    <a:pt x="149123" y="88011"/>
                  </a:lnTo>
                  <a:lnTo>
                    <a:pt x="154038" y="83096"/>
                  </a:lnTo>
                  <a:lnTo>
                    <a:pt x="158965" y="88011"/>
                  </a:lnTo>
                  <a:lnTo>
                    <a:pt x="171132" y="88011"/>
                  </a:lnTo>
                  <a:lnTo>
                    <a:pt x="176047" y="83096"/>
                  </a:lnTo>
                  <a:lnTo>
                    <a:pt x="180975" y="88011"/>
                  </a:lnTo>
                  <a:lnTo>
                    <a:pt x="193128" y="88011"/>
                  </a:lnTo>
                  <a:lnTo>
                    <a:pt x="198069" y="83083"/>
                  </a:lnTo>
                  <a:lnTo>
                    <a:pt x="198069" y="70929"/>
                  </a:lnTo>
                  <a:close/>
                </a:path>
                <a:path w="1078865" h="88265">
                  <a:moveTo>
                    <a:pt x="264071" y="48945"/>
                  </a:moveTo>
                  <a:lnTo>
                    <a:pt x="259143" y="44005"/>
                  </a:lnTo>
                  <a:lnTo>
                    <a:pt x="253060" y="44005"/>
                  </a:lnTo>
                  <a:lnTo>
                    <a:pt x="246976" y="44005"/>
                  </a:lnTo>
                  <a:lnTo>
                    <a:pt x="242049" y="48945"/>
                  </a:lnTo>
                  <a:lnTo>
                    <a:pt x="237134" y="44005"/>
                  </a:lnTo>
                  <a:lnTo>
                    <a:pt x="231051" y="44005"/>
                  </a:lnTo>
                  <a:lnTo>
                    <a:pt x="224993" y="44005"/>
                  </a:lnTo>
                  <a:lnTo>
                    <a:pt x="220065" y="48945"/>
                  </a:lnTo>
                  <a:lnTo>
                    <a:pt x="215125" y="44005"/>
                  </a:lnTo>
                  <a:lnTo>
                    <a:pt x="220078" y="39077"/>
                  </a:lnTo>
                  <a:lnTo>
                    <a:pt x="220078" y="26936"/>
                  </a:lnTo>
                  <a:lnTo>
                    <a:pt x="215125" y="22009"/>
                  </a:lnTo>
                  <a:lnTo>
                    <a:pt x="209067" y="22009"/>
                  </a:lnTo>
                  <a:lnTo>
                    <a:pt x="202984" y="22009"/>
                  </a:lnTo>
                  <a:lnTo>
                    <a:pt x="198056" y="26936"/>
                  </a:lnTo>
                  <a:lnTo>
                    <a:pt x="193128" y="22009"/>
                  </a:lnTo>
                  <a:lnTo>
                    <a:pt x="187058" y="22009"/>
                  </a:lnTo>
                  <a:lnTo>
                    <a:pt x="180975" y="22009"/>
                  </a:lnTo>
                  <a:lnTo>
                    <a:pt x="176047" y="26936"/>
                  </a:lnTo>
                  <a:lnTo>
                    <a:pt x="176047" y="39077"/>
                  </a:lnTo>
                  <a:lnTo>
                    <a:pt x="180975" y="44005"/>
                  </a:lnTo>
                  <a:lnTo>
                    <a:pt x="193128" y="44005"/>
                  </a:lnTo>
                  <a:lnTo>
                    <a:pt x="198056" y="39090"/>
                  </a:lnTo>
                  <a:lnTo>
                    <a:pt x="202984" y="44005"/>
                  </a:lnTo>
                  <a:lnTo>
                    <a:pt x="198056" y="48945"/>
                  </a:lnTo>
                  <a:lnTo>
                    <a:pt x="198056" y="61087"/>
                  </a:lnTo>
                  <a:lnTo>
                    <a:pt x="202984" y="66014"/>
                  </a:lnTo>
                  <a:lnTo>
                    <a:pt x="215125" y="66014"/>
                  </a:lnTo>
                  <a:lnTo>
                    <a:pt x="220065" y="61099"/>
                  </a:lnTo>
                  <a:lnTo>
                    <a:pt x="224980" y="66014"/>
                  </a:lnTo>
                  <a:lnTo>
                    <a:pt x="220065" y="70929"/>
                  </a:lnTo>
                  <a:lnTo>
                    <a:pt x="220065" y="83083"/>
                  </a:lnTo>
                  <a:lnTo>
                    <a:pt x="224993" y="88011"/>
                  </a:lnTo>
                  <a:lnTo>
                    <a:pt x="237134" y="88011"/>
                  </a:lnTo>
                  <a:lnTo>
                    <a:pt x="242062" y="83083"/>
                  </a:lnTo>
                  <a:lnTo>
                    <a:pt x="242062" y="70929"/>
                  </a:lnTo>
                  <a:lnTo>
                    <a:pt x="237134" y="66014"/>
                  </a:lnTo>
                  <a:lnTo>
                    <a:pt x="242049" y="61099"/>
                  </a:lnTo>
                  <a:lnTo>
                    <a:pt x="246976" y="66014"/>
                  </a:lnTo>
                  <a:lnTo>
                    <a:pt x="259143" y="66014"/>
                  </a:lnTo>
                  <a:lnTo>
                    <a:pt x="264071" y="61087"/>
                  </a:lnTo>
                  <a:lnTo>
                    <a:pt x="264071" y="48945"/>
                  </a:lnTo>
                  <a:close/>
                </a:path>
                <a:path w="1078865" h="88265">
                  <a:moveTo>
                    <a:pt x="308089" y="26936"/>
                  </a:moveTo>
                  <a:lnTo>
                    <a:pt x="303161" y="22009"/>
                  </a:lnTo>
                  <a:lnTo>
                    <a:pt x="297078" y="22009"/>
                  </a:lnTo>
                  <a:lnTo>
                    <a:pt x="290995" y="22009"/>
                  </a:lnTo>
                  <a:lnTo>
                    <a:pt x="286067" y="26936"/>
                  </a:lnTo>
                  <a:lnTo>
                    <a:pt x="286067" y="39077"/>
                  </a:lnTo>
                  <a:lnTo>
                    <a:pt x="290995" y="44005"/>
                  </a:lnTo>
                  <a:lnTo>
                    <a:pt x="303161" y="44005"/>
                  </a:lnTo>
                  <a:lnTo>
                    <a:pt x="308089" y="39077"/>
                  </a:lnTo>
                  <a:lnTo>
                    <a:pt x="308089" y="26936"/>
                  </a:lnTo>
                  <a:close/>
                </a:path>
                <a:path w="1078865" h="88265">
                  <a:moveTo>
                    <a:pt x="330098" y="48945"/>
                  </a:moveTo>
                  <a:lnTo>
                    <a:pt x="325158" y="44005"/>
                  </a:lnTo>
                  <a:lnTo>
                    <a:pt x="319087" y="44005"/>
                  </a:lnTo>
                  <a:lnTo>
                    <a:pt x="313004" y="44005"/>
                  </a:lnTo>
                  <a:lnTo>
                    <a:pt x="308076" y="48945"/>
                  </a:lnTo>
                  <a:lnTo>
                    <a:pt x="308076" y="61087"/>
                  </a:lnTo>
                  <a:lnTo>
                    <a:pt x="312991" y="66014"/>
                  </a:lnTo>
                  <a:lnTo>
                    <a:pt x="308076" y="70929"/>
                  </a:lnTo>
                  <a:lnTo>
                    <a:pt x="308076" y="83083"/>
                  </a:lnTo>
                  <a:lnTo>
                    <a:pt x="313004" y="88011"/>
                  </a:lnTo>
                  <a:lnTo>
                    <a:pt x="325158" y="88011"/>
                  </a:lnTo>
                  <a:lnTo>
                    <a:pt x="330098" y="83083"/>
                  </a:lnTo>
                  <a:lnTo>
                    <a:pt x="330098" y="70929"/>
                  </a:lnTo>
                  <a:lnTo>
                    <a:pt x="325158" y="66014"/>
                  </a:lnTo>
                  <a:lnTo>
                    <a:pt x="330098" y="61087"/>
                  </a:lnTo>
                  <a:lnTo>
                    <a:pt x="330098" y="48945"/>
                  </a:lnTo>
                  <a:close/>
                </a:path>
                <a:path w="1078865" h="88265">
                  <a:moveTo>
                    <a:pt x="374091" y="70929"/>
                  </a:moveTo>
                  <a:lnTo>
                    <a:pt x="369150" y="66001"/>
                  </a:lnTo>
                  <a:lnTo>
                    <a:pt x="363080" y="66001"/>
                  </a:lnTo>
                  <a:lnTo>
                    <a:pt x="357022" y="66001"/>
                  </a:lnTo>
                  <a:lnTo>
                    <a:pt x="352082" y="70929"/>
                  </a:lnTo>
                  <a:lnTo>
                    <a:pt x="352082" y="83083"/>
                  </a:lnTo>
                  <a:lnTo>
                    <a:pt x="357022" y="88011"/>
                  </a:lnTo>
                  <a:lnTo>
                    <a:pt x="369150" y="88011"/>
                  </a:lnTo>
                  <a:lnTo>
                    <a:pt x="374091" y="83083"/>
                  </a:lnTo>
                  <a:lnTo>
                    <a:pt x="374091" y="70929"/>
                  </a:lnTo>
                  <a:close/>
                </a:path>
                <a:path w="1078865" h="88265">
                  <a:moveTo>
                    <a:pt x="374091" y="26936"/>
                  </a:moveTo>
                  <a:lnTo>
                    <a:pt x="369150" y="22009"/>
                  </a:lnTo>
                  <a:lnTo>
                    <a:pt x="363080" y="22009"/>
                  </a:lnTo>
                  <a:lnTo>
                    <a:pt x="357022" y="22009"/>
                  </a:lnTo>
                  <a:lnTo>
                    <a:pt x="352094" y="26936"/>
                  </a:lnTo>
                  <a:lnTo>
                    <a:pt x="347179" y="22009"/>
                  </a:lnTo>
                  <a:lnTo>
                    <a:pt x="341096" y="22009"/>
                  </a:lnTo>
                  <a:lnTo>
                    <a:pt x="335013" y="22009"/>
                  </a:lnTo>
                  <a:lnTo>
                    <a:pt x="330085" y="26936"/>
                  </a:lnTo>
                  <a:lnTo>
                    <a:pt x="330085" y="39077"/>
                  </a:lnTo>
                  <a:lnTo>
                    <a:pt x="335013" y="44005"/>
                  </a:lnTo>
                  <a:lnTo>
                    <a:pt x="347179" y="44005"/>
                  </a:lnTo>
                  <a:lnTo>
                    <a:pt x="352094" y="39090"/>
                  </a:lnTo>
                  <a:lnTo>
                    <a:pt x="357022" y="44005"/>
                  </a:lnTo>
                  <a:lnTo>
                    <a:pt x="369150" y="44005"/>
                  </a:lnTo>
                  <a:lnTo>
                    <a:pt x="374091" y="39077"/>
                  </a:lnTo>
                  <a:lnTo>
                    <a:pt x="374091" y="26936"/>
                  </a:lnTo>
                  <a:close/>
                </a:path>
                <a:path w="1078865" h="88265">
                  <a:moveTo>
                    <a:pt x="528129" y="26936"/>
                  </a:moveTo>
                  <a:lnTo>
                    <a:pt x="523201" y="22009"/>
                  </a:lnTo>
                  <a:lnTo>
                    <a:pt x="517118" y="22009"/>
                  </a:lnTo>
                  <a:lnTo>
                    <a:pt x="511035" y="22009"/>
                  </a:lnTo>
                  <a:lnTo>
                    <a:pt x="506107" y="26936"/>
                  </a:lnTo>
                  <a:lnTo>
                    <a:pt x="501180" y="22009"/>
                  </a:lnTo>
                  <a:lnTo>
                    <a:pt x="495109" y="22009"/>
                  </a:lnTo>
                  <a:lnTo>
                    <a:pt x="489051" y="22009"/>
                  </a:lnTo>
                  <a:lnTo>
                    <a:pt x="484111" y="26936"/>
                  </a:lnTo>
                  <a:lnTo>
                    <a:pt x="484111" y="39077"/>
                  </a:lnTo>
                  <a:lnTo>
                    <a:pt x="489051" y="44005"/>
                  </a:lnTo>
                  <a:lnTo>
                    <a:pt x="484111" y="48945"/>
                  </a:lnTo>
                  <a:lnTo>
                    <a:pt x="479171" y="44005"/>
                  </a:lnTo>
                  <a:lnTo>
                    <a:pt x="473113" y="44005"/>
                  </a:lnTo>
                  <a:lnTo>
                    <a:pt x="467029" y="44005"/>
                  </a:lnTo>
                  <a:lnTo>
                    <a:pt x="462102" y="48933"/>
                  </a:lnTo>
                  <a:lnTo>
                    <a:pt x="457187" y="44005"/>
                  </a:lnTo>
                  <a:lnTo>
                    <a:pt x="451116" y="44005"/>
                  </a:lnTo>
                  <a:lnTo>
                    <a:pt x="445033" y="44005"/>
                  </a:lnTo>
                  <a:lnTo>
                    <a:pt x="440105" y="48945"/>
                  </a:lnTo>
                  <a:lnTo>
                    <a:pt x="435190" y="44005"/>
                  </a:lnTo>
                  <a:lnTo>
                    <a:pt x="429107" y="44005"/>
                  </a:lnTo>
                  <a:lnTo>
                    <a:pt x="423024" y="44005"/>
                  </a:lnTo>
                  <a:lnTo>
                    <a:pt x="418096" y="48945"/>
                  </a:lnTo>
                  <a:lnTo>
                    <a:pt x="413169" y="44005"/>
                  </a:lnTo>
                  <a:lnTo>
                    <a:pt x="407098" y="44005"/>
                  </a:lnTo>
                  <a:lnTo>
                    <a:pt x="401015" y="44005"/>
                  </a:lnTo>
                  <a:lnTo>
                    <a:pt x="396087" y="48945"/>
                  </a:lnTo>
                  <a:lnTo>
                    <a:pt x="396087" y="61087"/>
                  </a:lnTo>
                  <a:lnTo>
                    <a:pt x="401002" y="66014"/>
                  </a:lnTo>
                  <a:lnTo>
                    <a:pt x="396087" y="70929"/>
                  </a:lnTo>
                  <a:lnTo>
                    <a:pt x="396087" y="83083"/>
                  </a:lnTo>
                  <a:lnTo>
                    <a:pt x="401015" y="88011"/>
                  </a:lnTo>
                  <a:lnTo>
                    <a:pt x="413169" y="88011"/>
                  </a:lnTo>
                  <a:lnTo>
                    <a:pt x="418109" y="83083"/>
                  </a:lnTo>
                  <a:lnTo>
                    <a:pt x="418109" y="70929"/>
                  </a:lnTo>
                  <a:lnTo>
                    <a:pt x="413169" y="66014"/>
                  </a:lnTo>
                  <a:lnTo>
                    <a:pt x="418096" y="61099"/>
                  </a:lnTo>
                  <a:lnTo>
                    <a:pt x="423024" y="66014"/>
                  </a:lnTo>
                  <a:lnTo>
                    <a:pt x="435190" y="66014"/>
                  </a:lnTo>
                  <a:lnTo>
                    <a:pt x="440105" y="61099"/>
                  </a:lnTo>
                  <a:lnTo>
                    <a:pt x="445020" y="66014"/>
                  </a:lnTo>
                  <a:lnTo>
                    <a:pt x="440105" y="70929"/>
                  </a:lnTo>
                  <a:lnTo>
                    <a:pt x="440105" y="83083"/>
                  </a:lnTo>
                  <a:lnTo>
                    <a:pt x="445033" y="88011"/>
                  </a:lnTo>
                  <a:lnTo>
                    <a:pt x="457187" y="88011"/>
                  </a:lnTo>
                  <a:lnTo>
                    <a:pt x="462127" y="83083"/>
                  </a:lnTo>
                  <a:lnTo>
                    <a:pt x="462127" y="70929"/>
                  </a:lnTo>
                  <a:lnTo>
                    <a:pt x="457187" y="66014"/>
                  </a:lnTo>
                  <a:lnTo>
                    <a:pt x="462102" y="61099"/>
                  </a:lnTo>
                  <a:lnTo>
                    <a:pt x="467029" y="66014"/>
                  </a:lnTo>
                  <a:lnTo>
                    <a:pt x="479171" y="66014"/>
                  </a:lnTo>
                  <a:lnTo>
                    <a:pt x="484111" y="61099"/>
                  </a:lnTo>
                  <a:lnTo>
                    <a:pt x="489051" y="66014"/>
                  </a:lnTo>
                  <a:lnTo>
                    <a:pt x="501180" y="66014"/>
                  </a:lnTo>
                  <a:lnTo>
                    <a:pt x="506120" y="61087"/>
                  </a:lnTo>
                  <a:lnTo>
                    <a:pt x="506120" y="48945"/>
                  </a:lnTo>
                  <a:lnTo>
                    <a:pt x="501180" y="44005"/>
                  </a:lnTo>
                  <a:lnTo>
                    <a:pt x="506107" y="39090"/>
                  </a:lnTo>
                  <a:lnTo>
                    <a:pt x="511035" y="44005"/>
                  </a:lnTo>
                  <a:lnTo>
                    <a:pt x="523201" y="44005"/>
                  </a:lnTo>
                  <a:lnTo>
                    <a:pt x="528129" y="39077"/>
                  </a:lnTo>
                  <a:lnTo>
                    <a:pt x="528129" y="26936"/>
                  </a:lnTo>
                  <a:close/>
                </a:path>
                <a:path w="1078865" h="88265">
                  <a:moveTo>
                    <a:pt x="638136" y="48945"/>
                  </a:moveTo>
                  <a:lnTo>
                    <a:pt x="633209" y="44005"/>
                  </a:lnTo>
                  <a:lnTo>
                    <a:pt x="627151" y="44005"/>
                  </a:lnTo>
                  <a:lnTo>
                    <a:pt x="621068" y="44005"/>
                  </a:lnTo>
                  <a:lnTo>
                    <a:pt x="616140" y="48945"/>
                  </a:lnTo>
                  <a:lnTo>
                    <a:pt x="611225" y="44005"/>
                  </a:lnTo>
                  <a:lnTo>
                    <a:pt x="616153" y="39077"/>
                  </a:lnTo>
                  <a:lnTo>
                    <a:pt x="616153" y="26936"/>
                  </a:lnTo>
                  <a:lnTo>
                    <a:pt x="611225" y="22009"/>
                  </a:lnTo>
                  <a:lnTo>
                    <a:pt x="605142" y="22009"/>
                  </a:lnTo>
                  <a:lnTo>
                    <a:pt x="599059" y="22009"/>
                  </a:lnTo>
                  <a:lnTo>
                    <a:pt x="594131" y="26936"/>
                  </a:lnTo>
                  <a:lnTo>
                    <a:pt x="594131" y="39077"/>
                  </a:lnTo>
                  <a:lnTo>
                    <a:pt x="599059" y="44005"/>
                  </a:lnTo>
                  <a:lnTo>
                    <a:pt x="594131" y="48945"/>
                  </a:lnTo>
                  <a:lnTo>
                    <a:pt x="589203" y="44005"/>
                  </a:lnTo>
                  <a:lnTo>
                    <a:pt x="583133" y="44005"/>
                  </a:lnTo>
                  <a:lnTo>
                    <a:pt x="577049" y="44005"/>
                  </a:lnTo>
                  <a:lnTo>
                    <a:pt x="577037" y="66014"/>
                  </a:lnTo>
                  <a:lnTo>
                    <a:pt x="572122" y="70929"/>
                  </a:lnTo>
                  <a:lnTo>
                    <a:pt x="567220" y="66014"/>
                  </a:lnTo>
                  <a:lnTo>
                    <a:pt x="572135" y="61099"/>
                  </a:lnTo>
                  <a:lnTo>
                    <a:pt x="577037" y="66014"/>
                  </a:lnTo>
                  <a:lnTo>
                    <a:pt x="577037" y="44030"/>
                  </a:lnTo>
                  <a:lnTo>
                    <a:pt x="572135" y="48933"/>
                  </a:lnTo>
                  <a:lnTo>
                    <a:pt x="567220" y="44005"/>
                  </a:lnTo>
                  <a:lnTo>
                    <a:pt x="561136" y="44005"/>
                  </a:lnTo>
                  <a:lnTo>
                    <a:pt x="555053" y="44005"/>
                  </a:lnTo>
                  <a:lnTo>
                    <a:pt x="550125" y="48945"/>
                  </a:lnTo>
                  <a:lnTo>
                    <a:pt x="550125" y="61087"/>
                  </a:lnTo>
                  <a:lnTo>
                    <a:pt x="555040" y="66014"/>
                  </a:lnTo>
                  <a:lnTo>
                    <a:pt x="550125" y="70929"/>
                  </a:lnTo>
                  <a:lnTo>
                    <a:pt x="550125" y="83083"/>
                  </a:lnTo>
                  <a:lnTo>
                    <a:pt x="555053" y="88011"/>
                  </a:lnTo>
                  <a:lnTo>
                    <a:pt x="567220" y="88011"/>
                  </a:lnTo>
                  <a:lnTo>
                    <a:pt x="572135" y="83096"/>
                  </a:lnTo>
                  <a:lnTo>
                    <a:pt x="577049" y="88011"/>
                  </a:lnTo>
                  <a:lnTo>
                    <a:pt x="589203" y="88011"/>
                  </a:lnTo>
                  <a:lnTo>
                    <a:pt x="594144" y="83083"/>
                  </a:lnTo>
                  <a:lnTo>
                    <a:pt x="594144" y="70929"/>
                  </a:lnTo>
                  <a:lnTo>
                    <a:pt x="589203" y="66014"/>
                  </a:lnTo>
                  <a:lnTo>
                    <a:pt x="594131" y="61099"/>
                  </a:lnTo>
                  <a:lnTo>
                    <a:pt x="599059" y="66014"/>
                  </a:lnTo>
                  <a:lnTo>
                    <a:pt x="611225" y="66014"/>
                  </a:lnTo>
                  <a:lnTo>
                    <a:pt x="616140" y="61099"/>
                  </a:lnTo>
                  <a:lnTo>
                    <a:pt x="621055" y="66014"/>
                  </a:lnTo>
                  <a:lnTo>
                    <a:pt x="616140" y="70929"/>
                  </a:lnTo>
                  <a:lnTo>
                    <a:pt x="616140" y="83083"/>
                  </a:lnTo>
                  <a:lnTo>
                    <a:pt x="621068" y="88011"/>
                  </a:lnTo>
                  <a:lnTo>
                    <a:pt x="633209" y="88011"/>
                  </a:lnTo>
                  <a:lnTo>
                    <a:pt x="638136" y="83083"/>
                  </a:lnTo>
                  <a:lnTo>
                    <a:pt x="638136" y="70929"/>
                  </a:lnTo>
                  <a:lnTo>
                    <a:pt x="633209" y="66014"/>
                  </a:lnTo>
                  <a:lnTo>
                    <a:pt x="638136" y="61087"/>
                  </a:lnTo>
                  <a:lnTo>
                    <a:pt x="638136" y="48945"/>
                  </a:lnTo>
                  <a:close/>
                </a:path>
                <a:path w="1078865" h="88265">
                  <a:moveTo>
                    <a:pt x="748182" y="26936"/>
                  </a:moveTo>
                  <a:lnTo>
                    <a:pt x="743242" y="22009"/>
                  </a:lnTo>
                  <a:lnTo>
                    <a:pt x="737171" y="22009"/>
                  </a:lnTo>
                  <a:lnTo>
                    <a:pt x="731088" y="22009"/>
                  </a:lnTo>
                  <a:lnTo>
                    <a:pt x="726160" y="26936"/>
                  </a:lnTo>
                  <a:lnTo>
                    <a:pt x="721233" y="22009"/>
                  </a:lnTo>
                  <a:lnTo>
                    <a:pt x="715162" y="22009"/>
                  </a:lnTo>
                  <a:lnTo>
                    <a:pt x="709079" y="22009"/>
                  </a:lnTo>
                  <a:lnTo>
                    <a:pt x="709079" y="44005"/>
                  </a:lnTo>
                  <a:lnTo>
                    <a:pt x="704151" y="48945"/>
                  </a:lnTo>
                  <a:lnTo>
                    <a:pt x="699236" y="44005"/>
                  </a:lnTo>
                  <a:lnTo>
                    <a:pt x="704151" y="39090"/>
                  </a:lnTo>
                  <a:lnTo>
                    <a:pt x="709079" y="44005"/>
                  </a:lnTo>
                  <a:lnTo>
                    <a:pt x="709079" y="22009"/>
                  </a:lnTo>
                  <a:lnTo>
                    <a:pt x="704151" y="26936"/>
                  </a:lnTo>
                  <a:lnTo>
                    <a:pt x="699236" y="22009"/>
                  </a:lnTo>
                  <a:lnTo>
                    <a:pt x="693153" y="22009"/>
                  </a:lnTo>
                  <a:lnTo>
                    <a:pt x="687070" y="22009"/>
                  </a:lnTo>
                  <a:lnTo>
                    <a:pt x="682142" y="26936"/>
                  </a:lnTo>
                  <a:lnTo>
                    <a:pt x="677227" y="22009"/>
                  </a:lnTo>
                  <a:lnTo>
                    <a:pt x="671156" y="22009"/>
                  </a:lnTo>
                  <a:lnTo>
                    <a:pt x="665073" y="22009"/>
                  </a:lnTo>
                  <a:lnTo>
                    <a:pt x="660146" y="26936"/>
                  </a:lnTo>
                  <a:lnTo>
                    <a:pt x="660146" y="39077"/>
                  </a:lnTo>
                  <a:lnTo>
                    <a:pt x="665073" y="44005"/>
                  </a:lnTo>
                  <a:lnTo>
                    <a:pt x="677227" y="44005"/>
                  </a:lnTo>
                  <a:lnTo>
                    <a:pt x="682142" y="39090"/>
                  </a:lnTo>
                  <a:lnTo>
                    <a:pt x="687070" y="44005"/>
                  </a:lnTo>
                  <a:lnTo>
                    <a:pt x="682142" y="48945"/>
                  </a:lnTo>
                  <a:lnTo>
                    <a:pt x="682142" y="61087"/>
                  </a:lnTo>
                  <a:lnTo>
                    <a:pt x="687070" y="66014"/>
                  </a:lnTo>
                  <a:lnTo>
                    <a:pt x="699236" y="66014"/>
                  </a:lnTo>
                  <a:lnTo>
                    <a:pt x="704151" y="61099"/>
                  </a:lnTo>
                  <a:lnTo>
                    <a:pt x="709079" y="66014"/>
                  </a:lnTo>
                  <a:lnTo>
                    <a:pt x="721233" y="66014"/>
                  </a:lnTo>
                  <a:lnTo>
                    <a:pt x="726173" y="61087"/>
                  </a:lnTo>
                  <a:lnTo>
                    <a:pt x="726173" y="48945"/>
                  </a:lnTo>
                  <a:lnTo>
                    <a:pt x="721233" y="44005"/>
                  </a:lnTo>
                  <a:lnTo>
                    <a:pt x="726160" y="39090"/>
                  </a:lnTo>
                  <a:lnTo>
                    <a:pt x="731088" y="44005"/>
                  </a:lnTo>
                  <a:lnTo>
                    <a:pt x="743242" y="44005"/>
                  </a:lnTo>
                  <a:lnTo>
                    <a:pt x="748182" y="39077"/>
                  </a:lnTo>
                  <a:lnTo>
                    <a:pt x="748182" y="26936"/>
                  </a:lnTo>
                  <a:close/>
                </a:path>
                <a:path w="1078865" h="88265">
                  <a:moveTo>
                    <a:pt x="836193" y="4927"/>
                  </a:moveTo>
                  <a:lnTo>
                    <a:pt x="831265" y="0"/>
                  </a:lnTo>
                  <a:lnTo>
                    <a:pt x="825182" y="0"/>
                  </a:lnTo>
                  <a:lnTo>
                    <a:pt x="819099" y="0"/>
                  </a:lnTo>
                  <a:lnTo>
                    <a:pt x="814171" y="4927"/>
                  </a:lnTo>
                  <a:lnTo>
                    <a:pt x="809244" y="0"/>
                  </a:lnTo>
                  <a:lnTo>
                    <a:pt x="803173" y="0"/>
                  </a:lnTo>
                  <a:lnTo>
                    <a:pt x="797090" y="0"/>
                  </a:lnTo>
                  <a:lnTo>
                    <a:pt x="792162" y="4927"/>
                  </a:lnTo>
                  <a:lnTo>
                    <a:pt x="787247" y="0"/>
                  </a:lnTo>
                  <a:lnTo>
                    <a:pt x="781164" y="0"/>
                  </a:lnTo>
                  <a:lnTo>
                    <a:pt x="775081" y="0"/>
                  </a:lnTo>
                  <a:lnTo>
                    <a:pt x="770153" y="4927"/>
                  </a:lnTo>
                  <a:lnTo>
                    <a:pt x="765238" y="0"/>
                  </a:lnTo>
                  <a:lnTo>
                    <a:pt x="759167" y="0"/>
                  </a:lnTo>
                  <a:lnTo>
                    <a:pt x="753110" y="0"/>
                  </a:lnTo>
                  <a:lnTo>
                    <a:pt x="748169" y="4927"/>
                  </a:lnTo>
                  <a:lnTo>
                    <a:pt x="748169" y="17081"/>
                  </a:lnTo>
                  <a:lnTo>
                    <a:pt x="753110" y="22009"/>
                  </a:lnTo>
                  <a:lnTo>
                    <a:pt x="765238" y="22009"/>
                  </a:lnTo>
                  <a:lnTo>
                    <a:pt x="770153" y="17094"/>
                  </a:lnTo>
                  <a:lnTo>
                    <a:pt x="775081" y="22009"/>
                  </a:lnTo>
                  <a:lnTo>
                    <a:pt x="787247" y="22009"/>
                  </a:lnTo>
                  <a:lnTo>
                    <a:pt x="792162" y="17094"/>
                  </a:lnTo>
                  <a:lnTo>
                    <a:pt x="797090" y="22009"/>
                  </a:lnTo>
                  <a:lnTo>
                    <a:pt x="809244" y="22009"/>
                  </a:lnTo>
                  <a:lnTo>
                    <a:pt x="814171" y="17094"/>
                  </a:lnTo>
                  <a:lnTo>
                    <a:pt x="819099" y="22009"/>
                  </a:lnTo>
                  <a:lnTo>
                    <a:pt x="831265" y="22009"/>
                  </a:lnTo>
                  <a:lnTo>
                    <a:pt x="836193" y="17081"/>
                  </a:lnTo>
                  <a:lnTo>
                    <a:pt x="836193" y="4927"/>
                  </a:lnTo>
                  <a:close/>
                </a:path>
                <a:path w="1078865" h="88265">
                  <a:moveTo>
                    <a:pt x="1078242" y="4927"/>
                  </a:moveTo>
                  <a:lnTo>
                    <a:pt x="1073302" y="0"/>
                  </a:lnTo>
                  <a:lnTo>
                    <a:pt x="1067231" y="0"/>
                  </a:lnTo>
                  <a:lnTo>
                    <a:pt x="1061148" y="0"/>
                  </a:lnTo>
                  <a:lnTo>
                    <a:pt x="1056220" y="4927"/>
                  </a:lnTo>
                  <a:lnTo>
                    <a:pt x="1056220" y="17081"/>
                  </a:lnTo>
                  <a:lnTo>
                    <a:pt x="1061148" y="22009"/>
                  </a:lnTo>
                  <a:lnTo>
                    <a:pt x="1056220" y="26936"/>
                  </a:lnTo>
                  <a:lnTo>
                    <a:pt x="1051306" y="22009"/>
                  </a:lnTo>
                  <a:lnTo>
                    <a:pt x="1045222" y="22009"/>
                  </a:lnTo>
                  <a:lnTo>
                    <a:pt x="1039139" y="22009"/>
                  </a:lnTo>
                  <a:lnTo>
                    <a:pt x="1034211" y="26936"/>
                  </a:lnTo>
                  <a:lnTo>
                    <a:pt x="1029296" y="22009"/>
                  </a:lnTo>
                  <a:lnTo>
                    <a:pt x="1023239" y="22009"/>
                  </a:lnTo>
                  <a:lnTo>
                    <a:pt x="1017155" y="22009"/>
                  </a:lnTo>
                  <a:lnTo>
                    <a:pt x="1012228" y="26936"/>
                  </a:lnTo>
                  <a:lnTo>
                    <a:pt x="1007300" y="22009"/>
                  </a:lnTo>
                  <a:lnTo>
                    <a:pt x="1001229" y="22009"/>
                  </a:lnTo>
                  <a:lnTo>
                    <a:pt x="995146" y="22009"/>
                  </a:lnTo>
                  <a:lnTo>
                    <a:pt x="990219" y="26936"/>
                  </a:lnTo>
                  <a:lnTo>
                    <a:pt x="990219" y="39077"/>
                  </a:lnTo>
                  <a:lnTo>
                    <a:pt x="995146" y="44005"/>
                  </a:lnTo>
                  <a:lnTo>
                    <a:pt x="990219" y="48945"/>
                  </a:lnTo>
                  <a:lnTo>
                    <a:pt x="985304" y="44005"/>
                  </a:lnTo>
                  <a:lnTo>
                    <a:pt x="979220" y="44005"/>
                  </a:lnTo>
                  <a:lnTo>
                    <a:pt x="973137" y="44005"/>
                  </a:lnTo>
                  <a:lnTo>
                    <a:pt x="968209" y="48945"/>
                  </a:lnTo>
                  <a:lnTo>
                    <a:pt x="963295" y="44005"/>
                  </a:lnTo>
                  <a:lnTo>
                    <a:pt x="968222" y="39077"/>
                  </a:lnTo>
                  <a:lnTo>
                    <a:pt x="968222" y="26936"/>
                  </a:lnTo>
                  <a:lnTo>
                    <a:pt x="963295" y="22009"/>
                  </a:lnTo>
                  <a:lnTo>
                    <a:pt x="968209" y="17094"/>
                  </a:lnTo>
                  <a:lnTo>
                    <a:pt x="973137" y="22009"/>
                  </a:lnTo>
                  <a:lnTo>
                    <a:pt x="985304" y="22009"/>
                  </a:lnTo>
                  <a:lnTo>
                    <a:pt x="990231" y="17081"/>
                  </a:lnTo>
                  <a:lnTo>
                    <a:pt x="990231" y="4927"/>
                  </a:lnTo>
                  <a:lnTo>
                    <a:pt x="985304" y="0"/>
                  </a:lnTo>
                  <a:lnTo>
                    <a:pt x="979220" y="0"/>
                  </a:lnTo>
                  <a:lnTo>
                    <a:pt x="973137" y="0"/>
                  </a:lnTo>
                  <a:lnTo>
                    <a:pt x="968209" y="4927"/>
                  </a:lnTo>
                  <a:lnTo>
                    <a:pt x="963295" y="0"/>
                  </a:lnTo>
                  <a:lnTo>
                    <a:pt x="957211" y="0"/>
                  </a:lnTo>
                  <a:lnTo>
                    <a:pt x="951128" y="0"/>
                  </a:lnTo>
                  <a:lnTo>
                    <a:pt x="946200" y="4927"/>
                  </a:lnTo>
                  <a:lnTo>
                    <a:pt x="941285" y="0"/>
                  </a:lnTo>
                  <a:lnTo>
                    <a:pt x="935202" y="0"/>
                  </a:lnTo>
                  <a:lnTo>
                    <a:pt x="929119" y="0"/>
                  </a:lnTo>
                  <a:lnTo>
                    <a:pt x="924191" y="4927"/>
                  </a:lnTo>
                  <a:lnTo>
                    <a:pt x="919276" y="0"/>
                  </a:lnTo>
                  <a:lnTo>
                    <a:pt x="913193" y="0"/>
                  </a:lnTo>
                  <a:lnTo>
                    <a:pt x="907110" y="0"/>
                  </a:lnTo>
                  <a:lnTo>
                    <a:pt x="902182" y="4927"/>
                  </a:lnTo>
                  <a:lnTo>
                    <a:pt x="897267" y="0"/>
                  </a:lnTo>
                  <a:lnTo>
                    <a:pt x="891197" y="0"/>
                  </a:lnTo>
                  <a:lnTo>
                    <a:pt x="885139" y="0"/>
                  </a:lnTo>
                  <a:lnTo>
                    <a:pt x="885139" y="22009"/>
                  </a:lnTo>
                  <a:lnTo>
                    <a:pt x="885139" y="44005"/>
                  </a:lnTo>
                  <a:lnTo>
                    <a:pt x="880198" y="48945"/>
                  </a:lnTo>
                  <a:lnTo>
                    <a:pt x="875271" y="44005"/>
                  </a:lnTo>
                  <a:lnTo>
                    <a:pt x="880198" y="39090"/>
                  </a:lnTo>
                  <a:lnTo>
                    <a:pt x="885139" y="44005"/>
                  </a:lnTo>
                  <a:lnTo>
                    <a:pt x="885139" y="22009"/>
                  </a:lnTo>
                  <a:lnTo>
                    <a:pt x="880211" y="26936"/>
                  </a:lnTo>
                  <a:lnTo>
                    <a:pt x="875271" y="22009"/>
                  </a:lnTo>
                  <a:lnTo>
                    <a:pt x="880198" y="17094"/>
                  </a:lnTo>
                  <a:lnTo>
                    <a:pt x="885139" y="22009"/>
                  </a:lnTo>
                  <a:lnTo>
                    <a:pt x="885139" y="0"/>
                  </a:lnTo>
                  <a:lnTo>
                    <a:pt x="880211" y="4927"/>
                  </a:lnTo>
                  <a:lnTo>
                    <a:pt x="875271" y="0"/>
                  </a:lnTo>
                  <a:lnTo>
                    <a:pt x="869200" y="0"/>
                  </a:lnTo>
                  <a:lnTo>
                    <a:pt x="863117" y="0"/>
                  </a:lnTo>
                  <a:lnTo>
                    <a:pt x="858189" y="4927"/>
                  </a:lnTo>
                  <a:lnTo>
                    <a:pt x="858189" y="17081"/>
                  </a:lnTo>
                  <a:lnTo>
                    <a:pt x="863117" y="22009"/>
                  </a:lnTo>
                  <a:lnTo>
                    <a:pt x="858189" y="26936"/>
                  </a:lnTo>
                  <a:lnTo>
                    <a:pt x="858189" y="39077"/>
                  </a:lnTo>
                  <a:lnTo>
                    <a:pt x="863117" y="44005"/>
                  </a:lnTo>
                  <a:lnTo>
                    <a:pt x="858189" y="48945"/>
                  </a:lnTo>
                  <a:lnTo>
                    <a:pt x="858189" y="61087"/>
                  </a:lnTo>
                  <a:lnTo>
                    <a:pt x="863117" y="66014"/>
                  </a:lnTo>
                  <a:lnTo>
                    <a:pt x="875271" y="66014"/>
                  </a:lnTo>
                  <a:lnTo>
                    <a:pt x="880198" y="61099"/>
                  </a:lnTo>
                  <a:lnTo>
                    <a:pt x="885139" y="66014"/>
                  </a:lnTo>
                  <a:lnTo>
                    <a:pt x="897267" y="66014"/>
                  </a:lnTo>
                  <a:lnTo>
                    <a:pt x="902182" y="61099"/>
                  </a:lnTo>
                  <a:lnTo>
                    <a:pt x="907110" y="66014"/>
                  </a:lnTo>
                  <a:lnTo>
                    <a:pt x="919276" y="66014"/>
                  </a:lnTo>
                  <a:lnTo>
                    <a:pt x="924204" y="61087"/>
                  </a:lnTo>
                  <a:lnTo>
                    <a:pt x="924204" y="48945"/>
                  </a:lnTo>
                  <a:lnTo>
                    <a:pt x="919276" y="44005"/>
                  </a:lnTo>
                  <a:lnTo>
                    <a:pt x="913193" y="44005"/>
                  </a:lnTo>
                  <a:lnTo>
                    <a:pt x="907110" y="44005"/>
                  </a:lnTo>
                  <a:lnTo>
                    <a:pt x="902182" y="48933"/>
                  </a:lnTo>
                  <a:lnTo>
                    <a:pt x="897267" y="44005"/>
                  </a:lnTo>
                  <a:lnTo>
                    <a:pt x="902208" y="39077"/>
                  </a:lnTo>
                  <a:lnTo>
                    <a:pt x="902208" y="26936"/>
                  </a:lnTo>
                  <a:lnTo>
                    <a:pt x="897267" y="22009"/>
                  </a:lnTo>
                  <a:lnTo>
                    <a:pt x="902182" y="17094"/>
                  </a:lnTo>
                  <a:lnTo>
                    <a:pt x="907110" y="22009"/>
                  </a:lnTo>
                  <a:lnTo>
                    <a:pt x="919276" y="22009"/>
                  </a:lnTo>
                  <a:lnTo>
                    <a:pt x="924191" y="17094"/>
                  </a:lnTo>
                  <a:lnTo>
                    <a:pt x="929119" y="22009"/>
                  </a:lnTo>
                  <a:lnTo>
                    <a:pt x="941285" y="22009"/>
                  </a:lnTo>
                  <a:lnTo>
                    <a:pt x="946200" y="17094"/>
                  </a:lnTo>
                  <a:lnTo>
                    <a:pt x="951128" y="22009"/>
                  </a:lnTo>
                  <a:lnTo>
                    <a:pt x="946200" y="26936"/>
                  </a:lnTo>
                  <a:lnTo>
                    <a:pt x="946200" y="39077"/>
                  </a:lnTo>
                  <a:lnTo>
                    <a:pt x="951128" y="44005"/>
                  </a:lnTo>
                  <a:lnTo>
                    <a:pt x="946200" y="48945"/>
                  </a:lnTo>
                  <a:lnTo>
                    <a:pt x="946200" y="61087"/>
                  </a:lnTo>
                  <a:lnTo>
                    <a:pt x="951128" y="66014"/>
                  </a:lnTo>
                  <a:lnTo>
                    <a:pt x="963295" y="66014"/>
                  </a:lnTo>
                  <a:lnTo>
                    <a:pt x="968209" y="61099"/>
                  </a:lnTo>
                  <a:lnTo>
                    <a:pt x="973137" y="66014"/>
                  </a:lnTo>
                  <a:lnTo>
                    <a:pt x="985304" y="66014"/>
                  </a:lnTo>
                  <a:lnTo>
                    <a:pt x="990219" y="61099"/>
                  </a:lnTo>
                  <a:lnTo>
                    <a:pt x="995146" y="66014"/>
                  </a:lnTo>
                  <a:lnTo>
                    <a:pt x="1007300" y="66014"/>
                  </a:lnTo>
                  <a:lnTo>
                    <a:pt x="1012240" y="61087"/>
                  </a:lnTo>
                  <a:lnTo>
                    <a:pt x="1012240" y="48945"/>
                  </a:lnTo>
                  <a:lnTo>
                    <a:pt x="1007300" y="44005"/>
                  </a:lnTo>
                  <a:lnTo>
                    <a:pt x="1012228" y="39090"/>
                  </a:lnTo>
                  <a:lnTo>
                    <a:pt x="1017155" y="44005"/>
                  </a:lnTo>
                  <a:lnTo>
                    <a:pt x="1029296" y="44005"/>
                  </a:lnTo>
                  <a:lnTo>
                    <a:pt x="1034211" y="39090"/>
                  </a:lnTo>
                  <a:lnTo>
                    <a:pt x="1039139" y="44005"/>
                  </a:lnTo>
                  <a:lnTo>
                    <a:pt x="1051306" y="44005"/>
                  </a:lnTo>
                  <a:lnTo>
                    <a:pt x="1056220" y="39090"/>
                  </a:lnTo>
                  <a:lnTo>
                    <a:pt x="1061148" y="44005"/>
                  </a:lnTo>
                  <a:lnTo>
                    <a:pt x="1056220" y="48945"/>
                  </a:lnTo>
                  <a:lnTo>
                    <a:pt x="1056220" y="61087"/>
                  </a:lnTo>
                  <a:lnTo>
                    <a:pt x="1061148" y="66014"/>
                  </a:lnTo>
                  <a:lnTo>
                    <a:pt x="1073302" y="66014"/>
                  </a:lnTo>
                  <a:lnTo>
                    <a:pt x="1078242" y="61087"/>
                  </a:lnTo>
                  <a:lnTo>
                    <a:pt x="1078242" y="48945"/>
                  </a:lnTo>
                  <a:lnTo>
                    <a:pt x="1073302" y="44005"/>
                  </a:lnTo>
                  <a:lnTo>
                    <a:pt x="1078242" y="39077"/>
                  </a:lnTo>
                  <a:lnTo>
                    <a:pt x="1078242" y="26936"/>
                  </a:lnTo>
                  <a:lnTo>
                    <a:pt x="1073302" y="22009"/>
                  </a:lnTo>
                  <a:lnTo>
                    <a:pt x="1078242" y="17081"/>
                  </a:lnTo>
                  <a:lnTo>
                    <a:pt x="1078242" y="492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220375" y="6678231"/>
              <a:ext cx="1056640" cy="44450"/>
            </a:xfrm>
            <a:custGeom>
              <a:avLst/>
              <a:gdLst/>
              <a:ahLst/>
              <a:cxnLst/>
              <a:rect l="l" t="t" r="r" b="b"/>
              <a:pathLst>
                <a:path w="1056640" h="44450">
                  <a:moveTo>
                    <a:pt x="22021" y="26936"/>
                  </a:moveTo>
                  <a:lnTo>
                    <a:pt x="17081" y="22009"/>
                  </a:lnTo>
                  <a:lnTo>
                    <a:pt x="11010" y="22009"/>
                  </a:lnTo>
                  <a:lnTo>
                    <a:pt x="4927" y="22009"/>
                  </a:lnTo>
                  <a:lnTo>
                    <a:pt x="0" y="26936"/>
                  </a:lnTo>
                  <a:lnTo>
                    <a:pt x="0" y="39090"/>
                  </a:lnTo>
                  <a:lnTo>
                    <a:pt x="4927" y="44018"/>
                  </a:lnTo>
                  <a:lnTo>
                    <a:pt x="17081" y="44018"/>
                  </a:lnTo>
                  <a:lnTo>
                    <a:pt x="22021" y="39090"/>
                  </a:lnTo>
                  <a:lnTo>
                    <a:pt x="22021" y="26936"/>
                  </a:lnTo>
                  <a:close/>
                </a:path>
                <a:path w="1056640" h="44450">
                  <a:moveTo>
                    <a:pt x="66040" y="26936"/>
                  </a:moveTo>
                  <a:lnTo>
                    <a:pt x="61099" y="22009"/>
                  </a:lnTo>
                  <a:lnTo>
                    <a:pt x="55029" y="22009"/>
                  </a:lnTo>
                  <a:lnTo>
                    <a:pt x="48945" y="22009"/>
                  </a:lnTo>
                  <a:lnTo>
                    <a:pt x="44018" y="26936"/>
                  </a:lnTo>
                  <a:lnTo>
                    <a:pt x="44018" y="39090"/>
                  </a:lnTo>
                  <a:lnTo>
                    <a:pt x="48945" y="44018"/>
                  </a:lnTo>
                  <a:lnTo>
                    <a:pt x="61099" y="44018"/>
                  </a:lnTo>
                  <a:lnTo>
                    <a:pt x="66040" y="39090"/>
                  </a:lnTo>
                  <a:lnTo>
                    <a:pt x="66040" y="26936"/>
                  </a:lnTo>
                  <a:close/>
                </a:path>
                <a:path w="1056640" h="44450">
                  <a:moveTo>
                    <a:pt x="132054" y="26936"/>
                  </a:moveTo>
                  <a:lnTo>
                    <a:pt x="127127" y="22009"/>
                  </a:lnTo>
                  <a:lnTo>
                    <a:pt x="121043" y="22009"/>
                  </a:lnTo>
                  <a:lnTo>
                    <a:pt x="114960" y="22009"/>
                  </a:lnTo>
                  <a:lnTo>
                    <a:pt x="110032" y="26936"/>
                  </a:lnTo>
                  <a:lnTo>
                    <a:pt x="105117" y="22009"/>
                  </a:lnTo>
                  <a:lnTo>
                    <a:pt x="99034" y="22009"/>
                  </a:lnTo>
                  <a:lnTo>
                    <a:pt x="92976" y="22009"/>
                  </a:lnTo>
                  <a:lnTo>
                    <a:pt x="88049" y="26936"/>
                  </a:lnTo>
                  <a:lnTo>
                    <a:pt x="88049" y="39090"/>
                  </a:lnTo>
                  <a:lnTo>
                    <a:pt x="92976" y="44018"/>
                  </a:lnTo>
                  <a:lnTo>
                    <a:pt x="105117" y="44018"/>
                  </a:lnTo>
                  <a:lnTo>
                    <a:pt x="110032" y="39103"/>
                  </a:lnTo>
                  <a:lnTo>
                    <a:pt x="114960" y="44018"/>
                  </a:lnTo>
                  <a:lnTo>
                    <a:pt x="127127" y="44018"/>
                  </a:lnTo>
                  <a:lnTo>
                    <a:pt x="132054" y="39090"/>
                  </a:lnTo>
                  <a:lnTo>
                    <a:pt x="132054" y="26936"/>
                  </a:lnTo>
                  <a:close/>
                </a:path>
                <a:path w="1056640" h="44450">
                  <a:moveTo>
                    <a:pt x="286080" y="26936"/>
                  </a:moveTo>
                  <a:lnTo>
                    <a:pt x="281139" y="22009"/>
                  </a:lnTo>
                  <a:lnTo>
                    <a:pt x="275069" y="22009"/>
                  </a:lnTo>
                  <a:lnTo>
                    <a:pt x="268986" y="22009"/>
                  </a:lnTo>
                  <a:lnTo>
                    <a:pt x="264058" y="26936"/>
                  </a:lnTo>
                  <a:lnTo>
                    <a:pt x="259143" y="22009"/>
                  </a:lnTo>
                  <a:lnTo>
                    <a:pt x="253060" y="22009"/>
                  </a:lnTo>
                  <a:lnTo>
                    <a:pt x="246976" y="22009"/>
                  </a:lnTo>
                  <a:lnTo>
                    <a:pt x="242049" y="26936"/>
                  </a:lnTo>
                  <a:lnTo>
                    <a:pt x="237134" y="22009"/>
                  </a:lnTo>
                  <a:lnTo>
                    <a:pt x="231051" y="22009"/>
                  </a:lnTo>
                  <a:lnTo>
                    <a:pt x="224993" y="22009"/>
                  </a:lnTo>
                  <a:lnTo>
                    <a:pt x="220065" y="26936"/>
                  </a:lnTo>
                  <a:lnTo>
                    <a:pt x="220065" y="39090"/>
                  </a:lnTo>
                  <a:lnTo>
                    <a:pt x="224993" y="44018"/>
                  </a:lnTo>
                  <a:lnTo>
                    <a:pt x="237134" y="44018"/>
                  </a:lnTo>
                  <a:lnTo>
                    <a:pt x="242049" y="39103"/>
                  </a:lnTo>
                  <a:lnTo>
                    <a:pt x="246976" y="44018"/>
                  </a:lnTo>
                  <a:lnTo>
                    <a:pt x="259143" y="44018"/>
                  </a:lnTo>
                  <a:lnTo>
                    <a:pt x="264058" y="39103"/>
                  </a:lnTo>
                  <a:lnTo>
                    <a:pt x="268986" y="44018"/>
                  </a:lnTo>
                  <a:lnTo>
                    <a:pt x="281139" y="44018"/>
                  </a:lnTo>
                  <a:lnTo>
                    <a:pt x="286080" y="39090"/>
                  </a:lnTo>
                  <a:lnTo>
                    <a:pt x="286080" y="26936"/>
                  </a:lnTo>
                  <a:close/>
                </a:path>
                <a:path w="1056640" h="44450">
                  <a:moveTo>
                    <a:pt x="352107" y="26936"/>
                  </a:moveTo>
                  <a:lnTo>
                    <a:pt x="347179" y="22009"/>
                  </a:lnTo>
                  <a:lnTo>
                    <a:pt x="341096" y="22009"/>
                  </a:lnTo>
                  <a:lnTo>
                    <a:pt x="335013" y="22009"/>
                  </a:lnTo>
                  <a:lnTo>
                    <a:pt x="330085" y="26936"/>
                  </a:lnTo>
                  <a:lnTo>
                    <a:pt x="325158" y="22009"/>
                  </a:lnTo>
                  <a:lnTo>
                    <a:pt x="319087" y="22009"/>
                  </a:lnTo>
                  <a:lnTo>
                    <a:pt x="313004" y="22009"/>
                  </a:lnTo>
                  <a:lnTo>
                    <a:pt x="308076" y="26936"/>
                  </a:lnTo>
                  <a:lnTo>
                    <a:pt x="308076" y="39090"/>
                  </a:lnTo>
                  <a:lnTo>
                    <a:pt x="313004" y="44018"/>
                  </a:lnTo>
                  <a:lnTo>
                    <a:pt x="325158" y="44018"/>
                  </a:lnTo>
                  <a:lnTo>
                    <a:pt x="330085" y="39103"/>
                  </a:lnTo>
                  <a:lnTo>
                    <a:pt x="335013" y="44018"/>
                  </a:lnTo>
                  <a:lnTo>
                    <a:pt x="347179" y="44018"/>
                  </a:lnTo>
                  <a:lnTo>
                    <a:pt x="352107" y="39090"/>
                  </a:lnTo>
                  <a:lnTo>
                    <a:pt x="352107" y="26936"/>
                  </a:lnTo>
                  <a:close/>
                </a:path>
                <a:path w="1056640" h="44450">
                  <a:moveTo>
                    <a:pt x="396100" y="26936"/>
                  </a:moveTo>
                  <a:lnTo>
                    <a:pt x="391172" y="22009"/>
                  </a:lnTo>
                  <a:lnTo>
                    <a:pt x="385089" y="22009"/>
                  </a:lnTo>
                  <a:lnTo>
                    <a:pt x="379006" y="22009"/>
                  </a:lnTo>
                  <a:lnTo>
                    <a:pt x="374078" y="26936"/>
                  </a:lnTo>
                  <a:lnTo>
                    <a:pt x="374078" y="39090"/>
                  </a:lnTo>
                  <a:lnTo>
                    <a:pt x="379006" y="44018"/>
                  </a:lnTo>
                  <a:lnTo>
                    <a:pt x="391172" y="44018"/>
                  </a:lnTo>
                  <a:lnTo>
                    <a:pt x="396100" y="39090"/>
                  </a:lnTo>
                  <a:lnTo>
                    <a:pt x="396100" y="26936"/>
                  </a:lnTo>
                  <a:close/>
                </a:path>
                <a:path w="1056640" h="44450">
                  <a:moveTo>
                    <a:pt x="484124" y="26936"/>
                  </a:moveTo>
                  <a:lnTo>
                    <a:pt x="479171" y="22009"/>
                  </a:lnTo>
                  <a:lnTo>
                    <a:pt x="473113" y="22009"/>
                  </a:lnTo>
                  <a:lnTo>
                    <a:pt x="467029" y="22009"/>
                  </a:lnTo>
                  <a:lnTo>
                    <a:pt x="462102" y="26936"/>
                  </a:lnTo>
                  <a:lnTo>
                    <a:pt x="462102" y="39090"/>
                  </a:lnTo>
                  <a:lnTo>
                    <a:pt x="467029" y="44018"/>
                  </a:lnTo>
                  <a:lnTo>
                    <a:pt x="479171" y="44018"/>
                  </a:lnTo>
                  <a:lnTo>
                    <a:pt x="484124" y="39090"/>
                  </a:lnTo>
                  <a:lnTo>
                    <a:pt x="484124" y="26936"/>
                  </a:lnTo>
                  <a:close/>
                </a:path>
                <a:path w="1056640" h="44450">
                  <a:moveTo>
                    <a:pt x="528129" y="26936"/>
                  </a:moveTo>
                  <a:lnTo>
                    <a:pt x="523201" y="22009"/>
                  </a:lnTo>
                  <a:lnTo>
                    <a:pt x="517118" y="22009"/>
                  </a:lnTo>
                  <a:lnTo>
                    <a:pt x="511035" y="22009"/>
                  </a:lnTo>
                  <a:lnTo>
                    <a:pt x="506107" y="26936"/>
                  </a:lnTo>
                  <a:lnTo>
                    <a:pt x="506107" y="39090"/>
                  </a:lnTo>
                  <a:lnTo>
                    <a:pt x="511035" y="44018"/>
                  </a:lnTo>
                  <a:lnTo>
                    <a:pt x="523201" y="44018"/>
                  </a:lnTo>
                  <a:lnTo>
                    <a:pt x="528129" y="39090"/>
                  </a:lnTo>
                  <a:lnTo>
                    <a:pt x="528129" y="26936"/>
                  </a:lnTo>
                  <a:close/>
                </a:path>
                <a:path w="1056640" h="44450">
                  <a:moveTo>
                    <a:pt x="792175" y="26936"/>
                  </a:moveTo>
                  <a:lnTo>
                    <a:pt x="787247" y="22009"/>
                  </a:lnTo>
                  <a:lnTo>
                    <a:pt x="781164" y="22009"/>
                  </a:lnTo>
                  <a:lnTo>
                    <a:pt x="775081" y="22009"/>
                  </a:lnTo>
                  <a:lnTo>
                    <a:pt x="770153" y="26936"/>
                  </a:lnTo>
                  <a:lnTo>
                    <a:pt x="765238" y="22009"/>
                  </a:lnTo>
                  <a:lnTo>
                    <a:pt x="770178" y="17081"/>
                  </a:lnTo>
                  <a:lnTo>
                    <a:pt x="770178" y="4927"/>
                  </a:lnTo>
                  <a:lnTo>
                    <a:pt x="765238" y="0"/>
                  </a:lnTo>
                  <a:lnTo>
                    <a:pt x="759167" y="0"/>
                  </a:lnTo>
                  <a:lnTo>
                    <a:pt x="753110" y="0"/>
                  </a:lnTo>
                  <a:lnTo>
                    <a:pt x="748182" y="4927"/>
                  </a:lnTo>
                  <a:lnTo>
                    <a:pt x="743242" y="0"/>
                  </a:lnTo>
                  <a:lnTo>
                    <a:pt x="737171" y="0"/>
                  </a:lnTo>
                  <a:lnTo>
                    <a:pt x="731088" y="0"/>
                  </a:lnTo>
                  <a:lnTo>
                    <a:pt x="726160" y="4927"/>
                  </a:lnTo>
                  <a:lnTo>
                    <a:pt x="721233" y="0"/>
                  </a:lnTo>
                  <a:lnTo>
                    <a:pt x="715162" y="0"/>
                  </a:lnTo>
                  <a:lnTo>
                    <a:pt x="709079" y="0"/>
                  </a:lnTo>
                  <a:lnTo>
                    <a:pt x="709079" y="22009"/>
                  </a:lnTo>
                  <a:lnTo>
                    <a:pt x="704151" y="26936"/>
                  </a:lnTo>
                  <a:lnTo>
                    <a:pt x="699236" y="22009"/>
                  </a:lnTo>
                  <a:lnTo>
                    <a:pt x="704151" y="17094"/>
                  </a:lnTo>
                  <a:lnTo>
                    <a:pt x="709079" y="22009"/>
                  </a:lnTo>
                  <a:lnTo>
                    <a:pt x="709079" y="0"/>
                  </a:lnTo>
                  <a:lnTo>
                    <a:pt x="704151" y="4927"/>
                  </a:lnTo>
                  <a:lnTo>
                    <a:pt x="699236" y="0"/>
                  </a:lnTo>
                  <a:lnTo>
                    <a:pt x="693153" y="0"/>
                  </a:lnTo>
                  <a:lnTo>
                    <a:pt x="687070" y="0"/>
                  </a:lnTo>
                  <a:lnTo>
                    <a:pt x="682142" y="4927"/>
                  </a:lnTo>
                  <a:lnTo>
                    <a:pt x="682142" y="17081"/>
                  </a:lnTo>
                  <a:lnTo>
                    <a:pt x="687070" y="22009"/>
                  </a:lnTo>
                  <a:lnTo>
                    <a:pt x="682142" y="26936"/>
                  </a:lnTo>
                  <a:lnTo>
                    <a:pt x="677227" y="22009"/>
                  </a:lnTo>
                  <a:lnTo>
                    <a:pt x="671156" y="22009"/>
                  </a:lnTo>
                  <a:lnTo>
                    <a:pt x="665073" y="22009"/>
                  </a:lnTo>
                  <a:lnTo>
                    <a:pt x="660146" y="26936"/>
                  </a:lnTo>
                  <a:lnTo>
                    <a:pt x="655231" y="22009"/>
                  </a:lnTo>
                  <a:lnTo>
                    <a:pt x="649147" y="22009"/>
                  </a:lnTo>
                  <a:lnTo>
                    <a:pt x="643064" y="22009"/>
                  </a:lnTo>
                  <a:lnTo>
                    <a:pt x="638136" y="26936"/>
                  </a:lnTo>
                  <a:lnTo>
                    <a:pt x="633209" y="22009"/>
                  </a:lnTo>
                  <a:lnTo>
                    <a:pt x="638136" y="17081"/>
                  </a:lnTo>
                  <a:lnTo>
                    <a:pt x="638136" y="4927"/>
                  </a:lnTo>
                  <a:lnTo>
                    <a:pt x="633209" y="0"/>
                  </a:lnTo>
                  <a:lnTo>
                    <a:pt x="627151" y="0"/>
                  </a:lnTo>
                  <a:lnTo>
                    <a:pt x="621068" y="0"/>
                  </a:lnTo>
                  <a:lnTo>
                    <a:pt x="616140" y="4927"/>
                  </a:lnTo>
                  <a:lnTo>
                    <a:pt x="616140" y="17081"/>
                  </a:lnTo>
                  <a:lnTo>
                    <a:pt x="621068" y="22009"/>
                  </a:lnTo>
                  <a:lnTo>
                    <a:pt x="616140" y="26936"/>
                  </a:lnTo>
                  <a:lnTo>
                    <a:pt x="611225" y="22009"/>
                  </a:lnTo>
                  <a:lnTo>
                    <a:pt x="605142" y="22009"/>
                  </a:lnTo>
                  <a:lnTo>
                    <a:pt x="599059" y="22009"/>
                  </a:lnTo>
                  <a:lnTo>
                    <a:pt x="594131" y="26936"/>
                  </a:lnTo>
                  <a:lnTo>
                    <a:pt x="589203" y="22009"/>
                  </a:lnTo>
                  <a:lnTo>
                    <a:pt x="583133" y="22009"/>
                  </a:lnTo>
                  <a:lnTo>
                    <a:pt x="577049" y="22009"/>
                  </a:lnTo>
                  <a:lnTo>
                    <a:pt x="572135" y="26924"/>
                  </a:lnTo>
                  <a:lnTo>
                    <a:pt x="567220" y="22009"/>
                  </a:lnTo>
                  <a:lnTo>
                    <a:pt x="561136" y="22009"/>
                  </a:lnTo>
                  <a:lnTo>
                    <a:pt x="555053" y="22009"/>
                  </a:lnTo>
                  <a:lnTo>
                    <a:pt x="550125" y="26936"/>
                  </a:lnTo>
                  <a:lnTo>
                    <a:pt x="550125" y="39090"/>
                  </a:lnTo>
                  <a:lnTo>
                    <a:pt x="555053" y="44018"/>
                  </a:lnTo>
                  <a:lnTo>
                    <a:pt x="567220" y="44018"/>
                  </a:lnTo>
                  <a:lnTo>
                    <a:pt x="572135" y="39103"/>
                  </a:lnTo>
                  <a:lnTo>
                    <a:pt x="577049" y="44018"/>
                  </a:lnTo>
                  <a:lnTo>
                    <a:pt x="589203" y="44018"/>
                  </a:lnTo>
                  <a:lnTo>
                    <a:pt x="594131" y="39103"/>
                  </a:lnTo>
                  <a:lnTo>
                    <a:pt x="599059" y="44018"/>
                  </a:lnTo>
                  <a:lnTo>
                    <a:pt x="611225" y="44018"/>
                  </a:lnTo>
                  <a:lnTo>
                    <a:pt x="616140" y="39103"/>
                  </a:lnTo>
                  <a:lnTo>
                    <a:pt x="621068" y="44018"/>
                  </a:lnTo>
                  <a:lnTo>
                    <a:pt x="633209" y="44018"/>
                  </a:lnTo>
                  <a:lnTo>
                    <a:pt x="638136" y="39090"/>
                  </a:lnTo>
                  <a:lnTo>
                    <a:pt x="643064" y="44018"/>
                  </a:lnTo>
                  <a:lnTo>
                    <a:pt x="655231" y="44018"/>
                  </a:lnTo>
                  <a:lnTo>
                    <a:pt x="660146" y="39103"/>
                  </a:lnTo>
                  <a:lnTo>
                    <a:pt x="665073" y="44018"/>
                  </a:lnTo>
                  <a:lnTo>
                    <a:pt x="677227" y="44018"/>
                  </a:lnTo>
                  <a:lnTo>
                    <a:pt x="682142" y="39103"/>
                  </a:lnTo>
                  <a:lnTo>
                    <a:pt x="687070" y="44018"/>
                  </a:lnTo>
                  <a:lnTo>
                    <a:pt x="699236" y="44018"/>
                  </a:lnTo>
                  <a:lnTo>
                    <a:pt x="704151" y="39103"/>
                  </a:lnTo>
                  <a:lnTo>
                    <a:pt x="709079" y="44018"/>
                  </a:lnTo>
                  <a:lnTo>
                    <a:pt x="721233" y="44018"/>
                  </a:lnTo>
                  <a:lnTo>
                    <a:pt x="726173" y="39090"/>
                  </a:lnTo>
                  <a:lnTo>
                    <a:pt x="726173" y="26936"/>
                  </a:lnTo>
                  <a:lnTo>
                    <a:pt x="721233" y="22009"/>
                  </a:lnTo>
                  <a:lnTo>
                    <a:pt x="726160" y="17094"/>
                  </a:lnTo>
                  <a:lnTo>
                    <a:pt x="731088" y="22009"/>
                  </a:lnTo>
                  <a:lnTo>
                    <a:pt x="743242" y="22009"/>
                  </a:lnTo>
                  <a:lnTo>
                    <a:pt x="748169" y="17094"/>
                  </a:lnTo>
                  <a:lnTo>
                    <a:pt x="753110" y="22009"/>
                  </a:lnTo>
                  <a:lnTo>
                    <a:pt x="748169" y="26936"/>
                  </a:lnTo>
                  <a:lnTo>
                    <a:pt x="748169" y="39090"/>
                  </a:lnTo>
                  <a:lnTo>
                    <a:pt x="753110" y="44018"/>
                  </a:lnTo>
                  <a:lnTo>
                    <a:pt x="765238" y="44018"/>
                  </a:lnTo>
                  <a:lnTo>
                    <a:pt x="770153" y="39103"/>
                  </a:lnTo>
                  <a:lnTo>
                    <a:pt x="775081" y="44018"/>
                  </a:lnTo>
                  <a:lnTo>
                    <a:pt x="787247" y="44018"/>
                  </a:lnTo>
                  <a:lnTo>
                    <a:pt x="792175" y="39090"/>
                  </a:lnTo>
                  <a:lnTo>
                    <a:pt x="792175" y="26936"/>
                  </a:lnTo>
                  <a:close/>
                </a:path>
                <a:path w="1056640" h="44450">
                  <a:moveTo>
                    <a:pt x="902208" y="26936"/>
                  </a:moveTo>
                  <a:lnTo>
                    <a:pt x="897267" y="22009"/>
                  </a:lnTo>
                  <a:lnTo>
                    <a:pt x="891197" y="22009"/>
                  </a:lnTo>
                  <a:lnTo>
                    <a:pt x="885139" y="22009"/>
                  </a:lnTo>
                  <a:lnTo>
                    <a:pt x="880211" y="26936"/>
                  </a:lnTo>
                  <a:lnTo>
                    <a:pt x="875271" y="22009"/>
                  </a:lnTo>
                  <a:lnTo>
                    <a:pt x="880211" y="17081"/>
                  </a:lnTo>
                  <a:lnTo>
                    <a:pt x="880211" y="4927"/>
                  </a:lnTo>
                  <a:lnTo>
                    <a:pt x="875271" y="0"/>
                  </a:lnTo>
                  <a:lnTo>
                    <a:pt x="869200" y="0"/>
                  </a:lnTo>
                  <a:lnTo>
                    <a:pt x="863117" y="0"/>
                  </a:lnTo>
                  <a:lnTo>
                    <a:pt x="863117" y="22009"/>
                  </a:lnTo>
                  <a:lnTo>
                    <a:pt x="858189" y="26936"/>
                  </a:lnTo>
                  <a:lnTo>
                    <a:pt x="853274" y="22009"/>
                  </a:lnTo>
                  <a:lnTo>
                    <a:pt x="858189" y="17094"/>
                  </a:lnTo>
                  <a:lnTo>
                    <a:pt x="863117" y="22009"/>
                  </a:lnTo>
                  <a:lnTo>
                    <a:pt x="863117" y="0"/>
                  </a:lnTo>
                  <a:lnTo>
                    <a:pt x="858189" y="4927"/>
                  </a:lnTo>
                  <a:lnTo>
                    <a:pt x="853274" y="0"/>
                  </a:lnTo>
                  <a:lnTo>
                    <a:pt x="847191" y="0"/>
                  </a:lnTo>
                  <a:lnTo>
                    <a:pt x="841108" y="0"/>
                  </a:lnTo>
                  <a:lnTo>
                    <a:pt x="841108" y="22009"/>
                  </a:lnTo>
                  <a:lnTo>
                    <a:pt x="836180" y="26936"/>
                  </a:lnTo>
                  <a:lnTo>
                    <a:pt x="831265" y="22009"/>
                  </a:lnTo>
                  <a:lnTo>
                    <a:pt x="836180" y="17094"/>
                  </a:lnTo>
                  <a:lnTo>
                    <a:pt x="841108" y="22009"/>
                  </a:lnTo>
                  <a:lnTo>
                    <a:pt x="841108" y="0"/>
                  </a:lnTo>
                  <a:lnTo>
                    <a:pt x="836180" y="4927"/>
                  </a:lnTo>
                  <a:lnTo>
                    <a:pt x="831265" y="0"/>
                  </a:lnTo>
                  <a:lnTo>
                    <a:pt x="825182" y="0"/>
                  </a:lnTo>
                  <a:lnTo>
                    <a:pt x="819099" y="0"/>
                  </a:lnTo>
                  <a:lnTo>
                    <a:pt x="814171" y="4927"/>
                  </a:lnTo>
                  <a:lnTo>
                    <a:pt x="809244" y="0"/>
                  </a:lnTo>
                  <a:lnTo>
                    <a:pt x="803173" y="0"/>
                  </a:lnTo>
                  <a:lnTo>
                    <a:pt x="797090" y="0"/>
                  </a:lnTo>
                  <a:lnTo>
                    <a:pt x="792162" y="4927"/>
                  </a:lnTo>
                  <a:lnTo>
                    <a:pt x="792162" y="17081"/>
                  </a:lnTo>
                  <a:lnTo>
                    <a:pt x="797090" y="22009"/>
                  </a:lnTo>
                  <a:lnTo>
                    <a:pt x="809244" y="22009"/>
                  </a:lnTo>
                  <a:lnTo>
                    <a:pt x="814171" y="17094"/>
                  </a:lnTo>
                  <a:lnTo>
                    <a:pt x="819099" y="22009"/>
                  </a:lnTo>
                  <a:lnTo>
                    <a:pt x="814171" y="26936"/>
                  </a:lnTo>
                  <a:lnTo>
                    <a:pt x="814171" y="39090"/>
                  </a:lnTo>
                  <a:lnTo>
                    <a:pt x="819099" y="44018"/>
                  </a:lnTo>
                  <a:lnTo>
                    <a:pt x="831265" y="44018"/>
                  </a:lnTo>
                  <a:lnTo>
                    <a:pt x="836180" y="39103"/>
                  </a:lnTo>
                  <a:lnTo>
                    <a:pt x="841108" y="44018"/>
                  </a:lnTo>
                  <a:lnTo>
                    <a:pt x="853274" y="44018"/>
                  </a:lnTo>
                  <a:lnTo>
                    <a:pt x="858189" y="39103"/>
                  </a:lnTo>
                  <a:lnTo>
                    <a:pt x="863117" y="44018"/>
                  </a:lnTo>
                  <a:lnTo>
                    <a:pt x="875271" y="44018"/>
                  </a:lnTo>
                  <a:lnTo>
                    <a:pt x="880198" y="39103"/>
                  </a:lnTo>
                  <a:lnTo>
                    <a:pt x="885139" y="44018"/>
                  </a:lnTo>
                  <a:lnTo>
                    <a:pt x="897267" y="44018"/>
                  </a:lnTo>
                  <a:lnTo>
                    <a:pt x="902208" y="39090"/>
                  </a:lnTo>
                  <a:lnTo>
                    <a:pt x="902208" y="26936"/>
                  </a:lnTo>
                  <a:close/>
                </a:path>
                <a:path w="1056640" h="44450">
                  <a:moveTo>
                    <a:pt x="924204" y="4927"/>
                  </a:moveTo>
                  <a:lnTo>
                    <a:pt x="919276" y="0"/>
                  </a:lnTo>
                  <a:lnTo>
                    <a:pt x="913193" y="0"/>
                  </a:lnTo>
                  <a:lnTo>
                    <a:pt x="907110" y="0"/>
                  </a:lnTo>
                  <a:lnTo>
                    <a:pt x="902182" y="4927"/>
                  </a:lnTo>
                  <a:lnTo>
                    <a:pt x="902182" y="17081"/>
                  </a:lnTo>
                  <a:lnTo>
                    <a:pt x="907110" y="22009"/>
                  </a:lnTo>
                  <a:lnTo>
                    <a:pt x="919276" y="22009"/>
                  </a:lnTo>
                  <a:lnTo>
                    <a:pt x="924204" y="17081"/>
                  </a:lnTo>
                  <a:lnTo>
                    <a:pt x="924204" y="4927"/>
                  </a:lnTo>
                  <a:close/>
                </a:path>
                <a:path w="1056640" h="44450">
                  <a:moveTo>
                    <a:pt x="990231" y="4927"/>
                  </a:moveTo>
                  <a:lnTo>
                    <a:pt x="985304" y="0"/>
                  </a:lnTo>
                  <a:lnTo>
                    <a:pt x="979220" y="0"/>
                  </a:lnTo>
                  <a:lnTo>
                    <a:pt x="973137" y="0"/>
                  </a:lnTo>
                  <a:lnTo>
                    <a:pt x="968209" y="4927"/>
                  </a:lnTo>
                  <a:lnTo>
                    <a:pt x="963295" y="0"/>
                  </a:lnTo>
                  <a:lnTo>
                    <a:pt x="957211" y="0"/>
                  </a:lnTo>
                  <a:lnTo>
                    <a:pt x="951128" y="0"/>
                  </a:lnTo>
                  <a:lnTo>
                    <a:pt x="946200" y="4927"/>
                  </a:lnTo>
                  <a:lnTo>
                    <a:pt x="946200" y="17081"/>
                  </a:lnTo>
                  <a:lnTo>
                    <a:pt x="951128" y="22009"/>
                  </a:lnTo>
                  <a:lnTo>
                    <a:pt x="963295" y="22009"/>
                  </a:lnTo>
                  <a:lnTo>
                    <a:pt x="968209" y="17094"/>
                  </a:lnTo>
                  <a:lnTo>
                    <a:pt x="973137" y="22009"/>
                  </a:lnTo>
                  <a:lnTo>
                    <a:pt x="968209" y="26936"/>
                  </a:lnTo>
                  <a:lnTo>
                    <a:pt x="968209" y="39090"/>
                  </a:lnTo>
                  <a:lnTo>
                    <a:pt x="973137" y="44018"/>
                  </a:lnTo>
                  <a:lnTo>
                    <a:pt x="985304" y="44018"/>
                  </a:lnTo>
                  <a:lnTo>
                    <a:pt x="990231" y="39090"/>
                  </a:lnTo>
                  <a:lnTo>
                    <a:pt x="990231" y="26936"/>
                  </a:lnTo>
                  <a:lnTo>
                    <a:pt x="985304" y="22009"/>
                  </a:lnTo>
                  <a:lnTo>
                    <a:pt x="990231" y="17081"/>
                  </a:lnTo>
                  <a:lnTo>
                    <a:pt x="990231" y="4927"/>
                  </a:lnTo>
                  <a:close/>
                </a:path>
                <a:path w="1056640" h="44450">
                  <a:moveTo>
                    <a:pt x="1056233" y="26936"/>
                  </a:moveTo>
                  <a:lnTo>
                    <a:pt x="1051306" y="22009"/>
                  </a:lnTo>
                  <a:lnTo>
                    <a:pt x="1045222" y="22009"/>
                  </a:lnTo>
                  <a:lnTo>
                    <a:pt x="1039139" y="22009"/>
                  </a:lnTo>
                  <a:lnTo>
                    <a:pt x="1034211" y="26936"/>
                  </a:lnTo>
                  <a:lnTo>
                    <a:pt x="1034211" y="39090"/>
                  </a:lnTo>
                  <a:lnTo>
                    <a:pt x="1039139" y="44018"/>
                  </a:lnTo>
                  <a:lnTo>
                    <a:pt x="1051306" y="44018"/>
                  </a:lnTo>
                  <a:lnTo>
                    <a:pt x="1056233" y="39090"/>
                  </a:lnTo>
                  <a:lnTo>
                    <a:pt x="1056233" y="2693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/>
          <p:nvPr/>
        </p:nvSpPr>
        <p:spPr>
          <a:xfrm>
            <a:off x="10045876" y="546950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501" y="0"/>
                </a:moveTo>
                <a:lnTo>
                  <a:pt x="46114" y="5933"/>
                </a:lnTo>
                <a:lnTo>
                  <a:pt x="22115" y="22115"/>
                </a:lnTo>
                <a:lnTo>
                  <a:pt x="5933" y="46114"/>
                </a:lnTo>
                <a:lnTo>
                  <a:pt x="0" y="75501"/>
                </a:lnTo>
                <a:lnTo>
                  <a:pt x="5933" y="104890"/>
                </a:lnTo>
                <a:lnTo>
                  <a:pt x="22115" y="128893"/>
                </a:lnTo>
                <a:lnTo>
                  <a:pt x="46114" y="145079"/>
                </a:lnTo>
                <a:lnTo>
                  <a:pt x="75501" y="151015"/>
                </a:lnTo>
                <a:lnTo>
                  <a:pt x="104888" y="145079"/>
                </a:lnTo>
                <a:lnTo>
                  <a:pt x="128887" y="128893"/>
                </a:lnTo>
                <a:lnTo>
                  <a:pt x="129256" y="128346"/>
                </a:lnTo>
                <a:lnTo>
                  <a:pt x="75501" y="128346"/>
                </a:lnTo>
                <a:lnTo>
                  <a:pt x="54946" y="124186"/>
                </a:lnTo>
                <a:lnTo>
                  <a:pt x="38142" y="112849"/>
                </a:lnTo>
                <a:lnTo>
                  <a:pt x="26804" y="96049"/>
                </a:lnTo>
                <a:lnTo>
                  <a:pt x="22644" y="75501"/>
                </a:lnTo>
                <a:lnTo>
                  <a:pt x="26804" y="54939"/>
                </a:lnTo>
                <a:lnTo>
                  <a:pt x="38142" y="38131"/>
                </a:lnTo>
                <a:lnTo>
                  <a:pt x="54946" y="26791"/>
                </a:lnTo>
                <a:lnTo>
                  <a:pt x="75501" y="22631"/>
                </a:lnTo>
                <a:lnTo>
                  <a:pt x="129235" y="22631"/>
                </a:lnTo>
                <a:lnTo>
                  <a:pt x="128887" y="22115"/>
                </a:lnTo>
                <a:lnTo>
                  <a:pt x="104888" y="5933"/>
                </a:lnTo>
                <a:lnTo>
                  <a:pt x="75501" y="0"/>
                </a:lnTo>
                <a:close/>
              </a:path>
              <a:path w="151129" h="151129">
                <a:moveTo>
                  <a:pt x="129235" y="22631"/>
                </a:moveTo>
                <a:lnTo>
                  <a:pt x="75501" y="22631"/>
                </a:lnTo>
                <a:lnTo>
                  <a:pt x="96056" y="26791"/>
                </a:lnTo>
                <a:lnTo>
                  <a:pt x="112860" y="38131"/>
                </a:lnTo>
                <a:lnTo>
                  <a:pt x="124198" y="54939"/>
                </a:lnTo>
                <a:lnTo>
                  <a:pt x="128358" y="75501"/>
                </a:lnTo>
                <a:lnTo>
                  <a:pt x="124198" y="96049"/>
                </a:lnTo>
                <a:lnTo>
                  <a:pt x="112860" y="112849"/>
                </a:lnTo>
                <a:lnTo>
                  <a:pt x="96056" y="124186"/>
                </a:lnTo>
                <a:lnTo>
                  <a:pt x="75501" y="128346"/>
                </a:lnTo>
                <a:lnTo>
                  <a:pt x="129256" y="128346"/>
                </a:lnTo>
                <a:lnTo>
                  <a:pt x="145069" y="104890"/>
                </a:lnTo>
                <a:lnTo>
                  <a:pt x="151003" y="75501"/>
                </a:lnTo>
                <a:lnTo>
                  <a:pt x="145069" y="46114"/>
                </a:lnTo>
                <a:lnTo>
                  <a:pt x="129235" y="2263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146105" y="546950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501" y="0"/>
                </a:moveTo>
                <a:lnTo>
                  <a:pt x="46114" y="5933"/>
                </a:lnTo>
                <a:lnTo>
                  <a:pt x="22115" y="22115"/>
                </a:lnTo>
                <a:lnTo>
                  <a:pt x="5933" y="46114"/>
                </a:lnTo>
                <a:lnTo>
                  <a:pt x="0" y="75501"/>
                </a:lnTo>
                <a:lnTo>
                  <a:pt x="5933" y="104890"/>
                </a:lnTo>
                <a:lnTo>
                  <a:pt x="22115" y="128893"/>
                </a:lnTo>
                <a:lnTo>
                  <a:pt x="46114" y="145079"/>
                </a:lnTo>
                <a:lnTo>
                  <a:pt x="75501" y="151015"/>
                </a:lnTo>
                <a:lnTo>
                  <a:pt x="104888" y="145079"/>
                </a:lnTo>
                <a:lnTo>
                  <a:pt x="128887" y="128893"/>
                </a:lnTo>
                <a:lnTo>
                  <a:pt x="129256" y="128346"/>
                </a:lnTo>
                <a:lnTo>
                  <a:pt x="75501" y="128346"/>
                </a:lnTo>
                <a:lnTo>
                  <a:pt x="54946" y="124186"/>
                </a:lnTo>
                <a:lnTo>
                  <a:pt x="38142" y="112849"/>
                </a:lnTo>
                <a:lnTo>
                  <a:pt x="26804" y="96049"/>
                </a:lnTo>
                <a:lnTo>
                  <a:pt x="22644" y="75501"/>
                </a:lnTo>
                <a:lnTo>
                  <a:pt x="26804" y="54939"/>
                </a:lnTo>
                <a:lnTo>
                  <a:pt x="38142" y="38131"/>
                </a:lnTo>
                <a:lnTo>
                  <a:pt x="54946" y="26791"/>
                </a:lnTo>
                <a:lnTo>
                  <a:pt x="75501" y="22631"/>
                </a:lnTo>
                <a:lnTo>
                  <a:pt x="129235" y="22631"/>
                </a:lnTo>
                <a:lnTo>
                  <a:pt x="128887" y="22115"/>
                </a:lnTo>
                <a:lnTo>
                  <a:pt x="104888" y="5933"/>
                </a:lnTo>
                <a:lnTo>
                  <a:pt x="75501" y="0"/>
                </a:lnTo>
                <a:close/>
              </a:path>
              <a:path w="151129" h="151129">
                <a:moveTo>
                  <a:pt x="129235" y="22631"/>
                </a:moveTo>
                <a:lnTo>
                  <a:pt x="75501" y="22631"/>
                </a:lnTo>
                <a:lnTo>
                  <a:pt x="96049" y="26791"/>
                </a:lnTo>
                <a:lnTo>
                  <a:pt x="112849" y="38131"/>
                </a:lnTo>
                <a:lnTo>
                  <a:pt x="124186" y="54939"/>
                </a:lnTo>
                <a:lnTo>
                  <a:pt x="128346" y="75501"/>
                </a:lnTo>
                <a:lnTo>
                  <a:pt x="124186" y="96049"/>
                </a:lnTo>
                <a:lnTo>
                  <a:pt x="112849" y="112849"/>
                </a:lnTo>
                <a:lnTo>
                  <a:pt x="96049" y="124186"/>
                </a:lnTo>
                <a:lnTo>
                  <a:pt x="75501" y="128346"/>
                </a:lnTo>
                <a:lnTo>
                  <a:pt x="129256" y="128346"/>
                </a:lnTo>
                <a:lnTo>
                  <a:pt x="145069" y="104890"/>
                </a:lnTo>
                <a:lnTo>
                  <a:pt x="151003" y="75501"/>
                </a:lnTo>
                <a:lnTo>
                  <a:pt x="145069" y="46114"/>
                </a:lnTo>
                <a:lnTo>
                  <a:pt x="129235" y="2263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45876" y="6569721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29">
                <a:moveTo>
                  <a:pt x="75501" y="0"/>
                </a:moveTo>
                <a:lnTo>
                  <a:pt x="46114" y="5934"/>
                </a:lnTo>
                <a:lnTo>
                  <a:pt x="22115" y="22117"/>
                </a:lnTo>
                <a:lnTo>
                  <a:pt x="5933" y="46120"/>
                </a:lnTo>
                <a:lnTo>
                  <a:pt x="0" y="75514"/>
                </a:lnTo>
                <a:lnTo>
                  <a:pt x="5933" y="104897"/>
                </a:lnTo>
                <a:lnTo>
                  <a:pt x="22115" y="128901"/>
                </a:lnTo>
                <a:lnTo>
                  <a:pt x="46114" y="145090"/>
                </a:lnTo>
                <a:lnTo>
                  <a:pt x="75501" y="151028"/>
                </a:lnTo>
                <a:lnTo>
                  <a:pt x="104888" y="145090"/>
                </a:lnTo>
                <a:lnTo>
                  <a:pt x="128887" y="128901"/>
                </a:lnTo>
                <a:lnTo>
                  <a:pt x="129253" y="128358"/>
                </a:lnTo>
                <a:lnTo>
                  <a:pt x="75501" y="128358"/>
                </a:lnTo>
                <a:lnTo>
                  <a:pt x="54946" y="124198"/>
                </a:lnTo>
                <a:lnTo>
                  <a:pt x="38142" y="112861"/>
                </a:lnTo>
                <a:lnTo>
                  <a:pt x="26804" y="96062"/>
                </a:lnTo>
                <a:lnTo>
                  <a:pt x="22644" y="75514"/>
                </a:lnTo>
                <a:lnTo>
                  <a:pt x="26804" y="54951"/>
                </a:lnTo>
                <a:lnTo>
                  <a:pt x="38142" y="38144"/>
                </a:lnTo>
                <a:lnTo>
                  <a:pt x="54946" y="26804"/>
                </a:lnTo>
                <a:lnTo>
                  <a:pt x="75501" y="22644"/>
                </a:lnTo>
                <a:lnTo>
                  <a:pt x="129242" y="22644"/>
                </a:lnTo>
                <a:lnTo>
                  <a:pt x="128887" y="22117"/>
                </a:lnTo>
                <a:lnTo>
                  <a:pt x="104888" y="5934"/>
                </a:lnTo>
                <a:lnTo>
                  <a:pt x="75501" y="0"/>
                </a:lnTo>
                <a:close/>
              </a:path>
              <a:path w="151129" h="151129">
                <a:moveTo>
                  <a:pt x="129242" y="22644"/>
                </a:moveTo>
                <a:lnTo>
                  <a:pt x="75501" y="22644"/>
                </a:lnTo>
                <a:lnTo>
                  <a:pt x="96056" y="26804"/>
                </a:lnTo>
                <a:lnTo>
                  <a:pt x="112860" y="38144"/>
                </a:lnTo>
                <a:lnTo>
                  <a:pt x="124198" y="54951"/>
                </a:lnTo>
                <a:lnTo>
                  <a:pt x="128358" y="75514"/>
                </a:lnTo>
                <a:lnTo>
                  <a:pt x="124198" y="96062"/>
                </a:lnTo>
                <a:lnTo>
                  <a:pt x="112860" y="112861"/>
                </a:lnTo>
                <a:lnTo>
                  <a:pt x="96056" y="124198"/>
                </a:lnTo>
                <a:lnTo>
                  <a:pt x="75501" y="128358"/>
                </a:lnTo>
                <a:lnTo>
                  <a:pt x="129253" y="128358"/>
                </a:lnTo>
                <a:lnTo>
                  <a:pt x="145069" y="104897"/>
                </a:lnTo>
                <a:lnTo>
                  <a:pt x="151003" y="75514"/>
                </a:lnTo>
                <a:lnTo>
                  <a:pt x="145069" y="46120"/>
                </a:lnTo>
                <a:lnTo>
                  <a:pt x="129242" y="2264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88364" y="5511995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359" y="0"/>
                </a:moveTo>
                <a:lnTo>
                  <a:pt x="19764" y="2543"/>
                </a:lnTo>
                <a:lnTo>
                  <a:pt x="9478" y="9478"/>
                </a:lnTo>
                <a:lnTo>
                  <a:pt x="2543" y="19764"/>
                </a:lnTo>
                <a:lnTo>
                  <a:pt x="0" y="32359"/>
                </a:lnTo>
                <a:lnTo>
                  <a:pt x="2543" y="44956"/>
                </a:lnTo>
                <a:lnTo>
                  <a:pt x="9478" y="55246"/>
                </a:lnTo>
                <a:lnTo>
                  <a:pt x="19764" y="62186"/>
                </a:lnTo>
                <a:lnTo>
                  <a:pt x="32359" y="64731"/>
                </a:lnTo>
                <a:lnTo>
                  <a:pt x="44961" y="62186"/>
                </a:lnTo>
                <a:lnTo>
                  <a:pt x="55251" y="55246"/>
                </a:lnTo>
                <a:lnTo>
                  <a:pt x="62188" y="44956"/>
                </a:lnTo>
                <a:lnTo>
                  <a:pt x="64731" y="32359"/>
                </a:lnTo>
                <a:lnTo>
                  <a:pt x="62188" y="19764"/>
                </a:lnTo>
                <a:lnTo>
                  <a:pt x="55251" y="9478"/>
                </a:lnTo>
                <a:lnTo>
                  <a:pt x="44961" y="2543"/>
                </a:lnTo>
                <a:lnTo>
                  <a:pt x="32359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88603" y="5511995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346" y="0"/>
                </a:moveTo>
                <a:lnTo>
                  <a:pt x="19754" y="2543"/>
                </a:lnTo>
                <a:lnTo>
                  <a:pt x="9472" y="9478"/>
                </a:lnTo>
                <a:lnTo>
                  <a:pt x="2541" y="19764"/>
                </a:lnTo>
                <a:lnTo>
                  <a:pt x="0" y="32359"/>
                </a:lnTo>
                <a:lnTo>
                  <a:pt x="2541" y="44956"/>
                </a:lnTo>
                <a:lnTo>
                  <a:pt x="9472" y="55246"/>
                </a:lnTo>
                <a:lnTo>
                  <a:pt x="19754" y="62186"/>
                </a:lnTo>
                <a:lnTo>
                  <a:pt x="32346" y="64731"/>
                </a:lnTo>
                <a:lnTo>
                  <a:pt x="44946" y="62186"/>
                </a:lnTo>
                <a:lnTo>
                  <a:pt x="55232" y="55246"/>
                </a:lnTo>
                <a:lnTo>
                  <a:pt x="62164" y="44956"/>
                </a:lnTo>
                <a:lnTo>
                  <a:pt x="64706" y="32359"/>
                </a:lnTo>
                <a:lnTo>
                  <a:pt x="62164" y="19764"/>
                </a:lnTo>
                <a:lnTo>
                  <a:pt x="55232" y="9478"/>
                </a:lnTo>
                <a:lnTo>
                  <a:pt x="44946" y="2543"/>
                </a:lnTo>
                <a:lnTo>
                  <a:pt x="323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88364" y="6612221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32359" y="0"/>
                </a:moveTo>
                <a:lnTo>
                  <a:pt x="19764" y="2543"/>
                </a:lnTo>
                <a:lnTo>
                  <a:pt x="9478" y="9478"/>
                </a:lnTo>
                <a:lnTo>
                  <a:pt x="2543" y="19764"/>
                </a:lnTo>
                <a:lnTo>
                  <a:pt x="0" y="32359"/>
                </a:lnTo>
                <a:lnTo>
                  <a:pt x="2543" y="44954"/>
                </a:lnTo>
                <a:lnTo>
                  <a:pt x="9478" y="55240"/>
                </a:lnTo>
                <a:lnTo>
                  <a:pt x="19764" y="62175"/>
                </a:lnTo>
                <a:lnTo>
                  <a:pt x="32359" y="64719"/>
                </a:lnTo>
                <a:lnTo>
                  <a:pt x="44961" y="62175"/>
                </a:lnTo>
                <a:lnTo>
                  <a:pt x="55251" y="55240"/>
                </a:lnTo>
                <a:lnTo>
                  <a:pt x="62188" y="44954"/>
                </a:lnTo>
                <a:lnTo>
                  <a:pt x="64731" y="32359"/>
                </a:lnTo>
                <a:lnTo>
                  <a:pt x="62188" y="19764"/>
                </a:lnTo>
                <a:lnTo>
                  <a:pt x="55251" y="9478"/>
                </a:lnTo>
                <a:lnTo>
                  <a:pt x="44961" y="2543"/>
                </a:lnTo>
                <a:lnTo>
                  <a:pt x="32359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340715" y="4522678"/>
            <a:ext cx="899794" cy="899794"/>
          </a:xfrm>
          <a:custGeom>
            <a:avLst/>
            <a:gdLst/>
            <a:ahLst/>
            <a:cxnLst/>
            <a:rect l="l" t="t" r="r" b="b"/>
            <a:pathLst>
              <a:path w="899795" h="899795">
                <a:moveTo>
                  <a:pt x="0" y="899274"/>
                </a:moveTo>
                <a:lnTo>
                  <a:pt x="899274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object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259" y="6240061"/>
            <a:ext cx="188493" cy="141376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4007"/>
            <a:ext cx="5084115" cy="582180"/>
          </a:xfrm>
          <a:prstGeom prst="rect">
            <a:avLst/>
          </a:prstGeom>
        </p:spPr>
      </p:pic>
      <p:grpSp>
        <p:nvGrpSpPr>
          <p:cNvPr id="181" name="object 181"/>
          <p:cNvGrpSpPr/>
          <p:nvPr/>
        </p:nvGrpSpPr>
        <p:grpSpPr>
          <a:xfrm>
            <a:off x="3735263" y="5664732"/>
            <a:ext cx="314325" cy="135890"/>
            <a:chOff x="3735263" y="5664732"/>
            <a:chExt cx="314325" cy="135890"/>
          </a:xfrm>
        </p:grpSpPr>
        <p:pic>
          <p:nvPicPr>
            <p:cNvPr id="182" name="object 1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5263" y="5664732"/>
              <a:ext cx="198758" cy="135470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9626" y="5664744"/>
              <a:ext cx="89776" cy="135458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4653012" y="5664732"/>
            <a:ext cx="321945" cy="135890"/>
            <a:chOff x="4653012" y="5664732"/>
            <a:chExt cx="321945" cy="135890"/>
          </a:xfrm>
        </p:grpSpPr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3012" y="5664732"/>
              <a:ext cx="91922" cy="133553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9788" y="5666654"/>
              <a:ext cx="87947" cy="133553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3457" y="5664746"/>
              <a:ext cx="91381" cy="135458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5041497" y="5664732"/>
            <a:ext cx="437515" cy="135890"/>
            <a:chOff x="5041497" y="5664732"/>
            <a:chExt cx="437515" cy="135890"/>
          </a:xfrm>
        </p:grpSpPr>
        <p:pic>
          <p:nvPicPr>
            <p:cNvPr id="189" name="object 1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1497" y="5666657"/>
              <a:ext cx="93002" cy="13162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7507" y="5664744"/>
              <a:ext cx="89763" cy="13545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1557" y="5664732"/>
              <a:ext cx="91033" cy="13547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6492" y="5664732"/>
              <a:ext cx="91909" cy="133553"/>
            </a:xfrm>
            <a:prstGeom prst="rect">
              <a:avLst/>
            </a:prstGeom>
          </p:spPr>
        </p:pic>
      </p:grpSp>
      <p:pic>
        <p:nvPicPr>
          <p:cNvPr id="193" name="object 19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76603" y="5652558"/>
            <a:ext cx="838601" cy="398009"/>
          </a:xfrm>
          <a:prstGeom prst="rect">
            <a:avLst/>
          </a:prstGeom>
        </p:spPr>
      </p:pic>
      <p:grpSp>
        <p:nvGrpSpPr>
          <p:cNvPr id="194" name="object 194"/>
          <p:cNvGrpSpPr/>
          <p:nvPr/>
        </p:nvGrpSpPr>
        <p:grpSpPr>
          <a:xfrm>
            <a:off x="3487678" y="5876339"/>
            <a:ext cx="314325" cy="135890"/>
            <a:chOff x="3487678" y="5876339"/>
            <a:chExt cx="314325" cy="135890"/>
          </a:xfrm>
        </p:grpSpPr>
        <p:pic>
          <p:nvPicPr>
            <p:cNvPr id="195" name="object 1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7678" y="5876339"/>
              <a:ext cx="198757" cy="13545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2043" y="5876349"/>
              <a:ext cx="89776" cy="135445"/>
            </a:xfrm>
            <a:prstGeom prst="rect">
              <a:avLst/>
            </a:prstGeom>
          </p:spPr>
        </p:pic>
      </p:grpSp>
      <p:grpSp>
        <p:nvGrpSpPr>
          <p:cNvPr id="197" name="object 197"/>
          <p:cNvGrpSpPr/>
          <p:nvPr/>
        </p:nvGrpSpPr>
        <p:grpSpPr>
          <a:xfrm>
            <a:off x="4786585" y="5876342"/>
            <a:ext cx="433070" cy="135890"/>
            <a:chOff x="4786585" y="5876342"/>
            <a:chExt cx="433070" cy="135890"/>
          </a:xfrm>
        </p:grpSpPr>
        <p:pic>
          <p:nvPicPr>
            <p:cNvPr id="198" name="object 19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86585" y="5876349"/>
              <a:ext cx="89763" cy="13544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01649" y="5876349"/>
              <a:ext cx="89776" cy="135445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14799" y="5876342"/>
              <a:ext cx="89522" cy="13544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9688" y="5876342"/>
              <a:ext cx="89522" cy="135445"/>
            </a:xfrm>
            <a:prstGeom prst="rect">
              <a:avLst/>
            </a:prstGeom>
          </p:spPr>
        </p:pic>
      </p:grpSp>
      <p:grpSp>
        <p:nvGrpSpPr>
          <p:cNvPr id="202" name="object 202"/>
          <p:cNvGrpSpPr/>
          <p:nvPr/>
        </p:nvGrpSpPr>
        <p:grpSpPr>
          <a:xfrm>
            <a:off x="2767794" y="6566763"/>
            <a:ext cx="2265680" cy="180975"/>
            <a:chOff x="2767794" y="6566763"/>
            <a:chExt cx="2265680" cy="180975"/>
          </a:xfrm>
        </p:grpSpPr>
        <p:pic>
          <p:nvPicPr>
            <p:cNvPr id="203" name="object 2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67794" y="6609982"/>
              <a:ext cx="127571" cy="9781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18592" y="6609982"/>
              <a:ext cx="127558" cy="97815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69388" y="6609982"/>
              <a:ext cx="127571" cy="97815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3219373" y="6692963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2395" y="0"/>
                  </a:moveTo>
                  <a:lnTo>
                    <a:pt x="0" y="0"/>
                  </a:lnTo>
                  <a:lnTo>
                    <a:pt x="0" y="14833"/>
                  </a:lnTo>
                  <a:lnTo>
                    <a:pt x="12395" y="14833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67515" y="6609975"/>
              <a:ext cx="74955" cy="99733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8079" y="6566763"/>
              <a:ext cx="75501" cy="14102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8321" y="6608157"/>
              <a:ext cx="143413" cy="101553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655517" y="6566776"/>
              <a:ext cx="10795" cy="141605"/>
            </a:xfrm>
            <a:custGeom>
              <a:avLst/>
              <a:gdLst/>
              <a:ahLst/>
              <a:cxnLst/>
              <a:rect l="l" t="t" r="r" b="b"/>
              <a:pathLst>
                <a:path w="10795" h="141604">
                  <a:moveTo>
                    <a:pt x="10769" y="43218"/>
                  </a:moveTo>
                  <a:lnTo>
                    <a:pt x="0" y="43218"/>
                  </a:lnTo>
                  <a:lnTo>
                    <a:pt x="0" y="141020"/>
                  </a:lnTo>
                  <a:lnTo>
                    <a:pt x="10769" y="141020"/>
                  </a:lnTo>
                  <a:lnTo>
                    <a:pt x="10769" y="43218"/>
                  </a:lnTo>
                  <a:close/>
                </a:path>
                <a:path w="10795" h="141604">
                  <a:moveTo>
                    <a:pt x="10769" y="0"/>
                  </a:moveTo>
                  <a:lnTo>
                    <a:pt x="0" y="0"/>
                  </a:lnTo>
                  <a:lnTo>
                    <a:pt x="0" y="15189"/>
                  </a:lnTo>
                  <a:lnTo>
                    <a:pt x="10769" y="1518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02615" y="6608166"/>
              <a:ext cx="74739" cy="9963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07190" y="6608160"/>
              <a:ext cx="79908" cy="10154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3917340" y="6566776"/>
              <a:ext cx="10795" cy="141605"/>
            </a:xfrm>
            <a:custGeom>
              <a:avLst/>
              <a:gdLst/>
              <a:ahLst/>
              <a:cxnLst/>
              <a:rect l="l" t="t" r="r" b="b"/>
              <a:pathLst>
                <a:path w="10795" h="141604">
                  <a:moveTo>
                    <a:pt x="10756" y="43218"/>
                  </a:moveTo>
                  <a:lnTo>
                    <a:pt x="0" y="43218"/>
                  </a:lnTo>
                  <a:lnTo>
                    <a:pt x="0" y="141020"/>
                  </a:lnTo>
                  <a:lnTo>
                    <a:pt x="10756" y="141020"/>
                  </a:lnTo>
                  <a:lnTo>
                    <a:pt x="10756" y="43218"/>
                  </a:lnTo>
                  <a:close/>
                </a:path>
                <a:path w="10795" h="141604">
                  <a:moveTo>
                    <a:pt x="10756" y="0"/>
                  </a:moveTo>
                  <a:lnTo>
                    <a:pt x="0" y="0"/>
                  </a:lnTo>
                  <a:lnTo>
                    <a:pt x="0" y="15189"/>
                  </a:lnTo>
                  <a:lnTo>
                    <a:pt x="10756" y="15189"/>
                  </a:lnTo>
                  <a:lnTo>
                    <a:pt x="107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4425" y="6608166"/>
              <a:ext cx="74739" cy="9963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61600" y="6608160"/>
              <a:ext cx="180305" cy="101549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65709" y="6608161"/>
              <a:ext cx="74028" cy="101549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4360926" y="6584962"/>
              <a:ext cx="94615" cy="125095"/>
            </a:xfrm>
            <a:custGeom>
              <a:avLst/>
              <a:gdLst/>
              <a:ahLst/>
              <a:cxnLst/>
              <a:rect l="l" t="t" r="r" b="b"/>
              <a:pathLst>
                <a:path w="94614" h="125095">
                  <a:moveTo>
                    <a:pt x="53035" y="122301"/>
                  </a:moveTo>
                  <a:lnTo>
                    <a:pt x="51422" y="114261"/>
                  </a:lnTo>
                  <a:lnTo>
                    <a:pt x="49250" y="114642"/>
                  </a:lnTo>
                  <a:lnTo>
                    <a:pt x="36703" y="115252"/>
                  </a:lnTo>
                  <a:lnTo>
                    <a:pt x="33642" y="113906"/>
                  </a:lnTo>
                  <a:lnTo>
                    <a:pt x="29006" y="108534"/>
                  </a:lnTo>
                  <a:lnTo>
                    <a:pt x="27838" y="104013"/>
                  </a:lnTo>
                  <a:lnTo>
                    <a:pt x="27838" y="33883"/>
                  </a:lnTo>
                  <a:lnTo>
                    <a:pt x="49339" y="33883"/>
                  </a:lnTo>
                  <a:lnTo>
                    <a:pt x="49339" y="25031"/>
                  </a:lnTo>
                  <a:lnTo>
                    <a:pt x="27838" y="25031"/>
                  </a:lnTo>
                  <a:lnTo>
                    <a:pt x="27838" y="0"/>
                  </a:lnTo>
                  <a:lnTo>
                    <a:pt x="16878" y="0"/>
                  </a:lnTo>
                  <a:lnTo>
                    <a:pt x="16878" y="25031"/>
                  </a:lnTo>
                  <a:lnTo>
                    <a:pt x="0" y="25031"/>
                  </a:lnTo>
                  <a:lnTo>
                    <a:pt x="0" y="33883"/>
                  </a:lnTo>
                  <a:lnTo>
                    <a:pt x="16878" y="33883"/>
                  </a:lnTo>
                  <a:lnTo>
                    <a:pt x="16878" y="107035"/>
                  </a:lnTo>
                  <a:lnTo>
                    <a:pt x="18821" y="113906"/>
                  </a:lnTo>
                  <a:lnTo>
                    <a:pt x="26454" y="122593"/>
                  </a:lnTo>
                  <a:lnTo>
                    <a:pt x="31813" y="124752"/>
                  </a:lnTo>
                  <a:lnTo>
                    <a:pt x="41275" y="124752"/>
                  </a:lnTo>
                  <a:lnTo>
                    <a:pt x="49034" y="123698"/>
                  </a:lnTo>
                  <a:lnTo>
                    <a:pt x="51231" y="123075"/>
                  </a:lnTo>
                  <a:lnTo>
                    <a:pt x="53035" y="122301"/>
                  </a:lnTo>
                  <a:close/>
                </a:path>
                <a:path w="94614" h="125095">
                  <a:moveTo>
                    <a:pt x="94348" y="108000"/>
                  </a:moveTo>
                  <a:lnTo>
                    <a:pt x="81940" y="108000"/>
                  </a:lnTo>
                  <a:lnTo>
                    <a:pt x="81940" y="122834"/>
                  </a:lnTo>
                  <a:lnTo>
                    <a:pt x="94348" y="122834"/>
                  </a:lnTo>
                  <a:lnTo>
                    <a:pt x="94348" y="1080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87613" y="6608164"/>
              <a:ext cx="78752" cy="139166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96852" y="6608161"/>
              <a:ext cx="217031" cy="101549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49637" y="6609975"/>
              <a:ext cx="74955" cy="99733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5259" y="6608174"/>
              <a:ext cx="78193" cy="101536"/>
            </a:xfrm>
            <a:prstGeom prst="rect">
              <a:avLst/>
            </a:prstGeom>
          </p:spPr>
        </p:pic>
      </p:grpSp>
      <p:grpSp>
        <p:nvGrpSpPr>
          <p:cNvPr id="222" name="object 222"/>
          <p:cNvGrpSpPr/>
          <p:nvPr/>
        </p:nvGrpSpPr>
        <p:grpSpPr>
          <a:xfrm>
            <a:off x="3143389" y="6233897"/>
            <a:ext cx="2275840" cy="184150"/>
            <a:chOff x="3143389" y="6233897"/>
            <a:chExt cx="2275840" cy="184150"/>
          </a:xfrm>
        </p:grpSpPr>
        <p:sp>
          <p:nvSpPr>
            <p:cNvPr id="223" name="object 223"/>
            <p:cNvSpPr/>
            <p:nvPr/>
          </p:nvSpPr>
          <p:spPr>
            <a:xfrm>
              <a:off x="3143389" y="6235801"/>
              <a:ext cx="10795" cy="141605"/>
            </a:xfrm>
            <a:custGeom>
              <a:avLst/>
              <a:gdLst/>
              <a:ahLst/>
              <a:cxnLst/>
              <a:rect l="l" t="t" r="r" b="b"/>
              <a:pathLst>
                <a:path w="10794" h="141604">
                  <a:moveTo>
                    <a:pt x="10769" y="43205"/>
                  </a:moveTo>
                  <a:lnTo>
                    <a:pt x="0" y="43205"/>
                  </a:lnTo>
                  <a:lnTo>
                    <a:pt x="0" y="141033"/>
                  </a:lnTo>
                  <a:lnTo>
                    <a:pt x="10769" y="141033"/>
                  </a:lnTo>
                  <a:lnTo>
                    <a:pt x="10769" y="43205"/>
                  </a:lnTo>
                  <a:close/>
                </a:path>
                <a:path w="10794" h="141604">
                  <a:moveTo>
                    <a:pt x="10769" y="0"/>
                  </a:moveTo>
                  <a:lnTo>
                    <a:pt x="0" y="0"/>
                  </a:lnTo>
                  <a:lnTo>
                    <a:pt x="0" y="15189"/>
                  </a:lnTo>
                  <a:lnTo>
                    <a:pt x="10769" y="1518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90480" y="6277209"/>
              <a:ext cx="74739" cy="9963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89634" y="6233897"/>
              <a:ext cx="154232" cy="144843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72438" y="6248459"/>
              <a:ext cx="147247" cy="16932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52821" y="6279009"/>
              <a:ext cx="74955" cy="9972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63397" y="6235796"/>
              <a:ext cx="75476" cy="141033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63611" y="6277203"/>
              <a:ext cx="143399" cy="101537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4040835" y="6235801"/>
              <a:ext cx="10795" cy="141605"/>
            </a:xfrm>
            <a:custGeom>
              <a:avLst/>
              <a:gdLst/>
              <a:ahLst/>
              <a:cxnLst/>
              <a:rect l="l" t="t" r="r" b="b"/>
              <a:pathLst>
                <a:path w="10795" h="141604">
                  <a:moveTo>
                    <a:pt x="10756" y="43205"/>
                  </a:moveTo>
                  <a:lnTo>
                    <a:pt x="0" y="43205"/>
                  </a:lnTo>
                  <a:lnTo>
                    <a:pt x="0" y="141033"/>
                  </a:lnTo>
                  <a:lnTo>
                    <a:pt x="10756" y="141033"/>
                  </a:lnTo>
                  <a:lnTo>
                    <a:pt x="10756" y="43205"/>
                  </a:lnTo>
                  <a:close/>
                </a:path>
                <a:path w="10795" h="141604">
                  <a:moveTo>
                    <a:pt x="10756" y="0"/>
                  </a:moveTo>
                  <a:lnTo>
                    <a:pt x="0" y="0"/>
                  </a:lnTo>
                  <a:lnTo>
                    <a:pt x="0" y="15189"/>
                  </a:lnTo>
                  <a:lnTo>
                    <a:pt x="10756" y="15189"/>
                  </a:lnTo>
                  <a:lnTo>
                    <a:pt x="107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87919" y="6277209"/>
              <a:ext cx="74739" cy="9963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92479" y="6277204"/>
              <a:ext cx="79908" cy="10153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302645" y="6235801"/>
              <a:ext cx="10795" cy="141605"/>
            </a:xfrm>
            <a:custGeom>
              <a:avLst/>
              <a:gdLst/>
              <a:ahLst/>
              <a:cxnLst/>
              <a:rect l="l" t="t" r="r" b="b"/>
              <a:pathLst>
                <a:path w="10795" h="141604">
                  <a:moveTo>
                    <a:pt x="10769" y="43205"/>
                  </a:moveTo>
                  <a:lnTo>
                    <a:pt x="0" y="43205"/>
                  </a:lnTo>
                  <a:lnTo>
                    <a:pt x="0" y="141033"/>
                  </a:lnTo>
                  <a:lnTo>
                    <a:pt x="10769" y="141033"/>
                  </a:lnTo>
                  <a:lnTo>
                    <a:pt x="10769" y="43205"/>
                  </a:lnTo>
                  <a:close/>
                </a:path>
                <a:path w="10795" h="141604">
                  <a:moveTo>
                    <a:pt x="10769" y="0"/>
                  </a:moveTo>
                  <a:lnTo>
                    <a:pt x="0" y="0"/>
                  </a:lnTo>
                  <a:lnTo>
                    <a:pt x="0" y="15189"/>
                  </a:lnTo>
                  <a:lnTo>
                    <a:pt x="10769" y="1518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49743" y="6277209"/>
              <a:ext cx="74739" cy="99631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46877" y="6277204"/>
              <a:ext cx="180333" cy="101536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50983" y="6277207"/>
              <a:ext cx="74028" cy="101536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4746193" y="6253987"/>
              <a:ext cx="94615" cy="125095"/>
            </a:xfrm>
            <a:custGeom>
              <a:avLst/>
              <a:gdLst/>
              <a:ahLst/>
              <a:cxnLst/>
              <a:rect l="l" t="t" r="r" b="b"/>
              <a:pathLst>
                <a:path w="94614" h="125095">
                  <a:moveTo>
                    <a:pt x="53047" y="122301"/>
                  </a:moveTo>
                  <a:lnTo>
                    <a:pt x="51422" y="114274"/>
                  </a:lnTo>
                  <a:lnTo>
                    <a:pt x="49250" y="114642"/>
                  </a:lnTo>
                  <a:lnTo>
                    <a:pt x="36715" y="115265"/>
                  </a:lnTo>
                  <a:lnTo>
                    <a:pt x="33655" y="113906"/>
                  </a:lnTo>
                  <a:lnTo>
                    <a:pt x="29006" y="108546"/>
                  </a:lnTo>
                  <a:lnTo>
                    <a:pt x="27838" y="104013"/>
                  </a:lnTo>
                  <a:lnTo>
                    <a:pt x="27838" y="33883"/>
                  </a:lnTo>
                  <a:lnTo>
                    <a:pt x="49352" y="33883"/>
                  </a:lnTo>
                  <a:lnTo>
                    <a:pt x="49352" y="25031"/>
                  </a:lnTo>
                  <a:lnTo>
                    <a:pt x="27838" y="25031"/>
                  </a:lnTo>
                  <a:lnTo>
                    <a:pt x="27838" y="0"/>
                  </a:lnTo>
                  <a:lnTo>
                    <a:pt x="16891" y="0"/>
                  </a:lnTo>
                  <a:lnTo>
                    <a:pt x="16891" y="25031"/>
                  </a:lnTo>
                  <a:lnTo>
                    <a:pt x="0" y="25031"/>
                  </a:lnTo>
                  <a:lnTo>
                    <a:pt x="0" y="33883"/>
                  </a:lnTo>
                  <a:lnTo>
                    <a:pt x="16891" y="33883"/>
                  </a:lnTo>
                  <a:lnTo>
                    <a:pt x="16891" y="107035"/>
                  </a:lnTo>
                  <a:lnTo>
                    <a:pt x="18821" y="113906"/>
                  </a:lnTo>
                  <a:lnTo>
                    <a:pt x="26466" y="122593"/>
                  </a:lnTo>
                  <a:lnTo>
                    <a:pt x="31800" y="124752"/>
                  </a:lnTo>
                  <a:lnTo>
                    <a:pt x="41275" y="124752"/>
                  </a:lnTo>
                  <a:lnTo>
                    <a:pt x="49047" y="123710"/>
                  </a:lnTo>
                  <a:lnTo>
                    <a:pt x="51244" y="123088"/>
                  </a:lnTo>
                  <a:lnTo>
                    <a:pt x="53047" y="122301"/>
                  </a:lnTo>
                  <a:close/>
                </a:path>
                <a:path w="94614" h="125095">
                  <a:moveTo>
                    <a:pt x="94373" y="108000"/>
                  </a:moveTo>
                  <a:lnTo>
                    <a:pt x="81965" y="108000"/>
                  </a:lnTo>
                  <a:lnTo>
                    <a:pt x="81965" y="122847"/>
                  </a:lnTo>
                  <a:lnTo>
                    <a:pt x="94373" y="122847"/>
                  </a:lnTo>
                  <a:lnTo>
                    <a:pt x="94373" y="1080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72903" y="6277209"/>
              <a:ext cx="78752" cy="139141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982130" y="6277204"/>
              <a:ext cx="217034" cy="101536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34928" y="6279009"/>
              <a:ext cx="74955" cy="9972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40535" y="6277217"/>
              <a:ext cx="78206" cy="101523"/>
            </a:xfrm>
            <a:prstGeom prst="rect">
              <a:avLst/>
            </a:prstGeom>
          </p:spPr>
        </p:pic>
      </p:grpSp>
      <p:pic>
        <p:nvPicPr>
          <p:cNvPr id="242" name="object 24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797879" y="4982570"/>
            <a:ext cx="175298" cy="233705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187877" y="5630189"/>
            <a:ext cx="197332" cy="197332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296125" y="6547990"/>
            <a:ext cx="200497" cy="200583"/>
          </a:xfrm>
          <a:prstGeom prst="rect">
            <a:avLst/>
          </a:prstGeom>
        </p:spPr>
      </p:pic>
      <p:sp>
        <p:nvSpPr>
          <p:cNvPr id="245" name="object 245"/>
          <p:cNvSpPr/>
          <p:nvPr/>
        </p:nvSpPr>
        <p:spPr>
          <a:xfrm>
            <a:off x="1441869" y="6859060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40">
                <a:moveTo>
                  <a:pt x="0" y="700944"/>
                </a:moveTo>
                <a:lnTo>
                  <a:pt x="700944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390974" y="5260238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4" h="351154">
                <a:moveTo>
                  <a:pt x="0" y="350647"/>
                </a:moveTo>
                <a:lnTo>
                  <a:pt x="350647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48809" y="4612501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>
                <a:moveTo>
                  <a:pt x="0" y="340550"/>
                </a:moveTo>
                <a:lnTo>
                  <a:pt x="340550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854562" y="586014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0" y="287172"/>
                </a:moveTo>
                <a:lnTo>
                  <a:pt x="287172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213509" y="6767066"/>
            <a:ext cx="793115" cy="793115"/>
          </a:xfrm>
          <a:custGeom>
            <a:avLst/>
            <a:gdLst/>
            <a:ahLst/>
            <a:cxnLst/>
            <a:rect l="l" t="t" r="r" b="b"/>
            <a:pathLst>
              <a:path w="793115" h="793115">
                <a:moveTo>
                  <a:pt x="0" y="792938"/>
                </a:moveTo>
                <a:lnTo>
                  <a:pt x="792938" y="0"/>
                </a:lnTo>
              </a:path>
            </a:pathLst>
          </a:custGeom>
          <a:ln w="14541">
            <a:solidFill>
              <a:srgbClr val="DCD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0" name="object 250"/>
          <p:cNvGrpSpPr/>
          <p:nvPr/>
        </p:nvGrpSpPr>
        <p:grpSpPr>
          <a:xfrm>
            <a:off x="1068241" y="4113960"/>
            <a:ext cx="682625" cy="157480"/>
            <a:chOff x="1068241" y="4113960"/>
            <a:chExt cx="682625" cy="157480"/>
          </a:xfrm>
        </p:grpSpPr>
        <p:pic>
          <p:nvPicPr>
            <p:cNvPr id="251" name="object 25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68241" y="4124300"/>
              <a:ext cx="112394" cy="146799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06486" y="4113960"/>
              <a:ext cx="266044" cy="157134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1495691" y="4113961"/>
              <a:ext cx="24765" cy="155575"/>
            </a:xfrm>
            <a:custGeom>
              <a:avLst/>
              <a:gdLst/>
              <a:ahLst/>
              <a:cxnLst/>
              <a:rect l="l" t="t" r="r" b="b"/>
              <a:pathLst>
                <a:path w="24765" h="155575">
                  <a:moveTo>
                    <a:pt x="24142" y="47536"/>
                  </a:moveTo>
                  <a:lnTo>
                    <a:pt x="0" y="47536"/>
                  </a:lnTo>
                  <a:lnTo>
                    <a:pt x="0" y="155067"/>
                  </a:lnTo>
                  <a:lnTo>
                    <a:pt x="24142" y="155067"/>
                  </a:lnTo>
                  <a:lnTo>
                    <a:pt x="24142" y="47536"/>
                  </a:lnTo>
                  <a:close/>
                </a:path>
                <a:path w="24765" h="155575">
                  <a:moveTo>
                    <a:pt x="24142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24142" y="21170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46665" y="4159478"/>
              <a:ext cx="90347" cy="10952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58286" y="4159484"/>
              <a:ext cx="92125" cy="111607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1825066" y="4124312"/>
            <a:ext cx="1006475" cy="147320"/>
            <a:chOff x="1825066" y="4124312"/>
            <a:chExt cx="1006475" cy="147320"/>
          </a:xfrm>
        </p:grpSpPr>
        <p:sp>
          <p:nvSpPr>
            <p:cNvPr id="257" name="object 257"/>
            <p:cNvSpPr/>
            <p:nvPr/>
          </p:nvSpPr>
          <p:spPr>
            <a:xfrm>
              <a:off x="1825066" y="4124312"/>
              <a:ext cx="24765" cy="144780"/>
            </a:xfrm>
            <a:custGeom>
              <a:avLst/>
              <a:gdLst/>
              <a:ahLst/>
              <a:cxnLst/>
              <a:rect l="l" t="t" r="r" b="b"/>
              <a:pathLst>
                <a:path w="24764" h="144779">
                  <a:moveTo>
                    <a:pt x="24142" y="0"/>
                  </a:moveTo>
                  <a:lnTo>
                    <a:pt x="0" y="0"/>
                  </a:lnTo>
                  <a:lnTo>
                    <a:pt x="0" y="144703"/>
                  </a:lnTo>
                  <a:lnTo>
                    <a:pt x="24142" y="144703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878910" y="4135333"/>
              <a:ext cx="481435" cy="135762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380510" y="4159478"/>
              <a:ext cx="151574" cy="10952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553652" y="4159484"/>
              <a:ext cx="92125" cy="111607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65053" y="4135333"/>
              <a:ext cx="166082" cy="135762"/>
            </a:xfrm>
            <a:prstGeom prst="rect">
              <a:avLst/>
            </a:prstGeom>
          </p:spPr>
        </p:pic>
      </p:grpSp>
      <p:grpSp>
        <p:nvGrpSpPr>
          <p:cNvPr id="262" name="object 262"/>
          <p:cNvGrpSpPr/>
          <p:nvPr/>
        </p:nvGrpSpPr>
        <p:grpSpPr>
          <a:xfrm>
            <a:off x="2905085" y="4113961"/>
            <a:ext cx="935990" cy="157480"/>
            <a:chOff x="2905085" y="4113961"/>
            <a:chExt cx="935990" cy="157480"/>
          </a:xfrm>
        </p:grpSpPr>
        <p:pic>
          <p:nvPicPr>
            <p:cNvPr id="263" name="object 26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05085" y="4124294"/>
              <a:ext cx="107619" cy="144703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033472" y="4159474"/>
              <a:ext cx="164691" cy="111627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19227" y="4159478"/>
              <a:ext cx="151574" cy="109524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91777" y="4135333"/>
              <a:ext cx="170341" cy="135769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3583876" y="4113961"/>
              <a:ext cx="24765" cy="155575"/>
            </a:xfrm>
            <a:custGeom>
              <a:avLst/>
              <a:gdLst/>
              <a:ahLst/>
              <a:cxnLst/>
              <a:rect l="l" t="t" r="r" b="b"/>
              <a:pathLst>
                <a:path w="24764" h="155575">
                  <a:moveTo>
                    <a:pt x="24155" y="47536"/>
                  </a:moveTo>
                  <a:lnTo>
                    <a:pt x="0" y="47536"/>
                  </a:lnTo>
                  <a:lnTo>
                    <a:pt x="0" y="155067"/>
                  </a:lnTo>
                  <a:lnTo>
                    <a:pt x="24155" y="155067"/>
                  </a:lnTo>
                  <a:lnTo>
                    <a:pt x="24155" y="47536"/>
                  </a:lnTo>
                  <a:close/>
                </a:path>
                <a:path w="24764" h="155575">
                  <a:moveTo>
                    <a:pt x="24155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24155" y="21170"/>
                  </a:lnTo>
                  <a:lnTo>
                    <a:pt x="24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630602" y="4159494"/>
              <a:ext cx="98678" cy="111607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50146" y="4159478"/>
              <a:ext cx="90347" cy="109524"/>
            </a:xfrm>
            <a:prstGeom prst="rect">
              <a:avLst/>
            </a:prstGeom>
          </p:spPr>
        </p:pic>
      </p:grpSp>
      <p:grpSp>
        <p:nvGrpSpPr>
          <p:cNvPr id="270" name="object 270"/>
          <p:cNvGrpSpPr/>
          <p:nvPr/>
        </p:nvGrpSpPr>
        <p:grpSpPr>
          <a:xfrm>
            <a:off x="3913850" y="4111871"/>
            <a:ext cx="532765" cy="159385"/>
            <a:chOff x="3913850" y="4111871"/>
            <a:chExt cx="532765" cy="159385"/>
          </a:xfrm>
        </p:grpSpPr>
        <p:pic>
          <p:nvPicPr>
            <p:cNvPr id="271" name="object 27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13850" y="4111871"/>
              <a:ext cx="310080" cy="159219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46286" y="4159485"/>
              <a:ext cx="199765" cy="111610"/>
            </a:xfrm>
            <a:prstGeom prst="rect">
              <a:avLst/>
            </a:prstGeom>
          </p:spPr>
        </p:pic>
      </p:grpSp>
      <p:sp>
        <p:nvSpPr>
          <p:cNvPr id="273" name="object 273"/>
          <p:cNvSpPr/>
          <p:nvPr/>
        </p:nvSpPr>
        <p:spPr>
          <a:xfrm>
            <a:off x="757937" y="6035601"/>
            <a:ext cx="1711325" cy="701675"/>
          </a:xfrm>
          <a:custGeom>
            <a:avLst/>
            <a:gdLst/>
            <a:ahLst/>
            <a:cxnLst/>
            <a:rect l="l" t="t" r="r" b="b"/>
            <a:pathLst>
              <a:path w="1711325" h="701675">
                <a:moveTo>
                  <a:pt x="1710753" y="0"/>
                </a:moveTo>
                <a:lnTo>
                  <a:pt x="699363" y="0"/>
                </a:lnTo>
                <a:lnTo>
                  <a:pt x="0" y="701636"/>
                </a:lnTo>
                <a:lnTo>
                  <a:pt x="1011402" y="701636"/>
                </a:lnTo>
                <a:lnTo>
                  <a:pt x="1710753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4042765" y="4845094"/>
            <a:ext cx="293370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231F20"/>
                </a:solidFill>
                <a:latin typeface="Roboto"/>
                <a:cs typeface="Roboto"/>
              </a:rPr>
              <a:t>Кабінет</a:t>
            </a:r>
            <a:r>
              <a:rPr sz="13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50" spc="5" dirty="0">
                <a:solidFill>
                  <a:srgbClr val="231F20"/>
                </a:solidFill>
                <a:latin typeface="Roboto"/>
                <a:cs typeface="Roboto"/>
              </a:rPr>
              <a:t>Міністрів</a:t>
            </a:r>
            <a:r>
              <a:rPr sz="13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50" spc="-5" dirty="0">
                <a:solidFill>
                  <a:srgbClr val="231F20"/>
                </a:solidFill>
                <a:latin typeface="Roboto"/>
                <a:cs typeface="Roboto"/>
              </a:rPr>
              <a:t>України</a:t>
            </a:r>
            <a:endParaRPr sz="1350">
              <a:latin typeface="Roboto"/>
              <a:cs typeface="Roboto"/>
            </a:endParaRPr>
          </a:p>
          <a:p>
            <a:pPr marL="12700" marR="5080" indent="180975">
              <a:lnSpc>
                <a:spcPct val="101800"/>
              </a:lnSpc>
            </a:pPr>
            <a:r>
              <a:rPr sz="1350" spc="-5" dirty="0">
                <a:solidFill>
                  <a:srgbClr val="231F20"/>
                </a:solidFill>
                <a:latin typeface="Roboto"/>
                <a:cs typeface="Roboto"/>
              </a:rPr>
              <a:t>вул. Грушевського </a:t>
            </a:r>
            <a:r>
              <a:rPr sz="1350" spc="10" dirty="0">
                <a:solidFill>
                  <a:srgbClr val="231F20"/>
                </a:solidFill>
                <a:latin typeface="Roboto"/>
                <a:cs typeface="Roboto"/>
              </a:rPr>
              <a:t>12/2, </a:t>
            </a:r>
            <a:r>
              <a:rPr sz="1350" spc="5" dirty="0">
                <a:solidFill>
                  <a:srgbClr val="231F20"/>
                </a:solidFill>
                <a:latin typeface="Roboto"/>
                <a:cs typeface="Roboto"/>
              </a:rPr>
              <a:t>офіс </a:t>
            </a:r>
            <a:r>
              <a:rPr sz="1350" spc="10" dirty="0">
                <a:solidFill>
                  <a:srgbClr val="231F20"/>
                </a:solidFill>
                <a:latin typeface="Roboto"/>
                <a:cs typeface="Roboto"/>
              </a:rPr>
              <a:t>148, </a:t>
            </a:r>
            <a:r>
              <a:rPr sz="1350" spc="-3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50" dirty="0">
                <a:solidFill>
                  <a:srgbClr val="231F20"/>
                </a:solidFill>
                <a:latin typeface="Roboto"/>
                <a:cs typeface="Roboto"/>
              </a:rPr>
              <a:t>Київ, </a:t>
            </a:r>
            <a:r>
              <a:rPr sz="1350" spc="-5" dirty="0">
                <a:solidFill>
                  <a:srgbClr val="231F20"/>
                </a:solidFill>
                <a:latin typeface="Roboto"/>
                <a:cs typeface="Roboto"/>
              </a:rPr>
              <a:t>Україна</a:t>
            </a:r>
            <a:r>
              <a:rPr sz="13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50" spc="10" dirty="0">
                <a:solidFill>
                  <a:srgbClr val="231F20"/>
                </a:solidFill>
                <a:latin typeface="Roboto"/>
                <a:cs typeface="Roboto"/>
              </a:rPr>
              <a:t>01008</a:t>
            </a:r>
            <a:endParaRPr sz="1350">
              <a:latin typeface="Roboto"/>
              <a:cs typeface="Roboto"/>
            </a:endParaRPr>
          </a:p>
        </p:txBody>
      </p:sp>
      <p:pic>
        <p:nvPicPr>
          <p:cNvPr id="275" name="Picture 2" descr="D:\Робоча папка\UkraineInvest2\ref2\фото\фото_продукти UkrIn-05.png">
            <a:extLst>
              <a:ext uri="{FF2B5EF4-FFF2-40B4-BE49-F238E27FC236}">
                <a16:creationId xmlns:a16="http://schemas.microsoft.com/office/drawing/2014/main" xmlns="" id="{EAD5B218-E206-413F-9737-937E8108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100" y="-29268"/>
            <a:ext cx="8097215" cy="31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351</Words>
  <Application>Microsoft Office PowerPoint</Application>
  <PresentationFormat>Произвольный</PresentationFormat>
  <Paragraphs>54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</vt:lpstr>
      <vt:lpstr>Roboto Light</vt:lpstr>
      <vt:lpstr>Roboto </vt:lpstr>
      <vt:lpstr>Roboto Black</vt:lpstr>
      <vt:lpstr>Office Theme</vt:lpstr>
      <vt:lpstr>Acrobat Document</vt:lpstr>
      <vt:lpstr>Слайд 1</vt:lpstr>
      <vt:lpstr>ФОРМИ державної підтримки</vt:lpstr>
      <vt:lpstr>ВИМОГИ до інвестиційних проектів із  значними інвестиціями</vt:lpstr>
      <vt:lpstr>СФЕРИ реалізації інвестиційних проектів  із значними інвестиціями</vt:lpstr>
      <vt:lpstr>Слайд 5</vt:lpstr>
      <vt:lpstr>Соціальна складова інвестиційного проекту із значними інвестиціями</vt:lpstr>
      <vt:lpstr>ФУНКЦІЇ UkraineInvest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Наталя Рибій</dc:creator>
  <cp:lastModifiedBy>Марьяна Скорук</cp:lastModifiedBy>
  <cp:revision>34</cp:revision>
  <dcterms:created xsi:type="dcterms:W3CDTF">2021-09-20T09:48:06Z</dcterms:created>
  <dcterms:modified xsi:type="dcterms:W3CDTF">2021-11-10T09:25:31Z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2021-09-20T00:00:00Z</vt:filetime>
  </property>
</Properties>
</file>