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4"/>
  </p:sldMasterIdLst>
  <p:notesMasterIdLst>
    <p:notesMasterId r:id="rId13"/>
  </p:notesMasterIdLst>
  <p:sldIdLst>
    <p:sldId id="256" r:id="rId5"/>
    <p:sldId id="1085" r:id="rId6"/>
    <p:sldId id="321" r:id="rId7"/>
    <p:sldId id="316" r:id="rId8"/>
    <p:sldId id="1087" r:id="rId9"/>
    <p:sldId id="1039" r:id="rId10"/>
    <p:sldId id="1088" r:id="rId11"/>
    <p:sldId id="1031" r:id="rId12"/>
  </p:sldIdLst>
  <p:sldSz cx="12192000" cy="6858000"/>
  <p:notesSz cx="6858000" cy="9144000"/>
  <p:embeddedFontLst>
    <p:embeddedFont>
      <p:font typeface="Euclid Square" panose="020B0504000000000000" charset="-52"/>
      <p:regular r:id="rId14"/>
      <p:bold r:id="rId15"/>
      <p:italic r:id="rId16"/>
      <p:boldItalic r:id="rId17"/>
    </p:embeddedFont>
    <p:embeddedFont>
      <p:font typeface="Euclid Square Light" panose="020B0304000000000000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Peleshenko" initials="NP" lastIdx="9" clrIdx="0"/>
  <p:cmAuthor id="2" name="Anton Rosenco" initials="AR" lastIdx="34" clrIdx="1">
    <p:extLst>
      <p:ext uri="{19B8F6BF-5375-455C-9EA6-DF929625EA0E}">
        <p15:presenceInfo xmlns:p15="http://schemas.microsoft.com/office/powerpoint/2012/main" userId="77918aabd152c6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6FD"/>
    <a:srgbClr val="D9E2E7"/>
    <a:srgbClr val="232323"/>
    <a:srgbClr val="262626"/>
    <a:srgbClr val="FFFFFF"/>
    <a:srgbClr val="242424"/>
    <a:srgbClr val="0099FF"/>
    <a:srgbClr val="D9E3E6"/>
    <a:srgbClr val="49B2EC"/>
    <a:srgbClr val="5B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6400" autoAdjust="0"/>
  </p:normalViewPr>
  <p:slideViewPr>
    <p:cSldViewPr snapToGrid="0">
      <p:cViewPr varScale="1">
        <p:scale>
          <a:sx n="108" d="100"/>
          <a:sy n="108" d="100"/>
        </p:scale>
        <p:origin x="612" y="132"/>
      </p:cViewPr>
      <p:guideLst>
        <p:guide pos="3840"/>
        <p:guide orient="horz" pos="2160"/>
        <p:guide orient="horz" pos="527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yta Polatayko | AEQUO" userId="a6a845dc-3972-43a8-b710-2ff8e3f63a6b" providerId="ADAL" clId="{FC6C7989-8CD8-4F40-A432-C8E12BB82942}"/>
    <pc:docChg chg="delSld modSld delMainMaster">
      <pc:chgData name="Mykyta Polatayko | AEQUO" userId="a6a845dc-3972-43a8-b710-2ff8e3f63a6b" providerId="ADAL" clId="{FC6C7989-8CD8-4F40-A432-C8E12BB82942}" dt="2021-11-23T07:51:31.433" v="48" actId="47"/>
      <pc:docMkLst>
        <pc:docMk/>
      </pc:docMkLst>
      <pc:sldChg chg="modSp mod">
        <pc:chgData name="Mykyta Polatayko | AEQUO" userId="a6a845dc-3972-43a8-b710-2ff8e3f63a6b" providerId="ADAL" clId="{FC6C7989-8CD8-4F40-A432-C8E12BB82942}" dt="2021-11-23T07:50:34.355" v="46" actId="20577"/>
        <pc:sldMkLst>
          <pc:docMk/>
          <pc:sldMk cId="849607735" sldId="256"/>
        </pc:sldMkLst>
        <pc:spChg chg="mod">
          <ac:chgData name="Mykyta Polatayko | AEQUO" userId="a6a845dc-3972-43a8-b710-2ff8e3f63a6b" providerId="ADAL" clId="{FC6C7989-8CD8-4F40-A432-C8E12BB82942}" dt="2021-11-23T07:50:34.355" v="46" actId="20577"/>
          <ac:spMkLst>
            <pc:docMk/>
            <pc:sldMk cId="849607735" sldId="256"/>
            <ac:spMk id="9" creationId="{00000000-0000-0000-0000-000000000000}"/>
          </ac:spMkLst>
        </pc:spChg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64519032" sldId="291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658702949" sldId="304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0" sldId="309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840508883" sldId="319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3570228801" sldId="501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127067713" sldId="502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578080544" sldId="1056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375458268" sldId="1065"/>
        </pc:sldMkLst>
      </pc:sldChg>
      <pc:sldChg chg="del">
        <pc:chgData name="Mykyta Polatayko | AEQUO" userId="a6a845dc-3972-43a8-b710-2ff8e3f63a6b" providerId="ADAL" clId="{FC6C7989-8CD8-4F40-A432-C8E12BB82942}" dt="2021-11-23T07:51:31.433" v="48" actId="47"/>
        <pc:sldMkLst>
          <pc:docMk/>
          <pc:sldMk cId="2757885749" sldId="1080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11144632" sldId="1083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3343549369" sldId="1084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272150797" sldId="1089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3973631270" sldId="1090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978585977" sldId="1091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202077820" sldId="1092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038768991" sldId="1093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751936492" sldId="1094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4134566580" sldId="1095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656816493" sldId="1096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05669377" sldId="1097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279066704" sldId="1099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1668991599" sldId="1100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4155815402" sldId="1101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636035650" sldId="1102"/>
        </pc:sldMkLst>
      </pc:sldChg>
      <pc:sldChg chg="del">
        <pc:chgData name="Mykyta Polatayko | AEQUO" userId="a6a845dc-3972-43a8-b710-2ff8e3f63a6b" providerId="ADAL" clId="{FC6C7989-8CD8-4F40-A432-C8E12BB82942}" dt="2021-11-23T07:51:24.634" v="47" actId="47"/>
        <pc:sldMkLst>
          <pc:docMk/>
          <pc:sldMk cId="2658825120" sldId="1103"/>
        </pc:sldMkLst>
      </pc:sldChg>
      <pc:sldMasterChg chg="delSldLayout">
        <pc:chgData name="Mykyta Polatayko | AEQUO" userId="a6a845dc-3972-43a8-b710-2ff8e3f63a6b" providerId="ADAL" clId="{FC6C7989-8CD8-4F40-A432-C8E12BB82942}" dt="2021-11-23T07:51:24.634" v="47" actId="47"/>
        <pc:sldMasterMkLst>
          <pc:docMk/>
          <pc:sldMasterMk cId="1435783902" sldId="2147483663"/>
        </pc:sldMasterMkLst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1435783902" sldId="2147483663"/>
            <pc:sldLayoutMk cId="2782313264" sldId="2147483682"/>
          </pc:sldLayoutMkLst>
        </pc:sldLayoutChg>
      </pc:sldMasterChg>
      <pc:sldMasterChg chg="del delSldLayout">
        <pc:chgData name="Mykyta Polatayko | AEQUO" userId="a6a845dc-3972-43a8-b710-2ff8e3f63a6b" providerId="ADAL" clId="{FC6C7989-8CD8-4F40-A432-C8E12BB82942}" dt="2021-11-23T07:51:24.634" v="47" actId="47"/>
        <pc:sldMasterMkLst>
          <pc:docMk/>
          <pc:sldMasterMk cId="336110047" sldId="2147483683"/>
        </pc:sldMasterMkLst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4200506890" sldId="2147483684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851618256" sldId="2147483685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3729357774" sldId="2147483686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720530781" sldId="2147483687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747806718" sldId="2147483688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605141614" sldId="2147483689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4139398232" sldId="2147483690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2403229564" sldId="2147483691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380584500" sldId="2147483692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542644606" sldId="2147483693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87450780" sldId="2147483694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968387824" sldId="2147483695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1820800176" sldId="2147483696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608926170" sldId="2147483697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2564830947" sldId="2147483698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3955147259" sldId="2147483699"/>
          </pc:sldLayoutMkLst>
        </pc:sldLayoutChg>
        <pc:sldLayoutChg chg="del">
          <pc:chgData name="Mykyta Polatayko | AEQUO" userId="a6a845dc-3972-43a8-b710-2ff8e3f63a6b" providerId="ADAL" clId="{FC6C7989-8CD8-4F40-A432-C8E12BB82942}" dt="2021-11-23T07:51:24.634" v="47" actId="47"/>
          <pc:sldLayoutMkLst>
            <pc:docMk/>
            <pc:sldMasterMk cId="336110047" sldId="2147483683"/>
            <pc:sldLayoutMk cId="3512786894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uclid Square" panose="020B0504000000000000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uclid Square" panose="020B0504000000000000" pitchFamily="34" charset="-52"/>
              </a:defRPr>
            </a:lvl1pPr>
          </a:lstStyle>
          <a:p>
            <a:fld id="{AE8EE06F-6FC4-48F4-B77B-66138D55A5E2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uclid Square" panose="020B0504000000000000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uclid Square" panose="020B0504000000000000" pitchFamily="34" charset="-52"/>
              </a:defRPr>
            </a:lvl1pPr>
          </a:lstStyle>
          <a:p>
            <a:fld id="{1E22A2E0-E53F-4AF4-ACF8-26743CDA8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5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4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29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033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10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61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00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34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16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46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49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9" r:id="rId13"/>
    <p:sldLayoutId id="214748368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560EA1-0555-4930-8EA3-8ADF7A9C3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588500" cy="6858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0FD3AC-8653-4563-831D-51AAD17626F8}"/>
              </a:ext>
            </a:extLst>
          </p:cNvPr>
          <p:cNvSpPr/>
          <p:nvPr/>
        </p:nvSpPr>
        <p:spPr>
          <a:xfrm>
            <a:off x="6756400" y="1308100"/>
            <a:ext cx="4864100" cy="4241800"/>
          </a:xfrm>
          <a:prstGeom prst="rect">
            <a:avLst/>
          </a:prstGeom>
          <a:solidFill>
            <a:srgbClr val="D9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27948-1258-4E33-9A0C-2B0EB4930D28}"/>
              </a:ext>
            </a:extLst>
          </p:cNvPr>
          <p:cNvSpPr txBox="1"/>
          <p:nvPr/>
        </p:nvSpPr>
        <p:spPr>
          <a:xfrm>
            <a:off x="8125883" y="4497802"/>
            <a:ext cx="2125132" cy="556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М</a:t>
            </a:r>
            <a:r>
              <a:rPr lang="uk-UA" sz="14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икита</a:t>
            </a:r>
            <a:r>
              <a:rPr lang="uk-UA" sz="14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uk-UA" sz="14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Полатайко</a:t>
            </a:r>
            <a:br>
              <a:rPr lang="uk-UA" sz="14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</a:br>
            <a:r>
              <a:rPr lang="uk-UA" sz="1200" dirty="0">
                <a:solidFill>
                  <a:srgbClr val="4486FD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радник</a:t>
            </a:r>
            <a:endParaRPr lang="uk-UA" sz="1400" dirty="0">
              <a:solidFill>
                <a:srgbClr val="4486FD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160" y="3099261"/>
            <a:ext cx="412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DIIA CITY</a:t>
            </a:r>
            <a:r>
              <a:rPr lang="ru-RU" sz="2000" spc="3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:</a:t>
            </a:r>
            <a:endParaRPr lang="en-US" sz="2000" spc="3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 algn="ctr"/>
            <a:r>
              <a:rPr lang="ru-RU" sz="2000" spc="3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очевидні</a:t>
            </a:r>
            <a:r>
              <a:rPr lang="ru-RU" sz="2000" spc="3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і не </a:t>
            </a:r>
            <a:r>
              <a:rPr lang="ru-RU" sz="2000" spc="3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дуже</a:t>
            </a:r>
            <a:r>
              <a:rPr lang="ru-RU" sz="2000" spc="3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spc="3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можливості</a:t>
            </a:r>
            <a:endParaRPr lang="ru-RU" sz="2000" spc="3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0C809-AB17-4072-866C-704CF349C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179" t="36263" r="7826" b="37041"/>
          <a:stretch/>
        </p:blipFill>
        <p:spPr>
          <a:xfrm>
            <a:off x="8250296" y="1804085"/>
            <a:ext cx="1876306" cy="42164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5269230-8B0E-466C-A6BD-51B1B52D3B0F}"/>
              </a:ext>
            </a:extLst>
          </p:cNvPr>
          <p:cNvCxnSpPr>
            <a:cxnSpLocks/>
          </p:cNvCxnSpPr>
          <p:nvPr/>
        </p:nvCxnSpPr>
        <p:spPr>
          <a:xfrm>
            <a:off x="8291512" y="2408605"/>
            <a:ext cx="1754225" cy="0"/>
          </a:xfrm>
          <a:prstGeom prst="line">
            <a:avLst/>
          </a:prstGeom>
          <a:ln>
            <a:solidFill>
              <a:srgbClr val="448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D72C3-B22C-42EC-9227-E604234AF195}"/>
              </a:ext>
            </a:extLst>
          </p:cNvPr>
          <p:cNvSpPr txBox="1"/>
          <p:nvPr/>
        </p:nvSpPr>
        <p:spPr>
          <a:xfrm>
            <a:off x="809625" y="572125"/>
            <a:ext cx="34275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  <a:t>ПРОБЛЕМИ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  <a:t>І РІШЕННЯ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Euclid Square" panose="020B0504000000000000" pitchFamily="34" charset="-52"/>
              <a:ea typeface="Euclid Square" panose="020B0504000000000000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882C57-B674-433B-AC97-9C638D38F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46490"/>
              </p:ext>
            </p:extLst>
          </p:nvPr>
        </p:nvGraphicFramePr>
        <p:xfrm>
          <a:off x="545533" y="327018"/>
          <a:ext cx="11100933" cy="60473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47049">
                  <a:extLst>
                    <a:ext uri="{9D8B030D-6E8A-4147-A177-3AD203B41FA5}">
                      <a16:colId xmlns:a16="http://schemas.microsoft.com/office/drawing/2014/main" val="1028902106"/>
                    </a:ext>
                  </a:extLst>
                </a:gridCol>
                <a:gridCol w="2593571">
                  <a:extLst>
                    <a:ext uri="{9D8B030D-6E8A-4147-A177-3AD203B41FA5}">
                      <a16:colId xmlns:a16="http://schemas.microsoft.com/office/drawing/2014/main" val="4276084162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2844083547"/>
                    </a:ext>
                  </a:extLst>
                </a:gridCol>
                <a:gridCol w="3400241">
                  <a:extLst>
                    <a:ext uri="{9D8B030D-6E8A-4147-A177-3AD203B41FA5}">
                      <a16:colId xmlns:a16="http://schemas.microsoft.com/office/drawing/2014/main" val="17296550"/>
                    </a:ext>
                  </a:extLst>
                </a:gridCol>
              </a:tblGrid>
              <a:tr h="1141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 </a:t>
                      </a:r>
                      <a:endParaRPr lang="ru-RU" sz="18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+mn-cs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800" b="0" kern="1200" dirty="0" err="1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ник</a:t>
                      </a:r>
                      <a:endParaRPr lang="ru-RU" sz="1800" b="0" kern="1200" dirty="0">
                        <a:solidFill>
                          <a:srgbClr val="4486FD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ФО-П підрядник</a:t>
                      </a:r>
                      <a:b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</a:br>
                      <a: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n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(ЄП5%) </a:t>
                      </a:r>
                      <a:endParaRPr lang="ru-RU" sz="1800" b="0" kern="1200" dirty="0">
                        <a:solidFill>
                          <a:srgbClr val="4486FD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Працівник чи </a:t>
                      </a:r>
                      <a:r>
                        <a:rPr lang="uk-UA" sz="1800" b="0" kern="1200" dirty="0" err="1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гіг</a:t>
                      </a:r>
                      <a:r>
                        <a:rPr lang="uk-UA" sz="1800" b="0" kern="1200" dirty="0">
                          <a:solidFill>
                            <a:srgbClr val="4486FD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Times New Roman" panose="02020603050405020304" pitchFamily="18" charset="0"/>
                        </a:rPr>
                        <a:t>-спеціаліст резидента Дія Сіті</a:t>
                      </a:r>
                      <a:endParaRPr lang="ru-RU" sz="1800" b="0" kern="1200" dirty="0">
                        <a:solidFill>
                          <a:srgbClr val="4486FD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84346"/>
                  </a:ext>
                </a:extLst>
              </a:tr>
              <a:tr h="133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Податки на виплати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(на прикладі "чистого" доходу розробника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$2500</a:t>
                      </a:r>
                      <a:r>
                        <a:rPr lang="uk-UA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+mn-cs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$1279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податків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$182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податків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$221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податків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5716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Приблизний податок на прибуток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компанії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(</a:t>
                      </a:r>
                      <a:r>
                        <a:rPr lang="uk-UA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за моделі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cost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+10%)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+mn-cs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1,65%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 обороту компанії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1,65%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 обороту компанії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 розподілених дивідендів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4948"/>
                  </a:ext>
                </a:extLst>
              </a:tr>
              <a:tr h="2173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Euclid Square Light" panose="020B0304000000000000" pitchFamily="34" charset="-52"/>
                          <a:cs typeface="+mn-cs"/>
                        </a:rPr>
                        <a:t>Інші фактори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Euclid Square Light" panose="020B0304000000000000" pitchFamily="34" charset="-52"/>
                        <a:cs typeface="+mn-cs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Застарілий</a:t>
                      </a:r>
                      <a:b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трудовий кодекс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Посвідка для іноземця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 перекваліфікації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Додаткові витрати на коворкінг тощо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Резиденти мають</a:t>
                      </a:r>
                      <a:b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відповідати критеріям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Посвідка для іноземця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26E48A5-4215-40E3-AE45-BC4538D1AE81}"/>
              </a:ext>
            </a:extLst>
          </p:cNvPr>
          <p:cNvSpPr/>
          <p:nvPr/>
        </p:nvSpPr>
        <p:spPr>
          <a:xfrm>
            <a:off x="-88900" y="-282633"/>
            <a:ext cx="12369800" cy="266531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1E549-C9B3-48E6-95BC-91A422F16B2E}"/>
              </a:ext>
            </a:extLst>
          </p:cNvPr>
          <p:cNvSpPr txBox="1"/>
          <p:nvPr/>
        </p:nvSpPr>
        <p:spPr>
          <a:xfrm>
            <a:off x="7194550" y="2796214"/>
            <a:ext cx="4652978" cy="73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en-GB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SAFE, convertible loan, </a:t>
            </a:r>
            <a:r>
              <a:rPr lang="uk-UA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опціони та інші інститути англійського права</a:t>
            </a:r>
            <a:endParaRPr lang="en-US" dirty="0">
              <a:solidFill>
                <a:srgbClr val="000000"/>
              </a:solidFill>
              <a:latin typeface="Euclid Square Light" panose="020B0304000000000000" pitchFamily="34" charset="-52"/>
              <a:ea typeface="Euclid Square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C26E7-7088-4275-AFE5-E7F63A4EB554}"/>
              </a:ext>
            </a:extLst>
          </p:cNvPr>
          <p:cNvSpPr txBox="1"/>
          <p:nvPr/>
        </p:nvSpPr>
        <p:spPr>
          <a:xfrm>
            <a:off x="1694060" y="361083"/>
            <a:ext cx="8626079" cy="77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dirty="0">
                <a:solidFill>
                  <a:schemeClr val="bg1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Нов</a:t>
            </a:r>
            <a:r>
              <a:rPr lang="uk-UA" sz="4000" dirty="0">
                <a:solidFill>
                  <a:schemeClr val="bg1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і рішення наболілих проблем</a:t>
            </a:r>
            <a:r>
              <a:rPr lang="ru-RU" sz="4000" dirty="0">
                <a:solidFill>
                  <a:schemeClr val="bg1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 </a:t>
            </a:r>
            <a:endParaRPr lang="en-US" sz="4000" dirty="0">
              <a:solidFill>
                <a:schemeClr val="bg1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594BF-D35A-40F2-9A02-76E4D498F6F4}"/>
              </a:ext>
            </a:extLst>
          </p:cNvPr>
          <p:cNvSpPr txBox="1"/>
          <p:nvPr/>
        </p:nvSpPr>
        <p:spPr>
          <a:xfrm>
            <a:off x="1574800" y="2950531"/>
            <a:ext cx="3769317" cy="40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uk-UA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Спрощені міграційні правила</a:t>
            </a:r>
            <a:endParaRPr lang="en-US" dirty="0">
              <a:solidFill>
                <a:srgbClr val="000000"/>
              </a:solidFill>
              <a:latin typeface="Euclid Square Light" panose="020B0304000000000000" pitchFamily="34" charset="-52"/>
              <a:ea typeface="Euclid Square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A0553-B850-42AB-B961-BC15F86E80E1}"/>
              </a:ext>
            </a:extLst>
          </p:cNvPr>
          <p:cNvSpPr txBox="1"/>
          <p:nvPr/>
        </p:nvSpPr>
        <p:spPr>
          <a:xfrm>
            <a:off x="946150" y="2834643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  <a:ea typeface="Euclid Square Light" panose="020B0304000000000000" pitchFamily="34" charset="-52"/>
                <a:cs typeface="Arial" panose="020B0604020202020204" pitchFamily="34" charset="0"/>
              </a:rPr>
              <a:t>1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D131A-39C6-46DA-A045-DA303C2B3832}"/>
              </a:ext>
            </a:extLst>
          </p:cNvPr>
          <p:cNvSpPr txBox="1"/>
          <p:nvPr/>
        </p:nvSpPr>
        <p:spPr>
          <a:xfrm>
            <a:off x="7206153" y="4626303"/>
            <a:ext cx="3282950" cy="73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uk-UA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особливі умови для стартапів</a:t>
            </a:r>
            <a:endParaRPr lang="en-US" dirty="0">
              <a:solidFill>
                <a:srgbClr val="000000"/>
              </a:solidFill>
              <a:latin typeface="Euclid Square Light" panose="020B0304000000000000" pitchFamily="34" charset="-52"/>
              <a:ea typeface="Euclid Square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BEBD7-825B-4FBD-A581-F17CA2A1DF45}"/>
              </a:ext>
            </a:extLst>
          </p:cNvPr>
          <p:cNvSpPr txBox="1"/>
          <p:nvPr/>
        </p:nvSpPr>
        <p:spPr>
          <a:xfrm>
            <a:off x="7206153" y="3884530"/>
            <a:ext cx="3778250" cy="40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uk-UA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захист інвестицій</a:t>
            </a:r>
            <a:endParaRPr lang="en-US" i="1" dirty="0">
              <a:solidFill>
                <a:srgbClr val="000000"/>
              </a:solidFill>
              <a:latin typeface="Euclid Square Light" panose="020B0304000000000000" pitchFamily="34" charset="-52"/>
              <a:ea typeface="Euclid Square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B09DE-B2B0-427A-9A2C-17A1FBE98768}"/>
              </a:ext>
            </a:extLst>
          </p:cNvPr>
          <p:cNvSpPr txBox="1"/>
          <p:nvPr/>
        </p:nvSpPr>
        <p:spPr>
          <a:xfrm>
            <a:off x="1574800" y="4371824"/>
            <a:ext cx="3762375" cy="40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en-US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ESOP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EDF541-8DFD-4E8F-852E-1178FB9BF1D5}"/>
              </a:ext>
            </a:extLst>
          </p:cNvPr>
          <p:cNvSpPr txBox="1"/>
          <p:nvPr/>
        </p:nvSpPr>
        <p:spPr>
          <a:xfrm>
            <a:off x="946150" y="4284704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  <a:ea typeface="Euclid Square Light" panose="020B0304000000000000" pitchFamily="34" charset="-52"/>
                <a:cs typeface="Arial" panose="020B0604020202020204" pitchFamily="34" charset="0"/>
              </a:rPr>
              <a:t>2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11A0B-6461-4B57-B331-012170BB7EE4}"/>
              </a:ext>
            </a:extLst>
          </p:cNvPr>
          <p:cNvSpPr txBox="1"/>
          <p:nvPr/>
        </p:nvSpPr>
        <p:spPr>
          <a:xfrm>
            <a:off x="4224597" y="5709988"/>
            <a:ext cx="5939905" cy="40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70000"/>
            </a:pPr>
            <a:r>
              <a:rPr lang="ru-RU" dirty="0" err="1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конкурентні</a:t>
            </a:r>
            <a:r>
              <a:rPr lang="ru-RU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податкові</a:t>
            </a:r>
            <a:r>
              <a:rPr lang="ru-RU" dirty="0">
                <a:solidFill>
                  <a:srgbClr val="000000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  <a:cs typeface="Arial" panose="020B0604020202020204" pitchFamily="34" charset="0"/>
              </a:rPr>
              <a:t> ставки</a:t>
            </a:r>
            <a:endParaRPr lang="en-US" dirty="0">
              <a:solidFill>
                <a:srgbClr val="000000"/>
              </a:solidFill>
              <a:latin typeface="Euclid Square Light" panose="020B0304000000000000" pitchFamily="34" charset="-52"/>
              <a:ea typeface="Euclid Square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451B46-29BA-4FDB-A846-49002914646B}"/>
              </a:ext>
            </a:extLst>
          </p:cNvPr>
          <p:cNvSpPr txBox="1"/>
          <p:nvPr/>
        </p:nvSpPr>
        <p:spPr>
          <a:xfrm>
            <a:off x="3595947" y="5631968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  <a:ea typeface="Euclid Square Light" panose="020B0304000000000000" pitchFamily="34" charset="-52"/>
                <a:cs typeface="Arial" panose="020B0604020202020204" pitchFamily="34" charset="0"/>
              </a:rPr>
              <a:t>6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4B737-4C61-4A55-92B7-8F25A3FBDBC9}"/>
              </a:ext>
            </a:extLst>
          </p:cNvPr>
          <p:cNvSpPr txBox="1"/>
          <p:nvPr/>
        </p:nvSpPr>
        <p:spPr>
          <a:xfrm>
            <a:off x="6483350" y="2738421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  <a:ea typeface="Euclid Square Light" panose="020B0304000000000000" pitchFamily="34" charset="-52"/>
                <a:cs typeface="Arial" panose="020B0604020202020204" pitchFamily="34" charset="0"/>
              </a:rPr>
              <a:t>3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80592-B199-4896-AD4B-1E6975EDDFB4}"/>
              </a:ext>
            </a:extLst>
          </p:cNvPr>
          <p:cNvSpPr txBox="1"/>
          <p:nvPr/>
        </p:nvSpPr>
        <p:spPr>
          <a:xfrm>
            <a:off x="6483350" y="3748071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  <a:ea typeface="Euclid Square Light" panose="020B0304000000000000" pitchFamily="34" charset="-52"/>
                <a:cs typeface="Arial" panose="020B0604020202020204" pitchFamily="34" charset="0"/>
              </a:rPr>
              <a:t>4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DE17DD-F3E2-466A-A1C5-F3CD6A54701D}"/>
              </a:ext>
            </a:extLst>
          </p:cNvPr>
          <p:cNvSpPr txBox="1"/>
          <p:nvPr/>
        </p:nvSpPr>
        <p:spPr>
          <a:xfrm>
            <a:off x="6483350" y="4725971"/>
            <a:ext cx="49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>
                  <a:solidFill>
                    <a:srgbClr val="4486FD"/>
                  </a:solidFill>
                </a:ln>
                <a:solidFill>
                  <a:srgbClr val="D9E2E7"/>
                </a:solidFill>
                <a:latin typeface="+mj-lt"/>
              </a:rPr>
              <a:t>5</a:t>
            </a:r>
            <a:endParaRPr lang="ru-RU" sz="4000" b="1" dirty="0">
              <a:ln>
                <a:solidFill>
                  <a:srgbClr val="4486FD"/>
                </a:solidFill>
              </a:ln>
              <a:solidFill>
                <a:srgbClr val="D9E2E7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1C9798-42E4-4372-B37A-A22C57C671CF}"/>
              </a:ext>
            </a:extLst>
          </p:cNvPr>
          <p:cNvSpPr txBox="1"/>
          <p:nvPr/>
        </p:nvSpPr>
        <p:spPr>
          <a:xfrm>
            <a:off x="0" y="141243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для </a:t>
            </a:r>
            <a:r>
              <a:rPr lang="ru-RU" sz="3200" dirty="0" err="1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залучення</a:t>
            </a:r>
            <a:r>
              <a:rPr lang="ru-RU" sz="32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 талант</a:t>
            </a:r>
            <a:r>
              <a:rPr lang="uk-UA" sz="3200" dirty="0" err="1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ів</a:t>
            </a:r>
            <a:endParaRPr lang="ru-RU" sz="3200" dirty="0">
              <a:solidFill>
                <a:srgbClr val="4486FD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E6530B-8853-4A85-95AB-1A1EF1815F23}"/>
              </a:ext>
            </a:extLst>
          </p:cNvPr>
          <p:cNvSpPr txBox="1"/>
          <p:nvPr/>
        </p:nvSpPr>
        <p:spPr>
          <a:xfrm>
            <a:off x="6096000" y="1412431"/>
            <a:ext cx="604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для </a:t>
            </a:r>
            <a:r>
              <a:rPr lang="ru-RU" sz="3200" dirty="0" err="1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залучення</a:t>
            </a:r>
            <a:r>
              <a:rPr lang="ru-RU" sz="32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 </a:t>
            </a:r>
            <a:r>
              <a:rPr lang="uk-UA" sz="32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інвестицій</a:t>
            </a:r>
            <a:endParaRPr lang="ru-RU" sz="3200" dirty="0">
              <a:solidFill>
                <a:srgbClr val="4486FD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96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D72C3-B22C-42EC-9227-E604234AF195}"/>
              </a:ext>
            </a:extLst>
          </p:cNvPr>
          <p:cNvSpPr txBox="1"/>
          <p:nvPr/>
        </p:nvSpPr>
        <p:spPr>
          <a:xfrm>
            <a:off x="809625" y="572125"/>
            <a:ext cx="34676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  <a:t>НЕПОМІТНІ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Euclid Square" panose="020B0504000000000000" pitchFamily="34" charset="-52"/>
                <a:ea typeface="Euclid Square" panose="020B0504000000000000" pitchFamily="34" charset="-52"/>
                <a:cs typeface="+mn-cs"/>
              </a:rPr>
              <a:t>ПЕРЕВАГИ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Euclid Square" panose="020B0504000000000000" pitchFamily="34" charset="-52"/>
              <a:ea typeface="Euclid Square" panose="020B0504000000000000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59D61-1429-45D7-A8B5-D810BBCD2CB1}"/>
              </a:ext>
            </a:extLst>
          </p:cNvPr>
          <p:cNvSpPr txBox="1"/>
          <p:nvPr/>
        </p:nvSpPr>
        <p:spPr>
          <a:xfrm>
            <a:off x="695325" y="2705725"/>
            <a:ext cx="4658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Чим відрізняється</a:t>
            </a:r>
            <a:br>
              <a:rPr lang="uk-UA" sz="40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</a:br>
            <a:r>
              <a:rPr lang="uk-UA" sz="4000" dirty="0" err="1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гіг</a:t>
            </a:r>
            <a:r>
              <a:rPr lang="uk-UA" sz="40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-ко</a:t>
            </a:r>
            <a:r>
              <a:rPr lang="ru-RU" sz="40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н</a:t>
            </a:r>
            <a:r>
              <a:rPr lang="uk-UA" sz="4000" dirty="0">
                <a:solidFill>
                  <a:srgbClr val="4486FD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тракт? </a:t>
            </a:r>
            <a:endParaRPr lang="ru-RU" sz="4000" dirty="0">
              <a:solidFill>
                <a:srgbClr val="262626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F6C6B-C6F8-4239-8B16-3A6EFAFFB77C}"/>
              </a:ext>
            </a:extLst>
          </p:cNvPr>
          <p:cNvSpPr txBox="1"/>
          <p:nvPr/>
        </p:nvSpPr>
        <p:spPr>
          <a:xfrm>
            <a:off x="6966066" y="561067"/>
            <a:ext cx="4738254" cy="573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4486FD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відсутність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ризику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перекваліфікації</a:t>
            </a:r>
            <a:endParaRPr lang="ru-RU" sz="200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4486FD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оплачуваний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відпочинок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,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лікарняний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та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інші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uk-UA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"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плюшки" прямо в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договорі</a:t>
            </a:r>
            <a:endParaRPr lang="ru-RU" sz="200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4486FD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підстава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надати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офіс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та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техніку</a:t>
            </a:r>
            <a:endParaRPr lang="ru-RU" sz="200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4486FD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підстава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для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отримання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посвідки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іноземцю</a:t>
            </a:r>
            <a:endParaRPr lang="ru-RU" sz="200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4486FD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застосовується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закон про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Дія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Сіті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, але в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більшості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випадків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можна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передбачити</a:t>
            </a:r>
            <a:r>
              <a:rPr lang="ru-RU" sz="200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r>
              <a:rPr lang="ru-RU" sz="200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інше</a:t>
            </a:r>
            <a:endParaRPr lang="ru-RU" sz="200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77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D74C9-3374-4E3D-BE92-ED02201EF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7" t="20902" r="9594" b="13873"/>
          <a:stretch/>
        </p:blipFill>
        <p:spPr>
          <a:xfrm>
            <a:off x="-172992" y="-8709"/>
            <a:ext cx="12513276" cy="69689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B5366F-919C-4B49-8D49-9B6366528914}"/>
              </a:ext>
            </a:extLst>
          </p:cNvPr>
          <p:cNvSpPr/>
          <p:nvPr/>
        </p:nvSpPr>
        <p:spPr>
          <a:xfrm>
            <a:off x="4624251" y="5730240"/>
            <a:ext cx="6487886" cy="8795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2D0D6E-DEC5-4F43-9384-BF5B2159D076}"/>
              </a:ext>
            </a:extLst>
          </p:cNvPr>
          <p:cNvSpPr/>
          <p:nvPr/>
        </p:nvSpPr>
        <p:spPr>
          <a:xfrm>
            <a:off x="4624251" y="4056010"/>
            <a:ext cx="6487886" cy="6117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D72C3-B22C-42EC-9227-E604234AF195}"/>
              </a:ext>
            </a:extLst>
          </p:cNvPr>
          <p:cNvSpPr txBox="1"/>
          <p:nvPr/>
        </p:nvSpPr>
        <p:spPr>
          <a:xfrm>
            <a:off x="2308643" y="697102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>
                <a:solidFill>
                  <a:srgbClr val="262626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Контакти</a:t>
            </a:r>
            <a:endParaRPr lang="ru-RU" sz="4000" dirty="0">
              <a:solidFill>
                <a:srgbClr val="262626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80FAD4-77A6-4564-9555-118EB01F6DE8}"/>
              </a:ext>
            </a:extLst>
          </p:cNvPr>
          <p:cNvSpPr txBox="1"/>
          <p:nvPr/>
        </p:nvSpPr>
        <p:spPr>
          <a:xfrm>
            <a:off x="4152264" y="4294667"/>
            <a:ext cx="2237874" cy="65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БЦ Сенатор, 15 </a:t>
            </a:r>
            <a:r>
              <a:rPr lang="ru-RU" sz="105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пов</a:t>
            </a: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.,</a:t>
            </a:r>
            <a:r>
              <a:rPr lang="en-US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</a:t>
            </a:r>
            <a:br>
              <a:rPr lang="en-US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</a:br>
            <a:r>
              <a:rPr lang="ru-RU" sz="105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вул</a:t>
            </a: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. </a:t>
            </a:r>
            <a:r>
              <a:rPr lang="ru-RU" sz="1050" dirty="0" err="1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Московська</a:t>
            </a: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, 32/2,</a:t>
            </a:r>
            <a:endParaRPr lang="en-US" sz="1050" dirty="0">
              <a:solidFill>
                <a:srgbClr val="262626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  <a:p>
            <a:pPr>
              <a:lnSpc>
                <a:spcPct val="120000"/>
              </a:lnSpc>
            </a:pP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Ки</a:t>
            </a:r>
            <a:r>
              <a:rPr lang="uk-UA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ї</a:t>
            </a:r>
            <a:r>
              <a:rPr lang="ru-RU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в</a:t>
            </a:r>
            <a:r>
              <a:rPr lang="en-US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 01010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63982-1CE7-4DDE-AFA6-BD5666E3058C}"/>
              </a:ext>
            </a:extLst>
          </p:cNvPr>
          <p:cNvSpPr txBox="1"/>
          <p:nvPr/>
        </p:nvSpPr>
        <p:spPr>
          <a:xfrm>
            <a:off x="2458573" y="206140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rgbClr val="262626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Микита</a:t>
            </a:r>
            <a:r>
              <a:rPr lang="ru-RU" dirty="0">
                <a:solidFill>
                  <a:srgbClr val="262626"/>
                </a:solidFill>
                <a:latin typeface="Euclid Square" panose="020B0504000000000000" pitchFamily="34" charset="-52"/>
                <a:ea typeface="Euclid Square" panose="020B0504000000000000" pitchFamily="34" charset="-52"/>
              </a:rPr>
              <a:t> Полатайко</a:t>
            </a:r>
            <a:endParaRPr lang="en-US" dirty="0">
              <a:solidFill>
                <a:srgbClr val="262626"/>
              </a:solidFill>
              <a:latin typeface="Euclid Square" panose="020B0504000000000000" pitchFamily="34" charset="-52"/>
              <a:ea typeface="Euclid Square" panose="020B0504000000000000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F49EA-4CBB-402A-92B4-602603B26470}"/>
              </a:ext>
            </a:extLst>
          </p:cNvPr>
          <p:cNvSpPr txBox="1"/>
          <p:nvPr/>
        </p:nvSpPr>
        <p:spPr>
          <a:xfrm>
            <a:off x="2848898" y="2447580"/>
            <a:ext cx="1547227" cy="29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dirty="0">
                <a:solidFill>
                  <a:srgbClr val="4486FD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Радник</a:t>
            </a:r>
            <a:endParaRPr lang="en-US" sz="1200" dirty="0">
              <a:solidFill>
                <a:srgbClr val="4486FD"/>
              </a:solidFill>
              <a:latin typeface="Euclid Square Light" panose="020B0304000000000000" pitchFamily="34" charset="-52"/>
              <a:ea typeface="Euclid Square Light" panose="020B0304000000000000" pitchFamily="34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1D571-8022-407C-9ECD-39B4850DBF66}"/>
              </a:ext>
            </a:extLst>
          </p:cNvPr>
          <p:cNvSpPr txBox="1"/>
          <p:nvPr/>
        </p:nvSpPr>
        <p:spPr>
          <a:xfrm>
            <a:off x="2848898" y="2807728"/>
            <a:ext cx="1547228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500"/>
              </a:spcBef>
            </a:pPr>
            <a:r>
              <a:rPr lang="en-US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polatayko@aequo.ua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370652-D2D2-48C9-AF59-772024B8D67D}"/>
              </a:ext>
            </a:extLst>
          </p:cNvPr>
          <p:cNvSpPr txBox="1"/>
          <p:nvPr/>
        </p:nvSpPr>
        <p:spPr>
          <a:xfrm>
            <a:off x="1573478" y="4382736"/>
            <a:ext cx="1550253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62626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+ 38 044 490 91 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2A5EF1-6D03-4A5A-B252-8035C8E7223A}"/>
              </a:ext>
            </a:extLst>
          </p:cNvPr>
          <p:cNvGrpSpPr/>
          <p:nvPr/>
        </p:nvGrpSpPr>
        <p:grpSpPr>
          <a:xfrm>
            <a:off x="1045251" y="4457614"/>
            <a:ext cx="333838" cy="333838"/>
            <a:chOff x="971316" y="3967538"/>
            <a:chExt cx="333838" cy="333838"/>
          </a:xfrm>
        </p:grpSpPr>
        <p:sp>
          <p:nvSpPr>
            <p:cNvPr id="28" name="Graphic 25">
              <a:extLst>
                <a:ext uri="{FF2B5EF4-FFF2-40B4-BE49-F238E27FC236}">
                  <a16:creationId xmlns:a16="http://schemas.microsoft.com/office/drawing/2014/main" id="{150B6927-E40C-4D87-B28F-28A96B81BC9D}"/>
                </a:ext>
              </a:extLst>
            </p:cNvPr>
            <p:cNvSpPr/>
            <p:nvPr/>
          </p:nvSpPr>
          <p:spPr>
            <a:xfrm>
              <a:off x="1127809" y="3967538"/>
              <a:ext cx="177344" cy="177344"/>
            </a:xfrm>
            <a:custGeom>
              <a:avLst/>
              <a:gdLst>
                <a:gd name="connsiteX0" fmla="*/ 166912 w 177344"/>
                <a:gd name="connsiteY0" fmla="*/ 177345 h 177344"/>
                <a:gd name="connsiteX1" fmla="*/ 156480 w 177344"/>
                <a:gd name="connsiteY1" fmla="*/ 166913 h 177344"/>
                <a:gd name="connsiteX2" fmla="*/ 10432 w 177344"/>
                <a:gd name="connsiteY2" fmla="*/ 20864 h 177344"/>
                <a:gd name="connsiteX3" fmla="*/ 0 w 177344"/>
                <a:gd name="connsiteY3" fmla="*/ 10432 h 177344"/>
                <a:gd name="connsiteX4" fmla="*/ 10432 w 177344"/>
                <a:gd name="connsiteY4" fmla="*/ 0 h 177344"/>
                <a:gd name="connsiteX5" fmla="*/ 128457 w 177344"/>
                <a:gd name="connsiteY5" fmla="*/ 48887 h 177344"/>
                <a:gd name="connsiteX6" fmla="*/ 177345 w 177344"/>
                <a:gd name="connsiteY6" fmla="*/ 166913 h 177344"/>
                <a:gd name="connsiteX7" fmla="*/ 166912 w 177344"/>
                <a:gd name="connsiteY7" fmla="*/ 177345 h 17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344" h="177344">
                  <a:moveTo>
                    <a:pt x="166912" y="177345"/>
                  </a:moveTo>
                  <a:cubicBezTo>
                    <a:pt x="161151" y="177345"/>
                    <a:pt x="156480" y="172674"/>
                    <a:pt x="156480" y="166913"/>
                  </a:cubicBezTo>
                  <a:cubicBezTo>
                    <a:pt x="156480" y="86381"/>
                    <a:pt x="90963" y="20864"/>
                    <a:pt x="10432" y="20864"/>
                  </a:cubicBezTo>
                  <a:cubicBezTo>
                    <a:pt x="4671" y="20864"/>
                    <a:pt x="0" y="16193"/>
                    <a:pt x="0" y="10432"/>
                  </a:cubicBezTo>
                  <a:cubicBezTo>
                    <a:pt x="0" y="4671"/>
                    <a:pt x="4671" y="0"/>
                    <a:pt x="10432" y="0"/>
                  </a:cubicBezTo>
                  <a:cubicBezTo>
                    <a:pt x="55017" y="0"/>
                    <a:pt x="96932" y="17362"/>
                    <a:pt x="128457" y="48887"/>
                  </a:cubicBezTo>
                  <a:cubicBezTo>
                    <a:pt x="159983" y="80413"/>
                    <a:pt x="177345" y="122328"/>
                    <a:pt x="177345" y="166913"/>
                  </a:cubicBezTo>
                  <a:cubicBezTo>
                    <a:pt x="177345" y="172674"/>
                    <a:pt x="172674" y="177345"/>
                    <a:pt x="166912" y="177345"/>
                  </a:cubicBezTo>
                  <a:close/>
                </a:path>
              </a:pathLst>
            </a:custGeom>
            <a:solidFill>
              <a:srgbClr val="4486FD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Graphic 25">
              <a:extLst>
                <a:ext uri="{FF2B5EF4-FFF2-40B4-BE49-F238E27FC236}">
                  <a16:creationId xmlns:a16="http://schemas.microsoft.com/office/drawing/2014/main" id="{3FEDA5CF-CF6F-4F77-9E2A-5EAF6D19C405}"/>
                </a:ext>
              </a:extLst>
            </p:cNvPr>
            <p:cNvSpPr/>
            <p:nvPr/>
          </p:nvSpPr>
          <p:spPr>
            <a:xfrm>
              <a:off x="1127809" y="4009266"/>
              <a:ext cx="135616" cy="135616"/>
            </a:xfrm>
            <a:custGeom>
              <a:avLst/>
              <a:gdLst>
                <a:gd name="connsiteX0" fmla="*/ 125184 w 135616"/>
                <a:gd name="connsiteY0" fmla="*/ 135616 h 135616"/>
                <a:gd name="connsiteX1" fmla="*/ 114752 w 135616"/>
                <a:gd name="connsiteY1" fmla="*/ 125184 h 135616"/>
                <a:gd name="connsiteX2" fmla="*/ 10432 w 135616"/>
                <a:gd name="connsiteY2" fmla="*/ 20864 h 135616"/>
                <a:gd name="connsiteX3" fmla="*/ 0 w 135616"/>
                <a:gd name="connsiteY3" fmla="*/ 10432 h 135616"/>
                <a:gd name="connsiteX4" fmla="*/ 10432 w 135616"/>
                <a:gd name="connsiteY4" fmla="*/ 0 h 135616"/>
                <a:gd name="connsiteX5" fmla="*/ 135616 w 135616"/>
                <a:gd name="connsiteY5" fmla="*/ 125184 h 135616"/>
                <a:gd name="connsiteX6" fmla="*/ 125184 w 135616"/>
                <a:gd name="connsiteY6" fmla="*/ 135616 h 1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16" h="135616">
                  <a:moveTo>
                    <a:pt x="125184" y="135616"/>
                  </a:moveTo>
                  <a:cubicBezTo>
                    <a:pt x="119423" y="135616"/>
                    <a:pt x="114752" y="130945"/>
                    <a:pt x="114752" y="125184"/>
                  </a:cubicBezTo>
                  <a:cubicBezTo>
                    <a:pt x="114752" y="67662"/>
                    <a:pt x="67954" y="20864"/>
                    <a:pt x="10432" y="20864"/>
                  </a:cubicBezTo>
                  <a:cubicBezTo>
                    <a:pt x="4671" y="20864"/>
                    <a:pt x="0" y="16193"/>
                    <a:pt x="0" y="10432"/>
                  </a:cubicBezTo>
                  <a:cubicBezTo>
                    <a:pt x="0" y="4671"/>
                    <a:pt x="4671" y="0"/>
                    <a:pt x="10432" y="0"/>
                  </a:cubicBezTo>
                  <a:cubicBezTo>
                    <a:pt x="79459" y="0"/>
                    <a:pt x="135616" y="56158"/>
                    <a:pt x="135616" y="125184"/>
                  </a:cubicBezTo>
                  <a:cubicBezTo>
                    <a:pt x="135616" y="130945"/>
                    <a:pt x="130945" y="135616"/>
                    <a:pt x="125184" y="135616"/>
                  </a:cubicBezTo>
                  <a:close/>
                </a:path>
              </a:pathLst>
            </a:custGeom>
            <a:solidFill>
              <a:srgbClr val="4486FD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Graphic 25">
              <a:extLst>
                <a:ext uri="{FF2B5EF4-FFF2-40B4-BE49-F238E27FC236}">
                  <a16:creationId xmlns:a16="http://schemas.microsoft.com/office/drawing/2014/main" id="{5C28529F-2AEF-49CC-9DE2-843F6E3B2D90}"/>
                </a:ext>
              </a:extLst>
            </p:cNvPr>
            <p:cNvSpPr/>
            <p:nvPr/>
          </p:nvSpPr>
          <p:spPr>
            <a:xfrm>
              <a:off x="1127809" y="4050994"/>
              <a:ext cx="93888" cy="93888"/>
            </a:xfrm>
            <a:custGeom>
              <a:avLst/>
              <a:gdLst>
                <a:gd name="connsiteX0" fmla="*/ 83456 w 93888"/>
                <a:gd name="connsiteY0" fmla="*/ 93888 h 93888"/>
                <a:gd name="connsiteX1" fmla="*/ 73024 w 93888"/>
                <a:gd name="connsiteY1" fmla="*/ 83456 h 93888"/>
                <a:gd name="connsiteX2" fmla="*/ 10432 w 93888"/>
                <a:gd name="connsiteY2" fmla="*/ 20864 h 93888"/>
                <a:gd name="connsiteX3" fmla="*/ 0 w 93888"/>
                <a:gd name="connsiteY3" fmla="*/ 10432 h 93888"/>
                <a:gd name="connsiteX4" fmla="*/ 10432 w 93888"/>
                <a:gd name="connsiteY4" fmla="*/ 0 h 93888"/>
                <a:gd name="connsiteX5" fmla="*/ 93888 w 93888"/>
                <a:gd name="connsiteY5" fmla="*/ 83456 h 93888"/>
                <a:gd name="connsiteX6" fmla="*/ 83456 w 93888"/>
                <a:gd name="connsiteY6" fmla="*/ 93888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8" h="93888">
                  <a:moveTo>
                    <a:pt x="83456" y="93888"/>
                  </a:moveTo>
                  <a:cubicBezTo>
                    <a:pt x="77695" y="93888"/>
                    <a:pt x="73024" y="89217"/>
                    <a:pt x="73024" y="83456"/>
                  </a:cubicBezTo>
                  <a:cubicBezTo>
                    <a:pt x="73024" y="48943"/>
                    <a:pt x="44946" y="20864"/>
                    <a:pt x="10432" y="20864"/>
                  </a:cubicBezTo>
                  <a:cubicBezTo>
                    <a:pt x="4671" y="20864"/>
                    <a:pt x="0" y="16193"/>
                    <a:pt x="0" y="10432"/>
                  </a:cubicBezTo>
                  <a:cubicBezTo>
                    <a:pt x="0" y="4671"/>
                    <a:pt x="4671" y="0"/>
                    <a:pt x="10432" y="0"/>
                  </a:cubicBezTo>
                  <a:cubicBezTo>
                    <a:pt x="56450" y="0"/>
                    <a:pt x="93888" y="37438"/>
                    <a:pt x="93888" y="83456"/>
                  </a:cubicBezTo>
                  <a:cubicBezTo>
                    <a:pt x="93888" y="89217"/>
                    <a:pt x="89217" y="93888"/>
                    <a:pt x="83456" y="93888"/>
                  </a:cubicBezTo>
                  <a:close/>
                </a:path>
              </a:pathLst>
            </a:custGeom>
            <a:solidFill>
              <a:srgbClr val="4486FD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Graphic 25">
              <a:extLst>
                <a:ext uri="{FF2B5EF4-FFF2-40B4-BE49-F238E27FC236}">
                  <a16:creationId xmlns:a16="http://schemas.microsoft.com/office/drawing/2014/main" id="{D5ACDE28-FCCF-409C-BB70-D0A58B1C127E}"/>
                </a:ext>
              </a:extLst>
            </p:cNvPr>
            <p:cNvSpPr/>
            <p:nvPr/>
          </p:nvSpPr>
          <p:spPr>
            <a:xfrm>
              <a:off x="971316" y="3967538"/>
              <a:ext cx="333838" cy="333838"/>
            </a:xfrm>
            <a:custGeom>
              <a:avLst/>
              <a:gdLst>
                <a:gd name="connsiteX0" fmla="*/ 325590 w 333838"/>
                <a:gd name="connsiteY0" fmla="*/ 229472 h 333838"/>
                <a:gd name="connsiteX1" fmla="*/ 249176 w 333838"/>
                <a:gd name="connsiteY1" fmla="*/ 213100 h 333838"/>
                <a:gd name="connsiteX2" fmla="*/ 239617 w 333838"/>
                <a:gd name="connsiteY2" fmla="*/ 215924 h 333838"/>
                <a:gd name="connsiteX3" fmla="*/ 211633 w 333838"/>
                <a:gd name="connsiteY3" fmla="*/ 243901 h 333838"/>
                <a:gd name="connsiteX4" fmla="*/ 89937 w 333838"/>
                <a:gd name="connsiteY4" fmla="*/ 122205 h 333838"/>
                <a:gd name="connsiteX5" fmla="*/ 117915 w 333838"/>
                <a:gd name="connsiteY5" fmla="*/ 94221 h 333838"/>
                <a:gd name="connsiteX6" fmla="*/ 120738 w 333838"/>
                <a:gd name="connsiteY6" fmla="*/ 84662 h 333838"/>
                <a:gd name="connsiteX7" fmla="*/ 104366 w 333838"/>
                <a:gd name="connsiteY7" fmla="*/ 8248 h 333838"/>
                <a:gd name="connsiteX8" fmla="*/ 94162 w 333838"/>
                <a:gd name="connsiteY8" fmla="*/ 0 h 333838"/>
                <a:gd name="connsiteX9" fmla="*/ 49656 w 333838"/>
                <a:gd name="connsiteY9" fmla="*/ 11117 h 333838"/>
                <a:gd name="connsiteX10" fmla="*/ 17069 w 333838"/>
                <a:gd name="connsiteY10" fmla="*/ 40131 h 333838"/>
                <a:gd name="connsiteX11" fmla="*/ 991 w 333838"/>
                <a:gd name="connsiteY11" fmla="*/ 80431 h 333838"/>
                <a:gd name="connsiteX12" fmla="*/ 5698 w 333838"/>
                <a:gd name="connsiteY12" fmla="*/ 125817 h 333838"/>
                <a:gd name="connsiteX13" fmla="*/ 84460 w 333838"/>
                <a:gd name="connsiteY13" fmla="*/ 249378 h 333838"/>
                <a:gd name="connsiteX14" fmla="*/ 208021 w 333838"/>
                <a:gd name="connsiteY14" fmla="*/ 328140 h 333838"/>
                <a:gd name="connsiteX15" fmla="*/ 239930 w 333838"/>
                <a:gd name="connsiteY15" fmla="*/ 333838 h 333838"/>
                <a:gd name="connsiteX16" fmla="*/ 253407 w 333838"/>
                <a:gd name="connsiteY16" fmla="*/ 332847 h 333838"/>
                <a:gd name="connsiteX17" fmla="*/ 293707 w 333838"/>
                <a:gd name="connsiteY17" fmla="*/ 316769 h 333838"/>
                <a:gd name="connsiteX18" fmla="*/ 322721 w 333838"/>
                <a:gd name="connsiteY18" fmla="*/ 284182 h 333838"/>
                <a:gd name="connsiteX19" fmla="*/ 333838 w 333838"/>
                <a:gd name="connsiteY19" fmla="*/ 239676 h 333838"/>
                <a:gd name="connsiteX20" fmla="*/ 325590 w 333838"/>
                <a:gd name="connsiteY20" fmla="*/ 229472 h 333838"/>
                <a:gd name="connsiteX21" fmla="*/ 53223 w 333838"/>
                <a:gd name="connsiteY21" fmla="*/ 33689 h 333838"/>
                <a:gd name="connsiteX22" fmla="*/ 52251 w 333838"/>
                <a:gd name="connsiteY22" fmla="*/ 33937 h 333838"/>
                <a:gd name="connsiteX23" fmla="*/ 82793 w 333838"/>
                <a:gd name="connsiteY23" fmla="*/ 21719 h 333838"/>
                <a:gd name="connsiteX24" fmla="*/ 86461 w 333838"/>
                <a:gd name="connsiteY24" fmla="*/ 24266 h 333838"/>
                <a:gd name="connsiteX25" fmla="*/ 98778 w 333838"/>
                <a:gd name="connsiteY25" fmla="*/ 81748 h 333838"/>
                <a:gd name="connsiteX26" fmla="*/ 97896 w 333838"/>
                <a:gd name="connsiteY26" fmla="*/ 84736 h 333838"/>
                <a:gd name="connsiteX27" fmla="*/ 91312 w 333838"/>
                <a:gd name="connsiteY27" fmla="*/ 91320 h 333838"/>
                <a:gd name="connsiteX28" fmla="*/ 85820 w 333838"/>
                <a:gd name="connsiteY28" fmla="*/ 89698 h 333838"/>
                <a:gd name="connsiteX29" fmla="*/ 77008 w 333838"/>
                <a:gd name="connsiteY29" fmla="*/ 48594 h 333838"/>
                <a:gd name="connsiteX30" fmla="*/ 53223 w 333838"/>
                <a:gd name="connsiteY30" fmla="*/ 33689 h 333838"/>
                <a:gd name="connsiteX31" fmla="*/ 202877 w 333838"/>
                <a:gd name="connsiteY31" fmla="*/ 267412 h 333838"/>
                <a:gd name="connsiteX32" fmla="*/ 179744 w 333838"/>
                <a:gd name="connsiteY32" fmla="*/ 270789 h 333838"/>
                <a:gd name="connsiteX33" fmla="*/ 63049 w 333838"/>
                <a:gd name="connsiteY33" fmla="*/ 154094 h 333838"/>
                <a:gd name="connsiteX34" fmla="*/ 66426 w 333838"/>
                <a:gd name="connsiteY34" fmla="*/ 130961 h 333838"/>
                <a:gd name="connsiteX35" fmla="*/ 66428 w 333838"/>
                <a:gd name="connsiteY35" fmla="*/ 130959 h 333838"/>
                <a:gd name="connsiteX36" fmla="*/ 71386 w 333838"/>
                <a:gd name="connsiteY36" fmla="*/ 131750 h 333838"/>
                <a:gd name="connsiteX37" fmla="*/ 202088 w 333838"/>
                <a:gd name="connsiteY37" fmla="*/ 262452 h 333838"/>
                <a:gd name="connsiteX38" fmla="*/ 202879 w 333838"/>
                <a:gd name="connsiteY38" fmla="*/ 267410 h 333838"/>
                <a:gd name="connsiteX39" fmla="*/ 299901 w 333838"/>
                <a:gd name="connsiteY39" fmla="*/ 281587 h 333838"/>
                <a:gd name="connsiteX40" fmla="*/ 300188 w 333838"/>
                <a:gd name="connsiteY40" fmla="*/ 280465 h 333838"/>
                <a:gd name="connsiteX41" fmla="*/ 285244 w 333838"/>
                <a:gd name="connsiteY41" fmla="*/ 256830 h 333838"/>
                <a:gd name="connsiteX42" fmla="*/ 244140 w 333838"/>
                <a:gd name="connsiteY42" fmla="*/ 248019 h 333838"/>
                <a:gd name="connsiteX43" fmla="*/ 242517 w 333838"/>
                <a:gd name="connsiteY43" fmla="*/ 242526 h 333838"/>
                <a:gd name="connsiteX44" fmla="*/ 249101 w 333838"/>
                <a:gd name="connsiteY44" fmla="*/ 235943 h 333838"/>
                <a:gd name="connsiteX45" fmla="*/ 252089 w 333838"/>
                <a:gd name="connsiteY45" fmla="*/ 235060 h 333838"/>
                <a:gd name="connsiteX46" fmla="*/ 309572 w 333838"/>
                <a:gd name="connsiteY46" fmla="*/ 247378 h 333838"/>
                <a:gd name="connsiteX47" fmla="*/ 312119 w 333838"/>
                <a:gd name="connsiteY47" fmla="*/ 251046 h 333838"/>
                <a:gd name="connsiteX48" fmla="*/ 299901 w 333838"/>
                <a:gd name="connsiteY48" fmla="*/ 281587 h 33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3838" h="333838">
                  <a:moveTo>
                    <a:pt x="325590" y="229472"/>
                  </a:moveTo>
                  <a:lnTo>
                    <a:pt x="249176" y="213100"/>
                  </a:lnTo>
                  <a:cubicBezTo>
                    <a:pt x="245720" y="212357"/>
                    <a:pt x="242114" y="213420"/>
                    <a:pt x="239617" y="215924"/>
                  </a:cubicBezTo>
                  <a:lnTo>
                    <a:pt x="211633" y="243901"/>
                  </a:lnTo>
                  <a:cubicBezTo>
                    <a:pt x="159160" y="217508"/>
                    <a:pt x="116330" y="174678"/>
                    <a:pt x="89937" y="122205"/>
                  </a:cubicBezTo>
                  <a:lnTo>
                    <a:pt x="117915" y="94221"/>
                  </a:lnTo>
                  <a:cubicBezTo>
                    <a:pt x="120418" y="91724"/>
                    <a:pt x="121481" y="88118"/>
                    <a:pt x="120738" y="84662"/>
                  </a:cubicBezTo>
                  <a:lnTo>
                    <a:pt x="104366" y="8248"/>
                  </a:lnTo>
                  <a:cubicBezTo>
                    <a:pt x="103336" y="3436"/>
                    <a:pt x="99085" y="0"/>
                    <a:pt x="94162" y="0"/>
                  </a:cubicBezTo>
                  <a:cubicBezTo>
                    <a:pt x="78351" y="0"/>
                    <a:pt x="63375" y="3742"/>
                    <a:pt x="49656" y="11117"/>
                  </a:cubicBezTo>
                  <a:cubicBezTo>
                    <a:pt x="36786" y="18041"/>
                    <a:pt x="25519" y="28069"/>
                    <a:pt x="17069" y="40131"/>
                  </a:cubicBezTo>
                  <a:cubicBezTo>
                    <a:pt x="8652" y="52141"/>
                    <a:pt x="3097" y="66080"/>
                    <a:pt x="991" y="80431"/>
                  </a:cubicBezTo>
                  <a:cubicBezTo>
                    <a:pt x="-1258" y="95760"/>
                    <a:pt x="326" y="111029"/>
                    <a:pt x="5698" y="125817"/>
                  </a:cubicBezTo>
                  <a:cubicBezTo>
                    <a:pt x="22422" y="171848"/>
                    <a:pt x="49656" y="214574"/>
                    <a:pt x="84460" y="249378"/>
                  </a:cubicBezTo>
                  <a:cubicBezTo>
                    <a:pt x="119264" y="284182"/>
                    <a:pt x="161990" y="311416"/>
                    <a:pt x="208021" y="328140"/>
                  </a:cubicBezTo>
                  <a:cubicBezTo>
                    <a:pt x="218466" y="331934"/>
                    <a:pt x="229153" y="333838"/>
                    <a:pt x="239930" y="333838"/>
                  </a:cubicBezTo>
                  <a:cubicBezTo>
                    <a:pt x="244409" y="333838"/>
                    <a:pt x="248908" y="333506"/>
                    <a:pt x="253407" y="332847"/>
                  </a:cubicBezTo>
                  <a:cubicBezTo>
                    <a:pt x="267758" y="330741"/>
                    <a:pt x="281697" y="325186"/>
                    <a:pt x="293707" y="316769"/>
                  </a:cubicBezTo>
                  <a:cubicBezTo>
                    <a:pt x="305769" y="308319"/>
                    <a:pt x="315797" y="297052"/>
                    <a:pt x="322721" y="284182"/>
                  </a:cubicBezTo>
                  <a:cubicBezTo>
                    <a:pt x="330096" y="270463"/>
                    <a:pt x="333838" y="255487"/>
                    <a:pt x="333838" y="239676"/>
                  </a:cubicBezTo>
                  <a:cubicBezTo>
                    <a:pt x="333838" y="234753"/>
                    <a:pt x="330402" y="230502"/>
                    <a:pt x="325590" y="229472"/>
                  </a:cubicBezTo>
                  <a:close/>
                  <a:moveTo>
                    <a:pt x="53223" y="33689"/>
                  </a:moveTo>
                  <a:cubicBezTo>
                    <a:pt x="52897" y="33767"/>
                    <a:pt x="52571" y="33852"/>
                    <a:pt x="52251" y="33937"/>
                  </a:cubicBezTo>
                  <a:cubicBezTo>
                    <a:pt x="61286" y="27587"/>
                    <a:pt x="71669" y="23413"/>
                    <a:pt x="82793" y="21719"/>
                  </a:cubicBezTo>
                  <a:cubicBezTo>
                    <a:pt x="84493" y="21461"/>
                    <a:pt x="86100" y="22585"/>
                    <a:pt x="86461" y="24266"/>
                  </a:cubicBezTo>
                  <a:lnTo>
                    <a:pt x="98778" y="81748"/>
                  </a:lnTo>
                  <a:cubicBezTo>
                    <a:pt x="99010" y="82829"/>
                    <a:pt x="98678" y="83954"/>
                    <a:pt x="97896" y="84736"/>
                  </a:cubicBezTo>
                  <a:lnTo>
                    <a:pt x="91312" y="91320"/>
                  </a:lnTo>
                  <a:cubicBezTo>
                    <a:pt x="89485" y="93147"/>
                    <a:pt x="86361" y="92224"/>
                    <a:pt x="85820" y="89698"/>
                  </a:cubicBezTo>
                  <a:lnTo>
                    <a:pt x="77008" y="48594"/>
                  </a:lnTo>
                  <a:cubicBezTo>
                    <a:pt x="74693" y="37810"/>
                    <a:pt x="63935" y="31074"/>
                    <a:pt x="53223" y="33689"/>
                  </a:cubicBezTo>
                  <a:close/>
                  <a:moveTo>
                    <a:pt x="202877" y="267412"/>
                  </a:moveTo>
                  <a:cubicBezTo>
                    <a:pt x="196761" y="273528"/>
                    <a:pt x="187372" y="274871"/>
                    <a:pt x="179744" y="270789"/>
                  </a:cubicBezTo>
                  <a:cubicBezTo>
                    <a:pt x="130250" y="244318"/>
                    <a:pt x="89520" y="203588"/>
                    <a:pt x="63049" y="154094"/>
                  </a:cubicBezTo>
                  <a:cubicBezTo>
                    <a:pt x="58967" y="146466"/>
                    <a:pt x="60310" y="137077"/>
                    <a:pt x="66426" y="130961"/>
                  </a:cubicBezTo>
                  <a:lnTo>
                    <a:pt x="66428" y="130959"/>
                  </a:lnTo>
                  <a:cubicBezTo>
                    <a:pt x="67920" y="129467"/>
                    <a:pt x="70437" y="129865"/>
                    <a:pt x="71386" y="131750"/>
                  </a:cubicBezTo>
                  <a:cubicBezTo>
                    <a:pt x="99763" y="188088"/>
                    <a:pt x="145751" y="234075"/>
                    <a:pt x="202088" y="262452"/>
                  </a:cubicBezTo>
                  <a:cubicBezTo>
                    <a:pt x="203972" y="263401"/>
                    <a:pt x="204371" y="265918"/>
                    <a:pt x="202879" y="267410"/>
                  </a:cubicBezTo>
                  <a:close/>
                  <a:moveTo>
                    <a:pt x="299901" y="281587"/>
                  </a:moveTo>
                  <a:cubicBezTo>
                    <a:pt x="300006" y="281215"/>
                    <a:pt x="300097" y="280843"/>
                    <a:pt x="300188" y="280465"/>
                  </a:cubicBezTo>
                  <a:cubicBezTo>
                    <a:pt x="302764" y="269805"/>
                    <a:pt x="295970" y="259132"/>
                    <a:pt x="285244" y="256830"/>
                  </a:cubicBezTo>
                  <a:lnTo>
                    <a:pt x="244140" y="248019"/>
                  </a:lnTo>
                  <a:cubicBezTo>
                    <a:pt x="241614" y="247477"/>
                    <a:pt x="240691" y="244353"/>
                    <a:pt x="242517" y="242526"/>
                  </a:cubicBezTo>
                  <a:lnTo>
                    <a:pt x="249101" y="235943"/>
                  </a:lnTo>
                  <a:cubicBezTo>
                    <a:pt x="249883" y="235161"/>
                    <a:pt x="251008" y="234828"/>
                    <a:pt x="252089" y="235060"/>
                  </a:cubicBezTo>
                  <a:lnTo>
                    <a:pt x="309572" y="247378"/>
                  </a:lnTo>
                  <a:cubicBezTo>
                    <a:pt x="311253" y="247739"/>
                    <a:pt x="312377" y="249345"/>
                    <a:pt x="312119" y="251046"/>
                  </a:cubicBezTo>
                  <a:cubicBezTo>
                    <a:pt x="310424" y="262169"/>
                    <a:pt x="306251" y="272552"/>
                    <a:pt x="299901" y="281587"/>
                  </a:cubicBezTo>
                  <a:close/>
                </a:path>
              </a:pathLst>
            </a:custGeom>
            <a:solidFill>
              <a:srgbClr val="000000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34FF78-30AC-4747-AF80-7B18E61EED4D}"/>
              </a:ext>
            </a:extLst>
          </p:cNvPr>
          <p:cNvGrpSpPr/>
          <p:nvPr/>
        </p:nvGrpSpPr>
        <p:grpSpPr>
          <a:xfrm>
            <a:off x="3615456" y="4457134"/>
            <a:ext cx="294257" cy="334799"/>
            <a:chOff x="3615456" y="3946755"/>
            <a:chExt cx="294257" cy="3347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90E184-3700-4B7A-A062-F802A006B225}"/>
                </a:ext>
              </a:extLst>
            </p:cNvPr>
            <p:cNvSpPr/>
            <p:nvPr/>
          </p:nvSpPr>
          <p:spPr>
            <a:xfrm>
              <a:off x="3705226" y="3999735"/>
              <a:ext cx="109401" cy="109401"/>
            </a:xfrm>
            <a:prstGeom prst="ellipse">
              <a:avLst/>
            </a:prstGeom>
            <a:solidFill>
              <a:srgbClr val="448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Graphic 34">
              <a:extLst>
                <a:ext uri="{FF2B5EF4-FFF2-40B4-BE49-F238E27FC236}">
                  <a16:creationId xmlns:a16="http://schemas.microsoft.com/office/drawing/2014/main" id="{B2471250-5EFF-4161-8392-FDB1BA0EB6A4}"/>
                </a:ext>
              </a:extLst>
            </p:cNvPr>
            <p:cNvSpPr/>
            <p:nvPr/>
          </p:nvSpPr>
          <p:spPr>
            <a:xfrm>
              <a:off x="3654690" y="3946755"/>
              <a:ext cx="215789" cy="299156"/>
            </a:xfrm>
            <a:custGeom>
              <a:avLst/>
              <a:gdLst>
                <a:gd name="connsiteX0" fmla="*/ 107895 w 215789"/>
                <a:gd name="connsiteY0" fmla="*/ 0 h 299156"/>
                <a:gd name="connsiteX1" fmla="*/ 0 w 215789"/>
                <a:gd name="connsiteY1" fmla="*/ 107895 h 299156"/>
                <a:gd name="connsiteX2" fmla="*/ 20192 w 215789"/>
                <a:gd name="connsiteY2" fmla="*/ 170673 h 299156"/>
                <a:gd name="connsiteX3" fmla="*/ 99638 w 215789"/>
                <a:gd name="connsiteY3" fmla="*/ 294641 h 299156"/>
                <a:gd name="connsiteX4" fmla="*/ 116151 w 215789"/>
                <a:gd name="connsiteY4" fmla="*/ 294641 h 299156"/>
                <a:gd name="connsiteX5" fmla="*/ 195942 w 215789"/>
                <a:gd name="connsiteY5" fmla="*/ 170252 h 299156"/>
                <a:gd name="connsiteX6" fmla="*/ 215789 w 215789"/>
                <a:gd name="connsiteY6" fmla="*/ 107895 h 299156"/>
                <a:gd name="connsiteX7" fmla="*/ 107895 w 215789"/>
                <a:gd name="connsiteY7" fmla="*/ 0 h 299156"/>
                <a:gd name="connsiteX8" fmla="*/ 107895 w 215789"/>
                <a:gd name="connsiteY8" fmla="*/ 156938 h 299156"/>
                <a:gd name="connsiteX9" fmla="*/ 58852 w 215789"/>
                <a:gd name="connsiteY9" fmla="*/ 107895 h 299156"/>
                <a:gd name="connsiteX10" fmla="*/ 107895 w 215789"/>
                <a:gd name="connsiteY10" fmla="*/ 58852 h 299156"/>
                <a:gd name="connsiteX11" fmla="*/ 156938 w 215789"/>
                <a:gd name="connsiteY11" fmla="*/ 107895 h 299156"/>
                <a:gd name="connsiteX12" fmla="*/ 107895 w 215789"/>
                <a:gd name="connsiteY12" fmla="*/ 156938 h 29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789" h="299156">
                  <a:moveTo>
                    <a:pt x="107895" y="0"/>
                  </a:moveTo>
                  <a:cubicBezTo>
                    <a:pt x="49066" y="0"/>
                    <a:pt x="0" y="47389"/>
                    <a:pt x="0" y="107895"/>
                  </a:cubicBezTo>
                  <a:cubicBezTo>
                    <a:pt x="0" y="130913"/>
                    <a:pt x="6917" y="151439"/>
                    <a:pt x="20192" y="170673"/>
                  </a:cubicBezTo>
                  <a:lnTo>
                    <a:pt x="99638" y="294641"/>
                  </a:lnTo>
                  <a:cubicBezTo>
                    <a:pt x="103492" y="300667"/>
                    <a:pt x="112305" y="300656"/>
                    <a:pt x="116151" y="294641"/>
                  </a:cubicBezTo>
                  <a:lnTo>
                    <a:pt x="195942" y="170252"/>
                  </a:lnTo>
                  <a:cubicBezTo>
                    <a:pt x="208931" y="151889"/>
                    <a:pt x="215789" y="130328"/>
                    <a:pt x="215789" y="107895"/>
                  </a:cubicBezTo>
                  <a:cubicBezTo>
                    <a:pt x="215789" y="48401"/>
                    <a:pt x="167388" y="0"/>
                    <a:pt x="107895" y="0"/>
                  </a:cubicBezTo>
                  <a:close/>
                  <a:moveTo>
                    <a:pt x="107895" y="156938"/>
                  </a:moveTo>
                  <a:cubicBezTo>
                    <a:pt x="80854" y="156938"/>
                    <a:pt x="58852" y="134936"/>
                    <a:pt x="58852" y="107895"/>
                  </a:cubicBezTo>
                  <a:cubicBezTo>
                    <a:pt x="58852" y="80854"/>
                    <a:pt x="80854" y="58852"/>
                    <a:pt x="107895" y="58852"/>
                  </a:cubicBezTo>
                  <a:cubicBezTo>
                    <a:pt x="134936" y="58852"/>
                    <a:pt x="156938" y="80854"/>
                    <a:pt x="156938" y="107895"/>
                  </a:cubicBezTo>
                  <a:cubicBezTo>
                    <a:pt x="156938" y="134936"/>
                    <a:pt x="134936" y="156938"/>
                    <a:pt x="107895" y="156938"/>
                  </a:cubicBezTo>
                  <a:close/>
                </a:path>
              </a:pathLst>
            </a:custGeom>
            <a:solidFill>
              <a:srgbClr val="262626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Graphic 34">
              <a:extLst>
                <a:ext uri="{FF2B5EF4-FFF2-40B4-BE49-F238E27FC236}">
                  <a16:creationId xmlns:a16="http://schemas.microsoft.com/office/drawing/2014/main" id="{B2471250-5EFF-4161-8392-FDB1BA0EB6A4}"/>
                </a:ext>
              </a:extLst>
            </p:cNvPr>
            <p:cNvSpPr/>
            <p:nvPr/>
          </p:nvSpPr>
          <p:spPr>
            <a:xfrm>
              <a:off x="3615456" y="4172153"/>
              <a:ext cx="294257" cy="109401"/>
            </a:xfrm>
            <a:custGeom>
              <a:avLst/>
              <a:gdLst>
                <a:gd name="connsiteX0" fmla="*/ 223809 w 294257"/>
                <a:gd name="connsiteY0" fmla="*/ 0 h 109401"/>
                <a:gd name="connsiteX1" fmla="*/ 174418 w 294257"/>
                <a:gd name="connsiteY1" fmla="*/ 77218 h 109401"/>
                <a:gd name="connsiteX2" fmla="*/ 119830 w 294257"/>
                <a:gd name="connsiteY2" fmla="*/ 77237 h 109401"/>
                <a:gd name="connsiteX3" fmla="*/ 70359 w 294257"/>
                <a:gd name="connsiteY3" fmla="*/ 20 h 109401"/>
                <a:gd name="connsiteX4" fmla="*/ 0 w 294257"/>
                <a:gd name="connsiteY4" fmla="*/ 50550 h 109401"/>
                <a:gd name="connsiteX5" fmla="*/ 147129 w 294257"/>
                <a:gd name="connsiteY5" fmla="*/ 109402 h 109401"/>
                <a:gd name="connsiteX6" fmla="*/ 294258 w 294257"/>
                <a:gd name="connsiteY6" fmla="*/ 50550 h 109401"/>
                <a:gd name="connsiteX7" fmla="*/ 223809 w 294257"/>
                <a:gd name="connsiteY7" fmla="*/ 0 h 10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57" h="109401">
                  <a:moveTo>
                    <a:pt x="223809" y="0"/>
                  </a:moveTo>
                  <a:lnTo>
                    <a:pt x="174418" y="77218"/>
                  </a:lnTo>
                  <a:cubicBezTo>
                    <a:pt x="161634" y="97150"/>
                    <a:pt x="132553" y="97085"/>
                    <a:pt x="119830" y="77237"/>
                  </a:cubicBezTo>
                  <a:lnTo>
                    <a:pt x="70359" y="20"/>
                  </a:lnTo>
                  <a:cubicBezTo>
                    <a:pt x="26832" y="10084"/>
                    <a:pt x="0" y="28519"/>
                    <a:pt x="0" y="50550"/>
                  </a:cubicBezTo>
                  <a:cubicBezTo>
                    <a:pt x="0" y="88779"/>
                    <a:pt x="75806" y="109402"/>
                    <a:pt x="147129" y="109402"/>
                  </a:cubicBezTo>
                  <a:cubicBezTo>
                    <a:pt x="218452" y="109402"/>
                    <a:pt x="294258" y="88779"/>
                    <a:pt x="294258" y="50550"/>
                  </a:cubicBezTo>
                  <a:cubicBezTo>
                    <a:pt x="294258" y="28504"/>
                    <a:pt x="267388" y="10058"/>
                    <a:pt x="223809" y="0"/>
                  </a:cubicBezTo>
                  <a:close/>
                </a:path>
              </a:pathLst>
            </a:custGeom>
            <a:solidFill>
              <a:srgbClr val="4486FD"/>
            </a:solidFill>
            <a:ln w="6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E15744-FDCA-4330-9AAA-FE37AD7C8316}"/>
              </a:ext>
            </a:extLst>
          </p:cNvPr>
          <p:cNvCxnSpPr>
            <a:cxnSpLocks/>
          </p:cNvCxnSpPr>
          <p:nvPr/>
        </p:nvCxnSpPr>
        <p:spPr>
          <a:xfrm>
            <a:off x="885123" y="3741628"/>
            <a:ext cx="5391852" cy="0"/>
          </a:xfrm>
          <a:prstGeom prst="line">
            <a:avLst/>
          </a:prstGeom>
          <a:ln>
            <a:solidFill>
              <a:srgbClr val="448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E00F02-3CE3-41C3-86F1-4A773442FA13}"/>
              </a:ext>
            </a:extLst>
          </p:cNvPr>
          <p:cNvSpPr/>
          <p:nvPr/>
        </p:nvSpPr>
        <p:spPr>
          <a:xfrm>
            <a:off x="0" y="6071101"/>
            <a:ext cx="8877300" cy="367506"/>
          </a:xfrm>
          <a:prstGeom prst="rect">
            <a:avLst/>
          </a:prstGeom>
          <a:solidFill>
            <a:srgbClr val="448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21731-5CD4-4D59-8EA5-17A4F19C45C5}"/>
              </a:ext>
            </a:extLst>
          </p:cNvPr>
          <p:cNvSpPr txBox="1"/>
          <p:nvPr/>
        </p:nvSpPr>
        <p:spPr>
          <a:xfrm>
            <a:off x="3098098" y="6090585"/>
            <a:ext cx="903104" cy="29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Euclid Square Light" panose="020B0304000000000000" pitchFamily="34" charset="-52"/>
                <a:ea typeface="Euclid Square Light" panose="020B0304000000000000" pitchFamily="34" charset="-52"/>
              </a:rPr>
              <a:t>aequo.ua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2A4CEC-3F77-415B-A4D1-E64D464CF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7099300" y="0"/>
            <a:ext cx="509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262626"/>
      </a:dk1>
      <a:lt1>
        <a:sysClr val="window" lastClr="FFFFFF"/>
      </a:lt1>
      <a:dk2>
        <a:srgbClr val="000000"/>
      </a:dk2>
      <a:lt2>
        <a:srgbClr val="FFFFFF"/>
      </a:lt2>
      <a:accent1>
        <a:srgbClr val="4486FD"/>
      </a:accent1>
      <a:accent2>
        <a:srgbClr val="D9E2E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5">
      <a:majorFont>
        <a:latin typeface="Euclid Square"/>
        <a:ea typeface=""/>
        <a:cs typeface=""/>
      </a:majorFont>
      <a:minorFont>
        <a:latin typeface="Euclid Square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8EEF0EFAB2444B47E2E0B0F6A9F7C" ma:contentTypeVersion="15" ma:contentTypeDescription="Create a new document." ma:contentTypeScope="" ma:versionID="3bf56c7b8d7ade5449e22192bb42214e">
  <xsd:schema xmlns:xsd="http://www.w3.org/2001/XMLSchema" xmlns:xs="http://www.w3.org/2001/XMLSchema" xmlns:p="http://schemas.microsoft.com/office/2006/metadata/properties" xmlns:ns1="http://schemas.microsoft.com/sharepoint/v3" xmlns:ns3="c0f050a1-6e43-42c8-ba13-da908d2d7f36" xmlns:ns4="5b38a2f8-216d-4789-8918-7845733e799a" targetNamespace="http://schemas.microsoft.com/office/2006/metadata/properties" ma:root="true" ma:fieldsID="c0eab398986117ad2cbee4118039be88" ns1:_="" ns3:_="" ns4:_="">
    <xsd:import namespace="http://schemas.microsoft.com/sharepoint/v3"/>
    <xsd:import namespace="c0f050a1-6e43-42c8-ba13-da908d2d7f36"/>
    <xsd:import namespace="5b38a2f8-216d-4789-8918-7845733e79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050a1-6e43-42c8-ba13-da908d2d7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8a2f8-216d-4789-8918-7845733e79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9429E0-7ECD-4153-B6F9-02D00E99DA7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c0f050a1-6e43-42c8-ba13-da908d2d7f36"/>
    <ds:schemaRef ds:uri="http://schemas.openxmlformats.org/package/2006/metadata/core-properties"/>
    <ds:schemaRef ds:uri="http://schemas.microsoft.com/office/2006/documentManagement/types"/>
    <ds:schemaRef ds:uri="5b38a2f8-216d-4789-8918-7845733e79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D91CB3-33DD-4555-964B-1F8ACE522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63F57-ADD2-4499-9070-E8ADFC084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f050a1-6e43-42c8-ba13-da908d2d7f36"/>
    <ds:schemaRef ds:uri="5b38a2f8-216d-4789-8918-7845733e7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7935</TotalTime>
  <Words>237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Euclid Square Light</vt:lpstr>
      <vt:lpstr>Arial</vt:lpstr>
      <vt:lpstr>Euclid Square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AEQUO 2021</dc:title>
  <dc:creator>Reprezent</dc:creator>
  <cp:lastModifiedBy>Mykyta Polatayko | AEQUO</cp:lastModifiedBy>
  <cp:revision>349</cp:revision>
  <dcterms:created xsi:type="dcterms:W3CDTF">2018-05-23T13:41:48Z</dcterms:created>
  <dcterms:modified xsi:type="dcterms:W3CDTF">2021-11-23T07:51:48Z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0x010100CC28EEF0EFAB2444B47E2E0B0F6A9F7C</vt:lpwstr>
  </property>
  <property fmtid="{D5CDD505-2E9C-101B-9397-08002B2CF9AE}" pid="3" name="AuthorIds_UIVersion_3584">
    <vt:lpwstr>16</vt:lpwstr>
  </property>
  <property fmtid="{D5CDD505-2E9C-101B-9397-08002B2CF9AE}" pid="4" name="AuthorIds_UIVersion_4608">
    <vt:lpwstr>16</vt:lpwstr>
  </property>
  <property fmtid="{D5CDD505-2E9C-101B-9397-08002B2CF9AE}" pid="5" name="AuthorIds_UIVersion_5120">
    <vt:lpwstr>16</vt:lpwstr>
  </property>
  <property fmtid="{D5CDD505-2E9C-101B-9397-08002B2CF9AE}" pid="6" name="AuthorIds_UIVersion_5632">
    <vt:lpwstr>16</vt:lpwstr>
  </property>
  <property fmtid="{D5CDD505-2E9C-101B-9397-08002B2CF9AE}" pid="7" name="AuthorIds_UIVersion_6144">
    <vt:lpwstr>16</vt:lpwstr>
  </property>
  <property fmtid="{D5CDD505-2E9C-101B-9397-08002B2CF9AE}" pid="8" name="AuthorIds_UIVersion_8704">
    <vt:lpwstr>16</vt:lpwstr>
  </property>
</Properties>
</file>