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customXml/itemProps4.xml" ContentType="application/vnd.openxmlformats-officedocument.customXmlProperties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notesSlides/notesSlide5.xml" ContentType="application/vnd.openxmlformats-officedocument.presentationml.notesSlide+xml"/>
  <Override PartName="/customXml/itemProps2.xml" ContentType="application/vnd.openxmlformats-officedocument.customXml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docProps/app.xml" ContentType="application/vnd.openxmlformats-officedocument.extended-properties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9" r:id="rId5"/>
    <p:sldMasterId id="2147483759" r:id="rId6"/>
    <p:sldMasterId id="2147483760" r:id="rId7"/>
    <p:sldMasterId id="2147483753" r:id="rId8"/>
    <p:sldMasterId id="2147483755" r:id="rId9"/>
    <p:sldMasterId id="2147483754" r:id="rId10"/>
  </p:sldMasterIdLst>
  <p:notesMasterIdLst>
    <p:notesMasterId r:id="rId20"/>
  </p:notesMasterIdLst>
  <p:handoutMasterIdLst>
    <p:handoutMasterId r:id="rId21"/>
  </p:handoutMasterIdLst>
  <p:sldIdLst>
    <p:sldId id="1146" r:id="rId11"/>
    <p:sldId id="2134807742" r:id="rId12"/>
    <p:sldId id="2147377039" r:id="rId13"/>
    <p:sldId id="2147377038" r:id="rId14"/>
    <p:sldId id="2147377045" r:id="rId15"/>
    <p:sldId id="2147377043" r:id="rId16"/>
    <p:sldId id="2147377040" r:id="rId17"/>
    <p:sldId id="2147377041" r:id="rId18"/>
    <p:sldId id="2147377042" r:id="rId19"/>
  </p:sldIdLst>
  <p:sldSz cx="9144000" cy="5143500" type="screen16x9"/>
  <p:notesSz cx="6797675" cy="9926638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Calibri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Calibri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Calibri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Calibri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Calibri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Calibri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Calibri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Calibri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Calibri" charset="0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uhn" initials="h" lastIdx="14" clrIdx="0"/>
  <p:cmAuthor id="2" name="Lektorat" initials="Lektor" lastIdx="5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DB23"/>
    <a:srgbClr val="9A141B"/>
    <a:srgbClr val="9A0E26"/>
    <a:srgbClr val="831928"/>
    <a:srgbClr val="911B2C"/>
    <a:srgbClr val="216087"/>
    <a:srgbClr val="E6E7E7"/>
    <a:srgbClr val="C30003"/>
    <a:srgbClr val="B00100"/>
    <a:srgbClr val="04A875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A38E2FF-4552-4BD7-A501-09BF2E0F46FD}" v="2" dt="2021-11-09T20:31:05.67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995" autoAdjust="0"/>
    <p:restoredTop sz="42915" autoAdjust="0"/>
  </p:normalViewPr>
  <p:slideViewPr>
    <p:cSldViewPr snapToGrid="0">
      <p:cViewPr varScale="1">
        <p:scale>
          <a:sx n="46" d="100"/>
          <a:sy n="46" d="100"/>
        </p:scale>
        <p:origin x="-2534" y="-77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42306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3384"/>
    </p:cViewPr>
  </p:sorterViewPr>
  <p:notesViewPr>
    <p:cSldViewPr snapToGrid="0">
      <p:cViewPr varScale="1">
        <p:scale>
          <a:sx n="111" d="100"/>
          <a:sy n="111" d="100"/>
        </p:scale>
        <p:origin x="7824" y="120"/>
      </p:cViewPr>
      <p:guideLst>
        <p:guide orient="horz" pos="3127"/>
        <p:guide pos="2141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4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1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5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Master" Target="slideMasters/slideMaster6.xml"/><Relationship Id="rId19" Type="http://schemas.openxmlformats.org/officeDocument/2006/relationships/slide" Target="slides/slide9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5.xml"/><Relationship Id="rId14" Type="http://schemas.openxmlformats.org/officeDocument/2006/relationships/slide" Target="slides/slide4.xml"/><Relationship Id="rId22" Type="http://schemas.openxmlformats.org/officeDocument/2006/relationships/commentAuthors" Target="commentAuthors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vanna Oleshchenko" userId="3dd65562-f361-424c-b6e0-15fc9de8970d" providerId="ADAL" clId="{92D01603-66D5-434A-8AB6-CD8C9356080B}"/>
    <pc:docChg chg="undo custSel addSld delSld modSld">
      <pc:chgData name="Ivanna Oleshchenko" userId="3dd65562-f361-424c-b6e0-15fc9de8970d" providerId="ADAL" clId="{92D01603-66D5-434A-8AB6-CD8C9356080B}" dt="2021-11-08T20:06:13.420" v="766" actId="20577"/>
      <pc:docMkLst>
        <pc:docMk/>
      </pc:docMkLst>
      <pc:sldChg chg="del">
        <pc:chgData name="Ivanna Oleshchenko" userId="3dd65562-f361-424c-b6e0-15fc9de8970d" providerId="ADAL" clId="{92D01603-66D5-434A-8AB6-CD8C9356080B}" dt="2021-11-08T18:31:10.323" v="762" actId="47"/>
        <pc:sldMkLst>
          <pc:docMk/>
          <pc:sldMk cId="1036318156" sldId="1022"/>
        </pc:sldMkLst>
      </pc:sldChg>
      <pc:sldChg chg="del">
        <pc:chgData name="Ivanna Oleshchenko" userId="3dd65562-f361-424c-b6e0-15fc9de8970d" providerId="ADAL" clId="{92D01603-66D5-434A-8AB6-CD8C9356080B}" dt="2021-11-08T18:31:10.323" v="762" actId="47"/>
        <pc:sldMkLst>
          <pc:docMk/>
          <pc:sldMk cId="1294124110" sldId="1023"/>
        </pc:sldMkLst>
      </pc:sldChg>
      <pc:sldChg chg="del">
        <pc:chgData name="Ivanna Oleshchenko" userId="3dd65562-f361-424c-b6e0-15fc9de8970d" providerId="ADAL" clId="{92D01603-66D5-434A-8AB6-CD8C9356080B}" dt="2021-11-08T18:31:10.323" v="762" actId="47"/>
        <pc:sldMkLst>
          <pc:docMk/>
          <pc:sldMk cId="2545486061" sldId="1025"/>
        </pc:sldMkLst>
      </pc:sldChg>
      <pc:sldChg chg="del">
        <pc:chgData name="Ivanna Oleshchenko" userId="3dd65562-f361-424c-b6e0-15fc9de8970d" providerId="ADAL" clId="{92D01603-66D5-434A-8AB6-CD8C9356080B}" dt="2021-11-08T18:31:10.323" v="762" actId="47"/>
        <pc:sldMkLst>
          <pc:docMk/>
          <pc:sldMk cId="126061396" sldId="1027"/>
        </pc:sldMkLst>
      </pc:sldChg>
      <pc:sldChg chg="del">
        <pc:chgData name="Ivanna Oleshchenko" userId="3dd65562-f361-424c-b6e0-15fc9de8970d" providerId="ADAL" clId="{92D01603-66D5-434A-8AB6-CD8C9356080B}" dt="2021-11-08T18:31:10.323" v="762" actId="47"/>
        <pc:sldMkLst>
          <pc:docMk/>
          <pc:sldMk cId="2147356362" sldId="1029"/>
        </pc:sldMkLst>
      </pc:sldChg>
      <pc:sldChg chg="del">
        <pc:chgData name="Ivanna Oleshchenko" userId="3dd65562-f361-424c-b6e0-15fc9de8970d" providerId="ADAL" clId="{92D01603-66D5-434A-8AB6-CD8C9356080B}" dt="2021-11-08T18:31:10.323" v="762" actId="47"/>
        <pc:sldMkLst>
          <pc:docMk/>
          <pc:sldMk cId="2499802913" sldId="1032"/>
        </pc:sldMkLst>
      </pc:sldChg>
      <pc:sldChg chg="del">
        <pc:chgData name="Ivanna Oleshchenko" userId="3dd65562-f361-424c-b6e0-15fc9de8970d" providerId="ADAL" clId="{92D01603-66D5-434A-8AB6-CD8C9356080B}" dt="2021-11-08T18:31:10.323" v="762" actId="47"/>
        <pc:sldMkLst>
          <pc:docMk/>
          <pc:sldMk cId="3541339262" sldId="1033"/>
        </pc:sldMkLst>
      </pc:sldChg>
      <pc:sldChg chg="del">
        <pc:chgData name="Ivanna Oleshchenko" userId="3dd65562-f361-424c-b6e0-15fc9de8970d" providerId="ADAL" clId="{92D01603-66D5-434A-8AB6-CD8C9356080B}" dt="2021-11-08T18:31:10.323" v="762" actId="47"/>
        <pc:sldMkLst>
          <pc:docMk/>
          <pc:sldMk cId="1198881936" sldId="1034"/>
        </pc:sldMkLst>
      </pc:sldChg>
      <pc:sldChg chg="del">
        <pc:chgData name="Ivanna Oleshchenko" userId="3dd65562-f361-424c-b6e0-15fc9de8970d" providerId="ADAL" clId="{92D01603-66D5-434A-8AB6-CD8C9356080B}" dt="2021-11-08T18:31:10.323" v="762" actId="47"/>
        <pc:sldMkLst>
          <pc:docMk/>
          <pc:sldMk cId="911515267" sldId="1035"/>
        </pc:sldMkLst>
      </pc:sldChg>
      <pc:sldChg chg="del">
        <pc:chgData name="Ivanna Oleshchenko" userId="3dd65562-f361-424c-b6e0-15fc9de8970d" providerId="ADAL" clId="{92D01603-66D5-434A-8AB6-CD8C9356080B}" dt="2021-11-08T18:31:10.323" v="762" actId="47"/>
        <pc:sldMkLst>
          <pc:docMk/>
          <pc:sldMk cId="2868518682" sldId="1036"/>
        </pc:sldMkLst>
      </pc:sldChg>
      <pc:sldChg chg="del">
        <pc:chgData name="Ivanna Oleshchenko" userId="3dd65562-f361-424c-b6e0-15fc9de8970d" providerId="ADAL" clId="{92D01603-66D5-434A-8AB6-CD8C9356080B}" dt="2021-11-08T18:31:10.323" v="762" actId="47"/>
        <pc:sldMkLst>
          <pc:docMk/>
          <pc:sldMk cId="2825072699" sldId="1040"/>
        </pc:sldMkLst>
      </pc:sldChg>
      <pc:sldChg chg="del">
        <pc:chgData name="Ivanna Oleshchenko" userId="3dd65562-f361-424c-b6e0-15fc9de8970d" providerId="ADAL" clId="{92D01603-66D5-434A-8AB6-CD8C9356080B}" dt="2021-11-08T18:31:10.323" v="762" actId="47"/>
        <pc:sldMkLst>
          <pc:docMk/>
          <pc:sldMk cId="3646173539" sldId="1042"/>
        </pc:sldMkLst>
      </pc:sldChg>
      <pc:sldChg chg="del">
        <pc:chgData name="Ivanna Oleshchenko" userId="3dd65562-f361-424c-b6e0-15fc9de8970d" providerId="ADAL" clId="{92D01603-66D5-434A-8AB6-CD8C9356080B}" dt="2021-11-08T18:31:10.323" v="762" actId="47"/>
        <pc:sldMkLst>
          <pc:docMk/>
          <pc:sldMk cId="4271457832" sldId="1043"/>
        </pc:sldMkLst>
      </pc:sldChg>
      <pc:sldChg chg="del">
        <pc:chgData name="Ivanna Oleshchenko" userId="3dd65562-f361-424c-b6e0-15fc9de8970d" providerId="ADAL" clId="{92D01603-66D5-434A-8AB6-CD8C9356080B}" dt="2021-11-08T18:31:10.323" v="762" actId="47"/>
        <pc:sldMkLst>
          <pc:docMk/>
          <pc:sldMk cId="2700857234" sldId="1044"/>
        </pc:sldMkLst>
      </pc:sldChg>
      <pc:sldChg chg="del">
        <pc:chgData name="Ivanna Oleshchenko" userId="3dd65562-f361-424c-b6e0-15fc9de8970d" providerId="ADAL" clId="{92D01603-66D5-434A-8AB6-CD8C9356080B}" dt="2021-11-08T18:31:10.323" v="762" actId="47"/>
        <pc:sldMkLst>
          <pc:docMk/>
          <pc:sldMk cId="1664205887" sldId="1045"/>
        </pc:sldMkLst>
      </pc:sldChg>
      <pc:sldChg chg="del">
        <pc:chgData name="Ivanna Oleshchenko" userId="3dd65562-f361-424c-b6e0-15fc9de8970d" providerId="ADAL" clId="{92D01603-66D5-434A-8AB6-CD8C9356080B}" dt="2021-11-08T18:31:10.323" v="762" actId="47"/>
        <pc:sldMkLst>
          <pc:docMk/>
          <pc:sldMk cId="235592996" sldId="1047"/>
        </pc:sldMkLst>
      </pc:sldChg>
      <pc:sldChg chg="del">
        <pc:chgData name="Ivanna Oleshchenko" userId="3dd65562-f361-424c-b6e0-15fc9de8970d" providerId="ADAL" clId="{92D01603-66D5-434A-8AB6-CD8C9356080B}" dt="2021-11-08T18:31:10.323" v="762" actId="47"/>
        <pc:sldMkLst>
          <pc:docMk/>
          <pc:sldMk cId="2661547019" sldId="1048"/>
        </pc:sldMkLst>
      </pc:sldChg>
      <pc:sldChg chg="del">
        <pc:chgData name="Ivanna Oleshchenko" userId="3dd65562-f361-424c-b6e0-15fc9de8970d" providerId="ADAL" clId="{92D01603-66D5-434A-8AB6-CD8C9356080B}" dt="2021-11-08T18:31:10.323" v="762" actId="47"/>
        <pc:sldMkLst>
          <pc:docMk/>
          <pc:sldMk cId="498861017" sldId="1051"/>
        </pc:sldMkLst>
      </pc:sldChg>
      <pc:sldChg chg="del">
        <pc:chgData name="Ivanna Oleshchenko" userId="3dd65562-f361-424c-b6e0-15fc9de8970d" providerId="ADAL" clId="{92D01603-66D5-434A-8AB6-CD8C9356080B}" dt="2021-11-08T18:31:10.323" v="762" actId="47"/>
        <pc:sldMkLst>
          <pc:docMk/>
          <pc:sldMk cId="4243149481" sldId="1052"/>
        </pc:sldMkLst>
      </pc:sldChg>
      <pc:sldChg chg="del">
        <pc:chgData name="Ivanna Oleshchenko" userId="3dd65562-f361-424c-b6e0-15fc9de8970d" providerId="ADAL" clId="{92D01603-66D5-434A-8AB6-CD8C9356080B}" dt="2021-11-08T18:31:10.323" v="762" actId="47"/>
        <pc:sldMkLst>
          <pc:docMk/>
          <pc:sldMk cId="4255822502" sldId="1054"/>
        </pc:sldMkLst>
      </pc:sldChg>
      <pc:sldChg chg="del">
        <pc:chgData name="Ivanna Oleshchenko" userId="3dd65562-f361-424c-b6e0-15fc9de8970d" providerId="ADAL" clId="{92D01603-66D5-434A-8AB6-CD8C9356080B}" dt="2021-11-08T18:31:10.323" v="762" actId="47"/>
        <pc:sldMkLst>
          <pc:docMk/>
          <pc:sldMk cId="1672242999" sldId="1056"/>
        </pc:sldMkLst>
      </pc:sldChg>
      <pc:sldChg chg="del">
        <pc:chgData name="Ivanna Oleshchenko" userId="3dd65562-f361-424c-b6e0-15fc9de8970d" providerId="ADAL" clId="{92D01603-66D5-434A-8AB6-CD8C9356080B}" dt="2021-11-08T18:31:10.323" v="762" actId="47"/>
        <pc:sldMkLst>
          <pc:docMk/>
          <pc:sldMk cId="2748444655" sldId="1057"/>
        </pc:sldMkLst>
      </pc:sldChg>
      <pc:sldChg chg="del">
        <pc:chgData name="Ivanna Oleshchenko" userId="3dd65562-f361-424c-b6e0-15fc9de8970d" providerId="ADAL" clId="{92D01603-66D5-434A-8AB6-CD8C9356080B}" dt="2021-11-08T18:31:10.323" v="762" actId="47"/>
        <pc:sldMkLst>
          <pc:docMk/>
          <pc:sldMk cId="1287149284" sldId="1058"/>
        </pc:sldMkLst>
      </pc:sldChg>
      <pc:sldChg chg="del">
        <pc:chgData name="Ivanna Oleshchenko" userId="3dd65562-f361-424c-b6e0-15fc9de8970d" providerId="ADAL" clId="{92D01603-66D5-434A-8AB6-CD8C9356080B}" dt="2021-11-08T18:31:10.323" v="762" actId="47"/>
        <pc:sldMkLst>
          <pc:docMk/>
          <pc:sldMk cId="2760297255" sldId="1059"/>
        </pc:sldMkLst>
      </pc:sldChg>
      <pc:sldChg chg="del">
        <pc:chgData name="Ivanna Oleshchenko" userId="3dd65562-f361-424c-b6e0-15fc9de8970d" providerId="ADAL" clId="{92D01603-66D5-434A-8AB6-CD8C9356080B}" dt="2021-11-08T18:31:10.323" v="762" actId="47"/>
        <pc:sldMkLst>
          <pc:docMk/>
          <pc:sldMk cId="3226195734" sldId="1062"/>
        </pc:sldMkLst>
      </pc:sldChg>
      <pc:sldChg chg="del">
        <pc:chgData name="Ivanna Oleshchenko" userId="3dd65562-f361-424c-b6e0-15fc9de8970d" providerId="ADAL" clId="{92D01603-66D5-434A-8AB6-CD8C9356080B}" dt="2021-11-08T18:31:10.323" v="762" actId="47"/>
        <pc:sldMkLst>
          <pc:docMk/>
          <pc:sldMk cId="399938586" sldId="1065"/>
        </pc:sldMkLst>
      </pc:sldChg>
      <pc:sldChg chg="del">
        <pc:chgData name="Ivanna Oleshchenko" userId="3dd65562-f361-424c-b6e0-15fc9de8970d" providerId="ADAL" clId="{92D01603-66D5-434A-8AB6-CD8C9356080B}" dt="2021-11-08T18:31:10.323" v="762" actId="47"/>
        <pc:sldMkLst>
          <pc:docMk/>
          <pc:sldMk cId="1004034293" sldId="1068"/>
        </pc:sldMkLst>
      </pc:sldChg>
      <pc:sldChg chg="del">
        <pc:chgData name="Ivanna Oleshchenko" userId="3dd65562-f361-424c-b6e0-15fc9de8970d" providerId="ADAL" clId="{92D01603-66D5-434A-8AB6-CD8C9356080B}" dt="2021-11-08T18:31:10.323" v="762" actId="47"/>
        <pc:sldMkLst>
          <pc:docMk/>
          <pc:sldMk cId="4059605512" sldId="1071"/>
        </pc:sldMkLst>
      </pc:sldChg>
      <pc:sldChg chg="del">
        <pc:chgData name="Ivanna Oleshchenko" userId="3dd65562-f361-424c-b6e0-15fc9de8970d" providerId="ADAL" clId="{92D01603-66D5-434A-8AB6-CD8C9356080B}" dt="2021-11-08T18:31:10.323" v="762" actId="47"/>
        <pc:sldMkLst>
          <pc:docMk/>
          <pc:sldMk cId="822779652" sldId="1077"/>
        </pc:sldMkLst>
      </pc:sldChg>
      <pc:sldChg chg="del">
        <pc:chgData name="Ivanna Oleshchenko" userId="3dd65562-f361-424c-b6e0-15fc9de8970d" providerId="ADAL" clId="{92D01603-66D5-434A-8AB6-CD8C9356080B}" dt="2021-11-08T18:31:10.323" v="762" actId="47"/>
        <pc:sldMkLst>
          <pc:docMk/>
          <pc:sldMk cId="704905333" sldId="1078"/>
        </pc:sldMkLst>
      </pc:sldChg>
      <pc:sldChg chg="del">
        <pc:chgData name="Ivanna Oleshchenko" userId="3dd65562-f361-424c-b6e0-15fc9de8970d" providerId="ADAL" clId="{92D01603-66D5-434A-8AB6-CD8C9356080B}" dt="2021-11-08T18:31:10.323" v="762" actId="47"/>
        <pc:sldMkLst>
          <pc:docMk/>
          <pc:sldMk cId="3706995908" sldId="1079"/>
        </pc:sldMkLst>
      </pc:sldChg>
      <pc:sldChg chg="del">
        <pc:chgData name="Ivanna Oleshchenko" userId="3dd65562-f361-424c-b6e0-15fc9de8970d" providerId="ADAL" clId="{92D01603-66D5-434A-8AB6-CD8C9356080B}" dt="2021-11-08T18:31:10.323" v="762" actId="47"/>
        <pc:sldMkLst>
          <pc:docMk/>
          <pc:sldMk cId="232057480" sldId="1080"/>
        </pc:sldMkLst>
      </pc:sldChg>
      <pc:sldChg chg="del">
        <pc:chgData name="Ivanna Oleshchenko" userId="3dd65562-f361-424c-b6e0-15fc9de8970d" providerId="ADAL" clId="{92D01603-66D5-434A-8AB6-CD8C9356080B}" dt="2021-11-08T18:31:10.323" v="762" actId="47"/>
        <pc:sldMkLst>
          <pc:docMk/>
          <pc:sldMk cId="1861974712" sldId="1082"/>
        </pc:sldMkLst>
      </pc:sldChg>
      <pc:sldChg chg="del">
        <pc:chgData name="Ivanna Oleshchenko" userId="3dd65562-f361-424c-b6e0-15fc9de8970d" providerId="ADAL" clId="{92D01603-66D5-434A-8AB6-CD8C9356080B}" dt="2021-11-08T18:31:10.323" v="762" actId="47"/>
        <pc:sldMkLst>
          <pc:docMk/>
          <pc:sldMk cId="40348695" sldId="1083"/>
        </pc:sldMkLst>
      </pc:sldChg>
      <pc:sldChg chg="del">
        <pc:chgData name="Ivanna Oleshchenko" userId="3dd65562-f361-424c-b6e0-15fc9de8970d" providerId="ADAL" clId="{92D01603-66D5-434A-8AB6-CD8C9356080B}" dt="2021-11-08T18:31:10.323" v="762" actId="47"/>
        <pc:sldMkLst>
          <pc:docMk/>
          <pc:sldMk cId="1857480128" sldId="1086"/>
        </pc:sldMkLst>
      </pc:sldChg>
      <pc:sldChg chg="del">
        <pc:chgData name="Ivanna Oleshchenko" userId="3dd65562-f361-424c-b6e0-15fc9de8970d" providerId="ADAL" clId="{92D01603-66D5-434A-8AB6-CD8C9356080B}" dt="2021-11-08T18:31:10.323" v="762" actId="47"/>
        <pc:sldMkLst>
          <pc:docMk/>
          <pc:sldMk cId="3276607694" sldId="1089"/>
        </pc:sldMkLst>
      </pc:sldChg>
      <pc:sldChg chg="del">
        <pc:chgData name="Ivanna Oleshchenko" userId="3dd65562-f361-424c-b6e0-15fc9de8970d" providerId="ADAL" clId="{92D01603-66D5-434A-8AB6-CD8C9356080B}" dt="2021-11-08T18:31:10.323" v="762" actId="47"/>
        <pc:sldMkLst>
          <pc:docMk/>
          <pc:sldMk cId="1941743754" sldId="1090"/>
        </pc:sldMkLst>
      </pc:sldChg>
      <pc:sldChg chg="del">
        <pc:chgData name="Ivanna Oleshchenko" userId="3dd65562-f361-424c-b6e0-15fc9de8970d" providerId="ADAL" clId="{92D01603-66D5-434A-8AB6-CD8C9356080B}" dt="2021-11-08T18:31:10.323" v="762" actId="47"/>
        <pc:sldMkLst>
          <pc:docMk/>
          <pc:sldMk cId="3588384151" sldId="1093"/>
        </pc:sldMkLst>
      </pc:sldChg>
      <pc:sldChg chg="del">
        <pc:chgData name="Ivanna Oleshchenko" userId="3dd65562-f361-424c-b6e0-15fc9de8970d" providerId="ADAL" clId="{92D01603-66D5-434A-8AB6-CD8C9356080B}" dt="2021-11-08T18:31:10.323" v="762" actId="47"/>
        <pc:sldMkLst>
          <pc:docMk/>
          <pc:sldMk cId="1416646477" sldId="1095"/>
        </pc:sldMkLst>
      </pc:sldChg>
      <pc:sldChg chg="del">
        <pc:chgData name="Ivanna Oleshchenko" userId="3dd65562-f361-424c-b6e0-15fc9de8970d" providerId="ADAL" clId="{92D01603-66D5-434A-8AB6-CD8C9356080B}" dt="2021-11-08T18:31:10.323" v="762" actId="47"/>
        <pc:sldMkLst>
          <pc:docMk/>
          <pc:sldMk cId="4250433608" sldId="1097"/>
        </pc:sldMkLst>
      </pc:sldChg>
      <pc:sldChg chg="del">
        <pc:chgData name="Ivanna Oleshchenko" userId="3dd65562-f361-424c-b6e0-15fc9de8970d" providerId="ADAL" clId="{92D01603-66D5-434A-8AB6-CD8C9356080B}" dt="2021-11-08T18:31:10.323" v="762" actId="47"/>
        <pc:sldMkLst>
          <pc:docMk/>
          <pc:sldMk cId="3320980004" sldId="1098"/>
        </pc:sldMkLst>
      </pc:sldChg>
      <pc:sldChg chg="del">
        <pc:chgData name="Ivanna Oleshchenko" userId="3dd65562-f361-424c-b6e0-15fc9de8970d" providerId="ADAL" clId="{92D01603-66D5-434A-8AB6-CD8C9356080B}" dt="2021-11-08T18:31:10.323" v="762" actId="47"/>
        <pc:sldMkLst>
          <pc:docMk/>
          <pc:sldMk cId="1376494125" sldId="1100"/>
        </pc:sldMkLst>
      </pc:sldChg>
      <pc:sldChg chg="del">
        <pc:chgData name="Ivanna Oleshchenko" userId="3dd65562-f361-424c-b6e0-15fc9de8970d" providerId="ADAL" clId="{92D01603-66D5-434A-8AB6-CD8C9356080B}" dt="2021-11-08T18:31:10.323" v="762" actId="47"/>
        <pc:sldMkLst>
          <pc:docMk/>
          <pc:sldMk cId="1002153166" sldId="1101"/>
        </pc:sldMkLst>
      </pc:sldChg>
      <pc:sldChg chg="del">
        <pc:chgData name="Ivanna Oleshchenko" userId="3dd65562-f361-424c-b6e0-15fc9de8970d" providerId="ADAL" clId="{92D01603-66D5-434A-8AB6-CD8C9356080B}" dt="2021-11-08T18:31:10.323" v="762" actId="47"/>
        <pc:sldMkLst>
          <pc:docMk/>
          <pc:sldMk cId="2029561186" sldId="1103"/>
        </pc:sldMkLst>
      </pc:sldChg>
      <pc:sldChg chg="del">
        <pc:chgData name="Ivanna Oleshchenko" userId="3dd65562-f361-424c-b6e0-15fc9de8970d" providerId="ADAL" clId="{92D01603-66D5-434A-8AB6-CD8C9356080B}" dt="2021-11-08T18:31:10.323" v="762" actId="47"/>
        <pc:sldMkLst>
          <pc:docMk/>
          <pc:sldMk cId="550570184" sldId="1104"/>
        </pc:sldMkLst>
      </pc:sldChg>
      <pc:sldChg chg="del">
        <pc:chgData name="Ivanna Oleshchenko" userId="3dd65562-f361-424c-b6e0-15fc9de8970d" providerId="ADAL" clId="{92D01603-66D5-434A-8AB6-CD8C9356080B}" dt="2021-11-08T18:31:10.323" v="762" actId="47"/>
        <pc:sldMkLst>
          <pc:docMk/>
          <pc:sldMk cId="2684140468" sldId="1105"/>
        </pc:sldMkLst>
      </pc:sldChg>
      <pc:sldChg chg="del">
        <pc:chgData name="Ivanna Oleshchenko" userId="3dd65562-f361-424c-b6e0-15fc9de8970d" providerId="ADAL" clId="{92D01603-66D5-434A-8AB6-CD8C9356080B}" dt="2021-11-08T18:31:10.323" v="762" actId="47"/>
        <pc:sldMkLst>
          <pc:docMk/>
          <pc:sldMk cId="3395627009" sldId="1107"/>
        </pc:sldMkLst>
      </pc:sldChg>
      <pc:sldChg chg="del">
        <pc:chgData name="Ivanna Oleshchenko" userId="3dd65562-f361-424c-b6e0-15fc9de8970d" providerId="ADAL" clId="{92D01603-66D5-434A-8AB6-CD8C9356080B}" dt="2021-11-08T18:31:10.323" v="762" actId="47"/>
        <pc:sldMkLst>
          <pc:docMk/>
          <pc:sldMk cId="3968911194" sldId="1108"/>
        </pc:sldMkLst>
      </pc:sldChg>
      <pc:sldChg chg="del">
        <pc:chgData name="Ivanna Oleshchenko" userId="3dd65562-f361-424c-b6e0-15fc9de8970d" providerId="ADAL" clId="{92D01603-66D5-434A-8AB6-CD8C9356080B}" dt="2021-11-08T18:31:10.323" v="762" actId="47"/>
        <pc:sldMkLst>
          <pc:docMk/>
          <pc:sldMk cId="1234068439" sldId="1109"/>
        </pc:sldMkLst>
      </pc:sldChg>
      <pc:sldChg chg="del">
        <pc:chgData name="Ivanna Oleshchenko" userId="3dd65562-f361-424c-b6e0-15fc9de8970d" providerId="ADAL" clId="{92D01603-66D5-434A-8AB6-CD8C9356080B}" dt="2021-11-08T18:31:10.323" v="762" actId="47"/>
        <pc:sldMkLst>
          <pc:docMk/>
          <pc:sldMk cId="3900540003" sldId="1110"/>
        </pc:sldMkLst>
      </pc:sldChg>
      <pc:sldChg chg="del">
        <pc:chgData name="Ivanna Oleshchenko" userId="3dd65562-f361-424c-b6e0-15fc9de8970d" providerId="ADAL" clId="{92D01603-66D5-434A-8AB6-CD8C9356080B}" dt="2021-11-08T18:31:10.323" v="762" actId="47"/>
        <pc:sldMkLst>
          <pc:docMk/>
          <pc:sldMk cId="3330504920" sldId="1111"/>
        </pc:sldMkLst>
      </pc:sldChg>
      <pc:sldChg chg="del">
        <pc:chgData name="Ivanna Oleshchenko" userId="3dd65562-f361-424c-b6e0-15fc9de8970d" providerId="ADAL" clId="{92D01603-66D5-434A-8AB6-CD8C9356080B}" dt="2021-11-08T18:31:10.323" v="762" actId="47"/>
        <pc:sldMkLst>
          <pc:docMk/>
          <pc:sldMk cId="2703324349" sldId="1112"/>
        </pc:sldMkLst>
      </pc:sldChg>
      <pc:sldChg chg="del">
        <pc:chgData name="Ivanna Oleshchenko" userId="3dd65562-f361-424c-b6e0-15fc9de8970d" providerId="ADAL" clId="{92D01603-66D5-434A-8AB6-CD8C9356080B}" dt="2021-11-08T18:31:10.323" v="762" actId="47"/>
        <pc:sldMkLst>
          <pc:docMk/>
          <pc:sldMk cId="313559425" sldId="1116"/>
        </pc:sldMkLst>
      </pc:sldChg>
      <pc:sldChg chg="del">
        <pc:chgData name="Ivanna Oleshchenko" userId="3dd65562-f361-424c-b6e0-15fc9de8970d" providerId="ADAL" clId="{92D01603-66D5-434A-8AB6-CD8C9356080B}" dt="2021-11-08T18:31:10.323" v="762" actId="47"/>
        <pc:sldMkLst>
          <pc:docMk/>
          <pc:sldMk cId="193218481" sldId="1117"/>
        </pc:sldMkLst>
      </pc:sldChg>
      <pc:sldChg chg="del">
        <pc:chgData name="Ivanna Oleshchenko" userId="3dd65562-f361-424c-b6e0-15fc9de8970d" providerId="ADAL" clId="{92D01603-66D5-434A-8AB6-CD8C9356080B}" dt="2021-11-08T18:31:10.323" v="762" actId="47"/>
        <pc:sldMkLst>
          <pc:docMk/>
          <pc:sldMk cId="2431441129" sldId="1118"/>
        </pc:sldMkLst>
      </pc:sldChg>
      <pc:sldChg chg="del">
        <pc:chgData name="Ivanna Oleshchenko" userId="3dd65562-f361-424c-b6e0-15fc9de8970d" providerId="ADAL" clId="{92D01603-66D5-434A-8AB6-CD8C9356080B}" dt="2021-11-08T18:31:10.323" v="762" actId="47"/>
        <pc:sldMkLst>
          <pc:docMk/>
          <pc:sldMk cId="542913259" sldId="1119"/>
        </pc:sldMkLst>
      </pc:sldChg>
      <pc:sldChg chg="del">
        <pc:chgData name="Ivanna Oleshchenko" userId="3dd65562-f361-424c-b6e0-15fc9de8970d" providerId="ADAL" clId="{92D01603-66D5-434A-8AB6-CD8C9356080B}" dt="2021-11-08T18:31:10.323" v="762" actId="47"/>
        <pc:sldMkLst>
          <pc:docMk/>
          <pc:sldMk cId="706151566" sldId="1120"/>
        </pc:sldMkLst>
      </pc:sldChg>
      <pc:sldChg chg="del">
        <pc:chgData name="Ivanna Oleshchenko" userId="3dd65562-f361-424c-b6e0-15fc9de8970d" providerId="ADAL" clId="{92D01603-66D5-434A-8AB6-CD8C9356080B}" dt="2021-11-08T18:31:10.323" v="762" actId="47"/>
        <pc:sldMkLst>
          <pc:docMk/>
          <pc:sldMk cId="642640292" sldId="1122"/>
        </pc:sldMkLst>
      </pc:sldChg>
      <pc:sldChg chg="del">
        <pc:chgData name="Ivanna Oleshchenko" userId="3dd65562-f361-424c-b6e0-15fc9de8970d" providerId="ADAL" clId="{92D01603-66D5-434A-8AB6-CD8C9356080B}" dt="2021-11-08T18:31:10.323" v="762" actId="47"/>
        <pc:sldMkLst>
          <pc:docMk/>
          <pc:sldMk cId="1364157535" sldId="1123"/>
        </pc:sldMkLst>
      </pc:sldChg>
      <pc:sldChg chg="del">
        <pc:chgData name="Ivanna Oleshchenko" userId="3dd65562-f361-424c-b6e0-15fc9de8970d" providerId="ADAL" clId="{92D01603-66D5-434A-8AB6-CD8C9356080B}" dt="2021-11-08T18:31:10.323" v="762" actId="47"/>
        <pc:sldMkLst>
          <pc:docMk/>
          <pc:sldMk cId="3233796908" sldId="1132"/>
        </pc:sldMkLst>
      </pc:sldChg>
      <pc:sldChg chg="del">
        <pc:chgData name="Ivanna Oleshchenko" userId="3dd65562-f361-424c-b6e0-15fc9de8970d" providerId="ADAL" clId="{92D01603-66D5-434A-8AB6-CD8C9356080B}" dt="2021-11-08T18:31:10.323" v="762" actId="47"/>
        <pc:sldMkLst>
          <pc:docMk/>
          <pc:sldMk cId="1321304777" sldId="1134"/>
        </pc:sldMkLst>
      </pc:sldChg>
      <pc:sldChg chg="del">
        <pc:chgData name="Ivanna Oleshchenko" userId="3dd65562-f361-424c-b6e0-15fc9de8970d" providerId="ADAL" clId="{92D01603-66D5-434A-8AB6-CD8C9356080B}" dt="2021-11-08T18:31:10.323" v="762" actId="47"/>
        <pc:sldMkLst>
          <pc:docMk/>
          <pc:sldMk cId="400115380" sldId="1135"/>
        </pc:sldMkLst>
      </pc:sldChg>
      <pc:sldChg chg="del">
        <pc:chgData name="Ivanna Oleshchenko" userId="3dd65562-f361-424c-b6e0-15fc9de8970d" providerId="ADAL" clId="{92D01603-66D5-434A-8AB6-CD8C9356080B}" dt="2021-11-08T18:31:10.323" v="762" actId="47"/>
        <pc:sldMkLst>
          <pc:docMk/>
          <pc:sldMk cId="3626174778" sldId="1136"/>
        </pc:sldMkLst>
      </pc:sldChg>
      <pc:sldChg chg="del">
        <pc:chgData name="Ivanna Oleshchenko" userId="3dd65562-f361-424c-b6e0-15fc9de8970d" providerId="ADAL" clId="{92D01603-66D5-434A-8AB6-CD8C9356080B}" dt="2021-11-08T18:31:10.323" v="762" actId="47"/>
        <pc:sldMkLst>
          <pc:docMk/>
          <pc:sldMk cId="2206519124" sldId="1137"/>
        </pc:sldMkLst>
      </pc:sldChg>
      <pc:sldChg chg="del">
        <pc:chgData name="Ivanna Oleshchenko" userId="3dd65562-f361-424c-b6e0-15fc9de8970d" providerId="ADAL" clId="{92D01603-66D5-434A-8AB6-CD8C9356080B}" dt="2021-11-08T18:31:10.323" v="762" actId="47"/>
        <pc:sldMkLst>
          <pc:docMk/>
          <pc:sldMk cId="4080986325" sldId="1138"/>
        </pc:sldMkLst>
      </pc:sldChg>
      <pc:sldChg chg="del">
        <pc:chgData name="Ivanna Oleshchenko" userId="3dd65562-f361-424c-b6e0-15fc9de8970d" providerId="ADAL" clId="{92D01603-66D5-434A-8AB6-CD8C9356080B}" dt="2021-11-08T18:31:10.323" v="762" actId="47"/>
        <pc:sldMkLst>
          <pc:docMk/>
          <pc:sldMk cId="3033038897" sldId="1145"/>
        </pc:sldMkLst>
      </pc:sldChg>
      <pc:sldChg chg="del">
        <pc:chgData name="Ivanna Oleshchenko" userId="3dd65562-f361-424c-b6e0-15fc9de8970d" providerId="ADAL" clId="{92D01603-66D5-434A-8AB6-CD8C9356080B}" dt="2021-11-08T18:31:10.323" v="762" actId="47"/>
        <pc:sldMkLst>
          <pc:docMk/>
          <pc:sldMk cId="3241380972" sldId="1149"/>
        </pc:sldMkLst>
      </pc:sldChg>
      <pc:sldChg chg="del">
        <pc:chgData name="Ivanna Oleshchenko" userId="3dd65562-f361-424c-b6e0-15fc9de8970d" providerId="ADAL" clId="{92D01603-66D5-434A-8AB6-CD8C9356080B}" dt="2021-11-08T18:31:10.323" v="762" actId="47"/>
        <pc:sldMkLst>
          <pc:docMk/>
          <pc:sldMk cId="1476954915" sldId="1152"/>
        </pc:sldMkLst>
      </pc:sldChg>
      <pc:sldChg chg="del">
        <pc:chgData name="Ivanna Oleshchenko" userId="3dd65562-f361-424c-b6e0-15fc9de8970d" providerId="ADAL" clId="{92D01603-66D5-434A-8AB6-CD8C9356080B}" dt="2021-11-08T18:31:10.323" v="762" actId="47"/>
        <pc:sldMkLst>
          <pc:docMk/>
          <pc:sldMk cId="3351239929" sldId="1153"/>
        </pc:sldMkLst>
      </pc:sldChg>
      <pc:sldChg chg="del">
        <pc:chgData name="Ivanna Oleshchenko" userId="3dd65562-f361-424c-b6e0-15fc9de8970d" providerId="ADAL" clId="{92D01603-66D5-434A-8AB6-CD8C9356080B}" dt="2021-11-08T18:31:10.323" v="762" actId="47"/>
        <pc:sldMkLst>
          <pc:docMk/>
          <pc:sldMk cId="4013731982" sldId="1154"/>
        </pc:sldMkLst>
      </pc:sldChg>
      <pc:sldChg chg="del">
        <pc:chgData name="Ivanna Oleshchenko" userId="3dd65562-f361-424c-b6e0-15fc9de8970d" providerId="ADAL" clId="{92D01603-66D5-434A-8AB6-CD8C9356080B}" dt="2021-11-08T18:31:10.323" v="762" actId="47"/>
        <pc:sldMkLst>
          <pc:docMk/>
          <pc:sldMk cId="873597712" sldId="2134807249"/>
        </pc:sldMkLst>
      </pc:sldChg>
      <pc:sldChg chg="del">
        <pc:chgData name="Ivanna Oleshchenko" userId="3dd65562-f361-424c-b6e0-15fc9de8970d" providerId="ADAL" clId="{92D01603-66D5-434A-8AB6-CD8C9356080B}" dt="2021-11-08T18:31:10.323" v="762" actId="47"/>
        <pc:sldMkLst>
          <pc:docMk/>
          <pc:sldMk cId="2483166931" sldId="2134807324"/>
        </pc:sldMkLst>
      </pc:sldChg>
      <pc:sldChg chg="del">
        <pc:chgData name="Ivanna Oleshchenko" userId="3dd65562-f361-424c-b6e0-15fc9de8970d" providerId="ADAL" clId="{92D01603-66D5-434A-8AB6-CD8C9356080B}" dt="2021-11-08T18:31:10.323" v="762" actId="47"/>
        <pc:sldMkLst>
          <pc:docMk/>
          <pc:sldMk cId="649396519" sldId="2134807325"/>
        </pc:sldMkLst>
      </pc:sldChg>
      <pc:sldChg chg="del">
        <pc:chgData name="Ivanna Oleshchenko" userId="3dd65562-f361-424c-b6e0-15fc9de8970d" providerId="ADAL" clId="{92D01603-66D5-434A-8AB6-CD8C9356080B}" dt="2021-11-08T18:31:10.323" v="762" actId="47"/>
        <pc:sldMkLst>
          <pc:docMk/>
          <pc:sldMk cId="1648707137" sldId="2134807378"/>
        </pc:sldMkLst>
      </pc:sldChg>
      <pc:sldChg chg="del">
        <pc:chgData name="Ivanna Oleshchenko" userId="3dd65562-f361-424c-b6e0-15fc9de8970d" providerId="ADAL" clId="{92D01603-66D5-434A-8AB6-CD8C9356080B}" dt="2021-11-08T18:31:10.323" v="762" actId="47"/>
        <pc:sldMkLst>
          <pc:docMk/>
          <pc:sldMk cId="3809258329" sldId="2134807380"/>
        </pc:sldMkLst>
      </pc:sldChg>
      <pc:sldChg chg="del">
        <pc:chgData name="Ivanna Oleshchenko" userId="3dd65562-f361-424c-b6e0-15fc9de8970d" providerId="ADAL" clId="{92D01603-66D5-434A-8AB6-CD8C9356080B}" dt="2021-11-08T18:31:10.323" v="762" actId="47"/>
        <pc:sldMkLst>
          <pc:docMk/>
          <pc:sldMk cId="1778899993" sldId="2134807381"/>
        </pc:sldMkLst>
      </pc:sldChg>
      <pc:sldChg chg="del">
        <pc:chgData name="Ivanna Oleshchenko" userId="3dd65562-f361-424c-b6e0-15fc9de8970d" providerId="ADAL" clId="{92D01603-66D5-434A-8AB6-CD8C9356080B}" dt="2021-11-08T18:31:10.323" v="762" actId="47"/>
        <pc:sldMkLst>
          <pc:docMk/>
          <pc:sldMk cId="1919752015" sldId="2134807382"/>
        </pc:sldMkLst>
      </pc:sldChg>
      <pc:sldChg chg="del">
        <pc:chgData name="Ivanna Oleshchenko" userId="3dd65562-f361-424c-b6e0-15fc9de8970d" providerId="ADAL" clId="{92D01603-66D5-434A-8AB6-CD8C9356080B}" dt="2021-11-08T18:31:10.323" v="762" actId="47"/>
        <pc:sldMkLst>
          <pc:docMk/>
          <pc:sldMk cId="1780675743" sldId="2134807384"/>
        </pc:sldMkLst>
      </pc:sldChg>
      <pc:sldChg chg="del">
        <pc:chgData name="Ivanna Oleshchenko" userId="3dd65562-f361-424c-b6e0-15fc9de8970d" providerId="ADAL" clId="{92D01603-66D5-434A-8AB6-CD8C9356080B}" dt="2021-11-08T18:31:10.323" v="762" actId="47"/>
        <pc:sldMkLst>
          <pc:docMk/>
          <pc:sldMk cId="1303404303" sldId="2134807385"/>
        </pc:sldMkLst>
      </pc:sldChg>
      <pc:sldChg chg="del">
        <pc:chgData name="Ivanna Oleshchenko" userId="3dd65562-f361-424c-b6e0-15fc9de8970d" providerId="ADAL" clId="{92D01603-66D5-434A-8AB6-CD8C9356080B}" dt="2021-11-08T18:31:10.323" v="762" actId="47"/>
        <pc:sldMkLst>
          <pc:docMk/>
          <pc:sldMk cId="405044049" sldId="2134807386"/>
        </pc:sldMkLst>
      </pc:sldChg>
      <pc:sldChg chg="del">
        <pc:chgData name="Ivanna Oleshchenko" userId="3dd65562-f361-424c-b6e0-15fc9de8970d" providerId="ADAL" clId="{92D01603-66D5-434A-8AB6-CD8C9356080B}" dt="2021-11-08T18:31:10.323" v="762" actId="47"/>
        <pc:sldMkLst>
          <pc:docMk/>
          <pc:sldMk cId="3103142391" sldId="2134807387"/>
        </pc:sldMkLst>
      </pc:sldChg>
      <pc:sldChg chg="del">
        <pc:chgData name="Ivanna Oleshchenko" userId="3dd65562-f361-424c-b6e0-15fc9de8970d" providerId="ADAL" clId="{92D01603-66D5-434A-8AB6-CD8C9356080B}" dt="2021-11-08T18:31:10.323" v="762" actId="47"/>
        <pc:sldMkLst>
          <pc:docMk/>
          <pc:sldMk cId="1785123043" sldId="2134807388"/>
        </pc:sldMkLst>
      </pc:sldChg>
      <pc:sldChg chg="del">
        <pc:chgData name="Ivanna Oleshchenko" userId="3dd65562-f361-424c-b6e0-15fc9de8970d" providerId="ADAL" clId="{92D01603-66D5-434A-8AB6-CD8C9356080B}" dt="2021-11-08T18:31:10.323" v="762" actId="47"/>
        <pc:sldMkLst>
          <pc:docMk/>
          <pc:sldMk cId="2975822469" sldId="2134807389"/>
        </pc:sldMkLst>
      </pc:sldChg>
      <pc:sldChg chg="del">
        <pc:chgData name="Ivanna Oleshchenko" userId="3dd65562-f361-424c-b6e0-15fc9de8970d" providerId="ADAL" clId="{92D01603-66D5-434A-8AB6-CD8C9356080B}" dt="2021-11-08T18:31:10.323" v="762" actId="47"/>
        <pc:sldMkLst>
          <pc:docMk/>
          <pc:sldMk cId="813390806" sldId="2134807392"/>
        </pc:sldMkLst>
      </pc:sldChg>
      <pc:sldChg chg="del">
        <pc:chgData name="Ivanna Oleshchenko" userId="3dd65562-f361-424c-b6e0-15fc9de8970d" providerId="ADAL" clId="{92D01603-66D5-434A-8AB6-CD8C9356080B}" dt="2021-11-08T18:31:10.323" v="762" actId="47"/>
        <pc:sldMkLst>
          <pc:docMk/>
          <pc:sldMk cId="407515601" sldId="2134807393"/>
        </pc:sldMkLst>
      </pc:sldChg>
      <pc:sldChg chg="addSp delSp modSp add del mod">
        <pc:chgData name="Ivanna Oleshchenko" userId="3dd65562-f361-424c-b6e0-15fc9de8970d" providerId="ADAL" clId="{92D01603-66D5-434A-8AB6-CD8C9356080B}" dt="2021-11-08T18:25:28.467" v="676" actId="47"/>
        <pc:sldMkLst>
          <pc:docMk/>
          <pc:sldMk cId="1598022231" sldId="2134807607"/>
        </pc:sldMkLst>
        <pc:spChg chg="mod">
          <ac:chgData name="Ivanna Oleshchenko" userId="3dd65562-f361-424c-b6e0-15fc9de8970d" providerId="ADAL" clId="{92D01603-66D5-434A-8AB6-CD8C9356080B}" dt="2021-11-08T18:06:24.735" v="437" actId="1076"/>
          <ac:spMkLst>
            <pc:docMk/>
            <pc:sldMk cId="1598022231" sldId="2134807607"/>
            <ac:spMk id="22" creationId="{E4243D48-63CD-4E5A-86CD-3BAA0B154F20}"/>
          </ac:spMkLst>
        </pc:spChg>
        <pc:spChg chg="mod">
          <ac:chgData name="Ivanna Oleshchenko" userId="3dd65562-f361-424c-b6e0-15fc9de8970d" providerId="ADAL" clId="{92D01603-66D5-434A-8AB6-CD8C9356080B}" dt="2021-11-08T18:07:30.183" v="443" actId="1076"/>
          <ac:spMkLst>
            <pc:docMk/>
            <pc:sldMk cId="1598022231" sldId="2134807607"/>
            <ac:spMk id="23" creationId="{A64AE8C0-B6AF-4C46-9F77-D3255EDFECA7}"/>
          </ac:spMkLst>
        </pc:spChg>
        <pc:spChg chg="mod">
          <ac:chgData name="Ivanna Oleshchenko" userId="3dd65562-f361-424c-b6e0-15fc9de8970d" providerId="ADAL" clId="{92D01603-66D5-434A-8AB6-CD8C9356080B}" dt="2021-11-08T18:07:14.220" v="442" actId="1076"/>
          <ac:spMkLst>
            <pc:docMk/>
            <pc:sldMk cId="1598022231" sldId="2134807607"/>
            <ac:spMk id="24" creationId="{1928CADF-5FB6-4BF1-BC4A-2C0D38D6E95F}"/>
          </ac:spMkLst>
        </pc:spChg>
        <pc:spChg chg="mod">
          <ac:chgData name="Ivanna Oleshchenko" userId="3dd65562-f361-424c-b6e0-15fc9de8970d" providerId="ADAL" clId="{92D01603-66D5-434A-8AB6-CD8C9356080B}" dt="2021-11-08T18:10:56.719" v="526" actId="14100"/>
          <ac:spMkLst>
            <pc:docMk/>
            <pc:sldMk cId="1598022231" sldId="2134807607"/>
            <ac:spMk id="26" creationId="{CB035C7B-AC3B-4DCC-AE78-A2681D6268B7}"/>
          </ac:spMkLst>
        </pc:spChg>
        <pc:spChg chg="mod">
          <ac:chgData name="Ivanna Oleshchenko" userId="3dd65562-f361-424c-b6e0-15fc9de8970d" providerId="ADAL" clId="{92D01603-66D5-434A-8AB6-CD8C9356080B}" dt="2021-11-08T18:11:54.282" v="539" actId="14100"/>
          <ac:spMkLst>
            <pc:docMk/>
            <pc:sldMk cId="1598022231" sldId="2134807607"/>
            <ac:spMk id="27" creationId="{59C45C03-70D3-48FE-AA6A-EDFF766AF5AA}"/>
          </ac:spMkLst>
        </pc:spChg>
        <pc:spChg chg="mod">
          <ac:chgData name="Ivanna Oleshchenko" userId="3dd65562-f361-424c-b6e0-15fc9de8970d" providerId="ADAL" clId="{92D01603-66D5-434A-8AB6-CD8C9356080B}" dt="2021-11-08T18:06:35.304" v="438" actId="255"/>
          <ac:spMkLst>
            <pc:docMk/>
            <pc:sldMk cId="1598022231" sldId="2134807607"/>
            <ac:spMk id="28" creationId="{6041FC8F-0025-4437-A59F-28926F59439E}"/>
          </ac:spMkLst>
        </pc:spChg>
        <pc:spChg chg="mod">
          <ac:chgData name="Ivanna Oleshchenko" userId="3dd65562-f361-424c-b6e0-15fc9de8970d" providerId="ADAL" clId="{92D01603-66D5-434A-8AB6-CD8C9356080B}" dt="2021-11-08T18:02:35.198" v="321" actId="14100"/>
          <ac:spMkLst>
            <pc:docMk/>
            <pc:sldMk cId="1598022231" sldId="2134807607"/>
            <ac:spMk id="30" creationId="{A88E3207-C689-4853-BCC9-47AC93FE1F2D}"/>
          </ac:spMkLst>
        </pc:spChg>
        <pc:spChg chg="add del">
          <ac:chgData name="Ivanna Oleshchenko" userId="3dd65562-f361-424c-b6e0-15fc9de8970d" providerId="ADAL" clId="{92D01603-66D5-434A-8AB6-CD8C9356080B}" dt="2021-11-08T18:05:29.726" v="417" actId="478"/>
          <ac:spMkLst>
            <pc:docMk/>
            <pc:sldMk cId="1598022231" sldId="2134807607"/>
            <ac:spMk id="31" creationId="{24471D50-DFD0-4BAA-8854-6B6C2F3E1D0B}"/>
          </ac:spMkLst>
        </pc:spChg>
        <pc:spChg chg="mod">
          <ac:chgData name="Ivanna Oleshchenko" userId="3dd65562-f361-424c-b6e0-15fc9de8970d" providerId="ADAL" clId="{92D01603-66D5-434A-8AB6-CD8C9356080B}" dt="2021-11-08T18:05:21.271" v="415" actId="1076"/>
          <ac:spMkLst>
            <pc:docMk/>
            <pc:sldMk cId="1598022231" sldId="2134807607"/>
            <ac:spMk id="36" creationId="{B2E15B9C-0F0F-41E1-A426-523523FFEF0B}"/>
          </ac:spMkLst>
        </pc:spChg>
        <pc:spChg chg="mod">
          <ac:chgData name="Ivanna Oleshchenko" userId="3dd65562-f361-424c-b6e0-15fc9de8970d" providerId="ADAL" clId="{92D01603-66D5-434A-8AB6-CD8C9356080B}" dt="2021-11-08T18:10:19.942" v="521" actId="20577"/>
          <ac:spMkLst>
            <pc:docMk/>
            <pc:sldMk cId="1598022231" sldId="2134807607"/>
            <ac:spMk id="40" creationId="{FE249BC0-8362-4EB2-84A9-77BC561C45FB}"/>
          </ac:spMkLst>
        </pc:spChg>
        <pc:spChg chg="del">
          <ac:chgData name="Ivanna Oleshchenko" userId="3dd65562-f361-424c-b6e0-15fc9de8970d" providerId="ADAL" clId="{92D01603-66D5-434A-8AB6-CD8C9356080B}" dt="2021-11-08T17:58:53.973" v="205" actId="478"/>
          <ac:spMkLst>
            <pc:docMk/>
            <pc:sldMk cId="1598022231" sldId="2134807607"/>
            <ac:spMk id="43" creationId="{36D479BF-9149-4C27-9F84-16A44096176F}"/>
          </ac:spMkLst>
        </pc:spChg>
        <pc:picChg chg="add mod">
          <ac:chgData name="Ivanna Oleshchenko" userId="3dd65562-f361-424c-b6e0-15fc9de8970d" providerId="ADAL" clId="{92D01603-66D5-434A-8AB6-CD8C9356080B}" dt="2021-11-08T18:11:56.648" v="540" actId="14100"/>
          <ac:picMkLst>
            <pc:docMk/>
            <pc:sldMk cId="1598022231" sldId="2134807607"/>
            <ac:picMk id="32" creationId="{638038B6-D4C1-4E1F-A8C1-9EB3B3AEF7F9}"/>
          </ac:picMkLst>
        </pc:picChg>
        <pc:picChg chg="del">
          <ac:chgData name="Ivanna Oleshchenko" userId="3dd65562-f361-424c-b6e0-15fc9de8970d" providerId="ADAL" clId="{92D01603-66D5-434A-8AB6-CD8C9356080B}" dt="2021-11-08T18:11:25.207" v="533" actId="478"/>
          <ac:picMkLst>
            <pc:docMk/>
            <pc:sldMk cId="1598022231" sldId="2134807607"/>
            <ac:picMk id="38" creationId="{8E0C823B-FF0A-4CC6-BA1C-1830ECA8E854}"/>
          </ac:picMkLst>
        </pc:picChg>
      </pc:sldChg>
      <pc:sldChg chg="del">
        <pc:chgData name="Ivanna Oleshchenko" userId="3dd65562-f361-424c-b6e0-15fc9de8970d" providerId="ADAL" clId="{92D01603-66D5-434A-8AB6-CD8C9356080B}" dt="2021-11-08T18:25:34.044" v="677" actId="47"/>
        <pc:sldMkLst>
          <pc:docMk/>
          <pc:sldMk cId="2267045241" sldId="2134807745"/>
        </pc:sldMkLst>
      </pc:sldChg>
      <pc:sldChg chg="add del">
        <pc:chgData name="Ivanna Oleshchenko" userId="3dd65562-f361-424c-b6e0-15fc9de8970d" providerId="ADAL" clId="{92D01603-66D5-434A-8AB6-CD8C9356080B}" dt="2021-11-08T17:02:46.262" v="125" actId="47"/>
        <pc:sldMkLst>
          <pc:docMk/>
          <pc:sldMk cId="1312955823" sldId="2134807747"/>
        </pc:sldMkLst>
      </pc:sldChg>
      <pc:sldChg chg="modSp add del mod">
        <pc:chgData name="Ivanna Oleshchenko" userId="3dd65562-f361-424c-b6e0-15fc9de8970d" providerId="ADAL" clId="{92D01603-66D5-434A-8AB6-CD8C9356080B}" dt="2021-11-08T17:02:26.066" v="124" actId="47"/>
        <pc:sldMkLst>
          <pc:docMk/>
          <pc:sldMk cId="821152610" sldId="2145705916"/>
        </pc:sldMkLst>
        <pc:picChg chg="mod">
          <ac:chgData name="Ivanna Oleshchenko" userId="3dd65562-f361-424c-b6e0-15fc9de8970d" providerId="ADAL" clId="{92D01603-66D5-434A-8AB6-CD8C9356080B}" dt="2021-11-08T16:53:12.361" v="14" actId="14100"/>
          <ac:picMkLst>
            <pc:docMk/>
            <pc:sldMk cId="821152610" sldId="2145705916"/>
            <ac:picMk id="9" creationId="{21356816-D52A-4109-BA2B-55F2F941D7C1}"/>
          </ac:picMkLst>
        </pc:picChg>
      </pc:sldChg>
      <pc:sldChg chg="del">
        <pc:chgData name="Ivanna Oleshchenko" userId="3dd65562-f361-424c-b6e0-15fc9de8970d" providerId="ADAL" clId="{92D01603-66D5-434A-8AB6-CD8C9356080B}" dt="2021-11-08T18:31:10.323" v="762" actId="47"/>
        <pc:sldMkLst>
          <pc:docMk/>
          <pc:sldMk cId="3022364836" sldId="2145706277"/>
        </pc:sldMkLst>
      </pc:sldChg>
      <pc:sldChg chg="del">
        <pc:chgData name="Ivanna Oleshchenko" userId="3dd65562-f361-424c-b6e0-15fc9de8970d" providerId="ADAL" clId="{92D01603-66D5-434A-8AB6-CD8C9356080B}" dt="2021-11-08T18:31:10.323" v="762" actId="47"/>
        <pc:sldMkLst>
          <pc:docMk/>
          <pc:sldMk cId="402742677" sldId="2145706407"/>
        </pc:sldMkLst>
      </pc:sldChg>
      <pc:sldChg chg="del">
        <pc:chgData name="Ivanna Oleshchenko" userId="3dd65562-f361-424c-b6e0-15fc9de8970d" providerId="ADAL" clId="{92D01603-66D5-434A-8AB6-CD8C9356080B}" dt="2021-11-08T18:31:10.323" v="762" actId="47"/>
        <pc:sldMkLst>
          <pc:docMk/>
          <pc:sldMk cId="1336934526" sldId="2147376659"/>
        </pc:sldMkLst>
      </pc:sldChg>
      <pc:sldChg chg="del">
        <pc:chgData name="Ivanna Oleshchenko" userId="3dd65562-f361-424c-b6e0-15fc9de8970d" providerId="ADAL" clId="{92D01603-66D5-434A-8AB6-CD8C9356080B}" dt="2021-11-08T18:31:10.323" v="762" actId="47"/>
        <pc:sldMkLst>
          <pc:docMk/>
          <pc:sldMk cId="975935522" sldId="2147376660"/>
        </pc:sldMkLst>
      </pc:sldChg>
      <pc:sldChg chg="del">
        <pc:chgData name="Ivanna Oleshchenko" userId="3dd65562-f361-424c-b6e0-15fc9de8970d" providerId="ADAL" clId="{92D01603-66D5-434A-8AB6-CD8C9356080B}" dt="2021-11-08T18:31:10.323" v="762" actId="47"/>
        <pc:sldMkLst>
          <pc:docMk/>
          <pc:sldMk cId="3996788024" sldId="2147376662"/>
        </pc:sldMkLst>
      </pc:sldChg>
      <pc:sldChg chg="del">
        <pc:chgData name="Ivanna Oleshchenko" userId="3dd65562-f361-424c-b6e0-15fc9de8970d" providerId="ADAL" clId="{92D01603-66D5-434A-8AB6-CD8C9356080B}" dt="2021-11-08T18:31:10.323" v="762" actId="47"/>
        <pc:sldMkLst>
          <pc:docMk/>
          <pc:sldMk cId="2464004666" sldId="2147376663"/>
        </pc:sldMkLst>
      </pc:sldChg>
      <pc:sldChg chg="del">
        <pc:chgData name="Ivanna Oleshchenko" userId="3dd65562-f361-424c-b6e0-15fc9de8970d" providerId="ADAL" clId="{92D01603-66D5-434A-8AB6-CD8C9356080B}" dt="2021-11-08T18:31:10.323" v="762" actId="47"/>
        <pc:sldMkLst>
          <pc:docMk/>
          <pc:sldMk cId="2870932671" sldId="2147377034"/>
        </pc:sldMkLst>
      </pc:sldChg>
      <pc:sldChg chg="del">
        <pc:chgData name="Ivanna Oleshchenko" userId="3dd65562-f361-424c-b6e0-15fc9de8970d" providerId="ADAL" clId="{92D01603-66D5-434A-8AB6-CD8C9356080B}" dt="2021-11-08T18:31:10.323" v="762" actId="47"/>
        <pc:sldMkLst>
          <pc:docMk/>
          <pc:sldMk cId="2461684" sldId="2147377035"/>
        </pc:sldMkLst>
      </pc:sldChg>
      <pc:sldChg chg="modAnim">
        <pc:chgData name="Ivanna Oleshchenko" userId="3dd65562-f361-424c-b6e0-15fc9de8970d" providerId="ADAL" clId="{92D01603-66D5-434A-8AB6-CD8C9356080B}" dt="2021-11-08T18:29:56.350" v="734"/>
        <pc:sldMkLst>
          <pc:docMk/>
          <pc:sldMk cId="1635020163" sldId="2147377038"/>
        </pc:sldMkLst>
      </pc:sldChg>
      <pc:sldChg chg="addSp delSp modSp mod">
        <pc:chgData name="Ivanna Oleshchenko" userId="3dd65562-f361-424c-b6e0-15fc9de8970d" providerId="ADAL" clId="{92D01603-66D5-434A-8AB6-CD8C9356080B}" dt="2021-11-08T20:06:13.420" v="766" actId="20577"/>
        <pc:sldMkLst>
          <pc:docMk/>
          <pc:sldMk cId="2115857352" sldId="2147377039"/>
        </pc:sldMkLst>
        <pc:spChg chg="mod">
          <ac:chgData name="Ivanna Oleshchenko" userId="3dd65562-f361-424c-b6e0-15fc9de8970d" providerId="ADAL" clId="{92D01603-66D5-434A-8AB6-CD8C9356080B}" dt="2021-11-08T20:06:13.420" v="766" actId="20577"/>
          <ac:spMkLst>
            <pc:docMk/>
            <pc:sldMk cId="2115857352" sldId="2147377039"/>
            <ac:spMk id="14" creationId="{C69AA79F-4FA4-4131-B920-42944EB1D303}"/>
          </ac:spMkLst>
        </pc:spChg>
        <pc:spChg chg="mod">
          <ac:chgData name="Ivanna Oleshchenko" userId="3dd65562-f361-424c-b6e0-15fc9de8970d" providerId="ADAL" clId="{92D01603-66D5-434A-8AB6-CD8C9356080B}" dt="2021-11-08T18:29:41.187" v="733"/>
          <ac:spMkLst>
            <pc:docMk/>
            <pc:sldMk cId="2115857352" sldId="2147377039"/>
            <ac:spMk id="25" creationId="{4EBAB877-DCC2-406C-B08C-B3A2856475C5}"/>
          </ac:spMkLst>
        </pc:spChg>
        <pc:spChg chg="add del mod">
          <ac:chgData name="Ivanna Oleshchenko" userId="3dd65562-f361-424c-b6e0-15fc9de8970d" providerId="ADAL" clId="{92D01603-66D5-434A-8AB6-CD8C9356080B}" dt="2021-11-08T16:51:09.610" v="4"/>
          <ac:spMkLst>
            <pc:docMk/>
            <pc:sldMk cId="2115857352" sldId="2147377039"/>
            <ac:spMk id="28" creationId="{90BE6FE0-428F-403C-A5DC-FE947F351675}"/>
          </ac:spMkLst>
        </pc:spChg>
        <pc:spChg chg="add del mod">
          <ac:chgData name="Ivanna Oleshchenko" userId="3dd65562-f361-424c-b6e0-15fc9de8970d" providerId="ADAL" clId="{92D01603-66D5-434A-8AB6-CD8C9356080B}" dt="2021-11-08T16:51:27.832" v="6"/>
          <ac:spMkLst>
            <pc:docMk/>
            <pc:sldMk cId="2115857352" sldId="2147377039"/>
            <ac:spMk id="30" creationId="{86D2EEE6-AF37-4B27-85E4-DCFDF37F78C8}"/>
          </ac:spMkLst>
        </pc:spChg>
        <pc:spChg chg="add del mod">
          <ac:chgData name="Ivanna Oleshchenko" userId="3dd65562-f361-424c-b6e0-15fc9de8970d" providerId="ADAL" clId="{92D01603-66D5-434A-8AB6-CD8C9356080B}" dt="2021-11-08T16:51:57.458" v="9"/>
          <ac:spMkLst>
            <pc:docMk/>
            <pc:sldMk cId="2115857352" sldId="2147377039"/>
            <ac:spMk id="33" creationId="{3EE40A58-3B40-464D-9C97-CB89B15EDF7D}"/>
          </ac:spMkLst>
        </pc:spChg>
        <pc:picChg chg="del">
          <ac:chgData name="Ivanna Oleshchenko" userId="3dd65562-f361-424c-b6e0-15fc9de8970d" providerId="ADAL" clId="{92D01603-66D5-434A-8AB6-CD8C9356080B}" dt="2021-11-08T16:51:25.474" v="5" actId="478"/>
          <ac:picMkLst>
            <pc:docMk/>
            <pc:sldMk cId="2115857352" sldId="2147377039"/>
            <ac:picMk id="22" creationId="{4A2D7441-BAE2-47FF-9844-CD148269E5CC}"/>
          </ac:picMkLst>
        </pc:picChg>
        <pc:picChg chg="del">
          <ac:chgData name="Ivanna Oleshchenko" userId="3dd65562-f361-424c-b6e0-15fc9de8970d" providerId="ADAL" clId="{92D01603-66D5-434A-8AB6-CD8C9356080B}" dt="2021-11-08T16:51:06.942" v="3" actId="478"/>
          <ac:picMkLst>
            <pc:docMk/>
            <pc:sldMk cId="2115857352" sldId="2147377039"/>
            <ac:picMk id="23" creationId="{A02264D7-8D5C-4F20-A626-E07ED9BBBB2F}"/>
          </ac:picMkLst>
        </pc:picChg>
        <pc:picChg chg="add del mod">
          <ac:chgData name="Ivanna Oleshchenko" userId="3dd65562-f361-424c-b6e0-15fc9de8970d" providerId="ADAL" clId="{92D01603-66D5-434A-8AB6-CD8C9356080B}" dt="2021-11-08T16:51:05.461" v="2"/>
          <ac:picMkLst>
            <pc:docMk/>
            <pc:sldMk cId="2115857352" sldId="2147377039"/>
            <ac:picMk id="27" creationId="{09A65750-1C9E-486E-9CA1-A0921A577375}"/>
          </ac:picMkLst>
        </pc:picChg>
        <pc:picChg chg="add del mod">
          <ac:chgData name="Ivanna Oleshchenko" userId="3dd65562-f361-424c-b6e0-15fc9de8970d" providerId="ADAL" clId="{92D01603-66D5-434A-8AB6-CD8C9356080B}" dt="2021-11-08T16:51:47.356" v="8" actId="478"/>
          <ac:picMkLst>
            <pc:docMk/>
            <pc:sldMk cId="2115857352" sldId="2147377039"/>
            <ac:picMk id="29" creationId="{800C0CE5-9A62-4314-8178-4EC3EB4D3151}"/>
          </ac:picMkLst>
        </pc:picChg>
        <pc:picChg chg="add mod">
          <ac:chgData name="Ivanna Oleshchenko" userId="3dd65562-f361-424c-b6e0-15fc9de8970d" providerId="ADAL" clId="{92D01603-66D5-434A-8AB6-CD8C9356080B}" dt="2021-11-08T16:51:31.346" v="7" actId="27614"/>
          <ac:picMkLst>
            <pc:docMk/>
            <pc:sldMk cId="2115857352" sldId="2147377039"/>
            <ac:picMk id="32" creationId="{D0E489B7-5D7E-4065-A1D2-9A7A5EB86542}"/>
          </ac:picMkLst>
        </pc:picChg>
        <pc:picChg chg="add mod">
          <ac:chgData name="Ivanna Oleshchenko" userId="3dd65562-f361-424c-b6e0-15fc9de8970d" providerId="ADAL" clId="{92D01603-66D5-434A-8AB6-CD8C9356080B}" dt="2021-11-08T16:52:00.255" v="10" actId="27614"/>
          <ac:picMkLst>
            <pc:docMk/>
            <pc:sldMk cId="2115857352" sldId="2147377039"/>
            <ac:picMk id="35" creationId="{E6DE0DE7-0B33-495F-B09B-B4FAF3D40BCB}"/>
          </ac:picMkLst>
        </pc:picChg>
      </pc:sldChg>
      <pc:sldChg chg="addSp delSp modSp new mod">
        <pc:chgData name="Ivanna Oleshchenko" userId="3dd65562-f361-424c-b6e0-15fc9de8970d" providerId="ADAL" clId="{92D01603-66D5-434A-8AB6-CD8C9356080B}" dt="2021-11-08T18:30:57.744" v="761" actId="20577"/>
        <pc:sldMkLst>
          <pc:docMk/>
          <pc:sldMk cId="4004424211" sldId="2147377040"/>
        </pc:sldMkLst>
        <pc:spChg chg="mod">
          <ac:chgData name="Ivanna Oleshchenko" userId="3dd65562-f361-424c-b6e0-15fc9de8970d" providerId="ADAL" clId="{92D01603-66D5-434A-8AB6-CD8C9356080B}" dt="2021-11-08T18:30:57.744" v="761" actId="20577"/>
          <ac:spMkLst>
            <pc:docMk/>
            <pc:sldMk cId="4004424211" sldId="2147377040"/>
            <ac:spMk id="2" creationId="{26072A10-37F4-49DE-A7A3-339EF0D17CB3}"/>
          </ac:spMkLst>
        </pc:spChg>
        <pc:spChg chg="mod">
          <ac:chgData name="Ivanna Oleshchenko" userId="3dd65562-f361-424c-b6e0-15fc9de8970d" providerId="ADAL" clId="{92D01603-66D5-434A-8AB6-CD8C9356080B}" dt="2021-11-08T18:30:51.509" v="753" actId="20577"/>
          <ac:spMkLst>
            <pc:docMk/>
            <pc:sldMk cId="4004424211" sldId="2147377040"/>
            <ac:spMk id="3" creationId="{53A91533-B10B-40BB-8381-91286A7B2986}"/>
          </ac:spMkLst>
        </pc:spChg>
        <pc:spChg chg="del">
          <ac:chgData name="Ivanna Oleshchenko" userId="3dd65562-f361-424c-b6e0-15fc9de8970d" providerId="ADAL" clId="{92D01603-66D5-434A-8AB6-CD8C9356080B}" dt="2021-11-08T17:36:51.673" v="138" actId="478"/>
          <ac:spMkLst>
            <pc:docMk/>
            <pc:sldMk cId="4004424211" sldId="2147377040"/>
            <ac:spMk id="4" creationId="{4B164D78-B19A-44B2-A522-6D710ADAA608}"/>
          </ac:spMkLst>
        </pc:spChg>
        <pc:spChg chg="add del">
          <ac:chgData name="Ivanna Oleshchenko" userId="3dd65562-f361-424c-b6e0-15fc9de8970d" providerId="ADAL" clId="{92D01603-66D5-434A-8AB6-CD8C9356080B}" dt="2021-11-08T16:54:19.296" v="18" actId="478"/>
          <ac:spMkLst>
            <pc:docMk/>
            <pc:sldMk cId="4004424211" sldId="2147377040"/>
            <ac:spMk id="5" creationId="{AE012712-F728-4B74-9456-AB21A80BB83D}"/>
          </ac:spMkLst>
        </pc:spChg>
        <pc:spChg chg="mod">
          <ac:chgData name="Ivanna Oleshchenko" userId="3dd65562-f361-424c-b6e0-15fc9de8970d" providerId="ADAL" clId="{92D01603-66D5-434A-8AB6-CD8C9356080B}" dt="2021-11-08T17:36:47.969" v="137" actId="1076"/>
          <ac:spMkLst>
            <pc:docMk/>
            <pc:sldMk cId="4004424211" sldId="2147377040"/>
            <ac:spMk id="6" creationId="{82FDF1C3-5284-4362-BA27-E93671A04C71}"/>
          </ac:spMkLst>
        </pc:spChg>
        <pc:spChg chg="del">
          <ac:chgData name="Ivanna Oleshchenko" userId="3dd65562-f361-424c-b6e0-15fc9de8970d" providerId="ADAL" clId="{92D01603-66D5-434A-8AB6-CD8C9356080B}" dt="2021-11-08T16:59:10.776" v="106" actId="478"/>
          <ac:spMkLst>
            <pc:docMk/>
            <pc:sldMk cId="4004424211" sldId="2147377040"/>
            <ac:spMk id="7" creationId="{048BCB21-3653-41B7-A80A-C94EC65CA0D3}"/>
          </ac:spMkLst>
        </pc:spChg>
        <pc:spChg chg="mod">
          <ac:chgData name="Ivanna Oleshchenko" userId="3dd65562-f361-424c-b6e0-15fc9de8970d" providerId="ADAL" clId="{92D01603-66D5-434A-8AB6-CD8C9356080B}" dt="2021-11-08T17:36:47.969" v="137" actId="1076"/>
          <ac:spMkLst>
            <pc:docMk/>
            <pc:sldMk cId="4004424211" sldId="2147377040"/>
            <ac:spMk id="8" creationId="{701BA0FF-7110-4B22-A7E4-7C3FC0444047}"/>
          </ac:spMkLst>
        </pc:spChg>
        <pc:spChg chg="del">
          <ac:chgData name="Ivanna Oleshchenko" userId="3dd65562-f361-424c-b6e0-15fc9de8970d" providerId="ADAL" clId="{92D01603-66D5-434A-8AB6-CD8C9356080B}" dt="2021-11-08T16:57:54.869" v="27" actId="478"/>
          <ac:spMkLst>
            <pc:docMk/>
            <pc:sldMk cId="4004424211" sldId="2147377040"/>
            <ac:spMk id="9" creationId="{7E868D50-CD04-4186-837D-8F006D47E086}"/>
          </ac:spMkLst>
        </pc:spChg>
        <pc:picChg chg="add del mod ord modCrop">
          <ac:chgData name="Ivanna Oleshchenko" userId="3dd65562-f361-424c-b6e0-15fc9de8970d" providerId="ADAL" clId="{92D01603-66D5-434A-8AB6-CD8C9356080B}" dt="2021-11-08T16:54:17.649" v="17" actId="22"/>
          <ac:picMkLst>
            <pc:docMk/>
            <pc:sldMk cId="4004424211" sldId="2147377040"/>
            <ac:picMk id="12" creationId="{DD4259B4-B48D-46B4-9F8D-46D642E0E214}"/>
          </ac:picMkLst>
        </pc:picChg>
        <pc:picChg chg="add del mod">
          <ac:chgData name="Ivanna Oleshchenko" userId="3dd65562-f361-424c-b6e0-15fc9de8970d" providerId="ADAL" clId="{92D01603-66D5-434A-8AB6-CD8C9356080B}" dt="2021-11-08T16:54:28.909" v="21" actId="478"/>
          <ac:picMkLst>
            <pc:docMk/>
            <pc:sldMk cId="4004424211" sldId="2147377040"/>
            <ac:picMk id="14" creationId="{156007E0-FF7E-4084-8A06-632A4274BD27}"/>
          </ac:picMkLst>
        </pc:picChg>
        <pc:picChg chg="add mod modCrop">
          <ac:chgData name="Ivanna Oleshchenko" userId="3dd65562-f361-424c-b6e0-15fc9de8970d" providerId="ADAL" clId="{92D01603-66D5-434A-8AB6-CD8C9356080B}" dt="2021-11-08T17:36:47.969" v="137" actId="1076"/>
          <ac:picMkLst>
            <pc:docMk/>
            <pc:sldMk cId="4004424211" sldId="2147377040"/>
            <ac:picMk id="15" creationId="{7C969D1A-4859-434B-AB2E-1542A121A323}"/>
          </ac:picMkLst>
        </pc:picChg>
        <pc:picChg chg="add mod">
          <ac:chgData name="Ivanna Oleshchenko" userId="3dd65562-f361-424c-b6e0-15fc9de8970d" providerId="ADAL" clId="{92D01603-66D5-434A-8AB6-CD8C9356080B}" dt="2021-11-08T17:36:47.969" v="137" actId="1076"/>
          <ac:picMkLst>
            <pc:docMk/>
            <pc:sldMk cId="4004424211" sldId="2147377040"/>
            <ac:picMk id="6146" creationId="{03335C40-57B2-4DAA-9759-A48370B9AC8F}"/>
          </ac:picMkLst>
        </pc:picChg>
        <pc:picChg chg="add mod">
          <ac:chgData name="Ivanna Oleshchenko" userId="3dd65562-f361-424c-b6e0-15fc9de8970d" providerId="ADAL" clId="{92D01603-66D5-434A-8AB6-CD8C9356080B}" dt="2021-11-08T17:36:47.969" v="137" actId="1076"/>
          <ac:picMkLst>
            <pc:docMk/>
            <pc:sldMk cId="4004424211" sldId="2147377040"/>
            <ac:picMk id="6148" creationId="{8D0181AC-DAF8-46B1-8A6B-38D62AF02976}"/>
          </ac:picMkLst>
        </pc:picChg>
      </pc:sldChg>
      <pc:sldChg chg="addSp modSp new mod modClrScheme modAnim chgLayout">
        <pc:chgData name="Ivanna Oleshchenko" userId="3dd65562-f361-424c-b6e0-15fc9de8970d" providerId="ADAL" clId="{92D01603-66D5-434A-8AB6-CD8C9356080B}" dt="2021-11-08T17:36:05.918" v="130"/>
        <pc:sldMkLst>
          <pc:docMk/>
          <pc:sldMk cId="2819824991" sldId="2147377041"/>
        </pc:sldMkLst>
        <pc:picChg chg="add mod">
          <ac:chgData name="Ivanna Oleshchenko" userId="3dd65562-f361-424c-b6e0-15fc9de8970d" providerId="ADAL" clId="{92D01603-66D5-434A-8AB6-CD8C9356080B}" dt="2021-11-08T17:35:50.377" v="128" actId="26606"/>
          <ac:picMkLst>
            <pc:docMk/>
            <pc:sldMk cId="2819824991" sldId="2147377041"/>
            <ac:picMk id="2" creationId="{8C9B0838-E30B-465B-9493-EDD21B2A1CDD}"/>
          </ac:picMkLst>
        </pc:picChg>
      </pc:sldChg>
      <pc:sldChg chg="modSp add mod">
        <pc:chgData name="Ivanna Oleshchenko" userId="3dd65562-f361-424c-b6e0-15fc9de8970d" providerId="ADAL" clId="{92D01603-66D5-434A-8AB6-CD8C9356080B}" dt="2021-11-08T17:36:27.502" v="136" actId="20577"/>
        <pc:sldMkLst>
          <pc:docMk/>
          <pc:sldMk cId="4257141886" sldId="2147377042"/>
        </pc:sldMkLst>
        <pc:spChg chg="mod">
          <ac:chgData name="Ivanna Oleshchenko" userId="3dd65562-f361-424c-b6e0-15fc9de8970d" providerId="ADAL" clId="{92D01603-66D5-434A-8AB6-CD8C9356080B}" dt="2021-11-08T17:36:27.502" v="136" actId="20577"/>
          <ac:spMkLst>
            <pc:docMk/>
            <pc:sldMk cId="4257141886" sldId="2147377042"/>
            <ac:spMk id="2" creationId="{C2334B34-077A-9741-8C61-54E21008D83C}"/>
          </ac:spMkLst>
        </pc:spChg>
      </pc:sldChg>
      <pc:sldChg chg="addSp delSp modSp new mod modNotesTx">
        <pc:chgData name="Ivanna Oleshchenko" userId="3dd65562-f361-424c-b6e0-15fc9de8970d" providerId="ADAL" clId="{92D01603-66D5-434A-8AB6-CD8C9356080B}" dt="2021-11-08T18:25:18.031" v="674" actId="1076"/>
        <pc:sldMkLst>
          <pc:docMk/>
          <pc:sldMk cId="2182474914" sldId="2147377043"/>
        </pc:sldMkLst>
        <pc:spChg chg="del">
          <ac:chgData name="Ivanna Oleshchenko" userId="3dd65562-f361-424c-b6e0-15fc9de8970d" providerId="ADAL" clId="{92D01603-66D5-434A-8AB6-CD8C9356080B}" dt="2021-11-08T17:40:18.775" v="162" actId="478"/>
          <ac:spMkLst>
            <pc:docMk/>
            <pc:sldMk cId="2182474914" sldId="2147377043"/>
            <ac:spMk id="2" creationId="{9938A54C-0906-4AD8-8E84-F4E8B8E312E2}"/>
          </ac:spMkLst>
        </pc:spChg>
        <pc:spChg chg="mod">
          <ac:chgData name="Ivanna Oleshchenko" userId="3dd65562-f361-424c-b6e0-15fc9de8970d" providerId="ADAL" clId="{92D01603-66D5-434A-8AB6-CD8C9356080B}" dt="2021-11-08T18:24:36.846" v="668" actId="113"/>
          <ac:spMkLst>
            <pc:docMk/>
            <pc:sldMk cId="2182474914" sldId="2147377043"/>
            <ac:spMk id="3" creationId="{CEFCAB50-E4F6-4EF9-960E-9757EEC261F2}"/>
          </ac:spMkLst>
        </pc:spChg>
        <pc:spChg chg="del">
          <ac:chgData name="Ivanna Oleshchenko" userId="3dd65562-f361-424c-b6e0-15fc9de8970d" providerId="ADAL" clId="{92D01603-66D5-434A-8AB6-CD8C9356080B}" dt="2021-11-08T18:24:31.287" v="666" actId="478"/>
          <ac:spMkLst>
            <pc:docMk/>
            <pc:sldMk cId="2182474914" sldId="2147377043"/>
            <ac:spMk id="4" creationId="{F5E93340-55B4-44D7-B50C-5347B80C3850}"/>
          </ac:spMkLst>
        </pc:spChg>
        <pc:spChg chg="del">
          <ac:chgData name="Ivanna Oleshchenko" userId="3dd65562-f361-424c-b6e0-15fc9de8970d" providerId="ADAL" clId="{92D01603-66D5-434A-8AB6-CD8C9356080B}" dt="2021-11-08T17:40:13.357" v="157" actId="478"/>
          <ac:spMkLst>
            <pc:docMk/>
            <pc:sldMk cId="2182474914" sldId="2147377043"/>
            <ac:spMk id="5" creationId="{475BA9C8-CFF8-4A91-9B29-4C928842B0A3}"/>
          </ac:spMkLst>
        </pc:spChg>
        <pc:spChg chg="del">
          <ac:chgData name="Ivanna Oleshchenko" userId="3dd65562-f361-424c-b6e0-15fc9de8970d" providerId="ADAL" clId="{92D01603-66D5-434A-8AB6-CD8C9356080B}" dt="2021-11-08T17:40:16.013" v="160" actId="478"/>
          <ac:spMkLst>
            <pc:docMk/>
            <pc:sldMk cId="2182474914" sldId="2147377043"/>
            <ac:spMk id="6" creationId="{17CAA0AE-83DA-40E0-9112-29FC6784202B}"/>
          </ac:spMkLst>
        </pc:spChg>
        <pc:spChg chg="del">
          <ac:chgData name="Ivanna Oleshchenko" userId="3dd65562-f361-424c-b6e0-15fc9de8970d" providerId="ADAL" clId="{92D01603-66D5-434A-8AB6-CD8C9356080B}" dt="2021-11-08T17:40:14.054" v="158" actId="478"/>
          <ac:spMkLst>
            <pc:docMk/>
            <pc:sldMk cId="2182474914" sldId="2147377043"/>
            <ac:spMk id="7" creationId="{43A56B76-645E-4A4B-9390-71735A8DDF93}"/>
          </ac:spMkLst>
        </pc:spChg>
        <pc:spChg chg="del">
          <ac:chgData name="Ivanna Oleshchenko" userId="3dd65562-f361-424c-b6e0-15fc9de8970d" providerId="ADAL" clId="{92D01603-66D5-434A-8AB6-CD8C9356080B}" dt="2021-11-08T17:40:17.072" v="161" actId="478"/>
          <ac:spMkLst>
            <pc:docMk/>
            <pc:sldMk cId="2182474914" sldId="2147377043"/>
            <ac:spMk id="8" creationId="{F72462EB-FC02-45AA-9156-D0AC7FD73A99}"/>
          </ac:spMkLst>
        </pc:spChg>
        <pc:spChg chg="del">
          <ac:chgData name="Ivanna Oleshchenko" userId="3dd65562-f361-424c-b6e0-15fc9de8970d" providerId="ADAL" clId="{92D01603-66D5-434A-8AB6-CD8C9356080B}" dt="2021-11-08T17:40:14.559" v="159" actId="478"/>
          <ac:spMkLst>
            <pc:docMk/>
            <pc:sldMk cId="2182474914" sldId="2147377043"/>
            <ac:spMk id="9" creationId="{7810DD20-9BC0-4AA4-A0B9-A75FB10C17E8}"/>
          </ac:spMkLst>
        </pc:spChg>
        <pc:picChg chg="add mod modCrop">
          <ac:chgData name="Ivanna Oleshchenko" userId="3dd65562-f361-424c-b6e0-15fc9de8970d" providerId="ADAL" clId="{92D01603-66D5-434A-8AB6-CD8C9356080B}" dt="2021-11-08T18:24:46.371" v="669" actId="1076"/>
          <ac:picMkLst>
            <pc:docMk/>
            <pc:sldMk cId="2182474914" sldId="2147377043"/>
            <ac:picMk id="12" creationId="{752BE945-65D6-4A87-96FF-172E53A644AA}"/>
          </ac:picMkLst>
        </pc:picChg>
        <pc:picChg chg="add mod">
          <ac:chgData name="Ivanna Oleshchenko" userId="3dd65562-f361-424c-b6e0-15fc9de8970d" providerId="ADAL" clId="{92D01603-66D5-434A-8AB6-CD8C9356080B}" dt="2021-11-08T18:25:18.031" v="674" actId="1076"/>
          <ac:picMkLst>
            <pc:docMk/>
            <pc:sldMk cId="2182474914" sldId="2147377043"/>
            <ac:picMk id="13" creationId="{4F87A3FE-B1D2-4BB5-ACC0-C28703B47FEB}"/>
          </ac:picMkLst>
        </pc:picChg>
      </pc:sldChg>
      <pc:sldChg chg="addSp modSp new del mod">
        <pc:chgData name="Ivanna Oleshchenko" userId="3dd65562-f361-424c-b6e0-15fc9de8970d" providerId="ADAL" clId="{92D01603-66D5-434A-8AB6-CD8C9356080B}" dt="2021-11-08T18:25:23.078" v="675" actId="47"/>
        <pc:sldMkLst>
          <pc:docMk/>
          <pc:sldMk cId="1306317657" sldId="2147377044"/>
        </pc:sldMkLst>
        <pc:picChg chg="add mod">
          <ac:chgData name="Ivanna Oleshchenko" userId="3dd65562-f361-424c-b6e0-15fc9de8970d" providerId="ADAL" clId="{92D01603-66D5-434A-8AB6-CD8C9356080B}" dt="2021-11-08T18:23:35.936" v="646" actId="14100"/>
          <ac:picMkLst>
            <pc:docMk/>
            <pc:sldMk cId="1306317657" sldId="2147377044"/>
            <ac:picMk id="2" creationId="{E9E80084-DE8A-4C3A-BF25-FF29EF8E965F}"/>
          </ac:picMkLst>
        </pc:picChg>
      </pc:sldChg>
      <pc:sldChg chg="addSp delSp modSp add mod">
        <pc:chgData name="Ivanna Oleshchenko" userId="3dd65562-f361-424c-b6e0-15fc9de8970d" providerId="ADAL" clId="{92D01603-66D5-434A-8AB6-CD8C9356080B}" dt="2021-11-08T18:26:55.832" v="716" actId="113"/>
        <pc:sldMkLst>
          <pc:docMk/>
          <pc:sldMk cId="300346507" sldId="2147377045"/>
        </pc:sldMkLst>
        <pc:spChg chg="add mod">
          <ac:chgData name="Ivanna Oleshchenko" userId="3dd65562-f361-424c-b6e0-15fc9de8970d" providerId="ADAL" clId="{92D01603-66D5-434A-8AB6-CD8C9356080B}" dt="2021-11-08T18:26:55.832" v="716" actId="113"/>
          <ac:spMkLst>
            <pc:docMk/>
            <pc:sldMk cId="300346507" sldId="2147377045"/>
            <ac:spMk id="2" creationId="{40DD1051-3891-4365-9455-21F7FE206677}"/>
          </ac:spMkLst>
        </pc:spChg>
        <pc:spChg chg="add del mod">
          <ac:chgData name="Ivanna Oleshchenko" userId="3dd65562-f361-424c-b6e0-15fc9de8970d" providerId="ADAL" clId="{92D01603-66D5-434A-8AB6-CD8C9356080B}" dt="2021-11-08T18:26:05.586" v="707" actId="478"/>
          <ac:spMkLst>
            <pc:docMk/>
            <pc:sldMk cId="300346507" sldId="2147377045"/>
            <ac:spMk id="6" creationId="{36C66194-63B0-4FC8-A639-E0CE2B349D48}"/>
          </ac:spMkLst>
        </pc:spChg>
        <pc:spChg chg="mod">
          <ac:chgData name="Ivanna Oleshchenko" userId="3dd65562-f361-424c-b6e0-15fc9de8970d" providerId="ADAL" clId="{92D01603-66D5-434A-8AB6-CD8C9356080B}" dt="2021-11-08T18:26:38.385" v="711" actId="1076"/>
          <ac:spMkLst>
            <pc:docMk/>
            <pc:sldMk cId="300346507" sldId="2147377045"/>
            <ac:spMk id="11" creationId="{E6232285-FE23-4D34-ACCF-A46DB2958752}"/>
          </ac:spMkLst>
        </pc:spChg>
        <pc:spChg chg="mod">
          <ac:chgData name="Ivanna Oleshchenko" userId="3dd65562-f361-424c-b6e0-15fc9de8970d" providerId="ADAL" clId="{92D01603-66D5-434A-8AB6-CD8C9356080B}" dt="2021-11-08T18:26:17.014" v="710" actId="2711"/>
          <ac:spMkLst>
            <pc:docMk/>
            <pc:sldMk cId="300346507" sldId="2147377045"/>
            <ac:spMk id="12" creationId="{738EFC4B-76B6-44CD-B8FC-9F4C3E0DC92C}"/>
          </ac:spMkLst>
        </pc:spChg>
        <pc:spChg chg="del mod">
          <ac:chgData name="Ivanna Oleshchenko" userId="3dd65562-f361-424c-b6e0-15fc9de8970d" providerId="ADAL" clId="{92D01603-66D5-434A-8AB6-CD8C9356080B}" dt="2021-11-08T18:26:03.411" v="706" actId="478"/>
          <ac:spMkLst>
            <pc:docMk/>
            <pc:sldMk cId="300346507" sldId="2147377045"/>
            <ac:spMk id="15" creationId="{897ECB5E-CB75-4DD5-B5BF-4FA5C7741A72}"/>
          </ac:spMkLst>
        </pc:spChg>
        <pc:spChg chg="mod">
          <ac:chgData name="Ivanna Oleshchenko" userId="3dd65562-f361-424c-b6e0-15fc9de8970d" providerId="ADAL" clId="{92D01603-66D5-434A-8AB6-CD8C9356080B}" dt="2021-11-08T18:26:38.385" v="711" actId="1076"/>
          <ac:spMkLst>
            <pc:docMk/>
            <pc:sldMk cId="300346507" sldId="2147377045"/>
            <ac:spMk id="16" creationId="{D0385F20-5446-4661-8D8E-318A17BB87C7}"/>
          </ac:spMkLst>
        </pc:spChg>
        <pc:spChg chg="del">
          <ac:chgData name="Ivanna Oleshchenko" userId="3dd65562-f361-424c-b6e0-15fc9de8970d" providerId="ADAL" clId="{92D01603-66D5-434A-8AB6-CD8C9356080B}" dt="2021-11-08T18:14:12.203" v="542" actId="478"/>
          <ac:spMkLst>
            <pc:docMk/>
            <pc:sldMk cId="300346507" sldId="2147377045"/>
            <ac:spMk id="17" creationId="{F19C870B-3E55-46F8-A575-8E4953CE4313}"/>
          </ac:spMkLst>
        </pc:spChg>
        <pc:spChg chg="mod">
          <ac:chgData name="Ivanna Oleshchenko" userId="3dd65562-f361-424c-b6e0-15fc9de8970d" providerId="ADAL" clId="{92D01603-66D5-434A-8AB6-CD8C9356080B}" dt="2021-11-08T18:26:38.385" v="711" actId="1076"/>
          <ac:spMkLst>
            <pc:docMk/>
            <pc:sldMk cId="300346507" sldId="2147377045"/>
            <ac:spMk id="18" creationId="{674243F8-7060-422F-A39B-B8AB26B0530E}"/>
          </ac:spMkLst>
        </pc:spChg>
        <pc:spChg chg="mod">
          <ac:chgData name="Ivanna Oleshchenko" userId="3dd65562-f361-424c-b6e0-15fc9de8970d" providerId="ADAL" clId="{92D01603-66D5-434A-8AB6-CD8C9356080B}" dt="2021-11-08T18:26:38.385" v="711" actId="1076"/>
          <ac:spMkLst>
            <pc:docMk/>
            <pc:sldMk cId="300346507" sldId="2147377045"/>
            <ac:spMk id="19" creationId="{BC844F8C-61B0-4BF9-BB26-52AE93DB4B0B}"/>
          </ac:spMkLst>
        </pc:spChg>
        <pc:spChg chg="mod">
          <ac:chgData name="Ivanna Oleshchenko" userId="3dd65562-f361-424c-b6e0-15fc9de8970d" providerId="ADAL" clId="{92D01603-66D5-434A-8AB6-CD8C9356080B}" dt="2021-11-08T18:26:38.385" v="711" actId="1076"/>
          <ac:spMkLst>
            <pc:docMk/>
            <pc:sldMk cId="300346507" sldId="2147377045"/>
            <ac:spMk id="20" creationId="{C27F2053-1E96-4E60-85D7-D42548C501DB}"/>
          </ac:spMkLst>
        </pc:spChg>
        <pc:spChg chg="mod">
          <ac:chgData name="Ivanna Oleshchenko" userId="3dd65562-f361-424c-b6e0-15fc9de8970d" providerId="ADAL" clId="{92D01603-66D5-434A-8AB6-CD8C9356080B}" dt="2021-11-08T18:26:38.385" v="711" actId="1076"/>
          <ac:spMkLst>
            <pc:docMk/>
            <pc:sldMk cId="300346507" sldId="2147377045"/>
            <ac:spMk id="22" creationId="{E4243D48-63CD-4E5A-86CD-3BAA0B154F20}"/>
          </ac:spMkLst>
        </pc:spChg>
        <pc:spChg chg="mod">
          <ac:chgData name="Ivanna Oleshchenko" userId="3dd65562-f361-424c-b6e0-15fc9de8970d" providerId="ADAL" clId="{92D01603-66D5-434A-8AB6-CD8C9356080B}" dt="2021-11-08T18:26:38.385" v="711" actId="1076"/>
          <ac:spMkLst>
            <pc:docMk/>
            <pc:sldMk cId="300346507" sldId="2147377045"/>
            <ac:spMk id="23" creationId="{A64AE8C0-B6AF-4C46-9F77-D3255EDFECA7}"/>
          </ac:spMkLst>
        </pc:spChg>
        <pc:spChg chg="mod">
          <ac:chgData name="Ivanna Oleshchenko" userId="3dd65562-f361-424c-b6e0-15fc9de8970d" providerId="ADAL" clId="{92D01603-66D5-434A-8AB6-CD8C9356080B}" dt="2021-11-08T18:26:38.385" v="711" actId="1076"/>
          <ac:spMkLst>
            <pc:docMk/>
            <pc:sldMk cId="300346507" sldId="2147377045"/>
            <ac:spMk id="24" creationId="{1928CADF-5FB6-4BF1-BC4A-2C0D38D6E95F}"/>
          </ac:spMkLst>
        </pc:spChg>
        <pc:spChg chg="mod">
          <ac:chgData name="Ivanna Oleshchenko" userId="3dd65562-f361-424c-b6e0-15fc9de8970d" providerId="ADAL" clId="{92D01603-66D5-434A-8AB6-CD8C9356080B}" dt="2021-11-08T18:26:38.385" v="711" actId="1076"/>
          <ac:spMkLst>
            <pc:docMk/>
            <pc:sldMk cId="300346507" sldId="2147377045"/>
            <ac:spMk id="26" creationId="{CB035C7B-AC3B-4DCC-AE78-A2681D6268B7}"/>
          </ac:spMkLst>
        </pc:spChg>
        <pc:spChg chg="mod">
          <ac:chgData name="Ivanna Oleshchenko" userId="3dd65562-f361-424c-b6e0-15fc9de8970d" providerId="ADAL" clId="{92D01603-66D5-434A-8AB6-CD8C9356080B}" dt="2021-11-08T18:26:38.385" v="711" actId="1076"/>
          <ac:spMkLst>
            <pc:docMk/>
            <pc:sldMk cId="300346507" sldId="2147377045"/>
            <ac:spMk id="27" creationId="{59C45C03-70D3-48FE-AA6A-EDFF766AF5AA}"/>
          </ac:spMkLst>
        </pc:spChg>
        <pc:spChg chg="mod">
          <ac:chgData name="Ivanna Oleshchenko" userId="3dd65562-f361-424c-b6e0-15fc9de8970d" providerId="ADAL" clId="{92D01603-66D5-434A-8AB6-CD8C9356080B}" dt="2021-11-08T18:26:38.385" v="711" actId="1076"/>
          <ac:spMkLst>
            <pc:docMk/>
            <pc:sldMk cId="300346507" sldId="2147377045"/>
            <ac:spMk id="28" creationId="{6041FC8F-0025-4437-A59F-28926F59439E}"/>
          </ac:spMkLst>
        </pc:spChg>
        <pc:spChg chg="mod">
          <ac:chgData name="Ivanna Oleshchenko" userId="3dd65562-f361-424c-b6e0-15fc9de8970d" providerId="ADAL" clId="{92D01603-66D5-434A-8AB6-CD8C9356080B}" dt="2021-11-08T18:26:38.385" v="711" actId="1076"/>
          <ac:spMkLst>
            <pc:docMk/>
            <pc:sldMk cId="300346507" sldId="2147377045"/>
            <ac:spMk id="29" creationId="{1341AD88-107E-463B-84AA-79C350AD796D}"/>
          </ac:spMkLst>
        </pc:spChg>
        <pc:spChg chg="mod">
          <ac:chgData name="Ivanna Oleshchenko" userId="3dd65562-f361-424c-b6e0-15fc9de8970d" providerId="ADAL" clId="{92D01603-66D5-434A-8AB6-CD8C9356080B}" dt="2021-11-08T18:26:38.385" v="711" actId="1076"/>
          <ac:spMkLst>
            <pc:docMk/>
            <pc:sldMk cId="300346507" sldId="2147377045"/>
            <ac:spMk id="30" creationId="{A88E3207-C689-4853-BCC9-47AC93FE1F2D}"/>
          </ac:spMkLst>
        </pc:spChg>
        <pc:spChg chg="mod">
          <ac:chgData name="Ivanna Oleshchenko" userId="3dd65562-f361-424c-b6e0-15fc9de8970d" providerId="ADAL" clId="{92D01603-66D5-434A-8AB6-CD8C9356080B}" dt="2021-11-08T18:26:38.385" v="711" actId="1076"/>
          <ac:spMkLst>
            <pc:docMk/>
            <pc:sldMk cId="300346507" sldId="2147377045"/>
            <ac:spMk id="31" creationId="{24471D50-DFD0-4BAA-8854-6B6C2F3E1D0B}"/>
          </ac:spMkLst>
        </pc:spChg>
        <pc:spChg chg="del">
          <ac:chgData name="Ivanna Oleshchenko" userId="3dd65562-f361-424c-b6e0-15fc9de8970d" providerId="ADAL" clId="{92D01603-66D5-434A-8AB6-CD8C9356080B}" dt="2021-11-08T18:14:14.459" v="543" actId="478"/>
          <ac:spMkLst>
            <pc:docMk/>
            <pc:sldMk cId="300346507" sldId="2147377045"/>
            <ac:spMk id="35" creationId="{C5082876-D15A-4919-B8AF-86EF66842570}"/>
          </ac:spMkLst>
        </pc:spChg>
        <pc:spChg chg="mod">
          <ac:chgData name="Ivanna Oleshchenko" userId="3dd65562-f361-424c-b6e0-15fc9de8970d" providerId="ADAL" clId="{92D01603-66D5-434A-8AB6-CD8C9356080B}" dt="2021-11-08T18:26:38.385" v="711" actId="1076"/>
          <ac:spMkLst>
            <pc:docMk/>
            <pc:sldMk cId="300346507" sldId="2147377045"/>
            <ac:spMk id="36" creationId="{B2E15B9C-0F0F-41E1-A426-523523FFEF0B}"/>
          </ac:spMkLst>
        </pc:spChg>
        <pc:spChg chg="del">
          <ac:chgData name="Ivanna Oleshchenko" userId="3dd65562-f361-424c-b6e0-15fc9de8970d" providerId="ADAL" clId="{92D01603-66D5-434A-8AB6-CD8C9356080B}" dt="2021-11-08T18:14:54.293" v="550" actId="478"/>
          <ac:spMkLst>
            <pc:docMk/>
            <pc:sldMk cId="300346507" sldId="2147377045"/>
            <ac:spMk id="40" creationId="{FE249BC0-8362-4EB2-84A9-77BC561C45FB}"/>
          </ac:spMkLst>
        </pc:spChg>
        <pc:spChg chg="del">
          <ac:chgData name="Ivanna Oleshchenko" userId="3dd65562-f361-424c-b6e0-15fc9de8970d" providerId="ADAL" clId="{92D01603-66D5-434A-8AB6-CD8C9356080B}" dt="2021-11-08T18:14:57.717" v="551" actId="478"/>
          <ac:spMkLst>
            <pc:docMk/>
            <pc:sldMk cId="300346507" sldId="2147377045"/>
            <ac:spMk id="44" creationId="{34DC7851-1115-4F57-83C6-0A3DB11852BD}"/>
          </ac:spMkLst>
        </pc:spChg>
        <pc:picChg chg="mod">
          <ac:chgData name="Ivanna Oleshchenko" userId="3dd65562-f361-424c-b6e0-15fc9de8970d" providerId="ADAL" clId="{92D01603-66D5-434A-8AB6-CD8C9356080B}" dt="2021-11-08T18:26:38.385" v="711" actId="1076"/>
          <ac:picMkLst>
            <pc:docMk/>
            <pc:sldMk cId="300346507" sldId="2147377045"/>
            <ac:picMk id="3" creationId="{267F7F1B-D807-4D33-B109-503F1408B653}"/>
          </ac:picMkLst>
        </pc:picChg>
        <pc:picChg chg="mod">
          <ac:chgData name="Ivanna Oleshchenko" userId="3dd65562-f361-424c-b6e0-15fc9de8970d" providerId="ADAL" clId="{92D01603-66D5-434A-8AB6-CD8C9356080B}" dt="2021-11-08T18:26:38.385" v="711" actId="1076"/>
          <ac:picMkLst>
            <pc:docMk/>
            <pc:sldMk cId="300346507" sldId="2147377045"/>
            <ac:picMk id="5" creationId="{38510A70-E693-40A9-8626-37FAE88E9A5F}"/>
          </ac:picMkLst>
        </pc:picChg>
        <pc:picChg chg="mod">
          <ac:chgData name="Ivanna Oleshchenko" userId="3dd65562-f361-424c-b6e0-15fc9de8970d" providerId="ADAL" clId="{92D01603-66D5-434A-8AB6-CD8C9356080B}" dt="2021-11-08T18:26:38.385" v="711" actId="1076"/>
          <ac:picMkLst>
            <pc:docMk/>
            <pc:sldMk cId="300346507" sldId="2147377045"/>
            <ac:picMk id="32" creationId="{638038B6-D4C1-4E1F-A8C1-9EB3B3AEF7F9}"/>
          </ac:picMkLst>
        </pc:picChg>
        <pc:picChg chg="del">
          <ac:chgData name="Ivanna Oleshchenko" userId="3dd65562-f361-424c-b6e0-15fc9de8970d" providerId="ADAL" clId="{92D01603-66D5-434A-8AB6-CD8C9356080B}" dt="2021-11-08T18:14:50.924" v="549" actId="478"/>
          <ac:picMkLst>
            <pc:docMk/>
            <pc:sldMk cId="300346507" sldId="2147377045"/>
            <ac:picMk id="33" creationId="{9E76425D-60F2-441F-A8CA-CEEDC516E600}"/>
          </ac:picMkLst>
        </pc:picChg>
        <pc:picChg chg="mod">
          <ac:chgData name="Ivanna Oleshchenko" userId="3dd65562-f361-424c-b6e0-15fc9de8970d" providerId="ADAL" clId="{92D01603-66D5-434A-8AB6-CD8C9356080B}" dt="2021-11-08T18:26:38.385" v="711" actId="1076"/>
          <ac:picMkLst>
            <pc:docMk/>
            <pc:sldMk cId="300346507" sldId="2147377045"/>
            <ac:picMk id="34" creationId="{F03D71BE-4533-4F53-8D1C-E1D358446CEC}"/>
          </ac:picMkLst>
        </pc:picChg>
        <pc:picChg chg="mod">
          <ac:chgData name="Ivanna Oleshchenko" userId="3dd65562-f361-424c-b6e0-15fc9de8970d" providerId="ADAL" clId="{92D01603-66D5-434A-8AB6-CD8C9356080B}" dt="2021-11-08T18:26:38.385" v="711" actId="1076"/>
          <ac:picMkLst>
            <pc:docMk/>
            <pc:sldMk cId="300346507" sldId="2147377045"/>
            <ac:picMk id="41" creationId="{795A7076-0661-4AA4-AC00-5E44436E213F}"/>
          </ac:picMkLst>
        </pc:picChg>
      </pc:sldChg>
      <pc:sldMasterChg chg="delSldLayout">
        <pc:chgData name="Ivanna Oleshchenko" userId="3dd65562-f361-424c-b6e0-15fc9de8970d" providerId="ADAL" clId="{92D01603-66D5-434A-8AB6-CD8C9356080B}" dt="2021-11-08T18:31:10.323" v="762" actId="47"/>
        <pc:sldMasterMkLst>
          <pc:docMk/>
          <pc:sldMasterMk cId="3352028423" sldId="2147483659"/>
        </pc:sldMasterMkLst>
        <pc:sldLayoutChg chg="del">
          <pc:chgData name="Ivanna Oleshchenko" userId="3dd65562-f361-424c-b6e0-15fc9de8970d" providerId="ADAL" clId="{92D01603-66D5-434A-8AB6-CD8C9356080B}" dt="2021-11-08T18:31:10.323" v="762" actId="47"/>
          <pc:sldLayoutMkLst>
            <pc:docMk/>
            <pc:sldMasterMk cId="3352028423" sldId="2147483659"/>
            <pc:sldLayoutMk cId="200209061" sldId="2147483789"/>
          </pc:sldLayoutMkLst>
        </pc:sldLayoutChg>
      </pc:sldMasterChg>
      <pc:sldMasterChg chg="delSldLayout">
        <pc:chgData name="Ivanna Oleshchenko" userId="3dd65562-f361-424c-b6e0-15fc9de8970d" providerId="ADAL" clId="{92D01603-66D5-434A-8AB6-CD8C9356080B}" dt="2021-11-08T18:31:10.323" v="762" actId="47"/>
        <pc:sldMasterMkLst>
          <pc:docMk/>
          <pc:sldMasterMk cId="2977800490" sldId="2147483753"/>
        </pc:sldMasterMkLst>
        <pc:sldLayoutChg chg="del">
          <pc:chgData name="Ivanna Oleshchenko" userId="3dd65562-f361-424c-b6e0-15fc9de8970d" providerId="ADAL" clId="{92D01603-66D5-434A-8AB6-CD8C9356080B}" dt="2021-11-08T18:31:10.323" v="762" actId="47"/>
          <pc:sldLayoutMkLst>
            <pc:docMk/>
            <pc:sldMasterMk cId="2977800490" sldId="2147483753"/>
            <pc:sldLayoutMk cId="1069173375" sldId="2147483777"/>
          </pc:sldLayoutMkLst>
        </pc:sldLayoutChg>
        <pc:sldLayoutChg chg="del">
          <pc:chgData name="Ivanna Oleshchenko" userId="3dd65562-f361-424c-b6e0-15fc9de8970d" providerId="ADAL" clId="{92D01603-66D5-434A-8AB6-CD8C9356080B}" dt="2021-11-08T18:31:10.323" v="762" actId="47"/>
          <pc:sldLayoutMkLst>
            <pc:docMk/>
            <pc:sldMasterMk cId="2977800490" sldId="2147483753"/>
            <pc:sldLayoutMk cId="3431016789" sldId="2147483778"/>
          </pc:sldLayoutMkLst>
        </pc:sldLayoutChg>
      </pc:sldMasterChg>
      <pc:sldMasterChg chg="delSldLayout">
        <pc:chgData name="Ivanna Oleshchenko" userId="3dd65562-f361-424c-b6e0-15fc9de8970d" providerId="ADAL" clId="{92D01603-66D5-434A-8AB6-CD8C9356080B}" dt="2021-11-08T18:31:10.323" v="762" actId="47"/>
        <pc:sldMasterMkLst>
          <pc:docMk/>
          <pc:sldMasterMk cId="703776940" sldId="2147483755"/>
        </pc:sldMasterMkLst>
        <pc:sldLayoutChg chg="del">
          <pc:chgData name="Ivanna Oleshchenko" userId="3dd65562-f361-424c-b6e0-15fc9de8970d" providerId="ADAL" clId="{92D01603-66D5-434A-8AB6-CD8C9356080B}" dt="2021-11-08T18:31:10.323" v="762" actId="47"/>
          <pc:sldLayoutMkLst>
            <pc:docMk/>
            <pc:sldMasterMk cId="703776940" sldId="2147483755"/>
            <pc:sldLayoutMk cId="2704206143" sldId="2147483776"/>
          </pc:sldLayoutMkLst>
        </pc:sldLayoutChg>
      </pc:sldMasterChg>
      <pc:sldMasterChg chg="delSldLayout">
        <pc:chgData name="Ivanna Oleshchenko" userId="3dd65562-f361-424c-b6e0-15fc9de8970d" providerId="ADAL" clId="{92D01603-66D5-434A-8AB6-CD8C9356080B}" dt="2021-11-08T18:31:10.323" v="762" actId="47"/>
        <pc:sldMasterMkLst>
          <pc:docMk/>
          <pc:sldMasterMk cId="493473905" sldId="2147483759"/>
        </pc:sldMasterMkLst>
        <pc:sldLayoutChg chg="del">
          <pc:chgData name="Ivanna Oleshchenko" userId="3dd65562-f361-424c-b6e0-15fc9de8970d" providerId="ADAL" clId="{92D01603-66D5-434A-8AB6-CD8C9356080B}" dt="2021-11-08T18:31:10.323" v="762" actId="47"/>
          <pc:sldLayoutMkLst>
            <pc:docMk/>
            <pc:sldMasterMk cId="493473905" sldId="2147483759"/>
            <pc:sldLayoutMk cId="3267895361" sldId="2147483790"/>
          </pc:sldLayoutMkLst>
        </pc:sldLayoutChg>
        <pc:sldLayoutChg chg="del">
          <pc:chgData name="Ivanna Oleshchenko" userId="3dd65562-f361-424c-b6e0-15fc9de8970d" providerId="ADAL" clId="{92D01603-66D5-434A-8AB6-CD8C9356080B}" dt="2021-11-08T18:31:10.323" v="762" actId="47"/>
          <pc:sldLayoutMkLst>
            <pc:docMk/>
            <pc:sldMasterMk cId="493473905" sldId="2147483759"/>
            <pc:sldLayoutMk cId="2308466706" sldId="2147483791"/>
          </pc:sldLayoutMkLst>
        </pc:sldLayoutChg>
      </pc:sldMasterChg>
      <pc:sldMasterChg chg="delSldLayout">
        <pc:chgData name="Ivanna Oleshchenko" userId="3dd65562-f361-424c-b6e0-15fc9de8970d" providerId="ADAL" clId="{92D01603-66D5-434A-8AB6-CD8C9356080B}" dt="2021-11-08T18:31:10.323" v="762" actId="47"/>
        <pc:sldMasterMkLst>
          <pc:docMk/>
          <pc:sldMasterMk cId="4021966604" sldId="2147483760"/>
        </pc:sldMasterMkLst>
        <pc:sldLayoutChg chg="del">
          <pc:chgData name="Ivanna Oleshchenko" userId="3dd65562-f361-424c-b6e0-15fc9de8970d" providerId="ADAL" clId="{92D01603-66D5-434A-8AB6-CD8C9356080B}" dt="2021-11-08T18:31:10.323" v="762" actId="47"/>
          <pc:sldLayoutMkLst>
            <pc:docMk/>
            <pc:sldMasterMk cId="4021966604" sldId="2147483760"/>
            <pc:sldLayoutMk cId="318373125" sldId="2147483788"/>
          </pc:sldLayoutMkLst>
        </pc:sldLayoutChg>
      </pc:sldMasterChg>
    </pc:docChg>
  </pc:docChgLst>
  <pc:docChgLst>
    <pc:chgData name="Ivanna Oleshchenko" userId="3dd65562-f361-424c-b6e0-15fc9de8970d" providerId="ADAL" clId="{EA38E2FF-4552-4BD7-A501-09BF2E0F46FD}"/>
    <pc:docChg chg="modSld">
      <pc:chgData name="Ivanna Oleshchenko" userId="3dd65562-f361-424c-b6e0-15fc9de8970d" providerId="ADAL" clId="{EA38E2FF-4552-4BD7-A501-09BF2E0F46FD}" dt="2021-11-09T20:35:15.328" v="10" actId="5793"/>
      <pc:docMkLst>
        <pc:docMk/>
      </pc:docMkLst>
      <pc:sldChg chg="modNotesTx">
        <pc:chgData name="Ivanna Oleshchenko" userId="3dd65562-f361-424c-b6e0-15fc9de8970d" providerId="ADAL" clId="{EA38E2FF-4552-4BD7-A501-09BF2E0F46FD}" dt="2021-11-09T20:18:28.556" v="0" actId="5793"/>
        <pc:sldMkLst>
          <pc:docMk/>
          <pc:sldMk cId="1632935254" sldId="2134807742"/>
        </pc:sldMkLst>
      </pc:sldChg>
      <pc:sldChg chg="modNotesTx">
        <pc:chgData name="Ivanna Oleshchenko" userId="3dd65562-f361-424c-b6e0-15fc9de8970d" providerId="ADAL" clId="{EA38E2FF-4552-4BD7-A501-09BF2E0F46FD}" dt="2021-11-09T20:31:06.611" v="3" actId="5793"/>
        <pc:sldMkLst>
          <pc:docMk/>
          <pc:sldMk cId="1635020163" sldId="2147377038"/>
        </pc:sldMkLst>
      </pc:sldChg>
      <pc:sldChg chg="modNotesTx">
        <pc:chgData name="Ivanna Oleshchenko" userId="3dd65562-f361-424c-b6e0-15fc9de8970d" providerId="ADAL" clId="{EA38E2FF-4552-4BD7-A501-09BF2E0F46FD}" dt="2021-11-09T20:30:57.417" v="2" actId="5793"/>
        <pc:sldMkLst>
          <pc:docMk/>
          <pc:sldMk cId="2115857352" sldId="2147377039"/>
        </pc:sldMkLst>
      </pc:sldChg>
      <pc:sldChg chg="modNotesTx">
        <pc:chgData name="Ivanna Oleshchenko" userId="3dd65562-f361-424c-b6e0-15fc9de8970d" providerId="ADAL" clId="{EA38E2FF-4552-4BD7-A501-09BF2E0F46FD}" dt="2021-11-09T20:35:03.923" v="8" actId="5793"/>
        <pc:sldMkLst>
          <pc:docMk/>
          <pc:sldMk cId="4004424211" sldId="2147377040"/>
        </pc:sldMkLst>
      </pc:sldChg>
      <pc:sldChg chg="modNotesTx">
        <pc:chgData name="Ivanna Oleshchenko" userId="3dd65562-f361-424c-b6e0-15fc9de8970d" providerId="ADAL" clId="{EA38E2FF-4552-4BD7-A501-09BF2E0F46FD}" dt="2021-11-09T20:35:10.570" v="9" actId="5793"/>
        <pc:sldMkLst>
          <pc:docMk/>
          <pc:sldMk cId="2819824991" sldId="2147377041"/>
        </pc:sldMkLst>
      </pc:sldChg>
      <pc:sldChg chg="modNotesTx">
        <pc:chgData name="Ivanna Oleshchenko" userId="3dd65562-f361-424c-b6e0-15fc9de8970d" providerId="ADAL" clId="{EA38E2FF-4552-4BD7-A501-09BF2E0F46FD}" dt="2021-11-09T20:35:15.328" v="10" actId="5793"/>
        <pc:sldMkLst>
          <pc:docMk/>
          <pc:sldMk cId="4257141886" sldId="2147377042"/>
        </pc:sldMkLst>
      </pc:sldChg>
      <pc:sldChg chg="modNotesTx">
        <pc:chgData name="Ivanna Oleshchenko" userId="3dd65562-f361-424c-b6e0-15fc9de8970d" providerId="ADAL" clId="{EA38E2FF-4552-4BD7-A501-09BF2E0F46FD}" dt="2021-11-09T20:34:57.041" v="7" actId="5793"/>
        <pc:sldMkLst>
          <pc:docMk/>
          <pc:sldMk cId="2182474914" sldId="2147377043"/>
        </pc:sldMkLst>
      </pc:sldChg>
      <pc:sldChg chg="modNotesTx">
        <pc:chgData name="Ivanna Oleshchenko" userId="3dd65562-f361-424c-b6e0-15fc9de8970d" providerId="ADAL" clId="{EA38E2FF-4552-4BD7-A501-09BF2E0F46FD}" dt="2021-11-09T20:32:27.800" v="5" actId="5793"/>
        <pc:sldMkLst>
          <pc:docMk/>
          <pc:sldMk cId="300346507" sldId="2147377045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2944813" cy="495300"/>
          </a:xfrm>
          <a:prstGeom prst="rect">
            <a:avLst/>
          </a:prstGeom>
          <a:noFill/>
          <a:ln>
            <a:noFill/>
          </a:ln>
        </p:spPr>
        <p:txBody>
          <a:bodyPr vert="horz" wrap="square" lIns="88197" tIns="44099" rIns="88197" bIns="44099" numCol="1" anchor="t" anchorCtr="0" compatLnSpc="1">
            <a:prstTxWarp prst="textNoShape">
              <a:avLst/>
            </a:prstTxWarp>
          </a:bodyPr>
          <a:lstStyle>
            <a:lvl1pPr defTabSz="881063">
              <a:defRPr sz="11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GB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9" y="1"/>
            <a:ext cx="2946400" cy="495300"/>
          </a:xfrm>
          <a:prstGeom prst="rect">
            <a:avLst/>
          </a:prstGeom>
          <a:noFill/>
          <a:ln>
            <a:noFill/>
          </a:ln>
        </p:spPr>
        <p:txBody>
          <a:bodyPr vert="horz" wrap="square" lIns="88197" tIns="44099" rIns="88197" bIns="44099" numCol="1" anchor="t" anchorCtr="0" compatLnSpc="1">
            <a:prstTxWarp prst="textNoShape">
              <a:avLst/>
            </a:prstTxWarp>
          </a:bodyPr>
          <a:lstStyle>
            <a:lvl1pPr algn="r" defTabSz="881063">
              <a:defRPr sz="11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GB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08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429750"/>
            <a:ext cx="2944813" cy="495300"/>
          </a:xfrm>
          <a:prstGeom prst="rect">
            <a:avLst/>
          </a:prstGeom>
          <a:noFill/>
          <a:ln>
            <a:noFill/>
          </a:ln>
        </p:spPr>
        <p:txBody>
          <a:bodyPr vert="horz" wrap="square" lIns="88197" tIns="44099" rIns="88197" bIns="44099" numCol="1" anchor="b" anchorCtr="0" compatLnSpc="1">
            <a:prstTxWarp prst="textNoShape">
              <a:avLst/>
            </a:prstTxWarp>
          </a:bodyPr>
          <a:lstStyle>
            <a:lvl1pPr defTabSz="881063">
              <a:defRPr sz="11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GB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08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9" y="9429750"/>
            <a:ext cx="2946400" cy="495300"/>
          </a:xfrm>
          <a:prstGeom prst="rect">
            <a:avLst/>
          </a:prstGeom>
          <a:noFill/>
          <a:ln>
            <a:noFill/>
          </a:ln>
        </p:spPr>
        <p:txBody>
          <a:bodyPr vert="horz" wrap="square" lIns="88197" tIns="44099" rIns="88197" bIns="44099" numCol="1" anchor="b" anchorCtr="0" compatLnSpc="1">
            <a:prstTxWarp prst="textNoShape">
              <a:avLst/>
            </a:prstTxWarp>
          </a:bodyPr>
          <a:lstStyle>
            <a:lvl1pPr algn="r" defTabSz="881063">
              <a:defRPr sz="11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7A80D9DA-992D-4743-9234-B9E2858FE8EF}" type="slidenum"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pPr>
                <a:defRPr/>
              </a:pPr>
              <a:t>‹#›</a:t>
            </a:fld>
            <a:endParaRPr lang="en-GB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329736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2944813" cy="495300"/>
          </a:xfrm>
          <a:prstGeom prst="rect">
            <a:avLst/>
          </a:prstGeom>
          <a:noFill/>
          <a:ln>
            <a:noFill/>
          </a:ln>
        </p:spPr>
        <p:txBody>
          <a:bodyPr vert="horz" wrap="square" lIns="95534" tIns="47768" rIns="95534" bIns="47768" numCol="1" anchor="t" anchorCtr="0" compatLnSpc="1">
            <a:prstTxWarp prst="textNoShape">
              <a:avLst/>
            </a:prstTxWarp>
          </a:bodyPr>
          <a:lstStyle>
            <a:lvl1pPr defTabSz="954088">
              <a:defRPr sz="13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9" y="1"/>
            <a:ext cx="2946400" cy="495300"/>
          </a:xfrm>
          <a:prstGeom prst="rect">
            <a:avLst/>
          </a:prstGeom>
          <a:noFill/>
          <a:ln>
            <a:noFill/>
          </a:ln>
        </p:spPr>
        <p:txBody>
          <a:bodyPr vert="horz" wrap="square" lIns="95534" tIns="47768" rIns="95534" bIns="47768" numCol="1" anchor="t" anchorCtr="0" compatLnSpc="1">
            <a:prstTxWarp prst="textNoShape">
              <a:avLst/>
            </a:prstTxWarp>
          </a:bodyPr>
          <a:lstStyle>
            <a:lvl1pPr algn="r" defTabSz="954088">
              <a:defRPr sz="13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96913" y="630238"/>
            <a:ext cx="5403850" cy="30400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3" name="Rectangle 5"/>
          <p:cNvSpPr>
            <a:spLocks noGrp="1" noChangeArrowheads="1"/>
          </p:cNvSpPr>
          <p:nvPr>
            <p:ph type="body" sz="quarter" idx="3"/>
          </p:nvPr>
        </p:nvSpPr>
        <p:spPr bwMode="gray">
          <a:xfrm>
            <a:off x="679451" y="3935415"/>
            <a:ext cx="5438775" cy="524668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dirty="0"/>
              <a:t>Textmasterformate durch Klicken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29750"/>
            <a:ext cx="2944813" cy="495300"/>
          </a:xfrm>
          <a:prstGeom prst="rect">
            <a:avLst/>
          </a:prstGeom>
          <a:noFill/>
          <a:ln>
            <a:noFill/>
          </a:ln>
        </p:spPr>
        <p:txBody>
          <a:bodyPr vert="horz" wrap="square" lIns="95534" tIns="47768" rIns="95534" bIns="47768" numCol="1" anchor="b" anchorCtr="0" compatLnSpc="1">
            <a:prstTxWarp prst="textNoShape">
              <a:avLst/>
            </a:prstTxWarp>
          </a:bodyPr>
          <a:lstStyle>
            <a:lvl1pPr defTabSz="954088">
              <a:defRPr sz="13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9" y="9429750"/>
            <a:ext cx="2946400" cy="495300"/>
          </a:xfrm>
          <a:prstGeom prst="rect">
            <a:avLst/>
          </a:prstGeom>
          <a:noFill/>
          <a:ln>
            <a:noFill/>
          </a:ln>
        </p:spPr>
        <p:txBody>
          <a:bodyPr vert="horz" wrap="square" lIns="95534" tIns="47768" rIns="95534" bIns="47768" numCol="1" anchor="b" anchorCtr="0" compatLnSpc="1">
            <a:prstTxWarp prst="textNoShape">
              <a:avLst/>
            </a:prstTxWarp>
          </a:bodyPr>
          <a:lstStyle>
            <a:lvl1pPr algn="r" defTabSz="954088">
              <a:defRPr sz="13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fld id="{CAB55028-91D5-41C1-982E-87A29F9EADBE}" type="slidenum">
              <a:rPr lang="de-DE" smtClean="0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29871228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66700" indent="-266700" algn="l" rtl="0" eaLnBrk="0" fontAlgn="base" hangingPunct="0">
      <a:lnSpc>
        <a:spcPct val="105000"/>
      </a:lnSpc>
      <a:spcBef>
        <a:spcPct val="0"/>
      </a:spcBef>
      <a:spcAft>
        <a:spcPct val="0"/>
      </a:spcAft>
      <a:buClr>
        <a:schemeClr val="tx2"/>
      </a:buClr>
      <a:buSzPct val="100000"/>
      <a:buFont typeface="Wingdings" panose="05000000000000000000" pitchFamily="2" charset="2"/>
      <a:buChar char="§"/>
      <a:defRPr sz="1600" kern="1200">
        <a:solidFill>
          <a:schemeClr val="tx1"/>
        </a:solidFill>
        <a:latin typeface="Calibri" panose="020F0502020204030204" pitchFamily="34" charset="0"/>
        <a:ea typeface="+mn-ea"/>
        <a:cs typeface="Calibri" panose="020F0502020204030204" pitchFamily="34" charset="0"/>
      </a:defRPr>
    </a:lvl1pPr>
    <a:lvl2pPr marL="530225" indent="-261938" algn="l" rtl="0" eaLnBrk="0" fontAlgn="base" hangingPunct="0">
      <a:lnSpc>
        <a:spcPct val="105000"/>
      </a:lnSpc>
      <a:spcBef>
        <a:spcPct val="0"/>
      </a:spcBef>
      <a:spcAft>
        <a:spcPct val="0"/>
      </a:spcAft>
      <a:buClr>
        <a:schemeClr val="tx2"/>
      </a:buClr>
      <a:buSzPct val="100000"/>
      <a:buFont typeface="Wingdings" panose="05000000000000000000" pitchFamily="2" charset="2"/>
      <a:buChar char="§"/>
      <a:defRPr sz="1600" kern="1200">
        <a:solidFill>
          <a:schemeClr val="tx1"/>
        </a:solidFill>
        <a:latin typeface="Calibri" panose="020F0502020204030204" pitchFamily="34" charset="0"/>
        <a:ea typeface="+mn-ea"/>
        <a:cs typeface="Calibri" panose="020F0502020204030204" pitchFamily="34" charset="0"/>
      </a:defRPr>
    </a:lvl2pPr>
    <a:lvl3pPr marL="806450" indent="-274638" algn="l" rtl="0" eaLnBrk="0" fontAlgn="base" hangingPunct="0">
      <a:lnSpc>
        <a:spcPct val="105000"/>
      </a:lnSpc>
      <a:spcBef>
        <a:spcPct val="0"/>
      </a:spcBef>
      <a:spcAft>
        <a:spcPct val="0"/>
      </a:spcAft>
      <a:buClr>
        <a:schemeClr val="tx2"/>
      </a:buClr>
      <a:buSzPct val="100000"/>
      <a:buFont typeface="Wingdings" panose="05000000000000000000" pitchFamily="2" charset="2"/>
      <a:buChar char="§"/>
      <a:defRPr sz="1600" kern="1200">
        <a:solidFill>
          <a:schemeClr val="tx1"/>
        </a:solidFill>
        <a:latin typeface="Calibri" panose="020F0502020204030204" pitchFamily="34" charset="0"/>
        <a:ea typeface="+mn-ea"/>
        <a:cs typeface="Calibri" panose="020F0502020204030204" pitchFamily="34" charset="0"/>
      </a:defRPr>
    </a:lvl3pPr>
    <a:lvl4pPr marL="1073150" indent="-265113" algn="l" rtl="0" eaLnBrk="0" fontAlgn="base" hangingPunct="0">
      <a:lnSpc>
        <a:spcPct val="105000"/>
      </a:lnSpc>
      <a:spcBef>
        <a:spcPct val="0"/>
      </a:spcBef>
      <a:spcAft>
        <a:spcPct val="0"/>
      </a:spcAft>
      <a:buClr>
        <a:schemeClr val="tx2"/>
      </a:buClr>
      <a:buSzPct val="100000"/>
      <a:buFont typeface="Wingdings" panose="05000000000000000000" pitchFamily="2" charset="2"/>
      <a:buChar char="§"/>
      <a:defRPr sz="1600" kern="1200">
        <a:solidFill>
          <a:schemeClr val="tx1"/>
        </a:solidFill>
        <a:latin typeface="Calibri" panose="020F0502020204030204" pitchFamily="34" charset="0"/>
        <a:ea typeface="+mn-ea"/>
        <a:cs typeface="Calibri" panose="020F0502020204030204" pitchFamily="34" charset="0"/>
      </a:defRPr>
    </a:lvl4pPr>
    <a:lvl5pPr marL="1339850" indent="-265113" algn="l" rtl="0" eaLnBrk="0" fontAlgn="base" hangingPunct="0">
      <a:lnSpc>
        <a:spcPct val="105000"/>
      </a:lnSpc>
      <a:spcBef>
        <a:spcPct val="0"/>
      </a:spcBef>
      <a:spcAft>
        <a:spcPct val="0"/>
      </a:spcAft>
      <a:buClr>
        <a:schemeClr val="tx2"/>
      </a:buClr>
      <a:buSzPct val="100000"/>
      <a:buFont typeface="Wingdings" panose="05000000000000000000" pitchFamily="2" charset="2"/>
      <a:buChar char="§"/>
      <a:defRPr sz="1600" kern="1200">
        <a:solidFill>
          <a:schemeClr val="tx1"/>
        </a:solidFill>
        <a:latin typeface="Calibri" panose="020F0502020204030204" pitchFamily="34" charset="0"/>
        <a:ea typeface="+mn-ea"/>
        <a:cs typeface="Calibri" panose="020F050202020403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uk-UA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uk-UA" dirty="0"/>
          </a:p>
          <a:p>
            <a:pPr>
              <a:buNone/>
            </a:pPr>
            <a:endParaRPr lang="uk-U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B55028-91D5-41C1-982E-87A29F9EADBE}" type="slidenum">
              <a:rPr lang="de-DE" smtClean="0"/>
              <a:pPr>
                <a:defRPr/>
              </a:pPr>
              <a:t>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9411170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uk-U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B55028-91D5-41C1-982E-87A29F9EADBE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26756126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uk-U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B55028-91D5-41C1-982E-87A29F9EADBE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16812894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buNone/>
            </a:pPr>
            <a:endParaRPr lang="en-US" dirty="0">
              <a:latin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B55028-91D5-41C1-982E-87A29F9EADBE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19658914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uk-U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B55028-91D5-41C1-982E-87A29F9EADBE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40846481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uk-U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B55028-91D5-41C1-982E-87A29F9EADBE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29367563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uk-U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B55028-91D5-41C1-982E-87A29F9EADBE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31150615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uk-U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B55028-91D5-41C1-982E-87A29F9EADBE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37277564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on 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2386940" y="2696073"/>
            <a:ext cx="6001410" cy="931341"/>
          </a:xfrm>
        </p:spPr>
        <p:txBody>
          <a:bodyPr anchor="b"/>
          <a:lstStyle>
            <a:lvl1pPr>
              <a:lnSpc>
                <a:spcPct val="80000"/>
              </a:lnSpc>
              <a:defRPr sz="3199" b="0" i="0" cap="all" baseline="0">
                <a:solidFill>
                  <a:srgbClr val="E1000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noProof="0" dirty="0"/>
              <a:t>CLICK TO Add Title</a:t>
            </a:r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2413066" y="3723522"/>
            <a:ext cx="5975284" cy="611879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defRPr b="0" i="0">
                <a:solidFill>
                  <a:srgbClr val="5F6973"/>
                </a:solidFill>
                <a:latin typeface="Segoe UI Light" panose="020B0502040204020203" pitchFamily="34" charset="0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grpSp>
        <p:nvGrpSpPr>
          <p:cNvPr id="8" name="Picture 10">
            <a:extLst>
              <a:ext uri="{FF2B5EF4-FFF2-40B4-BE49-F238E27FC236}">
                <a16:creationId xmlns:a16="http://schemas.microsoft.com/office/drawing/2014/main" xmlns="" id="{F5A5CE82-C505-A64A-B878-18394ED73075}"/>
              </a:ext>
            </a:extLst>
          </p:cNvPr>
          <p:cNvGrpSpPr/>
          <p:nvPr userDrawn="1"/>
        </p:nvGrpSpPr>
        <p:grpSpPr>
          <a:xfrm>
            <a:off x="8501063" y="4693072"/>
            <a:ext cx="531812" cy="294618"/>
            <a:chOff x="8501063" y="4693072"/>
            <a:chExt cx="531812" cy="294618"/>
          </a:xfrm>
          <a:noFill/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xmlns="" id="{C33EBD6A-3A1E-5B40-9467-362E8D072281}"/>
                </a:ext>
              </a:extLst>
            </p:cNvPr>
            <p:cNvSpPr/>
            <p:nvPr/>
          </p:nvSpPr>
          <p:spPr>
            <a:xfrm>
              <a:off x="8507617" y="4699411"/>
              <a:ext cx="517954" cy="281938"/>
            </a:xfrm>
            <a:custGeom>
              <a:avLst/>
              <a:gdLst>
                <a:gd name="connsiteX0" fmla="*/ 258790 w 517954"/>
                <a:gd name="connsiteY0" fmla="*/ 0 h 281938"/>
                <a:gd name="connsiteX1" fmla="*/ 0 w 517954"/>
                <a:gd name="connsiteY1" fmla="*/ 141156 h 281938"/>
                <a:gd name="connsiteX2" fmla="*/ 258977 w 517954"/>
                <a:gd name="connsiteY2" fmla="*/ 281938 h 281938"/>
                <a:gd name="connsiteX3" fmla="*/ 517955 w 517954"/>
                <a:gd name="connsiteY3" fmla="*/ 141156 h 281938"/>
                <a:gd name="connsiteX4" fmla="*/ 258790 w 517954"/>
                <a:gd name="connsiteY4" fmla="*/ 0 h 281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7954" h="281938">
                  <a:moveTo>
                    <a:pt x="258790" y="0"/>
                  </a:moveTo>
                  <a:cubicBezTo>
                    <a:pt x="116100" y="0"/>
                    <a:pt x="0" y="63399"/>
                    <a:pt x="0" y="141156"/>
                  </a:cubicBezTo>
                  <a:cubicBezTo>
                    <a:pt x="0" y="218912"/>
                    <a:pt x="116100" y="281938"/>
                    <a:pt x="258977" y="281938"/>
                  </a:cubicBezTo>
                  <a:cubicBezTo>
                    <a:pt x="401855" y="281938"/>
                    <a:pt x="517955" y="218726"/>
                    <a:pt x="517955" y="141156"/>
                  </a:cubicBezTo>
                  <a:cubicBezTo>
                    <a:pt x="517768" y="63399"/>
                    <a:pt x="401668" y="0"/>
                    <a:pt x="258790" y="0"/>
                  </a:cubicBezTo>
                  <a:close/>
                </a:path>
              </a:pathLst>
            </a:custGeom>
            <a:solidFill>
              <a:srgbClr val="FFFFFF"/>
            </a:solidFill>
            <a:ln w="18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xmlns="" id="{DF5233E6-884B-0240-B8DC-B9E915507829}"/>
                </a:ext>
              </a:extLst>
            </p:cNvPr>
            <p:cNvSpPr/>
            <p:nvPr/>
          </p:nvSpPr>
          <p:spPr>
            <a:xfrm>
              <a:off x="8501063" y="4693072"/>
              <a:ext cx="530875" cy="294618"/>
            </a:xfrm>
            <a:custGeom>
              <a:avLst/>
              <a:gdLst>
                <a:gd name="connsiteX0" fmla="*/ 265344 w 530875"/>
                <a:gd name="connsiteY0" fmla="*/ 0 h 294618"/>
                <a:gd name="connsiteX1" fmla="*/ 530876 w 530875"/>
                <a:gd name="connsiteY1" fmla="*/ 147309 h 294618"/>
                <a:gd name="connsiteX2" fmla="*/ 265532 w 530875"/>
                <a:gd name="connsiteY2" fmla="*/ 294618 h 294618"/>
                <a:gd name="connsiteX3" fmla="*/ 0 w 530875"/>
                <a:gd name="connsiteY3" fmla="*/ 147309 h 294618"/>
                <a:gd name="connsiteX4" fmla="*/ 265344 w 530875"/>
                <a:gd name="connsiteY4" fmla="*/ 0 h 294618"/>
                <a:gd name="connsiteX5" fmla="*/ 265344 w 530875"/>
                <a:gd name="connsiteY5" fmla="*/ 13239 h 294618"/>
                <a:gd name="connsiteX6" fmla="*/ 13483 w 530875"/>
                <a:gd name="connsiteY6" fmla="*/ 147309 h 294618"/>
                <a:gd name="connsiteX7" fmla="*/ 265532 w 530875"/>
                <a:gd name="connsiteY7" fmla="*/ 281192 h 294618"/>
                <a:gd name="connsiteX8" fmla="*/ 517580 w 530875"/>
                <a:gd name="connsiteY8" fmla="*/ 147309 h 294618"/>
                <a:gd name="connsiteX9" fmla="*/ 265344 w 530875"/>
                <a:gd name="connsiteY9" fmla="*/ 13239 h 294618"/>
                <a:gd name="connsiteX10" fmla="*/ 218717 w 530875"/>
                <a:gd name="connsiteY10" fmla="*/ 161481 h 294618"/>
                <a:gd name="connsiteX11" fmla="*/ 166472 w 530875"/>
                <a:gd name="connsiteY11" fmla="*/ 161481 h 294618"/>
                <a:gd name="connsiteX12" fmla="*/ 185011 w 530875"/>
                <a:gd name="connsiteY12" fmla="*/ 180314 h 294618"/>
                <a:gd name="connsiteX13" fmla="*/ 199991 w 530875"/>
                <a:gd name="connsiteY13" fmla="*/ 171177 h 294618"/>
                <a:gd name="connsiteX14" fmla="*/ 217032 w 530875"/>
                <a:gd name="connsiteY14" fmla="*/ 171177 h 294618"/>
                <a:gd name="connsiteX15" fmla="*/ 184262 w 530875"/>
                <a:gd name="connsiteY15" fmla="*/ 193926 h 294618"/>
                <a:gd name="connsiteX16" fmla="*/ 148121 w 530875"/>
                <a:gd name="connsiteY16" fmla="*/ 157005 h 294618"/>
                <a:gd name="connsiteX17" fmla="*/ 184262 w 530875"/>
                <a:gd name="connsiteY17" fmla="*/ 119898 h 294618"/>
                <a:gd name="connsiteX18" fmla="*/ 218717 w 530875"/>
                <a:gd name="connsiteY18" fmla="*/ 161481 h 294618"/>
                <a:gd name="connsiteX19" fmla="*/ 183887 w 530875"/>
                <a:gd name="connsiteY19" fmla="*/ 132951 h 294618"/>
                <a:gd name="connsiteX20" fmla="*/ 166659 w 530875"/>
                <a:gd name="connsiteY20" fmla="*/ 149360 h 294618"/>
                <a:gd name="connsiteX21" fmla="*/ 200553 w 530875"/>
                <a:gd name="connsiteY21" fmla="*/ 149360 h 294618"/>
                <a:gd name="connsiteX22" fmla="*/ 183887 w 530875"/>
                <a:gd name="connsiteY22" fmla="*/ 132951 h 294618"/>
                <a:gd name="connsiteX23" fmla="*/ 444924 w 530875"/>
                <a:gd name="connsiteY23" fmla="*/ 161481 h 294618"/>
                <a:gd name="connsiteX24" fmla="*/ 392680 w 530875"/>
                <a:gd name="connsiteY24" fmla="*/ 161481 h 294618"/>
                <a:gd name="connsiteX25" fmla="*/ 411218 w 530875"/>
                <a:gd name="connsiteY25" fmla="*/ 180314 h 294618"/>
                <a:gd name="connsiteX26" fmla="*/ 426199 w 530875"/>
                <a:gd name="connsiteY26" fmla="*/ 171177 h 294618"/>
                <a:gd name="connsiteX27" fmla="*/ 443239 w 530875"/>
                <a:gd name="connsiteY27" fmla="*/ 171177 h 294618"/>
                <a:gd name="connsiteX28" fmla="*/ 410469 w 530875"/>
                <a:gd name="connsiteY28" fmla="*/ 193926 h 294618"/>
                <a:gd name="connsiteX29" fmla="*/ 374328 w 530875"/>
                <a:gd name="connsiteY29" fmla="*/ 157005 h 294618"/>
                <a:gd name="connsiteX30" fmla="*/ 410469 w 530875"/>
                <a:gd name="connsiteY30" fmla="*/ 119898 h 294618"/>
                <a:gd name="connsiteX31" fmla="*/ 444924 w 530875"/>
                <a:gd name="connsiteY31" fmla="*/ 161481 h 294618"/>
                <a:gd name="connsiteX32" fmla="*/ 410094 w 530875"/>
                <a:gd name="connsiteY32" fmla="*/ 132951 h 294618"/>
                <a:gd name="connsiteX33" fmla="*/ 392867 w 530875"/>
                <a:gd name="connsiteY33" fmla="*/ 149360 h 294618"/>
                <a:gd name="connsiteX34" fmla="*/ 426760 w 530875"/>
                <a:gd name="connsiteY34" fmla="*/ 149360 h 294618"/>
                <a:gd name="connsiteX35" fmla="*/ 410094 w 530875"/>
                <a:gd name="connsiteY35" fmla="*/ 132951 h 294618"/>
                <a:gd name="connsiteX36" fmla="*/ 56926 w 530875"/>
                <a:gd name="connsiteY36" fmla="*/ 191875 h 294618"/>
                <a:gd name="connsiteX37" fmla="*/ 76401 w 530875"/>
                <a:gd name="connsiteY37" fmla="*/ 191875 h 294618"/>
                <a:gd name="connsiteX38" fmla="*/ 76401 w 530875"/>
                <a:gd name="connsiteY38" fmla="*/ 150106 h 294618"/>
                <a:gd name="connsiteX39" fmla="*/ 118347 w 530875"/>
                <a:gd name="connsiteY39" fmla="*/ 150106 h 294618"/>
                <a:gd name="connsiteX40" fmla="*/ 118347 w 530875"/>
                <a:gd name="connsiteY40" fmla="*/ 192061 h 294618"/>
                <a:gd name="connsiteX41" fmla="*/ 137822 w 530875"/>
                <a:gd name="connsiteY41" fmla="*/ 192061 h 294618"/>
                <a:gd name="connsiteX42" fmla="*/ 137822 w 530875"/>
                <a:gd name="connsiteY42" fmla="*/ 94539 h 294618"/>
                <a:gd name="connsiteX43" fmla="*/ 118347 w 530875"/>
                <a:gd name="connsiteY43" fmla="*/ 94539 h 294618"/>
                <a:gd name="connsiteX44" fmla="*/ 118347 w 530875"/>
                <a:gd name="connsiteY44" fmla="*/ 134443 h 294618"/>
                <a:gd name="connsiteX45" fmla="*/ 76401 w 530875"/>
                <a:gd name="connsiteY45" fmla="*/ 134443 h 294618"/>
                <a:gd name="connsiteX46" fmla="*/ 76401 w 530875"/>
                <a:gd name="connsiteY46" fmla="*/ 94539 h 294618"/>
                <a:gd name="connsiteX47" fmla="*/ 56926 w 530875"/>
                <a:gd name="connsiteY47" fmla="*/ 94539 h 294618"/>
                <a:gd name="connsiteX48" fmla="*/ 56926 w 530875"/>
                <a:gd name="connsiteY48" fmla="*/ 191875 h 294618"/>
                <a:gd name="connsiteX49" fmla="*/ 229578 w 530875"/>
                <a:gd name="connsiteY49" fmla="*/ 191875 h 294618"/>
                <a:gd name="connsiteX50" fmla="*/ 247742 w 530875"/>
                <a:gd name="connsiteY50" fmla="*/ 191875 h 294618"/>
                <a:gd name="connsiteX51" fmla="*/ 247742 w 530875"/>
                <a:gd name="connsiteY51" fmla="*/ 153835 h 294618"/>
                <a:gd name="connsiteX52" fmla="*/ 263284 w 530875"/>
                <a:gd name="connsiteY52" fmla="*/ 133697 h 294618"/>
                <a:gd name="connsiteX53" fmla="*/ 276392 w 530875"/>
                <a:gd name="connsiteY53" fmla="*/ 151038 h 294618"/>
                <a:gd name="connsiteX54" fmla="*/ 276392 w 530875"/>
                <a:gd name="connsiteY54" fmla="*/ 191875 h 294618"/>
                <a:gd name="connsiteX55" fmla="*/ 294556 w 530875"/>
                <a:gd name="connsiteY55" fmla="*/ 191875 h 294618"/>
                <a:gd name="connsiteX56" fmla="*/ 294556 w 530875"/>
                <a:gd name="connsiteY56" fmla="*/ 148614 h 294618"/>
                <a:gd name="connsiteX57" fmla="*/ 268715 w 530875"/>
                <a:gd name="connsiteY57" fmla="*/ 119712 h 294618"/>
                <a:gd name="connsiteX58" fmla="*/ 247180 w 530875"/>
                <a:gd name="connsiteY58" fmla="*/ 131459 h 294618"/>
                <a:gd name="connsiteX59" fmla="*/ 246806 w 530875"/>
                <a:gd name="connsiteY59" fmla="*/ 131459 h 294618"/>
                <a:gd name="connsiteX60" fmla="*/ 246806 w 530875"/>
                <a:gd name="connsiteY60" fmla="*/ 121577 h 294618"/>
                <a:gd name="connsiteX61" fmla="*/ 229578 w 530875"/>
                <a:gd name="connsiteY61" fmla="*/ 121577 h 294618"/>
                <a:gd name="connsiteX62" fmla="*/ 229578 w 530875"/>
                <a:gd name="connsiteY62" fmla="*/ 191875 h 294618"/>
                <a:gd name="connsiteX63" fmla="*/ 310099 w 530875"/>
                <a:gd name="connsiteY63" fmla="*/ 191875 h 294618"/>
                <a:gd name="connsiteX64" fmla="*/ 328263 w 530875"/>
                <a:gd name="connsiteY64" fmla="*/ 191875 h 294618"/>
                <a:gd name="connsiteX65" fmla="*/ 328263 w 530875"/>
                <a:gd name="connsiteY65" fmla="*/ 153835 h 294618"/>
                <a:gd name="connsiteX66" fmla="*/ 355228 w 530875"/>
                <a:gd name="connsiteY66" fmla="*/ 191875 h 294618"/>
                <a:gd name="connsiteX67" fmla="*/ 377886 w 530875"/>
                <a:gd name="connsiteY67" fmla="*/ 191875 h 294618"/>
                <a:gd name="connsiteX68" fmla="*/ 348299 w 530875"/>
                <a:gd name="connsiteY68" fmla="*/ 152530 h 294618"/>
                <a:gd name="connsiteX69" fmla="*/ 374516 w 530875"/>
                <a:gd name="connsiteY69" fmla="*/ 121577 h 294618"/>
                <a:gd name="connsiteX70" fmla="*/ 352794 w 530875"/>
                <a:gd name="connsiteY70" fmla="*/ 121577 h 294618"/>
                <a:gd name="connsiteX71" fmla="*/ 328263 w 530875"/>
                <a:gd name="connsiteY71" fmla="*/ 151971 h 294618"/>
                <a:gd name="connsiteX72" fmla="*/ 328263 w 530875"/>
                <a:gd name="connsiteY72" fmla="*/ 94539 h 294618"/>
                <a:gd name="connsiteX73" fmla="*/ 310099 w 530875"/>
                <a:gd name="connsiteY73" fmla="*/ 94539 h 294618"/>
                <a:gd name="connsiteX74" fmla="*/ 310099 w 530875"/>
                <a:gd name="connsiteY74" fmla="*/ 191875 h 294618"/>
                <a:gd name="connsiteX75" fmla="*/ 455598 w 530875"/>
                <a:gd name="connsiteY75" fmla="*/ 191875 h 294618"/>
                <a:gd name="connsiteX76" fmla="*/ 473762 w 530875"/>
                <a:gd name="connsiteY76" fmla="*/ 191875 h 294618"/>
                <a:gd name="connsiteX77" fmla="*/ 473762 w 530875"/>
                <a:gd name="connsiteY77" fmla="*/ 94539 h 294618"/>
                <a:gd name="connsiteX78" fmla="*/ 455598 w 530875"/>
                <a:gd name="connsiteY78" fmla="*/ 94539 h 294618"/>
                <a:gd name="connsiteX79" fmla="*/ 455598 w 530875"/>
                <a:gd name="connsiteY79" fmla="*/ 191875 h 294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</a:cxnLst>
              <a:rect l="l" t="t" r="r" b="b"/>
              <a:pathLst>
                <a:path w="530875" h="294618">
                  <a:moveTo>
                    <a:pt x="265344" y="0"/>
                  </a:moveTo>
                  <a:cubicBezTo>
                    <a:pt x="411967" y="0"/>
                    <a:pt x="530876" y="66009"/>
                    <a:pt x="530876" y="147309"/>
                  </a:cubicBezTo>
                  <a:cubicBezTo>
                    <a:pt x="530876" y="228609"/>
                    <a:pt x="411967" y="294618"/>
                    <a:pt x="265532" y="294618"/>
                  </a:cubicBezTo>
                  <a:cubicBezTo>
                    <a:pt x="118909" y="294618"/>
                    <a:pt x="0" y="228609"/>
                    <a:pt x="0" y="147309"/>
                  </a:cubicBezTo>
                  <a:cubicBezTo>
                    <a:pt x="0" y="66009"/>
                    <a:pt x="118909" y="0"/>
                    <a:pt x="265344" y="0"/>
                  </a:cubicBezTo>
                  <a:close/>
                  <a:moveTo>
                    <a:pt x="265344" y="13239"/>
                  </a:moveTo>
                  <a:cubicBezTo>
                    <a:pt x="126399" y="13239"/>
                    <a:pt x="13483" y="73468"/>
                    <a:pt x="13483" y="147309"/>
                  </a:cubicBezTo>
                  <a:cubicBezTo>
                    <a:pt x="13483" y="221150"/>
                    <a:pt x="126399" y="281192"/>
                    <a:pt x="265532" y="281192"/>
                  </a:cubicBezTo>
                  <a:cubicBezTo>
                    <a:pt x="404664" y="281192"/>
                    <a:pt x="517580" y="221150"/>
                    <a:pt x="517580" y="147309"/>
                  </a:cubicBezTo>
                  <a:cubicBezTo>
                    <a:pt x="517393" y="73468"/>
                    <a:pt x="404477" y="13239"/>
                    <a:pt x="265344" y="13239"/>
                  </a:cubicBezTo>
                  <a:close/>
                  <a:moveTo>
                    <a:pt x="218717" y="161481"/>
                  </a:moveTo>
                  <a:lnTo>
                    <a:pt x="166472" y="161481"/>
                  </a:lnTo>
                  <a:cubicBezTo>
                    <a:pt x="167034" y="174347"/>
                    <a:pt x="174337" y="180314"/>
                    <a:pt x="185011" y="180314"/>
                  </a:cubicBezTo>
                  <a:cubicBezTo>
                    <a:pt x="193063" y="180314"/>
                    <a:pt x="198493" y="175838"/>
                    <a:pt x="199991" y="171177"/>
                  </a:cubicBezTo>
                  <a:lnTo>
                    <a:pt x="217032" y="171177"/>
                  </a:lnTo>
                  <a:cubicBezTo>
                    <a:pt x="212538" y="186654"/>
                    <a:pt x="199991" y="193926"/>
                    <a:pt x="184262" y="193926"/>
                  </a:cubicBezTo>
                  <a:cubicBezTo>
                    <a:pt x="161978" y="193926"/>
                    <a:pt x="148121" y="178635"/>
                    <a:pt x="148121" y="157005"/>
                  </a:cubicBezTo>
                  <a:cubicBezTo>
                    <a:pt x="148121" y="135935"/>
                    <a:pt x="162727" y="119898"/>
                    <a:pt x="184262" y="119898"/>
                  </a:cubicBezTo>
                  <a:cubicBezTo>
                    <a:pt x="208605" y="119712"/>
                    <a:pt x="220215" y="139850"/>
                    <a:pt x="218717" y="161481"/>
                  </a:cubicBezTo>
                  <a:close/>
                  <a:moveTo>
                    <a:pt x="183887" y="132951"/>
                  </a:moveTo>
                  <a:cubicBezTo>
                    <a:pt x="173026" y="132951"/>
                    <a:pt x="167408" y="140223"/>
                    <a:pt x="166659" y="149360"/>
                  </a:cubicBezTo>
                  <a:lnTo>
                    <a:pt x="200553" y="149360"/>
                  </a:lnTo>
                  <a:cubicBezTo>
                    <a:pt x="199242" y="139664"/>
                    <a:pt x="195123" y="132951"/>
                    <a:pt x="183887" y="132951"/>
                  </a:cubicBezTo>
                  <a:close/>
                  <a:moveTo>
                    <a:pt x="444924" y="161481"/>
                  </a:moveTo>
                  <a:lnTo>
                    <a:pt x="392680" y="161481"/>
                  </a:lnTo>
                  <a:cubicBezTo>
                    <a:pt x="393241" y="174347"/>
                    <a:pt x="400544" y="180314"/>
                    <a:pt x="411218" y="180314"/>
                  </a:cubicBezTo>
                  <a:cubicBezTo>
                    <a:pt x="419270" y="180314"/>
                    <a:pt x="424701" y="175838"/>
                    <a:pt x="426199" y="171177"/>
                  </a:cubicBezTo>
                  <a:lnTo>
                    <a:pt x="443239" y="171177"/>
                  </a:lnTo>
                  <a:cubicBezTo>
                    <a:pt x="438932" y="186654"/>
                    <a:pt x="426199" y="193926"/>
                    <a:pt x="410469" y="193926"/>
                  </a:cubicBezTo>
                  <a:cubicBezTo>
                    <a:pt x="388185" y="193926"/>
                    <a:pt x="374328" y="178635"/>
                    <a:pt x="374328" y="157005"/>
                  </a:cubicBezTo>
                  <a:cubicBezTo>
                    <a:pt x="374328" y="135935"/>
                    <a:pt x="388934" y="119898"/>
                    <a:pt x="410469" y="119898"/>
                  </a:cubicBezTo>
                  <a:cubicBezTo>
                    <a:pt x="434625" y="119712"/>
                    <a:pt x="446235" y="139850"/>
                    <a:pt x="444924" y="161481"/>
                  </a:cubicBezTo>
                  <a:close/>
                  <a:moveTo>
                    <a:pt x="410094" y="132951"/>
                  </a:moveTo>
                  <a:cubicBezTo>
                    <a:pt x="399234" y="132951"/>
                    <a:pt x="393616" y="140223"/>
                    <a:pt x="392867" y="149360"/>
                  </a:cubicBezTo>
                  <a:lnTo>
                    <a:pt x="426760" y="149360"/>
                  </a:lnTo>
                  <a:cubicBezTo>
                    <a:pt x="425450" y="139664"/>
                    <a:pt x="421330" y="132951"/>
                    <a:pt x="410094" y="132951"/>
                  </a:cubicBezTo>
                  <a:close/>
                  <a:moveTo>
                    <a:pt x="56926" y="191875"/>
                  </a:moveTo>
                  <a:lnTo>
                    <a:pt x="76401" y="191875"/>
                  </a:lnTo>
                  <a:lnTo>
                    <a:pt x="76401" y="150106"/>
                  </a:lnTo>
                  <a:lnTo>
                    <a:pt x="118347" y="150106"/>
                  </a:lnTo>
                  <a:lnTo>
                    <a:pt x="118347" y="192061"/>
                  </a:lnTo>
                  <a:lnTo>
                    <a:pt x="137822" y="192061"/>
                  </a:lnTo>
                  <a:lnTo>
                    <a:pt x="137822" y="94539"/>
                  </a:lnTo>
                  <a:lnTo>
                    <a:pt x="118347" y="94539"/>
                  </a:lnTo>
                  <a:lnTo>
                    <a:pt x="118347" y="134443"/>
                  </a:lnTo>
                  <a:lnTo>
                    <a:pt x="76401" y="134443"/>
                  </a:lnTo>
                  <a:lnTo>
                    <a:pt x="76401" y="94539"/>
                  </a:lnTo>
                  <a:lnTo>
                    <a:pt x="56926" y="94539"/>
                  </a:lnTo>
                  <a:lnTo>
                    <a:pt x="56926" y="191875"/>
                  </a:lnTo>
                  <a:close/>
                  <a:moveTo>
                    <a:pt x="229578" y="191875"/>
                  </a:moveTo>
                  <a:lnTo>
                    <a:pt x="247742" y="191875"/>
                  </a:lnTo>
                  <a:lnTo>
                    <a:pt x="247742" y="153835"/>
                  </a:lnTo>
                  <a:cubicBezTo>
                    <a:pt x="247742" y="139477"/>
                    <a:pt x="252798" y="133697"/>
                    <a:pt x="263284" y="133697"/>
                  </a:cubicBezTo>
                  <a:cubicBezTo>
                    <a:pt x="272273" y="133697"/>
                    <a:pt x="276392" y="139477"/>
                    <a:pt x="276392" y="151038"/>
                  </a:cubicBezTo>
                  <a:lnTo>
                    <a:pt x="276392" y="191875"/>
                  </a:lnTo>
                  <a:lnTo>
                    <a:pt x="294556" y="191875"/>
                  </a:lnTo>
                  <a:lnTo>
                    <a:pt x="294556" y="148614"/>
                  </a:lnTo>
                  <a:cubicBezTo>
                    <a:pt x="294556" y="131273"/>
                    <a:pt x="289313" y="119712"/>
                    <a:pt x="268715" y="119712"/>
                  </a:cubicBezTo>
                  <a:cubicBezTo>
                    <a:pt x="260476" y="119712"/>
                    <a:pt x="252049" y="123441"/>
                    <a:pt x="247180" y="131459"/>
                  </a:cubicBezTo>
                  <a:lnTo>
                    <a:pt x="246806" y="131459"/>
                  </a:lnTo>
                  <a:lnTo>
                    <a:pt x="246806" y="121577"/>
                  </a:lnTo>
                  <a:lnTo>
                    <a:pt x="229578" y="121577"/>
                  </a:lnTo>
                  <a:lnTo>
                    <a:pt x="229578" y="191875"/>
                  </a:lnTo>
                  <a:close/>
                  <a:moveTo>
                    <a:pt x="310099" y="191875"/>
                  </a:moveTo>
                  <a:lnTo>
                    <a:pt x="328263" y="191875"/>
                  </a:lnTo>
                  <a:lnTo>
                    <a:pt x="328263" y="153835"/>
                  </a:lnTo>
                  <a:lnTo>
                    <a:pt x="355228" y="191875"/>
                  </a:lnTo>
                  <a:lnTo>
                    <a:pt x="377886" y="191875"/>
                  </a:lnTo>
                  <a:lnTo>
                    <a:pt x="348299" y="152530"/>
                  </a:lnTo>
                  <a:lnTo>
                    <a:pt x="374516" y="121577"/>
                  </a:lnTo>
                  <a:lnTo>
                    <a:pt x="352794" y="121577"/>
                  </a:lnTo>
                  <a:lnTo>
                    <a:pt x="328263" y="151971"/>
                  </a:lnTo>
                  <a:lnTo>
                    <a:pt x="328263" y="94539"/>
                  </a:lnTo>
                  <a:lnTo>
                    <a:pt x="310099" y="94539"/>
                  </a:lnTo>
                  <a:lnTo>
                    <a:pt x="310099" y="191875"/>
                  </a:lnTo>
                  <a:close/>
                  <a:moveTo>
                    <a:pt x="455598" y="191875"/>
                  </a:moveTo>
                  <a:lnTo>
                    <a:pt x="473762" y="191875"/>
                  </a:lnTo>
                  <a:lnTo>
                    <a:pt x="473762" y="94539"/>
                  </a:lnTo>
                  <a:lnTo>
                    <a:pt x="455598" y="94539"/>
                  </a:lnTo>
                  <a:lnTo>
                    <a:pt x="455598" y="191875"/>
                  </a:lnTo>
                  <a:close/>
                </a:path>
              </a:pathLst>
            </a:custGeom>
            <a:solidFill>
              <a:srgbClr val="ED1C24"/>
            </a:solidFill>
            <a:ln w="18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1" name="Gleichschenkliges Dreieck 26">
            <a:extLst>
              <a:ext uri="{FF2B5EF4-FFF2-40B4-BE49-F238E27FC236}">
                <a16:creationId xmlns:a16="http://schemas.microsoft.com/office/drawing/2014/main" xmlns="" id="{1E787FAD-8814-1543-B6EA-45659DC11516}"/>
              </a:ext>
            </a:extLst>
          </p:cNvPr>
          <p:cNvSpPr/>
          <p:nvPr userDrawn="1"/>
        </p:nvSpPr>
        <p:spPr>
          <a:xfrm rot="5400000">
            <a:off x="-850000" y="2372676"/>
            <a:ext cx="3616506" cy="1924541"/>
          </a:xfrm>
          <a:custGeom>
            <a:avLst/>
            <a:gdLst>
              <a:gd name="connsiteX0" fmla="*/ 0 w 3869441"/>
              <a:gd name="connsiteY0" fmla="*/ 1925121 h 1925121"/>
              <a:gd name="connsiteX1" fmla="*/ 1944162 w 3869441"/>
              <a:gd name="connsiteY1" fmla="*/ 0 h 1925121"/>
              <a:gd name="connsiteX2" fmla="*/ 3869441 w 3869441"/>
              <a:gd name="connsiteY2" fmla="*/ 1925121 h 1925121"/>
              <a:gd name="connsiteX3" fmla="*/ 0 w 3869441"/>
              <a:gd name="connsiteY3" fmla="*/ 1925121 h 1925121"/>
              <a:gd name="connsiteX0" fmla="*/ 0 w 3869441"/>
              <a:gd name="connsiteY0" fmla="*/ 1925121 h 1928585"/>
              <a:gd name="connsiteX1" fmla="*/ 1944162 w 3869441"/>
              <a:gd name="connsiteY1" fmla="*/ 0 h 1928585"/>
              <a:gd name="connsiteX2" fmla="*/ 3869441 w 3869441"/>
              <a:gd name="connsiteY2" fmla="*/ 1925121 h 1928585"/>
              <a:gd name="connsiteX3" fmla="*/ 3620909 w 3869441"/>
              <a:gd name="connsiteY3" fmla="*/ 1928585 h 1928585"/>
              <a:gd name="connsiteX4" fmla="*/ 0 w 3869441"/>
              <a:gd name="connsiteY4" fmla="*/ 1925121 h 1928585"/>
              <a:gd name="connsiteX0" fmla="*/ 0 w 3645462"/>
              <a:gd name="connsiteY0" fmla="*/ 1925121 h 1928585"/>
              <a:gd name="connsiteX1" fmla="*/ 1944162 w 3645462"/>
              <a:gd name="connsiteY1" fmla="*/ 0 h 1928585"/>
              <a:gd name="connsiteX2" fmla="*/ 3623523 w 3645462"/>
              <a:gd name="connsiteY2" fmla="*/ 1675740 h 1928585"/>
              <a:gd name="connsiteX3" fmla="*/ 3620909 w 3645462"/>
              <a:gd name="connsiteY3" fmla="*/ 1928585 h 1928585"/>
              <a:gd name="connsiteX4" fmla="*/ 0 w 3645462"/>
              <a:gd name="connsiteY4" fmla="*/ 1925121 h 1928585"/>
              <a:gd name="connsiteX0" fmla="*/ 0 w 3658733"/>
              <a:gd name="connsiteY0" fmla="*/ 1925121 h 1928585"/>
              <a:gd name="connsiteX1" fmla="*/ 1944162 w 3658733"/>
              <a:gd name="connsiteY1" fmla="*/ 0 h 1928585"/>
              <a:gd name="connsiteX2" fmla="*/ 3623523 w 3658733"/>
              <a:gd name="connsiteY2" fmla="*/ 1675740 h 1928585"/>
              <a:gd name="connsiteX3" fmla="*/ 3620909 w 3658733"/>
              <a:gd name="connsiteY3" fmla="*/ 1928585 h 1928585"/>
              <a:gd name="connsiteX4" fmla="*/ 0 w 3658733"/>
              <a:gd name="connsiteY4" fmla="*/ 1925121 h 1928585"/>
              <a:gd name="connsiteX0" fmla="*/ 0 w 3623523"/>
              <a:gd name="connsiteY0" fmla="*/ 1925121 h 1928585"/>
              <a:gd name="connsiteX1" fmla="*/ 1944162 w 3623523"/>
              <a:gd name="connsiteY1" fmla="*/ 0 h 1928585"/>
              <a:gd name="connsiteX2" fmla="*/ 3623523 w 3623523"/>
              <a:gd name="connsiteY2" fmla="*/ 1675740 h 1928585"/>
              <a:gd name="connsiteX3" fmla="*/ 3620909 w 3623523"/>
              <a:gd name="connsiteY3" fmla="*/ 1928585 h 1928585"/>
              <a:gd name="connsiteX4" fmla="*/ 0 w 3623523"/>
              <a:gd name="connsiteY4" fmla="*/ 1925121 h 1928585"/>
              <a:gd name="connsiteX0" fmla="*/ 0 w 3623523"/>
              <a:gd name="connsiteY0" fmla="*/ 1925121 h 1928585"/>
              <a:gd name="connsiteX1" fmla="*/ 1944162 w 3623523"/>
              <a:gd name="connsiteY1" fmla="*/ 0 h 1928585"/>
              <a:gd name="connsiteX2" fmla="*/ 3623523 w 3623523"/>
              <a:gd name="connsiteY2" fmla="*/ 1675740 h 1928585"/>
              <a:gd name="connsiteX3" fmla="*/ 3620909 w 3623523"/>
              <a:gd name="connsiteY3" fmla="*/ 1928585 h 1928585"/>
              <a:gd name="connsiteX4" fmla="*/ 0 w 3623523"/>
              <a:gd name="connsiteY4" fmla="*/ 1925121 h 1928585"/>
              <a:gd name="connsiteX0" fmla="*/ 0 w 3624396"/>
              <a:gd name="connsiteY0" fmla="*/ 1925121 h 1928585"/>
              <a:gd name="connsiteX1" fmla="*/ 1944162 w 3624396"/>
              <a:gd name="connsiteY1" fmla="*/ 0 h 1928585"/>
              <a:gd name="connsiteX2" fmla="*/ 3623523 w 3624396"/>
              <a:gd name="connsiteY2" fmla="*/ 1675740 h 1928585"/>
              <a:gd name="connsiteX3" fmla="*/ 3624204 w 3624396"/>
              <a:gd name="connsiteY3" fmla="*/ 1928585 h 1928585"/>
              <a:gd name="connsiteX4" fmla="*/ 0 w 3624396"/>
              <a:gd name="connsiteY4" fmla="*/ 1925121 h 1928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4396" h="1928585">
                <a:moveTo>
                  <a:pt x="0" y="1925121"/>
                </a:moveTo>
                <a:lnTo>
                  <a:pt x="1944162" y="0"/>
                </a:lnTo>
                <a:lnTo>
                  <a:pt x="3623523" y="1675740"/>
                </a:lnTo>
                <a:cubicBezTo>
                  <a:pt x="3622654" y="1672276"/>
                  <a:pt x="3625076" y="1831603"/>
                  <a:pt x="3624204" y="1928585"/>
                </a:cubicBezTo>
                <a:lnTo>
                  <a:pt x="0" y="1925121"/>
                </a:lnTo>
                <a:close/>
              </a:path>
            </a:pathLst>
          </a:custGeom>
          <a:solidFill>
            <a:srgbClr val="E100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13" noProof="0" dirty="0"/>
          </a:p>
        </p:txBody>
      </p:sp>
      <p:sp>
        <p:nvSpPr>
          <p:cNvPr id="15" name="Gleichschenkliges Dreieck 8">
            <a:extLst>
              <a:ext uri="{FF2B5EF4-FFF2-40B4-BE49-F238E27FC236}">
                <a16:creationId xmlns:a16="http://schemas.microsoft.com/office/drawing/2014/main" xmlns="" id="{09F5BB8F-1476-4447-8AC0-61DD555AB805}"/>
              </a:ext>
            </a:extLst>
          </p:cNvPr>
          <p:cNvSpPr/>
          <p:nvPr userDrawn="1"/>
        </p:nvSpPr>
        <p:spPr>
          <a:xfrm rot="16200000" flipV="1">
            <a:off x="121200" y="3340676"/>
            <a:ext cx="1675563" cy="1925999"/>
          </a:xfrm>
          <a:custGeom>
            <a:avLst/>
            <a:gdLst>
              <a:gd name="connsiteX0" fmla="*/ 0 w 6284026"/>
              <a:gd name="connsiteY0" fmla="*/ 2895600 h 2895600"/>
              <a:gd name="connsiteX1" fmla="*/ 3052026 w 6284026"/>
              <a:gd name="connsiteY1" fmla="*/ 0 h 2895600"/>
              <a:gd name="connsiteX2" fmla="*/ 6284026 w 6284026"/>
              <a:gd name="connsiteY2" fmla="*/ 2895600 h 2895600"/>
              <a:gd name="connsiteX3" fmla="*/ 0 w 6284026"/>
              <a:gd name="connsiteY3" fmla="*/ 2895600 h 2895600"/>
              <a:gd name="connsiteX0" fmla="*/ 0 w 3064576"/>
              <a:gd name="connsiteY0" fmla="*/ 2895600 h 2895600"/>
              <a:gd name="connsiteX1" fmla="*/ 3052026 w 3064576"/>
              <a:gd name="connsiteY1" fmla="*/ 0 h 2895600"/>
              <a:gd name="connsiteX2" fmla="*/ 3064576 w 3064576"/>
              <a:gd name="connsiteY2" fmla="*/ 2895600 h 2895600"/>
              <a:gd name="connsiteX3" fmla="*/ 0 w 3064576"/>
              <a:gd name="connsiteY3" fmla="*/ 2895600 h 2895600"/>
              <a:gd name="connsiteX0" fmla="*/ 0 w 3064576"/>
              <a:gd name="connsiteY0" fmla="*/ 2899640 h 2899640"/>
              <a:gd name="connsiteX1" fmla="*/ 3056127 w 3064576"/>
              <a:gd name="connsiteY1" fmla="*/ 0 h 2899640"/>
              <a:gd name="connsiteX2" fmla="*/ 3064576 w 3064576"/>
              <a:gd name="connsiteY2" fmla="*/ 2899640 h 2899640"/>
              <a:gd name="connsiteX3" fmla="*/ 0 w 3064576"/>
              <a:gd name="connsiteY3" fmla="*/ 2899640 h 2899640"/>
              <a:gd name="connsiteX0" fmla="*/ 0 w 3065564"/>
              <a:gd name="connsiteY0" fmla="*/ 2891556 h 2891556"/>
              <a:gd name="connsiteX1" fmla="*/ 3064327 w 3065564"/>
              <a:gd name="connsiteY1" fmla="*/ 1 h 2891556"/>
              <a:gd name="connsiteX2" fmla="*/ 3064576 w 3065564"/>
              <a:gd name="connsiteY2" fmla="*/ 2891556 h 2891556"/>
              <a:gd name="connsiteX3" fmla="*/ 0 w 3065564"/>
              <a:gd name="connsiteY3" fmla="*/ 2891556 h 2891556"/>
              <a:gd name="connsiteX0" fmla="*/ 0 w 3065562"/>
              <a:gd name="connsiteY0" fmla="*/ 2891554 h 2896769"/>
              <a:gd name="connsiteX1" fmla="*/ 3064327 w 3065562"/>
              <a:gd name="connsiteY1" fmla="*/ -1 h 2896769"/>
              <a:gd name="connsiteX2" fmla="*/ 3064576 w 3065562"/>
              <a:gd name="connsiteY2" fmla="*/ 2891554 h 2896769"/>
              <a:gd name="connsiteX3" fmla="*/ 621093 w 3065562"/>
              <a:gd name="connsiteY3" fmla="*/ 2896769 h 2896769"/>
              <a:gd name="connsiteX4" fmla="*/ 0 w 3065562"/>
              <a:gd name="connsiteY4" fmla="*/ 2891554 h 2896769"/>
              <a:gd name="connsiteX0" fmla="*/ -1 w 2657942"/>
              <a:gd name="connsiteY0" fmla="*/ 2500828 h 2896771"/>
              <a:gd name="connsiteX1" fmla="*/ 2656705 w 2657942"/>
              <a:gd name="connsiteY1" fmla="*/ 1 h 2896771"/>
              <a:gd name="connsiteX2" fmla="*/ 2656954 w 2657942"/>
              <a:gd name="connsiteY2" fmla="*/ 2891556 h 2896771"/>
              <a:gd name="connsiteX3" fmla="*/ 213471 w 2657942"/>
              <a:gd name="connsiteY3" fmla="*/ 2896771 h 2896771"/>
              <a:gd name="connsiteX4" fmla="*/ -1 w 2657942"/>
              <a:gd name="connsiteY4" fmla="*/ 2500828 h 2896771"/>
              <a:gd name="connsiteX0" fmla="*/ 6865 w 2664806"/>
              <a:gd name="connsiteY0" fmla="*/ 2500826 h 2896774"/>
              <a:gd name="connsiteX1" fmla="*/ 2663571 w 2664806"/>
              <a:gd name="connsiteY1" fmla="*/ -1 h 2896774"/>
              <a:gd name="connsiteX2" fmla="*/ 2663820 w 2664806"/>
              <a:gd name="connsiteY2" fmla="*/ 2891554 h 2896774"/>
              <a:gd name="connsiteX3" fmla="*/ 0 w 2664806"/>
              <a:gd name="connsiteY3" fmla="*/ 2896773 h 2896774"/>
              <a:gd name="connsiteX4" fmla="*/ 6865 w 2664806"/>
              <a:gd name="connsiteY4" fmla="*/ 2500826 h 2896774"/>
              <a:gd name="connsiteX0" fmla="*/ 172 w 2664807"/>
              <a:gd name="connsiteY0" fmla="*/ 2513487 h 2896774"/>
              <a:gd name="connsiteX1" fmla="*/ 2663571 w 2664807"/>
              <a:gd name="connsiteY1" fmla="*/ 0 h 2896774"/>
              <a:gd name="connsiteX2" fmla="*/ 2663820 w 2664807"/>
              <a:gd name="connsiteY2" fmla="*/ 2891555 h 2896774"/>
              <a:gd name="connsiteX3" fmla="*/ 0 w 2664807"/>
              <a:gd name="connsiteY3" fmla="*/ 2896774 h 2896774"/>
              <a:gd name="connsiteX4" fmla="*/ 172 w 2664807"/>
              <a:gd name="connsiteY4" fmla="*/ 2513487 h 2896774"/>
              <a:gd name="connsiteX0" fmla="*/ 172 w 2664807"/>
              <a:gd name="connsiteY0" fmla="*/ 2513487 h 2896774"/>
              <a:gd name="connsiteX1" fmla="*/ 2663571 w 2664807"/>
              <a:gd name="connsiteY1" fmla="*/ 0 h 2896774"/>
              <a:gd name="connsiteX2" fmla="*/ 2663820 w 2664807"/>
              <a:gd name="connsiteY2" fmla="*/ 2891555 h 2896774"/>
              <a:gd name="connsiteX3" fmla="*/ 0 w 2664807"/>
              <a:gd name="connsiteY3" fmla="*/ 2896774 h 2896774"/>
              <a:gd name="connsiteX4" fmla="*/ 172 w 2664807"/>
              <a:gd name="connsiteY4" fmla="*/ 2513487 h 2896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4807" h="2896774">
                <a:moveTo>
                  <a:pt x="172" y="2513487"/>
                </a:moveTo>
                <a:lnTo>
                  <a:pt x="2663571" y="0"/>
                </a:lnTo>
                <a:cubicBezTo>
                  <a:pt x="2667754" y="965200"/>
                  <a:pt x="2659637" y="1926355"/>
                  <a:pt x="2663820" y="2891555"/>
                </a:cubicBezTo>
                <a:lnTo>
                  <a:pt x="0" y="2896774"/>
                </a:lnTo>
                <a:cubicBezTo>
                  <a:pt x="57" y="2769012"/>
                  <a:pt x="115" y="2641249"/>
                  <a:pt x="172" y="2513487"/>
                </a:cubicBezTo>
                <a:close/>
              </a:path>
            </a:pathLst>
          </a:custGeom>
          <a:solidFill>
            <a:srgbClr val="C30005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de-DE" noProof="0" dirty="0">
              <a:solidFill>
                <a:schemeClr val="tx1"/>
              </a:solidFill>
              <a:latin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335356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i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50732" y="276090"/>
            <a:ext cx="7637618" cy="284631"/>
          </a:xfrm>
        </p:spPr>
        <p:txBody>
          <a:bodyPr/>
          <a:lstStyle>
            <a:lvl1pPr>
              <a:defRPr cap="all" baseline="0"/>
            </a:lvl1pPr>
          </a:lstStyle>
          <a:p>
            <a:r>
              <a:rPr lang="en-US" noProof="0" dirty="0"/>
              <a:t>CLICK TO ADD TITLE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18FA87DE-28D5-DD4C-AF20-166D41355771}"/>
              </a:ext>
            </a:extLst>
          </p:cNvPr>
          <p:cNvGrpSpPr/>
          <p:nvPr userDrawn="1"/>
        </p:nvGrpSpPr>
        <p:grpSpPr>
          <a:xfrm>
            <a:off x="372723" y="273627"/>
            <a:ext cx="162147" cy="325910"/>
            <a:chOff x="-22274" y="1505745"/>
            <a:chExt cx="1925121" cy="3870636"/>
          </a:xfrm>
        </p:grpSpPr>
        <p:sp>
          <p:nvSpPr>
            <p:cNvPr id="8" name="Gleichschenkliges Dreieck 26">
              <a:extLst>
                <a:ext uri="{FF2B5EF4-FFF2-40B4-BE49-F238E27FC236}">
                  <a16:creationId xmlns:a16="http://schemas.microsoft.com/office/drawing/2014/main" xmlns="" id="{29734D31-C539-8541-9F81-8F8186F54039}"/>
                </a:ext>
              </a:extLst>
            </p:cNvPr>
            <p:cNvSpPr/>
            <p:nvPr/>
          </p:nvSpPr>
          <p:spPr>
            <a:xfrm rot="5400000">
              <a:off x="-995031" y="2478502"/>
              <a:ext cx="3870636" cy="1925121"/>
            </a:xfrm>
            <a:prstGeom prst="triangle">
              <a:avLst>
                <a:gd name="adj" fmla="val 50244"/>
              </a:avLst>
            </a:prstGeom>
            <a:solidFill>
              <a:srgbClr val="E100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13"/>
            </a:p>
          </p:txBody>
        </p:sp>
        <p:sp>
          <p:nvSpPr>
            <p:cNvPr id="9" name="Gleichschenkliges Dreieck 8">
              <a:extLst>
                <a:ext uri="{FF2B5EF4-FFF2-40B4-BE49-F238E27FC236}">
                  <a16:creationId xmlns:a16="http://schemas.microsoft.com/office/drawing/2014/main" xmlns="" id="{44EEFF01-7446-0049-B86B-5A1F6B2BE1E8}"/>
                </a:ext>
              </a:extLst>
            </p:cNvPr>
            <p:cNvSpPr/>
            <p:nvPr/>
          </p:nvSpPr>
          <p:spPr>
            <a:xfrm rot="16200000" flipV="1">
              <a:off x="-25156" y="3451061"/>
              <a:ext cx="1928202" cy="1922433"/>
            </a:xfrm>
            <a:custGeom>
              <a:avLst/>
              <a:gdLst>
                <a:gd name="connsiteX0" fmla="*/ 0 w 6284026"/>
                <a:gd name="connsiteY0" fmla="*/ 2895600 h 2895600"/>
                <a:gd name="connsiteX1" fmla="*/ 3052026 w 6284026"/>
                <a:gd name="connsiteY1" fmla="*/ 0 h 2895600"/>
                <a:gd name="connsiteX2" fmla="*/ 6284026 w 6284026"/>
                <a:gd name="connsiteY2" fmla="*/ 2895600 h 2895600"/>
                <a:gd name="connsiteX3" fmla="*/ 0 w 6284026"/>
                <a:gd name="connsiteY3" fmla="*/ 2895600 h 2895600"/>
                <a:gd name="connsiteX0" fmla="*/ 0 w 3064576"/>
                <a:gd name="connsiteY0" fmla="*/ 2895600 h 2895600"/>
                <a:gd name="connsiteX1" fmla="*/ 3052026 w 3064576"/>
                <a:gd name="connsiteY1" fmla="*/ 0 h 2895600"/>
                <a:gd name="connsiteX2" fmla="*/ 3064576 w 3064576"/>
                <a:gd name="connsiteY2" fmla="*/ 2895600 h 2895600"/>
                <a:gd name="connsiteX3" fmla="*/ 0 w 3064576"/>
                <a:gd name="connsiteY3" fmla="*/ 2895600 h 2895600"/>
                <a:gd name="connsiteX0" fmla="*/ 0 w 3064576"/>
                <a:gd name="connsiteY0" fmla="*/ 2899640 h 2899640"/>
                <a:gd name="connsiteX1" fmla="*/ 3056127 w 3064576"/>
                <a:gd name="connsiteY1" fmla="*/ 0 h 2899640"/>
                <a:gd name="connsiteX2" fmla="*/ 3064576 w 3064576"/>
                <a:gd name="connsiteY2" fmla="*/ 2899640 h 2899640"/>
                <a:gd name="connsiteX3" fmla="*/ 0 w 3064576"/>
                <a:gd name="connsiteY3" fmla="*/ 2899640 h 2899640"/>
                <a:gd name="connsiteX0" fmla="*/ 0 w 3065564"/>
                <a:gd name="connsiteY0" fmla="*/ 2891556 h 2891556"/>
                <a:gd name="connsiteX1" fmla="*/ 3064327 w 3065564"/>
                <a:gd name="connsiteY1" fmla="*/ 1 h 2891556"/>
                <a:gd name="connsiteX2" fmla="*/ 3064576 w 3065564"/>
                <a:gd name="connsiteY2" fmla="*/ 2891556 h 2891556"/>
                <a:gd name="connsiteX3" fmla="*/ 0 w 3065564"/>
                <a:gd name="connsiteY3" fmla="*/ 2891556 h 2891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65564" h="2891556">
                  <a:moveTo>
                    <a:pt x="0" y="2891556"/>
                  </a:moveTo>
                  <a:lnTo>
                    <a:pt x="3064327" y="1"/>
                  </a:lnTo>
                  <a:cubicBezTo>
                    <a:pt x="3068510" y="965201"/>
                    <a:pt x="3060393" y="1926356"/>
                    <a:pt x="3064576" y="2891556"/>
                  </a:cubicBezTo>
                  <a:lnTo>
                    <a:pt x="0" y="2891556"/>
                  </a:lnTo>
                  <a:close/>
                </a:path>
              </a:pathLst>
            </a:custGeom>
            <a:solidFill>
              <a:srgbClr val="AF02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13"/>
            </a:p>
          </p:txBody>
        </p:sp>
      </p:grpSp>
      <p:sp>
        <p:nvSpPr>
          <p:cNvPr id="10" name="Rectangle 4">
            <a:extLst>
              <a:ext uri="{FF2B5EF4-FFF2-40B4-BE49-F238E27FC236}">
                <a16:creationId xmlns:a16="http://schemas.microsoft.com/office/drawing/2014/main" xmlns="" id="{5EBD1321-DA9D-4540-A695-1A19CB21ADB4}"/>
              </a:ext>
            </a:extLst>
          </p:cNvPr>
          <p:cNvSpPr>
            <a:spLocks noGrp="1" noChangeArrowheads="1"/>
          </p:cNvSpPr>
          <p:nvPr>
            <p:ph type="subTitle" idx="14" hasCustomPrompt="1"/>
          </p:nvPr>
        </p:nvSpPr>
        <p:spPr>
          <a:xfrm>
            <a:off x="750732" y="613797"/>
            <a:ext cx="7637618" cy="284631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defRPr sz="1999" b="0" i="0" cap="all" baseline="0">
                <a:solidFill>
                  <a:srgbClr val="5F697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xmlns="" id="{9C1BD920-F17D-3A41-895A-707D6BA834EE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755650" y="1203325"/>
            <a:ext cx="7632700" cy="3311525"/>
          </a:xfrm>
        </p:spPr>
        <p:txBody>
          <a:bodyPr/>
          <a:lstStyle/>
          <a:p>
            <a:pPr lvl="0"/>
            <a:r>
              <a:rPr lang="en-GB" dirty="0"/>
              <a:t>Click to add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6" name="Rectangle 5">
            <a:extLst>
              <a:ext uri="{FF2B5EF4-FFF2-40B4-BE49-F238E27FC236}">
                <a16:creationId xmlns:a16="http://schemas.microsoft.com/office/drawing/2014/main" xmlns="" id="{3A0A7F97-D6C8-2348-8067-BB6BBE03128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752400" y="4776069"/>
            <a:ext cx="3548294" cy="12127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ClrTx/>
              <a:buSzTx/>
              <a:defRPr sz="800" b="0" i="0" smtClean="0">
                <a:solidFill>
                  <a:srgbClr val="5F6973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algn="l">
              <a:defRPr/>
            </a:pPr>
            <a:endParaRPr lang="en-US" dirty="0"/>
          </a:p>
        </p:txBody>
      </p:sp>
      <p:sp>
        <p:nvSpPr>
          <p:cNvPr id="17" name="Slide Number Placeholder 1">
            <a:extLst>
              <a:ext uri="{FF2B5EF4-FFF2-40B4-BE49-F238E27FC236}">
                <a16:creationId xmlns:a16="http://schemas.microsoft.com/office/drawing/2014/main" xmlns="" id="{A0240EB6-74B4-2743-93AD-13B6803F9E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38544" y="4767977"/>
            <a:ext cx="1056928" cy="12537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algn="r">
              <a:defRPr lang="de-DE" sz="800" b="0" i="0" smtClean="0">
                <a:solidFill>
                  <a:srgbClr val="5F6973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fld id="{D3921A94-2C06-EF44-A870-A48BF422AD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xmlns="" id="{3E81ECDC-3742-4C4B-AF15-B59814300B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65180" y="4767977"/>
            <a:ext cx="1267774" cy="12537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defRPr lang="en-US" sz="800" b="0" i="0" smtClean="0">
                <a:solidFill>
                  <a:srgbClr val="5F6973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endParaRPr lang="de-DE"/>
          </a:p>
        </p:txBody>
      </p:sp>
      <p:grpSp>
        <p:nvGrpSpPr>
          <p:cNvPr id="12" name="Picture 10">
            <a:extLst>
              <a:ext uri="{FF2B5EF4-FFF2-40B4-BE49-F238E27FC236}">
                <a16:creationId xmlns:a16="http://schemas.microsoft.com/office/drawing/2014/main" xmlns="" id="{4ED4590F-5FFF-1F47-815B-A490F82E6CA8}"/>
              </a:ext>
            </a:extLst>
          </p:cNvPr>
          <p:cNvGrpSpPr/>
          <p:nvPr userDrawn="1"/>
        </p:nvGrpSpPr>
        <p:grpSpPr>
          <a:xfrm>
            <a:off x="8501063" y="4693072"/>
            <a:ext cx="531812" cy="294618"/>
            <a:chOff x="8501063" y="4693072"/>
            <a:chExt cx="531812" cy="294618"/>
          </a:xfrm>
          <a:noFill/>
        </p:grpSpPr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xmlns="" id="{8C968B97-EB75-A244-9B8F-08CEA388B23F}"/>
                </a:ext>
              </a:extLst>
            </p:cNvPr>
            <p:cNvSpPr/>
            <p:nvPr/>
          </p:nvSpPr>
          <p:spPr>
            <a:xfrm>
              <a:off x="8507617" y="4699411"/>
              <a:ext cx="517954" cy="281938"/>
            </a:xfrm>
            <a:custGeom>
              <a:avLst/>
              <a:gdLst>
                <a:gd name="connsiteX0" fmla="*/ 258790 w 517954"/>
                <a:gd name="connsiteY0" fmla="*/ 0 h 281938"/>
                <a:gd name="connsiteX1" fmla="*/ 0 w 517954"/>
                <a:gd name="connsiteY1" fmla="*/ 141156 h 281938"/>
                <a:gd name="connsiteX2" fmla="*/ 258977 w 517954"/>
                <a:gd name="connsiteY2" fmla="*/ 281938 h 281938"/>
                <a:gd name="connsiteX3" fmla="*/ 517955 w 517954"/>
                <a:gd name="connsiteY3" fmla="*/ 141156 h 281938"/>
                <a:gd name="connsiteX4" fmla="*/ 258790 w 517954"/>
                <a:gd name="connsiteY4" fmla="*/ 0 h 281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7954" h="281938">
                  <a:moveTo>
                    <a:pt x="258790" y="0"/>
                  </a:moveTo>
                  <a:cubicBezTo>
                    <a:pt x="116100" y="0"/>
                    <a:pt x="0" y="63399"/>
                    <a:pt x="0" y="141156"/>
                  </a:cubicBezTo>
                  <a:cubicBezTo>
                    <a:pt x="0" y="218912"/>
                    <a:pt x="116100" y="281938"/>
                    <a:pt x="258977" y="281938"/>
                  </a:cubicBezTo>
                  <a:cubicBezTo>
                    <a:pt x="401855" y="281938"/>
                    <a:pt x="517955" y="218726"/>
                    <a:pt x="517955" y="141156"/>
                  </a:cubicBezTo>
                  <a:cubicBezTo>
                    <a:pt x="517768" y="63399"/>
                    <a:pt x="401668" y="0"/>
                    <a:pt x="258790" y="0"/>
                  </a:cubicBezTo>
                  <a:close/>
                </a:path>
              </a:pathLst>
            </a:custGeom>
            <a:solidFill>
              <a:srgbClr val="FFFFFF"/>
            </a:solidFill>
            <a:ln w="18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xmlns="" id="{DC6ACB2C-B4DB-4B4F-8D63-EB3A0AC212A5}"/>
                </a:ext>
              </a:extLst>
            </p:cNvPr>
            <p:cNvSpPr/>
            <p:nvPr/>
          </p:nvSpPr>
          <p:spPr>
            <a:xfrm>
              <a:off x="8501063" y="4693072"/>
              <a:ext cx="530875" cy="294618"/>
            </a:xfrm>
            <a:custGeom>
              <a:avLst/>
              <a:gdLst>
                <a:gd name="connsiteX0" fmla="*/ 265344 w 530875"/>
                <a:gd name="connsiteY0" fmla="*/ 0 h 294618"/>
                <a:gd name="connsiteX1" fmla="*/ 530876 w 530875"/>
                <a:gd name="connsiteY1" fmla="*/ 147309 h 294618"/>
                <a:gd name="connsiteX2" fmla="*/ 265532 w 530875"/>
                <a:gd name="connsiteY2" fmla="*/ 294618 h 294618"/>
                <a:gd name="connsiteX3" fmla="*/ 0 w 530875"/>
                <a:gd name="connsiteY3" fmla="*/ 147309 h 294618"/>
                <a:gd name="connsiteX4" fmla="*/ 265344 w 530875"/>
                <a:gd name="connsiteY4" fmla="*/ 0 h 294618"/>
                <a:gd name="connsiteX5" fmla="*/ 265344 w 530875"/>
                <a:gd name="connsiteY5" fmla="*/ 13239 h 294618"/>
                <a:gd name="connsiteX6" fmla="*/ 13483 w 530875"/>
                <a:gd name="connsiteY6" fmla="*/ 147309 h 294618"/>
                <a:gd name="connsiteX7" fmla="*/ 265532 w 530875"/>
                <a:gd name="connsiteY7" fmla="*/ 281192 h 294618"/>
                <a:gd name="connsiteX8" fmla="*/ 517580 w 530875"/>
                <a:gd name="connsiteY8" fmla="*/ 147309 h 294618"/>
                <a:gd name="connsiteX9" fmla="*/ 265344 w 530875"/>
                <a:gd name="connsiteY9" fmla="*/ 13239 h 294618"/>
                <a:gd name="connsiteX10" fmla="*/ 218717 w 530875"/>
                <a:gd name="connsiteY10" fmla="*/ 161481 h 294618"/>
                <a:gd name="connsiteX11" fmla="*/ 166472 w 530875"/>
                <a:gd name="connsiteY11" fmla="*/ 161481 h 294618"/>
                <a:gd name="connsiteX12" fmla="*/ 185011 w 530875"/>
                <a:gd name="connsiteY12" fmla="*/ 180314 h 294618"/>
                <a:gd name="connsiteX13" fmla="*/ 199991 w 530875"/>
                <a:gd name="connsiteY13" fmla="*/ 171177 h 294618"/>
                <a:gd name="connsiteX14" fmla="*/ 217032 w 530875"/>
                <a:gd name="connsiteY14" fmla="*/ 171177 h 294618"/>
                <a:gd name="connsiteX15" fmla="*/ 184262 w 530875"/>
                <a:gd name="connsiteY15" fmla="*/ 193926 h 294618"/>
                <a:gd name="connsiteX16" fmla="*/ 148121 w 530875"/>
                <a:gd name="connsiteY16" fmla="*/ 157005 h 294618"/>
                <a:gd name="connsiteX17" fmla="*/ 184262 w 530875"/>
                <a:gd name="connsiteY17" fmla="*/ 119898 h 294618"/>
                <a:gd name="connsiteX18" fmla="*/ 218717 w 530875"/>
                <a:gd name="connsiteY18" fmla="*/ 161481 h 294618"/>
                <a:gd name="connsiteX19" fmla="*/ 183887 w 530875"/>
                <a:gd name="connsiteY19" fmla="*/ 132951 h 294618"/>
                <a:gd name="connsiteX20" fmla="*/ 166659 w 530875"/>
                <a:gd name="connsiteY20" fmla="*/ 149360 h 294618"/>
                <a:gd name="connsiteX21" fmla="*/ 200553 w 530875"/>
                <a:gd name="connsiteY21" fmla="*/ 149360 h 294618"/>
                <a:gd name="connsiteX22" fmla="*/ 183887 w 530875"/>
                <a:gd name="connsiteY22" fmla="*/ 132951 h 294618"/>
                <a:gd name="connsiteX23" fmla="*/ 444924 w 530875"/>
                <a:gd name="connsiteY23" fmla="*/ 161481 h 294618"/>
                <a:gd name="connsiteX24" fmla="*/ 392680 w 530875"/>
                <a:gd name="connsiteY24" fmla="*/ 161481 h 294618"/>
                <a:gd name="connsiteX25" fmla="*/ 411218 w 530875"/>
                <a:gd name="connsiteY25" fmla="*/ 180314 h 294618"/>
                <a:gd name="connsiteX26" fmla="*/ 426199 w 530875"/>
                <a:gd name="connsiteY26" fmla="*/ 171177 h 294618"/>
                <a:gd name="connsiteX27" fmla="*/ 443239 w 530875"/>
                <a:gd name="connsiteY27" fmla="*/ 171177 h 294618"/>
                <a:gd name="connsiteX28" fmla="*/ 410469 w 530875"/>
                <a:gd name="connsiteY28" fmla="*/ 193926 h 294618"/>
                <a:gd name="connsiteX29" fmla="*/ 374328 w 530875"/>
                <a:gd name="connsiteY29" fmla="*/ 157005 h 294618"/>
                <a:gd name="connsiteX30" fmla="*/ 410469 w 530875"/>
                <a:gd name="connsiteY30" fmla="*/ 119898 h 294618"/>
                <a:gd name="connsiteX31" fmla="*/ 444924 w 530875"/>
                <a:gd name="connsiteY31" fmla="*/ 161481 h 294618"/>
                <a:gd name="connsiteX32" fmla="*/ 410094 w 530875"/>
                <a:gd name="connsiteY32" fmla="*/ 132951 h 294618"/>
                <a:gd name="connsiteX33" fmla="*/ 392867 w 530875"/>
                <a:gd name="connsiteY33" fmla="*/ 149360 h 294618"/>
                <a:gd name="connsiteX34" fmla="*/ 426760 w 530875"/>
                <a:gd name="connsiteY34" fmla="*/ 149360 h 294618"/>
                <a:gd name="connsiteX35" fmla="*/ 410094 w 530875"/>
                <a:gd name="connsiteY35" fmla="*/ 132951 h 294618"/>
                <a:gd name="connsiteX36" fmla="*/ 56926 w 530875"/>
                <a:gd name="connsiteY36" fmla="*/ 191875 h 294618"/>
                <a:gd name="connsiteX37" fmla="*/ 76401 w 530875"/>
                <a:gd name="connsiteY37" fmla="*/ 191875 h 294618"/>
                <a:gd name="connsiteX38" fmla="*/ 76401 w 530875"/>
                <a:gd name="connsiteY38" fmla="*/ 150106 h 294618"/>
                <a:gd name="connsiteX39" fmla="*/ 118347 w 530875"/>
                <a:gd name="connsiteY39" fmla="*/ 150106 h 294618"/>
                <a:gd name="connsiteX40" fmla="*/ 118347 w 530875"/>
                <a:gd name="connsiteY40" fmla="*/ 192061 h 294618"/>
                <a:gd name="connsiteX41" fmla="*/ 137822 w 530875"/>
                <a:gd name="connsiteY41" fmla="*/ 192061 h 294618"/>
                <a:gd name="connsiteX42" fmla="*/ 137822 w 530875"/>
                <a:gd name="connsiteY42" fmla="*/ 94539 h 294618"/>
                <a:gd name="connsiteX43" fmla="*/ 118347 w 530875"/>
                <a:gd name="connsiteY43" fmla="*/ 94539 h 294618"/>
                <a:gd name="connsiteX44" fmla="*/ 118347 w 530875"/>
                <a:gd name="connsiteY44" fmla="*/ 134443 h 294618"/>
                <a:gd name="connsiteX45" fmla="*/ 76401 w 530875"/>
                <a:gd name="connsiteY45" fmla="*/ 134443 h 294618"/>
                <a:gd name="connsiteX46" fmla="*/ 76401 w 530875"/>
                <a:gd name="connsiteY46" fmla="*/ 94539 h 294618"/>
                <a:gd name="connsiteX47" fmla="*/ 56926 w 530875"/>
                <a:gd name="connsiteY47" fmla="*/ 94539 h 294618"/>
                <a:gd name="connsiteX48" fmla="*/ 56926 w 530875"/>
                <a:gd name="connsiteY48" fmla="*/ 191875 h 294618"/>
                <a:gd name="connsiteX49" fmla="*/ 229578 w 530875"/>
                <a:gd name="connsiteY49" fmla="*/ 191875 h 294618"/>
                <a:gd name="connsiteX50" fmla="*/ 247742 w 530875"/>
                <a:gd name="connsiteY50" fmla="*/ 191875 h 294618"/>
                <a:gd name="connsiteX51" fmla="*/ 247742 w 530875"/>
                <a:gd name="connsiteY51" fmla="*/ 153835 h 294618"/>
                <a:gd name="connsiteX52" fmla="*/ 263284 w 530875"/>
                <a:gd name="connsiteY52" fmla="*/ 133697 h 294618"/>
                <a:gd name="connsiteX53" fmla="*/ 276392 w 530875"/>
                <a:gd name="connsiteY53" fmla="*/ 151038 h 294618"/>
                <a:gd name="connsiteX54" fmla="*/ 276392 w 530875"/>
                <a:gd name="connsiteY54" fmla="*/ 191875 h 294618"/>
                <a:gd name="connsiteX55" fmla="*/ 294556 w 530875"/>
                <a:gd name="connsiteY55" fmla="*/ 191875 h 294618"/>
                <a:gd name="connsiteX56" fmla="*/ 294556 w 530875"/>
                <a:gd name="connsiteY56" fmla="*/ 148614 h 294618"/>
                <a:gd name="connsiteX57" fmla="*/ 268715 w 530875"/>
                <a:gd name="connsiteY57" fmla="*/ 119712 h 294618"/>
                <a:gd name="connsiteX58" fmla="*/ 247180 w 530875"/>
                <a:gd name="connsiteY58" fmla="*/ 131459 h 294618"/>
                <a:gd name="connsiteX59" fmla="*/ 246806 w 530875"/>
                <a:gd name="connsiteY59" fmla="*/ 131459 h 294618"/>
                <a:gd name="connsiteX60" fmla="*/ 246806 w 530875"/>
                <a:gd name="connsiteY60" fmla="*/ 121577 h 294618"/>
                <a:gd name="connsiteX61" fmla="*/ 229578 w 530875"/>
                <a:gd name="connsiteY61" fmla="*/ 121577 h 294618"/>
                <a:gd name="connsiteX62" fmla="*/ 229578 w 530875"/>
                <a:gd name="connsiteY62" fmla="*/ 191875 h 294618"/>
                <a:gd name="connsiteX63" fmla="*/ 310099 w 530875"/>
                <a:gd name="connsiteY63" fmla="*/ 191875 h 294618"/>
                <a:gd name="connsiteX64" fmla="*/ 328263 w 530875"/>
                <a:gd name="connsiteY64" fmla="*/ 191875 h 294618"/>
                <a:gd name="connsiteX65" fmla="*/ 328263 w 530875"/>
                <a:gd name="connsiteY65" fmla="*/ 153835 h 294618"/>
                <a:gd name="connsiteX66" fmla="*/ 355228 w 530875"/>
                <a:gd name="connsiteY66" fmla="*/ 191875 h 294618"/>
                <a:gd name="connsiteX67" fmla="*/ 377886 w 530875"/>
                <a:gd name="connsiteY67" fmla="*/ 191875 h 294618"/>
                <a:gd name="connsiteX68" fmla="*/ 348299 w 530875"/>
                <a:gd name="connsiteY68" fmla="*/ 152530 h 294618"/>
                <a:gd name="connsiteX69" fmla="*/ 374516 w 530875"/>
                <a:gd name="connsiteY69" fmla="*/ 121577 h 294618"/>
                <a:gd name="connsiteX70" fmla="*/ 352794 w 530875"/>
                <a:gd name="connsiteY70" fmla="*/ 121577 h 294618"/>
                <a:gd name="connsiteX71" fmla="*/ 328263 w 530875"/>
                <a:gd name="connsiteY71" fmla="*/ 151971 h 294618"/>
                <a:gd name="connsiteX72" fmla="*/ 328263 w 530875"/>
                <a:gd name="connsiteY72" fmla="*/ 94539 h 294618"/>
                <a:gd name="connsiteX73" fmla="*/ 310099 w 530875"/>
                <a:gd name="connsiteY73" fmla="*/ 94539 h 294618"/>
                <a:gd name="connsiteX74" fmla="*/ 310099 w 530875"/>
                <a:gd name="connsiteY74" fmla="*/ 191875 h 294618"/>
                <a:gd name="connsiteX75" fmla="*/ 455598 w 530875"/>
                <a:gd name="connsiteY75" fmla="*/ 191875 h 294618"/>
                <a:gd name="connsiteX76" fmla="*/ 473762 w 530875"/>
                <a:gd name="connsiteY76" fmla="*/ 191875 h 294618"/>
                <a:gd name="connsiteX77" fmla="*/ 473762 w 530875"/>
                <a:gd name="connsiteY77" fmla="*/ 94539 h 294618"/>
                <a:gd name="connsiteX78" fmla="*/ 455598 w 530875"/>
                <a:gd name="connsiteY78" fmla="*/ 94539 h 294618"/>
                <a:gd name="connsiteX79" fmla="*/ 455598 w 530875"/>
                <a:gd name="connsiteY79" fmla="*/ 191875 h 294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</a:cxnLst>
              <a:rect l="l" t="t" r="r" b="b"/>
              <a:pathLst>
                <a:path w="530875" h="294618">
                  <a:moveTo>
                    <a:pt x="265344" y="0"/>
                  </a:moveTo>
                  <a:cubicBezTo>
                    <a:pt x="411967" y="0"/>
                    <a:pt x="530876" y="66009"/>
                    <a:pt x="530876" y="147309"/>
                  </a:cubicBezTo>
                  <a:cubicBezTo>
                    <a:pt x="530876" y="228609"/>
                    <a:pt x="411967" y="294618"/>
                    <a:pt x="265532" y="294618"/>
                  </a:cubicBezTo>
                  <a:cubicBezTo>
                    <a:pt x="118909" y="294618"/>
                    <a:pt x="0" y="228609"/>
                    <a:pt x="0" y="147309"/>
                  </a:cubicBezTo>
                  <a:cubicBezTo>
                    <a:pt x="0" y="66009"/>
                    <a:pt x="118909" y="0"/>
                    <a:pt x="265344" y="0"/>
                  </a:cubicBezTo>
                  <a:close/>
                  <a:moveTo>
                    <a:pt x="265344" y="13239"/>
                  </a:moveTo>
                  <a:cubicBezTo>
                    <a:pt x="126399" y="13239"/>
                    <a:pt x="13483" y="73468"/>
                    <a:pt x="13483" y="147309"/>
                  </a:cubicBezTo>
                  <a:cubicBezTo>
                    <a:pt x="13483" y="221150"/>
                    <a:pt x="126399" y="281192"/>
                    <a:pt x="265532" y="281192"/>
                  </a:cubicBezTo>
                  <a:cubicBezTo>
                    <a:pt x="404664" y="281192"/>
                    <a:pt x="517580" y="221150"/>
                    <a:pt x="517580" y="147309"/>
                  </a:cubicBezTo>
                  <a:cubicBezTo>
                    <a:pt x="517393" y="73468"/>
                    <a:pt x="404477" y="13239"/>
                    <a:pt x="265344" y="13239"/>
                  </a:cubicBezTo>
                  <a:close/>
                  <a:moveTo>
                    <a:pt x="218717" y="161481"/>
                  </a:moveTo>
                  <a:lnTo>
                    <a:pt x="166472" y="161481"/>
                  </a:lnTo>
                  <a:cubicBezTo>
                    <a:pt x="167034" y="174347"/>
                    <a:pt x="174337" y="180314"/>
                    <a:pt x="185011" y="180314"/>
                  </a:cubicBezTo>
                  <a:cubicBezTo>
                    <a:pt x="193063" y="180314"/>
                    <a:pt x="198493" y="175838"/>
                    <a:pt x="199991" y="171177"/>
                  </a:cubicBezTo>
                  <a:lnTo>
                    <a:pt x="217032" y="171177"/>
                  </a:lnTo>
                  <a:cubicBezTo>
                    <a:pt x="212538" y="186654"/>
                    <a:pt x="199991" y="193926"/>
                    <a:pt x="184262" y="193926"/>
                  </a:cubicBezTo>
                  <a:cubicBezTo>
                    <a:pt x="161978" y="193926"/>
                    <a:pt x="148121" y="178635"/>
                    <a:pt x="148121" y="157005"/>
                  </a:cubicBezTo>
                  <a:cubicBezTo>
                    <a:pt x="148121" y="135935"/>
                    <a:pt x="162727" y="119898"/>
                    <a:pt x="184262" y="119898"/>
                  </a:cubicBezTo>
                  <a:cubicBezTo>
                    <a:pt x="208605" y="119712"/>
                    <a:pt x="220215" y="139850"/>
                    <a:pt x="218717" y="161481"/>
                  </a:cubicBezTo>
                  <a:close/>
                  <a:moveTo>
                    <a:pt x="183887" y="132951"/>
                  </a:moveTo>
                  <a:cubicBezTo>
                    <a:pt x="173026" y="132951"/>
                    <a:pt x="167408" y="140223"/>
                    <a:pt x="166659" y="149360"/>
                  </a:cubicBezTo>
                  <a:lnTo>
                    <a:pt x="200553" y="149360"/>
                  </a:lnTo>
                  <a:cubicBezTo>
                    <a:pt x="199242" y="139664"/>
                    <a:pt x="195123" y="132951"/>
                    <a:pt x="183887" y="132951"/>
                  </a:cubicBezTo>
                  <a:close/>
                  <a:moveTo>
                    <a:pt x="444924" y="161481"/>
                  </a:moveTo>
                  <a:lnTo>
                    <a:pt x="392680" y="161481"/>
                  </a:lnTo>
                  <a:cubicBezTo>
                    <a:pt x="393241" y="174347"/>
                    <a:pt x="400544" y="180314"/>
                    <a:pt x="411218" y="180314"/>
                  </a:cubicBezTo>
                  <a:cubicBezTo>
                    <a:pt x="419270" y="180314"/>
                    <a:pt x="424701" y="175838"/>
                    <a:pt x="426199" y="171177"/>
                  </a:cubicBezTo>
                  <a:lnTo>
                    <a:pt x="443239" y="171177"/>
                  </a:lnTo>
                  <a:cubicBezTo>
                    <a:pt x="438932" y="186654"/>
                    <a:pt x="426199" y="193926"/>
                    <a:pt x="410469" y="193926"/>
                  </a:cubicBezTo>
                  <a:cubicBezTo>
                    <a:pt x="388185" y="193926"/>
                    <a:pt x="374328" y="178635"/>
                    <a:pt x="374328" y="157005"/>
                  </a:cubicBezTo>
                  <a:cubicBezTo>
                    <a:pt x="374328" y="135935"/>
                    <a:pt x="388934" y="119898"/>
                    <a:pt x="410469" y="119898"/>
                  </a:cubicBezTo>
                  <a:cubicBezTo>
                    <a:pt x="434625" y="119712"/>
                    <a:pt x="446235" y="139850"/>
                    <a:pt x="444924" y="161481"/>
                  </a:cubicBezTo>
                  <a:close/>
                  <a:moveTo>
                    <a:pt x="410094" y="132951"/>
                  </a:moveTo>
                  <a:cubicBezTo>
                    <a:pt x="399234" y="132951"/>
                    <a:pt x="393616" y="140223"/>
                    <a:pt x="392867" y="149360"/>
                  </a:cubicBezTo>
                  <a:lnTo>
                    <a:pt x="426760" y="149360"/>
                  </a:lnTo>
                  <a:cubicBezTo>
                    <a:pt x="425450" y="139664"/>
                    <a:pt x="421330" y="132951"/>
                    <a:pt x="410094" y="132951"/>
                  </a:cubicBezTo>
                  <a:close/>
                  <a:moveTo>
                    <a:pt x="56926" y="191875"/>
                  </a:moveTo>
                  <a:lnTo>
                    <a:pt x="76401" y="191875"/>
                  </a:lnTo>
                  <a:lnTo>
                    <a:pt x="76401" y="150106"/>
                  </a:lnTo>
                  <a:lnTo>
                    <a:pt x="118347" y="150106"/>
                  </a:lnTo>
                  <a:lnTo>
                    <a:pt x="118347" y="192061"/>
                  </a:lnTo>
                  <a:lnTo>
                    <a:pt x="137822" y="192061"/>
                  </a:lnTo>
                  <a:lnTo>
                    <a:pt x="137822" y="94539"/>
                  </a:lnTo>
                  <a:lnTo>
                    <a:pt x="118347" y="94539"/>
                  </a:lnTo>
                  <a:lnTo>
                    <a:pt x="118347" y="134443"/>
                  </a:lnTo>
                  <a:lnTo>
                    <a:pt x="76401" y="134443"/>
                  </a:lnTo>
                  <a:lnTo>
                    <a:pt x="76401" y="94539"/>
                  </a:lnTo>
                  <a:lnTo>
                    <a:pt x="56926" y="94539"/>
                  </a:lnTo>
                  <a:lnTo>
                    <a:pt x="56926" y="191875"/>
                  </a:lnTo>
                  <a:close/>
                  <a:moveTo>
                    <a:pt x="229578" y="191875"/>
                  </a:moveTo>
                  <a:lnTo>
                    <a:pt x="247742" y="191875"/>
                  </a:lnTo>
                  <a:lnTo>
                    <a:pt x="247742" y="153835"/>
                  </a:lnTo>
                  <a:cubicBezTo>
                    <a:pt x="247742" y="139477"/>
                    <a:pt x="252798" y="133697"/>
                    <a:pt x="263284" y="133697"/>
                  </a:cubicBezTo>
                  <a:cubicBezTo>
                    <a:pt x="272273" y="133697"/>
                    <a:pt x="276392" y="139477"/>
                    <a:pt x="276392" y="151038"/>
                  </a:cubicBezTo>
                  <a:lnTo>
                    <a:pt x="276392" y="191875"/>
                  </a:lnTo>
                  <a:lnTo>
                    <a:pt x="294556" y="191875"/>
                  </a:lnTo>
                  <a:lnTo>
                    <a:pt x="294556" y="148614"/>
                  </a:lnTo>
                  <a:cubicBezTo>
                    <a:pt x="294556" y="131273"/>
                    <a:pt x="289313" y="119712"/>
                    <a:pt x="268715" y="119712"/>
                  </a:cubicBezTo>
                  <a:cubicBezTo>
                    <a:pt x="260476" y="119712"/>
                    <a:pt x="252049" y="123441"/>
                    <a:pt x="247180" y="131459"/>
                  </a:cubicBezTo>
                  <a:lnTo>
                    <a:pt x="246806" y="131459"/>
                  </a:lnTo>
                  <a:lnTo>
                    <a:pt x="246806" y="121577"/>
                  </a:lnTo>
                  <a:lnTo>
                    <a:pt x="229578" y="121577"/>
                  </a:lnTo>
                  <a:lnTo>
                    <a:pt x="229578" y="191875"/>
                  </a:lnTo>
                  <a:close/>
                  <a:moveTo>
                    <a:pt x="310099" y="191875"/>
                  </a:moveTo>
                  <a:lnTo>
                    <a:pt x="328263" y="191875"/>
                  </a:lnTo>
                  <a:lnTo>
                    <a:pt x="328263" y="153835"/>
                  </a:lnTo>
                  <a:lnTo>
                    <a:pt x="355228" y="191875"/>
                  </a:lnTo>
                  <a:lnTo>
                    <a:pt x="377886" y="191875"/>
                  </a:lnTo>
                  <a:lnTo>
                    <a:pt x="348299" y="152530"/>
                  </a:lnTo>
                  <a:lnTo>
                    <a:pt x="374516" y="121577"/>
                  </a:lnTo>
                  <a:lnTo>
                    <a:pt x="352794" y="121577"/>
                  </a:lnTo>
                  <a:lnTo>
                    <a:pt x="328263" y="151971"/>
                  </a:lnTo>
                  <a:lnTo>
                    <a:pt x="328263" y="94539"/>
                  </a:lnTo>
                  <a:lnTo>
                    <a:pt x="310099" y="94539"/>
                  </a:lnTo>
                  <a:lnTo>
                    <a:pt x="310099" y="191875"/>
                  </a:lnTo>
                  <a:close/>
                  <a:moveTo>
                    <a:pt x="455598" y="191875"/>
                  </a:moveTo>
                  <a:lnTo>
                    <a:pt x="473762" y="191875"/>
                  </a:lnTo>
                  <a:lnTo>
                    <a:pt x="473762" y="94539"/>
                  </a:lnTo>
                  <a:lnTo>
                    <a:pt x="455598" y="94539"/>
                  </a:lnTo>
                  <a:lnTo>
                    <a:pt x="455598" y="191875"/>
                  </a:lnTo>
                  <a:close/>
                </a:path>
              </a:pathLst>
            </a:custGeom>
            <a:solidFill>
              <a:srgbClr val="ED1C24"/>
            </a:solidFill>
            <a:ln w="18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1537897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/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764433" y="2947076"/>
            <a:ext cx="3628180" cy="1567968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78938FD4-31D6-4E44-9700-A2B156E3A4DC}"/>
              </a:ext>
            </a:extLst>
          </p:cNvPr>
          <p:cNvGrpSpPr/>
          <p:nvPr userDrawn="1"/>
        </p:nvGrpSpPr>
        <p:grpSpPr>
          <a:xfrm>
            <a:off x="372723" y="273627"/>
            <a:ext cx="162147" cy="325910"/>
            <a:chOff x="-22274" y="1505745"/>
            <a:chExt cx="1925121" cy="3870636"/>
          </a:xfrm>
        </p:grpSpPr>
        <p:sp>
          <p:nvSpPr>
            <p:cNvPr id="9" name="Gleichschenkliges Dreieck 26">
              <a:extLst>
                <a:ext uri="{FF2B5EF4-FFF2-40B4-BE49-F238E27FC236}">
                  <a16:creationId xmlns:a16="http://schemas.microsoft.com/office/drawing/2014/main" xmlns="" id="{811B97A8-259C-5240-A4A0-0E17257264A2}"/>
                </a:ext>
              </a:extLst>
            </p:cNvPr>
            <p:cNvSpPr/>
            <p:nvPr/>
          </p:nvSpPr>
          <p:spPr>
            <a:xfrm rot="5400000">
              <a:off x="-995031" y="2478502"/>
              <a:ext cx="3870636" cy="1925121"/>
            </a:xfrm>
            <a:prstGeom prst="triangle">
              <a:avLst>
                <a:gd name="adj" fmla="val 50244"/>
              </a:avLst>
            </a:prstGeom>
            <a:solidFill>
              <a:srgbClr val="E100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13"/>
            </a:p>
          </p:txBody>
        </p:sp>
        <p:sp>
          <p:nvSpPr>
            <p:cNvPr id="10" name="Gleichschenkliges Dreieck 8">
              <a:extLst>
                <a:ext uri="{FF2B5EF4-FFF2-40B4-BE49-F238E27FC236}">
                  <a16:creationId xmlns:a16="http://schemas.microsoft.com/office/drawing/2014/main" xmlns="" id="{C09F1F49-3DA2-4843-9525-15A1E4A03ADA}"/>
                </a:ext>
              </a:extLst>
            </p:cNvPr>
            <p:cNvSpPr/>
            <p:nvPr/>
          </p:nvSpPr>
          <p:spPr>
            <a:xfrm rot="16200000" flipV="1">
              <a:off x="-25156" y="3451061"/>
              <a:ext cx="1928202" cy="1922433"/>
            </a:xfrm>
            <a:custGeom>
              <a:avLst/>
              <a:gdLst>
                <a:gd name="connsiteX0" fmla="*/ 0 w 6284026"/>
                <a:gd name="connsiteY0" fmla="*/ 2895600 h 2895600"/>
                <a:gd name="connsiteX1" fmla="*/ 3052026 w 6284026"/>
                <a:gd name="connsiteY1" fmla="*/ 0 h 2895600"/>
                <a:gd name="connsiteX2" fmla="*/ 6284026 w 6284026"/>
                <a:gd name="connsiteY2" fmla="*/ 2895600 h 2895600"/>
                <a:gd name="connsiteX3" fmla="*/ 0 w 6284026"/>
                <a:gd name="connsiteY3" fmla="*/ 2895600 h 2895600"/>
                <a:gd name="connsiteX0" fmla="*/ 0 w 3064576"/>
                <a:gd name="connsiteY0" fmla="*/ 2895600 h 2895600"/>
                <a:gd name="connsiteX1" fmla="*/ 3052026 w 3064576"/>
                <a:gd name="connsiteY1" fmla="*/ 0 h 2895600"/>
                <a:gd name="connsiteX2" fmla="*/ 3064576 w 3064576"/>
                <a:gd name="connsiteY2" fmla="*/ 2895600 h 2895600"/>
                <a:gd name="connsiteX3" fmla="*/ 0 w 3064576"/>
                <a:gd name="connsiteY3" fmla="*/ 2895600 h 2895600"/>
                <a:gd name="connsiteX0" fmla="*/ 0 w 3064576"/>
                <a:gd name="connsiteY0" fmla="*/ 2899640 h 2899640"/>
                <a:gd name="connsiteX1" fmla="*/ 3056127 w 3064576"/>
                <a:gd name="connsiteY1" fmla="*/ 0 h 2899640"/>
                <a:gd name="connsiteX2" fmla="*/ 3064576 w 3064576"/>
                <a:gd name="connsiteY2" fmla="*/ 2899640 h 2899640"/>
                <a:gd name="connsiteX3" fmla="*/ 0 w 3064576"/>
                <a:gd name="connsiteY3" fmla="*/ 2899640 h 2899640"/>
                <a:gd name="connsiteX0" fmla="*/ 0 w 3065564"/>
                <a:gd name="connsiteY0" fmla="*/ 2891556 h 2891556"/>
                <a:gd name="connsiteX1" fmla="*/ 3064327 w 3065564"/>
                <a:gd name="connsiteY1" fmla="*/ 1 h 2891556"/>
                <a:gd name="connsiteX2" fmla="*/ 3064576 w 3065564"/>
                <a:gd name="connsiteY2" fmla="*/ 2891556 h 2891556"/>
                <a:gd name="connsiteX3" fmla="*/ 0 w 3065564"/>
                <a:gd name="connsiteY3" fmla="*/ 2891556 h 2891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65564" h="2891556">
                  <a:moveTo>
                    <a:pt x="0" y="2891556"/>
                  </a:moveTo>
                  <a:lnTo>
                    <a:pt x="3064327" y="1"/>
                  </a:lnTo>
                  <a:cubicBezTo>
                    <a:pt x="3068510" y="965201"/>
                    <a:pt x="3060393" y="1926356"/>
                    <a:pt x="3064576" y="2891556"/>
                  </a:cubicBezTo>
                  <a:lnTo>
                    <a:pt x="0" y="2891556"/>
                  </a:lnTo>
                  <a:close/>
                </a:path>
              </a:pathLst>
            </a:custGeom>
            <a:solidFill>
              <a:srgbClr val="AF02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13"/>
            </a:p>
          </p:txBody>
        </p:sp>
      </p:grpSp>
      <p:sp>
        <p:nvSpPr>
          <p:cNvPr id="11" name="Titel 1">
            <a:extLst>
              <a:ext uri="{FF2B5EF4-FFF2-40B4-BE49-F238E27FC236}">
                <a16:creationId xmlns:a16="http://schemas.microsoft.com/office/drawing/2014/main" xmlns="" id="{950598C6-B4BB-3E44-BE97-D065C25F86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0732" y="276090"/>
            <a:ext cx="7637618" cy="284631"/>
          </a:xfrm>
        </p:spPr>
        <p:txBody>
          <a:bodyPr/>
          <a:lstStyle>
            <a:lvl1pPr>
              <a:defRPr cap="all" baseline="0"/>
            </a:lvl1pPr>
          </a:lstStyle>
          <a:p>
            <a:r>
              <a:rPr lang="en-US" noProof="0" dirty="0"/>
              <a:t>CLICK to add title</a:t>
            </a:r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xmlns="" id="{365B8C7F-7056-CB4C-B9E5-C817B8B0AA28}"/>
              </a:ext>
            </a:extLst>
          </p:cNvPr>
          <p:cNvSpPr>
            <a:spLocks noGrp="1" noChangeArrowheads="1"/>
          </p:cNvSpPr>
          <p:nvPr>
            <p:ph type="subTitle" idx="13" hasCustomPrompt="1"/>
          </p:nvPr>
        </p:nvSpPr>
        <p:spPr>
          <a:xfrm>
            <a:off x="750732" y="613797"/>
            <a:ext cx="7637618" cy="284631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defRPr sz="1999" b="0" i="0" cap="all" baseline="0">
                <a:solidFill>
                  <a:srgbClr val="5F697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13" name="Bildplatzhalter 2">
            <a:extLst>
              <a:ext uri="{FF2B5EF4-FFF2-40B4-BE49-F238E27FC236}">
                <a16:creationId xmlns:a16="http://schemas.microsoft.com/office/drawing/2014/main" xmlns="" id="{80654140-DA1C-6D42-A6D4-35FF390AF44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65112" y="1203325"/>
            <a:ext cx="3618074" cy="152010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wrap="square" lIns="144000" tIns="72000" rIns="90000" bIns="108000" anchor="ctr" anchorCtr="0"/>
          <a:lstStyle>
            <a:lvl1pPr marL="0" indent="0" algn="ctr">
              <a:buFont typeface="Arial" panose="020B0604020202020204" pitchFamily="34" charset="0"/>
              <a:buNone/>
              <a:defRPr lang="de-DE" sz="800" kern="1200">
                <a:solidFill>
                  <a:schemeClr val="tx1"/>
                </a:solidFill>
                <a:latin typeface="+mn-lt"/>
                <a:ea typeface="ＭＳ Ｐゴシック" pitchFamily="34" charset="-128"/>
                <a:cs typeface="Calibri" panose="020F0502020204030204" pitchFamily="34" charset="0"/>
              </a:defRPr>
            </a:lvl1pPr>
          </a:lstStyle>
          <a:p>
            <a:pPr lvl="0">
              <a:buClr>
                <a:srgbClr val="AFB4B9"/>
              </a:buClr>
            </a:pPr>
            <a:r>
              <a:rPr lang="en-US" noProof="0"/>
              <a:t>Click icon to add picture</a:t>
            </a:r>
          </a:p>
          <a:p>
            <a:pPr lvl="0">
              <a:buClr>
                <a:srgbClr val="AFB4B9"/>
              </a:buClr>
            </a:pPr>
            <a:endParaRPr lang="en-US" noProof="0"/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xmlns="" id="{26BE04D0-2289-7949-BAD1-4977CA5F40BB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4657398" y="2947076"/>
            <a:ext cx="3730952" cy="1567968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</p:txBody>
      </p:sp>
      <p:sp>
        <p:nvSpPr>
          <p:cNvPr id="15" name="Bildplatzhalter 2">
            <a:extLst>
              <a:ext uri="{FF2B5EF4-FFF2-40B4-BE49-F238E27FC236}">
                <a16:creationId xmlns:a16="http://schemas.microsoft.com/office/drawing/2014/main" xmlns="" id="{42EE16B3-2251-DF46-8296-016F0A1841E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657398" y="1203325"/>
            <a:ext cx="3730952" cy="152010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wrap="square" lIns="144000" tIns="72000" rIns="90000" bIns="108000" anchor="ctr" anchorCtr="0"/>
          <a:lstStyle>
            <a:lvl1pPr marL="0" indent="0" algn="ctr">
              <a:buFont typeface="Arial" panose="020B0604020202020204" pitchFamily="34" charset="0"/>
              <a:buNone/>
              <a:defRPr lang="de-DE" sz="800" kern="1200">
                <a:solidFill>
                  <a:schemeClr val="tx1"/>
                </a:solidFill>
                <a:latin typeface="+mn-lt"/>
                <a:ea typeface="ＭＳ Ｐゴシック" pitchFamily="34" charset="-128"/>
                <a:cs typeface="Calibri" panose="020F0502020204030204" pitchFamily="34" charset="0"/>
              </a:defRPr>
            </a:lvl1pPr>
          </a:lstStyle>
          <a:p>
            <a:pPr lvl="0">
              <a:buClr>
                <a:srgbClr val="AFB4B9"/>
              </a:buClr>
            </a:pPr>
            <a:r>
              <a:rPr lang="en-US" noProof="0"/>
              <a:t>Click icon to add picture</a:t>
            </a:r>
          </a:p>
          <a:p>
            <a:pPr lvl="0">
              <a:buClr>
                <a:srgbClr val="AFB4B9"/>
              </a:buClr>
            </a:pPr>
            <a:endParaRPr lang="en-US" noProof="0"/>
          </a:p>
        </p:txBody>
      </p:sp>
      <p:sp>
        <p:nvSpPr>
          <p:cNvPr id="16" name="Rectangle 5">
            <a:extLst>
              <a:ext uri="{FF2B5EF4-FFF2-40B4-BE49-F238E27FC236}">
                <a16:creationId xmlns:a16="http://schemas.microsoft.com/office/drawing/2014/main" xmlns="" id="{92883EB4-43AD-E34C-A1D2-CA95E35925B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752400" y="4776069"/>
            <a:ext cx="3548294" cy="12127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ClrTx/>
              <a:buSzTx/>
              <a:defRPr sz="800" b="0" i="0" smtClean="0">
                <a:solidFill>
                  <a:srgbClr val="5F6973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algn="l">
              <a:defRPr/>
            </a:pPr>
            <a:endParaRPr lang="en-US" dirty="0"/>
          </a:p>
        </p:txBody>
      </p:sp>
      <p:sp>
        <p:nvSpPr>
          <p:cNvPr id="17" name="Slide Number Placeholder 1">
            <a:extLst>
              <a:ext uri="{FF2B5EF4-FFF2-40B4-BE49-F238E27FC236}">
                <a16:creationId xmlns:a16="http://schemas.microsoft.com/office/drawing/2014/main" xmlns="" id="{3FDEA01B-3B5C-2D45-95B7-A25CB40714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38544" y="4767977"/>
            <a:ext cx="1056928" cy="12537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algn="r">
              <a:defRPr lang="de-DE" sz="800" b="0" i="0" smtClean="0">
                <a:solidFill>
                  <a:srgbClr val="5F6973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fld id="{D3921A94-2C06-EF44-A870-A48BF422AD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xmlns="" id="{4F3363AF-B482-EA47-A549-AEB2DB8D3D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65180" y="4767977"/>
            <a:ext cx="1267774" cy="12537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defRPr lang="en-US" sz="800" b="0" i="0" smtClean="0">
                <a:solidFill>
                  <a:srgbClr val="5F6973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endParaRPr lang="de-DE"/>
          </a:p>
        </p:txBody>
      </p:sp>
      <p:grpSp>
        <p:nvGrpSpPr>
          <p:cNvPr id="18" name="Picture 10">
            <a:extLst>
              <a:ext uri="{FF2B5EF4-FFF2-40B4-BE49-F238E27FC236}">
                <a16:creationId xmlns:a16="http://schemas.microsoft.com/office/drawing/2014/main" xmlns="" id="{69481244-5540-C045-A19D-A69EC57071F0}"/>
              </a:ext>
            </a:extLst>
          </p:cNvPr>
          <p:cNvGrpSpPr/>
          <p:nvPr userDrawn="1"/>
        </p:nvGrpSpPr>
        <p:grpSpPr>
          <a:xfrm>
            <a:off x="8501063" y="4693072"/>
            <a:ext cx="531812" cy="294618"/>
            <a:chOff x="8501063" y="4693072"/>
            <a:chExt cx="531812" cy="294618"/>
          </a:xfrm>
          <a:noFill/>
        </p:grpSpPr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xmlns="" id="{D58EDF7A-E5A1-E540-8164-7BF17CCFCE13}"/>
                </a:ext>
              </a:extLst>
            </p:cNvPr>
            <p:cNvSpPr/>
            <p:nvPr/>
          </p:nvSpPr>
          <p:spPr>
            <a:xfrm>
              <a:off x="8507617" y="4699411"/>
              <a:ext cx="517954" cy="281938"/>
            </a:xfrm>
            <a:custGeom>
              <a:avLst/>
              <a:gdLst>
                <a:gd name="connsiteX0" fmla="*/ 258790 w 517954"/>
                <a:gd name="connsiteY0" fmla="*/ 0 h 281938"/>
                <a:gd name="connsiteX1" fmla="*/ 0 w 517954"/>
                <a:gd name="connsiteY1" fmla="*/ 141156 h 281938"/>
                <a:gd name="connsiteX2" fmla="*/ 258977 w 517954"/>
                <a:gd name="connsiteY2" fmla="*/ 281938 h 281938"/>
                <a:gd name="connsiteX3" fmla="*/ 517955 w 517954"/>
                <a:gd name="connsiteY3" fmla="*/ 141156 h 281938"/>
                <a:gd name="connsiteX4" fmla="*/ 258790 w 517954"/>
                <a:gd name="connsiteY4" fmla="*/ 0 h 281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7954" h="281938">
                  <a:moveTo>
                    <a:pt x="258790" y="0"/>
                  </a:moveTo>
                  <a:cubicBezTo>
                    <a:pt x="116100" y="0"/>
                    <a:pt x="0" y="63399"/>
                    <a:pt x="0" y="141156"/>
                  </a:cubicBezTo>
                  <a:cubicBezTo>
                    <a:pt x="0" y="218912"/>
                    <a:pt x="116100" y="281938"/>
                    <a:pt x="258977" y="281938"/>
                  </a:cubicBezTo>
                  <a:cubicBezTo>
                    <a:pt x="401855" y="281938"/>
                    <a:pt x="517955" y="218726"/>
                    <a:pt x="517955" y="141156"/>
                  </a:cubicBezTo>
                  <a:cubicBezTo>
                    <a:pt x="517768" y="63399"/>
                    <a:pt x="401668" y="0"/>
                    <a:pt x="258790" y="0"/>
                  </a:cubicBezTo>
                  <a:close/>
                </a:path>
              </a:pathLst>
            </a:custGeom>
            <a:solidFill>
              <a:srgbClr val="FFFFFF"/>
            </a:solidFill>
            <a:ln w="18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xmlns="" id="{8A50F937-5CA2-5042-9F14-D5D49AE389D8}"/>
                </a:ext>
              </a:extLst>
            </p:cNvPr>
            <p:cNvSpPr/>
            <p:nvPr/>
          </p:nvSpPr>
          <p:spPr>
            <a:xfrm>
              <a:off x="8501063" y="4693072"/>
              <a:ext cx="530875" cy="294618"/>
            </a:xfrm>
            <a:custGeom>
              <a:avLst/>
              <a:gdLst>
                <a:gd name="connsiteX0" fmla="*/ 265344 w 530875"/>
                <a:gd name="connsiteY0" fmla="*/ 0 h 294618"/>
                <a:gd name="connsiteX1" fmla="*/ 530876 w 530875"/>
                <a:gd name="connsiteY1" fmla="*/ 147309 h 294618"/>
                <a:gd name="connsiteX2" fmla="*/ 265532 w 530875"/>
                <a:gd name="connsiteY2" fmla="*/ 294618 h 294618"/>
                <a:gd name="connsiteX3" fmla="*/ 0 w 530875"/>
                <a:gd name="connsiteY3" fmla="*/ 147309 h 294618"/>
                <a:gd name="connsiteX4" fmla="*/ 265344 w 530875"/>
                <a:gd name="connsiteY4" fmla="*/ 0 h 294618"/>
                <a:gd name="connsiteX5" fmla="*/ 265344 w 530875"/>
                <a:gd name="connsiteY5" fmla="*/ 13239 h 294618"/>
                <a:gd name="connsiteX6" fmla="*/ 13483 w 530875"/>
                <a:gd name="connsiteY6" fmla="*/ 147309 h 294618"/>
                <a:gd name="connsiteX7" fmla="*/ 265532 w 530875"/>
                <a:gd name="connsiteY7" fmla="*/ 281192 h 294618"/>
                <a:gd name="connsiteX8" fmla="*/ 517580 w 530875"/>
                <a:gd name="connsiteY8" fmla="*/ 147309 h 294618"/>
                <a:gd name="connsiteX9" fmla="*/ 265344 w 530875"/>
                <a:gd name="connsiteY9" fmla="*/ 13239 h 294618"/>
                <a:gd name="connsiteX10" fmla="*/ 218717 w 530875"/>
                <a:gd name="connsiteY10" fmla="*/ 161481 h 294618"/>
                <a:gd name="connsiteX11" fmla="*/ 166472 w 530875"/>
                <a:gd name="connsiteY11" fmla="*/ 161481 h 294618"/>
                <a:gd name="connsiteX12" fmla="*/ 185011 w 530875"/>
                <a:gd name="connsiteY12" fmla="*/ 180314 h 294618"/>
                <a:gd name="connsiteX13" fmla="*/ 199991 w 530875"/>
                <a:gd name="connsiteY13" fmla="*/ 171177 h 294618"/>
                <a:gd name="connsiteX14" fmla="*/ 217032 w 530875"/>
                <a:gd name="connsiteY14" fmla="*/ 171177 h 294618"/>
                <a:gd name="connsiteX15" fmla="*/ 184262 w 530875"/>
                <a:gd name="connsiteY15" fmla="*/ 193926 h 294618"/>
                <a:gd name="connsiteX16" fmla="*/ 148121 w 530875"/>
                <a:gd name="connsiteY16" fmla="*/ 157005 h 294618"/>
                <a:gd name="connsiteX17" fmla="*/ 184262 w 530875"/>
                <a:gd name="connsiteY17" fmla="*/ 119898 h 294618"/>
                <a:gd name="connsiteX18" fmla="*/ 218717 w 530875"/>
                <a:gd name="connsiteY18" fmla="*/ 161481 h 294618"/>
                <a:gd name="connsiteX19" fmla="*/ 183887 w 530875"/>
                <a:gd name="connsiteY19" fmla="*/ 132951 h 294618"/>
                <a:gd name="connsiteX20" fmla="*/ 166659 w 530875"/>
                <a:gd name="connsiteY20" fmla="*/ 149360 h 294618"/>
                <a:gd name="connsiteX21" fmla="*/ 200553 w 530875"/>
                <a:gd name="connsiteY21" fmla="*/ 149360 h 294618"/>
                <a:gd name="connsiteX22" fmla="*/ 183887 w 530875"/>
                <a:gd name="connsiteY22" fmla="*/ 132951 h 294618"/>
                <a:gd name="connsiteX23" fmla="*/ 444924 w 530875"/>
                <a:gd name="connsiteY23" fmla="*/ 161481 h 294618"/>
                <a:gd name="connsiteX24" fmla="*/ 392680 w 530875"/>
                <a:gd name="connsiteY24" fmla="*/ 161481 h 294618"/>
                <a:gd name="connsiteX25" fmla="*/ 411218 w 530875"/>
                <a:gd name="connsiteY25" fmla="*/ 180314 h 294618"/>
                <a:gd name="connsiteX26" fmla="*/ 426199 w 530875"/>
                <a:gd name="connsiteY26" fmla="*/ 171177 h 294618"/>
                <a:gd name="connsiteX27" fmla="*/ 443239 w 530875"/>
                <a:gd name="connsiteY27" fmla="*/ 171177 h 294618"/>
                <a:gd name="connsiteX28" fmla="*/ 410469 w 530875"/>
                <a:gd name="connsiteY28" fmla="*/ 193926 h 294618"/>
                <a:gd name="connsiteX29" fmla="*/ 374328 w 530875"/>
                <a:gd name="connsiteY29" fmla="*/ 157005 h 294618"/>
                <a:gd name="connsiteX30" fmla="*/ 410469 w 530875"/>
                <a:gd name="connsiteY30" fmla="*/ 119898 h 294618"/>
                <a:gd name="connsiteX31" fmla="*/ 444924 w 530875"/>
                <a:gd name="connsiteY31" fmla="*/ 161481 h 294618"/>
                <a:gd name="connsiteX32" fmla="*/ 410094 w 530875"/>
                <a:gd name="connsiteY32" fmla="*/ 132951 h 294618"/>
                <a:gd name="connsiteX33" fmla="*/ 392867 w 530875"/>
                <a:gd name="connsiteY33" fmla="*/ 149360 h 294618"/>
                <a:gd name="connsiteX34" fmla="*/ 426760 w 530875"/>
                <a:gd name="connsiteY34" fmla="*/ 149360 h 294618"/>
                <a:gd name="connsiteX35" fmla="*/ 410094 w 530875"/>
                <a:gd name="connsiteY35" fmla="*/ 132951 h 294618"/>
                <a:gd name="connsiteX36" fmla="*/ 56926 w 530875"/>
                <a:gd name="connsiteY36" fmla="*/ 191875 h 294618"/>
                <a:gd name="connsiteX37" fmla="*/ 76401 w 530875"/>
                <a:gd name="connsiteY37" fmla="*/ 191875 h 294618"/>
                <a:gd name="connsiteX38" fmla="*/ 76401 w 530875"/>
                <a:gd name="connsiteY38" fmla="*/ 150106 h 294618"/>
                <a:gd name="connsiteX39" fmla="*/ 118347 w 530875"/>
                <a:gd name="connsiteY39" fmla="*/ 150106 h 294618"/>
                <a:gd name="connsiteX40" fmla="*/ 118347 w 530875"/>
                <a:gd name="connsiteY40" fmla="*/ 192061 h 294618"/>
                <a:gd name="connsiteX41" fmla="*/ 137822 w 530875"/>
                <a:gd name="connsiteY41" fmla="*/ 192061 h 294618"/>
                <a:gd name="connsiteX42" fmla="*/ 137822 w 530875"/>
                <a:gd name="connsiteY42" fmla="*/ 94539 h 294618"/>
                <a:gd name="connsiteX43" fmla="*/ 118347 w 530875"/>
                <a:gd name="connsiteY43" fmla="*/ 94539 h 294618"/>
                <a:gd name="connsiteX44" fmla="*/ 118347 w 530875"/>
                <a:gd name="connsiteY44" fmla="*/ 134443 h 294618"/>
                <a:gd name="connsiteX45" fmla="*/ 76401 w 530875"/>
                <a:gd name="connsiteY45" fmla="*/ 134443 h 294618"/>
                <a:gd name="connsiteX46" fmla="*/ 76401 w 530875"/>
                <a:gd name="connsiteY46" fmla="*/ 94539 h 294618"/>
                <a:gd name="connsiteX47" fmla="*/ 56926 w 530875"/>
                <a:gd name="connsiteY47" fmla="*/ 94539 h 294618"/>
                <a:gd name="connsiteX48" fmla="*/ 56926 w 530875"/>
                <a:gd name="connsiteY48" fmla="*/ 191875 h 294618"/>
                <a:gd name="connsiteX49" fmla="*/ 229578 w 530875"/>
                <a:gd name="connsiteY49" fmla="*/ 191875 h 294618"/>
                <a:gd name="connsiteX50" fmla="*/ 247742 w 530875"/>
                <a:gd name="connsiteY50" fmla="*/ 191875 h 294618"/>
                <a:gd name="connsiteX51" fmla="*/ 247742 w 530875"/>
                <a:gd name="connsiteY51" fmla="*/ 153835 h 294618"/>
                <a:gd name="connsiteX52" fmla="*/ 263284 w 530875"/>
                <a:gd name="connsiteY52" fmla="*/ 133697 h 294618"/>
                <a:gd name="connsiteX53" fmla="*/ 276392 w 530875"/>
                <a:gd name="connsiteY53" fmla="*/ 151038 h 294618"/>
                <a:gd name="connsiteX54" fmla="*/ 276392 w 530875"/>
                <a:gd name="connsiteY54" fmla="*/ 191875 h 294618"/>
                <a:gd name="connsiteX55" fmla="*/ 294556 w 530875"/>
                <a:gd name="connsiteY55" fmla="*/ 191875 h 294618"/>
                <a:gd name="connsiteX56" fmla="*/ 294556 w 530875"/>
                <a:gd name="connsiteY56" fmla="*/ 148614 h 294618"/>
                <a:gd name="connsiteX57" fmla="*/ 268715 w 530875"/>
                <a:gd name="connsiteY57" fmla="*/ 119712 h 294618"/>
                <a:gd name="connsiteX58" fmla="*/ 247180 w 530875"/>
                <a:gd name="connsiteY58" fmla="*/ 131459 h 294618"/>
                <a:gd name="connsiteX59" fmla="*/ 246806 w 530875"/>
                <a:gd name="connsiteY59" fmla="*/ 131459 h 294618"/>
                <a:gd name="connsiteX60" fmla="*/ 246806 w 530875"/>
                <a:gd name="connsiteY60" fmla="*/ 121577 h 294618"/>
                <a:gd name="connsiteX61" fmla="*/ 229578 w 530875"/>
                <a:gd name="connsiteY61" fmla="*/ 121577 h 294618"/>
                <a:gd name="connsiteX62" fmla="*/ 229578 w 530875"/>
                <a:gd name="connsiteY62" fmla="*/ 191875 h 294618"/>
                <a:gd name="connsiteX63" fmla="*/ 310099 w 530875"/>
                <a:gd name="connsiteY63" fmla="*/ 191875 h 294618"/>
                <a:gd name="connsiteX64" fmla="*/ 328263 w 530875"/>
                <a:gd name="connsiteY64" fmla="*/ 191875 h 294618"/>
                <a:gd name="connsiteX65" fmla="*/ 328263 w 530875"/>
                <a:gd name="connsiteY65" fmla="*/ 153835 h 294618"/>
                <a:gd name="connsiteX66" fmla="*/ 355228 w 530875"/>
                <a:gd name="connsiteY66" fmla="*/ 191875 h 294618"/>
                <a:gd name="connsiteX67" fmla="*/ 377886 w 530875"/>
                <a:gd name="connsiteY67" fmla="*/ 191875 h 294618"/>
                <a:gd name="connsiteX68" fmla="*/ 348299 w 530875"/>
                <a:gd name="connsiteY68" fmla="*/ 152530 h 294618"/>
                <a:gd name="connsiteX69" fmla="*/ 374516 w 530875"/>
                <a:gd name="connsiteY69" fmla="*/ 121577 h 294618"/>
                <a:gd name="connsiteX70" fmla="*/ 352794 w 530875"/>
                <a:gd name="connsiteY70" fmla="*/ 121577 h 294618"/>
                <a:gd name="connsiteX71" fmla="*/ 328263 w 530875"/>
                <a:gd name="connsiteY71" fmla="*/ 151971 h 294618"/>
                <a:gd name="connsiteX72" fmla="*/ 328263 w 530875"/>
                <a:gd name="connsiteY72" fmla="*/ 94539 h 294618"/>
                <a:gd name="connsiteX73" fmla="*/ 310099 w 530875"/>
                <a:gd name="connsiteY73" fmla="*/ 94539 h 294618"/>
                <a:gd name="connsiteX74" fmla="*/ 310099 w 530875"/>
                <a:gd name="connsiteY74" fmla="*/ 191875 h 294618"/>
                <a:gd name="connsiteX75" fmla="*/ 455598 w 530875"/>
                <a:gd name="connsiteY75" fmla="*/ 191875 h 294618"/>
                <a:gd name="connsiteX76" fmla="*/ 473762 w 530875"/>
                <a:gd name="connsiteY76" fmla="*/ 191875 h 294618"/>
                <a:gd name="connsiteX77" fmla="*/ 473762 w 530875"/>
                <a:gd name="connsiteY77" fmla="*/ 94539 h 294618"/>
                <a:gd name="connsiteX78" fmla="*/ 455598 w 530875"/>
                <a:gd name="connsiteY78" fmla="*/ 94539 h 294618"/>
                <a:gd name="connsiteX79" fmla="*/ 455598 w 530875"/>
                <a:gd name="connsiteY79" fmla="*/ 191875 h 294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</a:cxnLst>
              <a:rect l="l" t="t" r="r" b="b"/>
              <a:pathLst>
                <a:path w="530875" h="294618">
                  <a:moveTo>
                    <a:pt x="265344" y="0"/>
                  </a:moveTo>
                  <a:cubicBezTo>
                    <a:pt x="411967" y="0"/>
                    <a:pt x="530876" y="66009"/>
                    <a:pt x="530876" y="147309"/>
                  </a:cubicBezTo>
                  <a:cubicBezTo>
                    <a:pt x="530876" y="228609"/>
                    <a:pt x="411967" y="294618"/>
                    <a:pt x="265532" y="294618"/>
                  </a:cubicBezTo>
                  <a:cubicBezTo>
                    <a:pt x="118909" y="294618"/>
                    <a:pt x="0" y="228609"/>
                    <a:pt x="0" y="147309"/>
                  </a:cubicBezTo>
                  <a:cubicBezTo>
                    <a:pt x="0" y="66009"/>
                    <a:pt x="118909" y="0"/>
                    <a:pt x="265344" y="0"/>
                  </a:cubicBezTo>
                  <a:close/>
                  <a:moveTo>
                    <a:pt x="265344" y="13239"/>
                  </a:moveTo>
                  <a:cubicBezTo>
                    <a:pt x="126399" y="13239"/>
                    <a:pt x="13483" y="73468"/>
                    <a:pt x="13483" y="147309"/>
                  </a:cubicBezTo>
                  <a:cubicBezTo>
                    <a:pt x="13483" y="221150"/>
                    <a:pt x="126399" y="281192"/>
                    <a:pt x="265532" y="281192"/>
                  </a:cubicBezTo>
                  <a:cubicBezTo>
                    <a:pt x="404664" y="281192"/>
                    <a:pt x="517580" y="221150"/>
                    <a:pt x="517580" y="147309"/>
                  </a:cubicBezTo>
                  <a:cubicBezTo>
                    <a:pt x="517393" y="73468"/>
                    <a:pt x="404477" y="13239"/>
                    <a:pt x="265344" y="13239"/>
                  </a:cubicBezTo>
                  <a:close/>
                  <a:moveTo>
                    <a:pt x="218717" y="161481"/>
                  </a:moveTo>
                  <a:lnTo>
                    <a:pt x="166472" y="161481"/>
                  </a:lnTo>
                  <a:cubicBezTo>
                    <a:pt x="167034" y="174347"/>
                    <a:pt x="174337" y="180314"/>
                    <a:pt x="185011" y="180314"/>
                  </a:cubicBezTo>
                  <a:cubicBezTo>
                    <a:pt x="193063" y="180314"/>
                    <a:pt x="198493" y="175838"/>
                    <a:pt x="199991" y="171177"/>
                  </a:cubicBezTo>
                  <a:lnTo>
                    <a:pt x="217032" y="171177"/>
                  </a:lnTo>
                  <a:cubicBezTo>
                    <a:pt x="212538" y="186654"/>
                    <a:pt x="199991" y="193926"/>
                    <a:pt x="184262" y="193926"/>
                  </a:cubicBezTo>
                  <a:cubicBezTo>
                    <a:pt x="161978" y="193926"/>
                    <a:pt x="148121" y="178635"/>
                    <a:pt x="148121" y="157005"/>
                  </a:cubicBezTo>
                  <a:cubicBezTo>
                    <a:pt x="148121" y="135935"/>
                    <a:pt x="162727" y="119898"/>
                    <a:pt x="184262" y="119898"/>
                  </a:cubicBezTo>
                  <a:cubicBezTo>
                    <a:pt x="208605" y="119712"/>
                    <a:pt x="220215" y="139850"/>
                    <a:pt x="218717" y="161481"/>
                  </a:cubicBezTo>
                  <a:close/>
                  <a:moveTo>
                    <a:pt x="183887" y="132951"/>
                  </a:moveTo>
                  <a:cubicBezTo>
                    <a:pt x="173026" y="132951"/>
                    <a:pt x="167408" y="140223"/>
                    <a:pt x="166659" y="149360"/>
                  </a:cubicBezTo>
                  <a:lnTo>
                    <a:pt x="200553" y="149360"/>
                  </a:lnTo>
                  <a:cubicBezTo>
                    <a:pt x="199242" y="139664"/>
                    <a:pt x="195123" y="132951"/>
                    <a:pt x="183887" y="132951"/>
                  </a:cubicBezTo>
                  <a:close/>
                  <a:moveTo>
                    <a:pt x="444924" y="161481"/>
                  </a:moveTo>
                  <a:lnTo>
                    <a:pt x="392680" y="161481"/>
                  </a:lnTo>
                  <a:cubicBezTo>
                    <a:pt x="393241" y="174347"/>
                    <a:pt x="400544" y="180314"/>
                    <a:pt x="411218" y="180314"/>
                  </a:cubicBezTo>
                  <a:cubicBezTo>
                    <a:pt x="419270" y="180314"/>
                    <a:pt x="424701" y="175838"/>
                    <a:pt x="426199" y="171177"/>
                  </a:cubicBezTo>
                  <a:lnTo>
                    <a:pt x="443239" y="171177"/>
                  </a:lnTo>
                  <a:cubicBezTo>
                    <a:pt x="438932" y="186654"/>
                    <a:pt x="426199" y="193926"/>
                    <a:pt x="410469" y="193926"/>
                  </a:cubicBezTo>
                  <a:cubicBezTo>
                    <a:pt x="388185" y="193926"/>
                    <a:pt x="374328" y="178635"/>
                    <a:pt x="374328" y="157005"/>
                  </a:cubicBezTo>
                  <a:cubicBezTo>
                    <a:pt x="374328" y="135935"/>
                    <a:pt x="388934" y="119898"/>
                    <a:pt x="410469" y="119898"/>
                  </a:cubicBezTo>
                  <a:cubicBezTo>
                    <a:pt x="434625" y="119712"/>
                    <a:pt x="446235" y="139850"/>
                    <a:pt x="444924" y="161481"/>
                  </a:cubicBezTo>
                  <a:close/>
                  <a:moveTo>
                    <a:pt x="410094" y="132951"/>
                  </a:moveTo>
                  <a:cubicBezTo>
                    <a:pt x="399234" y="132951"/>
                    <a:pt x="393616" y="140223"/>
                    <a:pt x="392867" y="149360"/>
                  </a:cubicBezTo>
                  <a:lnTo>
                    <a:pt x="426760" y="149360"/>
                  </a:lnTo>
                  <a:cubicBezTo>
                    <a:pt x="425450" y="139664"/>
                    <a:pt x="421330" y="132951"/>
                    <a:pt x="410094" y="132951"/>
                  </a:cubicBezTo>
                  <a:close/>
                  <a:moveTo>
                    <a:pt x="56926" y="191875"/>
                  </a:moveTo>
                  <a:lnTo>
                    <a:pt x="76401" y="191875"/>
                  </a:lnTo>
                  <a:lnTo>
                    <a:pt x="76401" y="150106"/>
                  </a:lnTo>
                  <a:lnTo>
                    <a:pt x="118347" y="150106"/>
                  </a:lnTo>
                  <a:lnTo>
                    <a:pt x="118347" y="192061"/>
                  </a:lnTo>
                  <a:lnTo>
                    <a:pt x="137822" y="192061"/>
                  </a:lnTo>
                  <a:lnTo>
                    <a:pt x="137822" y="94539"/>
                  </a:lnTo>
                  <a:lnTo>
                    <a:pt x="118347" y="94539"/>
                  </a:lnTo>
                  <a:lnTo>
                    <a:pt x="118347" y="134443"/>
                  </a:lnTo>
                  <a:lnTo>
                    <a:pt x="76401" y="134443"/>
                  </a:lnTo>
                  <a:lnTo>
                    <a:pt x="76401" y="94539"/>
                  </a:lnTo>
                  <a:lnTo>
                    <a:pt x="56926" y="94539"/>
                  </a:lnTo>
                  <a:lnTo>
                    <a:pt x="56926" y="191875"/>
                  </a:lnTo>
                  <a:close/>
                  <a:moveTo>
                    <a:pt x="229578" y="191875"/>
                  </a:moveTo>
                  <a:lnTo>
                    <a:pt x="247742" y="191875"/>
                  </a:lnTo>
                  <a:lnTo>
                    <a:pt x="247742" y="153835"/>
                  </a:lnTo>
                  <a:cubicBezTo>
                    <a:pt x="247742" y="139477"/>
                    <a:pt x="252798" y="133697"/>
                    <a:pt x="263284" y="133697"/>
                  </a:cubicBezTo>
                  <a:cubicBezTo>
                    <a:pt x="272273" y="133697"/>
                    <a:pt x="276392" y="139477"/>
                    <a:pt x="276392" y="151038"/>
                  </a:cubicBezTo>
                  <a:lnTo>
                    <a:pt x="276392" y="191875"/>
                  </a:lnTo>
                  <a:lnTo>
                    <a:pt x="294556" y="191875"/>
                  </a:lnTo>
                  <a:lnTo>
                    <a:pt x="294556" y="148614"/>
                  </a:lnTo>
                  <a:cubicBezTo>
                    <a:pt x="294556" y="131273"/>
                    <a:pt x="289313" y="119712"/>
                    <a:pt x="268715" y="119712"/>
                  </a:cubicBezTo>
                  <a:cubicBezTo>
                    <a:pt x="260476" y="119712"/>
                    <a:pt x="252049" y="123441"/>
                    <a:pt x="247180" y="131459"/>
                  </a:cubicBezTo>
                  <a:lnTo>
                    <a:pt x="246806" y="131459"/>
                  </a:lnTo>
                  <a:lnTo>
                    <a:pt x="246806" y="121577"/>
                  </a:lnTo>
                  <a:lnTo>
                    <a:pt x="229578" y="121577"/>
                  </a:lnTo>
                  <a:lnTo>
                    <a:pt x="229578" y="191875"/>
                  </a:lnTo>
                  <a:close/>
                  <a:moveTo>
                    <a:pt x="310099" y="191875"/>
                  </a:moveTo>
                  <a:lnTo>
                    <a:pt x="328263" y="191875"/>
                  </a:lnTo>
                  <a:lnTo>
                    <a:pt x="328263" y="153835"/>
                  </a:lnTo>
                  <a:lnTo>
                    <a:pt x="355228" y="191875"/>
                  </a:lnTo>
                  <a:lnTo>
                    <a:pt x="377886" y="191875"/>
                  </a:lnTo>
                  <a:lnTo>
                    <a:pt x="348299" y="152530"/>
                  </a:lnTo>
                  <a:lnTo>
                    <a:pt x="374516" y="121577"/>
                  </a:lnTo>
                  <a:lnTo>
                    <a:pt x="352794" y="121577"/>
                  </a:lnTo>
                  <a:lnTo>
                    <a:pt x="328263" y="151971"/>
                  </a:lnTo>
                  <a:lnTo>
                    <a:pt x="328263" y="94539"/>
                  </a:lnTo>
                  <a:lnTo>
                    <a:pt x="310099" y="94539"/>
                  </a:lnTo>
                  <a:lnTo>
                    <a:pt x="310099" y="191875"/>
                  </a:lnTo>
                  <a:close/>
                  <a:moveTo>
                    <a:pt x="455598" y="191875"/>
                  </a:moveTo>
                  <a:lnTo>
                    <a:pt x="473762" y="191875"/>
                  </a:lnTo>
                  <a:lnTo>
                    <a:pt x="473762" y="94539"/>
                  </a:lnTo>
                  <a:lnTo>
                    <a:pt x="455598" y="94539"/>
                  </a:lnTo>
                  <a:lnTo>
                    <a:pt x="455598" y="191875"/>
                  </a:lnTo>
                  <a:close/>
                </a:path>
              </a:pathLst>
            </a:custGeom>
            <a:solidFill>
              <a:srgbClr val="ED1C24"/>
            </a:solidFill>
            <a:ln w="18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34637697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/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764433" y="2937648"/>
            <a:ext cx="2279558" cy="1577395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78938FD4-31D6-4E44-9700-A2B156E3A4DC}"/>
              </a:ext>
            </a:extLst>
          </p:cNvPr>
          <p:cNvGrpSpPr/>
          <p:nvPr userDrawn="1"/>
        </p:nvGrpSpPr>
        <p:grpSpPr>
          <a:xfrm>
            <a:off x="372723" y="273627"/>
            <a:ext cx="162147" cy="325910"/>
            <a:chOff x="-22274" y="1505745"/>
            <a:chExt cx="1925121" cy="3870636"/>
          </a:xfrm>
        </p:grpSpPr>
        <p:sp>
          <p:nvSpPr>
            <p:cNvPr id="9" name="Gleichschenkliges Dreieck 26">
              <a:extLst>
                <a:ext uri="{FF2B5EF4-FFF2-40B4-BE49-F238E27FC236}">
                  <a16:creationId xmlns:a16="http://schemas.microsoft.com/office/drawing/2014/main" xmlns="" id="{811B97A8-259C-5240-A4A0-0E17257264A2}"/>
                </a:ext>
              </a:extLst>
            </p:cNvPr>
            <p:cNvSpPr/>
            <p:nvPr/>
          </p:nvSpPr>
          <p:spPr>
            <a:xfrm rot="5400000">
              <a:off x="-995031" y="2478502"/>
              <a:ext cx="3870636" cy="1925121"/>
            </a:xfrm>
            <a:prstGeom prst="triangle">
              <a:avLst>
                <a:gd name="adj" fmla="val 50244"/>
              </a:avLst>
            </a:prstGeom>
            <a:solidFill>
              <a:srgbClr val="E100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13"/>
            </a:p>
          </p:txBody>
        </p:sp>
        <p:sp>
          <p:nvSpPr>
            <p:cNvPr id="10" name="Gleichschenkliges Dreieck 8">
              <a:extLst>
                <a:ext uri="{FF2B5EF4-FFF2-40B4-BE49-F238E27FC236}">
                  <a16:creationId xmlns:a16="http://schemas.microsoft.com/office/drawing/2014/main" xmlns="" id="{C09F1F49-3DA2-4843-9525-15A1E4A03ADA}"/>
                </a:ext>
              </a:extLst>
            </p:cNvPr>
            <p:cNvSpPr/>
            <p:nvPr/>
          </p:nvSpPr>
          <p:spPr>
            <a:xfrm rot="16200000" flipV="1">
              <a:off x="-25156" y="3451061"/>
              <a:ext cx="1928202" cy="1922433"/>
            </a:xfrm>
            <a:custGeom>
              <a:avLst/>
              <a:gdLst>
                <a:gd name="connsiteX0" fmla="*/ 0 w 6284026"/>
                <a:gd name="connsiteY0" fmla="*/ 2895600 h 2895600"/>
                <a:gd name="connsiteX1" fmla="*/ 3052026 w 6284026"/>
                <a:gd name="connsiteY1" fmla="*/ 0 h 2895600"/>
                <a:gd name="connsiteX2" fmla="*/ 6284026 w 6284026"/>
                <a:gd name="connsiteY2" fmla="*/ 2895600 h 2895600"/>
                <a:gd name="connsiteX3" fmla="*/ 0 w 6284026"/>
                <a:gd name="connsiteY3" fmla="*/ 2895600 h 2895600"/>
                <a:gd name="connsiteX0" fmla="*/ 0 w 3064576"/>
                <a:gd name="connsiteY0" fmla="*/ 2895600 h 2895600"/>
                <a:gd name="connsiteX1" fmla="*/ 3052026 w 3064576"/>
                <a:gd name="connsiteY1" fmla="*/ 0 h 2895600"/>
                <a:gd name="connsiteX2" fmla="*/ 3064576 w 3064576"/>
                <a:gd name="connsiteY2" fmla="*/ 2895600 h 2895600"/>
                <a:gd name="connsiteX3" fmla="*/ 0 w 3064576"/>
                <a:gd name="connsiteY3" fmla="*/ 2895600 h 2895600"/>
                <a:gd name="connsiteX0" fmla="*/ 0 w 3064576"/>
                <a:gd name="connsiteY0" fmla="*/ 2899640 h 2899640"/>
                <a:gd name="connsiteX1" fmla="*/ 3056127 w 3064576"/>
                <a:gd name="connsiteY1" fmla="*/ 0 h 2899640"/>
                <a:gd name="connsiteX2" fmla="*/ 3064576 w 3064576"/>
                <a:gd name="connsiteY2" fmla="*/ 2899640 h 2899640"/>
                <a:gd name="connsiteX3" fmla="*/ 0 w 3064576"/>
                <a:gd name="connsiteY3" fmla="*/ 2899640 h 2899640"/>
                <a:gd name="connsiteX0" fmla="*/ 0 w 3065564"/>
                <a:gd name="connsiteY0" fmla="*/ 2891556 h 2891556"/>
                <a:gd name="connsiteX1" fmla="*/ 3064327 w 3065564"/>
                <a:gd name="connsiteY1" fmla="*/ 1 h 2891556"/>
                <a:gd name="connsiteX2" fmla="*/ 3064576 w 3065564"/>
                <a:gd name="connsiteY2" fmla="*/ 2891556 h 2891556"/>
                <a:gd name="connsiteX3" fmla="*/ 0 w 3065564"/>
                <a:gd name="connsiteY3" fmla="*/ 2891556 h 2891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65564" h="2891556">
                  <a:moveTo>
                    <a:pt x="0" y="2891556"/>
                  </a:moveTo>
                  <a:lnTo>
                    <a:pt x="3064327" y="1"/>
                  </a:lnTo>
                  <a:cubicBezTo>
                    <a:pt x="3068510" y="965201"/>
                    <a:pt x="3060393" y="1926356"/>
                    <a:pt x="3064576" y="2891556"/>
                  </a:cubicBezTo>
                  <a:lnTo>
                    <a:pt x="0" y="2891556"/>
                  </a:lnTo>
                  <a:close/>
                </a:path>
              </a:pathLst>
            </a:custGeom>
            <a:solidFill>
              <a:srgbClr val="AF02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13"/>
            </a:p>
          </p:txBody>
        </p:sp>
      </p:grpSp>
      <p:sp>
        <p:nvSpPr>
          <p:cNvPr id="11" name="Titel 1">
            <a:extLst>
              <a:ext uri="{FF2B5EF4-FFF2-40B4-BE49-F238E27FC236}">
                <a16:creationId xmlns:a16="http://schemas.microsoft.com/office/drawing/2014/main" xmlns="" id="{950598C6-B4BB-3E44-BE97-D065C25F86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0732" y="276090"/>
            <a:ext cx="7637618" cy="284631"/>
          </a:xfrm>
        </p:spPr>
        <p:txBody>
          <a:bodyPr/>
          <a:lstStyle>
            <a:lvl1pPr>
              <a:defRPr cap="all" baseline="0"/>
            </a:lvl1pPr>
          </a:lstStyle>
          <a:p>
            <a:r>
              <a:rPr lang="en-US" noProof="0" dirty="0"/>
              <a:t>CLICK to add title</a:t>
            </a:r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xmlns="" id="{365B8C7F-7056-CB4C-B9E5-C817B8B0AA28}"/>
              </a:ext>
            </a:extLst>
          </p:cNvPr>
          <p:cNvSpPr>
            <a:spLocks noGrp="1" noChangeArrowheads="1"/>
          </p:cNvSpPr>
          <p:nvPr>
            <p:ph type="subTitle" idx="13" hasCustomPrompt="1"/>
          </p:nvPr>
        </p:nvSpPr>
        <p:spPr>
          <a:xfrm>
            <a:off x="750732" y="613797"/>
            <a:ext cx="7637618" cy="284631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defRPr sz="1999" b="0" i="0" cap="all" baseline="0">
                <a:solidFill>
                  <a:srgbClr val="5F697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13" name="Bildplatzhalter 2">
            <a:extLst>
              <a:ext uri="{FF2B5EF4-FFF2-40B4-BE49-F238E27FC236}">
                <a16:creationId xmlns:a16="http://schemas.microsoft.com/office/drawing/2014/main" xmlns="" id="{80654140-DA1C-6D42-A6D4-35FF390AF44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74539" y="1212752"/>
            <a:ext cx="2257420" cy="152010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wrap="square" lIns="144000" tIns="72000" rIns="90000" bIns="108000" anchor="ctr" anchorCtr="0"/>
          <a:lstStyle>
            <a:lvl1pPr marL="0" indent="0" algn="ctr">
              <a:buFont typeface="Arial" panose="020B0604020202020204" pitchFamily="34" charset="0"/>
              <a:buNone/>
              <a:defRPr lang="de-DE" sz="800" kern="1200">
                <a:solidFill>
                  <a:schemeClr val="tx1"/>
                </a:solidFill>
                <a:latin typeface="+mn-lt"/>
                <a:ea typeface="ＭＳ Ｐゴシック" pitchFamily="34" charset="-128"/>
                <a:cs typeface="Calibri" panose="020F0502020204030204" pitchFamily="34" charset="0"/>
              </a:defRPr>
            </a:lvl1pPr>
          </a:lstStyle>
          <a:p>
            <a:pPr lvl="0">
              <a:buClr>
                <a:srgbClr val="AFB4B9"/>
              </a:buClr>
            </a:pPr>
            <a:r>
              <a:rPr lang="en-US" noProof="0"/>
              <a:t>Click icon to add picture</a:t>
            </a:r>
          </a:p>
          <a:p>
            <a:pPr lvl="0">
              <a:buClr>
                <a:srgbClr val="AFB4B9"/>
              </a:buClr>
            </a:pPr>
            <a:endParaRPr lang="en-US" noProof="0"/>
          </a:p>
        </p:txBody>
      </p:sp>
      <p:sp>
        <p:nvSpPr>
          <p:cNvPr id="16" name="Inhaltsplatzhalter 2">
            <a:extLst>
              <a:ext uri="{FF2B5EF4-FFF2-40B4-BE49-F238E27FC236}">
                <a16:creationId xmlns:a16="http://schemas.microsoft.com/office/drawing/2014/main" xmlns="" id="{C0A49F4E-AD2C-E747-A615-42A299ED72BE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3456415" y="2937648"/>
            <a:ext cx="2257420" cy="1577395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</p:txBody>
      </p:sp>
      <p:sp>
        <p:nvSpPr>
          <p:cNvPr id="17" name="Bildplatzhalter 2">
            <a:extLst>
              <a:ext uri="{FF2B5EF4-FFF2-40B4-BE49-F238E27FC236}">
                <a16:creationId xmlns:a16="http://schemas.microsoft.com/office/drawing/2014/main" xmlns="" id="{B2BA8724-8136-3C4F-AC66-A6098C4E61E7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456415" y="1212752"/>
            <a:ext cx="2257420" cy="152010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wrap="square" lIns="144000" tIns="72000" rIns="90000" bIns="108000" anchor="ctr" anchorCtr="0"/>
          <a:lstStyle>
            <a:lvl1pPr marL="0" indent="0" algn="ctr">
              <a:buFont typeface="Arial" panose="020B0604020202020204" pitchFamily="34" charset="0"/>
              <a:buNone/>
              <a:defRPr lang="de-DE" sz="800" kern="1200">
                <a:solidFill>
                  <a:schemeClr val="tx1"/>
                </a:solidFill>
                <a:latin typeface="+mn-lt"/>
                <a:ea typeface="ＭＳ Ｐゴシック" pitchFamily="34" charset="-128"/>
                <a:cs typeface="Calibri" panose="020F0502020204030204" pitchFamily="34" charset="0"/>
              </a:defRPr>
            </a:lvl1pPr>
          </a:lstStyle>
          <a:p>
            <a:pPr lvl="0">
              <a:buClr>
                <a:srgbClr val="AFB4B9"/>
              </a:buClr>
            </a:pPr>
            <a:r>
              <a:rPr lang="en-US" noProof="0"/>
              <a:t>Click icon to add picture</a:t>
            </a:r>
          </a:p>
          <a:p>
            <a:pPr lvl="0">
              <a:buClr>
                <a:srgbClr val="AFB4B9"/>
              </a:buClr>
            </a:pPr>
            <a:endParaRPr lang="en-US" noProof="0"/>
          </a:p>
        </p:txBody>
      </p:sp>
      <p:sp>
        <p:nvSpPr>
          <p:cNvPr id="18" name="Inhaltsplatzhalter 2">
            <a:extLst>
              <a:ext uri="{FF2B5EF4-FFF2-40B4-BE49-F238E27FC236}">
                <a16:creationId xmlns:a16="http://schemas.microsoft.com/office/drawing/2014/main" xmlns="" id="{264B5A36-D751-2F49-8ED5-73EEF511AD97}"/>
              </a:ext>
            </a:extLst>
          </p:cNvPr>
          <p:cNvSpPr>
            <a:spLocks noGrp="1"/>
          </p:cNvSpPr>
          <p:nvPr>
            <p:ph idx="24" hasCustomPrompt="1"/>
          </p:nvPr>
        </p:nvSpPr>
        <p:spPr>
          <a:xfrm>
            <a:off x="6134181" y="2937648"/>
            <a:ext cx="2257420" cy="1577395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</p:txBody>
      </p:sp>
      <p:sp>
        <p:nvSpPr>
          <p:cNvPr id="19" name="Bildplatzhalter 2">
            <a:extLst>
              <a:ext uri="{FF2B5EF4-FFF2-40B4-BE49-F238E27FC236}">
                <a16:creationId xmlns:a16="http://schemas.microsoft.com/office/drawing/2014/main" xmlns="" id="{935B4EE2-5972-FF4F-8A09-A236E4B91718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134181" y="1212752"/>
            <a:ext cx="2257420" cy="152010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wrap="square" lIns="144000" tIns="72000" rIns="90000" bIns="108000" anchor="ctr" anchorCtr="0"/>
          <a:lstStyle>
            <a:lvl1pPr marL="0" indent="0" algn="ctr">
              <a:buFont typeface="Arial" panose="020B0604020202020204" pitchFamily="34" charset="0"/>
              <a:buNone/>
              <a:defRPr lang="de-DE" sz="800" kern="1200">
                <a:solidFill>
                  <a:schemeClr val="tx1"/>
                </a:solidFill>
                <a:latin typeface="+mn-lt"/>
                <a:ea typeface="ＭＳ Ｐゴシック" pitchFamily="34" charset="-128"/>
                <a:cs typeface="Calibri" panose="020F0502020204030204" pitchFamily="34" charset="0"/>
              </a:defRPr>
            </a:lvl1pPr>
          </a:lstStyle>
          <a:p>
            <a:pPr lvl="0">
              <a:buClr>
                <a:srgbClr val="AFB4B9"/>
              </a:buClr>
            </a:pPr>
            <a:r>
              <a:rPr lang="en-US" noProof="0"/>
              <a:t>Click icon to add picture</a:t>
            </a:r>
          </a:p>
          <a:p>
            <a:pPr lvl="0">
              <a:buClr>
                <a:srgbClr val="AFB4B9"/>
              </a:buClr>
            </a:pPr>
            <a:endParaRPr lang="en-US" noProof="0"/>
          </a:p>
        </p:txBody>
      </p:sp>
      <p:sp>
        <p:nvSpPr>
          <p:cNvPr id="20" name="Rectangle 5">
            <a:extLst>
              <a:ext uri="{FF2B5EF4-FFF2-40B4-BE49-F238E27FC236}">
                <a16:creationId xmlns:a16="http://schemas.microsoft.com/office/drawing/2014/main" xmlns="" id="{3A6D7D51-837C-0143-BFAA-411C20357AB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752400" y="4776069"/>
            <a:ext cx="3548294" cy="12127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ClrTx/>
              <a:buSzTx/>
              <a:defRPr sz="800" b="0" i="0" smtClean="0">
                <a:solidFill>
                  <a:srgbClr val="5F6973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algn="l">
              <a:defRPr/>
            </a:pPr>
            <a:endParaRPr lang="en-US" dirty="0"/>
          </a:p>
        </p:txBody>
      </p:sp>
      <p:sp>
        <p:nvSpPr>
          <p:cNvPr id="23" name="Slide Number Placeholder 1">
            <a:extLst>
              <a:ext uri="{FF2B5EF4-FFF2-40B4-BE49-F238E27FC236}">
                <a16:creationId xmlns:a16="http://schemas.microsoft.com/office/drawing/2014/main" xmlns="" id="{7AF3595C-718A-B14A-B4BF-A72C4A06A3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38544" y="4767977"/>
            <a:ext cx="1056928" cy="12537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algn="r">
              <a:defRPr lang="de-DE" sz="800" b="0" i="0" smtClean="0">
                <a:solidFill>
                  <a:srgbClr val="5F6973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fld id="{D3921A94-2C06-EF44-A870-A48BF422AD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24" name="Date Placeholder 3">
            <a:extLst>
              <a:ext uri="{FF2B5EF4-FFF2-40B4-BE49-F238E27FC236}">
                <a16:creationId xmlns:a16="http://schemas.microsoft.com/office/drawing/2014/main" xmlns="" id="{037A70C7-C164-5B40-8E45-D64E9099FE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65180" y="4767977"/>
            <a:ext cx="1267774" cy="12537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defRPr lang="en-US" sz="800" b="0" i="0" smtClean="0">
                <a:solidFill>
                  <a:srgbClr val="5F6973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endParaRPr lang="de-DE"/>
          </a:p>
        </p:txBody>
      </p:sp>
      <p:grpSp>
        <p:nvGrpSpPr>
          <p:cNvPr id="21" name="Picture 10">
            <a:extLst>
              <a:ext uri="{FF2B5EF4-FFF2-40B4-BE49-F238E27FC236}">
                <a16:creationId xmlns:a16="http://schemas.microsoft.com/office/drawing/2014/main" xmlns="" id="{65012CFE-430D-7941-AB98-E6EE8C685C40}"/>
              </a:ext>
            </a:extLst>
          </p:cNvPr>
          <p:cNvGrpSpPr/>
          <p:nvPr userDrawn="1"/>
        </p:nvGrpSpPr>
        <p:grpSpPr>
          <a:xfrm>
            <a:off x="8501063" y="4693072"/>
            <a:ext cx="531812" cy="294618"/>
            <a:chOff x="8501063" y="4693072"/>
            <a:chExt cx="531812" cy="294618"/>
          </a:xfrm>
          <a:noFill/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xmlns="" id="{E8C92615-2B21-D748-92B3-C8BB53DFE4FA}"/>
                </a:ext>
              </a:extLst>
            </p:cNvPr>
            <p:cNvSpPr/>
            <p:nvPr/>
          </p:nvSpPr>
          <p:spPr>
            <a:xfrm>
              <a:off x="8507617" y="4699411"/>
              <a:ext cx="517954" cy="281938"/>
            </a:xfrm>
            <a:custGeom>
              <a:avLst/>
              <a:gdLst>
                <a:gd name="connsiteX0" fmla="*/ 258790 w 517954"/>
                <a:gd name="connsiteY0" fmla="*/ 0 h 281938"/>
                <a:gd name="connsiteX1" fmla="*/ 0 w 517954"/>
                <a:gd name="connsiteY1" fmla="*/ 141156 h 281938"/>
                <a:gd name="connsiteX2" fmla="*/ 258977 w 517954"/>
                <a:gd name="connsiteY2" fmla="*/ 281938 h 281938"/>
                <a:gd name="connsiteX3" fmla="*/ 517955 w 517954"/>
                <a:gd name="connsiteY3" fmla="*/ 141156 h 281938"/>
                <a:gd name="connsiteX4" fmla="*/ 258790 w 517954"/>
                <a:gd name="connsiteY4" fmla="*/ 0 h 281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7954" h="281938">
                  <a:moveTo>
                    <a:pt x="258790" y="0"/>
                  </a:moveTo>
                  <a:cubicBezTo>
                    <a:pt x="116100" y="0"/>
                    <a:pt x="0" y="63399"/>
                    <a:pt x="0" y="141156"/>
                  </a:cubicBezTo>
                  <a:cubicBezTo>
                    <a:pt x="0" y="218912"/>
                    <a:pt x="116100" y="281938"/>
                    <a:pt x="258977" y="281938"/>
                  </a:cubicBezTo>
                  <a:cubicBezTo>
                    <a:pt x="401855" y="281938"/>
                    <a:pt x="517955" y="218726"/>
                    <a:pt x="517955" y="141156"/>
                  </a:cubicBezTo>
                  <a:cubicBezTo>
                    <a:pt x="517768" y="63399"/>
                    <a:pt x="401668" y="0"/>
                    <a:pt x="258790" y="0"/>
                  </a:cubicBezTo>
                  <a:close/>
                </a:path>
              </a:pathLst>
            </a:custGeom>
            <a:solidFill>
              <a:srgbClr val="FFFFFF"/>
            </a:solidFill>
            <a:ln w="18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xmlns="" id="{B4970AC7-10DE-6D47-B75F-A146940F8F3A}"/>
                </a:ext>
              </a:extLst>
            </p:cNvPr>
            <p:cNvSpPr/>
            <p:nvPr/>
          </p:nvSpPr>
          <p:spPr>
            <a:xfrm>
              <a:off x="8501063" y="4693072"/>
              <a:ext cx="530875" cy="294618"/>
            </a:xfrm>
            <a:custGeom>
              <a:avLst/>
              <a:gdLst>
                <a:gd name="connsiteX0" fmla="*/ 265344 w 530875"/>
                <a:gd name="connsiteY0" fmla="*/ 0 h 294618"/>
                <a:gd name="connsiteX1" fmla="*/ 530876 w 530875"/>
                <a:gd name="connsiteY1" fmla="*/ 147309 h 294618"/>
                <a:gd name="connsiteX2" fmla="*/ 265532 w 530875"/>
                <a:gd name="connsiteY2" fmla="*/ 294618 h 294618"/>
                <a:gd name="connsiteX3" fmla="*/ 0 w 530875"/>
                <a:gd name="connsiteY3" fmla="*/ 147309 h 294618"/>
                <a:gd name="connsiteX4" fmla="*/ 265344 w 530875"/>
                <a:gd name="connsiteY4" fmla="*/ 0 h 294618"/>
                <a:gd name="connsiteX5" fmla="*/ 265344 w 530875"/>
                <a:gd name="connsiteY5" fmla="*/ 13239 h 294618"/>
                <a:gd name="connsiteX6" fmla="*/ 13483 w 530875"/>
                <a:gd name="connsiteY6" fmla="*/ 147309 h 294618"/>
                <a:gd name="connsiteX7" fmla="*/ 265532 w 530875"/>
                <a:gd name="connsiteY7" fmla="*/ 281192 h 294618"/>
                <a:gd name="connsiteX8" fmla="*/ 517580 w 530875"/>
                <a:gd name="connsiteY8" fmla="*/ 147309 h 294618"/>
                <a:gd name="connsiteX9" fmla="*/ 265344 w 530875"/>
                <a:gd name="connsiteY9" fmla="*/ 13239 h 294618"/>
                <a:gd name="connsiteX10" fmla="*/ 218717 w 530875"/>
                <a:gd name="connsiteY10" fmla="*/ 161481 h 294618"/>
                <a:gd name="connsiteX11" fmla="*/ 166472 w 530875"/>
                <a:gd name="connsiteY11" fmla="*/ 161481 h 294618"/>
                <a:gd name="connsiteX12" fmla="*/ 185011 w 530875"/>
                <a:gd name="connsiteY12" fmla="*/ 180314 h 294618"/>
                <a:gd name="connsiteX13" fmla="*/ 199991 w 530875"/>
                <a:gd name="connsiteY13" fmla="*/ 171177 h 294618"/>
                <a:gd name="connsiteX14" fmla="*/ 217032 w 530875"/>
                <a:gd name="connsiteY14" fmla="*/ 171177 h 294618"/>
                <a:gd name="connsiteX15" fmla="*/ 184262 w 530875"/>
                <a:gd name="connsiteY15" fmla="*/ 193926 h 294618"/>
                <a:gd name="connsiteX16" fmla="*/ 148121 w 530875"/>
                <a:gd name="connsiteY16" fmla="*/ 157005 h 294618"/>
                <a:gd name="connsiteX17" fmla="*/ 184262 w 530875"/>
                <a:gd name="connsiteY17" fmla="*/ 119898 h 294618"/>
                <a:gd name="connsiteX18" fmla="*/ 218717 w 530875"/>
                <a:gd name="connsiteY18" fmla="*/ 161481 h 294618"/>
                <a:gd name="connsiteX19" fmla="*/ 183887 w 530875"/>
                <a:gd name="connsiteY19" fmla="*/ 132951 h 294618"/>
                <a:gd name="connsiteX20" fmla="*/ 166659 w 530875"/>
                <a:gd name="connsiteY20" fmla="*/ 149360 h 294618"/>
                <a:gd name="connsiteX21" fmla="*/ 200553 w 530875"/>
                <a:gd name="connsiteY21" fmla="*/ 149360 h 294618"/>
                <a:gd name="connsiteX22" fmla="*/ 183887 w 530875"/>
                <a:gd name="connsiteY22" fmla="*/ 132951 h 294618"/>
                <a:gd name="connsiteX23" fmla="*/ 444924 w 530875"/>
                <a:gd name="connsiteY23" fmla="*/ 161481 h 294618"/>
                <a:gd name="connsiteX24" fmla="*/ 392680 w 530875"/>
                <a:gd name="connsiteY24" fmla="*/ 161481 h 294618"/>
                <a:gd name="connsiteX25" fmla="*/ 411218 w 530875"/>
                <a:gd name="connsiteY25" fmla="*/ 180314 h 294618"/>
                <a:gd name="connsiteX26" fmla="*/ 426199 w 530875"/>
                <a:gd name="connsiteY26" fmla="*/ 171177 h 294618"/>
                <a:gd name="connsiteX27" fmla="*/ 443239 w 530875"/>
                <a:gd name="connsiteY27" fmla="*/ 171177 h 294618"/>
                <a:gd name="connsiteX28" fmla="*/ 410469 w 530875"/>
                <a:gd name="connsiteY28" fmla="*/ 193926 h 294618"/>
                <a:gd name="connsiteX29" fmla="*/ 374328 w 530875"/>
                <a:gd name="connsiteY29" fmla="*/ 157005 h 294618"/>
                <a:gd name="connsiteX30" fmla="*/ 410469 w 530875"/>
                <a:gd name="connsiteY30" fmla="*/ 119898 h 294618"/>
                <a:gd name="connsiteX31" fmla="*/ 444924 w 530875"/>
                <a:gd name="connsiteY31" fmla="*/ 161481 h 294618"/>
                <a:gd name="connsiteX32" fmla="*/ 410094 w 530875"/>
                <a:gd name="connsiteY32" fmla="*/ 132951 h 294618"/>
                <a:gd name="connsiteX33" fmla="*/ 392867 w 530875"/>
                <a:gd name="connsiteY33" fmla="*/ 149360 h 294618"/>
                <a:gd name="connsiteX34" fmla="*/ 426760 w 530875"/>
                <a:gd name="connsiteY34" fmla="*/ 149360 h 294618"/>
                <a:gd name="connsiteX35" fmla="*/ 410094 w 530875"/>
                <a:gd name="connsiteY35" fmla="*/ 132951 h 294618"/>
                <a:gd name="connsiteX36" fmla="*/ 56926 w 530875"/>
                <a:gd name="connsiteY36" fmla="*/ 191875 h 294618"/>
                <a:gd name="connsiteX37" fmla="*/ 76401 w 530875"/>
                <a:gd name="connsiteY37" fmla="*/ 191875 h 294618"/>
                <a:gd name="connsiteX38" fmla="*/ 76401 w 530875"/>
                <a:gd name="connsiteY38" fmla="*/ 150106 h 294618"/>
                <a:gd name="connsiteX39" fmla="*/ 118347 w 530875"/>
                <a:gd name="connsiteY39" fmla="*/ 150106 h 294618"/>
                <a:gd name="connsiteX40" fmla="*/ 118347 w 530875"/>
                <a:gd name="connsiteY40" fmla="*/ 192061 h 294618"/>
                <a:gd name="connsiteX41" fmla="*/ 137822 w 530875"/>
                <a:gd name="connsiteY41" fmla="*/ 192061 h 294618"/>
                <a:gd name="connsiteX42" fmla="*/ 137822 w 530875"/>
                <a:gd name="connsiteY42" fmla="*/ 94539 h 294618"/>
                <a:gd name="connsiteX43" fmla="*/ 118347 w 530875"/>
                <a:gd name="connsiteY43" fmla="*/ 94539 h 294618"/>
                <a:gd name="connsiteX44" fmla="*/ 118347 w 530875"/>
                <a:gd name="connsiteY44" fmla="*/ 134443 h 294618"/>
                <a:gd name="connsiteX45" fmla="*/ 76401 w 530875"/>
                <a:gd name="connsiteY45" fmla="*/ 134443 h 294618"/>
                <a:gd name="connsiteX46" fmla="*/ 76401 w 530875"/>
                <a:gd name="connsiteY46" fmla="*/ 94539 h 294618"/>
                <a:gd name="connsiteX47" fmla="*/ 56926 w 530875"/>
                <a:gd name="connsiteY47" fmla="*/ 94539 h 294618"/>
                <a:gd name="connsiteX48" fmla="*/ 56926 w 530875"/>
                <a:gd name="connsiteY48" fmla="*/ 191875 h 294618"/>
                <a:gd name="connsiteX49" fmla="*/ 229578 w 530875"/>
                <a:gd name="connsiteY49" fmla="*/ 191875 h 294618"/>
                <a:gd name="connsiteX50" fmla="*/ 247742 w 530875"/>
                <a:gd name="connsiteY50" fmla="*/ 191875 h 294618"/>
                <a:gd name="connsiteX51" fmla="*/ 247742 w 530875"/>
                <a:gd name="connsiteY51" fmla="*/ 153835 h 294618"/>
                <a:gd name="connsiteX52" fmla="*/ 263284 w 530875"/>
                <a:gd name="connsiteY52" fmla="*/ 133697 h 294618"/>
                <a:gd name="connsiteX53" fmla="*/ 276392 w 530875"/>
                <a:gd name="connsiteY53" fmla="*/ 151038 h 294618"/>
                <a:gd name="connsiteX54" fmla="*/ 276392 w 530875"/>
                <a:gd name="connsiteY54" fmla="*/ 191875 h 294618"/>
                <a:gd name="connsiteX55" fmla="*/ 294556 w 530875"/>
                <a:gd name="connsiteY55" fmla="*/ 191875 h 294618"/>
                <a:gd name="connsiteX56" fmla="*/ 294556 w 530875"/>
                <a:gd name="connsiteY56" fmla="*/ 148614 h 294618"/>
                <a:gd name="connsiteX57" fmla="*/ 268715 w 530875"/>
                <a:gd name="connsiteY57" fmla="*/ 119712 h 294618"/>
                <a:gd name="connsiteX58" fmla="*/ 247180 w 530875"/>
                <a:gd name="connsiteY58" fmla="*/ 131459 h 294618"/>
                <a:gd name="connsiteX59" fmla="*/ 246806 w 530875"/>
                <a:gd name="connsiteY59" fmla="*/ 131459 h 294618"/>
                <a:gd name="connsiteX60" fmla="*/ 246806 w 530875"/>
                <a:gd name="connsiteY60" fmla="*/ 121577 h 294618"/>
                <a:gd name="connsiteX61" fmla="*/ 229578 w 530875"/>
                <a:gd name="connsiteY61" fmla="*/ 121577 h 294618"/>
                <a:gd name="connsiteX62" fmla="*/ 229578 w 530875"/>
                <a:gd name="connsiteY62" fmla="*/ 191875 h 294618"/>
                <a:gd name="connsiteX63" fmla="*/ 310099 w 530875"/>
                <a:gd name="connsiteY63" fmla="*/ 191875 h 294618"/>
                <a:gd name="connsiteX64" fmla="*/ 328263 w 530875"/>
                <a:gd name="connsiteY64" fmla="*/ 191875 h 294618"/>
                <a:gd name="connsiteX65" fmla="*/ 328263 w 530875"/>
                <a:gd name="connsiteY65" fmla="*/ 153835 h 294618"/>
                <a:gd name="connsiteX66" fmla="*/ 355228 w 530875"/>
                <a:gd name="connsiteY66" fmla="*/ 191875 h 294618"/>
                <a:gd name="connsiteX67" fmla="*/ 377886 w 530875"/>
                <a:gd name="connsiteY67" fmla="*/ 191875 h 294618"/>
                <a:gd name="connsiteX68" fmla="*/ 348299 w 530875"/>
                <a:gd name="connsiteY68" fmla="*/ 152530 h 294618"/>
                <a:gd name="connsiteX69" fmla="*/ 374516 w 530875"/>
                <a:gd name="connsiteY69" fmla="*/ 121577 h 294618"/>
                <a:gd name="connsiteX70" fmla="*/ 352794 w 530875"/>
                <a:gd name="connsiteY70" fmla="*/ 121577 h 294618"/>
                <a:gd name="connsiteX71" fmla="*/ 328263 w 530875"/>
                <a:gd name="connsiteY71" fmla="*/ 151971 h 294618"/>
                <a:gd name="connsiteX72" fmla="*/ 328263 w 530875"/>
                <a:gd name="connsiteY72" fmla="*/ 94539 h 294618"/>
                <a:gd name="connsiteX73" fmla="*/ 310099 w 530875"/>
                <a:gd name="connsiteY73" fmla="*/ 94539 h 294618"/>
                <a:gd name="connsiteX74" fmla="*/ 310099 w 530875"/>
                <a:gd name="connsiteY74" fmla="*/ 191875 h 294618"/>
                <a:gd name="connsiteX75" fmla="*/ 455598 w 530875"/>
                <a:gd name="connsiteY75" fmla="*/ 191875 h 294618"/>
                <a:gd name="connsiteX76" fmla="*/ 473762 w 530875"/>
                <a:gd name="connsiteY76" fmla="*/ 191875 h 294618"/>
                <a:gd name="connsiteX77" fmla="*/ 473762 w 530875"/>
                <a:gd name="connsiteY77" fmla="*/ 94539 h 294618"/>
                <a:gd name="connsiteX78" fmla="*/ 455598 w 530875"/>
                <a:gd name="connsiteY78" fmla="*/ 94539 h 294618"/>
                <a:gd name="connsiteX79" fmla="*/ 455598 w 530875"/>
                <a:gd name="connsiteY79" fmla="*/ 191875 h 294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</a:cxnLst>
              <a:rect l="l" t="t" r="r" b="b"/>
              <a:pathLst>
                <a:path w="530875" h="294618">
                  <a:moveTo>
                    <a:pt x="265344" y="0"/>
                  </a:moveTo>
                  <a:cubicBezTo>
                    <a:pt x="411967" y="0"/>
                    <a:pt x="530876" y="66009"/>
                    <a:pt x="530876" y="147309"/>
                  </a:cubicBezTo>
                  <a:cubicBezTo>
                    <a:pt x="530876" y="228609"/>
                    <a:pt x="411967" y="294618"/>
                    <a:pt x="265532" y="294618"/>
                  </a:cubicBezTo>
                  <a:cubicBezTo>
                    <a:pt x="118909" y="294618"/>
                    <a:pt x="0" y="228609"/>
                    <a:pt x="0" y="147309"/>
                  </a:cubicBezTo>
                  <a:cubicBezTo>
                    <a:pt x="0" y="66009"/>
                    <a:pt x="118909" y="0"/>
                    <a:pt x="265344" y="0"/>
                  </a:cubicBezTo>
                  <a:close/>
                  <a:moveTo>
                    <a:pt x="265344" y="13239"/>
                  </a:moveTo>
                  <a:cubicBezTo>
                    <a:pt x="126399" y="13239"/>
                    <a:pt x="13483" y="73468"/>
                    <a:pt x="13483" y="147309"/>
                  </a:cubicBezTo>
                  <a:cubicBezTo>
                    <a:pt x="13483" y="221150"/>
                    <a:pt x="126399" y="281192"/>
                    <a:pt x="265532" y="281192"/>
                  </a:cubicBezTo>
                  <a:cubicBezTo>
                    <a:pt x="404664" y="281192"/>
                    <a:pt x="517580" y="221150"/>
                    <a:pt x="517580" y="147309"/>
                  </a:cubicBezTo>
                  <a:cubicBezTo>
                    <a:pt x="517393" y="73468"/>
                    <a:pt x="404477" y="13239"/>
                    <a:pt x="265344" y="13239"/>
                  </a:cubicBezTo>
                  <a:close/>
                  <a:moveTo>
                    <a:pt x="218717" y="161481"/>
                  </a:moveTo>
                  <a:lnTo>
                    <a:pt x="166472" y="161481"/>
                  </a:lnTo>
                  <a:cubicBezTo>
                    <a:pt x="167034" y="174347"/>
                    <a:pt x="174337" y="180314"/>
                    <a:pt x="185011" y="180314"/>
                  </a:cubicBezTo>
                  <a:cubicBezTo>
                    <a:pt x="193063" y="180314"/>
                    <a:pt x="198493" y="175838"/>
                    <a:pt x="199991" y="171177"/>
                  </a:cubicBezTo>
                  <a:lnTo>
                    <a:pt x="217032" y="171177"/>
                  </a:lnTo>
                  <a:cubicBezTo>
                    <a:pt x="212538" y="186654"/>
                    <a:pt x="199991" y="193926"/>
                    <a:pt x="184262" y="193926"/>
                  </a:cubicBezTo>
                  <a:cubicBezTo>
                    <a:pt x="161978" y="193926"/>
                    <a:pt x="148121" y="178635"/>
                    <a:pt x="148121" y="157005"/>
                  </a:cubicBezTo>
                  <a:cubicBezTo>
                    <a:pt x="148121" y="135935"/>
                    <a:pt x="162727" y="119898"/>
                    <a:pt x="184262" y="119898"/>
                  </a:cubicBezTo>
                  <a:cubicBezTo>
                    <a:pt x="208605" y="119712"/>
                    <a:pt x="220215" y="139850"/>
                    <a:pt x="218717" y="161481"/>
                  </a:cubicBezTo>
                  <a:close/>
                  <a:moveTo>
                    <a:pt x="183887" y="132951"/>
                  </a:moveTo>
                  <a:cubicBezTo>
                    <a:pt x="173026" y="132951"/>
                    <a:pt x="167408" y="140223"/>
                    <a:pt x="166659" y="149360"/>
                  </a:cubicBezTo>
                  <a:lnTo>
                    <a:pt x="200553" y="149360"/>
                  </a:lnTo>
                  <a:cubicBezTo>
                    <a:pt x="199242" y="139664"/>
                    <a:pt x="195123" y="132951"/>
                    <a:pt x="183887" y="132951"/>
                  </a:cubicBezTo>
                  <a:close/>
                  <a:moveTo>
                    <a:pt x="444924" y="161481"/>
                  </a:moveTo>
                  <a:lnTo>
                    <a:pt x="392680" y="161481"/>
                  </a:lnTo>
                  <a:cubicBezTo>
                    <a:pt x="393241" y="174347"/>
                    <a:pt x="400544" y="180314"/>
                    <a:pt x="411218" y="180314"/>
                  </a:cubicBezTo>
                  <a:cubicBezTo>
                    <a:pt x="419270" y="180314"/>
                    <a:pt x="424701" y="175838"/>
                    <a:pt x="426199" y="171177"/>
                  </a:cubicBezTo>
                  <a:lnTo>
                    <a:pt x="443239" y="171177"/>
                  </a:lnTo>
                  <a:cubicBezTo>
                    <a:pt x="438932" y="186654"/>
                    <a:pt x="426199" y="193926"/>
                    <a:pt x="410469" y="193926"/>
                  </a:cubicBezTo>
                  <a:cubicBezTo>
                    <a:pt x="388185" y="193926"/>
                    <a:pt x="374328" y="178635"/>
                    <a:pt x="374328" y="157005"/>
                  </a:cubicBezTo>
                  <a:cubicBezTo>
                    <a:pt x="374328" y="135935"/>
                    <a:pt x="388934" y="119898"/>
                    <a:pt x="410469" y="119898"/>
                  </a:cubicBezTo>
                  <a:cubicBezTo>
                    <a:pt x="434625" y="119712"/>
                    <a:pt x="446235" y="139850"/>
                    <a:pt x="444924" y="161481"/>
                  </a:cubicBezTo>
                  <a:close/>
                  <a:moveTo>
                    <a:pt x="410094" y="132951"/>
                  </a:moveTo>
                  <a:cubicBezTo>
                    <a:pt x="399234" y="132951"/>
                    <a:pt x="393616" y="140223"/>
                    <a:pt x="392867" y="149360"/>
                  </a:cubicBezTo>
                  <a:lnTo>
                    <a:pt x="426760" y="149360"/>
                  </a:lnTo>
                  <a:cubicBezTo>
                    <a:pt x="425450" y="139664"/>
                    <a:pt x="421330" y="132951"/>
                    <a:pt x="410094" y="132951"/>
                  </a:cubicBezTo>
                  <a:close/>
                  <a:moveTo>
                    <a:pt x="56926" y="191875"/>
                  </a:moveTo>
                  <a:lnTo>
                    <a:pt x="76401" y="191875"/>
                  </a:lnTo>
                  <a:lnTo>
                    <a:pt x="76401" y="150106"/>
                  </a:lnTo>
                  <a:lnTo>
                    <a:pt x="118347" y="150106"/>
                  </a:lnTo>
                  <a:lnTo>
                    <a:pt x="118347" y="192061"/>
                  </a:lnTo>
                  <a:lnTo>
                    <a:pt x="137822" y="192061"/>
                  </a:lnTo>
                  <a:lnTo>
                    <a:pt x="137822" y="94539"/>
                  </a:lnTo>
                  <a:lnTo>
                    <a:pt x="118347" y="94539"/>
                  </a:lnTo>
                  <a:lnTo>
                    <a:pt x="118347" y="134443"/>
                  </a:lnTo>
                  <a:lnTo>
                    <a:pt x="76401" y="134443"/>
                  </a:lnTo>
                  <a:lnTo>
                    <a:pt x="76401" y="94539"/>
                  </a:lnTo>
                  <a:lnTo>
                    <a:pt x="56926" y="94539"/>
                  </a:lnTo>
                  <a:lnTo>
                    <a:pt x="56926" y="191875"/>
                  </a:lnTo>
                  <a:close/>
                  <a:moveTo>
                    <a:pt x="229578" y="191875"/>
                  </a:moveTo>
                  <a:lnTo>
                    <a:pt x="247742" y="191875"/>
                  </a:lnTo>
                  <a:lnTo>
                    <a:pt x="247742" y="153835"/>
                  </a:lnTo>
                  <a:cubicBezTo>
                    <a:pt x="247742" y="139477"/>
                    <a:pt x="252798" y="133697"/>
                    <a:pt x="263284" y="133697"/>
                  </a:cubicBezTo>
                  <a:cubicBezTo>
                    <a:pt x="272273" y="133697"/>
                    <a:pt x="276392" y="139477"/>
                    <a:pt x="276392" y="151038"/>
                  </a:cubicBezTo>
                  <a:lnTo>
                    <a:pt x="276392" y="191875"/>
                  </a:lnTo>
                  <a:lnTo>
                    <a:pt x="294556" y="191875"/>
                  </a:lnTo>
                  <a:lnTo>
                    <a:pt x="294556" y="148614"/>
                  </a:lnTo>
                  <a:cubicBezTo>
                    <a:pt x="294556" y="131273"/>
                    <a:pt x="289313" y="119712"/>
                    <a:pt x="268715" y="119712"/>
                  </a:cubicBezTo>
                  <a:cubicBezTo>
                    <a:pt x="260476" y="119712"/>
                    <a:pt x="252049" y="123441"/>
                    <a:pt x="247180" y="131459"/>
                  </a:cubicBezTo>
                  <a:lnTo>
                    <a:pt x="246806" y="131459"/>
                  </a:lnTo>
                  <a:lnTo>
                    <a:pt x="246806" y="121577"/>
                  </a:lnTo>
                  <a:lnTo>
                    <a:pt x="229578" y="121577"/>
                  </a:lnTo>
                  <a:lnTo>
                    <a:pt x="229578" y="191875"/>
                  </a:lnTo>
                  <a:close/>
                  <a:moveTo>
                    <a:pt x="310099" y="191875"/>
                  </a:moveTo>
                  <a:lnTo>
                    <a:pt x="328263" y="191875"/>
                  </a:lnTo>
                  <a:lnTo>
                    <a:pt x="328263" y="153835"/>
                  </a:lnTo>
                  <a:lnTo>
                    <a:pt x="355228" y="191875"/>
                  </a:lnTo>
                  <a:lnTo>
                    <a:pt x="377886" y="191875"/>
                  </a:lnTo>
                  <a:lnTo>
                    <a:pt x="348299" y="152530"/>
                  </a:lnTo>
                  <a:lnTo>
                    <a:pt x="374516" y="121577"/>
                  </a:lnTo>
                  <a:lnTo>
                    <a:pt x="352794" y="121577"/>
                  </a:lnTo>
                  <a:lnTo>
                    <a:pt x="328263" y="151971"/>
                  </a:lnTo>
                  <a:lnTo>
                    <a:pt x="328263" y="94539"/>
                  </a:lnTo>
                  <a:lnTo>
                    <a:pt x="310099" y="94539"/>
                  </a:lnTo>
                  <a:lnTo>
                    <a:pt x="310099" y="191875"/>
                  </a:lnTo>
                  <a:close/>
                  <a:moveTo>
                    <a:pt x="455598" y="191875"/>
                  </a:moveTo>
                  <a:lnTo>
                    <a:pt x="473762" y="191875"/>
                  </a:lnTo>
                  <a:lnTo>
                    <a:pt x="473762" y="94539"/>
                  </a:lnTo>
                  <a:lnTo>
                    <a:pt x="455598" y="94539"/>
                  </a:lnTo>
                  <a:lnTo>
                    <a:pt x="455598" y="191875"/>
                  </a:lnTo>
                  <a:close/>
                </a:path>
              </a:pathLst>
            </a:custGeom>
            <a:solidFill>
              <a:srgbClr val="ED1C24"/>
            </a:solidFill>
            <a:ln w="18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32510270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/ 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764434" y="2947076"/>
            <a:ext cx="1744358" cy="1567968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 marL="807795" indent="0">
              <a:buNone/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78938FD4-31D6-4E44-9700-A2B156E3A4DC}"/>
              </a:ext>
            </a:extLst>
          </p:cNvPr>
          <p:cNvGrpSpPr/>
          <p:nvPr userDrawn="1"/>
        </p:nvGrpSpPr>
        <p:grpSpPr>
          <a:xfrm>
            <a:off x="372723" y="273627"/>
            <a:ext cx="162147" cy="325910"/>
            <a:chOff x="-22274" y="1505745"/>
            <a:chExt cx="1925121" cy="3870636"/>
          </a:xfrm>
        </p:grpSpPr>
        <p:sp>
          <p:nvSpPr>
            <p:cNvPr id="9" name="Gleichschenkliges Dreieck 26">
              <a:extLst>
                <a:ext uri="{FF2B5EF4-FFF2-40B4-BE49-F238E27FC236}">
                  <a16:creationId xmlns:a16="http://schemas.microsoft.com/office/drawing/2014/main" xmlns="" id="{811B97A8-259C-5240-A4A0-0E17257264A2}"/>
                </a:ext>
              </a:extLst>
            </p:cNvPr>
            <p:cNvSpPr/>
            <p:nvPr/>
          </p:nvSpPr>
          <p:spPr>
            <a:xfrm rot="5400000">
              <a:off x="-995031" y="2478502"/>
              <a:ext cx="3870636" cy="1925121"/>
            </a:xfrm>
            <a:prstGeom prst="triangle">
              <a:avLst>
                <a:gd name="adj" fmla="val 50244"/>
              </a:avLst>
            </a:prstGeom>
            <a:solidFill>
              <a:srgbClr val="E100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13"/>
            </a:p>
          </p:txBody>
        </p:sp>
        <p:sp>
          <p:nvSpPr>
            <p:cNvPr id="10" name="Gleichschenkliges Dreieck 8">
              <a:extLst>
                <a:ext uri="{FF2B5EF4-FFF2-40B4-BE49-F238E27FC236}">
                  <a16:creationId xmlns:a16="http://schemas.microsoft.com/office/drawing/2014/main" xmlns="" id="{C09F1F49-3DA2-4843-9525-15A1E4A03ADA}"/>
                </a:ext>
              </a:extLst>
            </p:cNvPr>
            <p:cNvSpPr/>
            <p:nvPr/>
          </p:nvSpPr>
          <p:spPr>
            <a:xfrm rot="16200000" flipV="1">
              <a:off x="-25156" y="3451061"/>
              <a:ext cx="1928202" cy="1922433"/>
            </a:xfrm>
            <a:custGeom>
              <a:avLst/>
              <a:gdLst>
                <a:gd name="connsiteX0" fmla="*/ 0 w 6284026"/>
                <a:gd name="connsiteY0" fmla="*/ 2895600 h 2895600"/>
                <a:gd name="connsiteX1" fmla="*/ 3052026 w 6284026"/>
                <a:gd name="connsiteY1" fmla="*/ 0 h 2895600"/>
                <a:gd name="connsiteX2" fmla="*/ 6284026 w 6284026"/>
                <a:gd name="connsiteY2" fmla="*/ 2895600 h 2895600"/>
                <a:gd name="connsiteX3" fmla="*/ 0 w 6284026"/>
                <a:gd name="connsiteY3" fmla="*/ 2895600 h 2895600"/>
                <a:gd name="connsiteX0" fmla="*/ 0 w 3064576"/>
                <a:gd name="connsiteY0" fmla="*/ 2895600 h 2895600"/>
                <a:gd name="connsiteX1" fmla="*/ 3052026 w 3064576"/>
                <a:gd name="connsiteY1" fmla="*/ 0 h 2895600"/>
                <a:gd name="connsiteX2" fmla="*/ 3064576 w 3064576"/>
                <a:gd name="connsiteY2" fmla="*/ 2895600 h 2895600"/>
                <a:gd name="connsiteX3" fmla="*/ 0 w 3064576"/>
                <a:gd name="connsiteY3" fmla="*/ 2895600 h 2895600"/>
                <a:gd name="connsiteX0" fmla="*/ 0 w 3064576"/>
                <a:gd name="connsiteY0" fmla="*/ 2899640 h 2899640"/>
                <a:gd name="connsiteX1" fmla="*/ 3056127 w 3064576"/>
                <a:gd name="connsiteY1" fmla="*/ 0 h 2899640"/>
                <a:gd name="connsiteX2" fmla="*/ 3064576 w 3064576"/>
                <a:gd name="connsiteY2" fmla="*/ 2899640 h 2899640"/>
                <a:gd name="connsiteX3" fmla="*/ 0 w 3064576"/>
                <a:gd name="connsiteY3" fmla="*/ 2899640 h 2899640"/>
                <a:gd name="connsiteX0" fmla="*/ 0 w 3065564"/>
                <a:gd name="connsiteY0" fmla="*/ 2891556 h 2891556"/>
                <a:gd name="connsiteX1" fmla="*/ 3064327 w 3065564"/>
                <a:gd name="connsiteY1" fmla="*/ 1 h 2891556"/>
                <a:gd name="connsiteX2" fmla="*/ 3064576 w 3065564"/>
                <a:gd name="connsiteY2" fmla="*/ 2891556 h 2891556"/>
                <a:gd name="connsiteX3" fmla="*/ 0 w 3065564"/>
                <a:gd name="connsiteY3" fmla="*/ 2891556 h 2891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65564" h="2891556">
                  <a:moveTo>
                    <a:pt x="0" y="2891556"/>
                  </a:moveTo>
                  <a:lnTo>
                    <a:pt x="3064327" y="1"/>
                  </a:lnTo>
                  <a:cubicBezTo>
                    <a:pt x="3068510" y="965201"/>
                    <a:pt x="3060393" y="1926356"/>
                    <a:pt x="3064576" y="2891556"/>
                  </a:cubicBezTo>
                  <a:lnTo>
                    <a:pt x="0" y="2891556"/>
                  </a:lnTo>
                  <a:close/>
                </a:path>
              </a:pathLst>
            </a:custGeom>
            <a:solidFill>
              <a:srgbClr val="AF02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13"/>
            </a:p>
          </p:txBody>
        </p:sp>
      </p:grpSp>
      <p:sp>
        <p:nvSpPr>
          <p:cNvPr id="11" name="Titel 1">
            <a:extLst>
              <a:ext uri="{FF2B5EF4-FFF2-40B4-BE49-F238E27FC236}">
                <a16:creationId xmlns:a16="http://schemas.microsoft.com/office/drawing/2014/main" xmlns="" id="{950598C6-B4BB-3E44-BE97-D065C25F86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0732" y="276090"/>
            <a:ext cx="7637618" cy="284631"/>
          </a:xfrm>
        </p:spPr>
        <p:txBody>
          <a:bodyPr/>
          <a:lstStyle>
            <a:lvl1pPr>
              <a:defRPr cap="all" baseline="0"/>
            </a:lvl1pPr>
          </a:lstStyle>
          <a:p>
            <a:r>
              <a:rPr lang="en-US" noProof="0" dirty="0"/>
              <a:t>CLICK to add title</a:t>
            </a:r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xmlns="" id="{365B8C7F-7056-CB4C-B9E5-C817B8B0AA28}"/>
              </a:ext>
            </a:extLst>
          </p:cNvPr>
          <p:cNvSpPr>
            <a:spLocks noGrp="1" noChangeArrowheads="1"/>
          </p:cNvSpPr>
          <p:nvPr>
            <p:ph type="subTitle" idx="13" hasCustomPrompt="1"/>
          </p:nvPr>
        </p:nvSpPr>
        <p:spPr>
          <a:xfrm>
            <a:off x="750732" y="613797"/>
            <a:ext cx="7637618" cy="284631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defRPr sz="1999" b="0" i="0" cap="all" baseline="0">
                <a:solidFill>
                  <a:srgbClr val="5F697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13" name="Bildplatzhalter 2">
            <a:extLst>
              <a:ext uri="{FF2B5EF4-FFF2-40B4-BE49-F238E27FC236}">
                <a16:creationId xmlns:a16="http://schemas.microsoft.com/office/drawing/2014/main" xmlns="" id="{80654140-DA1C-6D42-A6D4-35FF390AF44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65113" y="1203325"/>
            <a:ext cx="1734253" cy="152010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wrap="square" lIns="144000" tIns="72000" rIns="90000" bIns="108000" anchor="ctr" anchorCtr="0"/>
          <a:lstStyle>
            <a:lvl1pPr marL="0" indent="0" algn="ctr">
              <a:buFont typeface="Arial" panose="020B0604020202020204" pitchFamily="34" charset="0"/>
              <a:buNone/>
              <a:defRPr lang="de-DE" sz="800" kern="1200">
                <a:solidFill>
                  <a:schemeClr val="tx1"/>
                </a:solidFill>
                <a:latin typeface="+mn-lt"/>
                <a:ea typeface="ＭＳ Ｐゴシック" pitchFamily="34" charset="-128"/>
                <a:cs typeface="Calibri" panose="020F0502020204030204" pitchFamily="34" charset="0"/>
              </a:defRPr>
            </a:lvl1pPr>
          </a:lstStyle>
          <a:p>
            <a:pPr lvl="0">
              <a:buClr>
                <a:srgbClr val="AFB4B9"/>
              </a:buClr>
            </a:pPr>
            <a:r>
              <a:rPr lang="en-US" noProof="0"/>
              <a:t>Click icon to add picture</a:t>
            </a:r>
          </a:p>
          <a:p>
            <a:pPr lvl="0">
              <a:buClr>
                <a:srgbClr val="AFB4B9"/>
              </a:buClr>
            </a:pPr>
            <a:endParaRPr lang="en-US" noProof="0"/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xmlns="" id="{08A56E72-6A76-5947-B944-7862E32A8FD8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2721927" y="2947076"/>
            <a:ext cx="1744358" cy="1567968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15" name="Bildplatzhalter 2">
            <a:extLst>
              <a:ext uri="{FF2B5EF4-FFF2-40B4-BE49-F238E27FC236}">
                <a16:creationId xmlns:a16="http://schemas.microsoft.com/office/drawing/2014/main" xmlns="" id="{1C5C22DB-3631-6044-8922-47B74C30ED8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2724954" y="1203325"/>
            <a:ext cx="1734253" cy="152010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wrap="square" lIns="144000" tIns="72000" rIns="90000" bIns="108000" anchor="ctr" anchorCtr="0"/>
          <a:lstStyle>
            <a:lvl1pPr marL="0" indent="0" algn="ctr">
              <a:buFont typeface="Arial" panose="020B0604020202020204" pitchFamily="34" charset="0"/>
              <a:buNone/>
              <a:defRPr lang="de-DE" sz="800" kern="1200">
                <a:solidFill>
                  <a:schemeClr val="tx1"/>
                </a:solidFill>
                <a:latin typeface="+mn-lt"/>
                <a:ea typeface="ＭＳ Ｐゴシック" pitchFamily="34" charset="-128"/>
                <a:cs typeface="Calibri" panose="020F0502020204030204" pitchFamily="34" charset="0"/>
              </a:defRPr>
            </a:lvl1pPr>
          </a:lstStyle>
          <a:p>
            <a:pPr lvl="0">
              <a:buClr>
                <a:srgbClr val="AFB4B9"/>
              </a:buClr>
            </a:pPr>
            <a:r>
              <a:rPr lang="en-US" noProof="0"/>
              <a:t>Click icon to add picture</a:t>
            </a:r>
          </a:p>
          <a:p>
            <a:pPr lvl="0">
              <a:buClr>
                <a:srgbClr val="AFB4B9"/>
              </a:buClr>
            </a:pPr>
            <a:endParaRPr lang="en-US" noProof="0"/>
          </a:p>
        </p:txBody>
      </p:sp>
      <p:sp>
        <p:nvSpPr>
          <p:cNvPr id="22" name="Inhaltsplatzhalter 2">
            <a:extLst>
              <a:ext uri="{FF2B5EF4-FFF2-40B4-BE49-F238E27FC236}">
                <a16:creationId xmlns:a16="http://schemas.microsoft.com/office/drawing/2014/main" xmlns="" id="{43AC366D-23AA-084C-AC96-E864E507225D}"/>
              </a:ext>
            </a:extLst>
          </p:cNvPr>
          <p:cNvSpPr>
            <a:spLocks noGrp="1"/>
          </p:cNvSpPr>
          <p:nvPr>
            <p:ph idx="24" hasCustomPrompt="1"/>
          </p:nvPr>
        </p:nvSpPr>
        <p:spPr>
          <a:xfrm>
            <a:off x="4677717" y="2947076"/>
            <a:ext cx="1744358" cy="1567968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23" name="Bildplatzhalter 2">
            <a:extLst>
              <a:ext uri="{FF2B5EF4-FFF2-40B4-BE49-F238E27FC236}">
                <a16:creationId xmlns:a16="http://schemas.microsoft.com/office/drawing/2014/main" xmlns="" id="{5057C1DD-AF58-704C-BB65-3D6F92631741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4684795" y="1203325"/>
            <a:ext cx="1734253" cy="152010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wrap="square" lIns="144000" tIns="72000" rIns="90000" bIns="108000" anchor="ctr" anchorCtr="0"/>
          <a:lstStyle>
            <a:lvl1pPr marL="0" indent="0" algn="ctr">
              <a:buFont typeface="Arial" panose="020B0604020202020204" pitchFamily="34" charset="0"/>
              <a:buNone/>
              <a:defRPr lang="de-DE" sz="800" kern="1200">
                <a:solidFill>
                  <a:schemeClr val="tx1"/>
                </a:solidFill>
                <a:latin typeface="+mn-lt"/>
                <a:ea typeface="ＭＳ Ｐゴシック" pitchFamily="34" charset="-128"/>
                <a:cs typeface="Calibri" panose="020F0502020204030204" pitchFamily="34" charset="0"/>
              </a:defRPr>
            </a:lvl1pPr>
          </a:lstStyle>
          <a:p>
            <a:pPr lvl="0">
              <a:buClr>
                <a:srgbClr val="AFB4B9"/>
              </a:buClr>
            </a:pPr>
            <a:r>
              <a:rPr lang="en-US" noProof="0"/>
              <a:t>Click icon to add picture</a:t>
            </a:r>
          </a:p>
          <a:p>
            <a:pPr lvl="0">
              <a:buClr>
                <a:srgbClr val="AFB4B9"/>
              </a:buClr>
            </a:pPr>
            <a:endParaRPr lang="en-US" noProof="0"/>
          </a:p>
        </p:txBody>
      </p:sp>
      <p:sp>
        <p:nvSpPr>
          <p:cNvPr id="24" name="Inhaltsplatzhalter 2">
            <a:extLst>
              <a:ext uri="{FF2B5EF4-FFF2-40B4-BE49-F238E27FC236}">
                <a16:creationId xmlns:a16="http://schemas.microsoft.com/office/drawing/2014/main" xmlns="" id="{A4AEDA8B-FC1C-D145-AD72-68E891BD0A7A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6633508" y="2947076"/>
            <a:ext cx="1754843" cy="1567968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25" name="Bildplatzhalter 2">
            <a:extLst>
              <a:ext uri="{FF2B5EF4-FFF2-40B4-BE49-F238E27FC236}">
                <a16:creationId xmlns:a16="http://schemas.microsoft.com/office/drawing/2014/main" xmlns="" id="{8DB6D0FE-6180-BF49-8EB4-2A286D59C0D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644636" y="1203325"/>
            <a:ext cx="1734253" cy="152010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wrap="square" lIns="144000" tIns="72000" rIns="90000" bIns="108000" anchor="ctr" anchorCtr="0"/>
          <a:lstStyle>
            <a:lvl1pPr marL="0" indent="0" algn="ctr">
              <a:buFont typeface="Arial" panose="020B0604020202020204" pitchFamily="34" charset="0"/>
              <a:buNone/>
              <a:defRPr lang="de-DE" sz="800" kern="1200">
                <a:solidFill>
                  <a:schemeClr val="tx1"/>
                </a:solidFill>
                <a:latin typeface="+mn-lt"/>
                <a:ea typeface="ＭＳ Ｐゴシック" pitchFamily="34" charset="-128"/>
                <a:cs typeface="Calibri" panose="020F0502020204030204" pitchFamily="34" charset="0"/>
              </a:defRPr>
            </a:lvl1pPr>
          </a:lstStyle>
          <a:p>
            <a:pPr lvl="0">
              <a:buClr>
                <a:srgbClr val="AFB4B9"/>
              </a:buClr>
            </a:pPr>
            <a:r>
              <a:rPr lang="en-US" noProof="0"/>
              <a:t>Click icon to add picture</a:t>
            </a:r>
          </a:p>
          <a:p>
            <a:pPr lvl="0">
              <a:buClr>
                <a:srgbClr val="AFB4B9"/>
              </a:buClr>
            </a:pPr>
            <a:endParaRPr lang="en-US" noProof="0"/>
          </a:p>
        </p:txBody>
      </p:sp>
      <p:sp>
        <p:nvSpPr>
          <p:cNvPr id="18" name="Rectangle 5">
            <a:extLst>
              <a:ext uri="{FF2B5EF4-FFF2-40B4-BE49-F238E27FC236}">
                <a16:creationId xmlns:a16="http://schemas.microsoft.com/office/drawing/2014/main" xmlns="" id="{8A1D1E0E-5525-4D4B-B56D-73D50265922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752400" y="4776069"/>
            <a:ext cx="3548294" cy="12127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ClrTx/>
              <a:buSzTx/>
              <a:defRPr sz="800" b="0" i="0" smtClean="0">
                <a:solidFill>
                  <a:srgbClr val="5F6973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algn="l">
              <a:defRPr/>
            </a:pPr>
            <a:endParaRPr lang="en-US" dirty="0"/>
          </a:p>
        </p:txBody>
      </p:sp>
      <p:sp>
        <p:nvSpPr>
          <p:cNvPr id="21" name="Slide Number Placeholder 1">
            <a:extLst>
              <a:ext uri="{FF2B5EF4-FFF2-40B4-BE49-F238E27FC236}">
                <a16:creationId xmlns:a16="http://schemas.microsoft.com/office/drawing/2014/main" xmlns="" id="{B7C5CC79-86DE-8448-AD05-ADCCFE8EF7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38544" y="4767977"/>
            <a:ext cx="1056928" cy="12537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algn="r">
              <a:defRPr lang="de-DE" sz="800" b="0" i="0" smtClean="0">
                <a:solidFill>
                  <a:srgbClr val="5F6973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fld id="{D3921A94-2C06-EF44-A870-A48BF422AD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26" name="Date Placeholder 3">
            <a:extLst>
              <a:ext uri="{FF2B5EF4-FFF2-40B4-BE49-F238E27FC236}">
                <a16:creationId xmlns:a16="http://schemas.microsoft.com/office/drawing/2014/main" xmlns="" id="{BD5FC754-3D4C-674F-8811-C19FC96D02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65180" y="4767977"/>
            <a:ext cx="1267774" cy="12537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defRPr lang="en-US" sz="800" b="0" i="0" smtClean="0">
                <a:solidFill>
                  <a:srgbClr val="5F6973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endParaRPr lang="de-DE"/>
          </a:p>
        </p:txBody>
      </p:sp>
      <p:grpSp>
        <p:nvGrpSpPr>
          <p:cNvPr id="19" name="Picture 10">
            <a:extLst>
              <a:ext uri="{FF2B5EF4-FFF2-40B4-BE49-F238E27FC236}">
                <a16:creationId xmlns:a16="http://schemas.microsoft.com/office/drawing/2014/main" xmlns="" id="{D0EF743A-EBD5-CA4B-9599-AC790C33D3B4}"/>
              </a:ext>
            </a:extLst>
          </p:cNvPr>
          <p:cNvGrpSpPr/>
          <p:nvPr userDrawn="1"/>
        </p:nvGrpSpPr>
        <p:grpSpPr>
          <a:xfrm>
            <a:off x="8501063" y="4693072"/>
            <a:ext cx="531812" cy="294618"/>
            <a:chOff x="8501063" y="4693072"/>
            <a:chExt cx="531812" cy="294618"/>
          </a:xfrm>
          <a:noFill/>
        </p:grpSpPr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xmlns="" id="{CD660BEC-B89F-8B4B-B7F4-B2A9BD9FFC78}"/>
                </a:ext>
              </a:extLst>
            </p:cNvPr>
            <p:cNvSpPr/>
            <p:nvPr/>
          </p:nvSpPr>
          <p:spPr>
            <a:xfrm>
              <a:off x="8507617" y="4699411"/>
              <a:ext cx="517954" cy="281938"/>
            </a:xfrm>
            <a:custGeom>
              <a:avLst/>
              <a:gdLst>
                <a:gd name="connsiteX0" fmla="*/ 258790 w 517954"/>
                <a:gd name="connsiteY0" fmla="*/ 0 h 281938"/>
                <a:gd name="connsiteX1" fmla="*/ 0 w 517954"/>
                <a:gd name="connsiteY1" fmla="*/ 141156 h 281938"/>
                <a:gd name="connsiteX2" fmla="*/ 258977 w 517954"/>
                <a:gd name="connsiteY2" fmla="*/ 281938 h 281938"/>
                <a:gd name="connsiteX3" fmla="*/ 517955 w 517954"/>
                <a:gd name="connsiteY3" fmla="*/ 141156 h 281938"/>
                <a:gd name="connsiteX4" fmla="*/ 258790 w 517954"/>
                <a:gd name="connsiteY4" fmla="*/ 0 h 281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7954" h="281938">
                  <a:moveTo>
                    <a:pt x="258790" y="0"/>
                  </a:moveTo>
                  <a:cubicBezTo>
                    <a:pt x="116100" y="0"/>
                    <a:pt x="0" y="63399"/>
                    <a:pt x="0" y="141156"/>
                  </a:cubicBezTo>
                  <a:cubicBezTo>
                    <a:pt x="0" y="218912"/>
                    <a:pt x="116100" y="281938"/>
                    <a:pt x="258977" y="281938"/>
                  </a:cubicBezTo>
                  <a:cubicBezTo>
                    <a:pt x="401855" y="281938"/>
                    <a:pt x="517955" y="218726"/>
                    <a:pt x="517955" y="141156"/>
                  </a:cubicBezTo>
                  <a:cubicBezTo>
                    <a:pt x="517768" y="63399"/>
                    <a:pt x="401668" y="0"/>
                    <a:pt x="258790" y="0"/>
                  </a:cubicBezTo>
                  <a:close/>
                </a:path>
              </a:pathLst>
            </a:custGeom>
            <a:solidFill>
              <a:srgbClr val="FFFFFF"/>
            </a:solidFill>
            <a:ln w="18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xmlns="" id="{19BD686B-1F75-E243-875B-CF41B3A04804}"/>
                </a:ext>
              </a:extLst>
            </p:cNvPr>
            <p:cNvSpPr/>
            <p:nvPr/>
          </p:nvSpPr>
          <p:spPr>
            <a:xfrm>
              <a:off x="8501063" y="4693072"/>
              <a:ext cx="530875" cy="294618"/>
            </a:xfrm>
            <a:custGeom>
              <a:avLst/>
              <a:gdLst>
                <a:gd name="connsiteX0" fmla="*/ 265344 w 530875"/>
                <a:gd name="connsiteY0" fmla="*/ 0 h 294618"/>
                <a:gd name="connsiteX1" fmla="*/ 530876 w 530875"/>
                <a:gd name="connsiteY1" fmla="*/ 147309 h 294618"/>
                <a:gd name="connsiteX2" fmla="*/ 265532 w 530875"/>
                <a:gd name="connsiteY2" fmla="*/ 294618 h 294618"/>
                <a:gd name="connsiteX3" fmla="*/ 0 w 530875"/>
                <a:gd name="connsiteY3" fmla="*/ 147309 h 294618"/>
                <a:gd name="connsiteX4" fmla="*/ 265344 w 530875"/>
                <a:gd name="connsiteY4" fmla="*/ 0 h 294618"/>
                <a:gd name="connsiteX5" fmla="*/ 265344 w 530875"/>
                <a:gd name="connsiteY5" fmla="*/ 13239 h 294618"/>
                <a:gd name="connsiteX6" fmla="*/ 13483 w 530875"/>
                <a:gd name="connsiteY6" fmla="*/ 147309 h 294618"/>
                <a:gd name="connsiteX7" fmla="*/ 265532 w 530875"/>
                <a:gd name="connsiteY7" fmla="*/ 281192 h 294618"/>
                <a:gd name="connsiteX8" fmla="*/ 517580 w 530875"/>
                <a:gd name="connsiteY8" fmla="*/ 147309 h 294618"/>
                <a:gd name="connsiteX9" fmla="*/ 265344 w 530875"/>
                <a:gd name="connsiteY9" fmla="*/ 13239 h 294618"/>
                <a:gd name="connsiteX10" fmla="*/ 218717 w 530875"/>
                <a:gd name="connsiteY10" fmla="*/ 161481 h 294618"/>
                <a:gd name="connsiteX11" fmla="*/ 166472 w 530875"/>
                <a:gd name="connsiteY11" fmla="*/ 161481 h 294618"/>
                <a:gd name="connsiteX12" fmla="*/ 185011 w 530875"/>
                <a:gd name="connsiteY12" fmla="*/ 180314 h 294618"/>
                <a:gd name="connsiteX13" fmla="*/ 199991 w 530875"/>
                <a:gd name="connsiteY13" fmla="*/ 171177 h 294618"/>
                <a:gd name="connsiteX14" fmla="*/ 217032 w 530875"/>
                <a:gd name="connsiteY14" fmla="*/ 171177 h 294618"/>
                <a:gd name="connsiteX15" fmla="*/ 184262 w 530875"/>
                <a:gd name="connsiteY15" fmla="*/ 193926 h 294618"/>
                <a:gd name="connsiteX16" fmla="*/ 148121 w 530875"/>
                <a:gd name="connsiteY16" fmla="*/ 157005 h 294618"/>
                <a:gd name="connsiteX17" fmla="*/ 184262 w 530875"/>
                <a:gd name="connsiteY17" fmla="*/ 119898 h 294618"/>
                <a:gd name="connsiteX18" fmla="*/ 218717 w 530875"/>
                <a:gd name="connsiteY18" fmla="*/ 161481 h 294618"/>
                <a:gd name="connsiteX19" fmla="*/ 183887 w 530875"/>
                <a:gd name="connsiteY19" fmla="*/ 132951 h 294618"/>
                <a:gd name="connsiteX20" fmla="*/ 166659 w 530875"/>
                <a:gd name="connsiteY20" fmla="*/ 149360 h 294618"/>
                <a:gd name="connsiteX21" fmla="*/ 200553 w 530875"/>
                <a:gd name="connsiteY21" fmla="*/ 149360 h 294618"/>
                <a:gd name="connsiteX22" fmla="*/ 183887 w 530875"/>
                <a:gd name="connsiteY22" fmla="*/ 132951 h 294618"/>
                <a:gd name="connsiteX23" fmla="*/ 444924 w 530875"/>
                <a:gd name="connsiteY23" fmla="*/ 161481 h 294618"/>
                <a:gd name="connsiteX24" fmla="*/ 392680 w 530875"/>
                <a:gd name="connsiteY24" fmla="*/ 161481 h 294618"/>
                <a:gd name="connsiteX25" fmla="*/ 411218 w 530875"/>
                <a:gd name="connsiteY25" fmla="*/ 180314 h 294618"/>
                <a:gd name="connsiteX26" fmla="*/ 426199 w 530875"/>
                <a:gd name="connsiteY26" fmla="*/ 171177 h 294618"/>
                <a:gd name="connsiteX27" fmla="*/ 443239 w 530875"/>
                <a:gd name="connsiteY27" fmla="*/ 171177 h 294618"/>
                <a:gd name="connsiteX28" fmla="*/ 410469 w 530875"/>
                <a:gd name="connsiteY28" fmla="*/ 193926 h 294618"/>
                <a:gd name="connsiteX29" fmla="*/ 374328 w 530875"/>
                <a:gd name="connsiteY29" fmla="*/ 157005 h 294618"/>
                <a:gd name="connsiteX30" fmla="*/ 410469 w 530875"/>
                <a:gd name="connsiteY30" fmla="*/ 119898 h 294618"/>
                <a:gd name="connsiteX31" fmla="*/ 444924 w 530875"/>
                <a:gd name="connsiteY31" fmla="*/ 161481 h 294618"/>
                <a:gd name="connsiteX32" fmla="*/ 410094 w 530875"/>
                <a:gd name="connsiteY32" fmla="*/ 132951 h 294618"/>
                <a:gd name="connsiteX33" fmla="*/ 392867 w 530875"/>
                <a:gd name="connsiteY33" fmla="*/ 149360 h 294618"/>
                <a:gd name="connsiteX34" fmla="*/ 426760 w 530875"/>
                <a:gd name="connsiteY34" fmla="*/ 149360 h 294618"/>
                <a:gd name="connsiteX35" fmla="*/ 410094 w 530875"/>
                <a:gd name="connsiteY35" fmla="*/ 132951 h 294618"/>
                <a:gd name="connsiteX36" fmla="*/ 56926 w 530875"/>
                <a:gd name="connsiteY36" fmla="*/ 191875 h 294618"/>
                <a:gd name="connsiteX37" fmla="*/ 76401 w 530875"/>
                <a:gd name="connsiteY37" fmla="*/ 191875 h 294618"/>
                <a:gd name="connsiteX38" fmla="*/ 76401 w 530875"/>
                <a:gd name="connsiteY38" fmla="*/ 150106 h 294618"/>
                <a:gd name="connsiteX39" fmla="*/ 118347 w 530875"/>
                <a:gd name="connsiteY39" fmla="*/ 150106 h 294618"/>
                <a:gd name="connsiteX40" fmla="*/ 118347 w 530875"/>
                <a:gd name="connsiteY40" fmla="*/ 192061 h 294618"/>
                <a:gd name="connsiteX41" fmla="*/ 137822 w 530875"/>
                <a:gd name="connsiteY41" fmla="*/ 192061 h 294618"/>
                <a:gd name="connsiteX42" fmla="*/ 137822 w 530875"/>
                <a:gd name="connsiteY42" fmla="*/ 94539 h 294618"/>
                <a:gd name="connsiteX43" fmla="*/ 118347 w 530875"/>
                <a:gd name="connsiteY43" fmla="*/ 94539 h 294618"/>
                <a:gd name="connsiteX44" fmla="*/ 118347 w 530875"/>
                <a:gd name="connsiteY44" fmla="*/ 134443 h 294618"/>
                <a:gd name="connsiteX45" fmla="*/ 76401 w 530875"/>
                <a:gd name="connsiteY45" fmla="*/ 134443 h 294618"/>
                <a:gd name="connsiteX46" fmla="*/ 76401 w 530875"/>
                <a:gd name="connsiteY46" fmla="*/ 94539 h 294618"/>
                <a:gd name="connsiteX47" fmla="*/ 56926 w 530875"/>
                <a:gd name="connsiteY47" fmla="*/ 94539 h 294618"/>
                <a:gd name="connsiteX48" fmla="*/ 56926 w 530875"/>
                <a:gd name="connsiteY48" fmla="*/ 191875 h 294618"/>
                <a:gd name="connsiteX49" fmla="*/ 229578 w 530875"/>
                <a:gd name="connsiteY49" fmla="*/ 191875 h 294618"/>
                <a:gd name="connsiteX50" fmla="*/ 247742 w 530875"/>
                <a:gd name="connsiteY50" fmla="*/ 191875 h 294618"/>
                <a:gd name="connsiteX51" fmla="*/ 247742 w 530875"/>
                <a:gd name="connsiteY51" fmla="*/ 153835 h 294618"/>
                <a:gd name="connsiteX52" fmla="*/ 263284 w 530875"/>
                <a:gd name="connsiteY52" fmla="*/ 133697 h 294618"/>
                <a:gd name="connsiteX53" fmla="*/ 276392 w 530875"/>
                <a:gd name="connsiteY53" fmla="*/ 151038 h 294618"/>
                <a:gd name="connsiteX54" fmla="*/ 276392 w 530875"/>
                <a:gd name="connsiteY54" fmla="*/ 191875 h 294618"/>
                <a:gd name="connsiteX55" fmla="*/ 294556 w 530875"/>
                <a:gd name="connsiteY55" fmla="*/ 191875 h 294618"/>
                <a:gd name="connsiteX56" fmla="*/ 294556 w 530875"/>
                <a:gd name="connsiteY56" fmla="*/ 148614 h 294618"/>
                <a:gd name="connsiteX57" fmla="*/ 268715 w 530875"/>
                <a:gd name="connsiteY57" fmla="*/ 119712 h 294618"/>
                <a:gd name="connsiteX58" fmla="*/ 247180 w 530875"/>
                <a:gd name="connsiteY58" fmla="*/ 131459 h 294618"/>
                <a:gd name="connsiteX59" fmla="*/ 246806 w 530875"/>
                <a:gd name="connsiteY59" fmla="*/ 131459 h 294618"/>
                <a:gd name="connsiteX60" fmla="*/ 246806 w 530875"/>
                <a:gd name="connsiteY60" fmla="*/ 121577 h 294618"/>
                <a:gd name="connsiteX61" fmla="*/ 229578 w 530875"/>
                <a:gd name="connsiteY61" fmla="*/ 121577 h 294618"/>
                <a:gd name="connsiteX62" fmla="*/ 229578 w 530875"/>
                <a:gd name="connsiteY62" fmla="*/ 191875 h 294618"/>
                <a:gd name="connsiteX63" fmla="*/ 310099 w 530875"/>
                <a:gd name="connsiteY63" fmla="*/ 191875 h 294618"/>
                <a:gd name="connsiteX64" fmla="*/ 328263 w 530875"/>
                <a:gd name="connsiteY64" fmla="*/ 191875 h 294618"/>
                <a:gd name="connsiteX65" fmla="*/ 328263 w 530875"/>
                <a:gd name="connsiteY65" fmla="*/ 153835 h 294618"/>
                <a:gd name="connsiteX66" fmla="*/ 355228 w 530875"/>
                <a:gd name="connsiteY66" fmla="*/ 191875 h 294618"/>
                <a:gd name="connsiteX67" fmla="*/ 377886 w 530875"/>
                <a:gd name="connsiteY67" fmla="*/ 191875 h 294618"/>
                <a:gd name="connsiteX68" fmla="*/ 348299 w 530875"/>
                <a:gd name="connsiteY68" fmla="*/ 152530 h 294618"/>
                <a:gd name="connsiteX69" fmla="*/ 374516 w 530875"/>
                <a:gd name="connsiteY69" fmla="*/ 121577 h 294618"/>
                <a:gd name="connsiteX70" fmla="*/ 352794 w 530875"/>
                <a:gd name="connsiteY70" fmla="*/ 121577 h 294618"/>
                <a:gd name="connsiteX71" fmla="*/ 328263 w 530875"/>
                <a:gd name="connsiteY71" fmla="*/ 151971 h 294618"/>
                <a:gd name="connsiteX72" fmla="*/ 328263 w 530875"/>
                <a:gd name="connsiteY72" fmla="*/ 94539 h 294618"/>
                <a:gd name="connsiteX73" fmla="*/ 310099 w 530875"/>
                <a:gd name="connsiteY73" fmla="*/ 94539 h 294618"/>
                <a:gd name="connsiteX74" fmla="*/ 310099 w 530875"/>
                <a:gd name="connsiteY74" fmla="*/ 191875 h 294618"/>
                <a:gd name="connsiteX75" fmla="*/ 455598 w 530875"/>
                <a:gd name="connsiteY75" fmla="*/ 191875 h 294618"/>
                <a:gd name="connsiteX76" fmla="*/ 473762 w 530875"/>
                <a:gd name="connsiteY76" fmla="*/ 191875 h 294618"/>
                <a:gd name="connsiteX77" fmla="*/ 473762 w 530875"/>
                <a:gd name="connsiteY77" fmla="*/ 94539 h 294618"/>
                <a:gd name="connsiteX78" fmla="*/ 455598 w 530875"/>
                <a:gd name="connsiteY78" fmla="*/ 94539 h 294618"/>
                <a:gd name="connsiteX79" fmla="*/ 455598 w 530875"/>
                <a:gd name="connsiteY79" fmla="*/ 191875 h 294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</a:cxnLst>
              <a:rect l="l" t="t" r="r" b="b"/>
              <a:pathLst>
                <a:path w="530875" h="294618">
                  <a:moveTo>
                    <a:pt x="265344" y="0"/>
                  </a:moveTo>
                  <a:cubicBezTo>
                    <a:pt x="411967" y="0"/>
                    <a:pt x="530876" y="66009"/>
                    <a:pt x="530876" y="147309"/>
                  </a:cubicBezTo>
                  <a:cubicBezTo>
                    <a:pt x="530876" y="228609"/>
                    <a:pt x="411967" y="294618"/>
                    <a:pt x="265532" y="294618"/>
                  </a:cubicBezTo>
                  <a:cubicBezTo>
                    <a:pt x="118909" y="294618"/>
                    <a:pt x="0" y="228609"/>
                    <a:pt x="0" y="147309"/>
                  </a:cubicBezTo>
                  <a:cubicBezTo>
                    <a:pt x="0" y="66009"/>
                    <a:pt x="118909" y="0"/>
                    <a:pt x="265344" y="0"/>
                  </a:cubicBezTo>
                  <a:close/>
                  <a:moveTo>
                    <a:pt x="265344" y="13239"/>
                  </a:moveTo>
                  <a:cubicBezTo>
                    <a:pt x="126399" y="13239"/>
                    <a:pt x="13483" y="73468"/>
                    <a:pt x="13483" y="147309"/>
                  </a:cubicBezTo>
                  <a:cubicBezTo>
                    <a:pt x="13483" y="221150"/>
                    <a:pt x="126399" y="281192"/>
                    <a:pt x="265532" y="281192"/>
                  </a:cubicBezTo>
                  <a:cubicBezTo>
                    <a:pt x="404664" y="281192"/>
                    <a:pt x="517580" y="221150"/>
                    <a:pt x="517580" y="147309"/>
                  </a:cubicBezTo>
                  <a:cubicBezTo>
                    <a:pt x="517393" y="73468"/>
                    <a:pt x="404477" y="13239"/>
                    <a:pt x="265344" y="13239"/>
                  </a:cubicBezTo>
                  <a:close/>
                  <a:moveTo>
                    <a:pt x="218717" y="161481"/>
                  </a:moveTo>
                  <a:lnTo>
                    <a:pt x="166472" y="161481"/>
                  </a:lnTo>
                  <a:cubicBezTo>
                    <a:pt x="167034" y="174347"/>
                    <a:pt x="174337" y="180314"/>
                    <a:pt x="185011" y="180314"/>
                  </a:cubicBezTo>
                  <a:cubicBezTo>
                    <a:pt x="193063" y="180314"/>
                    <a:pt x="198493" y="175838"/>
                    <a:pt x="199991" y="171177"/>
                  </a:cubicBezTo>
                  <a:lnTo>
                    <a:pt x="217032" y="171177"/>
                  </a:lnTo>
                  <a:cubicBezTo>
                    <a:pt x="212538" y="186654"/>
                    <a:pt x="199991" y="193926"/>
                    <a:pt x="184262" y="193926"/>
                  </a:cubicBezTo>
                  <a:cubicBezTo>
                    <a:pt x="161978" y="193926"/>
                    <a:pt x="148121" y="178635"/>
                    <a:pt x="148121" y="157005"/>
                  </a:cubicBezTo>
                  <a:cubicBezTo>
                    <a:pt x="148121" y="135935"/>
                    <a:pt x="162727" y="119898"/>
                    <a:pt x="184262" y="119898"/>
                  </a:cubicBezTo>
                  <a:cubicBezTo>
                    <a:pt x="208605" y="119712"/>
                    <a:pt x="220215" y="139850"/>
                    <a:pt x="218717" y="161481"/>
                  </a:cubicBezTo>
                  <a:close/>
                  <a:moveTo>
                    <a:pt x="183887" y="132951"/>
                  </a:moveTo>
                  <a:cubicBezTo>
                    <a:pt x="173026" y="132951"/>
                    <a:pt x="167408" y="140223"/>
                    <a:pt x="166659" y="149360"/>
                  </a:cubicBezTo>
                  <a:lnTo>
                    <a:pt x="200553" y="149360"/>
                  </a:lnTo>
                  <a:cubicBezTo>
                    <a:pt x="199242" y="139664"/>
                    <a:pt x="195123" y="132951"/>
                    <a:pt x="183887" y="132951"/>
                  </a:cubicBezTo>
                  <a:close/>
                  <a:moveTo>
                    <a:pt x="444924" y="161481"/>
                  </a:moveTo>
                  <a:lnTo>
                    <a:pt x="392680" y="161481"/>
                  </a:lnTo>
                  <a:cubicBezTo>
                    <a:pt x="393241" y="174347"/>
                    <a:pt x="400544" y="180314"/>
                    <a:pt x="411218" y="180314"/>
                  </a:cubicBezTo>
                  <a:cubicBezTo>
                    <a:pt x="419270" y="180314"/>
                    <a:pt x="424701" y="175838"/>
                    <a:pt x="426199" y="171177"/>
                  </a:cubicBezTo>
                  <a:lnTo>
                    <a:pt x="443239" y="171177"/>
                  </a:lnTo>
                  <a:cubicBezTo>
                    <a:pt x="438932" y="186654"/>
                    <a:pt x="426199" y="193926"/>
                    <a:pt x="410469" y="193926"/>
                  </a:cubicBezTo>
                  <a:cubicBezTo>
                    <a:pt x="388185" y="193926"/>
                    <a:pt x="374328" y="178635"/>
                    <a:pt x="374328" y="157005"/>
                  </a:cubicBezTo>
                  <a:cubicBezTo>
                    <a:pt x="374328" y="135935"/>
                    <a:pt x="388934" y="119898"/>
                    <a:pt x="410469" y="119898"/>
                  </a:cubicBezTo>
                  <a:cubicBezTo>
                    <a:pt x="434625" y="119712"/>
                    <a:pt x="446235" y="139850"/>
                    <a:pt x="444924" y="161481"/>
                  </a:cubicBezTo>
                  <a:close/>
                  <a:moveTo>
                    <a:pt x="410094" y="132951"/>
                  </a:moveTo>
                  <a:cubicBezTo>
                    <a:pt x="399234" y="132951"/>
                    <a:pt x="393616" y="140223"/>
                    <a:pt x="392867" y="149360"/>
                  </a:cubicBezTo>
                  <a:lnTo>
                    <a:pt x="426760" y="149360"/>
                  </a:lnTo>
                  <a:cubicBezTo>
                    <a:pt x="425450" y="139664"/>
                    <a:pt x="421330" y="132951"/>
                    <a:pt x="410094" y="132951"/>
                  </a:cubicBezTo>
                  <a:close/>
                  <a:moveTo>
                    <a:pt x="56926" y="191875"/>
                  </a:moveTo>
                  <a:lnTo>
                    <a:pt x="76401" y="191875"/>
                  </a:lnTo>
                  <a:lnTo>
                    <a:pt x="76401" y="150106"/>
                  </a:lnTo>
                  <a:lnTo>
                    <a:pt x="118347" y="150106"/>
                  </a:lnTo>
                  <a:lnTo>
                    <a:pt x="118347" y="192061"/>
                  </a:lnTo>
                  <a:lnTo>
                    <a:pt x="137822" y="192061"/>
                  </a:lnTo>
                  <a:lnTo>
                    <a:pt x="137822" y="94539"/>
                  </a:lnTo>
                  <a:lnTo>
                    <a:pt x="118347" y="94539"/>
                  </a:lnTo>
                  <a:lnTo>
                    <a:pt x="118347" y="134443"/>
                  </a:lnTo>
                  <a:lnTo>
                    <a:pt x="76401" y="134443"/>
                  </a:lnTo>
                  <a:lnTo>
                    <a:pt x="76401" y="94539"/>
                  </a:lnTo>
                  <a:lnTo>
                    <a:pt x="56926" y="94539"/>
                  </a:lnTo>
                  <a:lnTo>
                    <a:pt x="56926" y="191875"/>
                  </a:lnTo>
                  <a:close/>
                  <a:moveTo>
                    <a:pt x="229578" y="191875"/>
                  </a:moveTo>
                  <a:lnTo>
                    <a:pt x="247742" y="191875"/>
                  </a:lnTo>
                  <a:lnTo>
                    <a:pt x="247742" y="153835"/>
                  </a:lnTo>
                  <a:cubicBezTo>
                    <a:pt x="247742" y="139477"/>
                    <a:pt x="252798" y="133697"/>
                    <a:pt x="263284" y="133697"/>
                  </a:cubicBezTo>
                  <a:cubicBezTo>
                    <a:pt x="272273" y="133697"/>
                    <a:pt x="276392" y="139477"/>
                    <a:pt x="276392" y="151038"/>
                  </a:cubicBezTo>
                  <a:lnTo>
                    <a:pt x="276392" y="191875"/>
                  </a:lnTo>
                  <a:lnTo>
                    <a:pt x="294556" y="191875"/>
                  </a:lnTo>
                  <a:lnTo>
                    <a:pt x="294556" y="148614"/>
                  </a:lnTo>
                  <a:cubicBezTo>
                    <a:pt x="294556" y="131273"/>
                    <a:pt x="289313" y="119712"/>
                    <a:pt x="268715" y="119712"/>
                  </a:cubicBezTo>
                  <a:cubicBezTo>
                    <a:pt x="260476" y="119712"/>
                    <a:pt x="252049" y="123441"/>
                    <a:pt x="247180" y="131459"/>
                  </a:cubicBezTo>
                  <a:lnTo>
                    <a:pt x="246806" y="131459"/>
                  </a:lnTo>
                  <a:lnTo>
                    <a:pt x="246806" y="121577"/>
                  </a:lnTo>
                  <a:lnTo>
                    <a:pt x="229578" y="121577"/>
                  </a:lnTo>
                  <a:lnTo>
                    <a:pt x="229578" y="191875"/>
                  </a:lnTo>
                  <a:close/>
                  <a:moveTo>
                    <a:pt x="310099" y="191875"/>
                  </a:moveTo>
                  <a:lnTo>
                    <a:pt x="328263" y="191875"/>
                  </a:lnTo>
                  <a:lnTo>
                    <a:pt x="328263" y="153835"/>
                  </a:lnTo>
                  <a:lnTo>
                    <a:pt x="355228" y="191875"/>
                  </a:lnTo>
                  <a:lnTo>
                    <a:pt x="377886" y="191875"/>
                  </a:lnTo>
                  <a:lnTo>
                    <a:pt x="348299" y="152530"/>
                  </a:lnTo>
                  <a:lnTo>
                    <a:pt x="374516" y="121577"/>
                  </a:lnTo>
                  <a:lnTo>
                    <a:pt x="352794" y="121577"/>
                  </a:lnTo>
                  <a:lnTo>
                    <a:pt x="328263" y="151971"/>
                  </a:lnTo>
                  <a:lnTo>
                    <a:pt x="328263" y="94539"/>
                  </a:lnTo>
                  <a:lnTo>
                    <a:pt x="310099" y="94539"/>
                  </a:lnTo>
                  <a:lnTo>
                    <a:pt x="310099" y="191875"/>
                  </a:lnTo>
                  <a:close/>
                  <a:moveTo>
                    <a:pt x="455598" y="191875"/>
                  </a:moveTo>
                  <a:lnTo>
                    <a:pt x="473762" y="191875"/>
                  </a:lnTo>
                  <a:lnTo>
                    <a:pt x="473762" y="94539"/>
                  </a:lnTo>
                  <a:lnTo>
                    <a:pt x="455598" y="94539"/>
                  </a:lnTo>
                  <a:lnTo>
                    <a:pt x="455598" y="191875"/>
                  </a:lnTo>
                  <a:close/>
                </a:path>
              </a:pathLst>
            </a:custGeom>
            <a:solidFill>
              <a:srgbClr val="ED1C24"/>
            </a:solidFill>
            <a:ln w="18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41675562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25">
            <a:extLst>
              <a:ext uri="{FF2B5EF4-FFF2-40B4-BE49-F238E27FC236}">
                <a16:creationId xmlns:a16="http://schemas.microsoft.com/office/drawing/2014/main" xmlns="" id="{4BE47ADE-CF23-C54C-BE11-ED98DDD67F53}"/>
              </a:ext>
            </a:extLst>
          </p:cNvPr>
          <p:cNvSpPr/>
          <p:nvPr userDrawn="1"/>
        </p:nvSpPr>
        <p:spPr>
          <a:xfrm>
            <a:off x="0" y="0"/>
            <a:ext cx="9144000" cy="1733809"/>
          </a:xfrm>
          <a:prstGeom prst="rect">
            <a:avLst/>
          </a:prstGeom>
          <a:solidFill>
            <a:srgbClr val="E1000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59" tIns="34279" rIns="68559" bIns="3427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013"/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xmlns="" id="{B98C0C12-F2CA-2E4D-89DC-0046C9EF3C3D}"/>
              </a:ext>
            </a:extLst>
          </p:cNvPr>
          <p:cNvSpPr>
            <a:spLocks noGrp="1" noChangeArrowheads="1"/>
          </p:cNvSpPr>
          <p:nvPr userDrawn="1">
            <p:ph type="ctrTitle" hasCustomPrompt="1"/>
          </p:nvPr>
        </p:nvSpPr>
        <p:spPr>
          <a:xfrm>
            <a:off x="755650" y="549570"/>
            <a:ext cx="7632700" cy="611879"/>
          </a:xfrm>
        </p:spPr>
        <p:txBody>
          <a:bodyPr anchor="b"/>
          <a:lstStyle>
            <a:lvl1pPr algn="l">
              <a:lnSpc>
                <a:spcPct val="75000"/>
              </a:lnSpc>
              <a:defRPr sz="3199" b="0" i="0" cap="all" baseline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noProof="0" dirty="0"/>
              <a:t>CLICK TO ADD TITLE</a:t>
            </a:r>
          </a:p>
        </p:txBody>
      </p:sp>
      <p:sp>
        <p:nvSpPr>
          <p:cNvPr id="16" name="Rectangle 5">
            <a:extLst>
              <a:ext uri="{FF2B5EF4-FFF2-40B4-BE49-F238E27FC236}">
                <a16:creationId xmlns:a16="http://schemas.microsoft.com/office/drawing/2014/main" xmlns="" id="{28143195-444C-7B42-B093-280B2C42E34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752400" y="4776069"/>
            <a:ext cx="3548294" cy="12127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ClrTx/>
              <a:buSzTx/>
              <a:defRPr sz="800" b="0" i="0" smtClean="0">
                <a:solidFill>
                  <a:srgbClr val="5F6973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algn="l">
              <a:defRPr/>
            </a:pPr>
            <a:endParaRPr lang="en-US" dirty="0"/>
          </a:p>
        </p:txBody>
      </p:sp>
      <p:sp>
        <p:nvSpPr>
          <p:cNvPr id="17" name="Slide Number Placeholder 1">
            <a:extLst>
              <a:ext uri="{FF2B5EF4-FFF2-40B4-BE49-F238E27FC236}">
                <a16:creationId xmlns:a16="http://schemas.microsoft.com/office/drawing/2014/main" xmlns="" id="{D5A1E49B-496A-784C-A544-215669EB06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38544" y="4767977"/>
            <a:ext cx="1056928" cy="12537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algn="r">
              <a:defRPr lang="de-DE" sz="800" b="0" i="0" smtClean="0">
                <a:solidFill>
                  <a:srgbClr val="5F6973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fld id="{D3921A94-2C06-EF44-A870-A48BF422AD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xmlns="" id="{2445D9F8-C473-5A4B-B135-0FC60AE79B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65180" y="4767977"/>
            <a:ext cx="1267774" cy="12537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defRPr lang="en-US" sz="800" b="0" i="0" smtClean="0">
                <a:solidFill>
                  <a:srgbClr val="5F6973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endParaRPr lang="de-DE"/>
          </a:p>
        </p:txBody>
      </p:sp>
      <p:grpSp>
        <p:nvGrpSpPr>
          <p:cNvPr id="9" name="Picture 10">
            <a:extLst>
              <a:ext uri="{FF2B5EF4-FFF2-40B4-BE49-F238E27FC236}">
                <a16:creationId xmlns:a16="http://schemas.microsoft.com/office/drawing/2014/main" xmlns="" id="{EFFCA156-839D-3B4D-B714-DC7028D9DAFD}"/>
              </a:ext>
            </a:extLst>
          </p:cNvPr>
          <p:cNvGrpSpPr/>
          <p:nvPr userDrawn="1"/>
        </p:nvGrpSpPr>
        <p:grpSpPr>
          <a:xfrm>
            <a:off x="8501063" y="4693072"/>
            <a:ext cx="531812" cy="294618"/>
            <a:chOff x="8501063" y="4693072"/>
            <a:chExt cx="531812" cy="294618"/>
          </a:xfrm>
          <a:noFill/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xmlns="" id="{5F3622A1-A423-8343-9F2E-205877483797}"/>
                </a:ext>
              </a:extLst>
            </p:cNvPr>
            <p:cNvSpPr/>
            <p:nvPr/>
          </p:nvSpPr>
          <p:spPr>
            <a:xfrm>
              <a:off x="8507617" y="4699411"/>
              <a:ext cx="517954" cy="281938"/>
            </a:xfrm>
            <a:custGeom>
              <a:avLst/>
              <a:gdLst>
                <a:gd name="connsiteX0" fmla="*/ 258790 w 517954"/>
                <a:gd name="connsiteY0" fmla="*/ 0 h 281938"/>
                <a:gd name="connsiteX1" fmla="*/ 0 w 517954"/>
                <a:gd name="connsiteY1" fmla="*/ 141156 h 281938"/>
                <a:gd name="connsiteX2" fmla="*/ 258977 w 517954"/>
                <a:gd name="connsiteY2" fmla="*/ 281938 h 281938"/>
                <a:gd name="connsiteX3" fmla="*/ 517955 w 517954"/>
                <a:gd name="connsiteY3" fmla="*/ 141156 h 281938"/>
                <a:gd name="connsiteX4" fmla="*/ 258790 w 517954"/>
                <a:gd name="connsiteY4" fmla="*/ 0 h 281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7954" h="281938">
                  <a:moveTo>
                    <a:pt x="258790" y="0"/>
                  </a:moveTo>
                  <a:cubicBezTo>
                    <a:pt x="116100" y="0"/>
                    <a:pt x="0" y="63399"/>
                    <a:pt x="0" y="141156"/>
                  </a:cubicBezTo>
                  <a:cubicBezTo>
                    <a:pt x="0" y="218912"/>
                    <a:pt x="116100" y="281938"/>
                    <a:pt x="258977" y="281938"/>
                  </a:cubicBezTo>
                  <a:cubicBezTo>
                    <a:pt x="401855" y="281938"/>
                    <a:pt x="517955" y="218726"/>
                    <a:pt x="517955" y="141156"/>
                  </a:cubicBezTo>
                  <a:cubicBezTo>
                    <a:pt x="517768" y="63399"/>
                    <a:pt x="401668" y="0"/>
                    <a:pt x="258790" y="0"/>
                  </a:cubicBezTo>
                  <a:close/>
                </a:path>
              </a:pathLst>
            </a:custGeom>
            <a:solidFill>
              <a:srgbClr val="FFFFFF"/>
            </a:solidFill>
            <a:ln w="18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xmlns="" id="{9FBE225E-0AA3-694A-B6C2-6DC5708DD0B0}"/>
                </a:ext>
              </a:extLst>
            </p:cNvPr>
            <p:cNvSpPr/>
            <p:nvPr/>
          </p:nvSpPr>
          <p:spPr>
            <a:xfrm>
              <a:off x="8501063" y="4693072"/>
              <a:ext cx="530875" cy="294618"/>
            </a:xfrm>
            <a:custGeom>
              <a:avLst/>
              <a:gdLst>
                <a:gd name="connsiteX0" fmla="*/ 265344 w 530875"/>
                <a:gd name="connsiteY0" fmla="*/ 0 h 294618"/>
                <a:gd name="connsiteX1" fmla="*/ 530876 w 530875"/>
                <a:gd name="connsiteY1" fmla="*/ 147309 h 294618"/>
                <a:gd name="connsiteX2" fmla="*/ 265532 w 530875"/>
                <a:gd name="connsiteY2" fmla="*/ 294618 h 294618"/>
                <a:gd name="connsiteX3" fmla="*/ 0 w 530875"/>
                <a:gd name="connsiteY3" fmla="*/ 147309 h 294618"/>
                <a:gd name="connsiteX4" fmla="*/ 265344 w 530875"/>
                <a:gd name="connsiteY4" fmla="*/ 0 h 294618"/>
                <a:gd name="connsiteX5" fmla="*/ 265344 w 530875"/>
                <a:gd name="connsiteY5" fmla="*/ 13239 h 294618"/>
                <a:gd name="connsiteX6" fmla="*/ 13483 w 530875"/>
                <a:gd name="connsiteY6" fmla="*/ 147309 h 294618"/>
                <a:gd name="connsiteX7" fmla="*/ 265532 w 530875"/>
                <a:gd name="connsiteY7" fmla="*/ 281192 h 294618"/>
                <a:gd name="connsiteX8" fmla="*/ 517580 w 530875"/>
                <a:gd name="connsiteY8" fmla="*/ 147309 h 294618"/>
                <a:gd name="connsiteX9" fmla="*/ 265344 w 530875"/>
                <a:gd name="connsiteY9" fmla="*/ 13239 h 294618"/>
                <a:gd name="connsiteX10" fmla="*/ 218717 w 530875"/>
                <a:gd name="connsiteY10" fmla="*/ 161481 h 294618"/>
                <a:gd name="connsiteX11" fmla="*/ 166472 w 530875"/>
                <a:gd name="connsiteY11" fmla="*/ 161481 h 294618"/>
                <a:gd name="connsiteX12" fmla="*/ 185011 w 530875"/>
                <a:gd name="connsiteY12" fmla="*/ 180314 h 294618"/>
                <a:gd name="connsiteX13" fmla="*/ 199991 w 530875"/>
                <a:gd name="connsiteY13" fmla="*/ 171177 h 294618"/>
                <a:gd name="connsiteX14" fmla="*/ 217032 w 530875"/>
                <a:gd name="connsiteY14" fmla="*/ 171177 h 294618"/>
                <a:gd name="connsiteX15" fmla="*/ 184262 w 530875"/>
                <a:gd name="connsiteY15" fmla="*/ 193926 h 294618"/>
                <a:gd name="connsiteX16" fmla="*/ 148121 w 530875"/>
                <a:gd name="connsiteY16" fmla="*/ 157005 h 294618"/>
                <a:gd name="connsiteX17" fmla="*/ 184262 w 530875"/>
                <a:gd name="connsiteY17" fmla="*/ 119898 h 294618"/>
                <a:gd name="connsiteX18" fmla="*/ 218717 w 530875"/>
                <a:gd name="connsiteY18" fmla="*/ 161481 h 294618"/>
                <a:gd name="connsiteX19" fmla="*/ 183887 w 530875"/>
                <a:gd name="connsiteY19" fmla="*/ 132951 h 294618"/>
                <a:gd name="connsiteX20" fmla="*/ 166659 w 530875"/>
                <a:gd name="connsiteY20" fmla="*/ 149360 h 294618"/>
                <a:gd name="connsiteX21" fmla="*/ 200553 w 530875"/>
                <a:gd name="connsiteY21" fmla="*/ 149360 h 294618"/>
                <a:gd name="connsiteX22" fmla="*/ 183887 w 530875"/>
                <a:gd name="connsiteY22" fmla="*/ 132951 h 294618"/>
                <a:gd name="connsiteX23" fmla="*/ 444924 w 530875"/>
                <a:gd name="connsiteY23" fmla="*/ 161481 h 294618"/>
                <a:gd name="connsiteX24" fmla="*/ 392680 w 530875"/>
                <a:gd name="connsiteY24" fmla="*/ 161481 h 294618"/>
                <a:gd name="connsiteX25" fmla="*/ 411218 w 530875"/>
                <a:gd name="connsiteY25" fmla="*/ 180314 h 294618"/>
                <a:gd name="connsiteX26" fmla="*/ 426199 w 530875"/>
                <a:gd name="connsiteY26" fmla="*/ 171177 h 294618"/>
                <a:gd name="connsiteX27" fmla="*/ 443239 w 530875"/>
                <a:gd name="connsiteY27" fmla="*/ 171177 h 294618"/>
                <a:gd name="connsiteX28" fmla="*/ 410469 w 530875"/>
                <a:gd name="connsiteY28" fmla="*/ 193926 h 294618"/>
                <a:gd name="connsiteX29" fmla="*/ 374328 w 530875"/>
                <a:gd name="connsiteY29" fmla="*/ 157005 h 294618"/>
                <a:gd name="connsiteX30" fmla="*/ 410469 w 530875"/>
                <a:gd name="connsiteY30" fmla="*/ 119898 h 294618"/>
                <a:gd name="connsiteX31" fmla="*/ 444924 w 530875"/>
                <a:gd name="connsiteY31" fmla="*/ 161481 h 294618"/>
                <a:gd name="connsiteX32" fmla="*/ 410094 w 530875"/>
                <a:gd name="connsiteY32" fmla="*/ 132951 h 294618"/>
                <a:gd name="connsiteX33" fmla="*/ 392867 w 530875"/>
                <a:gd name="connsiteY33" fmla="*/ 149360 h 294618"/>
                <a:gd name="connsiteX34" fmla="*/ 426760 w 530875"/>
                <a:gd name="connsiteY34" fmla="*/ 149360 h 294618"/>
                <a:gd name="connsiteX35" fmla="*/ 410094 w 530875"/>
                <a:gd name="connsiteY35" fmla="*/ 132951 h 294618"/>
                <a:gd name="connsiteX36" fmla="*/ 56926 w 530875"/>
                <a:gd name="connsiteY36" fmla="*/ 191875 h 294618"/>
                <a:gd name="connsiteX37" fmla="*/ 76401 w 530875"/>
                <a:gd name="connsiteY37" fmla="*/ 191875 h 294618"/>
                <a:gd name="connsiteX38" fmla="*/ 76401 w 530875"/>
                <a:gd name="connsiteY38" fmla="*/ 150106 h 294618"/>
                <a:gd name="connsiteX39" fmla="*/ 118347 w 530875"/>
                <a:gd name="connsiteY39" fmla="*/ 150106 h 294618"/>
                <a:gd name="connsiteX40" fmla="*/ 118347 w 530875"/>
                <a:gd name="connsiteY40" fmla="*/ 192061 h 294618"/>
                <a:gd name="connsiteX41" fmla="*/ 137822 w 530875"/>
                <a:gd name="connsiteY41" fmla="*/ 192061 h 294618"/>
                <a:gd name="connsiteX42" fmla="*/ 137822 w 530875"/>
                <a:gd name="connsiteY42" fmla="*/ 94539 h 294618"/>
                <a:gd name="connsiteX43" fmla="*/ 118347 w 530875"/>
                <a:gd name="connsiteY43" fmla="*/ 94539 h 294618"/>
                <a:gd name="connsiteX44" fmla="*/ 118347 w 530875"/>
                <a:gd name="connsiteY44" fmla="*/ 134443 h 294618"/>
                <a:gd name="connsiteX45" fmla="*/ 76401 w 530875"/>
                <a:gd name="connsiteY45" fmla="*/ 134443 h 294618"/>
                <a:gd name="connsiteX46" fmla="*/ 76401 w 530875"/>
                <a:gd name="connsiteY46" fmla="*/ 94539 h 294618"/>
                <a:gd name="connsiteX47" fmla="*/ 56926 w 530875"/>
                <a:gd name="connsiteY47" fmla="*/ 94539 h 294618"/>
                <a:gd name="connsiteX48" fmla="*/ 56926 w 530875"/>
                <a:gd name="connsiteY48" fmla="*/ 191875 h 294618"/>
                <a:gd name="connsiteX49" fmla="*/ 229578 w 530875"/>
                <a:gd name="connsiteY49" fmla="*/ 191875 h 294618"/>
                <a:gd name="connsiteX50" fmla="*/ 247742 w 530875"/>
                <a:gd name="connsiteY50" fmla="*/ 191875 h 294618"/>
                <a:gd name="connsiteX51" fmla="*/ 247742 w 530875"/>
                <a:gd name="connsiteY51" fmla="*/ 153835 h 294618"/>
                <a:gd name="connsiteX52" fmla="*/ 263284 w 530875"/>
                <a:gd name="connsiteY52" fmla="*/ 133697 h 294618"/>
                <a:gd name="connsiteX53" fmla="*/ 276392 w 530875"/>
                <a:gd name="connsiteY53" fmla="*/ 151038 h 294618"/>
                <a:gd name="connsiteX54" fmla="*/ 276392 w 530875"/>
                <a:gd name="connsiteY54" fmla="*/ 191875 h 294618"/>
                <a:gd name="connsiteX55" fmla="*/ 294556 w 530875"/>
                <a:gd name="connsiteY55" fmla="*/ 191875 h 294618"/>
                <a:gd name="connsiteX56" fmla="*/ 294556 w 530875"/>
                <a:gd name="connsiteY56" fmla="*/ 148614 h 294618"/>
                <a:gd name="connsiteX57" fmla="*/ 268715 w 530875"/>
                <a:gd name="connsiteY57" fmla="*/ 119712 h 294618"/>
                <a:gd name="connsiteX58" fmla="*/ 247180 w 530875"/>
                <a:gd name="connsiteY58" fmla="*/ 131459 h 294618"/>
                <a:gd name="connsiteX59" fmla="*/ 246806 w 530875"/>
                <a:gd name="connsiteY59" fmla="*/ 131459 h 294618"/>
                <a:gd name="connsiteX60" fmla="*/ 246806 w 530875"/>
                <a:gd name="connsiteY60" fmla="*/ 121577 h 294618"/>
                <a:gd name="connsiteX61" fmla="*/ 229578 w 530875"/>
                <a:gd name="connsiteY61" fmla="*/ 121577 h 294618"/>
                <a:gd name="connsiteX62" fmla="*/ 229578 w 530875"/>
                <a:gd name="connsiteY62" fmla="*/ 191875 h 294618"/>
                <a:gd name="connsiteX63" fmla="*/ 310099 w 530875"/>
                <a:gd name="connsiteY63" fmla="*/ 191875 h 294618"/>
                <a:gd name="connsiteX64" fmla="*/ 328263 w 530875"/>
                <a:gd name="connsiteY64" fmla="*/ 191875 h 294618"/>
                <a:gd name="connsiteX65" fmla="*/ 328263 w 530875"/>
                <a:gd name="connsiteY65" fmla="*/ 153835 h 294618"/>
                <a:gd name="connsiteX66" fmla="*/ 355228 w 530875"/>
                <a:gd name="connsiteY66" fmla="*/ 191875 h 294618"/>
                <a:gd name="connsiteX67" fmla="*/ 377886 w 530875"/>
                <a:gd name="connsiteY67" fmla="*/ 191875 h 294618"/>
                <a:gd name="connsiteX68" fmla="*/ 348299 w 530875"/>
                <a:gd name="connsiteY68" fmla="*/ 152530 h 294618"/>
                <a:gd name="connsiteX69" fmla="*/ 374516 w 530875"/>
                <a:gd name="connsiteY69" fmla="*/ 121577 h 294618"/>
                <a:gd name="connsiteX70" fmla="*/ 352794 w 530875"/>
                <a:gd name="connsiteY70" fmla="*/ 121577 h 294618"/>
                <a:gd name="connsiteX71" fmla="*/ 328263 w 530875"/>
                <a:gd name="connsiteY71" fmla="*/ 151971 h 294618"/>
                <a:gd name="connsiteX72" fmla="*/ 328263 w 530875"/>
                <a:gd name="connsiteY72" fmla="*/ 94539 h 294618"/>
                <a:gd name="connsiteX73" fmla="*/ 310099 w 530875"/>
                <a:gd name="connsiteY73" fmla="*/ 94539 h 294618"/>
                <a:gd name="connsiteX74" fmla="*/ 310099 w 530875"/>
                <a:gd name="connsiteY74" fmla="*/ 191875 h 294618"/>
                <a:gd name="connsiteX75" fmla="*/ 455598 w 530875"/>
                <a:gd name="connsiteY75" fmla="*/ 191875 h 294618"/>
                <a:gd name="connsiteX76" fmla="*/ 473762 w 530875"/>
                <a:gd name="connsiteY76" fmla="*/ 191875 h 294618"/>
                <a:gd name="connsiteX77" fmla="*/ 473762 w 530875"/>
                <a:gd name="connsiteY77" fmla="*/ 94539 h 294618"/>
                <a:gd name="connsiteX78" fmla="*/ 455598 w 530875"/>
                <a:gd name="connsiteY78" fmla="*/ 94539 h 294618"/>
                <a:gd name="connsiteX79" fmla="*/ 455598 w 530875"/>
                <a:gd name="connsiteY79" fmla="*/ 191875 h 294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</a:cxnLst>
              <a:rect l="l" t="t" r="r" b="b"/>
              <a:pathLst>
                <a:path w="530875" h="294618">
                  <a:moveTo>
                    <a:pt x="265344" y="0"/>
                  </a:moveTo>
                  <a:cubicBezTo>
                    <a:pt x="411967" y="0"/>
                    <a:pt x="530876" y="66009"/>
                    <a:pt x="530876" y="147309"/>
                  </a:cubicBezTo>
                  <a:cubicBezTo>
                    <a:pt x="530876" y="228609"/>
                    <a:pt x="411967" y="294618"/>
                    <a:pt x="265532" y="294618"/>
                  </a:cubicBezTo>
                  <a:cubicBezTo>
                    <a:pt x="118909" y="294618"/>
                    <a:pt x="0" y="228609"/>
                    <a:pt x="0" y="147309"/>
                  </a:cubicBezTo>
                  <a:cubicBezTo>
                    <a:pt x="0" y="66009"/>
                    <a:pt x="118909" y="0"/>
                    <a:pt x="265344" y="0"/>
                  </a:cubicBezTo>
                  <a:close/>
                  <a:moveTo>
                    <a:pt x="265344" y="13239"/>
                  </a:moveTo>
                  <a:cubicBezTo>
                    <a:pt x="126399" y="13239"/>
                    <a:pt x="13483" y="73468"/>
                    <a:pt x="13483" y="147309"/>
                  </a:cubicBezTo>
                  <a:cubicBezTo>
                    <a:pt x="13483" y="221150"/>
                    <a:pt x="126399" y="281192"/>
                    <a:pt x="265532" y="281192"/>
                  </a:cubicBezTo>
                  <a:cubicBezTo>
                    <a:pt x="404664" y="281192"/>
                    <a:pt x="517580" y="221150"/>
                    <a:pt x="517580" y="147309"/>
                  </a:cubicBezTo>
                  <a:cubicBezTo>
                    <a:pt x="517393" y="73468"/>
                    <a:pt x="404477" y="13239"/>
                    <a:pt x="265344" y="13239"/>
                  </a:cubicBezTo>
                  <a:close/>
                  <a:moveTo>
                    <a:pt x="218717" y="161481"/>
                  </a:moveTo>
                  <a:lnTo>
                    <a:pt x="166472" y="161481"/>
                  </a:lnTo>
                  <a:cubicBezTo>
                    <a:pt x="167034" y="174347"/>
                    <a:pt x="174337" y="180314"/>
                    <a:pt x="185011" y="180314"/>
                  </a:cubicBezTo>
                  <a:cubicBezTo>
                    <a:pt x="193063" y="180314"/>
                    <a:pt x="198493" y="175838"/>
                    <a:pt x="199991" y="171177"/>
                  </a:cubicBezTo>
                  <a:lnTo>
                    <a:pt x="217032" y="171177"/>
                  </a:lnTo>
                  <a:cubicBezTo>
                    <a:pt x="212538" y="186654"/>
                    <a:pt x="199991" y="193926"/>
                    <a:pt x="184262" y="193926"/>
                  </a:cubicBezTo>
                  <a:cubicBezTo>
                    <a:pt x="161978" y="193926"/>
                    <a:pt x="148121" y="178635"/>
                    <a:pt x="148121" y="157005"/>
                  </a:cubicBezTo>
                  <a:cubicBezTo>
                    <a:pt x="148121" y="135935"/>
                    <a:pt x="162727" y="119898"/>
                    <a:pt x="184262" y="119898"/>
                  </a:cubicBezTo>
                  <a:cubicBezTo>
                    <a:pt x="208605" y="119712"/>
                    <a:pt x="220215" y="139850"/>
                    <a:pt x="218717" y="161481"/>
                  </a:cubicBezTo>
                  <a:close/>
                  <a:moveTo>
                    <a:pt x="183887" y="132951"/>
                  </a:moveTo>
                  <a:cubicBezTo>
                    <a:pt x="173026" y="132951"/>
                    <a:pt x="167408" y="140223"/>
                    <a:pt x="166659" y="149360"/>
                  </a:cubicBezTo>
                  <a:lnTo>
                    <a:pt x="200553" y="149360"/>
                  </a:lnTo>
                  <a:cubicBezTo>
                    <a:pt x="199242" y="139664"/>
                    <a:pt x="195123" y="132951"/>
                    <a:pt x="183887" y="132951"/>
                  </a:cubicBezTo>
                  <a:close/>
                  <a:moveTo>
                    <a:pt x="444924" y="161481"/>
                  </a:moveTo>
                  <a:lnTo>
                    <a:pt x="392680" y="161481"/>
                  </a:lnTo>
                  <a:cubicBezTo>
                    <a:pt x="393241" y="174347"/>
                    <a:pt x="400544" y="180314"/>
                    <a:pt x="411218" y="180314"/>
                  </a:cubicBezTo>
                  <a:cubicBezTo>
                    <a:pt x="419270" y="180314"/>
                    <a:pt x="424701" y="175838"/>
                    <a:pt x="426199" y="171177"/>
                  </a:cubicBezTo>
                  <a:lnTo>
                    <a:pt x="443239" y="171177"/>
                  </a:lnTo>
                  <a:cubicBezTo>
                    <a:pt x="438932" y="186654"/>
                    <a:pt x="426199" y="193926"/>
                    <a:pt x="410469" y="193926"/>
                  </a:cubicBezTo>
                  <a:cubicBezTo>
                    <a:pt x="388185" y="193926"/>
                    <a:pt x="374328" y="178635"/>
                    <a:pt x="374328" y="157005"/>
                  </a:cubicBezTo>
                  <a:cubicBezTo>
                    <a:pt x="374328" y="135935"/>
                    <a:pt x="388934" y="119898"/>
                    <a:pt x="410469" y="119898"/>
                  </a:cubicBezTo>
                  <a:cubicBezTo>
                    <a:pt x="434625" y="119712"/>
                    <a:pt x="446235" y="139850"/>
                    <a:pt x="444924" y="161481"/>
                  </a:cubicBezTo>
                  <a:close/>
                  <a:moveTo>
                    <a:pt x="410094" y="132951"/>
                  </a:moveTo>
                  <a:cubicBezTo>
                    <a:pt x="399234" y="132951"/>
                    <a:pt x="393616" y="140223"/>
                    <a:pt x="392867" y="149360"/>
                  </a:cubicBezTo>
                  <a:lnTo>
                    <a:pt x="426760" y="149360"/>
                  </a:lnTo>
                  <a:cubicBezTo>
                    <a:pt x="425450" y="139664"/>
                    <a:pt x="421330" y="132951"/>
                    <a:pt x="410094" y="132951"/>
                  </a:cubicBezTo>
                  <a:close/>
                  <a:moveTo>
                    <a:pt x="56926" y="191875"/>
                  </a:moveTo>
                  <a:lnTo>
                    <a:pt x="76401" y="191875"/>
                  </a:lnTo>
                  <a:lnTo>
                    <a:pt x="76401" y="150106"/>
                  </a:lnTo>
                  <a:lnTo>
                    <a:pt x="118347" y="150106"/>
                  </a:lnTo>
                  <a:lnTo>
                    <a:pt x="118347" y="192061"/>
                  </a:lnTo>
                  <a:lnTo>
                    <a:pt x="137822" y="192061"/>
                  </a:lnTo>
                  <a:lnTo>
                    <a:pt x="137822" y="94539"/>
                  </a:lnTo>
                  <a:lnTo>
                    <a:pt x="118347" y="94539"/>
                  </a:lnTo>
                  <a:lnTo>
                    <a:pt x="118347" y="134443"/>
                  </a:lnTo>
                  <a:lnTo>
                    <a:pt x="76401" y="134443"/>
                  </a:lnTo>
                  <a:lnTo>
                    <a:pt x="76401" y="94539"/>
                  </a:lnTo>
                  <a:lnTo>
                    <a:pt x="56926" y="94539"/>
                  </a:lnTo>
                  <a:lnTo>
                    <a:pt x="56926" y="191875"/>
                  </a:lnTo>
                  <a:close/>
                  <a:moveTo>
                    <a:pt x="229578" y="191875"/>
                  </a:moveTo>
                  <a:lnTo>
                    <a:pt x="247742" y="191875"/>
                  </a:lnTo>
                  <a:lnTo>
                    <a:pt x="247742" y="153835"/>
                  </a:lnTo>
                  <a:cubicBezTo>
                    <a:pt x="247742" y="139477"/>
                    <a:pt x="252798" y="133697"/>
                    <a:pt x="263284" y="133697"/>
                  </a:cubicBezTo>
                  <a:cubicBezTo>
                    <a:pt x="272273" y="133697"/>
                    <a:pt x="276392" y="139477"/>
                    <a:pt x="276392" y="151038"/>
                  </a:cubicBezTo>
                  <a:lnTo>
                    <a:pt x="276392" y="191875"/>
                  </a:lnTo>
                  <a:lnTo>
                    <a:pt x="294556" y="191875"/>
                  </a:lnTo>
                  <a:lnTo>
                    <a:pt x="294556" y="148614"/>
                  </a:lnTo>
                  <a:cubicBezTo>
                    <a:pt x="294556" y="131273"/>
                    <a:pt x="289313" y="119712"/>
                    <a:pt x="268715" y="119712"/>
                  </a:cubicBezTo>
                  <a:cubicBezTo>
                    <a:pt x="260476" y="119712"/>
                    <a:pt x="252049" y="123441"/>
                    <a:pt x="247180" y="131459"/>
                  </a:cubicBezTo>
                  <a:lnTo>
                    <a:pt x="246806" y="131459"/>
                  </a:lnTo>
                  <a:lnTo>
                    <a:pt x="246806" y="121577"/>
                  </a:lnTo>
                  <a:lnTo>
                    <a:pt x="229578" y="121577"/>
                  </a:lnTo>
                  <a:lnTo>
                    <a:pt x="229578" y="191875"/>
                  </a:lnTo>
                  <a:close/>
                  <a:moveTo>
                    <a:pt x="310099" y="191875"/>
                  </a:moveTo>
                  <a:lnTo>
                    <a:pt x="328263" y="191875"/>
                  </a:lnTo>
                  <a:lnTo>
                    <a:pt x="328263" y="153835"/>
                  </a:lnTo>
                  <a:lnTo>
                    <a:pt x="355228" y="191875"/>
                  </a:lnTo>
                  <a:lnTo>
                    <a:pt x="377886" y="191875"/>
                  </a:lnTo>
                  <a:lnTo>
                    <a:pt x="348299" y="152530"/>
                  </a:lnTo>
                  <a:lnTo>
                    <a:pt x="374516" y="121577"/>
                  </a:lnTo>
                  <a:lnTo>
                    <a:pt x="352794" y="121577"/>
                  </a:lnTo>
                  <a:lnTo>
                    <a:pt x="328263" y="151971"/>
                  </a:lnTo>
                  <a:lnTo>
                    <a:pt x="328263" y="94539"/>
                  </a:lnTo>
                  <a:lnTo>
                    <a:pt x="310099" y="94539"/>
                  </a:lnTo>
                  <a:lnTo>
                    <a:pt x="310099" y="191875"/>
                  </a:lnTo>
                  <a:close/>
                  <a:moveTo>
                    <a:pt x="455598" y="191875"/>
                  </a:moveTo>
                  <a:lnTo>
                    <a:pt x="473762" y="191875"/>
                  </a:lnTo>
                  <a:lnTo>
                    <a:pt x="473762" y="94539"/>
                  </a:lnTo>
                  <a:lnTo>
                    <a:pt x="455598" y="94539"/>
                  </a:lnTo>
                  <a:lnTo>
                    <a:pt x="455598" y="191875"/>
                  </a:lnTo>
                  <a:close/>
                </a:path>
              </a:pathLst>
            </a:custGeom>
            <a:solidFill>
              <a:srgbClr val="ED1C24"/>
            </a:solidFill>
            <a:ln w="18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9" name="Gleichschenkliges Dreieck 26">
            <a:extLst>
              <a:ext uri="{FF2B5EF4-FFF2-40B4-BE49-F238E27FC236}">
                <a16:creationId xmlns:a16="http://schemas.microsoft.com/office/drawing/2014/main" xmlns="" id="{75D43DD3-9145-0F48-9999-EC6C6FAEDF4A}"/>
              </a:ext>
            </a:extLst>
          </p:cNvPr>
          <p:cNvSpPr/>
          <p:nvPr userDrawn="1"/>
        </p:nvSpPr>
        <p:spPr>
          <a:xfrm rot="5400000">
            <a:off x="-313179" y="1418810"/>
            <a:ext cx="1236995" cy="615429"/>
          </a:xfrm>
          <a:prstGeom prst="triangle">
            <a:avLst>
              <a:gd name="adj" fmla="val 50244"/>
            </a:avLst>
          </a:prstGeom>
          <a:solidFill>
            <a:srgbClr val="C30003">
              <a:alpha val="69804"/>
            </a:srgb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de-DE" dirty="0">
              <a:solidFill>
                <a:schemeClr val="tx1"/>
              </a:solidFill>
              <a:latin typeface="Calibri" charset="0"/>
              <a:cs typeface="Calibri" charset="0"/>
            </a:endParaRPr>
          </a:p>
        </p:txBody>
      </p:sp>
      <p:sp>
        <p:nvSpPr>
          <p:cNvPr id="20" name="Gleichschenkliges Dreieck 8">
            <a:extLst>
              <a:ext uri="{FF2B5EF4-FFF2-40B4-BE49-F238E27FC236}">
                <a16:creationId xmlns:a16="http://schemas.microsoft.com/office/drawing/2014/main" xmlns="" id="{4307D5BA-C12F-7B46-A08D-7B99FAA68F89}"/>
              </a:ext>
            </a:extLst>
          </p:cNvPr>
          <p:cNvSpPr/>
          <p:nvPr userDrawn="1"/>
        </p:nvSpPr>
        <p:spPr>
          <a:xfrm rot="16200000" flipV="1">
            <a:off x="-3222" y="1729625"/>
            <a:ext cx="616224" cy="614570"/>
          </a:xfrm>
          <a:custGeom>
            <a:avLst/>
            <a:gdLst>
              <a:gd name="connsiteX0" fmla="*/ 0 w 6284026"/>
              <a:gd name="connsiteY0" fmla="*/ 2895600 h 2895600"/>
              <a:gd name="connsiteX1" fmla="*/ 3052026 w 6284026"/>
              <a:gd name="connsiteY1" fmla="*/ 0 h 2895600"/>
              <a:gd name="connsiteX2" fmla="*/ 6284026 w 6284026"/>
              <a:gd name="connsiteY2" fmla="*/ 2895600 h 2895600"/>
              <a:gd name="connsiteX3" fmla="*/ 0 w 6284026"/>
              <a:gd name="connsiteY3" fmla="*/ 2895600 h 2895600"/>
              <a:gd name="connsiteX0" fmla="*/ 0 w 3064576"/>
              <a:gd name="connsiteY0" fmla="*/ 2895600 h 2895600"/>
              <a:gd name="connsiteX1" fmla="*/ 3052026 w 3064576"/>
              <a:gd name="connsiteY1" fmla="*/ 0 h 2895600"/>
              <a:gd name="connsiteX2" fmla="*/ 3064576 w 3064576"/>
              <a:gd name="connsiteY2" fmla="*/ 2895600 h 2895600"/>
              <a:gd name="connsiteX3" fmla="*/ 0 w 3064576"/>
              <a:gd name="connsiteY3" fmla="*/ 2895600 h 2895600"/>
              <a:gd name="connsiteX0" fmla="*/ 0 w 3064576"/>
              <a:gd name="connsiteY0" fmla="*/ 2899640 h 2899640"/>
              <a:gd name="connsiteX1" fmla="*/ 3056127 w 3064576"/>
              <a:gd name="connsiteY1" fmla="*/ 0 h 2899640"/>
              <a:gd name="connsiteX2" fmla="*/ 3064576 w 3064576"/>
              <a:gd name="connsiteY2" fmla="*/ 2899640 h 2899640"/>
              <a:gd name="connsiteX3" fmla="*/ 0 w 3064576"/>
              <a:gd name="connsiteY3" fmla="*/ 2899640 h 2899640"/>
              <a:gd name="connsiteX0" fmla="*/ 0 w 3065564"/>
              <a:gd name="connsiteY0" fmla="*/ 2891556 h 2891556"/>
              <a:gd name="connsiteX1" fmla="*/ 3064327 w 3065564"/>
              <a:gd name="connsiteY1" fmla="*/ 1 h 2891556"/>
              <a:gd name="connsiteX2" fmla="*/ 3064576 w 3065564"/>
              <a:gd name="connsiteY2" fmla="*/ 2891556 h 2891556"/>
              <a:gd name="connsiteX3" fmla="*/ 0 w 3065564"/>
              <a:gd name="connsiteY3" fmla="*/ 2891556 h 2891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65564" h="2891556">
                <a:moveTo>
                  <a:pt x="0" y="2891556"/>
                </a:moveTo>
                <a:lnTo>
                  <a:pt x="3064327" y="1"/>
                </a:lnTo>
                <a:cubicBezTo>
                  <a:pt x="3068510" y="965201"/>
                  <a:pt x="3060393" y="1926356"/>
                  <a:pt x="3064576" y="2891556"/>
                </a:cubicBezTo>
                <a:lnTo>
                  <a:pt x="0" y="2891556"/>
                </a:lnTo>
                <a:close/>
              </a:path>
            </a:pathLst>
          </a:custGeom>
          <a:solidFill>
            <a:srgbClr val="B001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3953308021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/ bottom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750732" y="4772078"/>
            <a:ext cx="5705636" cy="125374"/>
          </a:xfrm>
          <a:prstGeom prst="rect">
            <a:avLst/>
          </a:prstGeom>
        </p:spPr>
        <p:txBody>
          <a:bodyPr/>
          <a:lstStyle>
            <a:lvl1pPr algn="l"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Bildplatzhalter 2">
            <a:extLst>
              <a:ext uri="{FF2B5EF4-FFF2-40B4-BE49-F238E27FC236}">
                <a16:creationId xmlns:a16="http://schemas.microsoft.com/office/drawing/2014/main" xmlns="" id="{9D62BB82-7311-BE40-8C4E-B43D81EC1E5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774282"/>
            <a:ext cx="9144000" cy="1369218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wrap="square" lIns="144000" tIns="72000" rIns="90000" bIns="108000" anchor="ctr" anchorCtr="0"/>
          <a:lstStyle>
            <a:lvl1pPr marL="0" indent="0" algn="ctr">
              <a:buFont typeface="Arial" panose="020B0604020202020204" pitchFamily="34" charset="0"/>
              <a:buNone/>
              <a:defRPr lang="de-DE" sz="800"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defRPr>
            </a:lvl1pPr>
          </a:lstStyle>
          <a:p>
            <a:pPr lvl="0">
              <a:buClr>
                <a:srgbClr val="AFB4B9"/>
              </a:buClr>
            </a:pPr>
            <a:r>
              <a:rPr lang="en-US" noProof="0"/>
              <a:t>Click icon to add picture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xmlns="" id="{C733835F-95B5-3C41-ABD9-8D3AE60D37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0732" y="276090"/>
            <a:ext cx="7637618" cy="284631"/>
          </a:xfrm>
        </p:spPr>
        <p:txBody>
          <a:bodyPr/>
          <a:lstStyle>
            <a:lvl1pPr>
              <a:defRPr cap="all" baseline="0"/>
            </a:lvl1pPr>
          </a:lstStyle>
          <a:p>
            <a:r>
              <a:rPr lang="en-US" noProof="0" dirty="0"/>
              <a:t>CLICK to add title</a:t>
            </a: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xmlns="" id="{97DA31B4-144D-C44E-8904-B72ACF28FE5B}"/>
              </a:ext>
            </a:extLst>
          </p:cNvPr>
          <p:cNvSpPr>
            <a:spLocks noGrp="1" noChangeArrowheads="1"/>
          </p:cNvSpPr>
          <p:nvPr>
            <p:ph type="subTitle" idx="12" hasCustomPrompt="1"/>
          </p:nvPr>
        </p:nvSpPr>
        <p:spPr>
          <a:xfrm>
            <a:off x="750732" y="613797"/>
            <a:ext cx="7637618" cy="284631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defRPr sz="1999" b="0" i="0" cap="all" baseline="0">
                <a:solidFill>
                  <a:srgbClr val="5F697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xmlns="" id="{5B8C0273-9C0F-8A45-B8C8-BCA39A7B955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52401" y="1226842"/>
            <a:ext cx="7635949" cy="220973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xmlns="" id="{0F98D597-1A3A-684D-9401-7806C273161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7238544" y="4767977"/>
            <a:ext cx="1056928" cy="12537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F6973"/>
                </a:solidFill>
              </a:defRPr>
            </a:lvl1pPr>
          </a:lstStyle>
          <a:p>
            <a:fld id="{D3921A94-2C06-EF44-A870-A48BF422ADBF}" type="slidenum">
              <a:rPr lang="de-DE" smtClean="0"/>
              <a:pPr/>
              <a:t>‹#›</a:t>
            </a:fld>
            <a:endParaRPr lang="de-DE"/>
          </a:p>
        </p:txBody>
      </p:sp>
      <p:grpSp>
        <p:nvGrpSpPr>
          <p:cNvPr id="13" name="Picture 10">
            <a:extLst>
              <a:ext uri="{FF2B5EF4-FFF2-40B4-BE49-F238E27FC236}">
                <a16:creationId xmlns:a16="http://schemas.microsoft.com/office/drawing/2014/main" xmlns="" id="{BC119742-08A0-9146-ACDD-263BEE707ACE}"/>
              </a:ext>
            </a:extLst>
          </p:cNvPr>
          <p:cNvGrpSpPr/>
          <p:nvPr userDrawn="1"/>
        </p:nvGrpSpPr>
        <p:grpSpPr>
          <a:xfrm>
            <a:off x="8501063" y="4693072"/>
            <a:ext cx="531812" cy="294618"/>
            <a:chOff x="8501063" y="4693072"/>
            <a:chExt cx="531812" cy="294618"/>
          </a:xfrm>
          <a:noFill/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xmlns="" id="{C16629E0-7BAA-7E4B-877D-8CF536CFECD6}"/>
                </a:ext>
              </a:extLst>
            </p:cNvPr>
            <p:cNvSpPr/>
            <p:nvPr/>
          </p:nvSpPr>
          <p:spPr>
            <a:xfrm>
              <a:off x="8507617" y="4699411"/>
              <a:ext cx="517954" cy="281938"/>
            </a:xfrm>
            <a:custGeom>
              <a:avLst/>
              <a:gdLst>
                <a:gd name="connsiteX0" fmla="*/ 258790 w 517954"/>
                <a:gd name="connsiteY0" fmla="*/ 0 h 281938"/>
                <a:gd name="connsiteX1" fmla="*/ 0 w 517954"/>
                <a:gd name="connsiteY1" fmla="*/ 141156 h 281938"/>
                <a:gd name="connsiteX2" fmla="*/ 258977 w 517954"/>
                <a:gd name="connsiteY2" fmla="*/ 281938 h 281938"/>
                <a:gd name="connsiteX3" fmla="*/ 517955 w 517954"/>
                <a:gd name="connsiteY3" fmla="*/ 141156 h 281938"/>
                <a:gd name="connsiteX4" fmla="*/ 258790 w 517954"/>
                <a:gd name="connsiteY4" fmla="*/ 0 h 281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7954" h="281938">
                  <a:moveTo>
                    <a:pt x="258790" y="0"/>
                  </a:moveTo>
                  <a:cubicBezTo>
                    <a:pt x="116100" y="0"/>
                    <a:pt x="0" y="63399"/>
                    <a:pt x="0" y="141156"/>
                  </a:cubicBezTo>
                  <a:cubicBezTo>
                    <a:pt x="0" y="218912"/>
                    <a:pt x="116100" y="281938"/>
                    <a:pt x="258977" y="281938"/>
                  </a:cubicBezTo>
                  <a:cubicBezTo>
                    <a:pt x="401855" y="281938"/>
                    <a:pt x="517955" y="218726"/>
                    <a:pt x="517955" y="141156"/>
                  </a:cubicBezTo>
                  <a:cubicBezTo>
                    <a:pt x="517768" y="63399"/>
                    <a:pt x="401668" y="0"/>
                    <a:pt x="258790" y="0"/>
                  </a:cubicBezTo>
                  <a:close/>
                </a:path>
              </a:pathLst>
            </a:custGeom>
            <a:solidFill>
              <a:srgbClr val="FFFFFF"/>
            </a:solidFill>
            <a:ln w="18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xmlns="" id="{27FEA71D-20CF-4842-96AC-E43169EC9364}"/>
                </a:ext>
              </a:extLst>
            </p:cNvPr>
            <p:cNvSpPr/>
            <p:nvPr/>
          </p:nvSpPr>
          <p:spPr>
            <a:xfrm>
              <a:off x="8501063" y="4693072"/>
              <a:ext cx="530875" cy="294618"/>
            </a:xfrm>
            <a:custGeom>
              <a:avLst/>
              <a:gdLst>
                <a:gd name="connsiteX0" fmla="*/ 265344 w 530875"/>
                <a:gd name="connsiteY0" fmla="*/ 0 h 294618"/>
                <a:gd name="connsiteX1" fmla="*/ 530876 w 530875"/>
                <a:gd name="connsiteY1" fmla="*/ 147309 h 294618"/>
                <a:gd name="connsiteX2" fmla="*/ 265532 w 530875"/>
                <a:gd name="connsiteY2" fmla="*/ 294618 h 294618"/>
                <a:gd name="connsiteX3" fmla="*/ 0 w 530875"/>
                <a:gd name="connsiteY3" fmla="*/ 147309 h 294618"/>
                <a:gd name="connsiteX4" fmla="*/ 265344 w 530875"/>
                <a:gd name="connsiteY4" fmla="*/ 0 h 294618"/>
                <a:gd name="connsiteX5" fmla="*/ 265344 w 530875"/>
                <a:gd name="connsiteY5" fmla="*/ 13239 h 294618"/>
                <a:gd name="connsiteX6" fmla="*/ 13483 w 530875"/>
                <a:gd name="connsiteY6" fmla="*/ 147309 h 294618"/>
                <a:gd name="connsiteX7" fmla="*/ 265532 w 530875"/>
                <a:gd name="connsiteY7" fmla="*/ 281192 h 294618"/>
                <a:gd name="connsiteX8" fmla="*/ 517580 w 530875"/>
                <a:gd name="connsiteY8" fmla="*/ 147309 h 294618"/>
                <a:gd name="connsiteX9" fmla="*/ 265344 w 530875"/>
                <a:gd name="connsiteY9" fmla="*/ 13239 h 294618"/>
                <a:gd name="connsiteX10" fmla="*/ 218717 w 530875"/>
                <a:gd name="connsiteY10" fmla="*/ 161481 h 294618"/>
                <a:gd name="connsiteX11" fmla="*/ 166472 w 530875"/>
                <a:gd name="connsiteY11" fmla="*/ 161481 h 294618"/>
                <a:gd name="connsiteX12" fmla="*/ 185011 w 530875"/>
                <a:gd name="connsiteY12" fmla="*/ 180314 h 294618"/>
                <a:gd name="connsiteX13" fmla="*/ 199991 w 530875"/>
                <a:gd name="connsiteY13" fmla="*/ 171177 h 294618"/>
                <a:gd name="connsiteX14" fmla="*/ 217032 w 530875"/>
                <a:gd name="connsiteY14" fmla="*/ 171177 h 294618"/>
                <a:gd name="connsiteX15" fmla="*/ 184262 w 530875"/>
                <a:gd name="connsiteY15" fmla="*/ 193926 h 294618"/>
                <a:gd name="connsiteX16" fmla="*/ 148121 w 530875"/>
                <a:gd name="connsiteY16" fmla="*/ 157005 h 294618"/>
                <a:gd name="connsiteX17" fmla="*/ 184262 w 530875"/>
                <a:gd name="connsiteY17" fmla="*/ 119898 h 294618"/>
                <a:gd name="connsiteX18" fmla="*/ 218717 w 530875"/>
                <a:gd name="connsiteY18" fmla="*/ 161481 h 294618"/>
                <a:gd name="connsiteX19" fmla="*/ 183887 w 530875"/>
                <a:gd name="connsiteY19" fmla="*/ 132951 h 294618"/>
                <a:gd name="connsiteX20" fmla="*/ 166659 w 530875"/>
                <a:gd name="connsiteY20" fmla="*/ 149360 h 294618"/>
                <a:gd name="connsiteX21" fmla="*/ 200553 w 530875"/>
                <a:gd name="connsiteY21" fmla="*/ 149360 h 294618"/>
                <a:gd name="connsiteX22" fmla="*/ 183887 w 530875"/>
                <a:gd name="connsiteY22" fmla="*/ 132951 h 294618"/>
                <a:gd name="connsiteX23" fmla="*/ 444924 w 530875"/>
                <a:gd name="connsiteY23" fmla="*/ 161481 h 294618"/>
                <a:gd name="connsiteX24" fmla="*/ 392680 w 530875"/>
                <a:gd name="connsiteY24" fmla="*/ 161481 h 294618"/>
                <a:gd name="connsiteX25" fmla="*/ 411218 w 530875"/>
                <a:gd name="connsiteY25" fmla="*/ 180314 h 294618"/>
                <a:gd name="connsiteX26" fmla="*/ 426199 w 530875"/>
                <a:gd name="connsiteY26" fmla="*/ 171177 h 294618"/>
                <a:gd name="connsiteX27" fmla="*/ 443239 w 530875"/>
                <a:gd name="connsiteY27" fmla="*/ 171177 h 294618"/>
                <a:gd name="connsiteX28" fmla="*/ 410469 w 530875"/>
                <a:gd name="connsiteY28" fmla="*/ 193926 h 294618"/>
                <a:gd name="connsiteX29" fmla="*/ 374328 w 530875"/>
                <a:gd name="connsiteY29" fmla="*/ 157005 h 294618"/>
                <a:gd name="connsiteX30" fmla="*/ 410469 w 530875"/>
                <a:gd name="connsiteY30" fmla="*/ 119898 h 294618"/>
                <a:gd name="connsiteX31" fmla="*/ 444924 w 530875"/>
                <a:gd name="connsiteY31" fmla="*/ 161481 h 294618"/>
                <a:gd name="connsiteX32" fmla="*/ 410094 w 530875"/>
                <a:gd name="connsiteY32" fmla="*/ 132951 h 294618"/>
                <a:gd name="connsiteX33" fmla="*/ 392867 w 530875"/>
                <a:gd name="connsiteY33" fmla="*/ 149360 h 294618"/>
                <a:gd name="connsiteX34" fmla="*/ 426760 w 530875"/>
                <a:gd name="connsiteY34" fmla="*/ 149360 h 294618"/>
                <a:gd name="connsiteX35" fmla="*/ 410094 w 530875"/>
                <a:gd name="connsiteY35" fmla="*/ 132951 h 294618"/>
                <a:gd name="connsiteX36" fmla="*/ 56926 w 530875"/>
                <a:gd name="connsiteY36" fmla="*/ 191875 h 294618"/>
                <a:gd name="connsiteX37" fmla="*/ 76401 w 530875"/>
                <a:gd name="connsiteY37" fmla="*/ 191875 h 294618"/>
                <a:gd name="connsiteX38" fmla="*/ 76401 w 530875"/>
                <a:gd name="connsiteY38" fmla="*/ 150106 h 294618"/>
                <a:gd name="connsiteX39" fmla="*/ 118347 w 530875"/>
                <a:gd name="connsiteY39" fmla="*/ 150106 h 294618"/>
                <a:gd name="connsiteX40" fmla="*/ 118347 w 530875"/>
                <a:gd name="connsiteY40" fmla="*/ 192061 h 294618"/>
                <a:gd name="connsiteX41" fmla="*/ 137822 w 530875"/>
                <a:gd name="connsiteY41" fmla="*/ 192061 h 294618"/>
                <a:gd name="connsiteX42" fmla="*/ 137822 w 530875"/>
                <a:gd name="connsiteY42" fmla="*/ 94539 h 294618"/>
                <a:gd name="connsiteX43" fmla="*/ 118347 w 530875"/>
                <a:gd name="connsiteY43" fmla="*/ 94539 h 294618"/>
                <a:gd name="connsiteX44" fmla="*/ 118347 w 530875"/>
                <a:gd name="connsiteY44" fmla="*/ 134443 h 294618"/>
                <a:gd name="connsiteX45" fmla="*/ 76401 w 530875"/>
                <a:gd name="connsiteY45" fmla="*/ 134443 h 294618"/>
                <a:gd name="connsiteX46" fmla="*/ 76401 w 530875"/>
                <a:gd name="connsiteY46" fmla="*/ 94539 h 294618"/>
                <a:gd name="connsiteX47" fmla="*/ 56926 w 530875"/>
                <a:gd name="connsiteY47" fmla="*/ 94539 h 294618"/>
                <a:gd name="connsiteX48" fmla="*/ 56926 w 530875"/>
                <a:gd name="connsiteY48" fmla="*/ 191875 h 294618"/>
                <a:gd name="connsiteX49" fmla="*/ 229578 w 530875"/>
                <a:gd name="connsiteY49" fmla="*/ 191875 h 294618"/>
                <a:gd name="connsiteX50" fmla="*/ 247742 w 530875"/>
                <a:gd name="connsiteY50" fmla="*/ 191875 h 294618"/>
                <a:gd name="connsiteX51" fmla="*/ 247742 w 530875"/>
                <a:gd name="connsiteY51" fmla="*/ 153835 h 294618"/>
                <a:gd name="connsiteX52" fmla="*/ 263284 w 530875"/>
                <a:gd name="connsiteY52" fmla="*/ 133697 h 294618"/>
                <a:gd name="connsiteX53" fmla="*/ 276392 w 530875"/>
                <a:gd name="connsiteY53" fmla="*/ 151038 h 294618"/>
                <a:gd name="connsiteX54" fmla="*/ 276392 w 530875"/>
                <a:gd name="connsiteY54" fmla="*/ 191875 h 294618"/>
                <a:gd name="connsiteX55" fmla="*/ 294556 w 530875"/>
                <a:gd name="connsiteY55" fmla="*/ 191875 h 294618"/>
                <a:gd name="connsiteX56" fmla="*/ 294556 w 530875"/>
                <a:gd name="connsiteY56" fmla="*/ 148614 h 294618"/>
                <a:gd name="connsiteX57" fmla="*/ 268715 w 530875"/>
                <a:gd name="connsiteY57" fmla="*/ 119712 h 294618"/>
                <a:gd name="connsiteX58" fmla="*/ 247180 w 530875"/>
                <a:gd name="connsiteY58" fmla="*/ 131459 h 294618"/>
                <a:gd name="connsiteX59" fmla="*/ 246806 w 530875"/>
                <a:gd name="connsiteY59" fmla="*/ 131459 h 294618"/>
                <a:gd name="connsiteX60" fmla="*/ 246806 w 530875"/>
                <a:gd name="connsiteY60" fmla="*/ 121577 h 294618"/>
                <a:gd name="connsiteX61" fmla="*/ 229578 w 530875"/>
                <a:gd name="connsiteY61" fmla="*/ 121577 h 294618"/>
                <a:gd name="connsiteX62" fmla="*/ 229578 w 530875"/>
                <a:gd name="connsiteY62" fmla="*/ 191875 h 294618"/>
                <a:gd name="connsiteX63" fmla="*/ 310099 w 530875"/>
                <a:gd name="connsiteY63" fmla="*/ 191875 h 294618"/>
                <a:gd name="connsiteX64" fmla="*/ 328263 w 530875"/>
                <a:gd name="connsiteY64" fmla="*/ 191875 h 294618"/>
                <a:gd name="connsiteX65" fmla="*/ 328263 w 530875"/>
                <a:gd name="connsiteY65" fmla="*/ 153835 h 294618"/>
                <a:gd name="connsiteX66" fmla="*/ 355228 w 530875"/>
                <a:gd name="connsiteY66" fmla="*/ 191875 h 294618"/>
                <a:gd name="connsiteX67" fmla="*/ 377886 w 530875"/>
                <a:gd name="connsiteY67" fmla="*/ 191875 h 294618"/>
                <a:gd name="connsiteX68" fmla="*/ 348299 w 530875"/>
                <a:gd name="connsiteY68" fmla="*/ 152530 h 294618"/>
                <a:gd name="connsiteX69" fmla="*/ 374516 w 530875"/>
                <a:gd name="connsiteY69" fmla="*/ 121577 h 294618"/>
                <a:gd name="connsiteX70" fmla="*/ 352794 w 530875"/>
                <a:gd name="connsiteY70" fmla="*/ 121577 h 294618"/>
                <a:gd name="connsiteX71" fmla="*/ 328263 w 530875"/>
                <a:gd name="connsiteY71" fmla="*/ 151971 h 294618"/>
                <a:gd name="connsiteX72" fmla="*/ 328263 w 530875"/>
                <a:gd name="connsiteY72" fmla="*/ 94539 h 294618"/>
                <a:gd name="connsiteX73" fmla="*/ 310099 w 530875"/>
                <a:gd name="connsiteY73" fmla="*/ 94539 h 294618"/>
                <a:gd name="connsiteX74" fmla="*/ 310099 w 530875"/>
                <a:gd name="connsiteY74" fmla="*/ 191875 h 294618"/>
                <a:gd name="connsiteX75" fmla="*/ 455598 w 530875"/>
                <a:gd name="connsiteY75" fmla="*/ 191875 h 294618"/>
                <a:gd name="connsiteX76" fmla="*/ 473762 w 530875"/>
                <a:gd name="connsiteY76" fmla="*/ 191875 h 294618"/>
                <a:gd name="connsiteX77" fmla="*/ 473762 w 530875"/>
                <a:gd name="connsiteY77" fmla="*/ 94539 h 294618"/>
                <a:gd name="connsiteX78" fmla="*/ 455598 w 530875"/>
                <a:gd name="connsiteY78" fmla="*/ 94539 h 294618"/>
                <a:gd name="connsiteX79" fmla="*/ 455598 w 530875"/>
                <a:gd name="connsiteY79" fmla="*/ 191875 h 294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</a:cxnLst>
              <a:rect l="l" t="t" r="r" b="b"/>
              <a:pathLst>
                <a:path w="530875" h="294618">
                  <a:moveTo>
                    <a:pt x="265344" y="0"/>
                  </a:moveTo>
                  <a:cubicBezTo>
                    <a:pt x="411967" y="0"/>
                    <a:pt x="530876" y="66009"/>
                    <a:pt x="530876" y="147309"/>
                  </a:cubicBezTo>
                  <a:cubicBezTo>
                    <a:pt x="530876" y="228609"/>
                    <a:pt x="411967" y="294618"/>
                    <a:pt x="265532" y="294618"/>
                  </a:cubicBezTo>
                  <a:cubicBezTo>
                    <a:pt x="118909" y="294618"/>
                    <a:pt x="0" y="228609"/>
                    <a:pt x="0" y="147309"/>
                  </a:cubicBezTo>
                  <a:cubicBezTo>
                    <a:pt x="0" y="66009"/>
                    <a:pt x="118909" y="0"/>
                    <a:pt x="265344" y="0"/>
                  </a:cubicBezTo>
                  <a:close/>
                  <a:moveTo>
                    <a:pt x="265344" y="13239"/>
                  </a:moveTo>
                  <a:cubicBezTo>
                    <a:pt x="126399" y="13239"/>
                    <a:pt x="13483" y="73468"/>
                    <a:pt x="13483" y="147309"/>
                  </a:cubicBezTo>
                  <a:cubicBezTo>
                    <a:pt x="13483" y="221150"/>
                    <a:pt x="126399" y="281192"/>
                    <a:pt x="265532" y="281192"/>
                  </a:cubicBezTo>
                  <a:cubicBezTo>
                    <a:pt x="404664" y="281192"/>
                    <a:pt x="517580" y="221150"/>
                    <a:pt x="517580" y="147309"/>
                  </a:cubicBezTo>
                  <a:cubicBezTo>
                    <a:pt x="517393" y="73468"/>
                    <a:pt x="404477" y="13239"/>
                    <a:pt x="265344" y="13239"/>
                  </a:cubicBezTo>
                  <a:close/>
                  <a:moveTo>
                    <a:pt x="218717" y="161481"/>
                  </a:moveTo>
                  <a:lnTo>
                    <a:pt x="166472" y="161481"/>
                  </a:lnTo>
                  <a:cubicBezTo>
                    <a:pt x="167034" y="174347"/>
                    <a:pt x="174337" y="180314"/>
                    <a:pt x="185011" y="180314"/>
                  </a:cubicBezTo>
                  <a:cubicBezTo>
                    <a:pt x="193063" y="180314"/>
                    <a:pt x="198493" y="175838"/>
                    <a:pt x="199991" y="171177"/>
                  </a:cubicBezTo>
                  <a:lnTo>
                    <a:pt x="217032" y="171177"/>
                  </a:lnTo>
                  <a:cubicBezTo>
                    <a:pt x="212538" y="186654"/>
                    <a:pt x="199991" y="193926"/>
                    <a:pt x="184262" y="193926"/>
                  </a:cubicBezTo>
                  <a:cubicBezTo>
                    <a:pt x="161978" y="193926"/>
                    <a:pt x="148121" y="178635"/>
                    <a:pt x="148121" y="157005"/>
                  </a:cubicBezTo>
                  <a:cubicBezTo>
                    <a:pt x="148121" y="135935"/>
                    <a:pt x="162727" y="119898"/>
                    <a:pt x="184262" y="119898"/>
                  </a:cubicBezTo>
                  <a:cubicBezTo>
                    <a:pt x="208605" y="119712"/>
                    <a:pt x="220215" y="139850"/>
                    <a:pt x="218717" y="161481"/>
                  </a:cubicBezTo>
                  <a:close/>
                  <a:moveTo>
                    <a:pt x="183887" y="132951"/>
                  </a:moveTo>
                  <a:cubicBezTo>
                    <a:pt x="173026" y="132951"/>
                    <a:pt x="167408" y="140223"/>
                    <a:pt x="166659" y="149360"/>
                  </a:cubicBezTo>
                  <a:lnTo>
                    <a:pt x="200553" y="149360"/>
                  </a:lnTo>
                  <a:cubicBezTo>
                    <a:pt x="199242" y="139664"/>
                    <a:pt x="195123" y="132951"/>
                    <a:pt x="183887" y="132951"/>
                  </a:cubicBezTo>
                  <a:close/>
                  <a:moveTo>
                    <a:pt x="444924" y="161481"/>
                  </a:moveTo>
                  <a:lnTo>
                    <a:pt x="392680" y="161481"/>
                  </a:lnTo>
                  <a:cubicBezTo>
                    <a:pt x="393241" y="174347"/>
                    <a:pt x="400544" y="180314"/>
                    <a:pt x="411218" y="180314"/>
                  </a:cubicBezTo>
                  <a:cubicBezTo>
                    <a:pt x="419270" y="180314"/>
                    <a:pt x="424701" y="175838"/>
                    <a:pt x="426199" y="171177"/>
                  </a:cubicBezTo>
                  <a:lnTo>
                    <a:pt x="443239" y="171177"/>
                  </a:lnTo>
                  <a:cubicBezTo>
                    <a:pt x="438932" y="186654"/>
                    <a:pt x="426199" y="193926"/>
                    <a:pt x="410469" y="193926"/>
                  </a:cubicBezTo>
                  <a:cubicBezTo>
                    <a:pt x="388185" y="193926"/>
                    <a:pt x="374328" y="178635"/>
                    <a:pt x="374328" y="157005"/>
                  </a:cubicBezTo>
                  <a:cubicBezTo>
                    <a:pt x="374328" y="135935"/>
                    <a:pt x="388934" y="119898"/>
                    <a:pt x="410469" y="119898"/>
                  </a:cubicBezTo>
                  <a:cubicBezTo>
                    <a:pt x="434625" y="119712"/>
                    <a:pt x="446235" y="139850"/>
                    <a:pt x="444924" y="161481"/>
                  </a:cubicBezTo>
                  <a:close/>
                  <a:moveTo>
                    <a:pt x="410094" y="132951"/>
                  </a:moveTo>
                  <a:cubicBezTo>
                    <a:pt x="399234" y="132951"/>
                    <a:pt x="393616" y="140223"/>
                    <a:pt x="392867" y="149360"/>
                  </a:cubicBezTo>
                  <a:lnTo>
                    <a:pt x="426760" y="149360"/>
                  </a:lnTo>
                  <a:cubicBezTo>
                    <a:pt x="425450" y="139664"/>
                    <a:pt x="421330" y="132951"/>
                    <a:pt x="410094" y="132951"/>
                  </a:cubicBezTo>
                  <a:close/>
                  <a:moveTo>
                    <a:pt x="56926" y="191875"/>
                  </a:moveTo>
                  <a:lnTo>
                    <a:pt x="76401" y="191875"/>
                  </a:lnTo>
                  <a:lnTo>
                    <a:pt x="76401" y="150106"/>
                  </a:lnTo>
                  <a:lnTo>
                    <a:pt x="118347" y="150106"/>
                  </a:lnTo>
                  <a:lnTo>
                    <a:pt x="118347" y="192061"/>
                  </a:lnTo>
                  <a:lnTo>
                    <a:pt x="137822" y="192061"/>
                  </a:lnTo>
                  <a:lnTo>
                    <a:pt x="137822" y="94539"/>
                  </a:lnTo>
                  <a:lnTo>
                    <a:pt x="118347" y="94539"/>
                  </a:lnTo>
                  <a:lnTo>
                    <a:pt x="118347" y="134443"/>
                  </a:lnTo>
                  <a:lnTo>
                    <a:pt x="76401" y="134443"/>
                  </a:lnTo>
                  <a:lnTo>
                    <a:pt x="76401" y="94539"/>
                  </a:lnTo>
                  <a:lnTo>
                    <a:pt x="56926" y="94539"/>
                  </a:lnTo>
                  <a:lnTo>
                    <a:pt x="56926" y="191875"/>
                  </a:lnTo>
                  <a:close/>
                  <a:moveTo>
                    <a:pt x="229578" y="191875"/>
                  </a:moveTo>
                  <a:lnTo>
                    <a:pt x="247742" y="191875"/>
                  </a:lnTo>
                  <a:lnTo>
                    <a:pt x="247742" y="153835"/>
                  </a:lnTo>
                  <a:cubicBezTo>
                    <a:pt x="247742" y="139477"/>
                    <a:pt x="252798" y="133697"/>
                    <a:pt x="263284" y="133697"/>
                  </a:cubicBezTo>
                  <a:cubicBezTo>
                    <a:pt x="272273" y="133697"/>
                    <a:pt x="276392" y="139477"/>
                    <a:pt x="276392" y="151038"/>
                  </a:cubicBezTo>
                  <a:lnTo>
                    <a:pt x="276392" y="191875"/>
                  </a:lnTo>
                  <a:lnTo>
                    <a:pt x="294556" y="191875"/>
                  </a:lnTo>
                  <a:lnTo>
                    <a:pt x="294556" y="148614"/>
                  </a:lnTo>
                  <a:cubicBezTo>
                    <a:pt x="294556" y="131273"/>
                    <a:pt x="289313" y="119712"/>
                    <a:pt x="268715" y="119712"/>
                  </a:cubicBezTo>
                  <a:cubicBezTo>
                    <a:pt x="260476" y="119712"/>
                    <a:pt x="252049" y="123441"/>
                    <a:pt x="247180" y="131459"/>
                  </a:cubicBezTo>
                  <a:lnTo>
                    <a:pt x="246806" y="131459"/>
                  </a:lnTo>
                  <a:lnTo>
                    <a:pt x="246806" y="121577"/>
                  </a:lnTo>
                  <a:lnTo>
                    <a:pt x="229578" y="121577"/>
                  </a:lnTo>
                  <a:lnTo>
                    <a:pt x="229578" y="191875"/>
                  </a:lnTo>
                  <a:close/>
                  <a:moveTo>
                    <a:pt x="310099" y="191875"/>
                  </a:moveTo>
                  <a:lnTo>
                    <a:pt x="328263" y="191875"/>
                  </a:lnTo>
                  <a:lnTo>
                    <a:pt x="328263" y="153835"/>
                  </a:lnTo>
                  <a:lnTo>
                    <a:pt x="355228" y="191875"/>
                  </a:lnTo>
                  <a:lnTo>
                    <a:pt x="377886" y="191875"/>
                  </a:lnTo>
                  <a:lnTo>
                    <a:pt x="348299" y="152530"/>
                  </a:lnTo>
                  <a:lnTo>
                    <a:pt x="374516" y="121577"/>
                  </a:lnTo>
                  <a:lnTo>
                    <a:pt x="352794" y="121577"/>
                  </a:lnTo>
                  <a:lnTo>
                    <a:pt x="328263" y="151971"/>
                  </a:lnTo>
                  <a:lnTo>
                    <a:pt x="328263" y="94539"/>
                  </a:lnTo>
                  <a:lnTo>
                    <a:pt x="310099" y="94539"/>
                  </a:lnTo>
                  <a:lnTo>
                    <a:pt x="310099" y="191875"/>
                  </a:lnTo>
                  <a:close/>
                  <a:moveTo>
                    <a:pt x="455598" y="191875"/>
                  </a:moveTo>
                  <a:lnTo>
                    <a:pt x="473762" y="191875"/>
                  </a:lnTo>
                  <a:lnTo>
                    <a:pt x="473762" y="94539"/>
                  </a:lnTo>
                  <a:lnTo>
                    <a:pt x="455598" y="94539"/>
                  </a:lnTo>
                  <a:lnTo>
                    <a:pt x="455598" y="191875"/>
                  </a:lnTo>
                  <a:close/>
                </a:path>
              </a:pathLst>
            </a:custGeom>
            <a:solidFill>
              <a:srgbClr val="ED1C24"/>
            </a:solidFill>
            <a:ln w="18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31630018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 bwMode="gray">
          <a:xfrm>
            <a:off x="431540" y="160227"/>
            <a:ext cx="216160" cy="5039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9972" tIns="46786" rIns="89972" bIns="46786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126" rtl="0" eaLnBrk="1" fontAlgn="base" latinLnBrk="0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Tx/>
              <a:buNone/>
              <a:tabLst/>
            </a:pPr>
            <a:endParaRPr kumimoji="0" lang="en-US" sz="1600" b="0" i="0" u="none" strike="noStrike" cap="none" normalizeH="0" baseline="0" noProof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Bildplatzhalter 2">
            <a:extLst>
              <a:ext uri="{FF2B5EF4-FFF2-40B4-BE49-F238E27FC236}">
                <a16:creationId xmlns:a16="http://schemas.microsoft.com/office/drawing/2014/main" xmlns="" id="{381F947A-5DB7-D245-9FDF-589B3EF2FD68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55650" y="1203325"/>
            <a:ext cx="1332000" cy="133158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wrap="square" lIns="144000" tIns="72000" rIns="90000" bIns="108000" anchor="ctr" anchorCtr="0"/>
          <a:lstStyle>
            <a:lvl1pPr marL="0" indent="0" algn="ctr">
              <a:buFont typeface="Arial" panose="020B0604020202020204" pitchFamily="34" charset="0"/>
              <a:buNone/>
              <a:defRPr lang="de-DE" sz="800" kern="1200">
                <a:solidFill>
                  <a:schemeClr val="tx1"/>
                </a:solidFill>
                <a:latin typeface="+mn-lt"/>
                <a:ea typeface="ＭＳ Ｐゴシック" pitchFamily="34" charset="-128"/>
                <a:cs typeface="Calibri" panose="020F0502020204030204" pitchFamily="34" charset="0"/>
              </a:defRPr>
            </a:lvl1pPr>
          </a:lstStyle>
          <a:p>
            <a:pPr lvl="0">
              <a:buClr>
                <a:srgbClr val="AFB4B9"/>
              </a:buClr>
            </a:pPr>
            <a:r>
              <a:rPr lang="en-US" noProof="0"/>
              <a:t>Click icon to add picture</a:t>
            </a:r>
          </a:p>
          <a:p>
            <a:pPr lvl="0">
              <a:buClr>
                <a:srgbClr val="AFB4B9"/>
              </a:buClr>
            </a:pPr>
            <a:endParaRPr lang="en-US" noProof="0"/>
          </a:p>
        </p:txBody>
      </p:sp>
      <p:sp>
        <p:nvSpPr>
          <p:cNvPr id="12" name="Bildplatzhalter 2">
            <a:extLst>
              <a:ext uri="{FF2B5EF4-FFF2-40B4-BE49-F238E27FC236}">
                <a16:creationId xmlns:a16="http://schemas.microsoft.com/office/drawing/2014/main" xmlns="" id="{D1013DCA-80E8-ED4D-BD8E-E574127D935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2273218" y="1203325"/>
            <a:ext cx="1332000" cy="133158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wrap="square" lIns="144000" tIns="72000" rIns="90000" bIns="108000" anchor="ctr" anchorCtr="0"/>
          <a:lstStyle>
            <a:lvl1pPr marL="0" indent="0" algn="ctr">
              <a:buFont typeface="Arial" panose="020B0604020202020204" pitchFamily="34" charset="0"/>
              <a:buNone/>
              <a:defRPr lang="de-DE" sz="800" kern="1200">
                <a:solidFill>
                  <a:schemeClr val="tx1"/>
                </a:solidFill>
                <a:latin typeface="+mn-lt"/>
                <a:ea typeface="ＭＳ Ｐゴシック" pitchFamily="34" charset="-128"/>
                <a:cs typeface="Calibri" panose="020F0502020204030204" pitchFamily="34" charset="0"/>
              </a:defRPr>
            </a:lvl1pPr>
          </a:lstStyle>
          <a:p>
            <a:pPr lvl="0">
              <a:buClr>
                <a:srgbClr val="AFB4B9"/>
              </a:buClr>
            </a:pPr>
            <a:r>
              <a:rPr lang="en-US" noProof="0"/>
              <a:t>Click icon to add picture</a:t>
            </a:r>
          </a:p>
          <a:p>
            <a:pPr lvl="0">
              <a:buClr>
                <a:srgbClr val="AFB4B9"/>
              </a:buClr>
            </a:pPr>
            <a:endParaRPr lang="en-US" noProof="0"/>
          </a:p>
        </p:txBody>
      </p:sp>
      <p:sp>
        <p:nvSpPr>
          <p:cNvPr id="13" name="Bildplatzhalter 2">
            <a:extLst>
              <a:ext uri="{FF2B5EF4-FFF2-40B4-BE49-F238E27FC236}">
                <a16:creationId xmlns:a16="http://schemas.microsoft.com/office/drawing/2014/main" xmlns="" id="{33DA5BB4-220A-D44F-B600-1FF39E890797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790786" y="1203325"/>
            <a:ext cx="1332000" cy="133158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wrap="square" lIns="144000" tIns="72000" rIns="90000" bIns="108000" anchor="ctr" anchorCtr="0"/>
          <a:lstStyle>
            <a:lvl1pPr marL="0" indent="0" algn="ctr">
              <a:buFont typeface="Arial" panose="020B0604020202020204" pitchFamily="34" charset="0"/>
              <a:buNone/>
              <a:defRPr lang="de-DE" sz="800" kern="1200">
                <a:solidFill>
                  <a:schemeClr val="tx1"/>
                </a:solidFill>
                <a:latin typeface="+mn-lt"/>
                <a:ea typeface="ＭＳ Ｐゴシック" pitchFamily="34" charset="-128"/>
                <a:cs typeface="Calibri" panose="020F0502020204030204" pitchFamily="34" charset="0"/>
              </a:defRPr>
            </a:lvl1pPr>
          </a:lstStyle>
          <a:p>
            <a:pPr lvl="0">
              <a:buClr>
                <a:srgbClr val="AFB4B9"/>
              </a:buClr>
            </a:pPr>
            <a:r>
              <a:rPr lang="en-US" noProof="0"/>
              <a:t>Click icon to add picture</a:t>
            </a:r>
          </a:p>
          <a:p>
            <a:pPr lvl="0">
              <a:buClr>
                <a:srgbClr val="AFB4B9"/>
              </a:buClr>
            </a:pPr>
            <a:endParaRPr lang="en-US" noProof="0"/>
          </a:p>
        </p:txBody>
      </p:sp>
      <p:sp>
        <p:nvSpPr>
          <p:cNvPr id="14" name="Bildplatzhalter 2">
            <a:extLst>
              <a:ext uri="{FF2B5EF4-FFF2-40B4-BE49-F238E27FC236}">
                <a16:creationId xmlns:a16="http://schemas.microsoft.com/office/drawing/2014/main" xmlns="" id="{B9EDAB60-CE68-D941-BF44-0D78D8E807B3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308354" y="1203325"/>
            <a:ext cx="1332000" cy="133158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wrap="square" lIns="144000" tIns="72000" rIns="90000" bIns="108000" anchor="ctr" anchorCtr="0"/>
          <a:lstStyle>
            <a:lvl1pPr marL="0" indent="0" algn="ctr">
              <a:buFont typeface="Arial" panose="020B0604020202020204" pitchFamily="34" charset="0"/>
              <a:buNone/>
              <a:defRPr lang="de-DE" sz="800" kern="1200">
                <a:solidFill>
                  <a:schemeClr val="tx1"/>
                </a:solidFill>
                <a:latin typeface="+mn-lt"/>
                <a:ea typeface="ＭＳ Ｐゴシック" pitchFamily="34" charset="-128"/>
                <a:cs typeface="Calibri" panose="020F0502020204030204" pitchFamily="34" charset="0"/>
              </a:defRPr>
            </a:lvl1pPr>
          </a:lstStyle>
          <a:p>
            <a:pPr lvl="0">
              <a:buClr>
                <a:srgbClr val="AFB4B9"/>
              </a:buClr>
            </a:pPr>
            <a:r>
              <a:rPr lang="en-US" noProof="0"/>
              <a:t>Click icon to add picture</a:t>
            </a:r>
          </a:p>
          <a:p>
            <a:pPr lvl="0">
              <a:buClr>
                <a:srgbClr val="AFB4B9"/>
              </a:buClr>
            </a:pPr>
            <a:endParaRPr lang="en-US" noProof="0"/>
          </a:p>
        </p:txBody>
      </p:sp>
      <p:sp>
        <p:nvSpPr>
          <p:cNvPr id="15" name="Bildplatzhalter 2">
            <a:extLst>
              <a:ext uri="{FF2B5EF4-FFF2-40B4-BE49-F238E27FC236}">
                <a16:creationId xmlns:a16="http://schemas.microsoft.com/office/drawing/2014/main" xmlns="" id="{922F14BB-E452-B047-8F43-4D12AA0C1599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55650" y="2714952"/>
            <a:ext cx="1332000" cy="133158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wrap="square" lIns="144000" tIns="72000" rIns="90000" bIns="108000" anchor="ctr" anchorCtr="0"/>
          <a:lstStyle>
            <a:lvl1pPr marL="0" indent="0" algn="ctr">
              <a:buFont typeface="Arial" panose="020B0604020202020204" pitchFamily="34" charset="0"/>
              <a:buNone/>
              <a:defRPr lang="de-DE" sz="800" kern="1200">
                <a:solidFill>
                  <a:schemeClr val="tx1"/>
                </a:solidFill>
                <a:latin typeface="+mn-lt"/>
                <a:ea typeface="ＭＳ Ｐゴシック" pitchFamily="34" charset="-128"/>
                <a:cs typeface="Calibri" panose="020F0502020204030204" pitchFamily="34" charset="0"/>
              </a:defRPr>
            </a:lvl1pPr>
          </a:lstStyle>
          <a:p>
            <a:pPr lvl="0">
              <a:buClr>
                <a:srgbClr val="AFB4B9"/>
              </a:buClr>
            </a:pPr>
            <a:r>
              <a:rPr lang="en-US" noProof="0"/>
              <a:t>Click icon to add picture</a:t>
            </a:r>
          </a:p>
          <a:p>
            <a:pPr lvl="0">
              <a:buClr>
                <a:srgbClr val="AFB4B9"/>
              </a:buClr>
            </a:pPr>
            <a:endParaRPr lang="en-US" noProof="0"/>
          </a:p>
        </p:txBody>
      </p:sp>
      <p:sp>
        <p:nvSpPr>
          <p:cNvPr id="16" name="Bildplatzhalter 2">
            <a:extLst>
              <a:ext uri="{FF2B5EF4-FFF2-40B4-BE49-F238E27FC236}">
                <a16:creationId xmlns:a16="http://schemas.microsoft.com/office/drawing/2014/main" xmlns="" id="{13B2E026-BEF3-424F-BEBD-21475302A511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2273218" y="2714952"/>
            <a:ext cx="1332000" cy="133158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wrap="square" lIns="144000" tIns="72000" rIns="90000" bIns="108000" anchor="ctr" anchorCtr="0"/>
          <a:lstStyle>
            <a:lvl1pPr marL="0" indent="0" algn="ctr">
              <a:buFont typeface="Arial" panose="020B0604020202020204" pitchFamily="34" charset="0"/>
              <a:buNone/>
              <a:defRPr lang="de-DE" sz="800" kern="1200">
                <a:solidFill>
                  <a:schemeClr val="tx1"/>
                </a:solidFill>
                <a:latin typeface="+mn-lt"/>
                <a:ea typeface="ＭＳ Ｐゴシック" pitchFamily="34" charset="-128"/>
                <a:cs typeface="Calibri" panose="020F0502020204030204" pitchFamily="34" charset="0"/>
              </a:defRPr>
            </a:lvl1pPr>
          </a:lstStyle>
          <a:p>
            <a:pPr lvl="0">
              <a:buClr>
                <a:srgbClr val="AFB4B9"/>
              </a:buClr>
            </a:pPr>
            <a:r>
              <a:rPr lang="en-US" noProof="0"/>
              <a:t>Click icon to add picture</a:t>
            </a:r>
          </a:p>
          <a:p>
            <a:pPr lvl="0">
              <a:buClr>
                <a:srgbClr val="AFB4B9"/>
              </a:buClr>
            </a:pPr>
            <a:endParaRPr lang="en-US" noProof="0"/>
          </a:p>
        </p:txBody>
      </p:sp>
      <p:sp>
        <p:nvSpPr>
          <p:cNvPr id="17" name="Bildplatzhalter 2">
            <a:extLst>
              <a:ext uri="{FF2B5EF4-FFF2-40B4-BE49-F238E27FC236}">
                <a16:creationId xmlns:a16="http://schemas.microsoft.com/office/drawing/2014/main" xmlns="" id="{43390B7C-D25F-E442-9E91-322B5B2710B5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790786" y="2714952"/>
            <a:ext cx="1332000" cy="133158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wrap="square" lIns="144000" tIns="72000" rIns="90000" bIns="108000" anchor="ctr" anchorCtr="0"/>
          <a:lstStyle>
            <a:lvl1pPr marL="0" indent="0" algn="ctr">
              <a:buFont typeface="Arial" panose="020B0604020202020204" pitchFamily="34" charset="0"/>
              <a:buNone/>
              <a:defRPr lang="de-DE" sz="800" kern="1200">
                <a:solidFill>
                  <a:schemeClr val="tx1"/>
                </a:solidFill>
                <a:latin typeface="+mn-lt"/>
                <a:ea typeface="ＭＳ Ｐゴシック" pitchFamily="34" charset="-128"/>
                <a:cs typeface="Calibri" panose="020F0502020204030204" pitchFamily="34" charset="0"/>
              </a:defRPr>
            </a:lvl1pPr>
          </a:lstStyle>
          <a:p>
            <a:pPr lvl="0">
              <a:buClr>
                <a:srgbClr val="AFB4B9"/>
              </a:buClr>
            </a:pPr>
            <a:r>
              <a:rPr lang="en-US" noProof="0"/>
              <a:t>Click icon to add picture</a:t>
            </a:r>
          </a:p>
          <a:p>
            <a:pPr lvl="0">
              <a:buClr>
                <a:srgbClr val="AFB4B9"/>
              </a:buClr>
            </a:pPr>
            <a:endParaRPr lang="en-US" noProof="0"/>
          </a:p>
        </p:txBody>
      </p:sp>
      <p:sp>
        <p:nvSpPr>
          <p:cNvPr id="18" name="Bildplatzhalter 2">
            <a:extLst>
              <a:ext uri="{FF2B5EF4-FFF2-40B4-BE49-F238E27FC236}">
                <a16:creationId xmlns:a16="http://schemas.microsoft.com/office/drawing/2014/main" xmlns="" id="{FA395580-C49D-1F49-BE88-9690CC4C8FA4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308354" y="2714952"/>
            <a:ext cx="1332000" cy="133158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wrap="square" lIns="144000" tIns="72000" rIns="90000" bIns="108000" anchor="ctr" anchorCtr="0"/>
          <a:lstStyle>
            <a:lvl1pPr marL="0" indent="0" algn="ctr">
              <a:buFont typeface="Arial" panose="020B0604020202020204" pitchFamily="34" charset="0"/>
              <a:buNone/>
              <a:defRPr lang="de-DE" sz="800" kern="1200">
                <a:solidFill>
                  <a:schemeClr val="tx1"/>
                </a:solidFill>
                <a:latin typeface="+mn-lt"/>
                <a:ea typeface="ＭＳ Ｐゴシック" pitchFamily="34" charset="-128"/>
                <a:cs typeface="Calibri" panose="020F0502020204030204" pitchFamily="34" charset="0"/>
              </a:defRPr>
            </a:lvl1pPr>
          </a:lstStyle>
          <a:p>
            <a:pPr lvl="0">
              <a:buClr>
                <a:srgbClr val="AFB4B9"/>
              </a:buClr>
            </a:pPr>
            <a:r>
              <a:rPr lang="en-US" noProof="0"/>
              <a:t>Click icon to add picture</a:t>
            </a:r>
          </a:p>
          <a:p>
            <a:pPr lvl="0">
              <a:buClr>
                <a:srgbClr val="AFB4B9"/>
              </a:buClr>
            </a:pPr>
            <a:endParaRPr lang="en-US" noProof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C242871B-683A-DB4D-8DAB-87FDD345DC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en-US" noProof="0" dirty="0"/>
              <a:t>Click to add title</a:t>
            </a:r>
            <a:endParaRPr lang="de-DE" dirty="0"/>
          </a:p>
        </p:txBody>
      </p:sp>
      <p:sp>
        <p:nvSpPr>
          <p:cNvPr id="19" name="Rectangle 5">
            <a:extLst>
              <a:ext uri="{FF2B5EF4-FFF2-40B4-BE49-F238E27FC236}">
                <a16:creationId xmlns:a16="http://schemas.microsoft.com/office/drawing/2014/main" xmlns="" id="{9081FE39-44C6-1949-8A88-4EEE30F0C6A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752400" y="4776069"/>
            <a:ext cx="3548294" cy="12127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ClrTx/>
              <a:buSzTx/>
              <a:defRPr sz="800" b="0" i="0" smtClean="0">
                <a:solidFill>
                  <a:srgbClr val="5F6973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algn="l">
              <a:defRPr/>
            </a:pPr>
            <a:endParaRPr lang="en-US" dirty="0"/>
          </a:p>
        </p:txBody>
      </p:sp>
      <p:sp>
        <p:nvSpPr>
          <p:cNvPr id="20" name="Slide Number Placeholder 1">
            <a:extLst>
              <a:ext uri="{FF2B5EF4-FFF2-40B4-BE49-F238E27FC236}">
                <a16:creationId xmlns:a16="http://schemas.microsoft.com/office/drawing/2014/main" xmlns="" id="{B11494E3-728A-A04F-9AFE-4107690727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38544" y="4767977"/>
            <a:ext cx="1056928" cy="12537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algn="r">
              <a:defRPr lang="de-DE" sz="800" b="0" i="0" smtClean="0">
                <a:solidFill>
                  <a:srgbClr val="5F6973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fld id="{D3921A94-2C06-EF44-A870-A48BF422AD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23" name="Date Placeholder 3">
            <a:extLst>
              <a:ext uri="{FF2B5EF4-FFF2-40B4-BE49-F238E27FC236}">
                <a16:creationId xmlns:a16="http://schemas.microsoft.com/office/drawing/2014/main" xmlns="" id="{1ADE64C9-76F2-2C4C-A8C9-FC753A7131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65180" y="4767977"/>
            <a:ext cx="1267774" cy="12537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defRPr lang="en-US" sz="800" b="0" i="0" smtClean="0">
                <a:solidFill>
                  <a:srgbClr val="5F6973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endParaRPr lang="de-DE"/>
          </a:p>
        </p:txBody>
      </p:sp>
      <p:grpSp>
        <p:nvGrpSpPr>
          <p:cNvPr id="21" name="Picture 10">
            <a:extLst>
              <a:ext uri="{FF2B5EF4-FFF2-40B4-BE49-F238E27FC236}">
                <a16:creationId xmlns:a16="http://schemas.microsoft.com/office/drawing/2014/main" xmlns="" id="{1256D292-7F60-6B41-882E-7CFC715FE72F}"/>
              </a:ext>
            </a:extLst>
          </p:cNvPr>
          <p:cNvGrpSpPr/>
          <p:nvPr userDrawn="1"/>
        </p:nvGrpSpPr>
        <p:grpSpPr>
          <a:xfrm>
            <a:off x="8501063" y="4693072"/>
            <a:ext cx="531812" cy="294618"/>
            <a:chOff x="8501063" y="4693072"/>
            <a:chExt cx="531812" cy="294618"/>
          </a:xfrm>
          <a:noFill/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xmlns="" id="{6A54A28D-13F2-2546-A96B-9A5566067D34}"/>
                </a:ext>
              </a:extLst>
            </p:cNvPr>
            <p:cNvSpPr/>
            <p:nvPr/>
          </p:nvSpPr>
          <p:spPr>
            <a:xfrm>
              <a:off x="8507617" y="4699411"/>
              <a:ext cx="517954" cy="281938"/>
            </a:xfrm>
            <a:custGeom>
              <a:avLst/>
              <a:gdLst>
                <a:gd name="connsiteX0" fmla="*/ 258790 w 517954"/>
                <a:gd name="connsiteY0" fmla="*/ 0 h 281938"/>
                <a:gd name="connsiteX1" fmla="*/ 0 w 517954"/>
                <a:gd name="connsiteY1" fmla="*/ 141156 h 281938"/>
                <a:gd name="connsiteX2" fmla="*/ 258977 w 517954"/>
                <a:gd name="connsiteY2" fmla="*/ 281938 h 281938"/>
                <a:gd name="connsiteX3" fmla="*/ 517955 w 517954"/>
                <a:gd name="connsiteY3" fmla="*/ 141156 h 281938"/>
                <a:gd name="connsiteX4" fmla="*/ 258790 w 517954"/>
                <a:gd name="connsiteY4" fmla="*/ 0 h 281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7954" h="281938">
                  <a:moveTo>
                    <a:pt x="258790" y="0"/>
                  </a:moveTo>
                  <a:cubicBezTo>
                    <a:pt x="116100" y="0"/>
                    <a:pt x="0" y="63399"/>
                    <a:pt x="0" y="141156"/>
                  </a:cubicBezTo>
                  <a:cubicBezTo>
                    <a:pt x="0" y="218912"/>
                    <a:pt x="116100" y="281938"/>
                    <a:pt x="258977" y="281938"/>
                  </a:cubicBezTo>
                  <a:cubicBezTo>
                    <a:pt x="401855" y="281938"/>
                    <a:pt x="517955" y="218726"/>
                    <a:pt x="517955" y="141156"/>
                  </a:cubicBezTo>
                  <a:cubicBezTo>
                    <a:pt x="517768" y="63399"/>
                    <a:pt x="401668" y="0"/>
                    <a:pt x="258790" y="0"/>
                  </a:cubicBezTo>
                  <a:close/>
                </a:path>
              </a:pathLst>
            </a:custGeom>
            <a:solidFill>
              <a:srgbClr val="FFFFFF"/>
            </a:solidFill>
            <a:ln w="18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xmlns="" id="{2C2D64B6-0258-824B-945C-FA98461CCE0B}"/>
                </a:ext>
              </a:extLst>
            </p:cNvPr>
            <p:cNvSpPr/>
            <p:nvPr/>
          </p:nvSpPr>
          <p:spPr>
            <a:xfrm>
              <a:off x="8501063" y="4693072"/>
              <a:ext cx="530875" cy="294618"/>
            </a:xfrm>
            <a:custGeom>
              <a:avLst/>
              <a:gdLst>
                <a:gd name="connsiteX0" fmla="*/ 265344 w 530875"/>
                <a:gd name="connsiteY0" fmla="*/ 0 h 294618"/>
                <a:gd name="connsiteX1" fmla="*/ 530876 w 530875"/>
                <a:gd name="connsiteY1" fmla="*/ 147309 h 294618"/>
                <a:gd name="connsiteX2" fmla="*/ 265532 w 530875"/>
                <a:gd name="connsiteY2" fmla="*/ 294618 h 294618"/>
                <a:gd name="connsiteX3" fmla="*/ 0 w 530875"/>
                <a:gd name="connsiteY3" fmla="*/ 147309 h 294618"/>
                <a:gd name="connsiteX4" fmla="*/ 265344 w 530875"/>
                <a:gd name="connsiteY4" fmla="*/ 0 h 294618"/>
                <a:gd name="connsiteX5" fmla="*/ 265344 w 530875"/>
                <a:gd name="connsiteY5" fmla="*/ 13239 h 294618"/>
                <a:gd name="connsiteX6" fmla="*/ 13483 w 530875"/>
                <a:gd name="connsiteY6" fmla="*/ 147309 h 294618"/>
                <a:gd name="connsiteX7" fmla="*/ 265532 w 530875"/>
                <a:gd name="connsiteY7" fmla="*/ 281192 h 294618"/>
                <a:gd name="connsiteX8" fmla="*/ 517580 w 530875"/>
                <a:gd name="connsiteY8" fmla="*/ 147309 h 294618"/>
                <a:gd name="connsiteX9" fmla="*/ 265344 w 530875"/>
                <a:gd name="connsiteY9" fmla="*/ 13239 h 294618"/>
                <a:gd name="connsiteX10" fmla="*/ 218717 w 530875"/>
                <a:gd name="connsiteY10" fmla="*/ 161481 h 294618"/>
                <a:gd name="connsiteX11" fmla="*/ 166472 w 530875"/>
                <a:gd name="connsiteY11" fmla="*/ 161481 h 294618"/>
                <a:gd name="connsiteX12" fmla="*/ 185011 w 530875"/>
                <a:gd name="connsiteY12" fmla="*/ 180314 h 294618"/>
                <a:gd name="connsiteX13" fmla="*/ 199991 w 530875"/>
                <a:gd name="connsiteY13" fmla="*/ 171177 h 294618"/>
                <a:gd name="connsiteX14" fmla="*/ 217032 w 530875"/>
                <a:gd name="connsiteY14" fmla="*/ 171177 h 294618"/>
                <a:gd name="connsiteX15" fmla="*/ 184262 w 530875"/>
                <a:gd name="connsiteY15" fmla="*/ 193926 h 294618"/>
                <a:gd name="connsiteX16" fmla="*/ 148121 w 530875"/>
                <a:gd name="connsiteY16" fmla="*/ 157005 h 294618"/>
                <a:gd name="connsiteX17" fmla="*/ 184262 w 530875"/>
                <a:gd name="connsiteY17" fmla="*/ 119898 h 294618"/>
                <a:gd name="connsiteX18" fmla="*/ 218717 w 530875"/>
                <a:gd name="connsiteY18" fmla="*/ 161481 h 294618"/>
                <a:gd name="connsiteX19" fmla="*/ 183887 w 530875"/>
                <a:gd name="connsiteY19" fmla="*/ 132951 h 294618"/>
                <a:gd name="connsiteX20" fmla="*/ 166659 w 530875"/>
                <a:gd name="connsiteY20" fmla="*/ 149360 h 294618"/>
                <a:gd name="connsiteX21" fmla="*/ 200553 w 530875"/>
                <a:gd name="connsiteY21" fmla="*/ 149360 h 294618"/>
                <a:gd name="connsiteX22" fmla="*/ 183887 w 530875"/>
                <a:gd name="connsiteY22" fmla="*/ 132951 h 294618"/>
                <a:gd name="connsiteX23" fmla="*/ 444924 w 530875"/>
                <a:gd name="connsiteY23" fmla="*/ 161481 h 294618"/>
                <a:gd name="connsiteX24" fmla="*/ 392680 w 530875"/>
                <a:gd name="connsiteY24" fmla="*/ 161481 h 294618"/>
                <a:gd name="connsiteX25" fmla="*/ 411218 w 530875"/>
                <a:gd name="connsiteY25" fmla="*/ 180314 h 294618"/>
                <a:gd name="connsiteX26" fmla="*/ 426199 w 530875"/>
                <a:gd name="connsiteY26" fmla="*/ 171177 h 294618"/>
                <a:gd name="connsiteX27" fmla="*/ 443239 w 530875"/>
                <a:gd name="connsiteY27" fmla="*/ 171177 h 294618"/>
                <a:gd name="connsiteX28" fmla="*/ 410469 w 530875"/>
                <a:gd name="connsiteY28" fmla="*/ 193926 h 294618"/>
                <a:gd name="connsiteX29" fmla="*/ 374328 w 530875"/>
                <a:gd name="connsiteY29" fmla="*/ 157005 h 294618"/>
                <a:gd name="connsiteX30" fmla="*/ 410469 w 530875"/>
                <a:gd name="connsiteY30" fmla="*/ 119898 h 294618"/>
                <a:gd name="connsiteX31" fmla="*/ 444924 w 530875"/>
                <a:gd name="connsiteY31" fmla="*/ 161481 h 294618"/>
                <a:gd name="connsiteX32" fmla="*/ 410094 w 530875"/>
                <a:gd name="connsiteY32" fmla="*/ 132951 h 294618"/>
                <a:gd name="connsiteX33" fmla="*/ 392867 w 530875"/>
                <a:gd name="connsiteY33" fmla="*/ 149360 h 294618"/>
                <a:gd name="connsiteX34" fmla="*/ 426760 w 530875"/>
                <a:gd name="connsiteY34" fmla="*/ 149360 h 294618"/>
                <a:gd name="connsiteX35" fmla="*/ 410094 w 530875"/>
                <a:gd name="connsiteY35" fmla="*/ 132951 h 294618"/>
                <a:gd name="connsiteX36" fmla="*/ 56926 w 530875"/>
                <a:gd name="connsiteY36" fmla="*/ 191875 h 294618"/>
                <a:gd name="connsiteX37" fmla="*/ 76401 w 530875"/>
                <a:gd name="connsiteY37" fmla="*/ 191875 h 294618"/>
                <a:gd name="connsiteX38" fmla="*/ 76401 w 530875"/>
                <a:gd name="connsiteY38" fmla="*/ 150106 h 294618"/>
                <a:gd name="connsiteX39" fmla="*/ 118347 w 530875"/>
                <a:gd name="connsiteY39" fmla="*/ 150106 h 294618"/>
                <a:gd name="connsiteX40" fmla="*/ 118347 w 530875"/>
                <a:gd name="connsiteY40" fmla="*/ 192061 h 294618"/>
                <a:gd name="connsiteX41" fmla="*/ 137822 w 530875"/>
                <a:gd name="connsiteY41" fmla="*/ 192061 h 294618"/>
                <a:gd name="connsiteX42" fmla="*/ 137822 w 530875"/>
                <a:gd name="connsiteY42" fmla="*/ 94539 h 294618"/>
                <a:gd name="connsiteX43" fmla="*/ 118347 w 530875"/>
                <a:gd name="connsiteY43" fmla="*/ 94539 h 294618"/>
                <a:gd name="connsiteX44" fmla="*/ 118347 w 530875"/>
                <a:gd name="connsiteY44" fmla="*/ 134443 h 294618"/>
                <a:gd name="connsiteX45" fmla="*/ 76401 w 530875"/>
                <a:gd name="connsiteY45" fmla="*/ 134443 h 294618"/>
                <a:gd name="connsiteX46" fmla="*/ 76401 w 530875"/>
                <a:gd name="connsiteY46" fmla="*/ 94539 h 294618"/>
                <a:gd name="connsiteX47" fmla="*/ 56926 w 530875"/>
                <a:gd name="connsiteY47" fmla="*/ 94539 h 294618"/>
                <a:gd name="connsiteX48" fmla="*/ 56926 w 530875"/>
                <a:gd name="connsiteY48" fmla="*/ 191875 h 294618"/>
                <a:gd name="connsiteX49" fmla="*/ 229578 w 530875"/>
                <a:gd name="connsiteY49" fmla="*/ 191875 h 294618"/>
                <a:gd name="connsiteX50" fmla="*/ 247742 w 530875"/>
                <a:gd name="connsiteY50" fmla="*/ 191875 h 294618"/>
                <a:gd name="connsiteX51" fmla="*/ 247742 w 530875"/>
                <a:gd name="connsiteY51" fmla="*/ 153835 h 294618"/>
                <a:gd name="connsiteX52" fmla="*/ 263284 w 530875"/>
                <a:gd name="connsiteY52" fmla="*/ 133697 h 294618"/>
                <a:gd name="connsiteX53" fmla="*/ 276392 w 530875"/>
                <a:gd name="connsiteY53" fmla="*/ 151038 h 294618"/>
                <a:gd name="connsiteX54" fmla="*/ 276392 w 530875"/>
                <a:gd name="connsiteY54" fmla="*/ 191875 h 294618"/>
                <a:gd name="connsiteX55" fmla="*/ 294556 w 530875"/>
                <a:gd name="connsiteY55" fmla="*/ 191875 h 294618"/>
                <a:gd name="connsiteX56" fmla="*/ 294556 w 530875"/>
                <a:gd name="connsiteY56" fmla="*/ 148614 h 294618"/>
                <a:gd name="connsiteX57" fmla="*/ 268715 w 530875"/>
                <a:gd name="connsiteY57" fmla="*/ 119712 h 294618"/>
                <a:gd name="connsiteX58" fmla="*/ 247180 w 530875"/>
                <a:gd name="connsiteY58" fmla="*/ 131459 h 294618"/>
                <a:gd name="connsiteX59" fmla="*/ 246806 w 530875"/>
                <a:gd name="connsiteY59" fmla="*/ 131459 h 294618"/>
                <a:gd name="connsiteX60" fmla="*/ 246806 w 530875"/>
                <a:gd name="connsiteY60" fmla="*/ 121577 h 294618"/>
                <a:gd name="connsiteX61" fmla="*/ 229578 w 530875"/>
                <a:gd name="connsiteY61" fmla="*/ 121577 h 294618"/>
                <a:gd name="connsiteX62" fmla="*/ 229578 w 530875"/>
                <a:gd name="connsiteY62" fmla="*/ 191875 h 294618"/>
                <a:gd name="connsiteX63" fmla="*/ 310099 w 530875"/>
                <a:gd name="connsiteY63" fmla="*/ 191875 h 294618"/>
                <a:gd name="connsiteX64" fmla="*/ 328263 w 530875"/>
                <a:gd name="connsiteY64" fmla="*/ 191875 h 294618"/>
                <a:gd name="connsiteX65" fmla="*/ 328263 w 530875"/>
                <a:gd name="connsiteY65" fmla="*/ 153835 h 294618"/>
                <a:gd name="connsiteX66" fmla="*/ 355228 w 530875"/>
                <a:gd name="connsiteY66" fmla="*/ 191875 h 294618"/>
                <a:gd name="connsiteX67" fmla="*/ 377886 w 530875"/>
                <a:gd name="connsiteY67" fmla="*/ 191875 h 294618"/>
                <a:gd name="connsiteX68" fmla="*/ 348299 w 530875"/>
                <a:gd name="connsiteY68" fmla="*/ 152530 h 294618"/>
                <a:gd name="connsiteX69" fmla="*/ 374516 w 530875"/>
                <a:gd name="connsiteY69" fmla="*/ 121577 h 294618"/>
                <a:gd name="connsiteX70" fmla="*/ 352794 w 530875"/>
                <a:gd name="connsiteY70" fmla="*/ 121577 h 294618"/>
                <a:gd name="connsiteX71" fmla="*/ 328263 w 530875"/>
                <a:gd name="connsiteY71" fmla="*/ 151971 h 294618"/>
                <a:gd name="connsiteX72" fmla="*/ 328263 w 530875"/>
                <a:gd name="connsiteY72" fmla="*/ 94539 h 294618"/>
                <a:gd name="connsiteX73" fmla="*/ 310099 w 530875"/>
                <a:gd name="connsiteY73" fmla="*/ 94539 h 294618"/>
                <a:gd name="connsiteX74" fmla="*/ 310099 w 530875"/>
                <a:gd name="connsiteY74" fmla="*/ 191875 h 294618"/>
                <a:gd name="connsiteX75" fmla="*/ 455598 w 530875"/>
                <a:gd name="connsiteY75" fmla="*/ 191875 h 294618"/>
                <a:gd name="connsiteX76" fmla="*/ 473762 w 530875"/>
                <a:gd name="connsiteY76" fmla="*/ 191875 h 294618"/>
                <a:gd name="connsiteX77" fmla="*/ 473762 w 530875"/>
                <a:gd name="connsiteY77" fmla="*/ 94539 h 294618"/>
                <a:gd name="connsiteX78" fmla="*/ 455598 w 530875"/>
                <a:gd name="connsiteY78" fmla="*/ 94539 h 294618"/>
                <a:gd name="connsiteX79" fmla="*/ 455598 w 530875"/>
                <a:gd name="connsiteY79" fmla="*/ 191875 h 294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</a:cxnLst>
              <a:rect l="l" t="t" r="r" b="b"/>
              <a:pathLst>
                <a:path w="530875" h="294618">
                  <a:moveTo>
                    <a:pt x="265344" y="0"/>
                  </a:moveTo>
                  <a:cubicBezTo>
                    <a:pt x="411967" y="0"/>
                    <a:pt x="530876" y="66009"/>
                    <a:pt x="530876" y="147309"/>
                  </a:cubicBezTo>
                  <a:cubicBezTo>
                    <a:pt x="530876" y="228609"/>
                    <a:pt x="411967" y="294618"/>
                    <a:pt x="265532" y="294618"/>
                  </a:cubicBezTo>
                  <a:cubicBezTo>
                    <a:pt x="118909" y="294618"/>
                    <a:pt x="0" y="228609"/>
                    <a:pt x="0" y="147309"/>
                  </a:cubicBezTo>
                  <a:cubicBezTo>
                    <a:pt x="0" y="66009"/>
                    <a:pt x="118909" y="0"/>
                    <a:pt x="265344" y="0"/>
                  </a:cubicBezTo>
                  <a:close/>
                  <a:moveTo>
                    <a:pt x="265344" y="13239"/>
                  </a:moveTo>
                  <a:cubicBezTo>
                    <a:pt x="126399" y="13239"/>
                    <a:pt x="13483" y="73468"/>
                    <a:pt x="13483" y="147309"/>
                  </a:cubicBezTo>
                  <a:cubicBezTo>
                    <a:pt x="13483" y="221150"/>
                    <a:pt x="126399" y="281192"/>
                    <a:pt x="265532" y="281192"/>
                  </a:cubicBezTo>
                  <a:cubicBezTo>
                    <a:pt x="404664" y="281192"/>
                    <a:pt x="517580" y="221150"/>
                    <a:pt x="517580" y="147309"/>
                  </a:cubicBezTo>
                  <a:cubicBezTo>
                    <a:pt x="517393" y="73468"/>
                    <a:pt x="404477" y="13239"/>
                    <a:pt x="265344" y="13239"/>
                  </a:cubicBezTo>
                  <a:close/>
                  <a:moveTo>
                    <a:pt x="218717" y="161481"/>
                  </a:moveTo>
                  <a:lnTo>
                    <a:pt x="166472" y="161481"/>
                  </a:lnTo>
                  <a:cubicBezTo>
                    <a:pt x="167034" y="174347"/>
                    <a:pt x="174337" y="180314"/>
                    <a:pt x="185011" y="180314"/>
                  </a:cubicBezTo>
                  <a:cubicBezTo>
                    <a:pt x="193063" y="180314"/>
                    <a:pt x="198493" y="175838"/>
                    <a:pt x="199991" y="171177"/>
                  </a:cubicBezTo>
                  <a:lnTo>
                    <a:pt x="217032" y="171177"/>
                  </a:lnTo>
                  <a:cubicBezTo>
                    <a:pt x="212538" y="186654"/>
                    <a:pt x="199991" y="193926"/>
                    <a:pt x="184262" y="193926"/>
                  </a:cubicBezTo>
                  <a:cubicBezTo>
                    <a:pt x="161978" y="193926"/>
                    <a:pt x="148121" y="178635"/>
                    <a:pt x="148121" y="157005"/>
                  </a:cubicBezTo>
                  <a:cubicBezTo>
                    <a:pt x="148121" y="135935"/>
                    <a:pt x="162727" y="119898"/>
                    <a:pt x="184262" y="119898"/>
                  </a:cubicBezTo>
                  <a:cubicBezTo>
                    <a:pt x="208605" y="119712"/>
                    <a:pt x="220215" y="139850"/>
                    <a:pt x="218717" y="161481"/>
                  </a:cubicBezTo>
                  <a:close/>
                  <a:moveTo>
                    <a:pt x="183887" y="132951"/>
                  </a:moveTo>
                  <a:cubicBezTo>
                    <a:pt x="173026" y="132951"/>
                    <a:pt x="167408" y="140223"/>
                    <a:pt x="166659" y="149360"/>
                  </a:cubicBezTo>
                  <a:lnTo>
                    <a:pt x="200553" y="149360"/>
                  </a:lnTo>
                  <a:cubicBezTo>
                    <a:pt x="199242" y="139664"/>
                    <a:pt x="195123" y="132951"/>
                    <a:pt x="183887" y="132951"/>
                  </a:cubicBezTo>
                  <a:close/>
                  <a:moveTo>
                    <a:pt x="444924" y="161481"/>
                  </a:moveTo>
                  <a:lnTo>
                    <a:pt x="392680" y="161481"/>
                  </a:lnTo>
                  <a:cubicBezTo>
                    <a:pt x="393241" y="174347"/>
                    <a:pt x="400544" y="180314"/>
                    <a:pt x="411218" y="180314"/>
                  </a:cubicBezTo>
                  <a:cubicBezTo>
                    <a:pt x="419270" y="180314"/>
                    <a:pt x="424701" y="175838"/>
                    <a:pt x="426199" y="171177"/>
                  </a:cubicBezTo>
                  <a:lnTo>
                    <a:pt x="443239" y="171177"/>
                  </a:lnTo>
                  <a:cubicBezTo>
                    <a:pt x="438932" y="186654"/>
                    <a:pt x="426199" y="193926"/>
                    <a:pt x="410469" y="193926"/>
                  </a:cubicBezTo>
                  <a:cubicBezTo>
                    <a:pt x="388185" y="193926"/>
                    <a:pt x="374328" y="178635"/>
                    <a:pt x="374328" y="157005"/>
                  </a:cubicBezTo>
                  <a:cubicBezTo>
                    <a:pt x="374328" y="135935"/>
                    <a:pt x="388934" y="119898"/>
                    <a:pt x="410469" y="119898"/>
                  </a:cubicBezTo>
                  <a:cubicBezTo>
                    <a:pt x="434625" y="119712"/>
                    <a:pt x="446235" y="139850"/>
                    <a:pt x="444924" y="161481"/>
                  </a:cubicBezTo>
                  <a:close/>
                  <a:moveTo>
                    <a:pt x="410094" y="132951"/>
                  </a:moveTo>
                  <a:cubicBezTo>
                    <a:pt x="399234" y="132951"/>
                    <a:pt x="393616" y="140223"/>
                    <a:pt x="392867" y="149360"/>
                  </a:cubicBezTo>
                  <a:lnTo>
                    <a:pt x="426760" y="149360"/>
                  </a:lnTo>
                  <a:cubicBezTo>
                    <a:pt x="425450" y="139664"/>
                    <a:pt x="421330" y="132951"/>
                    <a:pt x="410094" y="132951"/>
                  </a:cubicBezTo>
                  <a:close/>
                  <a:moveTo>
                    <a:pt x="56926" y="191875"/>
                  </a:moveTo>
                  <a:lnTo>
                    <a:pt x="76401" y="191875"/>
                  </a:lnTo>
                  <a:lnTo>
                    <a:pt x="76401" y="150106"/>
                  </a:lnTo>
                  <a:lnTo>
                    <a:pt x="118347" y="150106"/>
                  </a:lnTo>
                  <a:lnTo>
                    <a:pt x="118347" y="192061"/>
                  </a:lnTo>
                  <a:lnTo>
                    <a:pt x="137822" y="192061"/>
                  </a:lnTo>
                  <a:lnTo>
                    <a:pt x="137822" y="94539"/>
                  </a:lnTo>
                  <a:lnTo>
                    <a:pt x="118347" y="94539"/>
                  </a:lnTo>
                  <a:lnTo>
                    <a:pt x="118347" y="134443"/>
                  </a:lnTo>
                  <a:lnTo>
                    <a:pt x="76401" y="134443"/>
                  </a:lnTo>
                  <a:lnTo>
                    <a:pt x="76401" y="94539"/>
                  </a:lnTo>
                  <a:lnTo>
                    <a:pt x="56926" y="94539"/>
                  </a:lnTo>
                  <a:lnTo>
                    <a:pt x="56926" y="191875"/>
                  </a:lnTo>
                  <a:close/>
                  <a:moveTo>
                    <a:pt x="229578" y="191875"/>
                  </a:moveTo>
                  <a:lnTo>
                    <a:pt x="247742" y="191875"/>
                  </a:lnTo>
                  <a:lnTo>
                    <a:pt x="247742" y="153835"/>
                  </a:lnTo>
                  <a:cubicBezTo>
                    <a:pt x="247742" y="139477"/>
                    <a:pt x="252798" y="133697"/>
                    <a:pt x="263284" y="133697"/>
                  </a:cubicBezTo>
                  <a:cubicBezTo>
                    <a:pt x="272273" y="133697"/>
                    <a:pt x="276392" y="139477"/>
                    <a:pt x="276392" y="151038"/>
                  </a:cubicBezTo>
                  <a:lnTo>
                    <a:pt x="276392" y="191875"/>
                  </a:lnTo>
                  <a:lnTo>
                    <a:pt x="294556" y="191875"/>
                  </a:lnTo>
                  <a:lnTo>
                    <a:pt x="294556" y="148614"/>
                  </a:lnTo>
                  <a:cubicBezTo>
                    <a:pt x="294556" y="131273"/>
                    <a:pt x="289313" y="119712"/>
                    <a:pt x="268715" y="119712"/>
                  </a:cubicBezTo>
                  <a:cubicBezTo>
                    <a:pt x="260476" y="119712"/>
                    <a:pt x="252049" y="123441"/>
                    <a:pt x="247180" y="131459"/>
                  </a:cubicBezTo>
                  <a:lnTo>
                    <a:pt x="246806" y="131459"/>
                  </a:lnTo>
                  <a:lnTo>
                    <a:pt x="246806" y="121577"/>
                  </a:lnTo>
                  <a:lnTo>
                    <a:pt x="229578" y="121577"/>
                  </a:lnTo>
                  <a:lnTo>
                    <a:pt x="229578" y="191875"/>
                  </a:lnTo>
                  <a:close/>
                  <a:moveTo>
                    <a:pt x="310099" y="191875"/>
                  </a:moveTo>
                  <a:lnTo>
                    <a:pt x="328263" y="191875"/>
                  </a:lnTo>
                  <a:lnTo>
                    <a:pt x="328263" y="153835"/>
                  </a:lnTo>
                  <a:lnTo>
                    <a:pt x="355228" y="191875"/>
                  </a:lnTo>
                  <a:lnTo>
                    <a:pt x="377886" y="191875"/>
                  </a:lnTo>
                  <a:lnTo>
                    <a:pt x="348299" y="152530"/>
                  </a:lnTo>
                  <a:lnTo>
                    <a:pt x="374516" y="121577"/>
                  </a:lnTo>
                  <a:lnTo>
                    <a:pt x="352794" y="121577"/>
                  </a:lnTo>
                  <a:lnTo>
                    <a:pt x="328263" y="151971"/>
                  </a:lnTo>
                  <a:lnTo>
                    <a:pt x="328263" y="94539"/>
                  </a:lnTo>
                  <a:lnTo>
                    <a:pt x="310099" y="94539"/>
                  </a:lnTo>
                  <a:lnTo>
                    <a:pt x="310099" y="191875"/>
                  </a:lnTo>
                  <a:close/>
                  <a:moveTo>
                    <a:pt x="455598" y="191875"/>
                  </a:moveTo>
                  <a:lnTo>
                    <a:pt x="473762" y="191875"/>
                  </a:lnTo>
                  <a:lnTo>
                    <a:pt x="473762" y="94539"/>
                  </a:lnTo>
                  <a:lnTo>
                    <a:pt x="455598" y="94539"/>
                  </a:lnTo>
                  <a:lnTo>
                    <a:pt x="455598" y="191875"/>
                  </a:lnTo>
                  <a:close/>
                </a:path>
              </a:pathLst>
            </a:custGeom>
            <a:solidFill>
              <a:srgbClr val="ED1C24"/>
            </a:solidFill>
            <a:ln w="18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28294537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xmlns="" id="{CCED1F65-3EED-7346-886E-B288EBCDE3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496301" y="4635197"/>
            <a:ext cx="531812" cy="399134"/>
          </a:xfrm>
          <a:prstGeom prst="rect">
            <a:avLst/>
          </a:prstGeom>
        </p:spPr>
      </p:pic>
      <p:grpSp>
        <p:nvGrpSpPr>
          <p:cNvPr id="4" name="Picture 10">
            <a:extLst>
              <a:ext uri="{FF2B5EF4-FFF2-40B4-BE49-F238E27FC236}">
                <a16:creationId xmlns:a16="http://schemas.microsoft.com/office/drawing/2014/main" xmlns="" id="{531A20FB-C3C8-824A-B538-447BD7B7A1FE}"/>
              </a:ext>
            </a:extLst>
          </p:cNvPr>
          <p:cNvGrpSpPr/>
          <p:nvPr userDrawn="1"/>
        </p:nvGrpSpPr>
        <p:grpSpPr>
          <a:xfrm>
            <a:off x="8501063" y="4693072"/>
            <a:ext cx="531812" cy="294618"/>
            <a:chOff x="8501063" y="4693072"/>
            <a:chExt cx="531812" cy="294618"/>
          </a:xfrm>
          <a:noFill/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xmlns="" id="{11001919-FA38-5E43-A36B-0CB18E79E2C5}"/>
                </a:ext>
              </a:extLst>
            </p:cNvPr>
            <p:cNvSpPr/>
            <p:nvPr/>
          </p:nvSpPr>
          <p:spPr>
            <a:xfrm>
              <a:off x="8507617" y="4699411"/>
              <a:ext cx="517954" cy="281938"/>
            </a:xfrm>
            <a:custGeom>
              <a:avLst/>
              <a:gdLst>
                <a:gd name="connsiteX0" fmla="*/ 258790 w 517954"/>
                <a:gd name="connsiteY0" fmla="*/ 0 h 281938"/>
                <a:gd name="connsiteX1" fmla="*/ 0 w 517954"/>
                <a:gd name="connsiteY1" fmla="*/ 141156 h 281938"/>
                <a:gd name="connsiteX2" fmla="*/ 258977 w 517954"/>
                <a:gd name="connsiteY2" fmla="*/ 281938 h 281938"/>
                <a:gd name="connsiteX3" fmla="*/ 517955 w 517954"/>
                <a:gd name="connsiteY3" fmla="*/ 141156 h 281938"/>
                <a:gd name="connsiteX4" fmla="*/ 258790 w 517954"/>
                <a:gd name="connsiteY4" fmla="*/ 0 h 281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7954" h="281938">
                  <a:moveTo>
                    <a:pt x="258790" y="0"/>
                  </a:moveTo>
                  <a:cubicBezTo>
                    <a:pt x="116100" y="0"/>
                    <a:pt x="0" y="63399"/>
                    <a:pt x="0" y="141156"/>
                  </a:cubicBezTo>
                  <a:cubicBezTo>
                    <a:pt x="0" y="218912"/>
                    <a:pt x="116100" y="281938"/>
                    <a:pt x="258977" y="281938"/>
                  </a:cubicBezTo>
                  <a:cubicBezTo>
                    <a:pt x="401855" y="281938"/>
                    <a:pt x="517955" y="218726"/>
                    <a:pt x="517955" y="141156"/>
                  </a:cubicBezTo>
                  <a:cubicBezTo>
                    <a:pt x="517768" y="63399"/>
                    <a:pt x="401668" y="0"/>
                    <a:pt x="258790" y="0"/>
                  </a:cubicBezTo>
                  <a:close/>
                </a:path>
              </a:pathLst>
            </a:custGeom>
            <a:solidFill>
              <a:srgbClr val="FFFFFF"/>
            </a:solidFill>
            <a:ln w="18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xmlns="" id="{32FF5A43-7DC4-D945-AC61-CEFD18BC51B2}"/>
                </a:ext>
              </a:extLst>
            </p:cNvPr>
            <p:cNvSpPr/>
            <p:nvPr/>
          </p:nvSpPr>
          <p:spPr>
            <a:xfrm>
              <a:off x="8501063" y="4693072"/>
              <a:ext cx="530875" cy="294618"/>
            </a:xfrm>
            <a:custGeom>
              <a:avLst/>
              <a:gdLst>
                <a:gd name="connsiteX0" fmla="*/ 265344 w 530875"/>
                <a:gd name="connsiteY0" fmla="*/ 0 h 294618"/>
                <a:gd name="connsiteX1" fmla="*/ 530876 w 530875"/>
                <a:gd name="connsiteY1" fmla="*/ 147309 h 294618"/>
                <a:gd name="connsiteX2" fmla="*/ 265532 w 530875"/>
                <a:gd name="connsiteY2" fmla="*/ 294618 h 294618"/>
                <a:gd name="connsiteX3" fmla="*/ 0 w 530875"/>
                <a:gd name="connsiteY3" fmla="*/ 147309 h 294618"/>
                <a:gd name="connsiteX4" fmla="*/ 265344 w 530875"/>
                <a:gd name="connsiteY4" fmla="*/ 0 h 294618"/>
                <a:gd name="connsiteX5" fmla="*/ 265344 w 530875"/>
                <a:gd name="connsiteY5" fmla="*/ 13239 h 294618"/>
                <a:gd name="connsiteX6" fmla="*/ 13483 w 530875"/>
                <a:gd name="connsiteY6" fmla="*/ 147309 h 294618"/>
                <a:gd name="connsiteX7" fmla="*/ 265532 w 530875"/>
                <a:gd name="connsiteY7" fmla="*/ 281192 h 294618"/>
                <a:gd name="connsiteX8" fmla="*/ 517580 w 530875"/>
                <a:gd name="connsiteY8" fmla="*/ 147309 h 294618"/>
                <a:gd name="connsiteX9" fmla="*/ 265344 w 530875"/>
                <a:gd name="connsiteY9" fmla="*/ 13239 h 294618"/>
                <a:gd name="connsiteX10" fmla="*/ 218717 w 530875"/>
                <a:gd name="connsiteY10" fmla="*/ 161481 h 294618"/>
                <a:gd name="connsiteX11" fmla="*/ 166472 w 530875"/>
                <a:gd name="connsiteY11" fmla="*/ 161481 h 294618"/>
                <a:gd name="connsiteX12" fmla="*/ 185011 w 530875"/>
                <a:gd name="connsiteY12" fmla="*/ 180314 h 294618"/>
                <a:gd name="connsiteX13" fmla="*/ 199991 w 530875"/>
                <a:gd name="connsiteY13" fmla="*/ 171177 h 294618"/>
                <a:gd name="connsiteX14" fmla="*/ 217032 w 530875"/>
                <a:gd name="connsiteY14" fmla="*/ 171177 h 294618"/>
                <a:gd name="connsiteX15" fmla="*/ 184262 w 530875"/>
                <a:gd name="connsiteY15" fmla="*/ 193926 h 294618"/>
                <a:gd name="connsiteX16" fmla="*/ 148121 w 530875"/>
                <a:gd name="connsiteY16" fmla="*/ 157005 h 294618"/>
                <a:gd name="connsiteX17" fmla="*/ 184262 w 530875"/>
                <a:gd name="connsiteY17" fmla="*/ 119898 h 294618"/>
                <a:gd name="connsiteX18" fmla="*/ 218717 w 530875"/>
                <a:gd name="connsiteY18" fmla="*/ 161481 h 294618"/>
                <a:gd name="connsiteX19" fmla="*/ 183887 w 530875"/>
                <a:gd name="connsiteY19" fmla="*/ 132951 h 294618"/>
                <a:gd name="connsiteX20" fmla="*/ 166659 w 530875"/>
                <a:gd name="connsiteY20" fmla="*/ 149360 h 294618"/>
                <a:gd name="connsiteX21" fmla="*/ 200553 w 530875"/>
                <a:gd name="connsiteY21" fmla="*/ 149360 h 294618"/>
                <a:gd name="connsiteX22" fmla="*/ 183887 w 530875"/>
                <a:gd name="connsiteY22" fmla="*/ 132951 h 294618"/>
                <a:gd name="connsiteX23" fmla="*/ 444924 w 530875"/>
                <a:gd name="connsiteY23" fmla="*/ 161481 h 294618"/>
                <a:gd name="connsiteX24" fmla="*/ 392680 w 530875"/>
                <a:gd name="connsiteY24" fmla="*/ 161481 h 294618"/>
                <a:gd name="connsiteX25" fmla="*/ 411218 w 530875"/>
                <a:gd name="connsiteY25" fmla="*/ 180314 h 294618"/>
                <a:gd name="connsiteX26" fmla="*/ 426199 w 530875"/>
                <a:gd name="connsiteY26" fmla="*/ 171177 h 294618"/>
                <a:gd name="connsiteX27" fmla="*/ 443239 w 530875"/>
                <a:gd name="connsiteY27" fmla="*/ 171177 h 294618"/>
                <a:gd name="connsiteX28" fmla="*/ 410469 w 530875"/>
                <a:gd name="connsiteY28" fmla="*/ 193926 h 294618"/>
                <a:gd name="connsiteX29" fmla="*/ 374328 w 530875"/>
                <a:gd name="connsiteY29" fmla="*/ 157005 h 294618"/>
                <a:gd name="connsiteX30" fmla="*/ 410469 w 530875"/>
                <a:gd name="connsiteY30" fmla="*/ 119898 h 294618"/>
                <a:gd name="connsiteX31" fmla="*/ 444924 w 530875"/>
                <a:gd name="connsiteY31" fmla="*/ 161481 h 294618"/>
                <a:gd name="connsiteX32" fmla="*/ 410094 w 530875"/>
                <a:gd name="connsiteY32" fmla="*/ 132951 h 294618"/>
                <a:gd name="connsiteX33" fmla="*/ 392867 w 530875"/>
                <a:gd name="connsiteY33" fmla="*/ 149360 h 294618"/>
                <a:gd name="connsiteX34" fmla="*/ 426760 w 530875"/>
                <a:gd name="connsiteY34" fmla="*/ 149360 h 294618"/>
                <a:gd name="connsiteX35" fmla="*/ 410094 w 530875"/>
                <a:gd name="connsiteY35" fmla="*/ 132951 h 294618"/>
                <a:gd name="connsiteX36" fmla="*/ 56926 w 530875"/>
                <a:gd name="connsiteY36" fmla="*/ 191875 h 294618"/>
                <a:gd name="connsiteX37" fmla="*/ 76401 w 530875"/>
                <a:gd name="connsiteY37" fmla="*/ 191875 h 294618"/>
                <a:gd name="connsiteX38" fmla="*/ 76401 w 530875"/>
                <a:gd name="connsiteY38" fmla="*/ 150106 h 294618"/>
                <a:gd name="connsiteX39" fmla="*/ 118347 w 530875"/>
                <a:gd name="connsiteY39" fmla="*/ 150106 h 294618"/>
                <a:gd name="connsiteX40" fmla="*/ 118347 w 530875"/>
                <a:gd name="connsiteY40" fmla="*/ 192061 h 294618"/>
                <a:gd name="connsiteX41" fmla="*/ 137822 w 530875"/>
                <a:gd name="connsiteY41" fmla="*/ 192061 h 294618"/>
                <a:gd name="connsiteX42" fmla="*/ 137822 w 530875"/>
                <a:gd name="connsiteY42" fmla="*/ 94539 h 294618"/>
                <a:gd name="connsiteX43" fmla="*/ 118347 w 530875"/>
                <a:gd name="connsiteY43" fmla="*/ 94539 h 294618"/>
                <a:gd name="connsiteX44" fmla="*/ 118347 w 530875"/>
                <a:gd name="connsiteY44" fmla="*/ 134443 h 294618"/>
                <a:gd name="connsiteX45" fmla="*/ 76401 w 530875"/>
                <a:gd name="connsiteY45" fmla="*/ 134443 h 294618"/>
                <a:gd name="connsiteX46" fmla="*/ 76401 w 530875"/>
                <a:gd name="connsiteY46" fmla="*/ 94539 h 294618"/>
                <a:gd name="connsiteX47" fmla="*/ 56926 w 530875"/>
                <a:gd name="connsiteY47" fmla="*/ 94539 h 294618"/>
                <a:gd name="connsiteX48" fmla="*/ 56926 w 530875"/>
                <a:gd name="connsiteY48" fmla="*/ 191875 h 294618"/>
                <a:gd name="connsiteX49" fmla="*/ 229578 w 530875"/>
                <a:gd name="connsiteY49" fmla="*/ 191875 h 294618"/>
                <a:gd name="connsiteX50" fmla="*/ 247742 w 530875"/>
                <a:gd name="connsiteY50" fmla="*/ 191875 h 294618"/>
                <a:gd name="connsiteX51" fmla="*/ 247742 w 530875"/>
                <a:gd name="connsiteY51" fmla="*/ 153835 h 294618"/>
                <a:gd name="connsiteX52" fmla="*/ 263284 w 530875"/>
                <a:gd name="connsiteY52" fmla="*/ 133697 h 294618"/>
                <a:gd name="connsiteX53" fmla="*/ 276392 w 530875"/>
                <a:gd name="connsiteY53" fmla="*/ 151038 h 294618"/>
                <a:gd name="connsiteX54" fmla="*/ 276392 w 530875"/>
                <a:gd name="connsiteY54" fmla="*/ 191875 h 294618"/>
                <a:gd name="connsiteX55" fmla="*/ 294556 w 530875"/>
                <a:gd name="connsiteY55" fmla="*/ 191875 h 294618"/>
                <a:gd name="connsiteX56" fmla="*/ 294556 w 530875"/>
                <a:gd name="connsiteY56" fmla="*/ 148614 h 294618"/>
                <a:gd name="connsiteX57" fmla="*/ 268715 w 530875"/>
                <a:gd name="connsiteY57" fmla="*/ 119712 h 294618"/>
                <a:gd name="connsiteX58" fmla="*/ 247180 w 530875"/>
                <a:gd name="connsiteY58" fmla="*/ 131459 h 294618"/>
                <a:gd name="connsiteX59" fmla="*/ 246806 w 530875"/>
                <a:gd name="connsiteY59" fmla="*/ 131459 h 294618"/>
                <a:gd name="connsiteX60" fmla="*/ 246806 w 530875"/>
                <a:gd name="connsiteY60" fmla="*/ 121577 h 294618"/>
                <a:gd name="connsiteX61" fmla="*/ 229578 w 530875"/>
                <a:gd name="connsiteY61" fmla="*/ 121577 h 294618"/>
                <a:gd name="connsiteX62" fmla="*/ 229578 w 530875"/>
                <a:gd name="connsiteY62" fmla="*/ 191875 h 294618"/>
                <a:gd name="connsiteX63" fmla="*/ 310099 w 530875"/>
                <a:gd name="connsiteY63" fmla="*/ 191875 h 294618"/>
                <a:gd name="connsiteX64" fmla="*/ 328263 w 530875"/>
                <a:gd name="connsiteY64" fmla="*/ 191875 h 294618"/>
                <a:gd name="connsiteX65" fmla="*/ 328263 w 530875"/>
                <a:gd name="connsiteY65" fmla="*/ 153835 h 294618"/>
                <a:gd name="connsiteX66" fmla="*/ 355228 w 530875"/>
                <a:gd name="connsiteY66" fmla="*/ 191875 h 294618"/>
                <a:gd name="connsiteX67" fmla="*/ 377886 w 530875"/>
                <a:gd name="connsiteY67" fmla="*/ 191875 h 294618"/>
                <a:gd name="connsiteX68" fmla="*/ 348299 w 530875"/>
                <a:gd name="connsiteY68" fmla="*/ 152530 h 294618"/>
                <a:gd name="connsiteX69" fmla="*/ 374516 w 530875"/>
                <a:gd name="connsiteY69" fmla="*/ 121577 h 294618"/>
                <a:gd name="connsiteX70" fmla="*/ 352794 w 530875"/>
                <a:gd name="connsiteY70" fmla="*/ 121577 h 294618"/>
                <a:gd name="connsiteX71" fmla="*/ 328263 w 530875"/>
                <a:gd name="connsiteY71" fmla="*/ 151971 h 294618"/>
                <a:gd name="connsiteX72" fmla="*/ 328263 w 530875"/>
                <a:gd name="connsiteY72" fmla="*/ 94539 h 294618"/>
                <a:gd name="connsiteX73" fmla="*/ 310099 w 530875"/>
                <a:gd name="connsiteY73" fmla="*/ 94539 h 294618"/>
                <a:gd name="connsiteX74" fmla="*/ 310099 w 530875"/>
                <a:gd name="connsiteY74" fmla="*/ 191875 h 294618"/>
                <a:gd name="connsiteX75" fmla="*/ 455598 w 530875"/>
                <a:gd name="connsiteY75" fmla="*/ 191875 h 294618"/>
                <a:gd name="connsiteX76" fmla="*/ 473762 w 530875"/>
                <a:gd name="connsiteY76" fmla="*/ 191875 h 294618"/>
                <a:gd name="connsiteX77" fmla="*/ 473762 w 530875"/>
                <a:gd name="connsiteY77" fmla="*/ 94539 h 294618"/>
                <a:gd name="connsiteX78" fmla="*/ 455598 w 530875"/>
                <a:gd name="connsiteY78" fmla="*/ 94539 h 294618"/>
                <a:gd name="connsiteX79" fmla="*/ 455598 w 530875"/>
                <a:gd name="connsiteY79" fmla="*/ 191875 h 294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</a:cxnLst>
              <a:rect l="l" t="t" r="r" b="b"/>
              <a:pathLst>
                <a:path w="530875" h="294618">
                  <a:moveTo>
                    <a:pt x="265344" y="0"/>
                  </a:moveTo>
                  <a:cubicBezTo>
                    <a:pt x="411967" y="0"/>
                    <a:pt x="530876" y="66009"/>
                    <a:pt x="530876" y="147309"/>
                  </a:cubicBezTo>
                  <a:cubicBezTo>
                    <a:pt x="530876" y="228609"/>
                    <a:pt x="411967" y="294618"/>
                    <a:pt x="265532" y="294618"/>
                  </a:cubicBezTo>
                  <a:cubicBezTo>
                    <a:pt x="118909" y="294618"/>
                    <a:pt x="0" y="228609"/>
                    <a:pt x="0" y="147309"/>
                  </a:cubicBezTo>
                  <a:cubicBezTo>
                    <a:pt x="0" y="66009"/>
                    <a:pt x="118909" y="0"/>
                    <a:pt x="265344" y="0"/>
                  </a:cubicBezTo>
                  <a:close/>
                  <a:moveTo>
                    <a:pt x="265344" y="13239"/>
                  </a:moveTo>
                  <a:cubicBezTo>
                    <a:pt x="126399" y="13239"/>
                    <a:pt x="13483" y="73468"/>
                    <a:pt x="13483" y="147309"/>
                  </a:cubicBezTo>
                  <a:cubicBezTo>
                    <a:pt x="13483" y="221150"/>
                    <a:pt x="126399" y="281192"/>
                    <a:pt x="265532" y="281192"/>
                  </a:cubicBezTo>
                  <a:cubicBezTo>
                    <a:pt x="404664" y="281192"/>
                    <a:pt x="517580" y="221150"/>
                    <a:pt x="517580" y="147309"/>
                  </a:cubicBezTo>
                  <a:cubicBezTo>
                    <a:pt x="517393" y="73468"/>
                    <a:pt x="404477" y="13239"/>
                    <a:pt x="265344" y="13239"/>
                  </a:cubicBezTo>
                  <a:close/>
                  <a:moveTo>
                    <a:pt x="218717" y="161481"/>
                  </a:moveTo>
                  <a:lnTo>
                    <a:pt x="166472" y="161481"/>
                  </a:lnTo>
                  <a:cubicBezTo>
                    <a:pt x="167034" y="174347"/>
                    <a:pt x="174337" y="180314"/>
                    <a:pt x="185011" y="180314"/>
                  </a:cubicBezTo>
                  <a:cubicBezTo>
                    <a:pt x="193063" y="180314"/>
                    <a:pt x="198493" y="175838"/>
                    <a:pt x="199991" y="171177"/>
                  </a:cubicBezTo>
                  <a:lnTo>
                    <a:pt x="217032" y="171177"/>
                  </a:lnTo>
                  <a:cubicBezTo>
                    <a:pt x="212538" y="186654"/>
                    <a:pt x="199991" y="193926"/>
                    <a:pt x="184262" y="193926"/>
                  </a:cubicBezTo>
                  <a:cubicBezTo>
                    <a:pt x="161978" y="193926"/>
                    <a:pt x="148121" y="178635"/>
                    <a:pt x="148121" y="157005"/>
                  </a:cubicBezTo>
                  <a:cubicBezTo>
                    <a:pt x="148121" y="135935"/>
                    <a:pt x="162727" y="119898"/>
                    <a:pt x="184262" y="119898"/>
                  </a:cubicBezTo>
                  <a:cubicBezTo>
                    <a:pt x="208605" y="119712"/>
                    <a:pt x="220215" y="139850"/>
                    <a:pt x="218717" y="161481"/>
                  </a:cubicBezTo>
                  <a:close/>
                  <a:moveTo>
                    <a:pt x="183887" y="132951"/>
                  </a:moveTo>
                  <a:cubicBezTo>
                    <a:pt x="173026" y="132951"/>
                    <a:pt x="167408" y="140223"/>
                    <a:pt x="166659" y="149360"/>
                  </a:cubicBezTo>
                  <a:lnTo>
                    <a:pt x="200553" y="149360"/>
                  </a:lnTo>
                  <a:cubicBezTo>
                    <a:pt x="199242" y="139664"/>
                    <a:pt x="195123" y="132951"/>
                    <a:pt x="183887" y="132951"/>
                  </a:cubicBezTo>
                  <a:close/>
                  <a:moveTo>
                    <a:pt x="444924" y="161481"/>
                  </a:moveTo>
                  <a:lnTo>
                    <a:pt x="392680" y="161481"/>
                  </a:lnTo>
                  <a:cubicBezTo>
                    <a:pt x="393241" y="174347"/>
                    <a:pt x="400544" y="180314"/>
                    <a:pt x="411218" y="180314"/>
                  </a:cubicBezTo>
                  <a:cubicBezTo>
                    <a:pt x="419270" y="180314"/>
                    <a:pt x="424701" y="175838"/>
                    <a:pt x="426199" y="171177"/>
                  </a:cubicBezTo>
                  <a:lnTo>
                    <a:pt x="443239" y="171177"/>
                  </a:lnTo>
                  <a:cubicBezTo>
                    <a:pt x="438932" y="186654"/>
                    <a:pt x="426199" y="193926"/>
                    <a:pt x="410469" y="193926"/>
                  </a:cubicBezTo>
                  <a:cubicBezTo>
                    <a:pt x="388185" y="193926"/>
                    <a:pt x="374328" y="178635"/>
                    <a:pt x="374328" y="157005"/>
                  </a:cubicBezTo>
                  <a:cubicBezTo>
                    <a:pt x="374328" y="135935"/>
                    <a:pt x="388934" y="119898"/>
                    <a:pt x="410469" y="119898"/>
                  </a:cubicBezTo>
                  <a:cubicBezTo>
                    <a:pt x="434625" y="119712"/>
                    <a:pt x="446235" y="139850"/>
                    <a:pt x="444924" y="161481"/>
                  </a:cubicBezTo>
                  <a:close/>
                  <a:moveTo>
                    <a:pt x="410094" y="132951"/>
                  </a:moveTo>
                  <a:cubicBezTo>
                    <a:pt x="399234" y="132951"/>
                    <a:pt x="393616" y="140223"/>
                    <a:pt x="392867" y="149360"/>
                  </a:cubicBezTo>
                  <a:lnTo>
                    <a:pt x="426760" y="149360"/>
                  </a:lnTo>
                  <a:cubicBezTo>
                    <a:pt x="425450" y="139664"/>
                    <a:pt x="421330" y="132951"/>
                    <a:pt x="410094" y="132951"/>
                  </a:cubicBezTo>
                  <a:close/>
                  <a:moveTo>
                    <a:pt x="56926" y="191875"/>
                  </a:moveTo>
                  <a:lnTo>
                    <a:pt x="76401" y="191875"/>
                  </a:lnTo>
                  <a:lnTo>
                    <a:pt x="76401" y="150106"/>
                  </a:lnTo>
                  <a:lnTo>
                    <a:pt x="118347" y="150106"/>
                  </a:lnTo>
                  <a:lnTo>
                    <a:pt x="118347" y="192061"/>
                  </a:lnTo>
                  <a:lnTo>
                    <a:pt x="137822" y="192061"/>
                  </a:lnTo>
                  <a:lnTo>
                    <a:pt x="137822" y="94539"/>
                  </a:lnTo>
                  <a:lnTo>
                    <a:pt x="118347" y="94539"/>
                  </a:lnTo>
                  <a:lnTo>
                    <a:pt x="118347" y="134443"/>
                  </a:lnTo>
                  <a:lnTo>
                    <a:pt x="76401" y="134443"/>
                  </a:lnTo>
                  <a:lnTo>
                    <a:pt x="76401" y="94539"/>
                  </a:lnTo>
                  <a:lnTo>
                    <a:pt x="56926" y="94539"/>
                  </a:lnTo>
                  <a:lnTo>
                    <a:pt x="56926" y="191875"/>
                  </a:lnTo>
                  <a:close/>
                  <a:moveTo>
                    <a:pt x="229578" y="191875"/>
                  </a:moveTo>
                  <a:lnTo>
                    <a:pt x="247742" y="191875"/>
                  </a:lnTo>
                  <a:lnTo>
                    <a:pt x="247742" y="153835"/>
                  </a:lnTo>
                  <a:cubicBezTo>
                    <a:pt x="247742" y="139477"/>
                    <a:pt x="252798" y="133697"/>
                    <a:pt x="263284" y="133697"/>
                  </a:cubicBezTo>
                  <a:cubicBezTo>
                    <a:pt x="272273" y="133697"/>
                    <a:pt x="276392" y="139477"/>
                    <a:pt x="276392" y="151038"/>
                  </a:cubicBezTo>
                  <a:lnTo>
                    <a:pt x="276392" y="191875"/>
                  </a:lnTo>
                  <a:lnTo>
                    <a:pt x="294556" y="191875"/>
                  </a:lnTo>
                  <a:lnTo>
                    <a:pt x="294556" y="148614"/>
                  </a:lnTo>
                  <a:cubicBezTo>
                    <a:pt x="294556" y="131273"/>
                    <a:pt x="289313" y="119712"/>
                    <a:pt x="268715" y="119712"/>
                  </a:cubicBezTo>
                  <a:cubicBezTo>
                    <a:pt x="260476" y="119712"/>
                    <a:pt x="252049" y="123441"/>
                    <a:pt x="247180" y="131459"/>
                  </a:cubicBezTo>
                  <a:lnTo>
                    <a:pt x="246806" y="131459"/>
                  </a:lnTo>
                  <a:lnTo>
                    <a:pt x="246806" y="121577"/>
                  </a:lnTo>
                  <a:lnTo>
                    <a:pt x="229578" y="121577"/>
                  </a:lnTo>
                  <a:lnTo>
                    <a:pt x="229578" y="191875"/>
                  </a:lnTo>
                  <a:close/>
                  <a:moveTo>
                    <a:pt x="310099" y="191875"/>
                  </a:moveTo>
                  <a:lnTo>
                    <a:pt x="328263" y="191875"/>
                  </a:lnTo>
                  <a:lnTo>
                    <a:pt x="328263" y="153835"/>
                  </a:lnTo>
                  <a:lnTo>
                    <a:pt x="355228" y="191875"/>
                  </a:lnTo>
                  <a:lnTo>
                    <a:pt x="377886" y="191875"/>
                  </a:lnTo>
                  <a:lnTo>
                    <a:pt x="348299" y="152530"/>
                  </a:lnTo>
                  <a:lnTo>
                    <a:pt x="374516" y="121577"/>
                  </a:lnTo>
                  <a:lnTo>
                    <a:pt x="352794" y="121577"/>
                  </a:lnTo>
                  <a:lnTo>
                    <a:pt x="328263" y="151971"/>
                  </a:lnTo>
                  <a:lnTo>
                    <a:pt x="328263" y="94539"/>
                  </a:lnTo>
                  <a:lnTo>
                    <a:pt x="310099" y="94539"/>
                  </a:lnTo>
                  <a:lnTo>
                    <a:pt x="310099" y="191875"/>
                  </a:lnTo>
                  <a:close/>
                  <a:moveTo>
                    <a:pt x="455598" y="191875"/>
                  </a:moveTo>
                  <a:lnTo>
                    <a:pt x="473762" y="191875"/>
                  </a:lnTo>
                  <a:lnTo>
                    <a:pt x="473762" y="94539"/>
                  </a:lnTo>
                  <a:lnTo>
                    <a:pt x="455598" y="94539"/>
                  </a:lnTo>
                  <a:lnTo>
                    <a:pt x="455598" y="191875"/>
                  </a:lnTo>
                  <a:close/>
                </a:path>
              </a:pathLst>
            </a:custGeom>
            <a:solidFill>
              <a:srgbClr val="ED1C24"/>
            </a:solidFill>
            <a:ln w="18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31326115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hank you on background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960487" y="3665771"/>
            <a:ext cx="5858617" cy="684902"/>
          </a:xfrm>
        </p:spPr>
        <p:txBody>
          <a:bodyPr anchor="b"/>
          <a:lstStyle>
            <a:lvl1pPr>
              <a:defRPr sz="4599" b="0" i="0" cap="all" baseline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noProof="0" dirty="0"/>
              <a:t>Click to add title</a:t>
            </a:r>
          </a:p>
        </p:txBody>
      </p:sp>
      <p:sp>
        <p:nvSpPr>
          <p:cNvPr id="4" name="Picture 8">
            <a:extLst>
              <a:ext uri="{FF2B5EF4-FFF2-40B4-BE49-F238E27FC236}">
                <a16:creationId xmlns:a16="http://schemas.microsoft.com/office/drawing/2014/main" xmlns="" id="{720459BA-BE4C-4848-A173-14A773B94DF3}"/>
              </a:ext>
            </a:extLst>
          </p:cNvPr>
          <p:cNvSpPr/>
          <p:nvPr userDrawn="1"/>
        </p:nvSpPr>
        <p:spPr>
          <a:xfrm>
            <a:off x="8499682" y="4693789"/>
            <a:ext cx="530712" cy="294528"/>
          </a:xfrm>
          <a:custGeom>
            <a:avLst/>
            <a:gdLst>
              <a:gd name="connsiteX0" fmla="*/ 265262 w 530712"/>
              <a:gd name="connsiteY0" fmla="*/ 0 h 294528"/>
              <a:gd name="connsiteX1" fmla="*/ 530712 w 530712"/>
              <a:gd name="connsiteY1" fmla="*/ 147264 h 294528"/>
              <a:gd name="connsiteX2" fmla="*/ 265450 w 530712"/>
              <a:gd name="connsiteY2" fmla="*/ 294528 h 294528"/>
              <a:gd name="connsiteX3" fmla="*/ 0 w 530712"/>
              <a:gd name="connsiteY3" fmla="*/ 147264 h 294528"/>
              <a:gd name="connsiteX4" fmla="*/ 265262 w 530712"/>
              <a:gd name="connsiteY4" fmla="*/ 0 h 294528"/>
              <a:gd name="connsiteX5" fmla="*/ 265262 w 530712"/>
              <a:gd name="connsiteY5" fmla="*/ 13235 h 294528"/>
              <a:gd name="connsiteX6" fmla="*/ 13478 w 530712"/>
              <a:gd name="connsiteY6" fmla="*/ 147264 h 294528"/>
              <a:gd name="connsiteX7" fmla="*/ 265450 w 530712"/>
              <a:gd name="connsiteY7" fmla="*/ 281106 h 294528"/>
              <a:gd name="connsiteX8" fmla="*/ 517421 w 530712"/>
              <a:gd name="connsiteY8" fmla="*/ 147264 h 294528"/>
              <a:gd name="connsiteX9" fmla="*/ 265262 w 530712"/>
              <a:gd name="connsiteY9" fmla="*/ 13235 h 294528"/>
              <a:gd name="connsiteX10" fmla="*/ 218650 w 530712"/>
              <a:gd name="connsiteY10" fmla="*/ 161431 h 294528"/>
              <a:gd name="connsiteX11" fmla="*/ 166421 w 530712"/>
              <a:gd name="connsiteY11" fmla="*/ 161431 h 294528"/>
              <a:gd name="connsiteX12" fmla="*/ 184954 w 530712"/>
              <a:gd name="connsiteY12" fmla="*/ 180259 h 294528"/>
              <a:gd name="connsiteX13" fmla="*/ 199930 w 530712"/>
              <a:gd name="connsiteY13" fmla="*/ 171125 h 294528"/>
              <a:gd name="connsiteX14" fmla="*/ 216965 w 530712"/>
              <a:gd name="connsiteY14" fmla="*/ 171125 h 294528"/>
              <a:gd name="connsiteX15" fmla="*/ 184205 w 530712"/>
              <a:gd name="connsiteY15" fmla="*/ 193867 h 294528"/>
              <a:gd name="connsiteX16" fmla="*/ 148075 w 530712"/>
              <a:gd name="connsiteY16" fmla="*/ 156957 h 294528"/>
              <a:gd name="connsiteX17" fmla="*/ 184205 w 530712"/>
              <a:gd name="connsiteY17" fmla="*/ 119862 h 294528"/>
              <a:gd name="connsiteX18" fmla="*/ 218650 w 530712"/>
              <a:gd name="connsiteY18" fmla="*/ 161431 h 294528"/>
              <a:gd name="connsiteX19" fmla="*/ 183830 w 530712"/>
              <a:gd name="connsiteY19" fmla="*/ 132910 h 294528"/>
              <a:gd name="connsiteX20" fmla="*/ 166608 w 530712"/>
              <a:gd name="connsiteY20" fmla="*/ 149315 h 294528"/>
              <a:gd name="connsiteX21" fmla="*/ 200491 w 530712"/>
              <a:gd name="connsiteY21" fmla="*/ 149315 h 294528"/>
              <a:gd name="connsiteX22" fmla="*/ 183830 w 530712"/>
              <a:gd name="connsiteY22" fmla="*/ 132910 h 294528"/>
              <a:gd name="connsiteX23" fmla="*/ 444787 w 530712"/>
              <a:gd name="connsiteY23" fmla="*/ 161431 h 294528"/>
              <a:gd name="connsiteX24" fmla="*/ 392558 w 530712"/>
              <a:gd name="connsiteY24" fmla="*/ 161431 h 294528"/>
              <a:gd name="connsiteX25" fmla="*/ 411091 w 530712"/>
              <a:gd name="connsiteY25" fmla="*/ 180259 h 294528"/>
              <a:gd name="connsiteX26" fmla="*/ 426067 w 530712"/>
              <a:gd name="connsiteY26" fmla="*/ 171125 h 294528"/>
              <a:gd name="connsiteX27" fmla="*/ 443102 w 530712"/>
              <a:gd name="connsiteY27" fmla="*/ 171125 h 294528"/>
              <a:gd name="connsiteX28" fmla="*/ 410342 w 530712"/>
              <a:gd name="connsiteY28" fmla="*/ 193867 h 294528"/>
              <a:gd name="connsiteX29" fmla="*/ 374213 w 530712"/>
              <a:gd name="connsiteY29" fmla="*/ 156957 h 294528"/>
              <a:gd name="connsiteX30" fmla="*/ 410342 w 530712"/>
              <a:gd name="connsiteY30" fmla="*/ 119862 h 294528"/>
              <a:gd name="connsiteX31" fmla="*/ 444787 w 530712"/>
              <a:gd name="connsiteY31" fmla="*/ 161431 h 294528"/>
              <a:gd name="connsiteX32" fmla="*/ 409968 w 530712"/>
              <a:gd name="connsiteY32" fmla="*/ 132910 h 294528"/>
              <a:gd name="connsiteX33" fmla="*/ 392746 w 530712"/>
              <a:gd name="connsiteY33" fmla="*/ 149315 h 294528"/>
              <a:gd name="connsiteX34" fmla="*/ 426629 w 530712"/>
              <a:gd name="connsiteY34" fmla="*/ 149315 h 294528"/>
              <a:gd name="connsiteX35" fmla="*/ 409968 w 530712"/>
              <a:gd name="connsiteY35" fmla="*/ 132910 h 294528"/>
              <a:gd name="connsiteX36" fmla="*/ 56909 w 530712"/>
              <a:gd name="connsiteY36" fmla="*/ 191816 h 294528"/>
              <a:gd name="connsiteX37" fmla="*/ 76378 w 530712"/>
              <a:gd name="connsiteY37" fmla="*/ 191816 h 294528"/>
              <a:gd name="connsiteX38" fmla="*/ 76378 w 530712"/>
              <a:gd name="connsiteY38" fmla="*/ 150060 h 294528"/>
              <a:gd name="connsiteX39" fmla="*/ 118310 w 530712"/>
              <a:gd name="connsiteY39" fmla="*/ 150060 h 294528"/>
              <a:gd name="connsiteX40" fmla="*/ 118310 w 530712"/>
              <a:gd name="connsiteY40" fmla="*/ 192002 h 294528"/>
              <a:gd name="connsiteX41" fmla="*/ 137779 w 530712"/>
              <a:gd name="connsiteY41" fmla="*/ 192002 h 294528"/>
              <a:gd name="connsiteX42" fmla="*/ 137779 w 530712"/>
              <a:gd name="connsiteY42" fmla="*/ 94510 h 294528"/>
              <a:gd name="connsiteX43" fmla="*/ 118310 w 530712"/>
              <a:gd name="connsiteY43" fmla="*/ 94510 h 294528"/>
              <a:gd name="connsiteX44" fmla="*/ 118310 w 530712"/>
              <a:gd name="connsiteY44" fmla="*/ 134402 h 294528"/>
              <a:gd name="connsiteX45" fmla="*/ 76378 w 530712"/>
              <a:gd name="connsiteY45" fmla="*/ 134402 h 294528"/>
              <a:gd name="connsiteX46" fmla="*/ 76378 w 530712"/>
              <a:gd name="connsiteY46" fmla="*/ 94510 h 294528"/>
              <a:gd name="connsiteX47" fmla="*/ 56909 w 530712"/>
              <a:gd name="connsiteY47" fmla="*/ 94510 h 294528"/>
              <a:gd name="connsiteX48" fmla="*/ 56909 w 530712"/>
              <a:gd name="connsiteY48" fmla="*/ 191816 h 294528"/>
              <a:gd name="connsiteX49" fmla="*/ 229507 w 530712"/>
              <a:gd name="connsiteY49" fmla="*/ 191816 h 294528"/>
              <a:gd name="connsiteX50" fmla="*/ 247666 w 530712"/>
              <a:gd name="connsiteY50" fmla="*/ 191816 h 294528"/>
              <a:gd name="connsiteX51" fmla="*/ 247666 w 530712"/>
              <a:gd name="connsiteY51" fmla="*/ 153788 h 294528"/>
              <a:gd name="connsiteX52" fmla="*/ 263203 w 530712"/>
              <a:gd name="connsiteY52" fmla="*/ 133656 h 294528"/>
              <a:gd name="connsiteX53" fmla="*/ 276307 w 530712"/>
              <a:gd name="connsiteY53" fmla="*/ 150992 h 294528"/>
              <a:gd name="connsiteX54" fmla="*/ 276307 w 530712"/>
              <a:gd name="connsiteY54" fmla="*/ 191816 h 294528"/>
              <a:gd name="connsiteX55" fmla="*/ 294466 w 530712"/>
              <a:gd name="connsiteY55" fmla="*/ 191816 h 294528"/>
              <a:gd name="connsiteX56" fmla="*/ 294466 w 530712"/>
              <a:gd name="connsiteY56" fmla="*/ 148569 h 294528"/>
              <a:gd name="connsiteX57" fmla="*/ 268632 w 530712"/>
              <a:gd name="connsiteY57" fmla="*/ 119675 h 294528"/>
              <a:gd name="connsiteX58" fmla="*/ 247104 w 530712"/>
              <a:gd name="connsiteY58" fmla="*/ 131419 h 294528"/>
              <a:gd name="connsiteX59" fmla="*/ 246730 w 530712"/>
              <a:gd name="connsiteY59" fmla="*/ 131419 h 294528"/>
              <a:gd name="connsiteX60" fmla="*/ 246730 w 530712"/>
              <a:gd name="connsiteY60" fmla="*/ 121539 h 294528"/>
              <a:gd name="connsiteX61" fmla="*/ 229507 w 530712"/>
              <a:gd name="connsiteY61" fmla="*/ 121539 h 294528"/>
              <a:gd name="connsiteX62" fmla="*/ 229507 w 530712"/>
              <a:gd name="connsiteY62" fmla="*/ 191816 h 294528"/>
              <a:gd name="connsiteX63" fmla="*/ 310003 w 530712"/>
              <a:gd name="connsiteY63" fmla="*/ 191816 h 294528"/>
              <a:gd name="connsiteX64" fmla="*/ 328162 w 530712"/>
              <a:gd name="connsiteY64" fmla="*/ 191816 h 294528"/>
              <a:gd name="connsiteX65" fmla="*/ 328162 w 530712"/>
              <a:gd name="connsiteY65" fmla="*/ 153788 h 294528"/>
              <a:gd name="connsiteX66" fmla="*/ 355118 w 530712"/>
              <a:gd name="connsiteY66" fmla="*/ 191816 h 294528"/>
              <a:gd name="connsiteX67" fmla="*/ 377770 w 530712"/>
              <a:gd name="connsiteY67" fmla="*/ 191816 h 294528"/>
              <a:gd name="connsiteX68" fmla="*/ 348192 w 530712"/>
              <a:gd name="connsiteY68" fmla="*/ 152483 h 294528"/>
              <a:gd name="connsiteX69" fmla="*/ 374400 w 530712"/>
              <a:gd name="connsiteY69" fmla="*/ 121539 h 294528"/>
              <a:gd name="connsiteX70" fmla="*/ 352685 w 530712"/>
              <a:gd name="connsiteY70" fmla="*/ 121539 h 294528"/>
              <a:gd name="connsiteX71" fmla="*/ 328162 w 530712"/>
              <a:gd name="connsiteY71" fmla="*/ 151924 h 294528"/>
              <a:gd name="connsiteX72" fmla="*/ 328162 w 530712"/>
              <a:gd name="connsiteY72" fmla="*/ 94510 h 294528"/>
              <a:gd name="connsiteX73" fmla="*/ 310003 w 530712"/>
              <a:gd name="connsiteY73" fmla="*/ 94510 h 294528"/>
              <a:gd name="connsiteX74" fmla="*/ 310003 w 530712"/>
              <a:gd name="connsiteY74" fmla="*/ 191816 h 294528"/>
              <a:gd name="connsiteX75" fmla="*/ 455458 w 530712"/>
              <a:gd name="connsiteY75" fmla="*/ 191816 h 294528"/>
              <a:gd name="connsiteX76" fmla="*/ 473616 w 530712"/>
              <a:gd name="connsiteY76" fmla="*/ 191816 h 294528"/>
              <a:gd name="connsiteX77" fmla="*/ 473616 w 530712"/>
              <a:gd name="connsiteY77" fmla="*/ 94510 h 294528"/>
              <a:gd name="connsiteX78" fmla="*/ 455458 w 530712"/>
              <a:gd name="connsiteY78" fmla="*/ 94510 h 294528"/>
              <a:gd name="connsiteX79" fmla="*/ 455458 w 530712"/>
              <a:gd name="connsiteY79" fmla="*/ 191816 h 294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530712" h="294528">
                <a:moveTo>
                  <a:pt x="265262" y="0"/>
                </a:moveTo>
                <a:cubicBezTo>
                  <a:pt x="411840" y="0"/>
                  <a:pt x="530712" y="65989"/>
                  <a:pt x="530712" y="147264"/>
                </a:cubicBezTo>
                <a:cubicBezTo>
                  <a:pt x="530712" y="228539"/>
                  <a:pt x="411840" y="294528"/>
                  <a:pt x="265450" y="294528"/>
                </a:cubicBezTo>
                <a:cubicBezTo>
                  <a:pt x="118872" y="294528"/>
                  <a:pt x="0" y="228539"/>
                  <a:pt x="0" y="147264"/>
                </a:cubicBezTo>
                <a:cubicBezTo>
                  <a:pt x="0" y="65989"/>
                  <a:pt x="118872" y="0"/>
                  <a:pt x="265262" y="0"/>
                </a:cubicBezTo>
                <a:close/>
                <a:moveTo>
                  <a:pt x="265262" y="13235"/>
                </a:moveTo>
                <a:cubicBezTo>
                  <a:pt x="126360" y="13235"/>
                  <a:pt x="13478" y="73446"/>
                  <a:pt x="13478" y="147264"/>
                </a:cubicBezTo>
                <a:cubicBezTo>
                  <a:pt x="13478" y="221082"/>
                  <a:pt x="126360" y="281106"/>
                  <a:pt x="265450" y="281106"/>
                </a:cubicBezTo>
                <a:cubicBezTo>
                  <a:pt x="404539" y="281106"/>
                  <a:pt x="517421" y="221082"/>
                  <a:pt x="517421" y="147264"/>
                </a:cubicBezTo>
                <a:cubicBezTo>
                  <a:pt x="517234" y="73446"/>
                  <a:pt x="404352" y="13235"/>
                  <a:pt x="265262" y="13235"/>
                </a:cubicBezTo>
                <a:close/>
                <a:moveTo>
                  <a:pt x="218650" y="161431"/>
                </a:moveTo>
                <a:lnTo>
                  <a:pt x="166421" y="161431"/>
                </a:lnTo>
                <a:cubicBezTo>
                  <a:pt x="166982" y="174293"/>
                  <a:pt x="174283" y="180259"/>
                  <a:pt x="184954" y="180259"/>
                </a:cubicBezTo>
                <a:cubicBezTo>
                  <a:pt x="193003" y="180259"/>
                  <a:pt x="198432" y="175785"/>
                  <a:pt x="199930" y="171125"/>
                </a:cubicBezTo>
                <a:lnTo>
                  <a:pt x="216965" y="171125"/>
                </a:lnTo>
                <a:cubicBezTo>
                  <a:pt x="212472" y="186597"/>
                  <a:pt x="199930" y="193867"/>
                  <a:pt x="184205" y="193867"/>
                </a:cubicBezTo>
                <a:cubicBezTo>
                  <a:pt x="161928" y="193867"/>
                  <a:pt x="148075" y="178581"/>
                  <a:pt x="148075" y="156957"/>
                </a:cubicBezTo>
                <a:cubicBezTo>
                  <a:pt x="148075" y="135893"/>
                  <a:pt x="162677" y="119862"/>
                  <a:pt x="184205" y="119862"/>
                </a:cubicBezTo>
                <a:cubicBezTo>
                  <a:pt x="208541" y="119675"/>
                  <a:pt x="220147" y="139808"/>
                  <a:pt x="218650" y="161431"/>
                </a:cubicBezTo>
                <a:close/>
                <a:moveTo>
                  <a:pt x="183830" y="132910"/>
                </a:moveTo>
                <a:cubicBezTo>
                  <a:pt x="172973" y="132910"/>
                  <a:pt x="167357" y="140180"/>
                  <a:pt x="166608" y="149315"/>
                </a:cubicBezTo>
                <a:lnTo>
                  <a:pt x="200491" y="149315"/>
                </a:lnTo>
                <a:cubicBezTo>
                  <a:pt x="199181" y="139621"/>
                  <a:pt x="195062" y="132910"/>
                  <a:pt x="183830" y="132910"/>
                </a:cubicBezTo>
                <a:close/>
                <a:moveTo>
                  <a:pt x="444787" y="161431"/>
                </a:moveTo>
                <a:lnTo>
                  <a:pt x="392558" y="161431"/>
                </a:lnTo>
                <a:cubicBezTo>
                  <a:pt x="393120" y="174293"/>
                  <a:pt x="400421" y="180259"/>
                  <a:pt x="411091" y="180259"/>
                </a:cubicBezTo>
                <a:cubicBezTo>
                  <a:pt x="419141" y="180259"/>
                  <a:pt x="424570" y="175785"/>
                  <a:pt x="426067" y="171125"/>
                </a:cubicBezTo>
                <a:lnTo>
                  <a:pt x="443102" y="171125"/>
                </a:lnTo>
                <a:cubicBezTo>
                  <a:pt x="438797" y="186597"/>
                  <a:pt x="426067" y="193867"/>
                  <a:pt x="410342" y="193867"/>
                </a:cubicBezTo>
                <a:cubicBezTo>
                  <a:pt x="388066" y="193867"/>
                  <a:pt x="374213" y="178581"/>
                  <a:pt x="374213" y="156957"/>
                </a:cubicBezTo>
                <a:cubicBezTo>
                  <a:pt x="374213" y="135893"/>
                  <a:pt x="388814" y="119862"/>
                  <a:pt x="410342" y="119862"/>
                </a:cubicBezTo>
                <a:cubicBezTo>
                  <a:pt x="434491" y="119675"/>
                  <a:pt x="446098" y="139808"/>
                  <a:pt x="444787" y="161431"/>
                </a:cubicBezTo>
                <a:close/>
                <a:moveTo>
                  <a:pt x="409968" y="132910"/>
                </a:moveTo>
                <a:cubicBezTo>
                  <a:pt x="399110" y="132910"/>
                  <a:pt x="393494" y="140180"/>
                  <a:pt x="392746" y="149315"/>
                </a:cubicBezTo>
                <a:lnTo>
                  <a:pt x="426629" y="149315"/>
                </a:lnTo>
                <a:cubicBezTo>
                  <a:pt x="425318" y="139621"/>
                  <a:pt x="421200" y="132910"/>
                  <a:pt x="409968" y="132910"/>
                </a:cubicBezTo>
                <a:close/>
                <a:moveTo>
                  <a:pt x="56909" y="191816"/>
                </a:moveTo>
                <a:lnTo>
                  <a:pt x="76378" y="191816"/>
                </a:lnTo>
                <a:lnTo>
                  <a:pt x="76378" y="150060"/>
                </a:lnTo>
                <a:lnTo>
                  <a:pt x="118310" y="150060"/>
                </a:lnTo>
                <a:lnTo>
                  <a:pt x="118310" y="192002"/>
                </a:lnTo>
                <a:lnTo>
                  <a:pt x="137779" y="192002"/>
                </a:lnTo>
                <a:lnTo>
                  <a:pt x="137779" y="94510"/>
                </a:lnTo>
                <a:lnTo>
                  <a:pt x="118310" y="94510"/>
                </a:lnTo>
                <a:lnTo>
                  <a:pt x="118310" y="134402"/>
                </a:lnTo>
                <a:lnTo>
                  <a:pt x="76378" y="134402"/>
                </a:lnTo>
                <a:lnTo>
                  <a:pt x="76378" y="94510"/>
                </a:lnTo>
                <a:lnTo>
                  <a:pt x="56909" y="94510"/>
                </a:lnTo>
                <a:lnTo>
                  <a:pt x="56909" y="191816"/>
                </a:lnTo>
                <a:close/>
                <a:moveTo>
                  <a:pt x="229507" y="191816"/>
                </a:moveTo>
                <a:lnTo>
                  <a:pt x="247666" y="191816"/>
                </a:lnTo>
                <a:lnTo>
                  <a:pt x="247666" y="153788"/>
                </a:lnTo>
                <a:cubicBezTo>
                  <a:pt x="247666" y="139435"/>
                  <a:pt x="252720" y="133656"/>
                  <a:pt x="263203" y="133656"/>
                </a:cubicBezTo>
                <a:cubicBezTo>
                  <a:pt x="272189" y="133656"/>
                  <a:pt x="276307" y="139435"/>
                  <a:pt x="276307" y="150992"/>
                </a:cubicBezTo>
                <a:lnTo>
                  <a:pt x="276307" y="191816"/>
                </a:lnTo>
                <a:lnTo>
                  <a:pt x="294466" y="191816"/>
                </a:lnTo>
                <a:lnTo>
                  <a:pt x="294466" y="148569"/>
                </a:lnTo>
                <a:cubicBezTo>
                  <a:pt x="294466" y="131233"/>
                  <a:pt x="289224" y="119675"/>
                  <a:pt x="268632" y="119675"/>
                </a:cubicBezTo>
                <a:cubicBezTo>
                  <a:pt x="260395" y="119675"/>
                  <a:pt x="251971" y="123404"/>
                  <a:pt x="247104" y="131419"/>
                </a:cubicBezTo>
                <a:lnTo>
                  <a:pt x="246730" y="131419"/>
                </a:lnTo>
                <a:lnTo>
                  <a:pt x="246730" y="121539"/>
                </a:lnTo>
                <a:lnTo>
                  <a:pt x="229507" y="121539"/>
                </a:lnTo>
                <a:lnTo>
                  <a:pt x="229507" y="191816"/>
                </a:lnTo>
                <a:close/>
                <a:moveTo>
                  <a:pt x="310003" y="191816"/>
                </a:moveTo>
                <a:lnTo>
                  <a:pt x="328162" y="191816"/>
                </a:lnTo>
                <a:lnTo>
                  <a:pt x="328162" y="153788"/>
                </a:lnTo>
                <a:lnTo>
                  <a:pt x="355118" y="191816"/>
                </a:lnTo>
                <a:lnTo>
                  <a:pt x="377770" y="191816"/>
                </a:lnTo>
                <a:lnTo>
                  <a:pt x="348192" y="152483"/>
                </a:lnTo>
                <a:lnTo>
                  <a:pt x="374400" y="121539"/>
                </a:lnTo>
                <a:lnTo>
                  <a:pt x="352685" y="121539"/>
                </a:lnTo>
                <a:lnTo>
                  <a:pt x="328162" y="151924"/>
                </a:lnTo>
                <a:lnTo>
                  <a:pt x="328162" y="94510"/>
                </a:lnTo>
                <a:lnTo>
                  <a:pt x="310003" y="94510"/>
                </a:lnTo>
                <a:lnTo>
                  <a:pt x="310003" y="191816"/>
                </a:lnTo>
                <a:close/>
                <a:moveTo>
                  <a:pt x="455458" y="191816"/>
                </a:moveTo>
                <a:lnTo>
                  <a:pt x="473616" y="191816"/>
                </a:lnTo>
                <a:lnTo>
                  <a:pt x="473616" y="94510"/>
                </a:lnTo>
                <a:lnTo>
                  <a:pt x="455458" y="94510"/>
                </a:lnTo>
                <a:lnTo>
                  <a:pt x="455458" y="191816"/>
                </a:lnTo>
                <a:close/>
              </a:path>
            </a:pathLst>
          </a:custGeom>
          <a:solidFill>
            <a:srgbClr val="FFFFFF"/>
          </a:solidFill>
          <a:ln w="184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821782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dou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752401" y="1217415"/>
            <a:ext cx="3640213" cy="32882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Click to add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Inhaltsplatzhalter 2"/>
          <p:cNvSpPr>
            <a:spLocks noGrp="1"/>
          </p:cNvSpPr>
          <p:nvPr>
            <p:ph idx="12" hasCustomPrompt="1"/>
          </p:nvPr>
        </p:nvSpPr>
        <p:spPr>
          <a:xfrm>
            <a:off x="4643438" y="1217415"/>
            <a:ext cx="3744570" cy="32882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Click to add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78938FD4-31D6-4E44-9700-A2B156E3A4DC}"/>
              </a:ext>
            </a:extLst>
          </p:cNvPr>
          <p:cNvGrpSpPr/>
          <p:nvPr userDrawn="1"/>
        </p:nvGrpSpPr>
        <p:grpSpPr>
          <a:xfrm>
            <a:off x="372723" y="273627"/>
            <a:ext cx="162147" cy="325910"/>
            <a:chOff x="-22274" y="1505745"/>
            <a:chExt cx="1925121" cy="3870636"/>
          </a:xfrm>
        </p:grpSpPr>
        <p:sp>
          <p:nvSpPr>
            <p:cNvPr id="9" name="Gleichschenkliges Dreieck 26">
              <a:extLst>
                <a:ext uri="{FF2B5EF4-FFF2-40B4-BE49-F238E27FC236}">
                  <a16:creationId xmlns:a16="http://schemas.microsoft.com/office/drawing/2014/main" xmlns="" id="{811B97A8-259C-5240-A4A0-0E17257264A2}"/>
                </a:ext>
              </a:extLst>
            </p:cNvPr>
            <p:cNvSpPr/>
            <p:nvPr/>
          </p:nvSpPr>
          <p:spPr>
            <a:xfrm rot="5400000">
              <a:off x="-995031" y="2478502"/>
              <a:ext cx="3870636" cy="1925121"/>
            </a:xfrm>
            <a:prstGeom prst="triangle">
              <a:avLst>
                <a:gd name="adj" fmla="val 50244"/>
              </a:avLst>
            </a:prstGeom>
            <a:solidFill>
              <a:srgbClr val="E100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13"/>
            </a:p>
          </p:txBody>
        </p:sp>
        <p:sp>
          <p:nvSpPr>
            <p:cNvPr id="10" name="Gleichschenkliges Dreieck 8">
              <a:extLst>
                <a:ext uri="{FF2B5EF4-FFF2-40B4-BE49-F238E27FC236}">
                  <a16:creationId xmlns:a16="http://schemas.microsoft.com/office/drawing/2014/main" xmlns="" id="{C09F1F49-3DA2-4843-9525-15A1E4A03ADA}"/>
                </a:ext>
              </a:extLst>
            </p:cNvPr>
            <p:cNvSpPr/>
            <p:nvPr/>
          </p:nvSpPr>
          <p:spPr>
            <a:xfrm rot="16200000" flipV="1">
              <a:off x="-25156" y="3451061"/>
              <a:ext cx="1928202" cy="1922433"/>
            </a:xfrm>
            <a:custGeom>
              <a:avLst/>
              <a:gdLst>
                <a:gd name="connsiteX0" fmla="*/ 0 w 6284026"/>
                <a:gd name="connsiteY0" fmla="*/ 2895600 h 2895600"/>
                <a:gd name="connsiteX1" fmla="*/ 3052026 w 6284026"/>
                <a:gd name="connsiteY1" fmla="*/ 0 h 2895600"/>
                <a:gd name="connsiteX2" fmla="*/ 6284026 w 6284026"/>
                <a:gd name="connsiteY2" fmla="*/ 2895600 h 2895600"/>
                <a:gd name="connsiteX3" fmla="*/ 0 w 6284026"/>
                <a:gd name="connsiteY3" fmla="*/ 2895600 h 2895600"/>
                <a:gd name="connsiteX0" fmla="*/ 0 w 3064576"/>
                <a:gd name="connsiteY0" fmla="*/ 2895600 h 2895600"/>
                <a:gd name="connsiteX1" fmla="*/ 3052026 w 3064576"/>
                <a:gd name="connsiteY1" fmla="*/ 0 h 2895600"/>
                <a:gd name="connsiteX2" fmla="*/ 3064576 w 3064576"/>
                <a:gd name="connsiteY2" fmla="*/ 2895600 h 2895600"/>
                <a:gd name="connsiteX3" fmla="*/ 0 w 3064576"/>
                <a:gd name="connsiteY3" fmla="*/ 2895600 h 2895600"/>
                <a:gd name="connsiteX0" fmla="*/ 0 w 3064576"/>
                <a:gd name="connsiteY0" fmla="*/ 2899640 h 2899640"/>
                <a:gd name="connsiteX1" fmla="*/ 3056127 w 3064576"/>
                <a:gd name="connsiteY1" fmla="*/ 0 h 2899640"/>
                <a:gd name="connsiteX2" fmla="*/ 3064576 w 3064576"/>
                <a:gd name="connsiteY2" fmla="*/ 2899640 h 2899640"/>
                <a:gd name="connsiteX3" fmla="*/ 0 w 3064576"/>
                <a:gd name="connsiteY3" fmla="*/ 2899640 h 2899640"/>
                <a:gd name="connsiteX0" fmla="*/ 0 w 3065564"/>
                <a:gd name="connsiteY0" fmla="*/ 2891556 h 2891556"/>
                <a:gd name="connsiteX1" fmla="*/ 3064327 w 3065564"/>
                <a:gd name="connsiteY1" fmla="*/ 1 h 2891556"/>
                <a:gd name="connsiteX2" fmla="*/ 3064576 w 3065564"/>
                <a:gd name="connsiteY2" fmla="*/ 2891556 h 2891556"/>
                <a:gd name="connsiteX3" fmla="*/ 0 w 3065564"/>
                <a:gd name="connsiteY3" fmla="*/ 2891556 h 2891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65564" h="2891556">
                  <a:moveTo>
                    <a:pt x="0" y="2891556"/>
                  </a:moveTo>
                  <a:lnTo>
                    <a:pt x="3064327" y="1"/>
                  </a:lnTo>
                  <a:cubicBezTo>
                    <a:pt x="3068510" y="965201"/>
                    <a:pt x="3060393" y="1926356"/>
                    <a:pt x="3064576" y="2891556"/>
                  </a:cubicBezTo>
                  <a:lnTo>
                    <a:pt x="0" y="2891556"/>
                  </a:lnTo>
                  <a:close/>
                </a:path>
              </a:pathLst>
            </a:custGeom>
            <a:solidFill>
              <a:srgbClr val="AF02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13"/>
            </a:p>
          </p:txBody>
        </p:sp>
      </p:grpSp>
      <p:sp>
        <p:nvSpPr>
          <p:cNvPr id="11" name="Titel 1">
            <a:extLst>
              <a:ext uri="{FF2B5EF4-FFF2-40B4-BE49-F238E27FC236}">
                <a16:creationId xmlns:a16="http://schemas.microsoft.com/office/drawing/2014/main" xmlns="" id="{950598C6-B4BB-3E44-BE97-D065C25F86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0732" y="276090"/>
            <a:ext cx="7637618" cy="284631"/>
          </a:xfrm>
        </p:spPr>
        <p:txBody>
          <a:bodyPr/>
          <a:lstStyle>
            <a:lvl1pPr>
              <a:defRPr cap="all" baseline="0"/>
            </a:lvl1pPr>
          </a:lstStyle>
          <a:p>
            <a:r>
              <a:rPr lang="en-US" noProof="0"/>
              <a:t>CLICK to add title</a:t>
            </a:r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xmlns="" id="{365B8C7F-7056-CB4C-B9E5-C817B8B0AA28}"/>
              </a:ext>
            </a:extLst>
          </p:cNvPr>
          <p:cNvSpPr>
            <a:spLocks noGrp="1" noChangeArrowheads="1"/>
          </p:cNvSpPr>
          <p:nvPr>
            <p:ph type="subTitle" idx="13" hasCustomPrompt="1"/>
          </p:nvPr>
        </p:nvSpPr>
        <p:spPr>
          <a:xfrm>
            <a:off x="750732" y="613797"/>
            <a:ext cx="7637618" cy="284631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defRPr sz="1999" b="0" i="0" cap="all" baseline="0">
                <a:solidFill>
                  <a:srgbClr val="5F697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noProof="0"/>
              <a:t>Click to add subtitle</a:t>
            </a:r>
          </a:p>
        </p:txBody>
      </p:sp>
      <p:sp>
        <p:nvSpPr>
          <p:cNvPr id="19" name="Rectangle 5">
            <a:extLst>
              <a:ext uri="{FF2B5EF4-FFF2-40B4-BE49-F238E27FC236}">
                <a16:creationId xmlns:a16="http://schemas.microsoft.com/office/drawing/2014/main" xmlns="" id="{7D76AB72-BD67-7E43-B75B-3EA51113E19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752400" y="4776069"/>
            <a:ext cx="3548294" cy="12127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ClrTx/>
              <a:buSzTx/>
              <a:defRPr sz="800" b="0" i="0" smtClean="0">
                <a:solidFill>
                  <a:srgbClr val="5F6973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algn="l">
              <a:defRPr/>
            </a:pPr>
            <a:endParaRPr lang="en-US"/>
          </a:p>
        </p:txBody>
      </p:sp>
      <p:sp>
        <p:nvSpPr>
          <p:cNvPr id="20" name="Slide Number Placeholder 1">
            <a:extLst>
              <a:ext uri="{FF2B5EF4-FFF2-40B4-BE49-F238E27FC236}">
                <a16:creationId xmlns:a16="http://schemas.microsoft.com/office/drawing/2014/main" xmlns="" id="{6A0D0AD5-225B-ED4E-A6D5-4AFB442C64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38544" y="4767977"/>
            <a:ext cx="1056928" cy="12537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algn="r">
              <a:defRPr lang="de-DE" sz="800" b="0" i="0" smtClean="0">
                <a:solidFill>
                  <a:srgbClr val="5F6973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fld id="{D3921A94-2C06-EF44-A870-A48BF422AD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xmlns="" id="{AB5F2F20-52FD-294C-9896-3CB7961BE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65180" y="4767977"/>
            <a:ext cx="1267774" cy="12537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defRPr lang="en-US" sz="800" b="0" i="0" smtClean="0">
                <a:solidFill>
                  <a:srgbClr val="5F6973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2453787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 white (shor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xmlns="" id="{BF02FC8C-3249-834F-AFDC-995BD53234D1}"/>
              </a:ext>
            </a:extLst>
          </p:cNvPr>
          <p:cNvSpPr>
            <a:spLocks noGrp="1" noChangeArrowheads="1"/>
          </p:cNvSpPr>
          <p:nvPr>
            <p:ph type="ctrTitle" hasCustomPrompt="1"/>
          </p:nvPr>
        </p:nvSpPr>
        <p:spPr>
          <a:xfrm>
            <a:off x="2386940" y="3015535"/>
            <a:ext cx="6001410" cy="611879"/>
          </a:xfrm>
        </p:spPr>
        <p:txBody>
          <a:bodyPr anchor="b"/>
          <a:lstStyle>
            <a:lvl1pPr>
              <a:lnSpc>
                <a:spcPct val="80000"/>
              </a:lnSpc>
              <a:defRPr sz="4599" b="0" i="0" cap="all" baseline="0">
                <a:solidFill>
                  <a:srgbClr val="E1000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noProof="0" dirty="0"/>
              <a:t>CLICK TO ADD TITLE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D3B513B5-A4AF-584A-A6C6-4DC8EC149013}"/>
              </a:ext>
            </a:extLst>
          </p:cNvPr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2404357" y="3723522"/>
            <a:ext cx="5983994" cy="611879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defRPr b="0" i="0">
                <a:solidFill>
                  <a:srgbClr val="5F6973"/>
                </a:solidFill>
                <a:latin typeface="Segoe UI Light" panose="020B0502040204020203" pitchFamily="34" charset="0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grpSp>
        <p:nvGrpSpPr>
          <p:cNvPr id="11" name="Picture 10">
            <a:extLst>
              <a:ext uri="{FF2B5EF4-FFF2-40B4-BE49-F238E27FC236}">
                <a16:creationId xmlns:a16="http://schemas.microsoft.com/office/drawing/2014/main" xmlns="" id="{B65366E8-C6B8-8649-AFC9-B550B93E1DBA}"/>
              </a:ext>
            </a:extLst>
          </p:cNvPr>
          <p:cNvGrpSpPr/>
          <p:nvPr userDrawn="1"/>
        </p:nvGrpSpPr>
        <p:grpSpPr>
          <a:xfrm>
            <a:off x="8501063" y="4693072"/>
            <a:ext cx="531812" cy="294618"/>
            <a:chOff x="8501063" y="4693072"/>
            <a:chExt cx="531812" cy="294618"/>
          </a:xfrm>
          <a:noFill/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xmlns="" id="{7FFA4C36-3C30-D348-BC53-3171E0742C58}"/>
                </a:ext>
              </a:extLst>
            </p:cNvPr>
            <p:cNvSpPr/>
            <p:nvPr/>
          </p:nvSpPr>
          <p:spPr>
            <a:xfrm>
              <a:off x="8507617" y="4699411"/>
              <a:ext cx="517954" cy="281938"/>
            </a:xfrm>
            <a:custGeom>
              <a:avLst/>
              <a:gdLst>
                <a:gd name="connsiteX0" fmla="*/ 258790 w 517954"/>
                <a:gd name="connsiteY0" fmla="*/ 0 h 281938"/>
                <a:gd name="connsiteX1" fmla="*/ 0 w 517954"/>
                <a:gd name="connsiteY1" fmla="*/ 141156 h 281938"/>
                <a:gd name="connsiteX2" fmla="*/ 258977 w 517954"/>
                <a:gd name="connsiteY2" fmla="*/ 281938 h 281938"/>
                <a:gd name="connsiteX3" fmla="*/ 517955 w 517954"/>
                <a:gd name="connsiteY3" fmla="*/ 141156 h 281938"/>
                <a:gd name="connsiteX4" fmla="*/ 258790 w 517954"/>
                <a:gd name="connsiteY4" fmla="*/ 0 h 281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7954" h="281938">
                  <a:moveTo>
                    <a:pt x="258790" y="0"/>
                  </a:moveTo>
                  <a:cubicBezTo>
                    <a:pt x="116100" y="0"/>
                    <a:pt x="0" y="63399"/>
                    <a:pt x="0" y="141156"/>
                  </a:cubicBezTo>
                  <a:cubicBezTo>
                    <a:pt x="0" y="218912"/>
                    <a:pt x="116100" y="281938"/>
                    <a:pt x="258977" y="281938"/>
                  </a:cubicBezTo>
                  <a:cubicBezTo>
                    <a:pt x="401855" y="281938"/>
                    <a:pt x="517955" y="218726"/>
                    <a:pt x="517955" y="141156"/>
                  </a:cubicBezTo>
                  <a:cubicBezTo>
                    <a:pt x="517768" y="63399"/>
                    <a:pt x="401668" y="0"/>
                    <a:pt x="258790" y="0"/>
                  </a:cubicBezTo>
                  <a:close/>
                </a:path>
              </a:pathLst>
            </a:custGeom>
            <a:solidFill>
              <a:srgbClr val="FFFFFF"/>
            </a:solidFill>
            <a:ln w="18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xmlns="" id="{DD809638-C9E0-A048-B106-C3BE87BEFF22}"/>
                </a:ext>
              </a:extLst>
            </p:cNvPr>
            <p:cNvSpPr/>
            <p:nvPr/>
          </p:nvSpPr>
          <p:spPr>
            <a:xfrm>
              <a:off x="8501063" y="4693072"/>
              <a:ext cx="530875" cy="294618"/>
            </a:xfrm>
            <a:custGeom>
              <a:avLst/>
              <a:gdLst>
                <a:gd name="connsiteX0" fmla="*/ 265344 w 530875"/>
                <a:gd name="connsiteY0" fmla="*/ 0 h 294618"/>
                <a:gd name="connsiteX1" fmla="*/ 530876 w 530875"/>
                <a:gd name="connsiteY1" fmla="*/ 147309 h 294618"/>
                <a:gd name="connsiteX2" fmla="*/ 265532 w 530875"/>
                <a:gd name="connsiteY2" fmla="*/ 294618 h 294618"/>
                <a:gd name="connsiteX3" fmla="*/ 0 w 530875"/>
                <a:gd name="connsiteY3" fmla="*/ 147309 h 294618"/>
                <a:gd name="connsiteX4" fmla="*/ 265344 w 530875"/>
                <a:gd name="connsiteY4" fmla="*/ 0 h 294618"/>
                <a:gd name="connsiteX5" fmla="*/ 265344 w 530875"/>
                <a:gd name="connsiteY5" fmla="*/ 13239 h 294618"/>
                <a:gd name="connsiteX6" fmla="*/ 13483 w 530875"/>
                <a:gd name="connsiteY6" fmla="*/ 147309 h 294618"/>
                <a:gd name="connsiteX7" fmla="*/ 265532 w 530875"/>
                <a:gd name="connsiteY7" fmla="*/ 281192 h 294618"/>
                <a:gd name="connsiteX8" fmla="*/ 517580 w 530875"/>
                <a:gd name="connsiteY8" fmla="*/ 147309 h 294618"/>
                <a:gd name="connsiteX9" fmla="*/ 265344 w 530875"/>
                <a:gd name="connsiteY9" fmla="*/ 13239 h 294618"/>
                <a:gd name="connsiteX10" fmla="*/ 218717 w 530875"/>
                <a:gd name="connsiteY10" fmla="*/ 161481 h 294618"/>
                <a:gd name="connsiteX11" fmla="*/ 166472 w 530875"/>
                <a:gd name="connsiteY11" fmla="*/ 161481 h 294618"/>
                <a:gd name="connsiteX12" fmla="*/ 185011 w 530875"/>
                <a:gd name="connsiteY12" fmla="*/ 180314 h 294618"/>
                <a:gd name="connsiteX13" fmla="*/ 199991 w 530875"/>
                <a:gd name="connsiteY13" fmla="*/ 171177 h 294618"/>
                <a:gd name="connsiteX14" fmla="*/ 217032 w 530875"/>
                <a:gd name="connsiteY14" fmla="*/ 171177 h 294618"/>
                <a:gd name="connsiteX15" fmla="*/ 184262 w 530875"/>
                <a:gd name="connsiteY15" fmla="*/ 193926 h 294618"/>
                <a:gd name="connsiteX16" fmla="*/ 148121 w 530875"/>
                <a:gd name="connsiteY16" fmla="*/ 157005 h 294618"/>
                <a:gd name="connsiteX17" fmla="*/ 184262 w 530875"/>
                <a:gd name="connsiteY17" fmla="*/ 119898 h 294618"/>
                <a:gd name="connsiteX18" fmla="*/ 218717 w 530875"/>
                <a:gd name="connsiteY18" fmla="*/ 161481 h 294618"/>
                <a:gd name="connsiteX19" fmla="*/ 183887 w 530875"/>
                <a:gd name="connsiteY19" fmla="*/ 132951 h 294618"/>
                <a:gd name="connsiteX20" fmla="*/ 166659 w 530875"/>
                <a:gd name="connsiteY20" fmla="*/ 149360 h 294618"/>
                <a:gd name="connsiteX21" fmla="*/ 200553 w 530875"/>
                <a:gd name="connsiteY21" fmla="*/ 149360 h 294618"/>
                <a:gd name="connsiteX22" fmla="*/ 183887 w 530875"/>
                <a:gd name="connsiteY22" fmla="*/ 132951 h 294618"/>
                <a:gd name="connsiteX23" fmla="*/ 444924 w 530875"/>
                <a:gd name="connsiteY23" fmla="*/ 161481 h 294618"/>
                <a:gd name="connsiteX24" fmla="*/ 392680 w 530875"/>
                <a:gd name="connsiteY24" fmla="*/ 161481 h 294618"/>
                <a:gd name="connsiteX25" fmla="*/ 411218 w 530875"/>
                <a:gd name="connsiteY25" fmla="*/ 180314 h 294618"/>
                <a:gd name="connsiteX26" fmla="*/ 426199 w 530875"/>
                <a:gd name="connsiteY26" fmla="*/ 171177 h 294618"/>
                <a:gd name="connsiteX27" fmla="*/ 443239 w 530875"/>
                <a:gd name="connsiteY27" fmla="*/ 171177 h 294618"/>
                <a:gd name="connsiteX28" fmla="*/ 410469 w 530875"/>
                <a:gd name="connsiteY28" fmla="*/ 193926 h 294618"/>
                <a:gd name="connsiteX29" fmla="*/ 374328 w 530875"/>
                <a:gd name="connsiteY29" fmla="*/ 157005 h 294618"/>
                <a:gd name="connsiteX30" fmla="*/ 410469 w 530875"/>
                <a:gd name="connsiteY30" fmla="*/ 119898 h 294618"/>
                <a:gd name="connsiteX31" fmla="*/ 444924 w 530875"/>
                <a:gd name="connsiteY31" fmla="*/ 161481 h 294618"/>
                <a:gd name="connsiteX32" fmla="*/ 410094 w 530875"/>
                <a:gd name="connsiteY32" fmla="*/ 132951 h 294618"/>
                <a:gd name="connsiteX33" fmla="*/ 392867 w 530875"/>
                <a:gd name="connsiteY33" fmla="*/ 149360 h 294618"/>
                <a:gd name="connsiteX34" fmla="*/ 426760 w 530875"/>
                <a:gd name="connsiteY34" fmla="*/ 149360 h 294618"/>
                <a:gd name="connsiteX35" fmla="*/ 410094 w 530875"/>
                <a:gd name="connsiteY35" fmla="*/ 132951 h 294618"/>
                <a:gd name="connsiteX36" fmla="*/ 56926 w 530875"/>
                <a:gd name="connsiteY36" fmla="*/ 191875 h 294618"/>
                <a:gd name="connsiteX37" fmla="*/ 76401 w 530875"/>
                <a:gd name="connsiteY37" fmla="*/ 191875 h 294618"/>
                <a:gd name="connsiteX38" fmla="*/ 76401 w 530875"/>
                <a:gd name="connsiteY38" fmla="*/ 150106 h 294618"/>
                <a:gd name="connsiteX39" fmla="*/ 118347 w 530875"/>
                <a:gd name="connsiteY39" fmla="*/ 150106 h 294618"/>
                <a:gd name="connsiteX40" fmla="*/ 118347 w 530875"/>
                <a:gd name="connsiteY40" fmla="*/ 192061 h 294618"/>
                <a:gd name="connsiteX41" fmla="*/ 137822 w 530875"/>
                <a:gd name="connsiteY41" fmla="*/ 192061 h 294618"/>
                <a:gd name="connsiteX42" fmla="*/ 137822 w 530875"/>
                <a:gd name="connsiteY42" fmla="*/ 94539 h 294618"/>
                <a:gd name="connsiteX43" fmla="*/ 118347 w 530875"/>
                <a:gd name="connsiteY43" fmla="*/ 94539 h 294618"/>
                <a:gd name="connsiteX44" fmla="*/ 118347 w 530875"/>
                <a:gd name="connsiteY44" fmla="*/ 134443 h 294618"/>
                <a:gd name="connsiteX45" fmla="*/ 76401 w 530875"/>
                <a:gd name="connsiteY45" fmla="*/ 134443 h 294618"/>
                <a:gd name="connsiteX46" fmla="*/ 76401 w 530875"/>
                <a:gd name="connsiteY46" fmla="*/ 94539 h 294618"/>
                <a:gd name="connsiteX47" fmla="*/ 56926 w 530875"/>
                <a:gd name="connsiteY47" fmla="*/ 94539 h 294618"/>
                <a:gd name="connsiteX48" fmla="*/ 56926 w 530875"/>
                <a:gd name="connsiteY48" fmla="*/ 191875 h 294618"/>
                <a:gd name="connsiteX49" fmla="*/ 229578 w 530875"/>
                <a:gd name="connsiteY49" fmla="*/ 191875 h 294618"/>
                <a:gd name="connsiteX50" fmla="*/ 247742 w 530875"/>
                <a:gd name="connsiteY50" fmla="*/ 191875 h 294618"/>
                <a:gd name="connsiteX51" fmla="*/ 247742 w 530875"/>
                <a:gd name="connsiteY51" fmla="*/ 153835 h 294618"/>
                <a:gd name="connsiteX52" fmla="*/ 263284 w 530875"/>
                <a:gd name="connsiteY52" fmla="*/ 133697 h 294618"/>
                <a:gd name="connsiteX53" fmla="*/ 276392 w 530875"/>
                <a:gd name="connsiteY53" fmla="*/ 151038 h 294618"/>
                <a:gd name="connsiteX54" fmla="*/ 276392 w 530875"/>
                <a:gd name="connsiteY54" fmla="*/ 191875 h 294618"/>
                <a:gd name="connsiteX55" fmla="*/ 294556 w 530875"/>
                <a:gd name="connsiteY55" fmla="*/ 191875 h 294618"/>
                <a:gd name="connsiteX56" fmla="*/ 294556 w 530875"/>
                <a:gd name="connsiteY56" fmla="*/ 148614 h 294618"/>
                <a:gd name="connsiteX57" fmla="*/ 268715 w 530875"/>
                <a:gd name="connsiteY57" fmla="*/ 119712 h 294618"/>
                <a:gd name="connsiteX58" fmla="*/ 247180 w 530875"/>
                <a:gd name="connsiteY58" fmla="*/ 131459 h 294618"/>
                <a:gd name="connsiteX59" fmla="*/ 246806 w 530875"/>
                <a:gd name="connsiteY59" fmla="*/ 131459 h 294618"/>
                <a:gd name="connsiteX60" fmla="*/ 246806 w 530875"/>
                <a:gd name="connsiteY60" fmla="*/ 121577 h 294618"/>
                <a:gd name="connsiteX61" fmla="*/ 229578 w 530875"/>
                <a:gd name="connsiteY61" fmla="*/ 121577 h 294618"/>
                <a:gd name="connsiteX62" fmla="*/ 229578 w 530875"/>
                <a:gd name="connsiteY62" fmla="*/ 191875 h 294618"/>
                <a:gd name="connsiteX63" fmla="*/ 310099 w 530875"/>
                <a:gd name="connsiteY63" fmla="*/ 191875 h 294618"/>
                <a:gd name="connsiteX64" fmla="*/ 328263 w 530875"/>
                <a:gd name="connsiteY64" fmla="*/ 191875 h 294618"/>
                <a:gd name="connsiteX65" fmla="*/ 328263 w 530875"/>
                <a:gd name="connsiteY65" fmla="*/ 153835 h 294618"/>
                <a:gd name="connsiteX66" fmla="*/ 355228 w 530875"/>
                <a:gd name="connsiteY66" fmla="*/ 191875 h 294618"/>
                <a:gd name="connsiteX67" fmla="*/ 377886 w 530875"/>
                <a:gd name="connsiteY67" fmla="*/ 191875 h 294618"/>
                <a:gd name="connsiteX68" fmla="*/ 348299 w 530875"/>
                <a:gd name="connsiteY68" fmla="*/ 152530 h 294618"/>
                <a:gd name="connsiteX69" fmla="*/ 374516 w 530875"/>
                <a:gd name="connsiteY69" fmla="*/ 121577 h 294618"/>
                <a:gd name="connsiteX70" fmla="*/ 352794 w 530875"/>
                <a:gd name="connsiteY70" fmla="*/ 121577 h 294618"/>
                <a:gd name="connsiteX71" fmla="*/ 328263 w 530875"/>
                <a:gd name="connsiteY71" fmla="*/ 151971 h 294618"/>
                <a:gd name="connsiteX72" fmla="*/ 328263 w 530875"/>
                <a:gd name="connsiteY72" fmla="*/ 94539 h 294618"/>
                <a:gd name="connsiteX73" fmla="*/ 310099 w 530875"/>
                <a:gd name="connsiteY73" fmla="*/ 94539 h 294618"/>
                <a:gd name="connsiteX74" fmla="*/ 310099 w 530875"/>
                <a:gd name="connsiteY74" fmla="*/ 191875 h 294618"/>
                <a:gd name="connsiteX75" fmla="*/ 455598 w 530875"/>
                <a:gd name="connsiteY75" fmla="*/ 191875 h 294618"/>
                <a:gd name="connsiteX76" fmla="*/ 473762 w 530875"/>
                <a:gd name="connsiteY76" fmla="*/ 191875 h 294618"/>
                <a:gd name="connsiteX77" fmla="*/ 473762 w 530875"/>
                <a:gd name="connsiteY77" fmla="*/ 94539 h 294618"/>
                <a:gd name="connsiteX78" fmla="*/ 455598 w 530875"/>
                <a:gd name="connsiteY78" fmla="*/ 94539 h 294618"/>
                <a:gd name="connsiteX79" fmla="*/ 455598 w 530875"/>
                <a:gd name="connsiteY79" fmla="*/ 191875 h 294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</a:cxnLst>
              <a:rect l="l" t="t" r="r" b="b"/>
              <a:pathLst>
                <a:path w="530875" h="294618">
                  <a:moveTo>
                    <a:pt x="265344" y="0"/>
                  </a:moveTo>
                  <a:cubicBezTo>
                    <a:pt x="411967" y="0"/>
                    <a:pt x="530876" y="66009"/>
                    <a:pt x="530876" y="147309"/>
                  </a:cubicBezTo>
                  <a:cubicBezTo>
                    <a:pt x="530876" y="228609"/>
                    <a:pt x="411967" y="294618"/>
                    <a:pt x="265532" y="294618"/>
                  </a:cubicBezTo>
                  <a:cubicBezTo>
                    <a:pt x="118909" y="294618"/>
                    <a:pt x="0" y="228609"/>
                    <a:pt x="0" y="147309"/>
                  </a:cubicBezTo>
                  <a:cubicBezTo>
                    <a:pt x="0" y="66009"/>
                    <a:pt x="118909" y="0"/>
                    <a:pt x="265344" y="0"/>
                  </a:cubicBezTo>
                  <a:close/>
                  <a:moveTo>
                    <a:pt x="265344" y="13239"/>
                  </a:moveTo>
                  <a:cubicBezTo>
                    <a:pt x="126399" y="13239"/>
                    <a:pt x="13483" y="73468"/>
                    <a:pt x="13483" y="147309"/>
                  </a:cubicBezTo>
                  <a:cubicBezTo>
                    <a:pt x="13483" y="221150"/>
                    <a:pt x="126399" y="281192"/>
                    <a:pt x="265532" y="281192"/>
                  </a:cubicBezTo>
                  <a:cubicBezTo>
                    <a:pt x="404664" y="281192"/>
                    <a:pt x="517580" y="221150"/>
                    <a:pt x="517580" y="147309"/>
                  </a:cubicBezTo>
                  <a:cubicBezTo>
                    <a:pt x="517393" y="73468"/>
                    <a:pt x="404477" y="13239"/>
                    <a:pt x="265344" y="13239"/>
                  </a:cubicBezTo>
                  <a:close/>
                  <a:moveTo>
                    <a:pt x="218717" y="161481"/>
                  </a:moveTo>
                  <a:lnTo>
                    <a:pt x="166472" y="161481"/>
                  </a:lnTo>
                  <a:cubicBezTo>
                    <a:pt x="167034" y="174347"/>
                    <a:pt x="174337" y="180314"/>
                    <a:pt x="185011" y="180314"/>
                  </a:cubicBezTo>
                  <a:cubicBezTo>
                    <a:pt x="193063" y="180314"/>
                    <a:pt x="198493" y="175838"/>
                    <a:pt x="199991" y="171177"/>
                  </a:cubicBezTo>
                  <a:lnTo>
                    <a:pt x="217032" y="171177"/>
                  </a:lnTo>
                  <a:cubicBezTo>
                    <a:pt x="212538" y="186654"/>
                    <a:pt x="199991" y="193926"/>
                    <a:pt x="184262" y="193926"/>
                  </a:cubicBezTo>
                  <a:cubicBezTo>
                    <a:pt x="161978" y="193926"/>
                    <a:pt x="148121" y="178635"/>
                    <a:pt x="148121" y="157005"/>
                  </a:cubicBezTo>
                  <a:cubicBezTo>
                    <a:pt x="148121" y="135935"/>
                    <a:pt x="162727" y="119898"/>
                    <a:pt x="184262" y="119898"/>
                  </a:cubicBezTo>
                  <a:cubicBezTo>
                    <a:pt x="208605" y="119712"/>
                    <a:pt x="220215" y="139850"/>
                    <a:pt x="218717" y="161481"/>
                  </a:cubicBezTo>
                  <a:close/>
                  <a:moveTo>
                    <a:pt x="183887" y="132951"/>
                  </a:moveTo>
                  <a:cubicBezTo>
                    <a:pt x="173026" y="132951"/>
                    <a:pt x="167408" y="140223"/>
                    <a:pt x="166659" y="149360"/>
                  </a:cubicBezTo>
                  <a:lnTo>
                    <a:pt x="200553" y="149360"/>
                  </a:lnTo>
                  <a:cubicBezTo>
                    <a:pt x="199242" y="139664"/>
                    <a:pt x="195123" y="132951"/>
                    <a:pt x="183887" y="132951"/>
                  </a:cubicBezTo>
                  <a:close/>
                  <a:moveTo>
                    <a:pt x="444924" y="161481"/>
                  </a:moveTo>
                  <a:lnTo>
                    <a:pt x="392680" y="161481"/>
                  </a:lnTo>
                  <a:cubicBezTo>
                    <a:pt x="393241" y="174347"/>
                    <a:pt x="400544" y="180314"/>
                    <a:pt x="411218" y="180314"/>
                  </a:cubicBezTo>
                  <a:cubicBezTo>
                    <a:pt x="419270" y="180314"/>
                    <a:pt x="424701" y="175838"/>
                    <a:pt x="426199" y="171177"/>
                  </a:cubicBezTo>
                  <a:lnTo>
                    <a:pt x="443239" y="171177"/>
                  </a:lnTo>
                  <a:cubicBezTo>
                    <a:pt x="438932" y="186654"/>
                    <a:pt x="426199" y="193926"/>
                    <a:pt x="410469" y="193926"/>
                  </a:cubicBezTo>
                  <a:cubicBezTo>
                    <a:pt x="388185" y="193926"/>
                    <a:pt x="374328" y="178635"/>
                    <a:pt x="374328" y="157005"/>
                  </a:cubicBezTo>
                  <a:cubicBezTo>
                    <a:pt x="374328" y="135935"/>
                    <a:pt x="388934" y="119898"/>
                    <a:pt x="410469" y="119898"/>
                  </a:cubicBezTo>
                  <a:cubicBezTo>
                    <a:pt x="434625" y="119712"/>
                    <a:pt x="446235" y="139850"/>
                    <a:pt x="444924" y="161481"/>
                  </a:cubicBezTo>
                  <a:close/>
                  <a:moveTo>
                    <a:pt x="410094" y="132951"/>
                  </a:moveTo>
                  <a:cubicBezTo>
                    <a:pt x="399234" y="132951"/>
                    <a:pt x="393616" y="140223"/>
                    <a:pt x="392867" y="149360"/>
                  </a:cubicBezTo>
                  <a:lnTo>
                    <a:pt x="426760" y="149360"/>
                  </a:lnTo>
                  <a:cubicBezTo>
                    <a:pt x="425450" y="139664"/>
                    <a:pt x="421330" y="132951"/>
                    <a:pt x="410094" y="132951"/>
                  </a:cubicBezTo>
                  <a:close/>
                  <a:moveTo>
                    <a:pt x="56926" y="191875"/>
                  </a:moveTo>
                  <a:lnTo>
                    <a:pt x="76401" y="191875"/>
                  </a:lnTo>
                  <a:lnTo>
                    <a:pt x="76401" y="150106"/>
                  </a:lnTo>
                  <a:lnTo>
                    <a:pt x="118347" y="150106"/>
                  </a:lnTo>
                  <a:lnTo>
                    <a:pt x="118347" y="192061"/>
                  </a:lnTo>
                  <a:lnTo>
                    <a:pt x="137822" y="192061"/>
                  </a:lnTo>
                  <a:lnTo>
                    <a:pt x="137822" y="94539"/>
                  </a:lnTo>
                  <a:lnTo>
                    <a:pt x="118347" y="94539"/>
                  </a:lnTo>
                  <a:lnTo>
                    <a:pt x="118347" y="134443"/>
                  </a:lnTo>
                  <a:lnTo>
                    <a:pt x="76401" y="134443"/>
                  </a:lnTo>
                  <a:lnTo>
                    <a:pt x="76401" y="94539"/>
                  </a:lnTo>
                  <a:lnTo>
                    <a:pt x="56926" y="94539"/>
                  </a:lnTo>
                  <a:lnTo>
                    <a:pt x="56926" y="191875"/>
                  </a:lnTo>
                  <a:close/>
                  <a:moveTo>
                    <a:pt x="229578" y="191875"/>
                  </a:moveTo>
                  <a:lnTo>
                    <a:pt x="247742" y="191875"/>
                  </a:lnTo>
                  <a:lnTo>
                    <a:pt x="247742" y="153835"/>
                  </a:lnTo>
                  <a:cubicBezTo>
                    <a:pt x="247742" y="139477"/>
                    <a:pt x="252798" y="133697"/>
                    <a:pt x="263284" y="133697"/>
                  </a:cubicBezTo>
                  <a:cubicBezTo>
                    <a:pt x="272273" y="133697"/>
                    <a:pt x="276392" y="139477"/>
                    <a:pt x="276392" y="151038"/>
                  </a:cubicBezTo>
                  <a:lnTo>
                    <a:pt x="276392" y="191875"/>
                  </a:lnTo>
                  <a:lnTo>
                    <a:pt x="294556" y="191875"/>
                  </a:lnTo>
                  <a:lnTo>
                    <a:pt x="294556" y="148614"/>
                  </a:lnTo>
                  <a:cubicBezTo>
                    <a:pt x="294556" y="131273"/>
                    <a:pt x="289313" y="119712"/>
                    <a:pt x="268715" y="119712"/>
                  </a:cubicBezTo>
                  <a:cubicBezTo>
                    <a:pt x="260476" y="119712"/>
                    <a:pt x="252049" y="123441"/>
                    <a:pt x="247180" y="131459"/>
                  </a:cubicBezTo>
                  <a:lnTo>
                    <a:pt x="246806" y="131459"/>
                  </a:lnTo>
                  <a:lnTo>
                    <a:pt x="246806" y="121577"/>
                  </a:lnTo>
                  <a:lnTo>
                    <a:pt x="229578" y="121577"/>
                  </a:lnTo>
                  <a:lnTo>
                    <a:pt x="229578" y="191875"/>
                  </a:lnTo>
                  <a:close/>
                  <a:moveTo>
                    <a:pt x="310099" y="191875"/>
                  </a:moveTo>
                  <a:lnTo>
                    <a:pt x="328263" y="191875"/>
                  </a:lnTo>
                  <a:lnTo>
                    <a:pt x="328263" y="153835"/>
                  </a:lnTo>
                  <a:lnTo>
                    <a:pt x="355228" y="191875"/>
                  </a:lnTo>
                  <a:lnTo>
                    <a:pt x="377886" y="191875"/>
                  </a:lnTo>
                  <a:lnTo>
                    <a:pt x="348299" y="152530"/>
                  </a:lnTo>
                  <a:lnTo>
                    <a:pt x="374516" y="121577"/>
                  </a:lnTo>
                  <a:lnTo>
                    <a:pt x="352794" y="121577"/>
                  </a:lnTo>
                  <a:lnTo>
                    <a:pt x="328263" y="151971"/>
                  </a:lnTo>
                  <a:lnTo>
                    <a:pt x="328263" y="94539"/>
                  </a:lnTo>
                  <a:lnTo>
                    <a:pt x="310099" y="94539"/>
                  </a:lnTo>
                  <a:lnTo>
                    <a:pt x="310099" y="191875"/>
                  </a:lnTo>
                  <a:close/>
                  <a:moveTo>
                    <a:pt x="455598" y="191875"/>
                  </a:moveTo>
                  <a:lnTo>
                    <a:pt x="473762" y="191875"/>
                  </a:lnTo>
                  <a:lnTo>
                    <a:pt x="473762" y="94539"/>
                  </a:lnTo>
                  <a:lnTo>
                    <a:pt x="455598" y="94539"/>
                  </a:lnTo>
                  <a:lnTo>
                    <a:pt x="455598" y="191875"/>
                  </a:lnTo>
                  <a:close/>
                </a:path>
              </a:pathLst>
            </a:custGeom>
            <a:solidFill>
              <a:srgbClr val="ED1C24"/>
            </a:solidFill>
            <a:ln w="18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" name="Gleichschenkliges Dreieck 26">
            <a:extLst>
              <a:ext uri="{FF2B5EF4-FFF2-40B4-BE49-F238E27FC236}">
                <a16:creationId xmlns:a16="http://schemas.microsoft.com/office/drawing/2014/main" xmlns="" id="{17977D00-5433-A54D-9AF7-3F64F401B9D5}"/>
              </a:ext>
            </a:extLst>
          </p:cNvPr>
          <p:cNvSpPr/>
          <p:nvPr userDrawn="1"/>
        </p:nvSpPr>
        <p:spPr>
          <a:xfrm rot="5400000">
            <a:off x="-850000" y="2372676"/>
            <a:ext cx="3616506" cy="1924541"/>
          </a:xfrm>
          <a:custGeom>
            <a:avLst/>
            <a:gdLst>
              <a:gd name="connsiteX0" fmla="*/ 0 w 3869441"/>
              <a:gd name="connsiteY0" fmla="*/ 1925121 h 1925121"/>
              <a:gd name="connsiteX1" fmla="*/ 1944162 w 3869441"/>
              <a:gd name="connsiteY1" fmla="*/ 0 h 1925121"/>
              <a:gd name="connsiteX2" fmla="*/ 3869441 w 3869441"/>
              <a:gd name="connsiteY2" fmla="*/ 1925121 h 1925121"/>
              <a:gd name="connsiteX3" fmla="*/ 0 w 3869441"/>
              <a:gd name="connsiteY3" fmla="*/ 1925121 h 1925121"/>
              <a:gd name="connsiteX0" fmla="*/ 0 w 3869441"/>
              <a:gd name="connsiteY0" fmla="*/ 1925121 h 1928585"/>
              <a:gd name="connsiteX1" fmla="*/ 1944162 w 3869441"/>
              <a:gd name="connsiteY1" fmla="*/ 0 h 1928585"/>
              <a:gd name="connsiteX2" fmla="*/ 3869441 w 3869441"/>
              <a:gd name="connsiteY2" fmla="*/ 1925121 h 1928585"/>
              <a:gd name="connsiteX3" fmla="*/ 3620909 w 3869441"/>
              <a:gd name="connsiteY3" fmla="*/ 1928585 h 1928585"/>
              <a:gd name="connsiteX4" fmla="*/ 0 w 3869441"/>
              <a:gd name="connsiteY4" fmla="*/ 1925121 h 1928585"/>
              <a:gd name="connsiteX0" fmla="*/ 0 w 3645462"/>
              <a:gd name="connsiteY0" fmla="*/ 1925121 h 1928585"/>
              <a:gd name="connsiteX1" fmla="*/ 1944162 w 3645462"/>
              <a:gd name="connsiteY1" fmla="*/ 0 h 1928585"/>
              <a:gd name="connsiteX2" fmla="*/ 3623523 w 3645462"/>
              <a:gd name="connsiteY2" fmla="*/ 1675740 h 1928585"/>
              <a:gd name="connsiteX3" fmla="*/ 3620909 w 3645462"/>
              <a:gd name="connsiteY3" fmla="*/ 1928585 h 1928585"/>
              <a:gd name="connsiteX4" fmla="*/ 0 w 3645462"/>
              <a:gd name="connsiteY4" fmla="*/ 1925121 h 1928585"/>
              <a:gd name="connsiteX0" fmla="*/ 0 w 3658733"/>
              <a:gd name="connsiteY0" fmla="*/ 1925121 h 1928585"/>
              <a:gd name="connsiteX1" fmla="*/ 1944162 w 3658733"/>
              <a:gd name="connsiteY1" fmla="*/ 0 h 1928585"/>
              <a:gd name="connsiteX2" fmla="*/ 3623523 w 3658733"/>
              <a:gd name="connsiteY2" fmla="*/ 1675740 h 1928585"/>
              <a:gd name="connsiteX3" fmla="*/ 3620909 w 3658733"/>
              <a:gd name="connsiteY3" fmla="*/ 1928585 h 1928585"/>
              <a:gd name="connsiteX4" fmla="*/ 0 w 3658733"/>
              <a:gd name="connsiteY4" fmla="*/ 1925121 h 1928585"/>
              <a:gd name="connsiteX0" fmla="*/ 0 w 3623523"/>
              <a:gd name="connsiteY0" fmla="*/ 1925121 h 1928585"/>
              <a:gd name="connsiteX1" fmla="*/ 1944162 w 3623523"/>
              <a:gd name="connsiteY1" fmla="*/ 0 h 1928585"/>
              <a:gd name="connsiteX2" fmla="*/ 3623523 w 3623523"/>
              <a:gd name="connsiteY2" fmla="*/ 1675740 h 1928585"/>
              <a:gd name="connsiteX3" fmla="*/ 3620909 w 3623523"/>
              <a:gd name="connsiteY3" fmla="*/ 1928585 h 1928585"/>
              <a:gd name="connsiteX4" fmla="*/ 0 w 3623523"/>
              <a:gd name="connsiteY4" fmla="*/ 1925121 h 1928585"/>
              <a:gd name="connsiteX0" fmla="*/ 0 w 3623523"/>
              <a:gd name="connsiteY0" fmla="*/ 1925121 h 1928585"/>
              <a:gd name="connsiteX1" fmla="*/ 1944162 w 3623523"/>
              <a:gd name="connsiteY1" fmla="*/ 0 h 1928585"/>
              <a:gd name="connsiteX2" fmla="*/ 3623523 w 3623523"/>
              <a:gd name="connsiteY2" fmla="*/ 1675740 h 1928585"/>
              <a:gd name="connsiteX3" fmla="*/ 3620909 w 3623523"/>
              <a:gd name="connsiteY3" fmla="*/ 1928585 h 1928585"/>
              <a:gd name="connsiteX4" fmla="*/ 0 w 3623523"/>
              <a:gd name="connsiteY4" fmla="*/ 1925121 h 1928585"/>
              <a:gd name="connsiteX0" fmla="*/ 0 w 3624396"/>
              <a:gd name="connsiteY0" fmla="*/ 1925121 h 1928585"/>
              <a:gd name="connsiteX1" fmla="*/ 1944162 w 3624396"/>
              <a:gd name="connsiteY1" fmla="*/ 0 h 1928585"/>
              <a:gd name="connsiteX2" fmla="*/ 3623523 w 3624396"/>
              <a:gd name="connsiteY2" fmla="*/ 1675740 h 1928585"/>
              <a:gd name="connsiteX3" fmla="*/ 3624204 w 3624396"/>
              <a:gd name="connsiteY3" fmla="*/ 1928585 h 1928585"/>
              <a:gd name="connsiteX4" fmla="*/ 0 w 3624396"/>
              <a:gd name="connsiteY4" fmla="*/ 1925121 h 1928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4396" h="1928585">
                <a:moveTo>
                  <a:pt x="0" y="1925121"/>
                </a:moveTo>
                <a:lnTo>
                  <a:pt x="1944162" y="0"/>
                </a:lnTo>
                <a:lnTo>
                  <a:pt x="3623523" y="1675740"/>
                </a:lnTo>
                <a:cubicBezTo>
                  <a:pt x="3622654" y="1672276"/>
                  <a:pt x="3625076" y="1831603"/>
                  <a:pt x="3624204" y="1928585"/>
                </a:cubicBezTo>
                <a:lnTo>
                  <a:pt x="0" y="1925121"/>
                </a:lnTo>
                <a:close/>
              </a:path>
            </a:pathLst>
          </a:custGeom>
          <a:solidFill>
            <a:srgbClr val="E100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13" noProof="0" dirty="0"/>
          </a:p>
        </p:txBody>
      </p:sp>
      <p:sp>
        <p:nvSpPr>
          <p:cNvPr id="15" name="Gleichschenkliges Dreieck 8">
            <a:extLst>
              <a:ext uri="{FF2B5EF4-FFF2-40B4-BE49-F238E27FC236}">
                <a16:creationId xmlns:a16="http://schemas.microsoft.com/office/drawing/2014/main" xmlns="" id="{A0E1DA50-AEF6-C44E-8F23-1EFDEA4EDF98}"/>
              </a:ext>
            </a:extLst>
          </p:cNvPr>
          <p:cNvSpPr/>
          <p:nvPr userDrawn="1"/>
        </p:nvSpPr>
        <p:spPr>
          <a:xfrm rot="16200000" flipV="1">
            <a:off x="121200" y="3340676"/>
            <a:ext cx="1675563" cy="1925999"/>
          </a:xfrm>
          <a:custGeom>
            <a:avLst/>
            <a:gdLst>
              <a:gd name="connsiteX0" fmla="*/ 0 w 6284026"/>
              <a:gd name="connsiteY0" fmla="*/ 2895600 h 2895600"/>
              <a:gd name="connsiteX1" fmla="*/ 3052026 w 6284026"/>
              <a:gd name="connsiteY1" fmla="*/ 0 h 2895600"/>
              <a:gd name="connsiteX2" fmla="*/ 6284026 w 6284026"/>
              <a:gd name="connsiteY2" fmla="*/ 2895600 h 2895600"/>
              <a:gd name="connsiteX3" fmla="*/ 0 w 6284026"/>
              <a:gd name="connsiteY3" fmla="*/ 2895600 h 2895600"/>
              <a:gd name="connsiteX0" fmla="*/ 0 w 3064576"/>
              <a:gd name="connsiteY0" fmla="*/ 2895600 h 2895600"/>
              <a:gd name="connsiteX1" fmla="*/ 3052026 w 3064576"/>
              <a:gd name="connsiteY1" fmla="*/ 0 h 2895600"/>
              <a:gd name="connsiteX2" fmla="*/ 3064576 w 3064576"/>
              <a:gd name="connsiteY2" fmla="*/ 2895600 h 2895600"/>
              <a:gd name="connsiteX3" fmla="*/ 0 w 3064576"/>
              <a:gd name="connsiteY3" fmla="*/ 2895600 h 2895600"/>
              <a:gd name="connsiteX0" fmla="*/ 0 w 3064576"/>
              <a:gd name="connsiteY0" fmla="*/ 2899640 h 2899640"/>
              <a:gd name="connsiteX1" fmla="*/ 3056127 w 3064576"/>
              <a:gd name="connsiteY1" fmla="*/ 0 h 2899640"/>
              <a:gd name="connsiteX2" fmla="*/ 3064576 w 3064576"/>
              <a:gd name="connsiteY2" fmla="*/ 2899640 h 2899640"/>
              <a:gd name="connsiteX3" fmla="*/ 0 w 3064576"/>
              <a:gd name="connsiteY3" fmla="*/ 2899640 h 2899640"/>
              <a:gd name="connsiteX0" fmla="*/ 0 w 3065564"/>
              <a:gd name="connsiteY0" fmla="*/ 2891556 h 2891556"/>
              <a:gd name="connsiteX1" fmla="*/ 3064327 w 3065564"/>
              <a:gd name="connsiteY1" fmla="*/ 1 h 2891556"/>
              <a:gd name="connsiteX2" fmla="*/ 3064576 w 3065564"/>
              <a:gd name="connsiteY2" fmla="*/ 2891556 h 2891556"/>
              <a:gd name="connsiteX3" fmla="*/ 0 w 3065564"/>
              <a:gd name="connsiteY3" fmla="*/ 2891556 h 2891556"/>
              <a:gd name="connsiteX0" fmla="*/ 0 w 3065562"/>
              <a:gd name="connsiteY0" fmla="*/ 2891554 h 2896769"/>
              <a:gd name="connsiteX1" fmla="*/ 3064327 w 3065562"/>
              <a:gd name="connsiteY1" fmla="*/ -1 h 2896769"/>
              <a:gd name="connsiteX2" fmla="*/ 3064576 w 3065562"/>
              <a:gd name="connsiteY2" fmla="*/ 2891554 h 2896769"/>
              <a:gd name="connsiteX3" fmla="*/ 621093 w 3065562"/>
              <a:gd name="connsiteY3" fmla="*/ 2896769 h 2896769"/>
              <a:gd name="connsiteX4" fmla="*/ 0 w 3065562"/>
              <a:gd name="connsiteY4" fmla="*/ 2891554 h 2896769"/>
              <a:gd name="connsiteX0" fmla="*/ -1 w 2657942"/>
              <a:gd name="connsiteY0" fmla="*/ 2500828 h 2896771"/>
              <a:gd name="connsiteX1" fmla="*/ 2656705 w 2657942"/>
              <a:gd name="connsiteY1" fmla="*/ 1 h 2896771"/>
              <a:gd name="connsiteX2" fmla="*/ 2656954 w 2657942"/>
              <a:gd name="connsiteY2" fmla="*/ 2891556 h 2896771"/>
              <a:gd name="connsiteX3" fmla="*/ 213471 w 2657942"/>
              <a:gd name="connsiteY3" fmla="*/ 2896771 h 2896771"/>
              <a:gd name="connsiteX4" fmla="*/ -1 w 2657942"/>
              <a:gd name="connsiteY4" fmla="*/ 2500828 h 2896771"/>
              <a:gd name="connsiteX0" fmla="*/ 6865 w 2664806"/>
              <a:gd name="connsiteY0" fmla="*/ 2500826 h 2896774"/>
              <a:gd name="connsiteX1" fmla="*/ 2663571 w 2664806"/>
              <a:gd name="connsiteY1" fmla="*/ -1 h 2896774"/>
              <a:gd name="connsiteX2" fmla="*/ 2663820 w 2664806"/>
              <a:gd name="connsiteY2" fmla="*/ 2891554 h 2896774"/>
              <a:gd name="connsiteX3" fmla="*/ 0 w 2664806"/>
              <a:gd name="connsiteY3" fmla="*/ 2896773 h 2896774"/>
              <a:gd name="connsiteX4" fmla="*/ 6865 w 2664806"/>
              <a:gd name="connsiteY4" fmla="*/ 2500826 h 2896774"/>
              <a:gd name="connsiteX0" fmla="*/ 172 w 2664807"/>
              <a:gd name="connsiteY0" fmla="*/ 2513487 h 2896774"/>
              <a:gd name="connsiteX1" fmla="*/ 2663571 w 2664807"/>
              <a:gd name="connsiteY1" fmla="*/ 0 h 2896774"/>
              <a:gd name="connsiteX2" fmla="*/ 2663820 w 2664807"/>
              <a:gd name="connsiteY2" fmla="*/ 2891555 h 2896774"/>
              <a:gd name="connsiteX3" fmla="*/ 0 w 2664807"/>
              <a:gd name="connsiteY3" fmla="*/ 2896774 h 2896774"/>
              <a:gd name="connsiteX4" fmla="*/ 172 w 2664807"/>
              <a:gd name="connsiteY4" fmla="*/ 2513487 h 2896774"/>
              <a:gd name="connsiteX0" fmla="*/ 172 w 2664807"/>
              <a:gd name="connsiteY0" fmla="*/ 2513487 h 2896774"/>
              <a:gd name="connsiteX1" fmla="*/ 2663571 w 2664807"/>
              <a:gd name="connsiteY1" fmla="*/ 0 h 2896774"/>
              <a:gd name="connsiteX2" fmla="*/ 2663820 w 2664807"/>
              <a:gd name="connsiteY2" fmla="*/ 2891555 h 2896774"/>
              <a:gd name="connsiteX3" fmla="*/ 0 w 2664807"/>
              <a:gd name="connsiteY3" fmla="*/ 2896774 h 2896774"/>
              <a:gd name="connsiteX4" fmla="*/ 172 w 2664807"/>
              <a:gd name="connsiteY4" fmla="*/ 2513487 h 2896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4807" h="2896774">
                <a:moveTo>
                  <a:pt x="172" y="2513487"/>
                </a:moveTo>
                <a:lnTo>
                  <a:pt x="2663571" y="0"/>
                </a:lnTo>
                <a:cubicBezTo>
                  <a:pt x="2667754" y="965200"/>
                  <a:pt x="2659637" y="1926355"/>
                  <a:pt x="2663820" y="2891555"/>
                </a:cubicBezTo>
                <a:lnTo>
                  <a:pt x="0" y="2896774"/>
                </a:lnTo>
                <a:cubicBezTo>
                  <a:pt x="57" y="2769012"/>
                  <a:pt x="115" y="2641249"/>
                  <a:pt x="172" y="2513487"/>
                </a:cubicBezTo>
                <a:close/>
              </a:path>
            </a:pathLst>
          </a:custGeom>
          <a:solidFill>
            <a:srgbClr val="C30005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de-DE" noProof="0" dirty="0">
              <a:solidFill>
                <a:schemeClr val="tx1"/>
              </a:solidFill>
              <a:latin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139711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wrap="square" lIns="144000" tIns="72000" rIns="90000" bIns="108000" anchor="ctr" anchorCtr="0"/>
          <a:lstStyle>
            <a:lvl1pPr marL="0" indent="0" algn="ctr">
              <a:buFont typeface="Arial" panose="020B0604020202020204" pitchFamily="34" charset="0"/>
              <a:buNone/>
              <a:defRPr lang="de-DE" sz="800"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defRPr>
            </a:lvl1pPr>
          </a:lstStyle>
          <a:p>
            <a:pPr lvl="0">
              <a:buClr>
                <a:srgbClr val="AFB4B9"/>
              </a:buClr>
            </a:pPr>
            <a:r>
              <a:rPr lang="en-US" noProof="0"/>
              <a:t>Click icon to add picture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911C91C-BF5F-D846-B3D4-C1B7DFA7018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7238544" y="4767977"/>
            <a:ext cx="1056928" cy="12537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F6973"/>
                </a:solidFill>
              </a:defRPr>
            </a:lvl1pPr>
          </a:lstStyle>
          <a:p>
            <a:pPr algn="r"/>
            <a:fld id="{D3921A94-2C06-EF44-A870-A48BF422ADBF}" type="slidenum">
              <a:rPr lang="de-DE" smtClean="0"/>
              <a:pPr algn="r"/>
              <a:t>‹#›</a:t>
            </a:fld>
            <a:endParaRPr lang="de-DE"/>
          </a:p>
        </p:txBody>
      </p:sp>
      <p:grpSp>
        <p:nvGrpSpPr>
          <p:cNvPr id="6" name="Picture 10">
            <a:extLst>
              <a:ext uri="{FF2B5EF4-FFF2-40B4-BE49-F238E27FC236}">
                <a16:creationId xmlns:a16="http://schemas.microsoft.com/office/drawing/2014/main" xmlns="" id="{2F08CFA3-5E4E-FA47-A081-D2D40DF27A65}"/>
              </a:ext>
            </a:extLst>
          </p:cNvPr>
          <p:cNvGrpSpPr/>
          <p:nvPr userDrawn="1"/>
        </p:nvGrpSpPr>
        <p:grpSpPr>
          <a:xfrm>
            <a:off x="8501063" y="4693072"/>
            <a:ext cx="531812" cy="294618"/>
            <a:chOff x="8501063" y="4693072"/>
            <a:chExt cx="531812" cy="294618"/>
          </a:xfrm>
          <a:noFill/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xmlns="" id="{6AA72A0A-CE59-984F-83B1-40F4CF3E4710}"/>
                </a:ext>
              </a:extLst>
            </p:cNvPr>
            <p:cNvSpPr/>
            <p:nvPr/>
          </p:nvSpPr>
          <p:spPr>
            <a:xfrm>
              <a:off x="8507617" y="4699411"/>
              <a:ext cx="517954" cy="281938"/>
            </a:xfrm>
            <a:custGeom>
              <a:avLst/>
              <a:gdLst>
                <a:gd name="connsiteX0" fmla="*/ 258790 w 517954"/>
                <a:gd name="connsiteY0" fmla="*/ 0 h 281938"/>
                <a:gd name="connsiteX1" fmla="*/ 0 w 517954"/>
                <a:gd name="connsiteY1" fmla="*/ 141156 h 281938"/>
                <a:gd name="connsiteX2" fmla="*/ 258977 w 517954"/>
                <a:gd name="connsiteY2" fmla="*/ 281938 h 281938"/>
                <a:gd name="connsiteX3" fmla="*/ 517955 w 517954"/>
                <a:gd name="connsiteY3" fmla="*/ 141156 h 281938"/>
                <a:gd name="connsiteX4" fmla="*/ 258790 w 517954"/>
                <a:gd name="connsiteY4" fmla="*/ 0 h 281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7954" h="281938">
                  <a:moveTo>
                    <a:pt x="258790" y="0"/>
                  </a:moveTo>
                  <a:cubicBezTo>
                    <a:pt x="116100" y="0"/>
                    <a:pt x="0" y="63399"/>
                    <a:pt x="0" y="141156"/>
                  </a:cubicBezTo>
                  <a:cubicBezTo>
                    <a:pt x="0" y="218912"/>
                    <a:pt x="116100" y="281938"/>
                    <a:pt x="258977" y="281938"/>
                  </a:cubicBezTo>
                  <a:cubicBezTo>
                    <a:pt x="401855" y="281938"/>
                    <a:pt x="517955" y="218726"/>
                    <a:pt x="517955" y="141156"/>
                  </a:cubicBezTo>
                  <a:cubicBezTo>
                    <a:pt x="517768" y="63399"/>
                    <a:pt x="401668" y="0"/>
                    <a:pt x="258790" y="0"/>
                  </a:cubicBezTo>
                  <a:close/>
                </a:path>
              </a:pathLst>
            </a:custGeom>
            <a:solidFill>
              <a:srgbClr val="FFFFFF"/>
            </a:solidFill>
            <a:ln w="18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xmlns="" id="{25CB93BB-6E83-D243-9134-00122E6B16A9}"/>
                </a:ext>
              </a:extLst>
            </p:cNvPr>
            <p:cNvSpPr/>
            <p:nvPr/>
          </p:nvSpPr>
          <p:spPr>
            <a:xfrm>
              <a:off x="8501063" y="4693072"/>
              <a:ext cx="530875" cy="294618"/>
            </a:xfrm>
            <a:custGeom>
              <a:avLst/>
              <a:gdLst>
                <a:gd name="connsiteX0" fmla="*/ 265344 w 530875"/>
                <a:gd name="connsiteY0" fmla="*/ 0 h 294618"/>
                <a:gd name="connsiteX1" fmla="*/ 530876 w 530875"/>
                <a:gd name="connsiteY1" fmla="*/ 147309 h 294618"/>
                <a:gd name="connsiteX2" fmla="*/ 265532 w 530875"/>
                <a:gd name="connsiteY2" fmla="*/ 294618 h 294618"/>
                <a:gd name="connsiteX3" fmla="*/ 0 w 530875"/>
                <a:gd name="connsiteY3" fmla="*/ 147309 h 294618"/>
                <a:gd name="connsiteX4" fmla="*/ 265344 w 530875"/>
                <a:gd name="connsiteY4" fmla="*/ 0 h 294618"/>
                <a:gd name="connsiteX5" fmla="*/ 265344 w 530875"/>
                <a:gd name="connsiteY5" fmla="*/ 13239 h 294618"/>
                <a:gd name="connsiteX6" fmla="*/ 13483 w 530875"/>
                <a:gd name="connsiteY6" fmla="*/ 147309 h 294618"/>
                <a:gd name="connsiteX7" fmla="*/ 265532 w 530875"/>
                <a:gd name="connsiteY7" fmla="*/ 281192 h 294618"/>
                <a:gd name="connsiteX8" fmla="*/ 517580 w 530875"/>
                <a:gd name="connsiteY8" fmla="*/ 147309 h 294618"/>
                <a:gd name="connsiteX9" fmla="*/ 265344 w 530875"/>
                <a:gd name="connsiteY9" fmla="*/ 13239 h 294618"/>
                <a:gd name="connsiteX10" fmla="*/ 218717 w 530875"/>
                <a:gd name="connsiteY10" fmla="*/ 161481 h 294618"/>
                <a:gd name="connsiteX11" fmla="*/ 166472 w 530875"/>
                <a:gd name="connsiteY11" fmla="*/ 161481 h 294618"/>
                <a:gd name="connsiteX12" fmla="*/ 185011 w 530875"/>
                <a:gd name="connsiteY12" fmla="*/ 180314 h 294618"/>
                <a:gd name="connsiteX13" fmla="*/ 199991 w 530875"/>
                <a:gd name="connsiteY13" fmla="*/ 171177 h 294618"/>
                <a:gd name="connsiteX14" fmla="*/ 217032 w 530875"/>
                <a:gd name="connsiteY14" fmla="*/ 171177 h 294618"/>
                <a:gd name="connsiteX15" fmla="*/ 184262 w 530875"/>
                <a:gd name="connsiteY15" fmla="*/ 193926 h 294618"/>
                <a:gd name="connsiteX16" fmla="*/ 148121 w 530875"/>
                <a:gd name="connsiteY16" fmla="*/ 157005 h 294618"/>
                <a:gd name="connsiteX17" fmla="*/ 184262 w 530875"/>
                <a:gd name="connsiteY17" fmla="*/ 119898 h 294618"/>
                <a:gd name="connsiteX18" fmla="*/ 218717 w 530875"/>
                <a:gd name="connsiteY18" fmla="*/ 161481 h 294618"/>
                <a:gd name="connsiteX19" fmla="*/ 183887 w 530875"/>
                <a:gd name="connsiteY19" fmla="*/ 132951 h 294618"/>
                <a:gd name="connsiteX20" fmla="*/ 166659 w 530875"/>
                <a:gd name="connsiteY20" fmla="*/ 149360 h 294618"/>
                <a:gd name="connsiteX21" fmla="*/ 200553 w 530875"/>
                <a:gd name="connsiteY21" fmla="*/ 149360 h 294618"/>
                <a:gd name="connsiteX22" fmla="*/ 183887 w 530875"/>
                <a:gd name="connsiteY22" fmla="*/ 132951 h 294618"/>
                <a:gd name="connsiteX23" fmla="*/ 444924 w 530875"/>
                <a:gd name="connsiteY23" fmla="*/ 161481 h 294618"/>
                <a:gd name="connsiteX24" fmla="*/ 392680 w 530875"/>
                <a:gd name="connsiteY24" fmla="*/ 161481 h 294618"/>
                <a:gd name="connsiteX25" fmla="*/ 411218 w 530875"/>
                <a:gd name="connsiteY25" fmla="*/ 180314 h 294618"/>
                <a:gd name="connsiteX26" fmla="*/ 426199 w 530875"/>
                <a:gd name="connsiteY26" fmla="*/ 171177 h 294618"/>
                <a:gd name="connsiteX27" fmla="*/ 443239 w 530875"/>
                <a:gd name="connsiteY27" fmla="*/ 171177 h 294618"/>
                <a:gd name="connsiteX28" fmla="*/ 410469 w 530875"/>
                <a:gd name="connsiteY28" fmla="*/ 193926 h 294618"/>
                <a:gd name="connsiteX29" fmla="*/ 374328 w 530875"/>
                <a:gd name="connsiteY29" fmla="*/ 157005 h 294618"/>
                <a:gd name="connsiteX30" fmla="*/ 410469 w 530875"/>
                <a:gd name="connsiteY30" fmla="*/ 119898 h 294618"/>
                <a:gd name="connsiteX31" fmla="*/ 444924 w 530875"/>
                <a:gd name="connsiteY31" fmla="*/ 161481 h 294618"/>
                <a:gd name="connsiteX32" fmla="*/ 410094 w 530875"/>
                <a:gd name="connsiteY32" fmla="*/ 132951 h 294618"/>
                <a:gd name="connsiteX33" fmla="*/ 392867 w 530875"/>
                <a:gd name="connsiteY33" fmla="*/ 149360 h 294618"/>
                <a:gd name="connsiteX34" fmla="*/ 426760 w 530875"/>
                <a:gd name="connsiteY34" fmla="*/ 149360 h 294618"/>
                <a:gd name="connsiteX35" fmla="*/ 410094 w 530875"/>
                <a:gd name="connsiteY35" fmla="*/ 132951 h 294618"/>
                <a:gd name="connsiteX36" fmla="*/ 56926 w 530875"/>
                <a:gd name="connsiteY36" fmla="*/ 191875 h 294618"/>
                <a:gd name="connsiteX37" fmla="*/ 76401 w 530875"/>
                <a:gd name="connsiteY37" fmla="*/ 191875 h 294618"/>
                <a:gd name="connsiteX38" fmla="*/ 76401 w 530875"/>
                <a:gd name="connsiteY38" fmla="*/ 150106 h 294618"/>
                <a:gd name="connsiteX39" fmla="*/ 118347 w 530875"/>
                <a:gd name="connsiteY39" fmla="*/ 150106 h 294618"/>
                <a:gd name="connsiteX40" fmla="*/ 118347 w 530875"/>
                <a:gd name="connsiteY40" fmla="*/ 192061 h 294618"/>
                <a:gd name="connsiteX41" fmla="*/ 137822 w 530875"/>
                <a:gd name="connsiteY41" fmla="*/ 192061 h 294618"/>
                <a:gd name="connsiteX42" fmla="*/ 137822 w 530875"/>
                <a:gd name="connsiteY42" fmla="*/ 94539 h 294618"/>
                <a:gd name="connsiteX43" fmla="*/ 118347 w 530875"/>
                <a:gd name="connsiteY43" fmla="*/ 94539 h 294618"/>
                <a:gd name="connsiteX44" fmla="*/ 118347 w 530875"/>
                <a:gd name="connsiteY44" fmla="*/ 134443 h 294618"/>
                <a:gd name="connsiteX45" fmla="*/ 76401 w 530875"/>
                <a:gd name="connsiteY45" fmla="*/ 134443 h 294618"/>
                <a:gd name="connsiteX46" fmla="*/ 76401 w 530875"/>
                <a:gd name="connsiteY46" fmla="*/ 94539 h 294618"/>
                <a:gd name="connsiteX47" fmla="*/ 56926 w 530875"/>
                <a:gd name="connsiteY47" fmla="*/ 94539 h 294618"/>
                <a:gd name="connsiteX48" fmla="*/ 56926 w 530875"/>
                <a:gd name="connsiteY48" fmla="*/ 191875 h 294618"/>
                <a:gd name="connsiteX49" fmla="*/ 229578 w 530875"/>
                <a:gd name="connsiteY49" fmla="*/ 191875 h 294618"/>
                <a:gd name="connsiteX50" fmla="*/ 247742 w 530875"/>
                <a:gd name="connsiteY50" fmla="*/ 191875 h 294618"/>
                <a:gd name="connsiteX51" fmla="*/ 247742 w 530875"/>
                <a:gd name="connsiteY51" fmla="*/ 153835 h 294618"/>
                <a:gd name="connsiteX52" fmla="*/ 263284 w 530875"/>
                <a:gd name="connsiteY52" fmla="*/ 133697 h 294618"/>
                <a:gd name="connsiteX53" fmla="*/ 276392 w 530875"/>
                <a:gd name="connsiteY53" fmla="*/ 151038 h 294618"/>
                <a:gd name="connsiteX54" fmla="*/ 276392 w 530875"/>
                <a:gd name="connsiteY54" fmla="*/ 191875 h 294618"/>
                <a:gd name="connsiteX55" fmla="*/ 294556 w 530875"/>
                <a:gd name="connsiteY55" fmla="*/ 191875 h 294618"/>
                <a:gd name="connsiteX56" fmla="*/ 294556 w 530875"/>
                <a:gd name="connsiteY56" fmla="*/ 148614 h 294618"/>
                <a:gd name="connsiteX57" fmla="*/ 268715 w 530875"/>
                <a:gd name="connsiteY57" fmla="*/ 119712 h 294618"/>
                <a:gd name="connsiteX58" fmla="*/ 247180 w 530875"/>
                <a:gd name="connsiteY58" fmla="*/ 131459 h 294618"/>
                <a:gd name="connsiteX59" fmla="*/ 246806 w 530875"/>
                <a:gd name="connsiteY59" fmla="*/ 131459 h 294618"/>
                <a:gd name="connsiteX60" fmla="*/ 246806 w 530875"/>
                <a:gd name="connsiteY60" fmla="*/ 121577 h 294618"/>
                <a:gd name="connsiteX61" fmla="*/ 229578 w 530875"/>
                <a:gd name="connsiteY61" fmla="*/ 121577 h 294618"/>
                <a:gd name="connsiteX62" fmla="*/ 229578 w 530875"/>
                <a:gd name="connsiteY62" fmla="*/ 191875 h 294618"/>
                <a:gd name="connsiteX63" fmla="*/ 310099 w 530875"/>
                <a:gd name="connsiteY63" fmla="*/ 191875 h 294618"/>
                <a:gd name="connsiteX64" fmla="*/ 328263 w 530875"/>
                <a:gd name="connsiteY64" fmla="*/ 191875 h 294618"/>
                <a:gd name="connsiteX65" fmla="*/ 328263 w 530875"/>
                <a:gd name="connsiteY65" fmla="*/ 153835 h 294618"/>
                <a:gd name="connsiteX66" fmla="*/ 355228 w 530875"/>
                <a:gd name="connsiteY66" fmla="*/ 191875 h 294618"/>
                <a:gd name="connsiteX67" fmla="*/ 377886 w 530875"/>
                <a:gd name="connsiteY67" fmla="*/ 191875 h 294618"/>
                <a:gd name="connsiteX68" fmla="*/ 348299 w 530875"/>
                <a:gd name="connsiteY68" fmla="*/ 152530 h 294618"/>
                <a:gd name="connsiteX69" fmla="*/ 374516 w 530875"/>
                <a:gd name="connsiteY69" fmla="*/ 121577 h 294618"/>
                <a:gd name="connsiteX70" fmla="*/ 352794 w 530875"/>
                <a:gd name="connsiteY70" fmla="*/ 121577 h 294618"/>
                <a:gd name="connsiteX71" fmla="*/ 328263 w 530875"/>
                <a:gd name="connsiteY71" fmla="*/ 151971 h 294618"/>
                <a:gd name="connsiteX72" fmla="*/ 328263 w 530875"/>
                <a:gd name="connsiteY72" fmla="*/ 94539 h 294618"/>
                <a:gd name="connsiteX73" fmla="*/ 310099 w 530875"/>
                <a:gd name="connsiteY73" fmla="*/ 94539 h 294618"/>
                <a:gd name="connsiteX74" fmla="*/ 310099 w 530875"/>
                <a:gd name="connsiteY74" fmla="*/ 191875 h 294618"/>
                <a:gd name="connsiteX75" fmla="*/ 455598 w 530875"/>
                <a:gd name="connsiteY75" fmla="*/ 191875 h 294618"/>
                <a:gd name="connsiteX76" fmla="*/ 473762 w 530875"/>
                <a:gd name="connsiteY76" fmla="*/ 191875 h 294618"/>
                <a:gd name="connsiteX77" fmla="*/ 473762 w 530875"/>
                <a:gd name="connsiteY77" fmla="*/ 94539 h 294618"/>
                <a:gd name="connsiteX78" fmla="*/ 455598 w 530875"/>
                <a:gd name="connsiteY78" fmla="*/ 94539 h 294618"/>
                <a:gd name="connsiteX79" fmla="*/ 455598 w 530875"/>
                <a:gd name="connsiteY79" fmla="*/ 191875 h 294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</a:cxnLst>
              <a:rect l="l" t="t" r="r" b="b"/>
              <a:pathLst>
                <a:path w="530875" h="294618">
                  <a:moveTo>
                    <a:pt x="265344" y="0"/>
                  </a:moveTo>
                  <a:cubicBezTo>
                    <a:pt x="411967" y="0"/>
                    <a:pt x="530876" y="66009"/>
                    <a:pt x="530876" y="147309"/>
                  </a:cubicBezTo>
                  <a:cubicBezTo>
                    <a:pt x="530876" y="228609"/>
                    <a:pt x="411967" y="294618"/>
                    <a:pt x="265532" y="294618"/>
                  </a:cubicBezTo>
                  <a:cubicBezTo>
                    <a:pt x="118909" y="294618"/>
                    <a:pt x="0" y="228609"/>
                    <a:pt x="0" y="147309"/>
                  </a:cubicBezTo>
                  <a:cubicBezTo>
                    <a:pt x="0" y="66009"/>
                    <a:pt x="118909" y="0"/>
                    <a:pt x="265344" y="0"/>
                  </a:cubicBezTo>
                  <a:close/>
                  <a:moveTo>
                    <a:pt x="265344" y="13239"/>
                  </a:moveTo>
                  <a:cubicBezTo>
                    <a:pt x="126399" y="13239"/>
                    <a:pt x="13483" y="73468"/>
                    <a:pt x="13483" y="147309"/>
                  </a:cubicBezTo>
                  <a:cubicBezTo>
                    <a:pt x="13483" y="221150"/>
                    <a:pt x="126399" y="281192"/>
                    <a:pt x="265532" y="281192"/>
                  </a:cubicBezTo>
                  <a:cubicBezTo>
                    <a:pt x="404664" y="281192"/>
                    <a:pt x="517580" y="221150"/>
                    <a:pt x="517580" y="147309"/>
                  </a:cubicBezTo>
                  <a:cubicBezTo>
                    <a:pt x="517393" y="73468"/>
                    <a:pt x="404477" y="13239"/>
                    <a:pt x="265344" y="13239"/>
                  </a:cubicBezTo>
                  <a:close/>
                  <a:moveTo>
                    <a:pt x="218717" y="161481"/>
                  </a:moveTo>
                  <a:lnTo>
                    <a:pt x="166472" y="161481"/>
                  </a:lnTo>
                  <a:cubicBezTo>
                    <a:pt x="167034" y="174347"/>
                    <a:pt x="174337" y="180314"/>
                    <a:pt x="185011" y="180314"/>
                  </a:cubicBezTo>
                  <a:cubicBezTo>
                    <a:pt x="193063" y="180314"/>
                    <a:pt x="198493" y="175838"/>
                    <a:pt x="199991" y="171177"/>
                  </a:cubicBezTo>
                  <a:lnTo>
                    <a:pt x="217032" y="171177"/>
                  </a:lnTo>
                  <a:cubicBezTo>
                    <a:pt x="212538" y="186654"/>
                    <a:pt x="199991" y="193926"/>
                    <a:pt x="184262" y="193926"/>
                  </a:cubicBezTo>
                  <a:cubicBezTo>
                    <a:pt x="161978" y="193926"/>
                    <a:pt x="148121" y="178635"/>
                    <a:pt x="148121" y="157005"/>
                  </a:cubicBezTo>
                  <a:cubicBezTo>
                    <a:pt x="148121" y="135935"/>
                    <a:pt x="162727" y="119898"/>
                    <a:pt x="184262" y="119898"/>
                  </a:cubicBezTo>
                  <a:cubicBezTo>
                    <a:pt x="208605" y="119712"/>
                    <a:pt x="220215" y="139850"/>
                    <a:pt x="218717" y="161481"/>
                  </a:cubicBezTo>
                  <a:close/>
                  <a:moveTo>
                    <a:pt x="183887" y="132951"/>
                  </a:moveTo>
                  <a:cubicBezTo>
                    <a:pt x="173026" y="132951"/>
                    <a:pt x="167408" y="140223"/>
                    <a:pt x="166659" y="149360"/>
                  </a:cubicBezTo>
                  <a:lnTo>
                    <a:pt x="200553" y="149360"/>
                  </a:lnTo>
                  <a:cubicBezTo>
                    <a:pt x="199242" y="139664"/>
                    <a:pt x="195123" y="132951"/>
                    <a:pt x="183887" y="132951"/>
                  </a:cubicBezTo>
                  <a:close/>
                  <a:moveTo>
                    <a:pt x="444924" y="161481"/>
                  </a:moveTo>
                  <a:lnTo>
                    <a:pt x="392680" y="161481"/>
                  </a:lnTo>
                  <a:cubicBezTo>
                    <a:pt x="393241" y="174347"/>
                    <a:pt x="400544" y="180314"/>
                    <a:pt x="411218" y="180314"/>
                  </a:cubicBezTo>
                  <a:cubicBezTo>
                    <a:pt x="419270" y="180314"/>
                    <a:pt x="424701" y="175838"/>
                    <a:pt x="426199" y="171177"/>
                  </a:cubicBezTo>
                  <a:lnTo>
                    <a:pt x="443239" y="171177"/>
                  </a:lnTo>
                  <a:cubicBezTo>
                    <a:pt x="438932" y="186654"/>
                    <a:pt x="426199" y="193926"/>
                    <a:pt x="410469" y="193926"/>
                  </a:cubicBezTo>
                  <a:cubicBezTo>
                    <a:pt x="388185" y="193926"/>
                    <a:pt x="374328" y="178635"/>
                    <a:pt x="374328" y="157005"/>
                  </a:cubicBezTo>
                  <a:cubicBezTo>
                    <a:pt x="374328" y="135935"/>
                    <a:pt x="388934" y="119898"/>
                    <a:pt x="410469" y="119898"/>
                  </a:cubicBezTo>
                  <a:cubicBezTo>
                    <a:pt x="434625" y="119712"/>
                    <a:pt x="446235" y="139850"/>
                    <a:pt x="444924" y="161481"/>
                  </a:cubicBezTo>
                  <a:close/>
                  <a:moveTo>
                    <a:pt x="410094" y="132951"/>
                  </a:moveTo>
                  <a:cubicBezTo>
                    <a:pt x="399234" y="132951"/>
                    <a:pt x="393616" y="140223"/>
                    <a:pt x="392867" y="149360"/>
                  </a:cubicBezTo>
                  <a:lnTo>
                    <a:pt x="426760" y="149360"/>
                  </a:lnTo>
                  <a:cubicBezTo>
                    <a:pt x="425450" y="139664"/>
                    <a:pt x="421330" y="132951"/>
                    <a:pt x="410094" y="132951"/>
                  </a:cubicBezTo>
                  <a:close/>
                  <a:moveTo>
                    <a:pt x="56926" y="191875"/>
                  </a:moveTo>
                  <a:lnTo>
                    <a:pt x="76401" y="191875"/>
                  </a:lnTo>
                  <a:lnTo>
                    <a:pt x="76401" y="150106"/>
                  </a:lnTo>
                  <a:lnTo>
                    <a:pt x="118347" y="150106"/>
                  </a:lnTo>
                  <a:lnTo>
                    <a:pt x="118347" y="192061"/>
                  </a:lnTo>
                  <a:lnTo>
                    <a:pt x="137822" y="192061"/>
                  </a:lnTo>
                  <a:lnTo>
                    <a:pt x="137822" y="94539"/>
                  </a:lnTo>
                  <a:lnTo>
                    <a:pt x="118347" y="94539"/>
                  </a:lnTo>
                  <a:lnTo>
                    <a:pt x="118347" y="134443"/>
                  </a:lnTo>
                  <a:lnTo>
                    <a:pt x="76401" y="134443"/>
                  </a:lnTo>
                  <a:lnTo>
                    <a:pt x="76401" y="94539"/>
                  </a:lnTo>
                  <a:lnTo>
                    <a:pt x="56926" y="94539"/>
                  </a:lnTo>
                  <a:lnTo>
                    <a:pt x="56926" y="191875"/>
                  </a:lnTo>
                  <a:close/>
                  <a:moveTo>
                    <a:pt x="229578" y="191875"/>
                  </a:moveTo>
                  <a:lnTo>
                    <a:pt x="247742" y="191875"/>
                  </a:lnTo>
                  <a:lnTo>
                    <a:pt x="247742" y="153835"/>
                  </a:lnTo>
                  <a:cubicBezTo>
                    <a:pt x="247742" y="139477"/>
                    <a:pt x="252798" y="133697"/>
                    <a:pt x="263284" y="133697"/>
                  </a:cubicBezTo>
                  <a:cubicBezTo>
                    <a:pt x="272273" y="133697"/>
                    <a:pt x="276392" y="139477"/>
                    <a:pt x="276392" y="151038"/>
                  </a:cubicBezTo>
                  <a:lnTo>
                    <a:pt x="276392" y="191875"/>
                  </a:lnTo>
                  <a:lnTo>
                    <a:pt x="294556" y="191875"/>
                  </a:lnTo>
                  <a:lnTo>
                    <a:pt x="294556" y="148614"/>
                  </a:lnTo>
                  <a:cubicBezTo>
                    <a:pt x="294556" y="131273"/>
                    <a:pt x="289313" y="119712"/>
                    <a:pt x="268715" y="119712"/>
                  </a:cubicBezTo>
                  <a:cubicBezTo>
                    <a:pt x="260476" y="119712"/>
                    <a:pt x="252049" y="123441"/>
                    <a:pt x="247180" y="131459"/>
                  </a:cubicBezTo>
                  <a:lnTo>
                    <a:pt x="246806" y="131459"/>
                  </a:lnTo>
                  <a:lnTo>
                    <a:pt x="246806" y="121577"/>
                  </a:lnTo>
                  <a:lnTo>
                    <a:pt x="229578" y="121577"/>
                  </a:lnTo>
                  <a:lnTo>
                    <a:pt x="229578" y="191875"/>
                  </a:lnTo>
                  <a:close/>
                  <a:moveTo>
                    <a:pt x="310099" y="191875"/>
                  </a:moveTo>
                  <a:lnTo>
                    <a:pt x="328263" y="191875"/>
                  </a:lnTo>
                  <a:lnTo>
                    <a:pt x="328263" y="153835"/>
                  </a:lnTo>
                  <a:lnTo>
                    <a:pt x="355228" y="191875"/>
                  </a:lnTo>
                  <a:lnTo>
                    <a:pt x="377886" y="191875"/>
                  </a:lnTo>
                  <a:lnTo>
                    <a:pt x="348299" y="152530"/>
                  </a:lnTo>
                  <a:lnTo>
                    <a:pt x="374516" y="121577"/>
                  </a:lnTo>
                  <a:lnTo>
                    <a:pt x="352794" y="121577"/>
                  </a:lnTo>
                  <a:lnTo>
                    <a:pt x="328263" y="151971"/>
                  </a:lnTo>
                  <a:lnTo>
                    <a:pt x="328263" y="94539"/>
                  </a:lnTo>
                  <a:lnTo>
                    <a:pt x="310099" y="94539"/>
                  </a:lnTo>
                  <a:lnTo>
                    <a:pt x="310099" y="191875"/>
                  </a:lnTo>
                  <a:close/>
                  <a:moveTo>
                    <a:pt x="455598" y="191875"/>
                  </a:moveTo>
                  <a:lnTo>
                    <a:pt x="473762" y="191875"/>
                  </a:lnTo>
                  <a:lnTo>
                    <a:pt x="473762" y="94539"/>
                  </a:lnTo>
                  <a:lnTo>
                    <a:pt x="455598" y="94539"/>
                  </a:lnTo>
                  <a:lnTo>
                    <a:pt x="455598" y="191875"/>
                  </a:lnTo>
                  <a:close/>
                </a:path>
              </a:pathLst>
            </a:custGeom>
            <a:solidFill>
              <a:srgbClr val="ED1C24"/>
            </a:solidFill>
            <a:ln w="18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3437241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ultiple_Images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10">
            <a:extLst>
              <a:ext uri="{FF2B5EF4-FFF2-40B4-BE49-F238E27FC236}">
                <a16:creationId xmlns:a16="http://schemas.microsoft.com/office/drawing/2014/main" xmlns="" id="{E6891C3E-8438-6641-BC4C-2A854E6A4368}"/>
              </a:ext>
            </a:extLst>
          </p:cNvPr>
          <p:cNvSpPr/>
          <p:nvPr userDrawn="1"/>
        </p:nvSpPr>
        <p:spPr bwMode="auto">
          <a:xfrm>
            <a:off x="4328095" y="634489"/>
            <a:ext cx="3649257" cy="4516437"/>
          </a:xfrm>
          <a:prstGeom prst="rect">
            <a:avLst/>
          </a:prstGeom>
          <a:solidFill>
            <a:srgbClr val="E1000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Tx/>
              <a:buNone/>
              <a:tabLst/>
            </a:pPr>
            <a:endParaRPr kumimoji="0" lang="de-DE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1" name="Bildplatzhalter 2">
            <a:extLst>
              <a:ext uri="{FF2B5EF4-FFF2-40B4-BE49-F238E27FC236}">
                <a16:creationId xmlns:a16="http://schemas.microsoft.com/office/drawing/2014/main" xmlns="" id="{A6BF5407-2583-E242-A575-8D682FEF044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42019" y="282802"/>
            <a:ext cx="3050368" cy="423363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wrap="square" lIns="144000" tIns="72000" rIns="90000" bIns="108000" anchor="ctr" anchorCtr="0"/>
          <a:lstStyle>
            <a:lvl1pPr marL="0" indent="0" algn="ctr">
              <a:buFont typeface="Arial" panose="020B0604020202020204" pitchFamily="34" charset="0"/>
              <a:buNone/>
              <a:defRPr lang="de-DE" sz="800"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defRPr>
            </a:lvl1pPr>
          </a:lstStyle>
          <a:p>
            <a:pPr lvl="0">
              <a:buClr>
                <a:srgbClr val="AFB4B9"/>
              </a:buClr>
            </a:pPr>
            <a:r>
              <a:rPr lang="en-US" noProof="0"/>
              <a:t>Click icon to add picture</a:t>
            </a:r>
          </a:p>
        </p:txBody>
      </p:sp>
      <p:sp>
        <p:nvSpPr>
          <p:cNvPr id="12" name="Bildplatzhalter 2">
            <a:extLst>
              <a:ext uri="{FF2B5EF4-FFF2-40B4-BE49-F238E27FC236}">
                <a16:creationId xmlns:a16="http://schemas.microsoft.com/office/drawing/2014/main" xmlns="" id="{236B7463-804C-074E-9E1B-2A9160BF82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282802"/>
            <a:ext cx="5208920" cy="4868124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wrap="square" lIns="144000" tIns="72000" rIns="90000" bIns="108000" anchor="ctr" anchorCtr="0"/>
          <a:lstStyle>
            <a:lvl1pPr marL="0" indent="0" algn="ctr">
              <a:buFont typeface="Arial" panose="020B0604020202020204" pitchFamily="34" charset="0"/>
              <a:buNone/>
              <a:defRPr lang="de-DE" sz="800"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defRPr>
            </a:lvl1pPr>
          </a:lstStyle>
          <a:p>
            <a:pPr lvl="0">
              <a:buClr>
                <a:srgbClr val="AFB4B9"/>
              </a:buClr>
            </a:pPr>
            <a:r>
              <a:rPr lang="en-US" noProof="0"/>
              <a:t>Click icon to add picture</a:t>
            </a:r>
          </a:p>
        </p:txBody>
      </p:sp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xmlns="" id="{06D6E7D4-D4FC-DD46-A4EC-07554A0E26A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7977352" y="4767976"/>
            <a:ext cx="318120" cy="22158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F6973"/>
                </a:solidFill>
              </a:defRPr>
            </a:lvl1pPr>
          </a:lstStyle>
          <a:p>
            <a:pPr algn="r"/>
            <a:fld id="{D3921A94-2C06-EF44-A870-A48BF422ADBF}" type="slidenum">
              <a:rPr lang="de-DE" smtClean="0"/>
              <a:pPr algn="r"/>
              <a:t>‹#›</a:t>
            </a:fld>
            <a:endParaRPr lang="de-DE"/>
          </a:p>
        </p:txBody>
      </p:sp>
      <p:grpSp>
        <p:nvGrpSpPr>
          <p:cNvPr id="7" name="Picture 10">
            <a:extLst>
              <a:ext uri="{FF2B5EF4-FFF2-40B4-BE49-F238E27FC236}">
                <a16:creationId xmlns:a16="http://schemas.microsoft.com/office/drawing/2014/main" xmlns="" id="{FC24CE62-84CF-D64C-9C6C-9E00384B06D5}"/>
              </a:ext>
            </a:extLst>
          </p:cNvPr>
          <p:cNvGrpSpPr/>
          <p:nvPr userDrawn="1"/>
        </p:nvGrpSpPr>
        <p:grpSpPr>
          <a:xfrm>
            <a:off x="8501063" y="4693072"/>
            <a:ext cx="531812" cy="294618"/>
            <a:chOff x="8501063" y="4693072"/>
            <a:chExt cx="531812" cy="294618"/>
          </a:xfrm>
          <a:noFill/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xmlns="" id="{C8836E72-CF5D-3C41-BA49-5467CF7F6A4B}"/>
                </a:ext>
              </a:extLst>
            </p:cNvPr>
            <p:cNvSpPr/>
            <p:nvPr/>
          </p:nvSpPr>
          <p:spPr>
            <a:xfrm>
              <a:off x="8507617" y="4699411"/>
              <a:ext cx="517954" cy="281938"/>
            </a:xfrm>
            <a:custGeom>
              <a:avLst/>
              <a:gdLst>
                <a:gd name="connsiteX0" fmla="*/ 258790 w 517954"/>
                <a:gd name="connsiteY0" fmla="*/ 0 h 281938"/>
                <a:gd name="connsiteX1" fmla="*/ 0 w 517954"/>
                <a:gd name="connsiteY1" fmla="*/ 141156 h 281938"/>
                <a:gd name="connsiteX2" fmla="*/ 258977 w 517954"/>
                <a:gd name="connsiteY2" fmla="*/ 281938 h 281938"/>
                <a:gd name="connsiteX3" fmla="*/ 517955 w 517954"/>
                <a:gd name="connsiteY3" fmla="*/ 141156 h 281938"/>
                <a:gd name="connsiteX4" fmla="*/ 258790 w 517954"/>
                <a:gd name="connsiteY4" fmla="*/ 0 h 281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7954" h="281938">
                  <a:moveTo>
                    <a:pt x="258790" y="0"/>
                  </a:moveTo>
                  <a:cubicBezTo>
                    <a:pt x="116100" y="0"/>
                    <a:pt x="0" y="63399"/>
                    <a:pt x="0" y="141156"/>
                  </a:cubicBezTo>
                  <a:cubicBezTo>
                    <a:pt x="0" y="218912"/>
                    <a:pt x="116100" y="281938"/>
                    <a:pt x="258977" y="281938"/>
                  </a:cubicBezTo>
                  <a:cubicBezTo>
                    <a:pt x="401855" y="281938"/>
                    <a:pt x="517955" y="218726"/>
                    <a:pt x="517955" y="141156"/>
                  </a:cubicBezTo>
                  <a:cubicBezTo>
                    <a:pt x="517768" y="63399"/>
                    <a:pt x="401668" y="0"/>
                    <a:pt x="258790" y="0"/>
                  </a:cubicBezTo>
                  <a:close/>
                </a:path>
              </a:pathLst>
            </a:custGeom>
            <a:solidFill>
              <a:srgbClr val="FFFFFF"/>
            </a:solidFill>
            <a:ln w="18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xmlns="" id="{859B99B3-15F3-214A-A686-DA8C1240CFED}"/>
                </a:ext>
              </a:extLst>
            </p:cNvPr>
            <p:cNvSpPr/>
            <p:nvPr/>
          </p:nvSpPr>
          <p:spPr>
            <a:xfrm>
              <a:off x="8501063" y="4693072"/>
              <a:ext cx="530875" cy="294618"/>
            </a:xfrm>
            <a:custGeom>
              <a:avLst/>
              <a:gdLst>
                <a:gd name="connsiteX0" fmla="*/ 265344 w 530875"/>
                <a:gd name="connsiteY0" fmla="*/ 0 h 294618"/>
                <a:gd name="connsiteX1" fmla="*/ 530876 w 530875"/>
                <a:gd name="connsiteY1" fmla="*/ 147309 h 294618"/>
                <a:gd name="connsiteX2" fmla="*/ 265532 w 530875"/>
                <a:gd name="connsiteY2" fmla="*/ 294618 h 294618"/>
                <a:gd name="connsiteX3" fmla="*/ 0 w 530875"/>
                <a:gd name="connsiteY3" fmla="*/ 147309 h 294618"/>
                <a:gd name="connsiteX4" fmla="*/ 265344 w 530875"/>
                <a:gd name="connsiteY4" fmla="*/ 0 h 294618"/>
                <a:gd name="connsiteX5" fmla="*/ 265344 w 530875"/>
                <a:gd name="connsiteY5" fmla="*/ 13239 h 294618"/>
                <a:gd name="connsiteX6" fmla="*/ 13483 w 530875"/>
                <a:gd name="connsiteY6" fmla="*/ 147309 h 294618"/>
                <a:gd name="connsiteX7" fmla="*/ 265532 w 530875"/>
                <a:gd name="connsiteY7" fmla="*/ 281192 h 294618"/>
                <a:gd name="connsiteX8" fmla="*/ 517580 w 530875"/>
                <a:gd name="connsiteY8" fmla="*/ 147309 h 294618"/>
                <a:gd name="connsiteX9" fmla="*/ 265344 w 530875"/>
                <a:gd name="connsiteY9" fmla="*/ 13239 h 294618"/>
                <a:gd name="connsiteX10" fmla="*/ 218717 w 530875"/>
                <a:gd name="connsiteY10" fmla="*/ 161481 h 294618"/>
                <a:gd name="connsiteX11" fmla="*/ 166472 w 530875"/>
                <a:gd name="connsiteY11" fmla="*/ 161481 h 294618"/>
                <a:gd name="connsiteX12" fmla="*/ 185011 w 530875"/>
                <a:gd name="connsiteY12" fmla="*/ 180314 h 294618"/>
                <a:gd name="connsiteX13" fmla="*/ 199991 w 530875"/>
                <a:gd name="connsiteY13" fmla="*/ 171177 h 294618"/>
                <a:gd name="connsiteX14" fmla="*/ 217032 w 530875"/>
                <a:gd name="connsiteY14" fmla="*/ 171177 h 294618"/>
                <a:gd name="connsiteX15" fmla="*/ 184262 w 530875"/>
                <a:gd name="connsiteY15" fmla="*/ 193926 h 294618"/>
                <a:gd name="connsiteX16" fmla="*/ 148121 w 530875"/>
                <a:gd name="connsiteY16" fmla="*/ 157005 h 294618"/>
                <a:gd name="connsiteX17" fmla="*/ 184262 w 530875"/>
                <a:gd name="connsiteY17" fmla="*/ 119898 h 294618"/>
                <a:gd name="connsiteX18" fmla="*/ 218717 w 530875"/>
                <a:gd name="connsiteY18" fmla="*/ 161481 h 294618"/>
                <a:gd name="connsiteX19" fmla="*/ 183887 w 530875"/>
                <a:gd name="connsiteY19" fmla="*/ 132951 h 294618"/>
                <a:gd name="connsiteX20" fmla="*/ 166659 w 530875"/>
                <a:gd name="connsiteY20" fmla="*/ 149360 h 294618"/>
                <a:gd name="connsiteX21" fmla="*/ 200553 w 530875"/>
                <a:gd name="connsiteY21" fmla="*/ 149360 h 294618"/>
                <a:gd name="connsiteX22" fmla="*/ 183887 w 530875"/>
                <a:gd name="connsiteY22" fmla="*/ 132951 h 294618"/>
                <a:gd name="connsiteX23" fmla="*/ 444924 w 530875"/>
                <a:gd name="connsiteY23" fmla="*/ 161481 h 294618"/>
                <a:gd name="connsiteX24" fmla="*/ 392680 w 530875"/>
                <a:gd name="connsiteY24" fmla="*/ 161481 h 294618"/>
                <a:gd name="connsiteX25" fmla="*/ 411218 w 530875"/>
                <a:gd name="connsiteY25" fmla="*/ 180314 h 294618"/>
                <a:gd name="connsiteX26" fmla="*/ 426199 w 530875"/>
                <a:gd name="connsiteY26" fmla="*/ 171177 h 294618"/>
                <a:gd name="connsiteX27" fmla="*/ 443239 w 530875"/>
                <a:gd name="connsiteY27" fmla="*/ 171177 h 294618"/>
                <a:gd name="connsiteX28" fmla="*/ 410469 w 530875"/>
                <a:gd name="connsiteY28" fmla="*/ 193926 h 294618"/>
                <a:gd name="connsiteX29" fmla="*/ 374328 w 530875"/>
                <a:gd name="connsiteY29" fmla="*/ 157005 h 294618"/>
                <a:gd name="connsiteX30" fmla="*/ 410469 w 530875"/>
                <a:gd name="connsiteY30" fmla="*/ 119898 h 294618"/>
                <a:gd name="connsiteX31" fmla="*/ 444924 w 530875"/>
                <a:gd name="connsiteY31" fmla="*/ 161481 h 294618"/>
                <a:gd name="connsiteX32" fmla="*/ 410094 w 530875"/>
                <a:gd name="connsiteY32" fmla="*/ 132951 h 294618"/>
                <a:gd name="connsiteX33" fmla="*/ 392867 w 530875"/>
                <a:gd name="connsiteY33" fmla="*/ 149360 h 294618"/>
                <a:gd name="connsiteX34" fmla="*/ 426760 w 530875"/>
                <a:gd name="connsiteY34" fmla="*/ 149360 h 294618"/>
                <a:gd name="connsiteX35" fmla="*/ 410094 w 530875"/>
                <a:gd name="connsiteY35" fmla="*/ 132951 h 294618"/>
                <a:gd name="connsiteX36" fmla="*/ 56926 w 530875"/>
                <a:gd name="connsiteY36" fmla="*/ 191875 h 294618"/>
                <a:gd name="connsiteX37" fmla="*/ 76401 w 530875"/>
                <a:gd name="connsiteY37" fmla="*/ 191875 h 294618"/>
                <a:gd name="connsiteX38" fmla="*/ 76401 w 530875"/>
                <a:gd name="connsiteY38" fmla="*/ 150106 h 294618"/>
                <a:gd name="connsiteX39" fmla="*/ 118347 w 530875"/>
                <a:gd name="connsiteY39" fmla="*/ 150106 h 294618"/>
                <a:gd name="connsiteX40" fmla="*/ 118347 w 530875"/>
                <a:gd name="connsiteY40" fmla="*/ 192061 h 294618"/>
                <a:gd name="connsiteX41" fmla="*/ 137822 w 530875"/>
                <a:gd name="connsiteY41" fmla="*/ 192061 h 294618"/>
                <a:gd name="connsiteX42" fmla="*/ 137822 w 530875"/>
                <a:gd name="connsiteY42" fmla="*/ 94539 h 294618"/>
                <a:gd name="connsiteX43" fmla="*/ 118347 w 530875"/>
                <a:gd name="connsiteY43" fmla="*/ 94539 h 294618"/>
                <a:gd name="connsiteX44" fmla="*/ 118347 w 530875"/>
                <a:gd name="connsiteY44" fmla="*/ 134443 h 294618"/>
                <a:gd name="connsiteX45" fmla="*/ 76401 w 530875"/>
                <a:gd name="connsiteY45" fmla="*/ 134443 h 294618"/>
                <a:gd name="connsiteX46" fmla="*/ 76401 w 530875"/>
                <a:gd name="connsiteY46" fmla="*/ 94539 h 294618"/>
                <a:gd name="connsiteX47" fmla="*/ 56926 w 530875"/>
                <a:gd name="connsiteY47" fmla="*/ 94539 h 294618"/>
                <a:gd name="connsiteX48" fmla="*/ 56926 w 530875"/>
                <a:gd name="connsiteY48" fmla="*/ 191875 h 294618"/>
                <a:gd name="connsiteX49" fmla="*/ 229578 w 530875"/>
                <a:gd name="connsiteY49" fmla="*/ 191875 h 294618"/>
                <a:gd name="connsiteX50" fmla="*/ 247742 w 530875"/>
                <a:gd name="connsiteY50" fmla="*/ 191875 h 294618"/>
                <a:gd name="connsiteX51" fmla="*/ 247742 w 530875"/>
                <a:gd name="connsiteY51" fmla="*/ 153835 h 294618"/>
                <a:gd name="connsiteX52" fmla="*/ 263284 w 530875"/>
                <a:gd name="connsiteY52" fmla="*/ 133697 h 294618"/>
                <a:gd name="connsiteX53" fmla="*/ 276392 w 530875"/>
                <a:gd name="connsiteY53" fmla="*/ 151038 h 294618"/>
                <a:gd name="connsiteX54" fmla="*/ 276392 w 530875"/>
                <a:gd name="connsiteY54" fmla="*/ 191875 h 294618"/>
                <a:gd name="connsiteX55" fmla="*/ 294556 w 530875"/>
                <a:gd name="connsiteY55" fmla="*/ 191875 h 294618"/>
                <a:gd name="connsiteX56" fmla="*/ 294556 w 530875"/>
                <a:gd name="connsiteY56" fmla="*/ 148614 h 294618"/>
                <a:gd name="connsiteX57" fmla="*/ 268715 w 530875"/>
                <a:gd name="connsiteY57" fmla="*/ 119712 h 294618"/>
                <a:gd name="connsiteX58" fmla="*/ 247180 w 530875"/>
                <a:gd name="connsiteY58" fmla="*/ 131459 h 294618"/>
                <a:gd name="connsiteX59" fmla="*/ 246806 w 530875"/>
                <a:gd name="connsiteY59" fmla="*/ 131459 h 294618"/>
                <a:gd name="connsiteX60" fmla="*/ 246806 w 530875"/>
                <a:gd name="connsiteY60" fmla="*/ 121577 h 294618"/>
                <a:gd name="connsiteX61" fmla="*/ 229578 w 530875"/>
                <a:gd name="connsiteY61" fmla="*/ 121577 h 294618"/>
                <a:gd name="connsiteX62" fmla="*/ 229578 w 530875"/>
                <a:gd name="connsiteY62" fmla="*/ 191875 h 294618"/>
                <a:gd name="connsiteX63" fmla="*/ 310099 w 530875"/>
                <a:gd name="connsiteY63" fmla="*/ 191875 h 294618"/>
                <a:gd name="connsiteX64" fmla="*/ 328263 w 530875"/>
                <a:gd name="connsiteY64" fmla="*/ 191875 h 294618"/>
                <a:gd name="connsiteX65" fmla="*/ 328263 w 530875"/>
                <a:gd name="connsiteY65" fmla="*/ 153835 h 294618"/>
                <a:gd name="connsiteX66" fmla="*/ 355228 w 530875"/>
                <a:gd name="connsiteY66" fmla="*/ 191875 h 294618"/>
                <a:gd name="connsiteX67" fmla="*/ 377886 w 530875"/>
                <a:gd name="connsiteY67" fmla="*/ 191875 h 294618"/>
                <a:gd name="connsiteX68" fmla="*/ 348299 w 530875"/>
                <a:gd name="connsiteY68" fmla="*/ 152530 h 294618"/>
                <a:gd name="connsiteX69" fmla="*/ 374516 w 530875"/>
                <a:gd name="connsiteY69" fmla="*/ 121577 h 294618"/>
                <a:gd name="connsiteX70" fmla="*/ 352794 w 530875"/>
                <a:gd name="connsiteY70" fmla="*/ 121577 h 294618"/>
                <a:gd name="connsiteX71" fmla="*/ 328263 w 530875"/>
                <a:gd name="connsiteY71" fmla="*/ 151971 h 294618"/>
                <a:gd name="connsiteX72" fmla="*/ 328263 w 530875"/>
                <a:gd name="connsiteY72" fmla="*/ 94539 h 294618"/>
                <a:gd name="connsiteX73" fmla="*/ 310099 w 530875"/>
                <a:gd name="connsiteY73" fmla="*/ 94539 h 294618"/>
                <a:gd name="connsiteX74" fmla="*/ 310099 w 530875"/>
                <a:gd name="connsiteY74" fmla="*/ 191875 h 294618"/>
                <a:gd name="connsiteX75" fmla="*/ 455598 w 530875"/>
                <a:gd name="connsiteY75" fmla="*/ 191875 h 294618"/>
                <a:gd name="connsiteX76" fmla="*/ 473762 w 530875"/>
                <a:gd name="connsiteY76" fmla="*/ 191875 h 294618"/>
                <a:gd name="connsiteX77" fmla="*/ 473762 w 530875"/>
                <a:gd name="connsiteY77" fmla="*/ 94539 h 294618"/>
                <a:gd name="connsiteX78" fmla="*/ 455598 w 530875"/>
                <a:gd name="connsiteY78" fmla="*/ 94539 h 294618"/>
                <a:gd name="connsiteX79" fmla="*/ 455598 w 530875"/>
                <a:gd name="connsiteY79" fmla="*/ 191875 h 294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</a:cxnLst>
              <a:rect l="l" t="t" r="r" b="b"/>
              <a:pathLst>
                <a:path w="530875" h="294618">
                  <a:moveTo>
                    <a:pt x="265344" y="0"/>
                  </a:moveTo>
                  <a:cubicBezTo>
                    <a:pt x="411967" y="0"/>
                    <a:pt x="530876" y="66009"/>
                    <a:pt x="530876" y="147309"/>
                  </a:cubicBezTo>
                  <a:cubicBezTo>
                    <a:pt x="530876" y="228609"/>
                    <a:pt x="411967" y="294618"/>
                    <a:pt x="265532" y="294618"/>
                  </a:cubicBezTo>
                  <a:cubicBezTo>
                    <a:pt x="118909" y="294618"/>
                    <a:pt x="0" y="228609"/>
                    <a:pt x="0" y="147309"/>
                  </a:cubicBezTo>
                  <a:cubicBezTo>
                    <a:pt x="0" y="66009"/>
                    <a:pt x="118909" y="0"/>
                    <a:pt x="265344" y="0"/>
                  </a:cubicBezTo>
                  <a:close/>
                  <a:moveTo>
                    <a:pt x="265344" y="13239"/>
                  </a:moveTo>
                  <a:cubicBezTo>
                    <a:pt x="126399" y="13239"/>
                    <a:pt x="13483" y="73468"/>
                    <a:pt x="13483" y="147309"/>
                  </a:cubicBezTo>
                  <a:cubicBezTo>
                    <a:pt x="13483" y="221150"/>
                    <a:pt x="126399" y="281192"/>
                    <a:pt x="265532" y="281192"/>
                  </a:cubicBezTo>
                  <a:cubicBezTo>
                    <a:pt x="404664" y="281192"/>
                    <a:pt x="517580" y="221150"/>
                    <a:pt x="517580" y="147309"/>
                  </a:cubicBezTo>
                  <a:cubicBezTo>
                    <a:pt x="517393" y="73468"/>
                    <a:pt x="404477" y="13239"/>
                    <a:pt x="265344" y="13239"/>
                  </a:cubicBezTo>
                  <a:close/>
                  <a:moveTo>
                    <a:pt x="218717" y="161481"/>
                  </a:moveTo>
                  <a:lnTo>
                    <a:pt x="166472" y="161481"/>
                  </a:lnTo>
                  <a:cubicBezTo>
                    <a:pt x="167034" y="174347"/>
                    <a:pt x="174337" y="180314"/>
                    <a:pt x="185011" y="180314"/>
                  </a:cubicBezTo>
                  <a:cubicBezTo>
                    <a:pt x="193063" y="180314"/>
                    <a:pt x="198493" y="175838"/>
                    <a:pt x="199991" y="171177"/>
                  </a:cubicBezTo>
                  <a:lnTo>
                    <a:pt x="217032" y="171177"/>
                  </a:lnTo>
                  <a:cubicBezTo>
                    <a:pt x="212538" y="186654"/>
                    <a:pt x="199991" y="193926"/>
                    <a:pt x="184262" y="193926"/>
                  </a:cubicBezTo>
                  <a:cubicBezTo>
                    <a:pt x="161978" y="193926"/>
                    <a:pt x="148121" y="178635"/>
                    <a:pt x="148121" y="157005"/>
                  </a:cubicBezTo>
                  <a:cubicBezTo>
                    <a:pt x="148121" y="135935"/>
                    <a:pt x="162727" y="119898"/>
                    <a:pt x="184262" y="119898"/>
                  </a:cubicBezTo>
                  <a:cubicBezTo>
                    <a:pt x="208605" y="119712"/>
                    <a:pt x="220215" y="139850"/>
                    <a:pt x="218717" y="161481"/>
                  </a:cubicBezTo>
                  <a:close/>
                  <a:moveTo>
                    <a:pt x="183887" y="132951"/>
                  </a:moveTo>
                  <a:cubicBezTo>
                    <a:pt x="173026" y="132951"/>
                    <a:pt x="167408" y="140223"/>
                    <a:pt x="166659" y="149360"/>
                  </a:cubicBezTo>
                  <a:lnTo>
                    <a:pt x="200553" y="149360"/>
                  </a:lnTo>
                  <a:cubicBezTo>
                    <a:pt x="199242" y="139664"/>
                    <a:pt x="195123" y="132951"/>
                    <a:pt x="183887" y="132951"/>
                  </a:cubicBezTo>
                  <a:close/>
                  <a:moveTo>
                    <a:pt x="444924" y="161481"/>
                  </a:moveTo>
                  <a:lnTo>
                    <a:pt x="392680" y="161481"/>
                  </a:lnTo>
                  <a:cubicBezTo>
                    <a:pt x="393241" y="174347"/>
                    <a:pt x="400544" y="180314"/>
                    <a:pt x="411218" y="180314"/>
                  </a:cubicBezTo>
                  <a:cubicBezTo>
                    <a:pt x="419270" y="180314"/>
                    <a:pt x="424701" y="175838"/>
                    <a:pt x="426199" y="171177"/>
                  </a:cubicBezTo>
                  <a:lnTo>
                    <a:pt x="443239" y="171177"/>
                  </a:lnTo>
                  <a:cubicBezTo>
                    <a:pt x="438932" y="186654"/>
                    <a:pt x="426199" y="193926"/>
                    <a:pt x="410469" y="193926"/>
                  </a:cubicBezTo>
                  <a:cubicBezTo>
                    <a:pt x="388185" y="193926"/>
                    <a:pt x="374328" y="178635"/>
                    <a:pt x="374328" y="157005"/>
                  </a:cubicBezTo>
                  <a:cubicBezTo>
                    <a:pt x="374328" y="135935"/>
                    <a:pt x="388934" y="119898"/>
                    <a:pt x="410469" y="119898"/>
                  </a:cubicBezTo>
                  <a:cubicBezTo>
                    <a:pt x="434625" y="119712"/>
                    <a:pt x="446235" y="139850"/>
                    <a:pt x="444924" y="161481"/>
                  </a:cubicBezTo>
                  <a:close/>
                  <a:moveTo>
                    <a:pt x="410094" y="132951"/>
                  </a:moveTo>
                  <a:cubicBezTo>
                    <a:pt x="399234" y="132951"/>
                    <a:pt x="393616" y="140223"/>
                    <a:pt x="392867" y="149360"/>
                  </a:cubicBezTo>
                  <a:lnTo>
                    <a:pt x="426760" y="149360"/>
                  </a:lnTo>
                  <a:cubicBezTo>
                    <a:pt x="425450" y="139664"/>
                    <a:pt x="421330" y="132951"/>
                    <a:pt x="410094" y="132951"/>
                  </a:cubicBezTo>
                  <a:close/>
                  <a:moveTo>
                    <a:pt x="56926" y="191875"/>
                  </a:moveTo>
                  <a:lnTo>
                    <a:pt x="76401" y="191875"/>
                  </a:lnTo>
                  <a:lnTo>
                    <a:pt x="76401" y="150106"/>
                  </a:lnTo>
                  <a:lnTo>
                    <a:pt x="118347" y="150106"/>
                  </a:lnTo>
                  <a:lnTo>
                    <a:pt x="118347" y="192061"/>
                  </a:lnTo>
                  <a:lnTo>
                    <a:pt x="137822" y="192061"/>
                  </a:lnTo>
                  <a:lnTo>
                    <a:pt x="137822" y="94539"/>
                  </a:lnTo>
                  <a:lnTo>
                    <a:pt x="118347" y="94539"/>
                  </a:lnTo>
                  <a:lnTo>
                    <a:pt x="118347" y="134443"/>
                  </a:lnTo>
                  <a:lnTo>
                    <a:pt x="76401" y="134443"/>
                  </a:lnTo>
                  <a:lnTo>
                    <a:pt x="76401" y="94539"/>
                  </a:lnTo>
                  <a:lnTo>
                    <a:pt x="56926" y="94539"/>
                  </a:lnTo>
                  <a:lnTo>
                    <a:pt x="56926" y="191875"/>
                  </a:lnTo>
                  <a:close/>
                  <a:moveTo>
                    <a:pt x="229578" y="191875"/>
                  </a:moveTo>
                  <a:lnTo>
                    <a:pt x="247742" y="191875"/>
                  </a:lnTo>
                  <a:lnTo>
                    <a:pt x="247742" y="153835"/>
                  </a:lnTo>
                  <a:cubicBezTo>
                    <a:pt x="247742" y="139477"/>
                    <a:pt x="252798" y="133697"/>
                    <a:pt x="263284" y="133697"/>
                  </a:cubicBezTo>
                  <a:cubicBezTo>
                    <a:pt x="272273" y="133697"/>
                    <a:pt x="276392" y="139477"/>
                    <a:pt x="276392" y="151038"/>
                  </a:cubicBezTo>
                  <a:lnTo>
                    <a:pt x="276392" y="191875"/>
                  </a:lnTo>
                  <a:lnTo>
                    <a:pt x="294556" y="191875"/>
                  </a:lnTo>
                  <a:lnTo>
                    <a:pt x="294556" y="148614"/>
                  </a:lnTo>
                  <a:cubicBezTo>
                    <a:pt x="294556" y="131273"/>
                    <a:pt x="289313" y="119712"/>
                    <a:pt x="268715" y="119712"/>
                  </a:cubicBezTo>
                  <a:cubicBezTo>
                    <a:pt x="260476" y="119712"/>
                    <a:pt x="252049" y="123441"/>
                    <a:pt x="247180" y="131459"/>
                  </a:cubicBezTo>
                  <a:lnTo>
                    <a:pt x="246806" y="131459"/>
                  </a:lnTo>
                  <a:lnTo>
                    <a:pt x="246806" y="121577"/>
                  </a:lnTo>
                  <a:lnTo>
                    <a:pt x="229578" y="121577"/>
                  </a:lnTo>
                  <a:lnTo>
                    <a:pt x="229578" y="191875"/>
                  </a:lnTo>
                  <a:close/>
                  <a:moveTo>
                    <a:pt x="310099" y="191875"/>
                  </a:moveTo>
                  <a:lnTo>
                    <a:pt x="328263" y="191875"/>
                  </a:lnTo>
                  <a:lnTo>
                    <a:pt x="328263" y="153835"/>
                  </a:lnTo>
                  <a:lnTo>
                    <a:pt x="355228" y="191875"/>
                  </a:lnTo>
                  <a:lnTo>
                    <a:pt x="377886" y="191875"/>
                  </a:lnTo>
                  <a:lnTo>
                    <a:pt x="348299" y="152530"/>
                  </a:lnTo>
                  <a:lnTo>
                    <a:pt x="374516" y="121577"/>
                  </a:lnTo>
                  <a:lnTo>
                    <a:pt x="352794" y="121577"/>
                  </a:lnTo>
                  <a:lnTo>
                    <a:pt x="328263" y="151971"/>
                  </a:lnTo>
                  <a:lnTo>
                    <a:pt x="328263" y="94539"/>
                  </a:lnTo>
                  <a:lnTo>
                    <a:pt x="310099" y="94539"/>
                  </a:lnTo>
                  <a:lnTo>
                    <a:pt x="310099" y="191875"/>
                  </a:lnTo>
                  <a:close/>
                  <a:moveTo>
                    <a:pt x="455598" y="191875"/>
                  </a:moveTo>
                  <a:lnTo>
                    <a:pt x="473762" y="191875"/>
                  </a:lnTo>
                  <a:lnTo>
                    <a:pt x="473762" y="94539"/>
                  </a:lnTo>
                  <a:lnTo>
                    <a:pt x="455598" y="94539"/>
                  </a:lnTo>
                  <a:lnTo>
                    <a:pt x="455598" y="191875"/>
                  </a:lnTo>
                  <a:close/>
                </a:path>
              </a:pathLst>
            </a:custGeom>
            <a:solidFill>
              <a:srgbClr val="ED1C24"/>
            </a:solidFill>
            <a:ln w="18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21282278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ultiple_Image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10">
            <a:extLst>
              <a:ext uri="{FF2B5EF4-FFF2-40B4-BE49-F238E27FC236}">
                <a16:creationId xmlns:a16="http://schemas.microsoft.com/office/drawing/2014/main" xmlns="" id="{E6891C3E-8438-6641-BC4C-2A854E6A4368}"/>
              </a:ext>
            </a:extLst>
          </p:cNvPr>
          <p:cNvSpPr/>
          <p:nvPr userDrawn="1"/>
        </p:nvSpPr>
        <p:spPr bwMode="auto">
          <a:xfrm>
            <a:off x="857956" y="466398"/>
            <a:ext cx="7530394" cy="4050040"/>
          </a:xfrm>
          <a:prstGeom prst="rect">
            <a:avLst/>
          </a:prstGeom>
          <a:solidFill>
            <a:srgbClr val="E1000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Tx/>
              <a:buNone/>
              <a:tabLst/>
            </a:pPr>
            <a:endParaRPr kumimoji="0" lang="de-DE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1" name="Bildplatzhalter 2">
            <a:extLst>
              <a:ext uri="{FF2B5EF4-FFF2-40B4-BE49-F238E27FC236}">
                <a16:creationId xmlns:a16="http://schemas.microsoft.com/office/drawing/2014/main" xmlns="" id="{A6BF5407-2583-E242-A575-8D682FEF044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55650" y="733779"/>
            <a:ext cx="3432528" cy="413434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wrap="square" lIns="144000" tIns="72000" rIns="90000" bIns="108000" anchor="ctr" anchorCtr="0"/>
          <a:lstStyle>
            <a:lvl1pPr marL="0" indent="0" algn="ctr">
              <a:buFont typeface="Arial" panose="020B0604020202020204" pitchFamily="34" charset="0"/>
              <a:buNone/>
              <a:defRPr lang="de-DE" sz="800"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defRPr>
            </a:lvl1pPr>
          </a:lstStyle>
          <a:p>
            <a:pPr lvl="0">
              <a:buClr>
                <a:srgbClr val="AFB4B9"/>
              </a:buClr>
            </a:pPr>
            <a:r>
              <a:rPr lang="en-US" noProof="0"/>
              <a:t>Click icon to add picture</a:t>
            </a:r>
          </a:p>
        </p:txBody>
      </p:sp>
      <p:sp>
        <p:nvSpPr>
          <p:cNvPr id="12" name="Bildplatzhalter 2">
            <a:extLst>
              <a:ext uri="{FF2B5EF4-FFF2-40B4-BE49-F238E27FC236}">
                <a16:creationId xmlns:a16="http://schemas.microsoft.com/office/drawing/2014/main" xmlns="" id="{236B7463-804C-074E-9E1B-2A9160BF82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46001" y="-1"/>
            <a:ext cx="4797999" cy="435577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wrap="square" lIns="144000" tIns="72000" rIns="90000" bIns="108000" anchor="ctr" anchorCtr="0"/>
          <a:lstStyle>
            <a:lvl1pPr marL="0" indent="0" algn="ctr">
              <a:buFont typeface="Arial" panose="020B0604020202020204" pitchFamily="34" charset="0"/>
              <a:buNone/>
              <a:defRPr lang="de-DE" sz="800"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defRPr>
            </a:lvl1pPr>
          </a:lstStyle>
          <a:p>
            <a:pPr lvl="0">
              <a:buClr>
                <a:srgbClr val="AFB4B9"/>
              </a:buClr>
            </a:pPr>
            <a:r>
              <a:rPr lang="en-US" noProof="0"/>
              <a:t>Click icon to add picture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xmlns="" id="{77D15BE3-97C5-F64E-89A2-5FF68F49BB1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7977352" y="4767976"/>
            <a:ext cx="318120" cy="22158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F6973"/>
                </a:solidFill>
              </a:defRPr>
            </a:lvl1pPr>
          </a:lstStyle>
          <a:p>
            <a:pPr algn="r"/>
            <a:fld id="{D3921A94-2C06-EF44-A870-A48BF422ADBF}" type="slidenum">
              <a:rPr lang="de-DE" smtClean="0"/>
              <a:pPr algn="r"/>
              <a:t>‹#›</a:t>
            </a:fld>
            <a:endParaRPr lang="de-DE"/>
          </a:p>
        </p:txBody>
      </p:sp>
      <p:grpSp>
        <p:nvGrpSpPr>
          <p:cNvPr id="9" name="Picture 10">
            <a:extLst>
              <a:ext uri="{FF2B5EF4-FFF2-40B4-BE49-F238E27FC236}">
                <a16:creationId xmlns:a16="http://schemas.microsoft.com/office/drawing/2014/main" xmlns="" id="{7C06F774-9B08-5D40-9B26-C1C8F458F0E8}"/>
              </a:ext>
            </a:extLst>
          </p:cNvPr>
          <p:cNvGrpSpPr/>
          <p:nvPr userDrawn="1"/>
        </p:nvGrpSpPr>
        <p:grpSpPr>
          <a:xfrm>
            <a:off x="8501063" y="4693072"/>
            <a:ext cx="531812" cy="294618"/>
            <a:chOff x="8501063" y="4693072"/>
            <a:chExt cx="531812" cy="294618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xmlns="" id="{37C4B6A7-4265-E24F-88C8-7A401DC01E9C}"/>
                </a:ext>
              </a:extLst>
            </p:cNvPr>
            <p:cNvSpPr/>
            <p:nvPr/>
          </p:nvSpPr>
          <p:spPr>
            <a:xfrm>
              <a:off x="8507617" y="4699411"/>
              <a:ext cx="517954" cy="281938"/>
            </a:xfrm>
            <a:custGeom>
              <a:avLst/>
              <a:gdLst>
                <a:gd name="connsiteX0" fmla="*/ 258790 w 517954"/>
                <a:gd name="connsiteY0" fmla="*/ 0 h 281938"/>
                <a:gd name="connsiteX1" fmla="*/ 0 w 517954"/>
                <a:gd name="connsiteY1" fmla="*/ 141156 h 281938"/>
                <a:gd name="connsiteX2" fmla="*/ 258977 w 517954"/>
                <a:gd name="connsiteY2" fmla="*/ 281938 h 281938"/>
                <a:gd name="connsiteX3" fmla="*/ 517955 w 517954"/>
                <a:gd name="connsiteY3" fmla="*/ 141156 h 281938"/>
                <a:gd name="connsiteX4" fmla="*/ 258790 w 517954"/>
                <a:gd name="connsiteY4" fmla="*/ 0 h 281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7954" h="281938">
                  <a:moveTo>
                    <a:pt x="258790" y="0"/>
                  </a:moveTo>
                  <a:cubicBezTo>
                    <a:pt x="116100" y="0"/>
                    <a:pt x="0" y="63399"/>
                    <a:pt x="0" y="141156"/>
                  </a:cubicBezTo>
                  <a:cubicBezTo>
                    <a:pt x="0" y="218912"/>
                    <a:pt x="116100" y="281938"/>
                    <a:pt x="258977" y="281938"/>
                  </a:cubicBezTo>
                  <a:cubicBezTo>
                    <a:pt x="401855" y="281938"/>
                    <a:pt x="517955" y="218726"/>
                    <a:pt x="517955" y="141156"/>
                  </a:cubicBezTo>
                  <a:cubicBezTo>
                    <a:pt x="517768" y="63399"/>
                    <a:pt x="401668" y="0"/>
                    <a:pt x="258790" y="0"/>
                  </a:cubicBezTo>
                  <a:close/>
                </a:path>
              </a:pathLst>
            </a:custGeom>
            <a:solidFill>
              <a:srgbClr val="FFFFFF"/>
            </a:solidFill>
            <a:ln w="18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xmlns="" id="{2D99C033-E5ED-2E4C-991E-5CC10B49C121}"/>
                </a:ext>
              </a:extLst>
            </p:cNvPr>
            <p:cNvSpPr/>
            <p:nvPr/>
          </p:nvSpPr>
          <p:spPr>
            <a:xfrm>
              <a:off x="8501063" y="4693072"/>
              <a:ext cx="530875" cy="294618"/>
            </a:xfrm>
            <a:custGeom>
              <a:avLst/>
              <a:gdLst>
                <a:gd name="connsiteX0" fmla="*/ 265344 w 530875"/>
                <a:gd name="connsiteY0" fmla="*/ 0 h 294618"/>
                <a:gd name="connsiteX1" fmla="*/ 530876 w 530875"/>
                <a:gd name="connsiteY1" fmla="*/ 147309 h 294618"/>
                <a:gd name="connsiteX2" fmla="*/ 265532 w 530875"/>
                <a:gd name="connsiteY2" fmla="*/ 294618 h 294618"/>
                <a:gd name="connsiteX3" fmla="*/ 0 w 530875"/>
                <a:gd name="connsiteY3" fmla="*/ 147309 h 294618"/>
                <a:gd name="connsiteX4" fmla="*/ 265344 w 530875"/>
                <a:gd name="connsiteY4" fmla="*/ 0 h 294618"/>
                <a:gd name="connsiteX5" fmla="*/ 265344 w 530875"/>
                <a:gd name="connsiteY5" fmla="*/ 13239 h 294618"/>
                <a:gd name="connsiteX6" fmla="*/ 13483 w 530875"/>
                <a:gd name="connsiteY6" fmla="*/ 147309 h 294618"/>
                <a:gd name="connsiteX7" fmla="*/ 265532 w 530875"/>
                <a:gd name="connsiteY7" fmla="*/ 281192 h 294618"/>
                <a:gd name="connsiteX8" fmla="*/ 517580 w 530875"/>
                <a:gd name="connsiteY8" fmla="*/ 147309 h 294618"/>
                <a:gd name="connsiteX9" fmla="*/ 265344 w 530875"/>
                <a:gd name="connsiteY9" fmla="*/ 13239 h 294618"/>
                <a:gd name="connsiteX10" fmla="*/ 218717 w 530875"/>
                <a:gd name="connsiteY10" fmla="*/ 161481 h 294618"/>
                <a:gd name="connsiteX11" fmla="*/ 166472 w 530875"/>
                <a:gd name="connsiteY11" fmla="*/ 161481 h 294618"/>
                <a:gd name="connsiteX12" fmla="*/ 185011 w 530875"/>
                <a:gd name="connsiteY12" fmla="*/ 180314 h 294618"/>
                <a:gd name="connsiteX13" fmla="*/ 199991 w 530875"/>
                <a:gd name="connsiteY13" fmla="*/ 171177 h 294618"/>
                <a:gd name="connsiteX14" fmla="*/ 217032 w 530875"/>
                <a:gd name="connsiteY14" fmla="*/ 171177 h 294618"/>
                <a:gd name="connsiteX15" fmla="*/ 184262 w 530875"/>
                <a:gd name="connsiteY15" fmla="*/ 193926 h 294618"/>
                <a:gd name="connsiteX16" fmla="*/ 148121 w 530875"/>
                <a:gd name="connsiteY16" fmla="*/ 157005 h 294618"/>
                <a:gd name="connsiteX17" fmla="*/ 184262 w 530875"/>
                <a:gd name="connsiteY17" fmla="*/ 119898 h 294618"/>
                <a:gd name="connsiteX18" fmla="*/ 218717 w 530875"/>
                <a:gd name="connsiteY18" fmla="*/ 161481 h 294618"/>
                <a:gd name="connsiteX19" fmla="*/ 183887 w 530875"/>
                <a:gd name="connsiteY19" fmla="*/ 132951 h 294618"/>
                <a:gd name="connsiteX20" fmla="*/ 166659 w 530875"/>
                <a:gd name="connsiteY20" fmla="*/ 149360 h 294618"/>
                <a:gd name="connsiteX21" fmla="*/ 200553 w 530875"/>
                <a:gd name="connsiteY21" fmla="*/ 149360 h 294618"/>
                <a:gd name="connsiteX22" fmla="*/ 183887 w 530875"/>
                <a:gd name="connsiteY22" fmla="*/ 132951 h 294618"/>
                <a:gd name="connsiteX23" fmla="*/ 444924 w 530875"/>
                <a:gd name="connsiteY23" fmla="*/ 161481 h 294618"/>
                <a:gd name="connsiteX24" fmla="*/ 392680 w 530875"/>
                <a:gd name="connsiteY24" fmla="*/ 161481 h 294618"/>
                <a:gd name="connsiteX25" fmla="*/ 411218 w 530875"/>
                <a:gd name="connsiteY25" fmla="*/ 180314 h 294618"/>
                <a:gd name="connsiteX26" fmla="*/ 426199 w 530875"/>
                <a:gd name="connsiteY26" fmla="*/ 171177 h 294618"/>
                <a:gd name="connsiteX27" fmla="*/ 443239 w 530875"/>
                <a:gd name="connsiteY27" fmla="*/ 171177 h 294618"/>
                <a:gd name="connsiteX28" fmla="*/ 410469 w 530875"/>
                <a:gd name="connsiteY28" fmla="*/ 193926 h 294618"/>
                <a:gd name="connsiteX29" fmla="*/ 374328 w 530875"/>
                <a:gd name="connsiteY29" fmla="*/ 157005 h 294618"/>
                <a:gd name="connsiteX30" fmla="*/ 410469 w 530875"/>
                <a:gd name="connsiteY30" fmla="*/ 119898 h 294618"/>
                <a:gd name="connsiteX31" fmla="*/ 444924 w 530875"/>
                <a:gd name="connsiteY31" fmla="*/ 161481 h 294618"/>
                <a:gd name="connsiteX32" fmla="*/ 410094 w 530875"/>
                <a:gd name="connsiteY32" fmla="*/ 132951 h 294618"/>
                <a:gd name="connsiteX33" fmla="*/ 392867 w 530875"/>
                <a:gd name="connsiteY33" fmla="*/ 149360 h 294618"/>
                <a:gd name="connsiteX34" fmla="*/ 426760 w 530875"/>
                <a:gd name="connsiteY34" fmla="*/ 149360 h 294618"/>
                <a:gd name="connsiteX35" fmla="*/ 410094 w 530875"/>
                <a:gd name="connsiteY35" fmla="*/ 132951 h 294618"/>
                <a:gd name="connsiteX36" fmla="*/ 56926 w 530875"/>
                <a:gd name="connsiteY36" fmla="*/ 191875 h 294618"/>
                <a:gd name="connsiteX37" fmla="*/ 76401 w 530875"/>
                <a:gd name="connsiteY37" fmla="*/ 191875 h 294618"/>
                <a:gd name="connsiteX38" fmla="*/ 76401 w 530875"/>
                <a:gd name="connsiteY38" fmla="*/ 150106 h 294618"/>
                <a:gd name="connsiteX39" fmla="*/ 118347 w 530875"/>
                <a:gd name="connsiteY39" fmla="*/ 150106 h 294618"/>
                <a:gd name="connsiteX40" fmla="*/ 118347 w 530875"/>
                <a:gd name="connsiteY40" fmla="*/ 192061 h 294618"/>
                <a:gd name="connsiteX41" fmla="*/ 137822 w 530875"/>
                <a:gd name="connsiteY41" fmla="*/ 192061 h 294618"/>
                <a:gd name="connsiteX42" fmla="*/ 137822 w 530875"/>
                <a:gd name="connsiteY42" fmla="*/ 94539 h 294618"/>
                <a:gd name="connsiteX43" fmla="*/ 118347 w 530875"/>
                <a:gd name="connsiteY43" fmla="*/ 94539 h 294618"/>
                <a:gd name="connsiteX44" fmla="*/ 118347 w 530875"/>
                <a:gd name="connsiteY44" fmla="*/ 134443 h 294618"/>
                <a:gd name="connsiteX45" fmla="*/ 76401 w 530875"/>
                <a:gd name="connsiteY45" fmla="*/ 134443 h 294618"/>
                <a:gd name="connsiteX46" fmla="*/ 76401 w 530875"/>
                <a:gd name="connsiteY46" fmla="*/ 94539 h 294618"/>
                <a:gd name="connsiteX47" fmla="*/ 56926 w 530875"/>
                <a:gd name="connsiteY47" fmla="*/ 94539 h 294618"/>
                <a:gd name="connsiteX48" fmla="*/ 56926 w 530875"/>
                <a:gd name="connsiteY48" fmla="*/ 191875 h 294618"/>
                <a:gd name="connsiteX49" fmla="*/ 229578 w 530875"/>
                <a:gd name="connsiteY49" fmla="*/ 191875 h 294618"/>
                <a:gd name="connsiteX50" fmla="*/ 247742 w 530875"/>
                <a:gd name="connsiteY50" fmla="*/ 191875 h 294618"/>
                <a:gd name="connsiteX51" fmla="*/ 247742 w 530875"/>
                <a:gd name="connsiteY51" fmla="*/ 153835 h 294618"/>
                <a:gd name="connsiteX52" fmla="*/ 263284 w 530875"/>
                <a:gd name="connsiteY52" fmla="*/ 133697 h 294618"/>
                <a:gd name="connsiteX53" fmla="*/ 276392 w 530875"/>
                <a:gd name="connsiteY53" fmla="*/ 151038 h 294618"/>
                <a:gd name="connsiteX54" fmla="*/ 276392 w 530875"/>
                <a:gd name="connsiteY54" fmla="*/ 191875 h 294618"/>
                <a:gd name="connsiteX55" fmla="*/ 294556 w 530875"/>
                <a:gd name="connsiteY55" fmla="*/ 191875 h 294618"/>
                <a:gd name="connsiteX56" fmla="*/ 294556 w 530875"/>
                <a:gd name="connsiteY56" fmla="*/ 148614 h 294618"/>
                <a:gd name="connsiteX57" fmla="*/ 268715 w 530875"/>
                <a:gd name="connsiteY57" fmla="*/ 119712 h 294618"/>
                <a:gd name="connsiteX58" fmla="*/ 247180 w 530875"/>
                <a:gd name="connsiteY58" fmla="*/ 131459 h 294618"/>
                <a:gd name="connsiteX59" fmla="*/ 246806 w 530875"/>
                <a:gd name="connsiteY59" fmla="*/ 131459 h 294618"/>
                <a:gd name="connsiteX60" fmla="*/ 246806 w 530875"/>
                <a:gd name="connsiteY60" fmla="*/ 121577 h 294618"/>
                <a:gd name="connsiteX61" fmla="*/ 229578 w 530875"/>
                <a:gd name="connsiteY61" fmla="*/ 121577 h 294618"/>
                <a:gd name="connsiteX62" fmla="*/ 229578 w 530875"/>
                <a:gd name="connsiteY62" fmla="*/ 191875 h 294618"/>
                <a:gd name="connsiteX63" fmla="*/ 310099 w 530875"/>
                <a:gd name="connsiteY63" fmla="*/ 191875 h 294618"/>
                <a:gd name="connsiteX64" fmla="*/ 328263 w 530875"/>
                <a:gd name="connsiteY64" fmla="*/ 191875 h 294618"/>
                <a:gd name="connsiteX65" fmla="*/ 328263 w 530875"/>
                <a:gd name="connsiteY65" fmla="*/ 153835 h 294618"/>
                <a:gd name="connsiteX66" fmla="*/ 355228 w 530875"/>
                <a:gd name="connsiteY66" fmla="*/ 191875 h 294618"/>
                <a:gd name="connsiteX67" fmla="*/ 377886 w 530875"/>
                <a:gd name="connsiteY67" fmla="*/ 191875 h 294618"/>
                <a:gd name="connsiteX68" fmla="*/ 348299 w 530875"/>
                <a:gd name="connsiteY68" fmla="*/ 152530 h 294618"/>
                <a:gd name="connsiteX69" fmla="*/ 374516 w 530875"/>
                <a:gd name="connsiteY69" fmla="*/ 121577 h 294618"/>
                <a:gd name="connsiteX70" fmla="*/ 352794 w 530875"/>
                <a:gd name="connsiteY70" fmla="*/ 121577 h 294618"/>
                <a:gd name="connsiteX71" fmla="*/ 328263 w 530875"/>
                <a:gd name="connsiteY71" fmla="*/ 151971 h 294618"/>
                <a:gd name="connsiteX72" fmla="*/ 328263 w 530875"/>
                <a:gd name="connsiteY72" fmla="*/ 94539 h 294618"/>
                <a:gd name="connsiteX73" fmla="*/ 310099 w 530875"/>
                <a:gd name="connsiteY73" fmla="*/ 94539 h 294618"/>
                <a:gd name="connsiteX74" fmla="*/ 310099 w 530875"/>
                <a:gd name="connsiteY74" fmla="*/ 191875 h 294618"/>
                <a:gd name="connsiteX75" fmla="*/ 455598 w 530875"/>
                <a:gd name="connsiteY75" fmla="*/ 191875 h 294618"/>
                <a:gd name="connsiteX76" fmla="*/ 473762 w 530875"/>
                <a:gd name="connsiteY76" fmla="*/ 191875 h 294618"/>
                <a:gd name="connsiteX77" fmla="*/ 473762 w 530875"/>
                <a:gd name="connsiteY77" fmla="*/ 94539 h 294618"/>
                <a:gd name="connsiteX78" fmla="*/ 455598 w 530875"/>
                <a:gd name="connsiteY78" fmla="*/ 94539 h 294618"/>
                <a:gd name="connsiteX79" fmla="*/ 455598 w 530875"/>
                <a:gd name="connsiteY79" fmla="*/ 191875 h 294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</a:cxnLst>
              <a:rect l="l" t="t" r="r" b="b"/>
              <a:pathLst>
                <a:path w="530875" h="294618">
                  <a:moveTo>
                    <a:pt x="265344" y="0"/>
                  </a:moveTo>
                  <a:cubicBezTo>
                    <a:pt x="411967" y="0"/>
                    <a:pt x="530876" y="66009"/>
                    <a:pt x="530876" y="147309"/>
                  </a:cubicBezTo>
                  <a:cubicBezTo>
                    <a:pt x="530876" y="228609"/>
                    <a:pt x="411967" y="294618"/>
                    <a:pt x="265532" y="294618"/>
                  </a:cubicBezTo>
                  <a:cubicBezTo>
                    <a:pt x="118909" y="294618"/>
                    <a:pt x="0" y="228609"/>
                    <a:pt x="0" y="147309"/>
                  </a:cubicBezTo>
                  <a:cubicBezTo>
                    <a:pt x="0" y="66009"/>
                    <a:pt x="118909" y="0"/>
                    <a:pt x="265344" y="0"/>
                  </a:cubicBezTo>
                  <a:close/>
                  <a:moveTo>
                    <a:pt x="265344" y="13239"/>
                  </a:moveTo>
                  <a:cubicBezTo>
                    <a:pt x="126399" y="13239"/>
                    <a:pt x="13483" y="73468"/>
                    <a:pt x="13483" y="147309"/>
                  </a:cubicBezTo>
                  <a:cubicBezTo>
                    <a:pt x="13483" y="221150"/>
                    <a:pt x="126399" y="281192"/>
                    <a:pt x="265532" y="281192"/>
                  </a:cubicBezTo>
                  <a:cubicBezTo>
                    <a:pt x="404664" y="281192"/>
                    <a:pt x="517580" y="221150"/>
                    <a:pt x="517580" y="147309"/>
                  </a:cubicBezTo>
                  <a:cubicBezTo>
                    <a:pt x="517393" y="73468"/>
                    <a:pt x="404477" y="13239"/>
                    <a:pt x="265344" y="13239"/>
                  </a:cubicBezTo>
                  <a:close/>
                  <a:moveTo>
                    <a:pt x="218717" y="161481"/>
                  </a:moveTo>
                  <a:lnTo>
                    <a:pt x="166472" y="161481"/>
                  </a:lnTo>
                  <a:cubicBezTo>
                    <a:pt x="167034" y="174347"/>
                    <a:pt x="174337" y="180314"/>
                    <a:pt x="185011" y="180314"/>
                  </a:cubicBezTo>
                  <a:cubicBezTo>
                    <a:pt x="193063" y="180314"/>
                    <a:pt x="198493" y="175838"/>
                    <a:pt x="199991" y="171177"/>
                  </a:cubicBezTo>
                  <a:lnTo>
                    <a:pt x="217032" y="171177"/>
                  </a:lnTo>
                  <a:cubicBezTo>
                    <a:pt x="212538" y="186654"/>
                    <a:pt x="199991" y="193926"/>
                    <a:pt x="184262" y="193926"/>
                  </a:cubicBezTo>
                  <a:cubicBezTo>
                    <a:pt x="161978" y="193926"/>
                    <a:pt x="148121" y="178635"/>
                    <a:pt x="148121" y="157005"/>
                  </a:cubicBezTo>
                  <a:cubicBezTo>
                    <a:pt x="148121" y="135935"/>
                    <a:pt x="162727" y="119898"/>
                    <a:pt x="184262" y="119898"/>
                  </a:cubicBezTo>
                  <a:cubicBezTo>
                    <a:pt x="208605" y="119712"/>
                    <a:pt x="220215" y="139850"/>
                    <a:pt x="218717" y="161481"/>
                  </a:cubicBezTo>
                  <a:close/>
                  <a:moveTo>
                    <a:pt x="183887" y="132951"/>
                  </a:moveTo>
                  <a:cubicBezTo>
                    <a:pt x="173026" y="132951"/>
                    <a:pt x="167408" y="140223"/>
                    <a:pt x="166659" y="149360"/>
                  </a:cubicBezTo>
                  <a:lnTo>
                    <a:pt x="200553" y="149360"/>
                  </a:lnTo>
                  <a:cubicBezTo>
                    <a:pt x="199242" y="139664"/>
                    <a:pt x="195123" y="132951"/>
                    <a:pt x="183887" y="132951"/>
                  </a:cubicBezTo>
                  <a:close/>
                  <a:moveTo>
                    <a:pt x="444924" y="161481"/>
                  </a:moveTo>
                  <a:lnTo>
                    <a:pt x="392680" y="161481"/>
                  </a:lnTo>
                  <a:cubicBezTo>
                    <a:pt x="393241" y="174347"/>
                    <a:pt x="400544" y="180314"/>
                    <a:pt x="411218" y="180314"/>
                  </a:cubicBezTo>
                  <a:cubicBezTo>
                    <a:pt x="419270" y="180314"/>
                    <a:pt x="424701" y="175838"/>
                    <a:pt x="426199" y="171177"/>
                  </a:cubicBezTo>
                  <a:lnTo>
                    <a:pt x="443239" y="171177"/>
                  </a:lnTo>
                  <a:cubicBezTo>
                    <a:pt x="438932" y="186654"/>
                    <a:pt x="426199" y="193926"/>
                    <a:pt x="410469" y="193926"/>
                  </a:cubicBezTo>
                  <a:cubicBezTo>
                    <a:pt x="388185" y="193926"/>
                    <a:pt x="374328" y="178635"/>
                    <a:pt x="374328" y="157005"/>
                  </a:cubicBezTo>
                  <a:cubicBezTo>
                    <a:pt x="374328" y="135935"/>
                    <a:pt x="388934" y="119898"/>
                    <a:pt x="410469" y="119898"/>
                  </a:cubicBezTo>
                  <a:cubicBezTo>
                    <a:pt x="434625" y="119712"/>
                    <a:pt x="446235" y="139850"/>
                    <a:pt x="444924" y="161481"/>
                  </a:cubicBezTo>
                  <a:close/>
                  <a:moveTo>
                    <a:pt x="410094" y="132951"/>
                  </a:moveTo>
                  <a:cubicBezTo>
                    <a:pt x="399234" y="132951"/>
                    <a:pt x="393616" y="140223"/>
                    <a:pt x="392867" y="149360"/>
                  </a:cubicBezTo>
                  <a:lnTo>
                    <a:pt x="426760" y="149360"/>
                  </a:lnTo>
                  <a:cubicBezTo>
                    <a:pt x="425450" y="139664"/>
                    <a:pt x="421330" y="132951"/>
                    <a:pt x="410094" y="132951"/>
                  </a:cubicBezTo>
                  <a:close/>
                  <a:moveTo>
                    <a:pt x="56926" y="191875"/>
                  </a:moveTo>
                  <a:lnTo>
                    <a:pt x="76401" y="191875"/>
                  </a:lnTo>
                  <a:lnTo>
                    <a:pt x="76401" y="150106"/>
                  </a:lnTo>
                  <a:lnTo>
                    <a:pt x="118347" y="150106"/>
                  </a:lnTo>
                  <a:lnTo>
                    <a:pt x="118347" y="192061"/>
                  </a:lnTo>
                  <a:lnTo>
                    <a:pt x="137822" y="192061"/>
                  </a:lnTo>
                  <a:lnTo>
                    <a:pt x="137822" y="94539"/>
                  </a:lnTo>
                  <a:lnTo>
                    <a:pt x="118347" y="94539"/>
                  </a:lnTo>
                  <a:lnTo>
                    <a:pt x="118347" y="134443"/>
                  </a:lnTo>
                  <a:lnTo>
                    <a:pt x="76401" y="134443"/>
                  </a:lnTo>
                  <a:lnTo>
                    <a:pt x="76401" y="94539"/>
                  </a:lnTo>
                  <a:lnTo>
                    <a:pt x="56926" y="94539"/>
                  </a:lnTo>
                  <a:lnTo>
                    <a:pt x="56926" y="191875"/>
                  </a:lnTo>
                  <a:close/>
                  <a:moveTo>
                    <a:pt x="229578" y="191875"/>
                  </a:moveTo>
                  <a:lnTo>
                    <a:pt x="247742" y="191875"/>
                  </a:lnTo>
                  <a:lnTo>
                    <a:pt x="247742" y="153835"/>
                  </a:lnTo>
                  <a:cubicBezTo>
                    <a:pt x="247742" y="139477"/>
                    <a:pt x="252798" y="133697"/>
                    <a:pt x="263284" y="133697"/>
                  </a:cubicBezTo>
                  <a:cubicBezTo>
                    <a:pt x="272273" y="133697"/>
                    <a:pt x="276392" y="139477"/>
                    <a:pt x="276392" y="151038"/>
                  </a:cubicBezTo>
                  <a:lnTo>
                    <a:pt x="276392" y="191875"/>
                  </a:lnTo>
                  <a:lnTo>
                    <a:pt x="294556" y="191875"/>
                  </a:lnTo>
                  <a:lnTo>
                    <a:pt x="294556" y="148614"/>
                  </a:lnTo>
                  <a:cubicBezTo>
                    <a:pt x="294556" y="131273"/>
                    <a:pt x="289313" y="119712"/>
                    <a:pt x="268715" y="119712"/>
                  </a:cubicBezTo>
                  <a:cubicBezTo>
                    <a:pt x="260476" y="119712"/>
                    <a:pt x="252049" y="123441"/>
                    <a:pt x="247180" y="131459"/>
                  </a:cubicBezTo>
                  <a:lnTo>
                    <a:pt x="246806" y="131459"/>
                  </a:lnTo>
                  <a:lnTo>
                    <a:pt x="246806" y="121577"/>
                  </a:lnTo>
                  <a:lnTo>
                    <a:pt x="229578" y="121577"/>
                  </a:lnTo>
                  <a:lnTo>
                    <a:pt x="229578" y="191875"/>
                  </a:lnTo>
                  <a:close/>
                  <a:moveTo>
                    <a:pt x="310099" y="191875"/>
                  </a:moveTo>
                  <a:lnTo>
                    <a:pt x="328263" y="191875"/>
                  </a:lnTo>
                  <a:lnTo>
                    <a:pt x="328263" y="153835"/>
                  </a:lnTo>
                  <a:lnTo>
                    <a:pt x="355228" y="191875"/>
                  </a:lnTo>
                  <a:lnTo>
                    <a:pt x="377886" y="191875"/>
                  </a:lnTo>
                  <a:lnTo>
                    <a:pt x="348299" y="152530"/>
                  </a:lnTo>
                  <a:lnTo>
                    <a:pt x="374516" y="121577"/>
                  </a:lnTo>
                  <a:lnTo>
                    <a:pt x="352794" y="121577"/>
                  </a:lnTo>
                  <a:lnTo>
                    <a:pt x="328263" y="151971"/>
                  </a:lnTo>
                  <a:lnTo>
                    <a:pt x="328263" y="94539"/>
                  </a:lnTo>
                  <a:lnTo>
                    <a:pt x="310099" y="94539"/>
                  </a:lnTo>
                  <a:lnTo>
                    <a:pt x="310099" y="191875"/>
                  </a:lnTo>
                  <a:close/>
                  <a:moveTo>
                    <a:pt x="455598" y="191875"/>
                  </a:moveTo>
                  <a:lnTo>
                    <a:pt x="473762" y="191875"/>
                  </a:lnTo>
                  <a:lnTo>
                    <a:pt x="473762" y="94539"/>
                  </a:lnTo>
                  <a:lnTo>
                    <a:pt x="455598" y="94539"/>
                  </a:lnTo>
                  <a:lnTo>
                    <a:pt x="455598" y="191875"/>
                  </a:lnTo>
                  <a:close/>
                </a:path>
              </a:pathLst>
            </a:custGeom>
            <a:solidFill>
              <a:srgbClr val="ED1C24"/>
            </a:solidFill>
            <a:ln w="18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35074819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ultiple_Images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10">
            <a:extLst>
              <a:ext uri="{FF2B5EF4-FFF2-40B4-BE49-F238E27FC236}">
                <a16:creationId xmlns:a16="http://schemas.microsoft.com/office/drawing/2014/main" xmlns="" id="{E6891C3E-8438-6641-BC4C-2A854E6A4368}"/>
              </a:ext>
            </a:extLst>
          </p:cNvPr>
          <p:cNvSpPr/>
          <p:nvPr userDrawn="1"/>
        </p:nvSpPr>
        <p:spPr bwMode="auto">
          <a:xfrm>
            <a:off x="4265033" y="2156745"/>
            <a:ext cx="3801533" cy="2703953"/>
          </a:xfrm>
          <a:prstGeom prst="rect">
            <a:avLst/>
          </a:prstGeom>
          <a:solidFill>
            <a:srgbClr val="E1000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Tx/>
              <a:buNone/>
              <a:tabLst/>
            </a:pPr>
            <a:endParaRPr kumimoji="0" lang="de-DE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3" name="Bildplatzhalter 2">
            <a:extLst>
              <a:ext uri="{FF2B5EF4-FFF2-40B4-BE49-F238E27FC236}">
                <a16:creationId xmlns:a16="http://schemas.microsoft.com/office/drawing/2014/main" xmlns="" id="{D9D9CB43-1B6A-9140-A340-F217C1ED247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47885" y="-1"/>
            <a:ext cx="4109803" cy="451643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wrap="square" lIns="144000" tIns="72000" rIns="90000" bIns="108000" anchor="ctr" anchorCtr="0"/>
          <a:lstStyle>
            <a:lvl1pPr marL="0" indent="0" algn="ctr">
              <a:buFont typeface="Arial" panose="020B0604020202020204" pitchFamily="34" charset="0"/>
              <a:buNone/>
              <a:defRPr lang="de-DE" sz="800"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defRPr>
            </a:lvl1pPr>
          </a:lstStyle>
          <a:p>
            <a:pPr lvl="0">
              <a:buClr>
                <a:srgbClr val="AFB4B9"/>
              </a:buClr>
            </a:pPr>
            <a:r>
              <a:rPr lang="en-US" noProof="0"/>
              <a:t>Click icon to add picture</a:t>
            </a:r>
          </a:p>
        </p:txBody>
      </p:sp>
      <p:sp>
        <p:nvSpPr>
          <p:cNvPr id="14" name="Bildplatzhalter 2">
            <a:extLst>
              <a:ext uri="{FF2B5EF4-FFF2-40B4-BE49-F238E27FC236}">
                <a16:creationId xmlns:a16="http://schemas.microsoft.com/office/drawing/2014/main" xmlns="" id="{48A77638-39B0-F543-B1FA-6445890E50D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702757" y="320510"/>
            <a:ext cx="2689630" cy="225123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wrap="square" lIns="144000" tIns="72000" rIns="90000" bIns="108000" anchor="ctr" anchorCtr="0"/>
          <a:lstStyle>
            <a:lvl1pPr marL="0" indent="0" algn="ctr">
              <a:buFont typeface="Arial" panose="020B0604020202020204" pitchFamily="34" charset="0"/>
              <a:buNone/>
              <a:defRPr lang="de-DE" sz="800"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defRPr>
            </a:lvl1pPr>
          </a:lstStyle>
          <a:p>
            <a:pPr lvl="0">
              <a:buClr>
                <a:srgbClr val="AFB4B9"/>
              </a:buClr>
            </a:pPr>
            <a:r>
              <a:rPr lang="en-US" noProof="0"/>
              <a:t>Click icon to add picture</a:t>
            </a:r>
          </a:p>
        </p:txBody>
      </p:sp>
      <p:sp>
        <p:nvSpPr>
          <p:cNvPr id="15" name="Bildplatzhalter 2">
            <a:extLst>
              <a:ext uri="{FF2B5EF4-FFF2-40B4-BE49-F238E27FC236}">
                <a16:creationId xmlns:a16="http://schemas.microsoft.com/office/drawing/2014/main" xmlns="" id="{E81405EF-DEB8-0443-ABEB-75AF80EC6D3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02757" y="2720622"/>
            <a:ext cx="2689630" cy="2422878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wrap="square" lIns="144000" tIns="72000" rIns="90000" bIns="108000" anchor="ctr" anchorCtr="0"/>
          <a:lstStyle>
            <a:lvl1pPr marL="0" indent="0" algn="ctr">
              <a:buFont typeface="Arial" panose="020B0604020202020204" pitchFamily="34" charset="0"/>
              <a:buNone/>
              <a:defRPr lang="de-DE" sz="800"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defRPr>
            </a:lvl1pPr>
          </a:lstStyle>
          <a:p>
            <a:pPr lvl="0">
              <a:buClr>
                <a:srgbClr val="AFB4B9"/>
              </a:buClr>
            </a:pPr>
            <a:r>
              <a:rPr lang="en-US" noProof="0"/>
              <a:t>Click icon to add picture</a:t>
            </a:r>
          </a:p>
        </p:txBody>
      </p:sp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xmlns="" id="{E6666656-0A57-5B4A-8A4B-C49ECB11F70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7977352" y="4767976"/>
            <a:ext cx="318120" cy="22158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F6973"/>
                </a:solidFill>
              </a:defRPr>
            </a:lvl1pPr>
          </a:lstStyle>
          <a:p>
            <a:pPr algn="r"/>
            <a:fld id="{D3921A94-2C06-EF44-A870-A48BF422ADBF}" type="slidenum">
              <a:rPr lang="de-DE" smtClean="0"/>
              <a:pPr algn="r"/>
              <a:t>‹#›</a:t>
            </a:fld>
            <a:endParaRPr lang="de-DE"/>
          </a:p>
        </p:txBody>
      </p:sp>
      <p:grpSp>
        <p:nvGrpSpPr>
          <p:cNvPr id="8" name="Picture 10">
            <a:extLst>
              <a:ext uri="{FF2B5EF4-FFF2-40B4-BE49-F238E27FC236}">
                <a16:creationId xmlns:a16="http://schemas.microsoft.com/office/drawing/2014/main" xmlns="" id="{577AF4E1-3A6C-3746-BAC7-D7B58F8BBCAA}"/>
              </a:ext>
            </a:extLst>
          </p:cNvPr>
          <p:cNvGrpSpPr/>
          <p:nvPr userDrawn="1"/>
        </p:nvGrpSpPr>
        <p:grpSpPr>
          <a:xfrm>
            <a:off x="8501063" y="4693072"/>
            <a:ext cx="531812" cy="294618"/>
            <a:chOff x="8501063" y="4693072"/>
            <a:chExt cx="531812" cy="294618"/>
          </a:xfrm>
          <a:noFill/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xmlns="" id="{7F10D351-52B8-9C45-87BF-4BE0191BFF1F}"/>
                </a:ext>
              </a:extLst>
            </p:cNvPr>
            <p:cNvSpPr/>
            <p:nvPr/>
          </p:nvSpPr>
          <p:spPr>
            <a:xfrm>
              <a:off x="8507617" y="4699411"/>
              <a:ext cx="517954" cy="281938"/>
            </a:xfrm>
            <a:custGeom>
              <a:avLst/>
              <a:gdLst>
                <a:gd name="connsiteX0" fmla="*/ 258790 w 517954"/>
                <a:gd name="connsiteY0" fmla="*/ 0 h 281938"/>
                <a:gd name="connsiteX1" fmla="*/ 0 w 517954"/>
                <a:gd name="connsiteY1" fmla="*/ 141156 h 281938"/>
                <a:gd name="connsiteX2" fmla="*/ 258977 w 517954"/>
                <a:gd name="connsiteY2" fmla="*/ 281938 h 281938"/>
                <a:gd name="connsiteX3" fmla="*/ 517955 w 517954"/>
                <a:gd name="connsiteY3" fmla="*/ 141156 h 281938"/>
                <a:gd name="connsiteX4" fmla="*/ 258790 w 517954"/>
                <a:gd name="connsiteY4" fmla="*/ 0 h 281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7954" h="281938">
                  <a:moveTo>
                    <a:pt x="258790" y="0"/>
                  </a:moveTo>
                  <a:cubicBezTo>
                    <a:pt x="116100" y="0"/>
                    <a:pt x="0" y="63399"/>
                    <a:pt x="0" y="141156"/>
                  </a:cubicBezTo>
                  <a:cubicBezTo>
                    <a:pt x="0" y="218912"/>
                    <a:pt x="116100" y="281938"/>
                    <a:pt x="258977" y="281938"/>
                  </a:cubicBezTo>
                  <a:cubicBezTo>
                    <a:pt x="401855" y="281938"/>
                    <a:pt x="517955" y="218726"/>
                    <a:pt x="517955" y="141156"/>
                  </a:cubicBezTo>
                  <a:cubicBezTo>
                    <a:pt x="517768" y="63399"/>
                    <a:pt x="401668" y="0"/>
                    <a:pt x="258790" y="0"/>
                  </a:cubicBezTo>
                  <a:close/>
                </a:path>
              </a:pathLst>
            </a:custGeom>
            <a:solidFill>
              <a:srgbClr val="FFFFFF"/>
            </a:solidFill>
            <a:ln w="18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xmlns="" id="{832579E2-7C0A-1646-A1E8-D28917DB77AB}"/>
                </a:ext>
              </a:extLst>
            </p:cNvPr>
            <p:cNvSpPr/>
            <p:nvPr/>
          </p:nvSpPr>
          <p:spPr>
            <a:xfrm>
              <a:off x="8501063" y="4693072"/>
              <a:ext cx="530875" cy="294618"/>
            </a:xfrm>
            <a:custGeom>
              <a:avLst/>
              <a:gdLst>
                <a:gd name="connsiteX0" fmla="*/ 265344 w 530875"/>
                <a:gd name="connsiteY0" fmla="*/ 0 h 294618"/>
                <a:gd name="connsiteX1" fmla="*/ 530876 w 530875"/>
                <a:gd name="connsiteY1" fmla="*/ 147309 h 294618"/>
                <a:gd name="connsiteX2" fmla="*/ 265532 w 530875"/>
                <a:gd name="connsiteY2" fmla="*/ 294618 h 294618"/>
                <a:gd name="connsiteX3" fmla="*/ 0 w 530875"/>
                <a:gd name="connsiteY3" fmla="*/ 147309 h 294618"/>
                <a:gd name="connsiteX4" fmla="*/ 265344 w 530875"/>
                <a:gd name="connsiteY4" fmla="*/ 0 h 294618"/>
                <a:gd name="connsiteX5" fmla="*/ 265344 w 530875"/>
                <a:gd name="connsiteY5" fmla="*/ 13239 h 294618"/>
                <a:gd name="connsiteX6" fmla="*/ 13483 w 530875"/>
                <a:gd name="connsiteY6" fmla="*/ 147309 h 294618"/>
                <a:gd name="connsiteX7" fmla="*/ 265532 w 530875"/>
                <a:gd name="connsiteY7" fmla="*/ 281192 h 294618"/>
                <a:gd name="connsiteX8" fmla="*/ 517580 w 530875"/>
                <a:gd name="connsiteY8" fmla="*/ 147309 h 294618"/>
                <a:gd name="connsiteX9" fmla="*/ 265344 w 530875"/>
                <a:gd name="connsiteY9" fmla="*/ 13239 h 294618"/>
                <a:gd name="connsiteX10" fmla="*/ 218717 w 530875"/>
                <a:gd name="connsiteY10" fmla="*/ 161481 h 294618"/>
                <a:gd name="connsiteX11" fmla="*/ 166472 w 530875"/>
                <a:gd name="connsiteY11" fmla="*/ 161481 h 294618"/>
                <a:gd name="connsiteX12" fmla="*/ 185011 w 530875"/>
                <a:gd name="connsiteY12" fmla="*/ 180314 h 294618"/>
                <a:gd name="connsiteX13" fmla="*/ 199991 w 530875"/>
                <a:gd name="connsiteY13" fmla="*/ 171177 h 294618"/>
                <a:gd name="connsiteX14" fmla="*/ 217032 w 530875"/>
                <a:gd name="connsiteY14" fmla="*/ 171177 h 294618"/>
                <a:gd name="connsiteX15" fmla="*/ 184262 w 530875"/>
                <a:gd name="connsiteY15" fmla="*/ 193926 h 294618"/>
                <a:gd name="connsiteX16" fmla="*/ 148121 w 530875"/>
                <a:gd name="connsiteY16" fmla="*/ 157005 h 294618"/>
                <a:gd name="connsiteX17" fmla="*/ 184262 w 530875"/>
                <a:gd name="connsiteY17" fmla="*/ 119898 h 294618"/>
                <a:gd name="connsiteX18" fmla="*/ 218717 w 530875"/>
                <a:gd name="connsiteY18" fmla="*/ 161481 h 294618"/>
                <a:gd name="connsiteX19" fmla="*/ 183887 w 530875"/>
                <a:gd name="connsiteY19" fmla="*/ 132951 h 294618"/>
                <a:gd name="connsiteX20" fmla="*/ 166659 w 530875"/>
                <a:gd name="connsiteY20" fmla="*/ 149360 h 294618"/>
                <a:gd name="connsiteX21" fmla="*/ 200553 w 530875"/>
                <a:gd name="connsiteY21" fmla="*/ 149360 h 294618"/>
                <a:gd name="connsiteX22" fmla="*/ 183887 w 530875"/>
                <a:gd name="connsiteY22" fmla="*/ 132951 h 294618"/>
                <a:gd name="connsiteX23" fmla="*/ 444924 w 530875"/>
                <a:gd name="connsiteY23" fmla="*/ 161481 h 294618"/>
                <a:gd name="connsiteX24" fmla="*/ 392680 w 530875"/>
                <a:gd name="connsiteY24" fmla="*/ 161481 h 294618"/>
                <a:gd name="connsiteX25" fmla="*/ 411218 w 530875"/>
                <a:gd name="connsiteY25" fmla="*/ 180314 h 294618"/>
                <a:gd name="connsiteX26" fmla="*/ 426199 w 530875"/>
                <a:gd name="connsiteY26" fmla="*/ 171177 h 294618"/>
                <a:gd name="connsiteX27" fmla="*/ 443239 w 530875"/>
                <a:gd name="connsiteY27" fmla="*/ 171177 h 294618"/>
                <a:gd name="connsiteX28" fmla="*/ 410469 w 530875"/>
                <a:gd name="connsiteY28" fmla="*/ 193926 h 294618"/>
                <a:gd name="connsiteX29" fmla="*/ 374328 w 530875"/>
                <a:gd name="connsiteY29" fmla="*/ 157005 h 294618"/>
                <a:gd name="connsiteX30" fmla="*/ 410469 w 530875"/>
                <a:gd name="connsiteY30" fmla="*/ 119898 h 294618"/>
                <a:gd name="connsiteX31" fmla="*/ 444924 w 530875"/>
                <a:gd name="connsiteY31" fmla="*/ 161481 h 294618"/>
                <a:gd name="connsiteX32" fmla="*/ 410094 w 530875"/>
                <a:gd name="connsiteY32" fmla="*/ 132951 h 294618"/>
                <a:gd name="connsiteX33" fmla="*/ 392867 w 530875"/>
                <a:gd name="connsiteY33" fmla="*/ 149360 h 294618"/>
                <a:gd name="connsiteX34" fmla="*/ 426760 w 530875"/>
                <a:gd name="connsiteY34" fmla="*/ 149360 h 294618"/>
                <a:gd name="connsiteX35" fmla="*/ 410094 w 530875"/>
                <a:gd name="connsiteY35" fmla="*/ 132951 h 294618"/>
                <a:gd name="connsiteX36" fmla="*/ 56926 w 530875"/>
                <a:gd name="connsiteY36" fmla="*/ 191875 h 294618"/>
                <a:gd name="connsiteX37" fmla="*/ 76401 w 530875"/>
                <a:gd name="connsiteY37" fmla="*/ 191875 h 294618"/>
                <a:gd name="connsiteX38" fmla="*/ 76401 w 530875"/>
                <a:gd name="connsiteY38" fmla="*/ 150106 h 294618"/>
                <a:gd name="connsiteX39" fmla="*/ 118347 w 530875"/>
                <a:gd name="connsiteY39" fmla="*/ 150106 h 294618"/>
                <a:gd name="connsiteX40" fmla="*/ 118347 w 530875"/>
                <a:gd name="connsiteY40" fmla="*/ 192061 h 294618"/>
                <a:gd name="connsiteX41" fmla="*/ 137822 w 530875"/>
                <a:gd name="connsiteY41" fmla="*/ 192061 h 294618"/>
                <a:gd name="connsiteX42" fmla="*/ 137822 w 530875"/>
                <a:gd name="connsiteY42" fmla="*/ 94539 h 294618"/>
                <a:gd name="connsiteX43" fmla="*/ 118347 w 530875"/>
                <a:gd name="connsiteY43" fmla="*/ 94539 h 294618"/>
                <a:gd name="connsiteX44" fmla="*/ 118347 w 530875"/>
                <a:gd name="connsiteY44" fmla="*/ 134443 h 294618"/>
                <a:gd name="connsiteX45" fmla="*/ 76401 w 530875"/>
                <a:gd name="connsiteY45" fmla="*/ 134443 h 294618"/>
                <a:gd name="connsiteX46" fmla="*/ 76401 w 530875"/>
                <a:gd name="connsiteY46" fmla="*/ 94539 h 294618"/>
                <a:gd name="connsiteX47" fmla="*/ 56926 w 530875"/>
                <a:gd name="connsiteY47" fmla="*/ 94539 h 294618"/>
                <a:gd name="connsiteX48" fmla="*/ 56926 w 530875"/>
                <a:gd name="connsiteY48" fmla="*/ 191875 h 294618"/>
                <a:gd name="connsiteX49" fmla="*/ 229578 w 530875"/>
                <a:gd name="connsiteY49" fmla="*/ 191875 h 294618"/>
                <a:gd name="connsiteX50" fmla="*/ 247742 w 530875"/>
                <a:gd name="connsiteY50" fmla="*/ 191875 h 294618"/>
                <a:gd name="connsiteX51" fmla="*/ 247742 w 530875"/>
                <a:gd name="connsiteY51" fmla="*/ 153835 h 294618"/>
                <a:gd name="connsiteX52" fmla="*/ 263284 w 530875"/>
                <a:gd name="connsiteY52" fmla="*/ 133697 h 294618"/>
                <a:gd name="connsiteX53" fmla="*/ 276392 w 530875"/>
                <a:gd name="connsiteY53" fmla="*/ 151038 h 294618"/>
                <a:gd name="connsiteX54" fmla="*/ 276392 w 530875"/>
                <a:gd name="connsiteY54" fmla="*/ 191875 h 294618"/>
                <a:gd name="connsiteX55" fmla="*/ 294556 w 530875"/>
                <a:gd name="connsiteY55" fmla="*/ 191875 h 294618"/>
                <a:gd name="connsiteX56" fmla="*/ 294556 w 530875"/>
                <a:gd name="connsiteY56" fmla="*/ 148614 h 294618"/>
                <a:gd name="connsiteX57" fmla="*/ 268715 w 530875"/>
                <a:gd name="connsiteY57" fmla="*/ 119712 h 294618"/>
                <a:gd name="connsiteX58" fmla="*/ 247180 w 530875"/>
                <a:gd name="connsiteY58" fmla="*/ 131459 h 294618"/>
                <a:gd name="connsiteX59" fmla="*/ 246806 w 530875"/>
                <a:gd name="connsiteY59" fmla="*/ 131459 h 294618"/>
                <a:gd name="connsiteX60" fmla="*/ 246806 w 530875"/>
                <a:gd name="connsiteY60" fmla="*/ 121577 h 294618"/>
                <a:gd name="connsiteX61" fmla="*/ 229578 w 530875"/>
                <a:gd name="connsiteY61" fmla="*/ 121577 h 294618"/>
                <a:gd name="connsiteX62" fmla="*/ 229578 w 530875"/>
                <a:gd name="connsiteY62" fmla="*/ 191875 h 294618"/>
                <a:gd name="connsiteX63" fmla="*/ 310099 w 530875"/>
                <a:gd name="connsiteY63" fmla="*/ 191875 h 294618"/>
                <a:gd name="connsiteX64" fmla="*/ 328263 w 530875"/>
                <a:gd name="connsiteY64" fmla="*/ 191875 h 294618"/>
                <a:gd name="connsiteX65" fmla="*/ 328263 w 530875"/>
                <a:gd name="connsiteY65" fmla="*/ 153835 h 294618"/>
                <a:gd name="connsiteX66" fmla="*/ 355228 w 530875"/>
                <a:gd name="connsiteY66" fmla="*/ 191875 h 294618"/>
                <a:gd name="connsiteX67" fmla="*/ 377886 w 530875"/>
                <a:gd name="connsiteY67" fmla="*/ 191875 h 294618"/>
                <a:gd name="connsiteX68" fmla="*/ 348299 w 530875"/>
                <a:gd name="connsiteY68" fmla="*/ 152530 h 294618"/>
                <a:gd name="connsiteX69" fmla="*/ 374516 w 530875"/>
                <a:gd name="connsiteY69" fmla="*/ 121577 h 294618"/>
                <a:gd name="connsiteX70" fmla="*/ 352794 w 530875"/>
                <a:gd name="connsiteY70" fmla="*/ 121577 h 294618"/>
                <a:gd name="connsiteX71" fmla="*/ 328263 w 530875"/>
                <a:gd name="connsiteY71" fmla="*/ 151971 h 294618"/>
                <a:gd name="connsiteX72" fmla="*/ 328263 w 530875"/>
                <a:gd name="connsiteY72" fmla="*/ 94539 h 294618"/>
                <a:gd name="connsiteX73" fmla="*/ 310099 w 530875"/>
                <a:gd name="connsiteY73" fmla="*/ 94539 h 294618"/>
                <a:gd name="connsiteX74" fmla="*/ 310099 w 530875"/>
                <a:gd name="connsiteY74" fmla="*/ 191875 h 294618"/>
                <a:gd name="connsiteX75" fmla="*/ 455598 w 530875"/>
                <a:gd name="connsiteY75" fmla="*/ 191875 h 294618"/>
                <a:gd name="connsiteX76" fmla="*/ 473762 w 530875"/>
                <a:gd name="connsiteY76" fmla="*/ 191875 h 294618"/>
                <a:gd name="connsiteX77" fmla="*/ 473762 w 530875"/>
                <a:gd name="connsiteY77" fmla="*/ 94539 h 294618"/>
                <a:gd name="connsiteX78" fmla="*/ 455598 w 530875"/>
                <a:gd name="connsiteY78" fmla="*/ 94539 h 294618"/>
                <a:gd name="connsiteX79" fmla="*/ 455598 w 530875"/>
                <a:gd name="connsiteY79" fmla="*/ 191875 h 294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</a:cxnLst>
              <a:rect l="l" t="t" r="r" b="b"/>
              <a:pathLst>
                <a:path w="530875" h="294618">
                  <a:moveTo>
                    <a:pt x="265344" y="0"/>
                  </a:moveTo>
                  <a:cubicBezTo>
                    <a:pt x="411967" y="0"/>
                    <a:pt x="530876" y="66009"/>
                    <a:pt x="530876" y="147309"/>
                  </a:cubicBezTo>
                  <a:cubicBezTo>
                    <a:pt x="530876" y="228609"/>
                    <a:pt x="411967" y="294618"/>
                    <a:pt x="265532" y="294618"/>
                  </a:cubicBezTo>
                  <a:cubicBezTo>
                    <a:pt x="118909" y="294618"/>
                    <a:pt x="0" y="228609"/>
                    <a:pt x="0" y="147309"/>
                  </a:cubicBezTo>
                  <a:cubicBezTo>
                    <a:pt x="0" y="66009"/>
                    <a:pt x="118909" y="0"/>
                    <a:pt x="265344" y="0"/>
                  </a:cubicBezTo>
                  <a:close/>
                  <a:moveTo>
                    <a:pt x="265344" y="13239"/>
                  </a:moveTo>
                  <a:cubicBezTo>
                    <a:pt x="126399" y="13239"/>
                    <a:pt x="13483" y="73468"/>
                    <a:pt x="13483" y="147309"/>
                  </a:cubicBezTo>
                  <a:cubicBezTo>
                    <a:pt x="13483" y="221150"/>
                    <a:pt x="126399" y="281192"/>
                    <a:pt x="265532" y="281192"/>
                  </a:cubicBezTo>
                  <a:cubicBezTo>
                    <a:pt x="404664" y="281192"/>
                    <a:pt x="517580" y="221150"/>
                    <a:pt x="517580" y="147309"/>
                  </a:cubicBezTo>
                  <a:cubicBezTo>
                    <a:pt x="517393" y="73468"/>
                    <a:pt x="404477" y="13239"/>
                    <a:pt x="265344" y="13239"/>
                  </a:cubicBezTo>
                  <a:close/>
                  <a:moveTo>
                    <a:pt x="218717" y="161481"/>
                  </a:moveTo>
                  <a:lnTo>
                    <a:pt x="166472" y="161481"/>
                  </a:lnTo>
                  <a:cubicBezTo>
                    <a:pt x="167034" y="174347"/>
                    <a:pt x="174337" y="180314"/>
                    <a:pt x="185011" y="180314"/>
                  </a:cubicBezTo>
                  <a:cubicBezTo>
                    <a:pt x="193063" y="180314"/>
                    <a:pt x="198493" y="175838"/>
                    <a:pt x="199991" y="171177"/>
                  </a:cubicBezTo>
                  <a:lnTo>
                    <a:pt x="217032" y="171177"/>
                  </a:lnTo>
                  <a:cubicBezTo>
                    <a:pt x="212538" y="186654"/>
                    <a:pt x="199991" y="193926"/>
                    <a:pt x="184262" y="193926"/>
                  </a:cubicBezTo>
                  <a:cubicBezTo>
                    <a:pt x="161978" y="193926"/>
                    <a:pt x="148121" y="178635"/>
                    <a:pt x="148121" y="157005"/>
                  </a:cubicBezTo>
                  <a:cubicBezTo>
                    <a:pt x="148121" y="135935"/>
                    <a:pt x="162727" y="119898"/>
                    <a:pt x="184262" y="119898"/>
                  </a:cubicBezTo>
                  <a:cubicBezTo>
                    <a:pt x="208605" y="119712"/>
                    <a:pt x="220215" y="139850"/>
                    <a:pt x="218717" y="161481"/>
                  </a:cubicBezTo>
                  <a:close/>
                  <a:moveTo>
                    <a:pt x="183887" y="132951"/>
                  </a:moveTo>
                  <a:cubicBezTo>
                    <a:pt x="173026" y="132951"/>
                    <a:pt x="167408" y="140223"/>
                    <a:pt x="166659" y="149360"/>
                  </a:cubicBezTo>
                  <a:lnTo>
                    <a:pt x="200553" y="149360"/>
                  </a:lnTo>
                  <a:cubicBezTo>
                    <a:pt x="199242" y="139664"/>
                    <a:pt x="195123" y="132951"/>
                    <a:pt x="183887" y="132951"/>
                  </a:cubicBezTo>
                  <a:close/>
                  <a:moveTo>
                    <a:pt x="444924" y="161481"/>
                  </a:moveTo>
                  <a:lnTo>
                    <a:pt x="392680" y="161481"/>
                  </a:lnTo>
                  <a:cubicBezTo>
                    <a:pt x="393241" y="174347"/>
                    <a:pt x="400544" y="180314"/>
                    <a:pt x="411218" y="180314"/>
                  </a:cubicBezTo>
                  <a:cubicBezTo>
                    <a:pt x="419270" y="180314"/>
                    <a:pt x="424701" y="175838"/>
                    <a:pt x="426199" y="171177"/>
                  </a:cubicBezTo>
                  <a:lnTo>
                    <a:pt x="443239" y="171177"/>
                  </a:lnTo>
                  <a:cubicBezTo>
                    <a:pt x="438932" y="186654"/>
                    <a:pt x="426199" y="193926"/>
                    <a:pt x="410469" y="193926"/>
                  </a:cubicBezTo>
                  <a:cubicBezTo>
                    <a:pt x="388185" y="193926"/>
                    <a:pt x="374328" y="178635"/>
                    <a:pt x="374328" y="157005"/>
                  </a:cubicBezTo>
                  <a:cubicBezTo>
                    <a:pt x="374328" y="135935"/>
                    <a:pt x="388934" y="119898"/>
                    <a:pt x="410469" y="119898"/>
                  </a:cubicBezTo>
                  <a:cubicBezTo>
                    <a:pt x="434625" y="119712"/>
                    <a:pt x="446235" y="139850"/>
                    <a:pt x="444924" y="161481"/>
                  </a:cubicBezTo>
                  <a:close/>
                  <a:moveTo>
                    <a:pt x="410094" y="132951"/>
                  </a:moveTo>
                  <a:cubicBezTo>
                    <a:pt x="399234" y="132951"/>
                    <a:pt x="393616" y="140223"/>
                    <a:pt x="392867" y="149360"/>
                  </a:cubicBezTo>
                  <a:lnTo>
                    <a:pt x="426760" y="149360"/>
                  </a:lnTo>
                  <a:cubicBezTo>
                    <a:pt x="425450" y="139664"/>
                    <a:pt x="421330" y="132951"/>
                    <a:pt x="410094" y="132951"/>
                  </a:cubicBezTo>
                  <a:close/>
                  <a:moveTo>
                    <a:pt x="56926" y="191875"/>
                  </a:moveTo>
                  <a:lnTo>
                    <a:pt x="76401" y="191875"/>
                  </a:lnTo>
                  <a:lnTo>
                    <a:pt x="76401" y="150106"/>
                  </a:lnTo>
                  <a:lnTo>
                    <a:pt x="118347" y="150106"/>
                  </a:lnTo>
                  <a:lnTo>
                    <a:pt x="118347" y="192061"/>
                  </a:lnTo>
                  <a:lnTo>
                    <a:pt x="137822" y="192061"/>
                  </a:lnTo>
                  <a:lnTo>
                    <a:pt x="137822" y="94539"/>
                  </a:lnTo>
                  <a:lnTo>
                    <a:pt x="118347" y="94539"/>
                  </a:lnTo>
                  <a:lnTo>
                    <a:pt x="118347" y="134443"/>
                  </a:lnTo>
                  <a:lnTo>
                    <a:pt x="76401" y="134443"/>
                  </a:lnTo>
                  <a:lnTo>
                    <a:pt x="76401" y="94539"/>
                  </a:lnTo>
                  <a:lnTo>
                    <a:pt x="56926" y="94539"/>
                  </a:lnTo>
                  <a:lnTo>
                    <a:pt x="56926" y="191875"/>
                  </a:lnTo>
                  <a:close/>
                  <a:moveTo>
                    <a:pt x="229578" y="191875"/>
                  </a:moveTo>
                  <a:lnTo>
                    <a:pt x="247742" y="191875"/>
                  </a:lnTo>
                  <a:lnTo>
                    <a:pt x="247742" y="153835"/>
                  </a:lnTo>
                  <a:cubicBezTo>
                    <a:pt x="247742" y="139477"/>
                    <a:pt x="252798" y="133697"/>
                    <a:pt x="263284" y="133697"/>
                  </a:cubicBezTo>
                  <a:cubicBezTo>
                    <a:pt x="272273" y="133697"/>
                    <a:pt x="276392" y="139477"/>
                    <a:pt x="276392" y="151038"/>
                  </a:cubicBezTo>
                  <a:lnTo>
                    <a:pt x="276392" y="191875"/>
                  </a:lnTo>
                  <a:lnTo>
                    <a:pt x="294556" y="191875"/>
                  </a:lnTo>
                  <a:lnTo>
                    <a:pt x="294556" y="148614"/>
                  </a:lnTo>
                  <a:cubicBezTo>
                    <a:pt x="294556" y="131273"/>
                    <a:pt x="289313" y="119712"/>
                    <a:pt x="268715" y="119712"/>
                  </a:cubicBezTo>
                  <a:cubicBezTo>
                    <a:pt x="260476" y="119712"/>
                    <a:pt x="252049" y="123441"/>
                    <a:pt x="247180" y="131459"/>
                  </a:cubicBezTo>
                  <a:lnTo>
                    <a:pt x="246806" y="131459"/>
                  </a:lnTo>
                  <a:lnTo>
                    <a:pt x="246806" y="121577"/>
                  </a:lnTo>
                  <a:lnTo>
                    <a:pt x="229578" y="121577"/>
                  </a:lnTo>
                  <a:lnTo>
                    <a:pt x="229578" y="191875"/>
                  </a:lnTo>
                  <a:close/>
                  <a:moveTo>
                    <a:pt x="310099" y="191875"/>
                  </a:moveTo>
                  <a:lnTo>
                    <a:pt x="328263" y="191875"/>
                  </a:lnTo>
                  <a:lnTo>
                    <a:pt x="328263" y="153835"/>
                  </a:lnTo>
                  <a:lnTo>
                    <a:pt x="355228" y="191875"/>
                  </a:lnTo>
                  <a:lnTo>
                    <a:pt x="377886" y="191875"/>
                  </a:lnTo>
                  <a:lnTo>
                    <a:pt x="348299" y="152530"/>
                  </a:lnTo>
                  <a:lnTo>
                    <a:pt x="374516" y="121577"/>
                  </a:lnTo>
                  <a:lnTo>
                    <a:pt x="352794" y="121577"/>
                  </a:lnTo>
                  <a:lnTo>
                    <a:pt x="328263" y="151971"/>
                  </a:lnTo>
                  <a:lnTo>
                    <a:pt x="328263" y="94539"/>
                  </a:lnTo>
                  <a:lnTo>
                    <a:pt x="310099" y="94539"/>
                  </a:lnTo>
                  <a:lnTo>
                    <a:pt x="310099" y="191875"/>
                  </a:lnTo>
                  <a:close/>
                  <a:moveTo>
                    <a:pt x="455598" y="191875"/>
                  </a:moveTo>
                  <a:lnTo>
                    <a:pt x="473762" y="191875"/>
                  </a:lnTo>
                  <a:lnTo>
                    <a:pt x="473762" y="94539"/>
                  </a:lnTo>
                  <a:lnTo>
                    <a:pt x="455598" y="94539"/>
                  </a:lnTo>
                  <a:lnTo>
                    <a:pt x="455598" y="191875"/>
                  </a:lnTo>
                  <a:close/>
                </a:path>
              </a:pathLst>
            </a:custGeom>
            <a:solidFill>
              <a:srgbClr val="ED1C24"/>
            </a:solidFill>
            <a:ln w="18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36840823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ultiple_Images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xmlns="" id="{A504B3E0-FF06-1F4F-BD8D-A594F53A54F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7238544" y="4767977"/>
            <a:ext cx="1056928" cy="12537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F6973"/>
                </a:solidFill>
              </a:defRPr>
            </a:lvl1pPr>
          </a:lstStyle>
          <a:p>
            <a:pPr algn="r"/>
            <a:fld id="{D3921A94-2C06-EF44-A870-A48BF422ADBF}" type="slidenum">
              <a:rPr lang="de-DE" smtClean="0"/>
              <a:pPr algn="r"/>
              <a:t>‹#›</a:t>
            </a:fld>
            <a:endParaRPr lang="de-DE"/>
          </a:p>
        </p:txBody>
      </p:sp>
      <p:sp>
        <p:nvSpPr>
          <p:cNvPr id="19" name="Bildplatzhalter 2">
            <a:extLst>
              <a:ext uri="{FF2B5EF4-FFF2-40B4-BE49-F238E27FC236}">
                <a16:creationId xmlns:a16="http://schemas.microsoft.com/office/drawing/2014/main" xmlns="" id="{5A041B16-65C5-FC4B-9D77-21BFBFA4814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8478" y="96751"/>
            <a:ext cx="2242445" cy="494999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wrap="square" lIns="144000" tIns="72000" rIns="90000" bIns="108000" anchor="ctr" anchorCtr="0"/>
          <a:lstStyle>
            <a:lvl1pPr marL="0" indent="0" algn="ctr">
              <a:buFont typeface="Arial" panose="020B0604020202020204" pitchFamily="34" charset="0"/>
              <a:buNone/>
              <a:defRPr lang="de-DE" sz="800"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defRPr>
            </a:lvl1pPr>
          </a:lstStyle>
          <a:p>
            <a:pPr lvl="0">
              <a:buClr>
                <a:srgbClr val="AFB4B9"/>
              </a:buClr>
            </a:pPr>
            <a:r>
              <a:rPr lang="en-US" noProof="0"/>
              <a:t>Click icon to add picture</a:t>
            </a:r>
          </a:p>
        </p:txBody>
      </p:sp>
      <p:sp>
        <p:nvSpPr>
          <p:cNvPr id="20" name="Bildplatzhalter 2">
            <a:extLst>
              <a:ext uri="{FF2B5EF4-FFF2-40B4-BE49-F238E27FC236}">
                <a16:creationId xmlns:a16="http://schemas.microsoft.com/office/drawing/2014/main" xmlns="" id="{E787761E-B9E6-4A4A-92CE-62204B5F338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2462499" y="96751"/>
            <a:ext cx="3598332" cy="494999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wrap="square" lIns="144000" tIns="72000" rIns="90000" bIns="108000" anchor="ctr" anchorCtr="0"/>
          <a:lstStyle>
            <a:lvl1pPr marL="0" indent="0" algn="ctr">
              <a:buFont typeface="Arial" panose="020B0604020202020204" pitchFamily="34" charset="0"/>
              <a:buNone/>
              <a:defRPr lang="de-DE" sz="800"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defRPr>
            </a:lvl1pPr>
          </a:lstStyle>
          <a:p>
            <a:pPr lvl="0">
              <a:buClr>
                <a:srgbClr val="AFB4B9"/>
              </a:buClr>
            </a:pPr>
            <a:r>
              <a:rPr lang="en-US" noProof="0"/>
              <a:t>Click icon to add picture</a:t>
            </a:r>
          </a:p>
        </p:txBody>
      </p:sp>
      <p:sp>
        <p:nvSpPr>
          <p:cNvPr id="21" name="Bildplatzhalter 2">
            <a:extLst>
              <a:ext uri="{FF2B5EF4-FFF2-40B4-BE49-F238E27FC236}">
                <a16:creationId xmlns:a16="http://schemas.microsoft.com/office/drawing/2014/main" xmlns="" id="{E4045C4F-DF7D-244A-BB3D-3D6DCAC9ACA0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182407" y="96751"/>
            <a:ext cx="2863115" cy="494999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wrap="square" lIns="144000" tIns="72000" rIns="90000" bIns="108000" anchor="ctr" anchorCtr="0"/>
          <a:lstStyle>
            <a:lvl1pPr marL="0" indent="0" algn="ctr">
              <a:buFont typeface="Arial" panose="020B0604020202020204" pitchFamily="34" charset="0"/>
              <a:buNone/>
              <a:defRPr lang="de-DE" sz="800"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defRPr>
            </a:lvl1pPr>
          </a:lstStyle>
          <a:p>
            <a:pPr lvl="0">
              <a:buClr>
                <a:srgbClr val="AFB4B9"/>
              </a:buClr>
            </a:pPr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xmlns="" val="28777347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ultiple_Images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xmlns="" id="{A504B3E0-FF06-1F4F-BD8D-A594F53A54F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7238544" y="4767977"/>
            <a:ext cx="1056928" cy="12537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F6973"/>
                </a:solidFill>
              </a:defRPr>
            </a:lvl1pPr>
          </a:lstStyle>
          <a:p>
            <a:pPr algn="r"/>
            <a:fld id="{D3921A94-2C06-EF44-A870-A48BF422ADBF}" type="slidenum">
              <a:rPr lang="de-DE" smtClean="0"/>
              <a:pPr algn="r"/>
              <a:t>‹#›</a:t>
            </a:fld>
            <a:endParaRPr lang="de-DE"/>
          </a:p>
        </p:txBody>
      </p:sp>
      <p:sp>
        <p:nvSpPr>
          <p:cNvPr id="19" name="Bildplatzhalter 2">
            <a:extLst>
              <a:ext uri="{FF2B5EF4-FFF2-40B4-BE49-F238E27FC236}">
                <a16:creationId xmlns:a16="http://schemas.microsoft.com/office/drawing/2014/main" xmlns="" id="{5A041B16-65C5-FC4B-9D77-21BFBFA4814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8478" y="96751"/>
            <a:ext cx="5760062" cy="247499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wrap="square" lIns="144000" tIns="72000" rIns="90000" bIns="108000" anchor="ctr" anchorCtr="0"/>
          <a:lstStyle>
            <a:lvl1pPr marL="0" indent="0" algn="ctr">
              <a:buFont typeface="Arial" panose="020B0604020202020204" pitchFamily="34" charset="0"/>
              <a:buNone/>
              <a:defRPr lang="de-DE" sz="800"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defRPr>
            </a:lvl1pPr>
          </a:lstStyle>
          <a:p>
            <a:pPr lvl="0">
              <a:buClr>
                <a:srgbClr val="AFB4B9"/>
              </a:buClr>
            </a:pPr>
            <a:r>
              <a:rPr lang="en-US" noProof="0"/>
              <a:t>Click icon to add picture</a:t>
            </a:r>
          </a:p>
        </p:txBody>
      </p:sp>
      <p:sp>
        <p:nvSpPr>
          <p:cNvPr id="20" name="Bildplatzhalter 2">
            <a:extLst>
              <a:ext uri="{FF2B5EF4-FFF2-40B4-BE49-F238E27FC236}">
                <a16:creationId xmlns:a16="http://schemas.microsoft.com/office/drawing/2014/main" xmlns="" id="{E787761E-B9E6-4A4A-92CE-62204B5F338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8478" y="2690037"/>
            <a:ext cx="5760062" cy="235671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wrap="square" lIns="144000" tIns="72000" rIns="90000" bIns="108000" anchor="ctr" anchorCtr="0"/>
          <a:lstStyle>
            <a:lvl1pPr marL="0" indent="0" algn="ctr">
              <a:buFont typeface="Arial" panose="020B0604020202020204" pitchFamily="34" charset="0"/>
              <a:buNone/>
              <a:defRPr lang="de-DE" sz="800"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defRPr>
            </a:lvl1pPr>
          </a:lstStyle>
          <a:p>
            <a:pPr lvl="0">
              <a:buClr>
                <a:srgbClr val="AFB4B9"/>
              </a:buClr>
            </a:pPr>
            <a:r>
              <a:rPr lang="en-US" noProof="0"/>
              <a:t>Click icon to add picture</a:t>
            </a:r>
          </a:p>
        </p:txBody>
      </p:sp>
      <p:sp>
        <p:nvSpPr>
          <p:cNvPr id="21" name="Bildplatzhalter 2">
            <a:extLst>
              <a:ext uri="{FF2B5EF4-FFF2-40B4-BE49-F238E27FC236}">
                <a16:creationId xmlns:a16="http://schemas.microsoft.com/office/drawing/2014/main" xmlns="" id="{E4045C4F-DF7D-244A-BB3D-3D6DCAC9ACA0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975499" y="96751"/>
            <a:ext cx="3070024" cy="494999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wrap="square" lIns="144000" tIns="72000" rIns="90000" bIns="108000" anchor="ctr" anchorCtr="0"/>
          <a:lstStyle>
            <a:lvl1pPr marL="0" indent="0" algn="ctr">
              <a:buFont typeface="Arial" panose="020B0604020202020204" pitchFamily="34" charset="0"/>
              <a:buNone/>
              <a:defRPr lang="de-DE" sz="800"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defRPr>
            </a:lvl1pPr>
          </a:lstStyle>
          <a:p>
            <a:pPr lvl="0">
              <a:buClr>
                <a:srgbClr val="AFB4B9"/>
              </a:buClr>
            </a:pPr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xmlns="" val="26893412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ultiple_Images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Bildplatzhalter 2">
            <a:extLst>
              <a:ext uri="{FF2B5EF4-FFF2-40B4-BE49-F238E27FC236}">
                <a16:creationId xmlns:a16="http://schemas.microsoft.com/office/drawing/2014/main" xmlns="" id="{5A041B16-65C5-FC4B-9D77-21BFBFA4814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8479" y="96751"/>
            <a:ext cx="2485234" cy="1763947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wrap="square" lIns="144000" tIns="72000" rIns="90000" bIns="108000" anchor="ctr" anchorCtr="0"/>
          <a:lstStyle>
            <a:lvl1pPr marL="0" indent="0" algn="ctr">
              <a:buFont typeface="Arial" panose="020B0604020202020204" pitchFamily="34" charset="0"/>
              <a:buNone/>
              <a:defRPr lang="de-DE" sz="800"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defRPr>
            </a:lvl1pPr>
          </a:lstStyle>
          <a:p>
            <a:pPr lvl="0">
              <a:buClr>
                <a:srgbClr val="AFB4B9"/>
              </a:buClr>
            </a:pPr>
            <a:r>
              <a:rPr lang="en-US" noProof="0"/>
              <a:t>Click icon to add picture</a:t>
            </a:r>
          </a:p>
        </p:txBody>
      </p:sp>
      <p:sp>
        <p:nvSpPr>
          <p:cNvPr id="20" name="Bildplatzhalter 2">
            <a:extLst>
              <a:ext uri="{FF2B5EF4-FFF2-40B4-BE49-F238E27FC236}">
                <a16:creationId xmlns:a16="http://schemas.microsoft.com/office/drawing/2014/main" xmlns="" id="{E787761E-B9E6-4A4A-92CE-62204B5F338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8479" y="1988289"/>
            <a:ext cx="2485234" cy="3058462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wrap="square" lIns="144000" tIns="72000" rIns="90000" bIns="108000" anchor="ctr" anchorCtr="0"/>
          <a:lstStyle>
            <a:lvl1pPr marL="0" indent="0" algn="ctr">
              <a:buFont typeface="Arial" panose="020B0604020202020204" pitchFamily="34" charset="0"/>
              <a:buNone/>
              <a:defRPr lang="de-DE" sz="800"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defRPr>
            </a:lvl1pPr>
          </a:lstStyle>
          <a:p>
            <a:pPr lvl="0">
              <a:buClr>
                <a:srgbClr val="AFB4B9"/>
              </a:buClr>
            </a:pPr>
            <a:r>
              <a:rPr lang="en-US" noProof="0"/>
              <a:t>Click icon to add picture</a:t>
            </a:r>
          </a:p>
        </p:txBody>
      </p:sp>
      <p:sp>
        <p:nvSpPr>
          <p:cNvPr id="21" name="Bildplatzhalter 2">
            <a:extLst>
              <a:ext uri="{FF2B5EF4-FFF2-40B4-BE49-F238E27FC236}">
                <a16:creationId xmlns:a16="http://schemas.microsoft.com/office/drawing/2014/main" xmlns="" id="{E4045C4F-DF7D-244A-BB3D-3D6DCAC9ACA0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2700670" y="96751"/>
            <a:ext cx="3406342" cy="494999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wrap="square" lIns="144000" tIns="72000" rIns="90000" bIns="108000" anchor="ctr" anchorCtr="0"/>
          <a:lstStyle>
            <a:lvl1pPr marL="0" indent="0" algn="ctr">
              <a:buFont typeface="Arial" panose="020B0604020202020204" pitchFamily="34" charset="0"/>
              <a:buNone/>
              <a:defRPr lang="de-DE" sz="800"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defRPr>
            </a:lvl1pPr>
          </a:lstStyle>
          <a:p>
            <a:pPr lvl="0">
              <a:buClr>
                <a:srgbClr val="AFB4B9"/>
              </a:buClr>
            </a:pPr>
            <a:r>
              <a:rPr lang="en-US" noProof="0"/>
              <a:t>Click icon to add picture</a:t>
            </a:r>
          </a:p>
        </p:txBody>
      </p:sp>
      <p:sp>
        <p:nvSpPr>
          <p:cNvPr id="6" name="Bildplatzhalter 2">
            <a:extLst>
              <a:ext uri="{FF2B5EF4-FFF2-40B4-BE49-F238E27FC236}">
                <a16:creationId xmlns:a16="http://schemas.microsoft.com/office/drawing/2014/main" xmlns="" id="{D13FA488-342E-D042-9AD1-062CE2DB90CF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220047" y="96751"/>
            <a:ext cx="2825475" cy="247499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wrap="square" lIns="144000" tIns="72000" rIns="90000" bIns="108000" anchor="ctr" anchorCtr="0"/>
          <a:lstStyle>
            <a:lvl1pPr marL="0" indent="0" algn="ctr">
              <a:buFont typeface="Arial" panose="020B0604020202020204" pitchFamily="34" charset="0"/>
              <a:buNone/>
              <a:defRPr lang="de-DE" sz="800"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defRPr>
            </a:lvl1pPr>
          </a:lstStyle>
          <a:p>
            <a:pPr lvl="0">
              <a:buClr>
                <a:srgbClr val="AFB4B9"/>
              </a:buClr>
            </a:pPr>
            <a:r>
              <a:rPr lang="en-US" noProof="0"/>
              <a:t>Click icon to add picture</a:t>
            </a:r>
          </a:p>
        </p:txBody>
      </p:sp>
      <p:sp>
        <p:nvSpPr>
          <p:cNvPr id="7" name="Bildplatzhalter 2">
            <a:extLst>
              <a:ext uri="{FF2B5EF4-FFF2-40B4-BE49-F238E27FC236}">
                <a16:creationId xmlns:a16="http://schemas.microsoft.com/office/drawing/2014/main" xmlns="" id="{4376B699-770D-8A49-A4F3-FCEB9D9B74E7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220047" y="2690037"/>
            <a:ext cx="2825475" cy="235671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wrap="square" lIns="144000" tIns="72000" rIns="90000" bIns="108000" anchor="ctr" anchorCtr="0"/>
          <a:lstStyle>
            <a:lvl1pPr marL="0" indent="0" algn="ctr">
              <a:buFont typeface="Arial" panose="020B0604020202020204" pitchFamily="34" charset="0"/>
              <a:buNone/>
              <a:defRPr lang="de-DE" sz="800"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defRPr>
            </a:lvl1pPr>
          </a:lstStyle>
          <a:p>
            <a:pPr lvl="0">
              <a:buClr>
                <a:srgbClr val="AFB4B9"/>
              </a:buClr>
            </a:pPr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xmlns="" val="16550040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ultiple_Images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xmlns="" id="{A504B3E0-FF06-1F4F-BD8D-A594F53A54F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7238544" y="4767977"/>
            <a:ext cx="1056928" cy="12537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F6973"/>
                </a:solidFill>
              </a:defRPr>
            </a:lvl1pPr>
          </a:lstStyle>
          <a:p>
            <a:pPr algn="r"/>
            <a:fld id="{D3921A94-2C06-EF44-A870-A48BF422ADBF}" type="slidenum">
              <a:rPr lang="de-DE" smtClean="0"/>
              <a:pPr algn="r"/>
              <a:t>‹#›</a:t>
            </a:fld>
            <a:endParaRPr lang="de-DE"/>
          </a:p>
        </p:txBody>
      </p:sp>
      <p:sp>
        <p:nvSpPr>
          <p:cNvPr id="19" name="Bildplatzhalter 2">
            <a:extLst>
              <a:ext uri="{FF2B5EF4-FFF2-40B4-BE49-F238E27FC236}">
                <a16:creationId xmlns:a16="http://schemas.microsoft.com/office/drawing/2014/main" xmlns="" id="{5A041B16-65C5-FC4B-9D77-21BFBFA4814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788514" y="96750"/>
            <a:ext cx="3070025" cy="247499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wrap="square" lIns="144000" tIns="72000" rIns="90000" bIns="108000" anchor="ctr" anchorCtr="0"/>
          <a:lstStyle>
            <a:lvl1pPr marL="0" indent="0" algn="ctr">
              <a:buFont typeface="Arial" panose="020B0604020202020204" pitchFamily="34" charset="0"/>
              <a:buNone/>
              <a:defRPr lang="de-DE" sz="800"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defRPr>
            </a:lvl1pPr>
          </a:lstStyle>
          <a:p>
            <a:pPr lvl="0">
              <a:buClr>
                <a:srgbClr val="AFB4B9"/>
              </a:buClr>
            </a:pPr>
            <a:r>
              <a:rPr lang="en-US" noProof="0"/>
              <a:t>Click icon to add picture</a:t>
            </a:r>
          </a:p>
        </p:txBody>
      </p:sp>
      <p:sp>
        <p:nvSpPr>
          <p:cNvPr id="20" name="Bildplatzhalter 2">
            <a:extLst>
              <a:ext uri="{FF2B5EF4-FFF2-40B4-BE49-F238E27FC236}">
                <a16:creationId xmlns:a16="http://schemas.microsoft.com/office/drawing/2014/main" xmlns="" id="{E787761E-B9E6-4A4A-92CE-62204B5F338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8478" y="2690037"/>
            <a:ext cx="5760062" cy="235671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wrap="square" lIns="144000" tIns="72000" rIns="90000" bIns="108000" anchor="ctr" anchorCtr="0"/>
          <a:lstStyle>
            <a:lvl1pPr marL="0" indent="0" algn="ctr">
              <a:buFont typeface="Arial" panose="020B0604020202020204" pitchFamily="34" charset="0"/>
              <a:buNone/>
              <a:defRPr lang="de-DE" sz="800"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defRPr>
            </a:lvl1pPr>
          </a:lstStyle>
          <a:p>
            <a:pPr lvl="0">
              <a:buClr>
                <a:srgbClr val="AFB4B9"/>
              </a:buClr>
            </a:pPr>
            <a:r>
              <a:rPr lang="en-US" noProof="0"/>
              <a:t>Click icon to add picture</a:t>
            </a:r>
          </a:p>
        </p:txBody>
      </p:sp>
      <p:sp>
        <p:nvSpPr>
          <p:cNvPr id="21" name="Bildplatzhalter 2">
            <a:extLst>
              <a:ext uri="{FF2B5EF4-FFF2-40B4-BE49-F238E27FC236}">
                <a16:creationId xmlns:a16="http://schemas.microsoft.com/office/drawing/2014/main" xmlns="" id="{E4045C4F-DF7D-244A-BB3D-3D6DCAC9ACA0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975499" y="96750"/>
            <a:ext cx="3070024" cy="494999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wrap="square" lIns="144000" tIns="72000" rIns="90000" bIns="108000" anchor="ctr" anchorCtr="0"/>
          <a:lstStyle>
            <a:lvl1pPr marL="0" indent="0" algn="ctr">
              <a:buFont typeface="Arial" panose="020B0604020202020204" pitchFamily="34" charset="0"/>
              <a:buNone/>
              <a:defRPr lang="de-DE" sz="800"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defRPr>
            </a:lvl1pPr>
          </a:lstStyle>
          <a:p>
            <a:pPr lvl="0">
              <a:buClr>
                <a:srgbClr val="AFB4B9"/>
              </a:buClr>
            </a:pPr>
            <a:r>
              <a:rPr lang="en-US" noProof="0"/>
              <a:t>Click icon to add picture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A76AC40-E5F4-EA4F-B334-AE7918B37296}"/>
              </a:ext>
            </a:extLst>
          </p:cNvPr>
          <p:cNvSpPr/>
          <p:nvPr userDrawn="1"/>
        </p:nvSpPr>
        <p:spPr bwMode="auto">
          <a:xfrm>
            <a:off x="98477" y="0"/>
            <a:ext cx="2573077" cy="2571749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Tx/>
              <a:buNone/>
              <a:tabLst/>
            </a:pPr>
            <a:endParaRPr kumimoji="0" 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9BE7CA57-7548-894C-8460-4C1E21E1DA64}"/>
              </a:ext>
            </a:extLst>
          </p:cNvPr>
          <p:cNvGrpSpPr/>
          <p:nvPr userDrawn="1"/>
        </p:nvGrpSpPr>
        <p:grpSpPr>
          <a:xfrm>
            <a:off x="442430" y="744155"/>
            <a:ext cx="2229123" cy="1827594"/>
            <a:chOff x="34392" y="409615"/>
            <a:chExt cx="2637162" cy="2162134"/>
          </a:xfrm>
        </p:grpSpPr>
        <p:sp>
          <p:nvSpPr>
            <p:cNvPr id="8" name="Parallelogramm 8">
              <a:extLst>
                <a:ext uri="{FF2B5EF4-FFF2-40B4-BE49-F238E27FC236}">
                  <a16:creationId xmlns:a16="http://schemas.microsoft.com/office/drawing/2014/main" xmlns="" id="{B8E61477-D9AD-C745-96B6-B0444ACC6572}"/>
                </a:ext>
              </a:extLst>
            </p:cNvPr>
            <p:cNvSpPr/>
            <p:nvPr/>
          </p:nvSpPr>
          <p:spPr bwMode="auto">
            <a:xfrm>
              <a:off x="646099" y="409615"/>
              <a:ext cx="2025455" cy="2162134"/>
            </a:xfrm>
            <a:custGeom>
              <a:avLst/>
              <a:gdLst>
                <a:gd name="connsiteX0" fmla="*/ 0 w 10164922"/>
                <a:gd name="connsiteY0" fmla="*/ 6368182 h 6368182"/>
                <a:gd name="connsiteX1" fmla="*/ 5994433 w 10164922"/>
                <a:gd name="connsiteY1" fmla="*/ 0 h 6368182"/>
                <a:gd name="connsiteX2" fmla="*/ 10164922 w 10164922"/>
                <a:gd name="connsiteY2" fmla="*/ 0 h 6368182"/>
                <a:gd name="connsiteX3" fmla="*/ 4170489 w 10164922"/>
                <a:gd name="connsiteY3" fmla="*/ 6368182 h 6368182"/>
                <a:gd name="connsiteX4" fmla="*/ 0 w 10164922"/>
                <a:gd name="connsiteY4" fmla="*/ 6368182 h 6368182"/>
                <a:gd name="connsiteX0" fmla="*/ 0 w 10164922"/>
                <a:gd name="connsiteY0" fmla="*/ 6368182 h 6368182"/>
                <a:gd name="connsiteX1" fmla="*/ 3461545 w 10164922"/>
                <a:gd name="connsiteY1" fmla="*/ 2688336 h 6368182"/>
                <a:gd name="connsiteX2" fmla="*/ 10164922 w 10164922"/>
                <a:gd name="connsiteY2" fmla="*/ 0 h 6368182"/>
                <a:gd name="connsiteX3" fmla="*/ 4170489 w 10164922"/>
                <a:gd name="connsiteY3" fmla="*/ 6368182 h 6368182"/>
                <a:gd name="connsiteX4" fmla="*/ 0 w 10164922"/>
                <a:gd name="connsiteY4" fmla="*/ 6368182 h 6368182"/>
                <a:gd name="connsiteX0" fmla="*/ 0 w 4170489"/>
                <a:gd name="connsiteY0" fmla="*/ 3679846 h 3679846"/>
                <a:gd name="connsiteX1" fmla="*/ 3461545 w 4170489"/>
                <a:gd name="connsiteY1" fmla="*/ 0 h 3679846"/>
                <a:gd name="connsiteX2" fmla="*/ 3489802 w 4170489"/>
                <a:gd name="connsiteY2" fmla="*/ 2167128 h 3679846"/>
                <a:gd name="connsiteX3" fmla="*/ 4170489 w 4170489"/>
                <a:gd name="connsiteY3" fmla="*/ 3679846 h 3679846"/>
                <a:gd name="connsiteX4" fmla="*/ 0 w 4170489"/>
                <a:gd name="connsiteY4" fmla="*/ 3679846 h 3679846"/>
                <a:gd name="connsiteX0" fmla="*/ 0 w 3489802"/>
                <a:gd name="connsiteY0" fmla="*/ 3679846 h 3679846"/>
                <a:gd name="connsiteX1" fmla="*/ 3461545 w 3489802"/>
                <a:gd name="connsiteY1" fmla="*/ 0 h 3679846"/>
                <a:gd name="connsiteX2" fmla="*/ 3489802 w 3489802"/>
                <a:gd name="connsiteY2" fmla="*/ 2167128 h 3679846"/>
                <a:gd name="connsiteX3" fmla="*/ 2359977 w 3489802"/>
                <a:gd name="connsiteY3" fmla="*/ 2171086 h 3679846"/>
                <a:gd name="connsiteX4" fmla="*/ 0 w 3489802"/>
                <a:gd name="connsiteY4" fmla="*/ 3679846 h 3679846"/>
                <a:gd name="connsiteX0" fmla="*/ 0 w 2066730"/>
                <a:gd name="connsiteY0" fmla="*/ 2171995 h 2171995"/>
                <a:gd name="connsiteX1" fmla="*/ 2038473 w 2066730"/>
                <a:gd name="connsiteY1" fmla="*/ 0 h 2171995"/>
                <a:gd name="connsiteX2" fmla="*/ 2066730 w 2066730"/>
                <a:gd name="connsiteY2" fmla="*/ 2167128 h 2171995"/>
                <a:gd name="connsiteX3" fmla="*/ 936905 w 2066730"/>
                <a:gd name="connsiteY3" fmla="*/ 2171086 h 2171995"/>
                <a:gd name="connsiteX4" fmla="*/ 0 w 2066730"/>
                <a:gd name="connsiteY4" fmla="*/ 2171995 h 2171995"/>
                <a:gd name="connsiteX0" fmla="*/ 0 w 2031805"/>
                <a:gd name="connsiteY0" fmla="*/ 2143420 h 2171086"/>
                <a:gd name="connsiteX1" fmla="*/ 2003548 w 2031805"/>
                <a:gd name="connsiteY1" fmla="*/ 0 h 2171086"/>
                <a:gd name="connsiteX2" fmla="*/ 2031805 w 2031805"/>
                <a:gd name="connsiteY2" fmla="*/ 2167128 h 2171086"/>
                <a:gd name="connsiteX3" fmla="*/ 901980 w 2031805"/>
                <a:gd name="connsiteY3" fmla="*/ 2171086 h 2171086"/>
                <a:gd name="connsiteX4" fmla="*/ 0 w 2031805"/>
                <a:gd name="connsiteY4" fmla="*/ 2143420 h 2171086"/>
                <a:gd name="connsiteX0" fmla="*/ 0 w 2031805"/>
                <a:gd name="connsiteY0" fmla="*/ 2143420 h 2167128"/>
                <a:gd name="connsiteX1" fmla="*/ 2003548 w 2031805"/>
                <a:gd name="connsiteY1" fmla="*/ 0 h 2167128"/>
                <a:gd name="connsiteX2" fmla="*/ 2031805 w 2031805"/>
                <a:gd name="connsiteY2" fmla="*/ 2167128 h 2167128"/>
                <a:gd name="connsiteX3" fmla="*/ 901980 w 2031805"/>
                <a:gd name="connsiteY3" fmla="*/ 2148861 h 2167128"/>
                <a:gd name="connsiteX4" fmla="*/ 0 w 2031805"/>
                <a:gd name="connsiteY4" fmla="*/ 2143420 h 2167128"/>
                <a:gd name="connsiteX0" fmla="*/ 0 w 2025455"/>
                <a:gd name="connsiteY0" fmla="*/ 2143420 h 2148861"/>
                <a:gd name="connsiteX1" fmla="*/ 2003548 w 2025455"/>
                <a:gd name="connsiteY1" fmla="*/ 0 h 2148861"/>
                <a:gd name="connsiteX2" fmla="*/ 2025455 w 2025455"/>
                <a:gd name="connsiteY2" fmla="*/ 2148078 h 2148861"/>
                <a:gd name="connsiteX3" fmla="*/ 901980 w 2025455"/>
                <a:gd name="connsiteY3" fmla="*/ 2148861 h 2148861"/>
                <a:gd name="connsiteX4" fmla="*/ 0 w 2025455"/>
                <a:gd name="connsiteY4" fmla="*/ 2143420 h 2148861"/>
                <a:gd name="connsiteX0" fmla="*/ 0 w 2025455"/>
                <a:gd name="connsiteY0" fmla="*/ 2156693 h 2162134"/>
                <a:gd name="connsiteX1" fmla="*/ 2016822 w 2025455"/>
                <a:gd name="connsiteY1" fmla="*/ 0 h 2162134"/>
                <a:gd name="connsiteX2" fmla="*/ 2025455 w 2025455"/>
                <a:gd name="connsiteY2" fmla="*/ 2161351 h 2162134"/>
                <a:gd name="connsiteX3" fmla="*/ 901980 w 2025455"/>
                <a:gd name="connsiteY3" fmla="*/ 2162134 h 2162134"/>
                <a:gd name="connsiteX4" fmla="*/ 0 w 2025455"/>
                <a:gd name="connsiteY4" fmla="*/ 2156693 h 2162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5455" h="2162134">
                  <a:moveTo>
                    <a:pt x="0" y="2156693"/>
                  </a:moveTo>
                  <a:lnTo>
                    <a:pt x="2016822" y="0"/>
                  </a:lnTo>
                  <a:cubicBezTo>
                    <a:pt x="2019700" y="720450"/>
                    <a:pt x="2022577" y="1440901"/>
                    <a:pt x="2025455" y="2161351"/>
                  </a:cubicBezTo>
                  <a:lnTo>
                    <a:pt x="901980" y="2162134"/>
                  </a:lnTo>
                  <a:lnTo>
                    <a:pt x="0" y="2156693"/>
                  </a:lnTo>
                  <a:close/>
                </a:path>
              </a:pathLst>
            </a:custGeom>
            <a:solidFill>
              <a:schemeClr val="tx2">
                <a:lumMod val="7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120000"/>
                <a:buFontTx/>
                <a:buNone/>
                <a:tabLst/>
              </a:pPr>
              <a:endParaRPr kumimoji="0" lang="de-D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9" name="Parallelogramm 9">
              <a:extLst>
                <a:ext uri="{FF2B5EF4-FFF2-40B4-BE49-F238E27FC236}">
                  <a16:creationId xmlns:a16="http://schemas.microsoft.com/office/drawing/2014/main" xmlns="" id="{1E80D590-7559-884A-B45A-40DE504DB2A9}"/>
                </a:ext>
              </a:extLst>
            </p:cNvPr>
            <p:cNvSpPr/>
            <p:nvPr/>
          </p:nvSpPr>
          <p:spPr bwMode="auto">
            <a:xfrm>
              <a:off x="34392" y="1072174"/>
              <a:ext cx="2636509" cy="1498659"/>
            </a:xfrm>
            <a:custGeom>
              <a:avLst/>
              <a:gdLst>
                <a:gd name="connsiteX0" fmla="*/ 0 w 9255445"/>
                <a:gd name="connsiteY0" fmla="*/ 6368182 h 6368182"/>
                <a:gd name="connsiteX1" fmla="*/ 6079385 w 9255445"/>
                <a:gd name="connsiteY1" fmla="*/ 0 h 6368182"/>
                <a:gd name="connsiteX2" fmla="*/ 9255445 w 9255445"/>
                <a:gd name="connsiteY2" fmla="*/ 0 h 6368182"/>
                <a:gd name="connsiteX3" fmla="*/ 3176060 w 9255445"/>
                <a:gd name="connsiteY3" fmla="*/ 6368182 h 6368182"/>
                <a:gd name="connsiteX4" fmla="*/ 0 w 9255445"/>
                <a:gd name="connsiteY4" fmla="*/ 6368182 h 6368182"/>
                <a:gd name="connsiteX0" fmla="*/ 1479067 w 6079385"/>
                <a:gd name="connsiteY0" fmla="*/ 1494846 h 6368182"/>
                <a:gd name="connsiteX1" fmla="*/ 2903325 w 6079385"/>
                <a:gd name="connsiteY1" fmla="*/ 0 h 6368182"/>
                <a:gd name="connsiteX2" fmla="*/ 6079385 w 6079385"/>
                <a:gd name="connsiteY2" fmla="*/ 0 h 6368182"/>
                <a:gd name="connsiteX3" fmla="*/ 0 w 6079385"/>
                <a:gd name="connsiteY3" fmla="*/ 6368182 h 6368182"/>
                <a:gd name="connsiteX4" fmla="*/ 1479067 w 6079385"/>
                <a:gd name="connsiteY4" fmla="*/ 1494846 h 6368182"/>
                <a:gd name="connsiteX0" fmla="*/ 0 w 4600318"/>
                <a:gd name="connsiteY0" fmla="*/ 1494846 h 1505237"/>
                <a:gd name="connsiteX1" fmla="*/ 1424258 w 4600318"/>
                <a:gd name="connsiteY1" fmla="*/ 0 h 1505237"/>
                <a:gd name="connsiteX2" fmla="*/ 4600318 w 4600318"/>
                <a:gd name="connsiteY2" fmla="*/ 0 h 1505237"/>
                <a:gd name="connsiteX3" fmla="*/ 2656515 w 4600318"/>
                <a:gd name="connsiteY3" fmla="*/ 1505237 h 1505237"/>
                <a:gd name="connsiteX4" fmla="*/ 0 w 4600318"/>
                <a:gd name="connsiteY4" fmla="*/ 1494846 h 1505237"/>
                <a:gd name="connsiteX0" fmla="*/ 0 w 2656515"/>
                <a:gd name="connsiteY0" fmla="*/ 1494846 h 1505237"/>
                <a:gd name="connsiteX1" fmla="*/ 1424258 w 2656515"/>
                <a:gd name="connsiteY1" fmla="*/ 0 h 1505237"/>
                <a:gd name="connsiteX2" fmla="*/ 2639950 w 2656515"/>
                <a:gd name="connsiteY2" fmla="*/ 0 h 1505237"/>
                <a:gd name="connsiteX3" fmla="*/ 2656515 w 2656515"/>
                <a:gd name="connsiteY3" fmla="*/ 1505237 h 1505237"/>
                <a:gd name="connsiteX4" fmla="*/ 0 w 2656515"/>
                <a:gd name="connsiteY4" fmla="*/ 1494846 h 1505237"/>
                <a:gd name="connsiteX0" fmla="*/ 0 w 2643358"/>
                <a:gd name="connsiteY0" fmla="*/ 1494846 h 1498659"/>
                <a:gd name="connsiteX1" fmla="*/ 1424258 w 2643358"/>
                <a:gd name="connsiteY1" fmla="*/ 0 h 1498659"/>
                <a:gd name="connsiteX2" fmla="*/ 2639950 w 2643358"/>
                <a:gd name="connsiteY2" fmla="*/ 0 h 1498659"/>
                <a:gd name="connsiteX3" fmla="*/ 2643358 w 2643358"/>
                <a:gd name="connsiteY3" fmla="*/ 1498659 h 1498659"/>
                <a:gd name="connsiteX4" fmla="*/ 0 w 2643358"/>
                <a:gd name="connsiteY4" fmla="*/ 1494846 h 1498659"/>
                <a:gd name="connsiteX0" fmla="*/ 0 w 2639950"/>
                <a:gd name="connsiteY0" fmla="*/ 1494846 h 1498659"/>
                <a:gd name="connsiteX1" fmla="*/ 1424258 w 2639950"/>
                <a:gd name="connsiteY1" fmla="*/ 0 h 1498659"/>
                <a:gd name="connsiteX2" fmla="*/ 2639950 w 2639950"/>
                <a:gd name="connsiteY2" fmla="*/ 0 h 1498659"/>
                <a:gd name="connsiteX3" fmla="*/ 2636509 w 2639950"/>
                <a:gd name="connsiteY3" fmla="*/ 1498659 h 1498659"/>
                <a:gd name="connsiteX4" fmla="*/ 0 w 2639950"/>
                <a:gd name="connsiteY4" fmla="*/ 1494846 h 1498659"/>
                <a:gd name="connsiteX0" fmla="*/ 0 w 2636509"/>
                <a:gd name="connsiteY0" fmla="*/ 1494846 h 1498659"/>
                <a:gd name="connsiteX1" fmla="*/ 1424258 w 2636509"/>
                <a:gd name="connsiteY1" fmla="*/ 0 h 1498659"/>
                <a:gd name="connsiteX2" fmla="*/ 2629676 w 2636509"/>
                <a:gd name="connsiteY2" fmla="*/ 0 h 1498659"/>
                <a:gd name="connsiteX3" fmla="*/ 2636509 w 2636509"/>
                <a:gd name="connsiteY3" fmla="*/ 1498659 h 1498659"/>
                <a:gd name="connsiteX4" fmla="*/ 0 w 2636509"/>
                <a:gd name="connsiteY4" fmla="*/ 1494846 h 1498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6509" h="1498659">
                  <a:moveTo>
                    <a:pt x="0" y="1494846"/>
                  </a:moveTo>
                  <a:lnTo>
                    <a:pt x="1424258" y="0"/>
                  </a:lnTo>
                  <a:lnTo>
                    <a:pt x="2629676" y="0"/>
                  </a:lnTo>
                  <a:cubicBezTo>
                    <a:pt x="2631954" y="499553"/>
                    <a:pt x="2634231" y="999106"/>
                    <a:pt x="2636509" y="1498659"/>
                  </a:cubicBezTo>
                  <a:lnTo>
                    <a:pt x="0" y="1494846"/>
                  </a:lnTo>
                  <a:close/>
                </a:path>
              </a:pathLst>
            </a:custGeom>
            <a:solidFill>
              <a:schemeClr val="tx2">
                <a:lumMod val="7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120000"/>
                <a:buFontTx/>
                <a:buNone/>
                <a:tabLst/>
              </a:pPr>
              <a:endParaRPr kumimoji="0" lang="de-D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2798792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ultiple_Images_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xmlns="" id="{A504B3E0-FF06-1F4F-BD8D-A594F53A54F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7238544" y="4767977"/>
            <a:ext cx="1056928" cy="12537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F6973"/>
                </a:solidFill>
              </a:defRPr>
            </a:lvl1pPr>
          </a:lstStyle>
          <a:p>
            <a:pPr algn="r"/>
            <a:fld id="{D3921A94-2C06-EF44-A870-A48BF422ADBF}" type="slidenum">
              <a:rPr lang="de-DE" smtClean="0"/>
              <a:pPr algn="r"/>
              <a:t>‹#›</a:t>
            </a:fld>
            <a:endParaRPr lang="de-DE"/>
          </a:p>
        </p:txBody>
      </p:sp>
      <p:sp>
        <p:nvSpPr>
          <p:cNvPr id="19" name="Bildplatzhalter 2">
            <a:extLst>
              <a:ext uri="{FF2B5EF4-FFF2-40B4-BE49-F238E27FC236}">
                <a16:creationId xmlns:a16="http://schemas.microsoft.com/office/drawing/2014/main" xmlns="" id="{5A041B16-65C5-FC4B-9D77-21BFBFA4814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788514" y="2571750"/>
            <a:ext cx="3070025" cy="247499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wrap="square" lIns="144000" tIns="72000" rIns="90000" bIns="108000" anchor="ctr" anchorCtr="0"/>
          <a:lstStyle>
            <a:lvl1pPr marL="0" indent="0" algn="ctr">
              <a:buFont typeface="Arial" panose="020B0604020202020204" pitchFamily="34" charset="0"/>
              <a:buNone/>
              <a:defRPr lang="de-DE" sz="800"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defRPr>
            </a:lvl1pPr>
          </a:lstStyle>
          <a:p>
            <a:pPr lvl="0">
              <a:buClr>
                <a:srgbClr val="AFB4B9"/>
              </a:buClr>
            </a:pPr>
            <a:r>
              <a:rPr lang="en-US" noProof="0"/>
              <a:t>Click icon to add picture</a:t>
            </a:r>
          </a:p>
        </p:txBody>
      </p:sp>
      <p:sp>
        <p:nvSpPr>
          <p:cNvPr id="20" name="Bildplatzhalter 2">
            <a:extLst>
              <a:ext uri="{FF2B5EF4-FFF2-40B4-BE49-F238E27FC236}">
                <a16:creationId xmlns:a16="http://schemas.microsoft.com/office/drawing/2014/main" xmlns="" id="{E787761E-B9E6-4A4A-92CE-62204B5F338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8478" y="96750"/>
            <a:ext cx="5760062" cy="235671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wrap="square" lIns="144000" tIns="72000" rIns="90000" bIns="108000" anchor="ctr" anchorCtr="0"/>
          <a:lstStyle>
            <a:lvl1pPr marL="0" indent="0" algn="ctr">
              <a:buFont typeface="Arial" panose="020B0604020202020204" pitchFamily="34" charset="0"/>
              <a:buNone/>
              <a:defRPr lang="de-DE" sz="800"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defRPr>
            </a:lvl1pPr>
          </a:lstStyle>
          <a:p>
            <a:pPr lvl="0">
              <a:buClr>
                <a:srgbClr val="AFB4B9"/>
              </a:buClr>
            </a:pPr>
            <a:r>
              <a:rPr lang="en-US" noProof="0"/>
              <a:t>Click icon to add picture</a:t>
            </a:r>
          </a:p>
        </p:txBody>
      </p:sp>
      <p:sp>
        <p:nvSpPr>
          <p:cNvPr id="21" name="Bildplatzhalter 2">
            <a:extLst>
              <a:ext uri="{FF2B5EF4-FFF2-40B4-BE49-F238E27FC236}">
                <a16:creationId xmlns:a16="http://schemas.microsoft.com/office/drawing/2014/main" xmlns="" id="{E4045C4F-DF7D-244A-BB3D-3D6DCAC9ACA0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975499" y="96750"/>
            <a:ext cx="3070024" cy="494999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wrap="square" lIns="144000" tIns="72000" rIns="90000" bIns="108000" anchor="ctr" anchorCtr="0"/>
          <a:lstStyle>
            <a:lvl1pPr marL="0" indent="0" algn="ctr">
              <a:buFont typeface="Arial" panose="020B0604020202020204" pitchFamily="34" charset="0"/>
              <a:buNone/>
              <a:defRPr lang="de-DE" sz="800"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defRPr>
            </a:lvl1pPr>
          </a:lstStyle>
          <a:p>
            <a:pPr lvl="0">
              <a:buClr>
                <a:srgbClr val="AFB4B9"/>
              </a:buClr>
            </a:pPr>
            <a:r>
              <a:rPr lang="en-US" noProof="0"/>
              <a:t>Click icon to add picture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A76AC40-E5F4-EA4F-B334-AE7918B37296}"/>
              </a:ext>
            </a:extLst>
          </p:cNvPr>
          <p:cNvSpPr/>
          <p:nvPr userDrawn="1"/>
        </p:nvSpPr>
        <p:spPr bwMode="auto">
          <a:xfrm>
            <a:off x="98477" y="2571750"/>
            <a:ext cx="2573077" cy="257175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Tx/>
              <a:buNone/>
              <a:tabLst/>
            </a:pPr>
            <a:endParaRPr kumimoji="0" 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AC05A0A4-9AC2-074F-A6A3-E14F4DD22289}"/>
              </a:ext>
            </a:extLst>
          </p:cNvPr>
          <p:cNvGrpSpPr/>
          <p:nvPr userDrawn="1"/>
        </p:nvGrpSpPr>
        <p:grpSpPr>
          <a:xfrm>
            <a:off x="442430" y="3320775"/>
            <a:ext cx="2229123" cy="1822725"/>
            <a:chOff x="34392" y="415376"/>
            <a:chExt cx="2637162" cy="2156373"/>
          </a:xfrm>
        </p:grpSpPr>
        <p:sp>
          <p:nvSpPr>
            <p:cNvPr id="8" name="Parallelogramm 8">
              <a:extLst>
                <a:ext uri="{FF2B5EF4-FFF2-40B4-BE49-F238E27FC236}">
                  <a16:creationId xmlns:a16="http://schemas.microsoft.com/office/drawing/2014/main" xmlns="" id="{8D875C81-E1C2-BE4B-A7B1-FBCE38D04763}"/>
                </a:ext>
              </a:extLst>
            </p:cNvPr>
            <p:cNvSpPr/>
            <p:nvPr/>
          </p:nvSpPr>
          <p:spPr bwMode="auto">
            <a:xfrm>
              <a:off x="646099" y="415376"/>
              <a:ext cx="2025455" cy="2156373"/>
            </a:xfrm>
            <a:custGeom>
              <a:avLst/>
              <a:gdLst>
                <a:gd name="connsiteX0" fmla="*/ 0 w 10164922"/>
                <a:gd name="connsiteY0" fmla="*/ 6368182 h 6368182"/>
                <a:gd name="connsiteX1" fmla="*/ 5994433 w 10164922"/>
                <a:gd name="connsiteY1" fmla="*/ 0 h 6368182"/>
                <a:gd name="connsiteX2" fmla="*/ 10164922 w 10164922"/>
                <a:gd name="connsiteY2" fmla="*/ 0 h 6368182"/>
                <a:gd name="connsiteX3" fmla="*/ 4170489 w 10164922"/>
                <a:gd name="connsiteY3" fmla="*/ 6368182 h 6368182"/>
                <a:gd name="connsiteX4" fmla="*/ 0 w 10164922"/>
                <a:gd name="connsiteY4" fmla="*/ 6368182 h 6368182"/>
                <a:gd name="connsiteX0" fmla="*/ 0 w 10164922"/>
                <a:gd name="connsiteY0" fmla="*/ 6368182 h 6368182"/>
                <a:gd name="connsiteX1" fmla="*/ 3461545 w 10164922"/>
                <a:gd name="connsiteY1" fmla="*/ 2688336 h 6368182"/>
                <a:gd name="connsiteX2" fmla="*/ 10164922 w 10164922"/>
                <a:gd name="connsiteY2" fmla="*/ 0 h 6368182"/>
                <a:gd name="connsiteX3" fmla="*/ 4170489 w 10164922"/>
                <a:gd name="connsiteY3" fmla="*/ 6368182 h 6368182"/>
                <a:gd name="connsiteX4" fmla="*/ 0 w 10164922"/>
                <a:gd name="connsiteY4" fmla="*/ 6368182 h 6368182"/>
                <a:gd name="connsiteX0" fmla="*/ 0 w 4170489"/>
                <a:gd name="connsiteY0" fmla="*/ 3679846 h 3679846"/>
                <a:gd name="connsiteX1" fmla="*/ 3461545 w 4170489"/>
                <a:gd name="connsiteY1" fmla="*/ 0 h 3679846"/>
                <a:gd name="connsiteX2" fmla="*/ 3489802 w 4170489"/>
                <a:gd name="connsiteY2" fmla="*/ 2167128 h 3679846"/>
                <a:gd name="connsiteX3" fmla="*/ 4170489 w 4170489"/>
                <a:gd name="connsiteY3" fmla="*/ 3679846 h 3679846"/>
                <a:gd name="connsiteX4" fmla="*/ 0 w 4170489"/>
                <a:gd name="connsiteY4" fmla="*/ 3679846 h 3679846"/>
                <a:gd name="connsiteX0" fmla="*/ 0 w 3489802"/>
                <a:gd name="connsiteY0" fmla="*/ 3679846 h 3679846"/>
                <a:gd name="connsiteX1" fmla="*/ 3461545 w 3489802"/>
                <a:gd name="connsiteY1" fmla="*/ 0 h 3679846"/>
                <a:gd name="connsiteX2" fmla="*/ 3489802 w 3489802"/>
                <a:gd name="connsiteY2" fmla="*/ 2167128 h 3679846"/>
                <a:gd name="connsiteX3" fmla="*/ 2359977 w 3489802"/>
                <a:gd name="connsiteY3" fmla="*/ 2171086 h 3679846"/>
                <a:gd name="connsiteX4" fmla="*/ 0 w 3489802"/>
                <a:gd name="connsiteY4" fmla="*/ 3679846 h 3679846"/>
                <a:gd name="connsiteX0" fmla="*/ 0 w 2066730"/>
                <a:gd name="connsiteY0" fmla="*/ 2171995 h 2171995"/>
                <a:gd name="connsiteX1" fmla="*/ 2038473 w 2066730"/>
                <a:gd name="connsiteY1" fmla="*/ 0 h 2171995"/>
                <a:gd name="connsiteX2" fmla="*/ 2066730 w 2066730"/>
                <a:gd name="connsiteY2" fmla="*/ 2167128 h 2171995"/>
                <a:gd name="connsiteX3" fmla="*/ 936905 w 2066730"/>
                <a:gd name="connsiteY3" fmla="*/ 2171086 h 2171995"/>
                <a:gd name="connsiteX4" fmla="*/ 0 w 2066730"/>
                <a:gd name="connsiteY4" fmla="*/ 2171995 h 2171995"/>
                <a:gd name="connsiteX0" fmla="*/ 0 w 2031805"/>
                <a:gd name="connsiteY0" fmla="*/ 2143420 h 2171086"/>
                <a:gd name="connsiteX1" fmla="*/ 2003548 w 2031805"/>
                <a:gd name="connsiteY1" fmla="*/ 0 h 2171086"/>
                <a:gd name="connsiteX2" fmla="*/ 2031805 w 2031805"/>
                <a:gd name="connsiteY2" fmla="*/ 2167128 h 2171086"/>
                <a:gd name="connsiteX3" fmla="*/ 901980 w 2031805"/>
                <a:gd name="connsiteY3" fmla="*/ 2171086 h 2171086"/>
                <a:gd name="connsiteX4" fmla="*/ 0 w 2031805"/>
                <a:gd name="connsiteY4" fmla="*/ 2143420 h 2171086"/>
                <a:gd name="connsiteX0" fmla="*/ 0 w 2031805"/>
                <a:gd name="connsiteY0" fmla="*/ 2143420 h 2167128"/>
                <a:gd name="connsiteX1" fmla="*/ 2003548 w 2031805"/>
                <a:gd name="connsiteY1" fmla="*/ 0 h 2167128"/>
                <a:gd name="connsiteX2" fmla="*/ 2031805 w 2031805"/>
                <a:gd name="connsiteY2" fmla="*/ 2167128 h 2167128"/>
                <a:gd name="connsiteX3" fmla="*/ 901980 w 2031805"/>
                <a:gd name="connsiteY3" fmla="*/ 2148861 h 2167128"/>
                <a:gd name="connsiteX4" fmla="*/ 0 w 2031805"/>
                <a:gd name="connsiteY4" fmla="*/ 2143420 h 2167128"/>
                <a:gd name="connsiteX0" fmla="*/ 0 w 2025455"/>
                <a:gd name="connsiteY0" fmla="*/ 2143420 h 2148861"/>
                <a:gd name="connsiteX1" fmla="*/ 2003548 w 2025455"/>
                <a:gd name="connsiteY1" fmla="*/ 0 h 2148861"/>
                <a:gd name="connsiteX2" fmla="*/ 2025455 w 2025455"/>
                <a:gd name="connsiteY2" fmla="*/ 2148078 h 2148861"/>
                <a:gd name="connsiteX3" fmla="*/ 901980 w 2025455"/>
                <a:gd name="connsiteY3" fmla="*/ 2148861 h 2148861"/>
                <a:gd name="connsiteX4" fmla="*/ 0 w 2025455"/>
                <a:gd name="connsiteY4" fmla="*/ 2143420 h 2148861"/>
                <a:gd name="connsiteX0" fmla="*/ 0 w 2025455"/>
                <a:gd name="connsiteY0" fmla="*/ 2150932 h 2156373"/>
                <a:gd name="connsiteX1" fmla="*/ 2018573 w 2025455"/>
                <a:gd name="connsiteY1" fmla="*/ 0 h 2156373"/>
                <a:gd name="connsiteX2" fmla="*/ 2025455 w 2025455"/>
                <a:gd name="connsiteY2" fmla="*/ 2155590 h 2156373"/>
                <a:gd name="connsiteX3" fmla="*/ 901980 w 2025455"/>
                <a:gd name="connsiteY3" fmla="*/ 2156373 h 2156373"/>
                <a:gd name="connsiteX4" fmla="*/ 0 w 2025455"/>
                <a:gd name="connsiteY4" fmla="*/ 2150932 h 2156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5455" h="2156373">
                  <a:moveTo>
                    <a:pt x="0" y="2150932"/>
                  </a:moveTo>
                  <a:lnTo>
                    <a:pt x="2018573" y="0"/>
                  </a:lnTo>
                  <a:lnTo>
                    <a:pt x="2025455" y="2155590"/>
                  </a:lnTo>
                  <a:lnTo>
                    <a:pt x="901980" y="2156373"/>
                  </a:lnTo>
                  <a:lnTo>
                    <a:pt x="0" y="2150932"/>
                  </a:lnTo>
                  <a:close/>
                </a:path>
              </a:pathLst>
            </a:custGeom>
            <a:solidFill>
              <a:schemeClr val="tx2">
                <a:lumMod val="7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120000"/>
                <a:buFontTx/>
                <a:buNone/>
                <a:tabLst/>
              </a:pPr>
              <a:endParaRPr kumimoji="0" lang="de-D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9" name="Parallelogramm 9">
              <a:extLst>
                <a:ext uri="{FF2B5EF4-FFF2-40B4-BE49-F238E27FC236}">
                  <a16:creationId xmlns:a16="http://schemas.microsoft.com/office/drawing/2014/main" xmlns="" id="{39DB507D-84AC-3A44-834B-C08E15F5D95D}"/>
                </a:ext>
              </a:extLst>
            </p:cNvPr>
            <p:cNvSpPr/>
            <p:nvPr/>
          </p:nvSpPr>
          <p:spPr bwMode="auto">
            <a:xfrm>
              <a:off x="34392" y="1072174"/>
              <a:ext cx="2636509" cy="1498659"/>
            </a:xfrm>
            <a:custGeom>
              <a:avLst/>
              <a:gdLst>
                <a:gd name="connsiteX0" fmla="*/ 0 w 9255445"/>
                <a:gd name="connsiteY0" fmla="*/ 6368182 h 6368182"/>
                <a:gd name="connsiteX1" fmla="*/ 6079385 w 9255445"/>
                <a:gd name="connsiteY1" fmla="*/ 0 h 6368182"/>
                <a:gd name="connsiteX2" fmla="*/ 9255445 w 9255445"/>
                <a:gd name="connsiteY2" fmla="*/ 0 h 6368182"/>
                <a:gd name="connsiteX3" fmla="*/ 3176060 w 9255445"/>
                <a:gd name="connsiteY3" fmla="*/ 6368182 h 6368182"/>
                <a:gd name="connsiteX4" fmla="*/ 0 w 9255445"/>
                <a:gd name="connsiteY4" fmla="*/ 6368182 h 6368182"/>
                <a:gd name="connsiteX0" fmla="*/ 1479067 w 6079385"/>
                <a:gd name="connsiteY0" fmla="*/ 1494846 h 6368182"/>
                <a:gd name="connsiteX1" fmla="*/ 2903325 w 6079385"/>
                <a:gd name="connsiteY1" fmla="*/ 0 h 6368182"/>
                <a:gd name="connsiteX2" fmla="*/ 6079385 w 6079385"/>
                <a:gd name="connsiteY2" fmla="*/ 0 h 6368182"/>
                <a:gd name="connsiteX3" fmla="*/ 0 w 6079385"/>
                <a:gd name="connsiteY3" fmla="*/ 6368182 h 6368182"/>
                <a:gd name="connsiteX4" fmla="*/ 1479067 w 6079385"/>
                <a:gd name="connsiteY4" fmla="*/ 1494846 h 6368182"/>
                <a:gd name="connsiteX0" fmla="*/ 0 w 4600318"/>
                <a:gd name="connsiteY0" fmla="*/ 1494846 h 1505237"/>
                <a:gd name="connsiteX1" fmla="*/ 1424258 w 4600318"/>
                <a:gd name="connsiteY1" fmla="*/ 0 h 1505237"/>
                <a:gd name="connsiteX2" fmla="*/ 4600318 w 4600318"/>
                <a:gd name="connsiteY2" fmla="*/ 0 h 1505237"/>
                <a:gd name="connsiteX3" fmla="*/ 2656515 w 4600318"/>
                <a:gd name="connsiteY3" fmla="*/ 1505237 h 1505237"/>
                <a:gd name="connsiteX4" fmla="*/ 0 w 4600318"/>
                <a:gd name="connsiteY4" fmla="*/ 1494846 h 1505237"/>
                <a:gd name="connsiteX0" fmla="*/ 0 w 2656515"/>
                <a:gd name="connsiteY0" fmla="*/ 1494846 h 1505237"/>
                <a:gd name="connsiteX1" fmla="*/ 1424258 w 2656515"/>
                <a:gd name="connsiteY1" fmla="*/ 0 h 1505237"/>
                <a:gd name="connsiteX2" fmla="*/ 2639950 w 2656515"/>
                <a:gd name="connsiteY2" fmla="*/ 0 h 1505237"/>
                <a:gd name="connsiteX3" fmla="*/ 2656515 w 2656515"/>
                <a:gd name="connsiteY3" fmla="*/ 1505237 h 1505237"/>
                <a:gd name="connsiteX4" fmla="*/ 0 w 2656515"/>
                <a:gd name="connsiteY4" fmla="*/ 1494846 h 1505237"/>
                <a:gd name="connsiteX0" fmla="*/ 0 w 2643358"/>
                <a:gd name="connsiteY0" fmla="*/ 1494846 h 1498659"/>
                <a:gd name="connsiteX1" fmla="*/ 1424258 w 2643358"/>
                <a:gd name="connsiteY1" fmla="*/ 0 h 1498659"/>
                <a:gd name="connsiteX2" fmla="*/ 2639950 w 2643358"/>
                <a:gd name="connsiteY2" fmla="*/ 0 h 1498659"/>
                <a:gd name="connsiteX3" fmla="*/ 2643358 w 2643358"/>
                <a:gd name="connsiteY3" fmla="*/ 1498659 h 1498659"/>
                <a:gd name="connsiteX4" fmla="*/ 0 w 2643358"/>
                <a:gd name="connsiteY4" fmla="*/ 1494846 h 1498659"/>
                <a:gd name="connsiteX0" fmla="*/ 0 w 2639950"/>
                <a:gd name="connsiteY0" fmla="*/ 1494846 h 1498659"/>
                <a:gd name="connsiteX1" fmla="*/ 1424258 w 2639950"/>
                <a:gd name="connsiteY1" fmla="*/ 0 h 1498659"/>
                <a:gd name="connsiteX2" fmla="*/ 2639950 w 2639950"/>
                <a:gd name="connsiteY2" fmla="*/ 0 h 1498659"/>
                <a:gd name="connsiteX3" fmla="*/ 2636509 w 2639950"/>
                <a:gd name="connsiteY3" fmla="*/ 1498659 h 1498659"/>
                <a:gd name="connsiteX4" fmla="*/ 0 w 2639950"/>
                <a:gd name="connsiteY4" fmla="*/ 1494846 h 1498659"/>
                <a:gd name="connsiteX0" fmla="*/ 0 w 2636509"/>
                <a:gd name="connsiteY0" fmla="*/ 1494846 h 1498659"/>
                <a:gd name="connsiteX1" fmla="*/ 1424258 w 2636509"/>
                <a:gd name="connsiteY1" fmla="*/ 0 h 1498659"/>
                <a:gd name="connsiteX2" fmla="*/ 2629676 w 2636509"/>
                <a:gd name="connsiteY2" fmla="*/ 0 h 1498659"/>
                <a:gd name="connsiteX3" fmla="*/ 2636509 w 2636509"/>
                <a:gd name="connsiteY3" fmla="*/ 1498659 h 1498659"/>
                <a:gd name="connsiteX4" fmla="*/ 0 w 2636509"/>
                <a:gd name="connsiteY4" fmla="*/ 1494846 h 1498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6509" h="1498659">
                  <a:moveTo>
                    <a:pt x="0" y="1494846"/>
                  </a:moveTo>
                  <a:lnTo>
                    <a:pt x="1424258" y="0"/>
                  </a:lnTo>
                  <a:lnTo>
                    <a:pt x="2629676" y="0"/>
                  </a:lnTo>
                  <a:cubicBezTo>
                    <a:pt x="2631954" y="499553"/>
                    <a:pt x="2634231" y="999106"/>
                    <a:pt x="2636509" y="1498659"/>
                  </a:cubicBezTo>
                  <a:lnTo>
                    <a:pt x="0" y="1494846"/>
                  </a:lnTo>
                  <a:close/>
                </a:path>
              </a:pathLst>
            </a:custGeom>
            <a:solidFill>
              <a:schemeClr val="tx2">
                <a:lumMod val="7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120000"/>
                <a:buFontTx/>
                <a:buNone/>
                <a:tabLst/>
              </a:pPr>
              <a:endParaRPr kumimoji="0" lang="de-D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2742524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ultiple_Images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Bildplatzhalter 2">
            <a:extLst>
              <a:ext uri="{FF2B5EF4-FFF2-40B4-BE49-F238E27FC236}">
                <a16:creationId xmlns:a16="http://schemas.microsoft.com/office/drawing/2014/main" xmlns="" id="{5A041B16-65C5-FC4B-9D77-21BFBFA4814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8478" y="96751"/>
            <a:ext cx="5348165" cy="321894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wrap="square" lIns="144000" tIns="72000" rIns="90000" bIns="108000" anchor="ctr" anchorCtr="0"/>
          <a:lstStyle>
            <a:lvl1pPr marL="0" indent="0" algn="ctr">
              <a:buFont typeface="Arial" panose="020B0604020202020204" pitchFamily="34" charset="0"/>
              <a:buNone/>
              <a:defRPr lang="de-DE" sz="800"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defRPr>
            </a:lvl1pPr>
          </a:lstStyle>
          <a:p>
            <a:pPr lvl="0">
              <a:buClr>
                <a:srgbClr val="AFB4B9"/>
              </a:buClr>
            </a:pPr>
            <a:r>
              <a:rPr lang="en-US" noProof="0"/>
              <a:t>Click icon to add picture</a:t>
            </a:r>
          </a:p>
        </p:txBody>
      </p:sp>
      <p:sp>
        <p:nvSpPr>
          <p:cNvPr id="20" name="Bildplatzhalter 2">
            <a:extLst>
              <a:ext uri="{FF2B5EF4-FFF2-40B4-BE49-F238E27FC236}">
                <a16:creationId xmlns:a16="http://schemas.microsoft.com/office/drawing/2014/main" xmlns="" id="{E787761E-B9E6-4A4A-92CE-62204B5F338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565913" y="2690037"/>
            <a:ext cx="3479609" cy="235671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wrap="square" lIns="144000" tIns="72000" rIns="90000" bIns="108000" anchor="ctr" anchorCtr="0"/>
          <a:lstStyle>
            <a:lvl1pPr marL="0" indent="0" algn="ctr">
              <a:buFont typeface="Arial" panose="020B0604020202020204" pitchFamily="34" charset="0"/>
              <a:buNone/>
              <a:defRPr lang="de-DE" sz="800"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defRPr>
            </a:lvl1pPr>
          </a:lstStyle>
          <a:p>
            <a:pPr lvl="0">
              <a:buClr>
                <a:srgbClr val="AFB4B9"/>
              </a:buClr>
            </a:pPr>
            <a:r>
              <a:rPr lang="en-US" noProof="0"/>
              <a:t>Click icon to add picture</a:t>
            </a:r>
          </a:p>
        </p:txBody>
      </p:sp>
      <p:sp>
        <p:nvSpPr>
          <p:cNvPr id="21" name="Bildplatzhalter 2">
            <a:extLst>
              <a:ext uri="{FF2B5EF4-FFF2-40B4-BE49-F238E27FC236}">
                <a16:creationId xmlns:a16="http://schemas.microsoft.com/office/drawing/2014/main" xmlns="" id="{E4045C4F-DF7D-244A-BB3D-3D6DCAC9ACA0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565913" y="96751"/>
            <a:ext cx="3479610" cy="247499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wrap="square" lIns="144000" tIns="72000" rIns="90000" bIns="108000" anchor="ctr" anchorCtr="0"/>
          <a:lstStyle>
            <a:lvl1pPr marL="0" indent="0" algn="ctr">
              <a:buFont typeface="Arial" panose="020B0604020202020204" pitchFamily="34" charset="0"/>
              <a:buNone/>
              <a:defRPr lang="de-DE" sz="800"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defRPr>
            </a:lvl1pPr>
          </a:lstStyle>
          <a:p>
            <a:pPr lvl="0">
              <a:buClr>
                <a:srgbClr val="AFB4B9"/>
              </a:buClr>
            </a:pPr>
            <a:r>
              <a:rPr lang="en-US" noProof="0"/>
              <a:t>Click icon to add picture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4E09F00-6328-5240-B397-605A7DBF3A80}"/>
              </a:ext>
            </a:extLst>
          </p:cNvPr>
          <p:cNvSpPr/>
          <p:nvPr userDrawn="1"/>
        </p:nvSpPr>
        <p:spPr bwMode="auto">
          <a:xfrm>
            <a:off x="1" y="3403158"/>
            <a:ext cx="5446642" cy="1643591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Tx/>
              <a:buNone/>
              <a:tabLst/>
            </a:pPr>
            <a:endParaRPr kumimoji="0" 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B60D4F37-CA02-254F-9684-5CFD50B9FFAB}"/>
              </a:ext>
            </a:extLst>
          </p:cNvPr>
          <p:cNvGrpSpPr/>
          <p:nvPr userDrawn="1"/>
        </p:nvGrpSpPr>
        <p:grpSpPr>
          <a:xfrm>
            <a:off x="3818254" y="3719875"/>
            <a:ext cx="1628387" cy="1326874"/>
            <a:chOff x="34392" y="422888"/>
            <a:chExt cx="2637159" cy="2148861"/>
          </a:xfrm>
        </p:grpSpPr>
        <p:sp>
          <p:nvSpPr>
            <p:cNvPr id="8" name="Parallelogramm 8">
              <a:extLst>
                <a:ext uri="{FF2B5EF4-FFF2-40B4-BE49-F238E27FC236}">
                  <a16:creationId xmlns:a16="http://schemas.microsoft.com/office/drawing/2014/main" xmlns="" id="{05EF6AFC-41B5-5C41-816E-613BCD25ECCA}"/>
                </a:ext>
              </a:extLst>
            </p:cNvPr>
            <p:cNvSpPr/>
            <p:nvPr/>
          </p:nvSpPr>
          <p:spPr bwMode="auto">
            <a:xfrm>
              <a:off x="664530" y="422888"/>
              <a:ext cx="2007021" cy="2148861"/>
            </a:xfrm>
            <a:custGeom>
              <a:avLst/>
              <a:gdLst>
                <a:gd name="connsiteX0" fmla="*/ 0 w 10164922"/>
                <a:gd name="connsiteY0" fmla="*/ 6368182 h 6368182"/>
                <a:gd name="connsiteX1" fmla="*/ 5994433 w 10164922"/>
                <a:gd name="connsiteY1" fmla="*/ 0 h 6368182"/>
                <a:gd name="connsiteX2" fmla="*/ 10164922 w 10164922"/>
                <a:gd name="connsiteY2" fmla="*/ 0 h 6368182"/>
                <a:gd name="connsiteX3" fmla="*/ 4170489 w 10164922"/>
                <a:gd name="connsiteY3" fmla="*/ 6368182 h 6368182"/>
                <a:gd name="connsiteX4" fmla="*/ 0 w 10164922"/>
                <a:gd name="connsiteY4" fmla="*/ 6368182 h 6368182"/>
                <a:gd name="connsiteX0" fmla="*/ 0 w 10164922"/>
                <a:gd name="connsiteY0" fmla="*/ 6368182 h 6368182"/>
                <a:gd name="connsiteX1" fmla="*/ 3461545 w 10164922"/>
                <a:gd name="connsiteY1" fmla="*/ 2688336 h 6368182"/>
                <a:gd name="connsiteX2" fmla="*/ 10164922 w 10164922"/>
                <a:gd name="connsiteY2" fmla="*/ 0 h 6368182"/>
                <a:gd name="connsiteX3" fmla="*/ 4170489 w 10164922"/>
                <a:gd name="connsiteY3" fmla="*/ 6368182 h 6368182"/>
                <a:gd name="connsiteX4" fmla="*/ 0 w 10164922"/>
                <a:gd name="connsiteY4" fmla="*/ 6368182 h 6368182"/>
                <a:gd name="connsiteX0" fmla="*/ 0 w 4170489"/>
                <a:gd name="connsiteY0" fmla="*/ 3679846 h 3679846"/>
                <a:gd name="connsiteX1" fmla="*/ 3461545 w 4170489"/>
                <a:gd name="connsiteY1" fmla="*/ 0 h 3679846"/>
                <a:gd name="connsiteX2" fmla="*/ 3489802 w 4170489"/>
                <a:gd name="connsiteY2" fmla="*/ 2167128 h 3679846"/>
                <a:gd name="connsiteX3" fmla="*/ 4170489 w 4170489"/>
                <a:gd name="connsiteY3" fmla="*/ 3679846 h 3679846"/>
                <a:gd name="connsiteX4" fmla="*/ 0 w 4170489"/>
                <a:gd name="connsiteY4" fmla="*/ 3679846 h 3679846"/>
                <a:gd name="connsiteX0" fmla="*/ 0 w 3489802"/>
                <a:gd name="connsiteY0" fmla="*/ 3679846 h 3679846"/>
                <a:gd name="connsiteX1" fmla="*/ 3461545 w 3489802"/>
                <a:gd name="connsiteY1" fmla="*/ 0 h 3679846"/>
                <a:gd name="connsiteX2" fmla="*/ 3489802 w 3489802"/>
                <a:gd name="connsiteY2" fmla="*/ 2167128 h 3679846"/>
                <a:gd name="connsiteX3" fmla="*/ 2359977 w 3489802"/>
                <a:gd name="connsiteY3" fmla="*/ 2171086 h 3679846"/>
                <a:gd name="connsiteX4" fmla="*/ 0 w 3489802"/>
                <a:gd name="connsiteY4" fmla="*/ 3679846 h 3679846"/>
                <a:gd name="connsiteX0" fmla="*/ 0 w 2066730"/>
                <a:gd name="connsiteY0" fmla="*/ 2171995 h 2171995"/>
                <a:gd name="connsiteX1" fmla="*/ 2038473 w 2066730"/>
                <a:gd name="connsiteY1" fmla="*/ 0 h 2171995"/>
                <a:gd name="connsiteX2" fmla="*/ 2066730 w 2066730"/>
                <a:gd name="connsiteY2" fmla="*/ 2167128 h 2171995"/>
                <a:gd name="connsiteX3" fmla="*/ 936905 w 2066730"/>
                <a:gd name="connsiteY3" fmla="*/ 2171086 h 2171995"/>
                <a:gd name="connsiteX4" fmla="*/ 0 w 2066730"/>
                <a:gd name="connsiteY4" fmla="*/ 2171995 h 2171995"/>
                <a:gd name="connsiteX0" fmla="*/ 0 w 2031805"/>
                <a:gd name="connsiteY0" fmla="*/ 2143420 h 2171086"/>
                <a:gd name="connsiteX1" fmla="*/ 2003548 w 2031805"/>
                <a:gd name="connsiteY1" fmla="*/ 0 h 2171086"/>
                <a:gd name="connsiteX2" fmla="*/ 2031805 w 2031805"/>
                <a:gd name="connsiteY2" fmla="*/ 2167128 h 2171086"/>
                <a:gd name="connsiteX3" fmla="*/ 901980 w 2031805"/>
                <a:gd name="connsiteY3" fmla="*/ 2171086 h 2171086"/>
                <a:gd name="connsiteX4" fmla="*/ 0 w 2031805"/>
                <a:gd name="connsiteY4" fmla="*/ 2143420 h 2171086"/>
                <a:gd name="connsiteX0" fmla="*/ 0 w 2031805"/>
                <a:gd name="connsiteY0" fmla="*/ 2143420 h 2167128"/>
                <a:gd name="connsiteX1" fmla="*/ 2003548 w 2031805"/>
                <a:gd name="connsiteY1" fmla="*/ 0 h 2167128"/>
                <a:gd name="connsiteX2" fmla="*/ 2031805 w 2031805"/>
                <a:gd name="connsiteY2" fmla="*/ 2167128 h 2167128"/>
                <a:gd name="connsiteX3" fmla="*/ 901980 w 2031805"/>
                <a:gd name="connsiteY3" fmla="*/ 2148861 h 2167128"/>
                <a:gd name="connsiteX4" fmla="*/ 0 w 2031805"/>
                <a:gd name="connsiteY4" fmla="*/ 2143420 h 2167128"/>
                <a:gd name="connsiteX0" fmla="*/ 0 w 2025455"/>
                <a:gd name="connsiteY0" fmla="*/ 2143420 h 2148861"/>
                <a:gd name="connsiteX1" fmla="*/ 2003548 w 2025455"/>
                <a:gd name="connsiteY1" fmla="*/ 0 h 2148861"/>
                <a:gd name="connsiteX2" fmla="*/ 2025455 w 2025455"/>
                <a:gd name="connsiteY2" fmla="*/ 2148078 h 2148861"/>
                <a:gd name="connsiteX3" fmla="*/ 901980 w 2025455"/>
                <a:gd name="connsiteY3" fmla="*/ 2148861 h 2148861"/>
                <a:gd name="connsiteX4" fmla="*/ 0 w 2025455"/>
                <a:gd name="connsiteY4" fmla="*/ 2143420 h 2148861"/>
                <a:gd name="connsiteX0" fmla="*/ 0 w 2007020"/>
                <a:gd name="connsiteY0" fmla="*/ 2143420 h 2148861"/>
                <a:gd name="connsiteX1" fmla="*/ 2003548 w 2007020"/>
                <a:gd name="connsiteY1" fmla="*/ 0 h 2148861"/>
                <a:gd name="connsiteX2" fmla="*/ 2007020 w 2007020"/>
                <a:gd name="connsiteY2" fmla="*/ 2135788 h 2148861"/>
                <a:gd name="connsiteX3" fmla="*/ 901980 w 2007020"/>
                <a:gd name="connsiteY3" fmla="*/ 2148861 h 2148861"/>
                <a:gd name="connsiteX4" fmla="*/ 0 w 2007020"/>
                <a:gd name="connsiteY4" fmla="*/ 2143420 h 2148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7020" h="2148861">
                  <a:moveTo>
                    <a:pt x="0" y="2143420"/>
                  </a:moveTo>
                  <a:lnTo>
                    <a:pt x="2003548" y="0"/>
                  </a:lnTo>
                  <a:cubicBezTo>
                    <a:pt x="2004705" y="711929"/>
                    <a:pt x="2005863" y="1423859"/>
                    <a:pt x="2007020" y="2135788"/>
                  </a:cubicBezTo>
                  <a:lnTo>
                    <a:pt x="901980" y="2148861"/>
                  </a:lnTo>
                  <a:lnTo>
                    <a:pt x="0" y="2143420"/>
                  </a:lnTo>
                  <a:close/>
                </a:path>
              </a:pathLst>
            </a:custGeom>
            <a:solidFill>
              <a:schemeClr val="tx2">
                <a:lumMod val="7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120000"/>
                <a:buFontTx/>
                <a:buNone/>
                <a:tabLst/>
              </a:pPr>
              <a:endParaRPr kumimoji="0" lang="de-D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9" name="Parallelogramm 9">
              <a:extLst>
                <a:ext uri="{FF2B5EF4-FFF2-40B4-BE49-F238E27FC236}">
                  <a16:creationId xmlns:a16="http://schemas.microsoft.com/office/drawing/2014/main" xmlns="" id="{C27740AE-88AA-A644-9CAE-A5E163FA8786}"/>
                </a:ext>
              </a:extLst>
            </p:cNvPr>
            <p:cNvSpPr/>
            <p:nvPr/>
          </p:nvSpPr>
          <p:spPr bwMode="auto">
            <a:xfrm>
              <a:off x="34392" y="1072174"/>
              <a:ext cx="2636509" cy="1498659"/>
            </a:xfrm>
            <a:custGeom>
              <a:avLst/>
              <a:gdLst>
                <a:gd name="connsiteX0" fmla="*/ 0 w 9255445"/>
                <a:gd name="connsiteY0" fmla="*/ 6368182 h 6368182"/>
                <a:gd name="connsiteX1" fmla="*/ 6079385 w 9255445"/>
                <a:gd name="connsiteY1" fmla="*/ 0 h 6368182"/>
                <a:gd name="connsiteX2" fmla="*/ 9255445 w 9255445"/>
                <a:gd name="connsiteY2" fmla="*/ 0 h 6368182"/>
                <a:gd name="connsiteX3" fmla="*/ 3176060 w 9255445"/>
                <a:gd name="connsiteY3" fmla="*/ 6368182 h 6368182"/>
                <a:gd name="connsiteX4" fmla="*/ 0 w 9255445"/>
                <a:gd name="connsiteY4" fmla="*/ 6368182 h 6368182"/>
                <a:gd name="connsiteX0" fmla="*/ 1479067 w 6079385"/>
                <a:gd name="connsiteY0" fmla="*/ 1494846 h 6368182"/>
                <a:gd name="connsiteX1" fmla="*/ 2903325 w 6079385"/>
                <a:gd name="connsiteY1" fmla="*/ 0 h 6368182"/>
                <a:gd name="connsiteX2" fmla="*/ 6079385 w 6079385"/>
                <a:gd name="connsiteY2" fmla="*/ 0 h 6368182"/>
                <a:gd name="connsiteX3" fmla="*/ 0 w 6079385"/>
                <a:gd name="connsiteY3" fmla="*/ 6368182 h 6368182"/>
                <a:gd name="connsiteX4" fmla="*/ 1479067 w 6079385"/>
                <a:gd name="connsiteY4" fmla="*/ 1494846 h 6368182"/>
                <a:gd name="connsiteX0" fmla="*/ 0 w 4600318"/>
                <a:gd name="connsiteY0" fmla="*/ 1494846 h 1505237"/>
                <a:gd name="connsiteX1" fmla="*/ 1424258 w 4600318"/>
                <a:gd name="connsiteY1" fmla="*/ 0 h 1505237"/>
                <a:gd name="connsiteX2" fmla="*/ 4600318 w 4600318"/>
                <a:gd name="connsiteY2" fmla="*/ 0 h 1505237"/>
                <a:gd name="connsiteX3" fmla="*/ 2656515 w 4600318"/>
                <a:gd name="connsiteY3" fmla="*/ 1505237 h 1505237"/>
                <a:gd name="connsiteX4" fmla="*/ 0 w 4600318"/>
                <a:gd name="connsiteY4" fmla="*/ 1494846 h 1505237"/>
                <a:gd name="connsiteX0" fmla="*/ 0 w 2656515"/>
                <a:gd name="connsiteY0" fmla="*/ 1494846 h 1505237"/>
                <a:gd name="connsiteX1" fmla="*/ 1424258 w 2656515"/>
                <a:gd name="connsiteY1" fmla="*/ 0 h 1505237"/>
                <a:gd name="connsiteX2" fmla="*/ 2639950 w 2656515"/>
                <a:gd name="connsiteY2" fmla="*/ 0 h 1505237"/>
                <a:gd name="connsiteX3" fmla="*/ 2656515 w 2656515"/>
                <a:gd name="connsiteY3" fmla="*/ 1505237 h 1505237"/>
                <a:gd name="connsiteX4" fmla="*/ 0 w 2656515"/>
                <a:gd name="connsiteY4" fmla="*/ 1494846 h 1505237"/>
                <a:gd name="connsiteX0" fmla="*/ 0 w 2643358"/>
                <a:gd name="connsiteY0" fmla="*/ 1494846 h 1498659"/>
                <a:gd name="connsiteX1" fmla="*/ 1424258 w 2643358"/>
                <a:gd name="connsiteY1" fmla="*/ 0 h 1498659"/>
                <a:gd name="connsiteX2" fmla="*/ 2639950 w 2643358"/>
                <a:gd name="connsiteY2" fmla="*/ 0 h 1498659"/>
                <a:gd name="connsiteX3" fmla="*/ 2643358 w 2643358"/>
                <a:gd name="connsiteY3" fmla="*/ 1498659 h 1498659"/>
                <a:gd name="connsiteX4" fmla="*/ 0 w 2643358"/>
                <a:gd name="connsiteY4" fmla="*/ 1494846 h 1498659"/>
                <a:gd name="connsiteX0" fmla="*/ 0 w 2639950"/>
                <a:gd name="connsiteY0" fmla="*/ 1494846 h 1498659"/>
                <a:gd name="connsiteX1" fmla="*/ 1424258 w 2639950"/>
                <a:gd name="connsiteY1" fmla="*/ 0 h 1498659"/>
                <a:gd name="connsiteX2" fmla="*/ 2639950 w 2639950"/>
                <a:gd name="connsiteY2" fmla="*/ 0 h 1498659"/>
                <a:gd name="connsiteX3" fmla="*/ 2636509 w 2639950"/>
                <a:gd name="connsiteY3" fmla="*/ 1498659 h 1498659"/>
                <a:gd name="connsiteX4" fmla="*/ 0 w 2639950"/>
                <a:gd name="connsiteY4" fmla="*/ 1494846 h 1498659"/>
                <a:gd name="connsiteX0" fmla="*/ 0 w 2636509"/>
                <a:gd name="connsiteY0" fmla="*/ 1494846 h 1498659"/>
                <a:gd name="connsiteX1" fmla="*/ 1424258 w 2636509"/>
                <a:gd name="connsiteY1" fmla="*/ 0 h 1498659"/>
                <a:gd name="connsiteX2" fmla="*/ 2629676 w 2636509"/>
                <a:gd name="connsiteY2" fmla="*/ 0 h 1498659"/>
                <a:gd name="connsiteX3" fmla="*/ 2636509 w 2636509"/>
                <a:gd name="connsiteY3" fmla="*/ 1498659 h 1498659"/>
                <a:gd name="connsiteX4" fmla="*/ 0 w 2636509"/>
                <a:gd name="connsiteY4" fmla="*/ 1494846 h 1498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6509" h="1498659">
                  <a:moveTo>
                    <a:pt x="0" y="1494846"/>
                  </a:moveTo>
                  <a:lnTo>
                    <a:pt x="1424258" y="0"/>
                  </a:lnTo>
                  <a:lnTo>
                    <a:pt x="2629676" y="0"/>
                  </a:lnTo>
                  <a:cubicBezTo>
                    <a:pt x="2631954" y="499553"/>
                    <a:pt x="2634231" y="999106"/>
                    <a:pt x="2636509" y="1498659"/>
                  </a:cubicBezTo>
                  <a:lnTo>
                    <a:pt x="0" y="1494846"/>
                  </a:lnTo>
                  <a:close/>
                </a:path>
              </a:pathLst>
            </a:custGeom>
            <a:solidFill>
              <a:schemeClr val="tx2">
                <a:lumMod val="7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120000"/>
                <a:buFontTx/>
                <a:buNone/>
                <a:tabLst/>
              </a:pPr>
              <a:endParaRPr kumimoji="0" lang="de-D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4020963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 red (short)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>
            <a:extLst>
              <a:ext uri="{FF2B5EF4-FFF2-40B4-BE49-F238E27FC236}">
                <a16:creationId xmlns:a16="http://schemas.microsoft.com/office/drawing/2014/main" xmlns="" id="{E1F8D595-26D5-724C-85E5-F7C4582F4D5C}"/>
              </a:ext>
            </a:extLst>
          </p:cNvPr>
          <p:cNvSpPr>
            <a:spLocks noGrp="1" noChangeArrowheads="1"/>
          </p:cNvSpPr>
          <p:nvPr>
            <p:ph type="ctrTitle" hasCustomPrompt="1"/>
          </p:nvPr>
        </p:nvSpPr>
        <p:spPr>
          <a:xfrm>
            <a:off x="2386940" y="3015535"/>
            <a:ext cx="6001410" cy="611879"/>
          </a:xfrm>
        </p:spPr>
        <p:txBody>
          <a:bodyPr anchor="b"/>
          <a:lstStyle>
            <a:lvl1pPr>
              <a:lnSpc>
                <a:spcPct val="80000"/>
              </a:lnSpc>
              <a:defRPr sz="4599" b="0" i="0" cap="all" baseline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noProof="0" dirty="0"/>
              <a:t>CLICK TO ADD TITLE</a:t>
            </a: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xmlns="" id="{C246D8D9-B1E3-664D-A05B-E2F0CC1D3495}"/>
              </a:ext>
            </a:extLst>
          </p:cNvPr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2430481" y="3723522"/>
            <a:ext cx="5957870" cy="611879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defRPr b="0" i="0">
                <a:solidFill>
                  <a:schemeClr val="bg1"/>
                </a:solidFill>
                <a:latin typeface="Segoe UI Light" panose="020B0502040204020203" pitchFamily="34" charset="0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4D4ACD8D-FC1D-5242-83D1-647BB475751A}"/>
              </a:ext>
            </a:extLst>
          </p:cNvPr>
          <p:cNvGrpSpPr/>
          <p:nvPr userDrawn="1"/>
        </p:nvGrpSpPr>
        <p:grpSpPr>
          <a:xfrm>
            <a:off x="0" y="1537808"/>
            <a:ext cx="1929600" cy="3606287"/>
            <a:chOff x="1" y="1537808"/>
            <a:chExt cx="1929600" cy="3606287"/>
          </a:xfrm>
        </p:grpSpPr>
        <p:sp>
          <p:nvSpPr>
            <p:cNvPr id="18" name="Gleichschenkliges Dreieck 8">
              <a:extLst>
                <a:ext uri="{FF2B5EF4-FFF2-40B4-BE49-F238E27FC236}">
                  <a16:creationId xmlns:a16="http://schemas.microsoft.com/office/drawing/2014/main" xmlns="" id="{7B569730-F85D-B640-A937-CDDAD0DAC0DC}"/>
                </a:ext>
              </a:extLst>
            </p:cNvPr>
            <p:cNvSpPr>
              <a:spLocks noChangeAspect="1"/>
            </p:cNvSpPr>
            <p:nvPr userDrawn="1"/>
          </p:nvSpPr>
          <p:spPr>
            <a:xfrm rot="5400000">
              <a:off x="1009" y="1540400"/>
              <a:ext cx="1931183" cy="1925999"/>
            </a:xfrm>
            <a:custGeom>
              <a:avLst/>
              <a:gdLst>
                <a:gd name="connsiteX0" fmla="*/ 0 w 6284026"/>
                <a:gd name="connsiteY0" fmla="*/ 2895600 h 2895600"/>
                <a:gd name="connsiteX1" fmla="*/ 3052026 w 6284026"/>
                <a:gd name="connsiteY1" fmla="*/ 0 h 2895600"/>
                <a:gd name="connsiteX2" fmla="*/ 6284026 w 6284026"/>
                <a:gd name="connsiteY2" fmla="*/ 2895600 h 2895600"/>
                <a:gd name="connsiteX3" fmla="*/ 0 w 6284026"/>
                <a:gd name="connsiteY3" fmla="*/ 2895600 h 2895600"/>
                <a:gd name="connsiteX0" fmla="*/ 0 w 3064576"/>
                <a:gd name="connsiteY0" fmla="*/ 2895600 h 2895600"/>
                <a:gd name="connsiteX1" fmla="*/ 3052026 w 3064576"/>
                <a:gd name="connsiteY1" fmla="*/ 0 h 2895600"/>
                <a:gd name="connsiteX2" fmla="*/ 3064576 w 3064576"/>
                <a:gd name="connsiteY2" fmla="*/ 2895600 h 2895600"/>
                <a:gd name="connsiteX3" fmla="*/ 0 w 3064576"/>
                <a:gd name="connsiteY3" fmla="*/ 2895600 h 2895600"/>
                <a:gd name="connsiteX0" fmla="*/ 0 w 3064576"/>
                <a:gd name="connsiteY0" fmla="*/ 2899640 h 2899640"/>
                <a:gd name="connsiteX1" fmla="*/ 3056127 w 3064576"/>
                <a:gd name="connsiteY1" fmla="*/ 0 h 2899640"/>
                <a:gd name="connsiteX2" fmla="*/ 3064576 w 3064576"/>
                <a:gd name="connsiteY2" fmla="*/ 2899640 h 2899640"/>
                <a:gd name="connsiteX3" fmla="*/ 0 w 3064576"/>
                <a:gd name="connsiteY3" fmla="*/ 2899640 h 2899640"/>
                <a:gd name="connsiteX0" fmla="*/ 0 w 3065564"/>
                <a:gd name="connsiteY0" fmla="*/ 2891556 h 2891556"/>
                <a:gd name="connsiteX1" fmla="*/ 3064327 w 3065564"/>
                <a:gd name="connsiteY1" fmla="*/ 1 h 2891556"/>
                <a:gd name="connsiteX2" fmla="*/ 3064576 w 3065564"/>
                <a:gd name="connsiteY2" fmla="*/ 2891556 h 2891556"/>
                <a:gd name="connsiteX3" fmla="*/ 0 w 3065564"/>
                <a:gd name="connsiteY3" fmla="*/ 2891556 h 2891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65564" h="2891556">
                  <a:moveTo>
                    <a:pt x="0" y="2891556"/>
                  </a:moveTo>
                  <a:lnTo>
                    <a:pt x="3064327" y="1"/>
                  </a:lnTo>
                  <a:cubicBezTo>
                    <a:pt x="3068510" y="965201"/>
                    <a:pt x="3060393" y="1926356"/>
                    <a:pt x="3064576" y="2891556"/>
                  </a:cubicBezTo>
                  <a:lnTo>
                    <a:pt x="0" y="2891556"/>
                  </a:lnTo>
                  <a:close/>
                </a:path>
              </a:pathLst>
            </a:custGeom>
            <a:solidFill>
              <a:srgbClr val="C300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13"/>
            </a:p>
          </p:txBody>
        </p:sp>
        <p:sp>
          <p:nvSpPr>
            <p:cNvPr id="19" name="Gleichschenkliges Dreieck 8">
              <a:extLst>
                <a:ext uri="{FF2B5EF4-FFF2-40B4-BE49-F238E27FC236}">
                  <a16:creationId xmlns:a16="http://schemas.microsoft.com/office/drawing/2014/main" xmlns="" id="{138B7D92-A482-E144-86CA-ED11925173C9}"/>
                </a:ext>
              </a:extLst>
            </p:cNvPr>
            <p:cNvSpPr>
              <a:spLocks/>
            </p:cNvSpPr>
            <p:nvPr userDrawn="1"/>
          </p:nvSpPr>
          <p:spPr>
            <a:xfrm rot="16200000" flipV="1">
              <a:off x="127019" y="3341514"/>
              <a:ext cx="1675563" cy="1929600"/>
            </a:xfrm>
            <a:custGeom>
              <a:avLst/>
              <a:gdLst>
                <a:gd name="connsiteX0" fmla="*/ 0 w 6284026"/>
                <a:gd name="connsiteY0" fmla="*/ 2895600 h 2895600"/>
                <a:gd name="connsiteX1" fmla="*/ 3052026 w 6284026"/>
                <a:gd name="connsiteY1" fmla="*/ 0 h 2895600"/>
                <a:gd name="connsiteX2" fmla="*/ 6284026 w 6284026"/>
                <a:gd name="connsiteY2" fmla="*/ 2895600 h 2895600"/>
                <a:gd name="connsiteX3" fmla="*/ 0 w 6284026"/>
                <a:gd name="connsiteY3" fmla="*/ 2895600 h 2895600"/>
                <a:gd name="connsiteX0" fmla="*/ 0 w 3064576"/>
                <a:gd name="connsiteY0" fmla="*/ 2895600 h 2895600"/>
                <a:gd name="connsiteX1" fmla="*/ 3052026 w 3064576"/>
                <a:gd name="connsiteY1" fmla="*/ 0 h 2895600"/>
                <a:gd name="connsiteX2" fmla="*/ 3064576 w 3064576"/>
                <a:gd name="connsiteY2" fmla="*/ 2895600 h 2895600"/>
                <a:gd name="connsiteX3" fmla="*/ 0 w 3064576"/>
                <a:gd name="connsiteY3" fmla="*/ 2895600 h 2895600"/>
                <a:gd name="connsiteX0" fmla="*/ 0 w 3064576"/>
                <a:gd name="connsiteY0" fmla="*/ 2899640 h 2899640"/>
                <a:gd name="connsiteX1" fmla="*/ 3056127 w 3064576"/>
                <a:gd name="connsiteY1" fmla="*/ 0 h 2899640"/>
                <a:gd name="connsiteX2" fmla="*/ 3064576 w 3064576"/>
                <a:gd name="connsiteY2" fmla="*/ 2899640 h 2899640"/>
                <a:gd name="connsiteX3" fmla="*/ 0 w 3064576"/>
                <a:gd name="connsiteY3" fmla="*/ 2899640 h 2899640"/>
                <a:gd name="connsiteX0" fmla="*/ 0 w 3065564"/>
                <a:gd name="connsiteY0" fmla="*/ 2891556 h 2891556"/>
                <a:gd name="connsiteX1" fmla="*/ 3064327 w 3065564"/>
                <a:gd name="connsiteY1" fmla="*/ 1 h 2891556"/>
                <a:gd name="connsiteX2" fmla="*/ 3064576 w 3065564"/>
                <a:gd name="connsiteY2" fmla="*/ 2891556 h 2891556"/>
                <a:gd name="connsiteX3" fmla="*/ 0 w 3065564"/>
                <a:gd name="connsiteY3" fmla="*/ 2891556 h 2891556"/>
                <a:gd name="connsiteX0" fmla="*/ 0 w 3065562"/>
                <a:gd name="connsiteY0" fmla="*/ 2891554 h 2896769"/>
                <a:gd name="connsiteX1" fmla="*/ 3064327 w 3065562"/>
                <a:gd name="connsiteY1" fmla="*/ -1 h 2896769"/>
                <a:gd name="connsiteX2" fmla="*/ 3064576 w 3065562"/>
                <a:gd name="connsiteY2" fmla="*/ 2891554 h 2896769"/>
                <a:gd name="connsiteX3" fmla="*/ 621093 w 3065562"/>
                <a:gd name="connsiteY3" fmla="*/ 2896769 h 2896769"/>
                <a:gd name="connsiteX4" fmla="*/ 0 w 3065562"/>
                <a:gd name="connsiteY4" fmla="*/ 2891554 h 2896769"/>
                <a:gd name="connsiteX0" fmla="*/ -1 w 2657942"/>
                <a:gd name="connsiteY0" fmla="*/ 2500828 h 2896771"/>
                <a:gd name="connsiteX1" fmla="*/ 2656705 w 2657942"/>
                <a:gd name="connsiteY1" fmla="*/ 1 h 2896771"/>
                <a:gd name="connsiteX2" fmla="*/ 2656954 w 2657942"/>
                <a:gd name="connsiteY2" fmla="*/ 2891556 h 2896771"/>
                <a:gd name="connsiteX3" fmla="*/ 213471 w 2657942"/>
                <a:gd name="connsiteY3" fmla="*/ 2896771 h 2896771"/>
                <a:gd name="connsiteX4" fmla="*/ -1 w 2657942"/>
                <a:gd name="connsiteY4" fmla="*/ 2500828 h 2896771"/>
                <a:gd name="connsiteX0" fmla="*/ 6865 w 2664806"/>
                <a:gd name="connsiteY0" fmla="*/ 2500826 h 2896774"/>
                <a:gd name="connsiteX1" fmla="*/ 2663571 w 2664806"/>
                <a:gd name="connsiteY1" fmla="*/ -1 h 2896774"/>
                <a:gd name="connsiteX2" fmla="*/ 2663820 w 2664806"/>
                <a:gd name="connsiteY2" fmla="*/ 2891554 h 2896774"/>
                <a:gd name="connsiteX3" fmla="*/ 0 w 2664806"/>
                <a:gd name="connsiteY3" fmla="*/ 2896773 h 2896774"/>
                <a:gd name="connsiteX4" fmla="*/ 6865 w 2664806"/>
                <a:gd name="connsiteY4" fmla="*/ 2500826 h 2896774"/>
                <a:gd name="connsiteX0" fmla="*/ 172 w 2664807"/>
                <a:gd name="connsiteY0" fmla="*/ 2513487 h 2896774"/>
                <a:gd name="connsiteX1" fmla="*/ 2663571 w 2664807"/>
                <a:gd name="connsiteY1" fmla="*/ 0 h 2896774"/>
                <a:gd name="connsiteX2" fmla="*/ 2663820 w 2664807"/>
                <a:gd name="connsiteY2" fmla="*/ 2891555 h 2896774"/>
                <a:gd name="connsiteX3" fmla="*/ 0 w 2664807"/>
                <a:gd name="connsiteY3" fmla="*/ 2896774 h 2896774"/>
                <a:gd name="connsiteX4" fmla="*/ 172 w 2664807"/>
                <a:gd name="connsiteY4" fmla="*/ 2513487 h 2896774"/>
                <a:gd name="connsiteX0" fmla="*/ 172 w 2664807"/>
                <a:gd name="connsiteY0" fmla="*/ 2513487 h 2896774"/>
                <a:gd name="connsiteX1" fmla="*/ 2663571 w 2664807"/>
                <a:gd name="connsiteY1" fmla="*/ 0 h 2896774"/>
                <a:gd name="connsiteX2" fmla="*/ 2663820 w 2664807"/>
                <a:gd name="connsiteY2" fmla="*/ 2891555 h 2896774"/>
                <a:gd name="connsiteX3" fmla="*/ 0 w 2664807"/>
                <a:gd name="connsiteY3" fmla="*/ 2896774 h 2896774"/>
                <a:gd name="connsiteX4" fmla="*/ 172 w 2664807"/>
                <a:gd name="connsiteY4" fmla="*/ 2513487 h 2896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64807" h="2896774">
                  <a:moveTo>
                    <a:pt x="172" y="2513487"/>
                  </a:moveTo>
                  <a:lnTo>
                    <a:pt x="2663571" y="0"/>
                  </a:lnTo>
                  <a:cubicBezTo>
                    <a:pt x="2667754" y="965200"/>
                    <a:pt x="2659637" y="1926355"/>
                    <a:pt x="2663820" y="2891555"/>
                  </a:cubicBezTo>
                  <a:lnTo>
                    <a:pt x="0" y="2896774"/>
                  </a:lnTo>
                  <a:cubicBezTo>
                    <a:pt x="57" y="2769012"/>
                    <a:pt x="115" y="2641249"/>
                    <a:pt x="172" y="2513487"/>
                  </a:cubicBezTo>
                  <a:close/>
                </a:path>
              </a:pathLst>
            </a:custGeom>
            <a:solidFill>
              <a:srgbClr val="B00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de-DE" sz="1013"/>
            </a:p>
          </p:txBody>
        </p:sp>
      </p:grpSp>
      <p:sp>
        <p:nvSpPr>
          <p:cNvPr id="11" name="Picture 8">
            <a:extLst>
              <a:ext uri="{FF2B5EF4-FFF2-40B4-BE49-F238E27FC236}">
                <a16:creationId xmlns:a16="http://schemas.microsoft.com/office/drawing/2014/main" xmlns="" id="{BCA3FDBC-DC3F-F248-88A2-0E375C9FDC62}"/>
              </a:ext>
            </a:extLst>
          </p:cNvPr>
          <p:cNvSpPr/>
          <p:nvPr userDrawn="1"/>
        </p:nvSpPr>
        <p:spPr>
          <a:xfrm>
            <a:off x="8499682" y="4693789"/>
            <a:ext cx="530712" cy="294528"/>
          </a:xfrm>
          <a:custGeom>
            <a:avLst/>
            <a:gdLst>
              <a:gd name="connsiteX0" fmla="*/ 265262 w 530712"/>
              <a:gd name="connsiteY0" fmla="*/ 0 h 294528"/>
              <a:gd name="connsiteX1" fmla="*/ 530712 w 530712"/>
              <a:gd name="connsiteY1" fmla="*/ 147264 h 294528"/>
              <a:gd name="connsiteX2" fmla="*/ 265450 w 530712"/>
              <a:gd name="connsiteY2" fmla="*/ 294528 h 294528"/>
              <a:gd name="connsiteX3" fmla="*/ 0 w 530712"/>
              <a:gd name="connsiteY3" fmla="*/ 147264 h 294528"/>
              <a:gd name="connsiteX4" fmla="*/ 265262 w 530712"/>
              <a:gd name="connsiteY4" fmla="*/ 0 h 294528"/>
              <a:gd name="connsiteX5" fmla="*/ 265262 w 530712"/>
              <a:gd name="connsiteY5" fmla="*/ 13235 h 294528"/>
              <a:gd name="connsiteX6" fmla="*/ 13478 w 530712"/>
              <a:gd name="connsiteY6" fmla="*/ 147264 h 294528"/>
              <a:gd name="connsiteX7" fmla="*/ 265450 w 530712"/>
              <a:gd name="connsiteY7" fmla="*/ 281106 h 294528"/>
              <a:gd name="connsiteX8" fmla="*/ 517421 w 530712"/>
              <a:gd name="connsiteY8" fmla="*/ 147264 h 294528"/>
              <a:gd name="connsiteX9" fmla="*/ 265262 w 530712"/>
              <a:gd name="connsiteY9" fmla="*/ 13235 h 294528"/>
              <a:gd name="connsiteX10" fmla="*/ 218650 w 530712"/>
              <a:gd name="connsiteY10" fmla="*/ 161431 h 294528"/>
              <a:gd name="connsiteX11" fmla="*/ 166421 w 530712"/>
              <a:gd name="connsiteY11" fmla="*/ 161431 h 294528"/>
              <a:gd name="connsiteX12" fmla="*/ 184954 w 530712"/>
              <a:gd name="connsiteY12" fmla="*/ 180259 h 294528"/>
              <a:gd name="connsiteX13" fmla="*/ 199930 w 530712"/>
              <a:gd name="connsiteY13" fmla="*/ 171125 h 294528"/>
              <a:gd name="connsiteX14" fmla="*/ 216965 w 530712"/>
              <a:gd name="connsiteY14" fmla="*/ 171125 h 294528"/>
              <a:gd name="connsiteX15" fmla="*/ 184205 w 530712"/>
              <a:gd name="connsiteY15" fmla="*/ 193867 h 294528"/>
              <a:gd name="connsiteX16" fmla="*/ 148075 w 530712"/>
              <a:gd name="connsiteY16" fmla="*/ 156957 h 294528"/>
              <a:gd name="connsiteX17" fmla="*/ 184205 w 530712"/>
              <a:gd name="connsiteY17" fmla="*/ 119862 h 294528"/>
              <a:gd name="connsiteX18" fmla="*/ 218650 w 530712"/>
              <a:gd name="connsiteY18" fmla="*/ 161431 h 294528"/>
              <a:gd name="connsiteX19" fmla="*/ 183830 w 530712"/>
              <a:gd name="connsiteY19" fmla="*/ 132910 h 294528"/>
              <a:gd name="connsiteX20" fmla="*/ 166608 w 530712"/>
              <a:gd name="connsiteY20" fmla="*/ 149315 h 294528"/>
              <a:gd name="connsiteX21" fmla="*/ 200491 w 530712"/>
              <a:gd name="connsiteY21" fmla="*/ 149315 h 294528"/>
              <a:gd name="connsiteX22" fmla="*/ 183830 w 530712"/>
              <a:gd name="connsiteY22" fmla="*/ 132910 h 294528"/>
              <a:gd name="connsiteX23" fmla="*/ 444787 w 530712"/>
              <a:gd name="connsiteY23" fmla="*/ 161431 h 294528"/>
              <a:gd name="connsiteX24" fmla="*/ 392558 w 530712"/>
              <a:gd name="connsiteY24" fmla="*/ 161431 h 294528"/>
              <a:gd name="connsiteX25" fmla="*/ 411091 w 530712"/>
              <a:gd name="connsiteY25" fmla="*/ 180259 h 294528"/>
              <a:gd name="connsiteX26" fmla="*/ 426067 w 530712"/>
              <a:gd name="connsiteY26" fmla="*/ 171125 h 294528"/>
              <a:gd name="connsiteX27" fmla="*/ 443102 w 530712"/>
              <a:gd name="connsiteY27" fmla="*/ 171125 h 294528"/>
              <a:gd name="connsiteX28" fmla="*/ 410342 w 530712"/>
              <a:gd name="connsiteY28" fmla="*/ 193867 h 294528"/>
              <a:gd name="connsiteX29" fmla="*/ 374213 w 530712"/>
              <a:gd name="connsiteY29" fmla="*/ 156957 h 294528"/>
              <a:gd name="connsiteX30" fmla="*/ 410342 w 530712"/>
              <a:gd name="connsiteY30" fmla="*/ 119862 h 294528"/>
              <a:gd name="connsiteX31" fmla="*/ 444787 w 530712"/>
              <a:gd name="connsiteY31" fmla="*/ 161431 h 294528"/>
              <a:gd name="connsiteX32" fmla="*/ 409968 w 530712"/>
              <a:gd name="connsiteY32" fmla="*/ 132910 h 294528"/>
              <a:gd name="connsiteX33" fmla="*/ 392746 w 530712"/>
              <a:gd name="connsiteY33" fmla="*/ 149315 h 294528"/>
              <a:gd name="connsiteX34" fmla="*/ 426629 w 530712"/>
              <a:gd name="connsiteY34" fmla="*/ 149315 h 294528"/>
              <a:gd name="connsiteX35" fmla="*/ 409968 w 530712"/>
              <a:gd name="connsiteY35" fmla="*/ 132910 h 294528"/>
              <a:gd name="connsiteX36" fmla="*/ 56909 w 530712"/>
              <a:gd name="connsiteY36" fmla="*/ 191816 h 294528"/>
              <a:gd name="connsiteX37" fmla="*/ 76378 w 530712"/>
              <a:gd name="connsiteY37" fmla="*/ 191816 h 294528"/>
              <a:gd name="connsiteX38" fmla="*/ 76378 w 530712"/>
              <a:gd name="connsiteY38" fmla="*/ 150060 h 294528"/>
              <a:gd name="connsiteX39" fmla="*/ 118310 w 530712"/>
              <a:gd name="connsiteY39" fmla="*/ 150060 h 294528"/>
              <a:gd name="connsiteX40" fmla="*/ 118310 w 530712"/>
              <a:gd name="connsiteY40" fmla="*/ 192002 h 294528"/>
              <a:gd name="connsiteX41" fmla="*/ 137779 w 530712"/>
              <a:gd name="connsiteY41" fmla="*/ 192002 h 294528"/>
              <a:gd name="connsiteX42" fmla="*/ 137779 w 530712"/>
              <a:gd name="connsiteY42" fmla="*/ 94510 h 294528"/>
              <a:gd name="connsiteX43" fmla="*/ 118310 w 530712"/>
              <a:gd name="connsiteY43" fmla="*/ 94510 h 294528"/>
              <a:gd name="connsiteX44" fmla="*/ 118310 w 530712"/>
              <a:gd name="connsiteY44" fmla="*/ 134402 h 294528"/>
              <a:gd name="connsiteX45" fmla="*/ 76378 w 530712"/>
              <a:gd name="connsiteY45" fmla="*/ 134402 h 294528"/>
              <a:gd name="connsiteX46" fmla="*/ 76378 w 530712"/>
              <a:gd name="connsiteY46" fmla="*/ 94510 h 294528"/>
              <a:gd name="connsiteX47" fmla="*/ 56909 w 530712"/>
              <a:gd name="connsiteY47" fmla="*/ 94510 h 294528"/>
              <a:gd name="connsiteX48" fmla="*/ 56909 w 530712"/>
              <a:gd name="connsiteY48" fmla="*/ 191816 h 294528"/>
              <a:gd name="connsiteX49" fmla="*/ 229507 w 530712"/>
              <a:gd name="connsiteY49" fmla="*/ 191816 h 294528"/>
              <a:gd name="connsiteX50" fmla="*/ 247666 w 530712"/>
              <a:gd name="connsiteY50" fmla="*/ 191816 h 294528"/>
              <a:gd name="connsiteX51" fmla="*/ 247666 w 530712"/>
              <a:gd name="connsiteY51" fmla="*/ 153788 h 294528"/>
              <a:gd name="connsiteX52" fmla="*/ 263203 w 530712"/>
              <a:gd name="connsiteY52" fmla="*/ 133656 h 294528"/>
              <a:gd name="connsiteX53" fmla="*/ 276307 w 530712"/>
              <a:gd name="connsiteY53" fmla="*/ 150992 h 294528"/>
              <a:gd name="connsiteX54" fmla="*/ 276307 w 530712"/>
              <a:gd name="connsiteY54" fmla="*/ 191816 h 294528"/>
              <a:gd name="connsiteX55" fmla="*/ 294466 w 530712"/>
              <a:gd name="connsiteY55" fmla="*/ 191816 h 294528"/>
              <a:gd name="connsiteX56" fmla="*/ 294466 w 530712"/>
              <a:gd name="connsiteY56" fmla="*/ 148569 h 294528"/>
              <a:gd name="connsiteX57" fmla="*/ 268632 w 530712"/>
              <a:gd name="connsiteY57" fmla="*/ 119675 h 294528"/>
              <a:gd name="connsiteX58" fmla="*/ 247104 w 530712"/>
              <a:gd name="connsiteY58" fmla="*/ 131419 h 294528"/>
              <a:gd name="connsiteX59" fmla="*/ 246730 w 530712"/>
              <a:gd name="connsiteY59" fmla="*/ 131419 h 294528"/>
              <a:gd name="connsiteX60" fmla="*/ 246730 w 530712"/>
              <a:gd name="connsiteY60" fmla="*/ 121539 h 294528"/>
              <a:gd name="connsiteX61" fmla="*/ 229507 w 530712"/>
              <a:gd name="connsiteY61" fmla="*/ 121539 h 294528"/>
              <a:gd name="connsiteX62" fmla="*/ 229507 w 530712"/>
              <a:gd name="connsiteY62" fmla="*/ 191816 h 294528"/>
              <a:gd name="connsiteX63" fmla="*/ 310003 w 530712"/>
              <a:gd name="connsiteY63" fmla="*/ 191816 h 294528"/>
              <a:gd name="connsiteX64" fmla="*/ 328162 w 530712"/>
              <a:gd name="connsiteY64" fmla="*/ 191816 h 294528"/>
              <a:gd name="connsiteX65" fmla="*/ 328162 w 530712"/>
              <a:gd name="connsiteY65" fmla="*/ 153788 h 294528"/>
              <a:gd name="connsiteX66" fmla="*/ 355118 w 530712"/>
              <a:gd name="connsiteY66" fmla="*/ 191816 h 294528"/>
              <a:gd name="connsiteX67" fmla="*/ 377770 w 530712"/>
              <a:gd name="connsiteY67" fmla="*/ 191816 h 294528"/>
              <a:gd name="connsiteX68" fmla="*/ 348192 w 530712"/>
              <a:gd name="connsiteY68" fmla="*/ 152483 h 294528"/>
              <a:gd name="connsiteX69" fmla="*/ 374400 w 530712"/>
              <a:gd name="connsiteY69" fmla="*/ 121539 h 294528"/>
              <a:gd name="connsiteX70" fmla="*/ 352685 w 530712"/>
              <a:gd name="connsiteY70" fmla="*/ 121539 h 294528"/>
              <a:gd name="connsiteX71" fmla="*/ 328162 w 530712"/>
              <a:gd name="connsiteY71" fmla="*/ 151924 h 294528"/>
              <a:gd name="connsiteX72" fmla="*/ 328162 w 530712"/>
              <a:gd name="connsiteY72" fmla="*/ 94510 h 294528"/>
              <a:gd name="connsiteX73" fmla="*/ 310003 w 530712"/>
              <a:gd name="connsiteY73" fmla="*/ 94510 h 294528"/>
              <a:gd name="connsiteX74" fmla="*/ 310003 w 530712"/>
              <a:gd name="connsiteY74" fmla="*/ 191816 h 294528"/>
              <a:gd name="connsiteX75" fmla="*/ 455458 w 530712"/>
              <a:gd name="connsiteY75" fmla="*/ 191816 h 294528"/>
              <a:gd name="connsiteX76" fmla="*/ 473616 w 530712"/>
              <a:gd name="connsiteY76" fmla="*/ 191816 h 294528"/>
              <a:gd name="connsiteX77" fmla="*/ 473616 w 530712"/>
              <a:gd name="connsiteY77" fmla="*/ 94510 h 294528"/>
              <a:gd name="connsiteX78" fmla="*/ 455458 w 530712"/>
              <a:gd name="connsiteY78" fmla="*/ 94510 h 294528"/>
              <a:gd name="connsiteX79" fmla="*/ 455458 w 530712"/>
              <a:gd name="connsiteY79" fmla="*/ 191816 h 294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530712" h="294528">
                <a:moveTo>
                  <a:pt x="265262" y="0"/>
                </a:moveTo>
                <a:cubicBezTo>
                  <a:pt x="411840" y="0"/>
                  <a:pt x="530712" y="65989"/>
                  <a:pt x="530712" y="147264"/>
                </a:cubicBezTo>
                <a:cubicBezTo>
                  <a:pt x="530712" y="228539"/>
                  <a:pt x="411840" y="294528"/>
                  <a:pt x="265450" y="294528"/>
                </a:cubicBezTo>
                <a:cubicBezTo>
                  <a:pt x="118872" y="294528"/>
                  <a:pt x="0" y="228539"/>
                  <a:pt x="0" y="147264"/>
                </a:cubicBezTo>
                <a:cubicBezTo>
                  <a:pt x="0" y="65989"/>
                  <a:pt x="118872" y="0"/>
                  <a:pt x="265262" y="0"/>
                </a:cubicBezTo>
                <a:close/>
                <a:moveTo>
                  <a:pt x="265262" y="13235"/>
                </a:moveTo>
                <a:cubicBezTo>
                  <a:pt x="126360" y="13235"/>
                  <a:pt x="13478" y="73446"/>
                  <a:pt x="13478" y="147264"/>
                </a:cubicBezTo>
                <a:cubicBezTo>
                  <a:pt x="13478" y="221082"/>
                  <a:pt x="126360" y="281106"/>
                  <a:pt x="265450" y="281106"/>
                </a:cubicBezTo>
                <a:cubicBezTo>
                  <a:pt x="404539" y="281106"/>
                  <a:pt x="517421" y="221082"/>
                  <a:pt x="517421" y="147264"/>
                </a:cubicBezTo>
                <a:cubicBezTo>
                  <a:pt x="517234" y="73446"/>
                  <a:pt x="404352" y="13235"/>
                  <a:pt x="265262" y="13235"/>
                </a:cubicBezTo>
                <a:close/>
                <a:moveTo>
                  <a:pt x="218650" y="161431"/>
                </a:moveTo>
                <a:lnTo>
                  <a:pt x="166421" y="161431"/>
                </a:lnTo>
                <a:cubicBezTo>
                  <a:pt x="166982" y="174293"/>
                  <a:pt x="174283" y="180259"/>
                  <a:pt x="184954" y="180259"/>
                </a:cubicBezTo>
                <a:cubicBezTo>
                  <a:pt x="193003" y="180259"/>
                  <a:pt x="198432" y="175785"/>
                  <a:pt x="199930" y="171125"/>
                </a:cubicBezTo>
                <a:lnTo>
                  <a:pt x="216965" y="171125"/>
                </a:lnTo>
                <a:cubicBezTo>
                  <a:pt x="212472" y="186597"/>
                  <a:pt x="199930" y="193867"/>
                  <a:pt x="184205" y="193867"/>
                </a:cubicBezTo>
                <a:cubicBezTo>
                  <a:pt x="161928" y="193867"/>
                  <a:pt x="148075" y="178581"/>
                  <a:pt x="148075" y="156957"/>
                </a:cubicBezTo>
                <a:cubicBezTo>
                  <a:pt x="148075" y="135893"/>
                  <a:pt x="162677" y="119862"/>
                  <a:pt x="184205" y="119862"/>
                </a:cubicBezTo>
                <a:cubicBezTo>
                  <a:pt x="208541" y="119675"/>
                  <a:pt x="220147" y="139808"/>
                  <a:pt x="218650" y="161431"/>
                </a:cubicBezTo>
                <a:close/>
                <a:moveTo>
                  <a:pt x="183830" y="132910"/>
                </a:moveTo>
                <a:cubicBezTo>
                  <a:pt x="172973" y="132910"/>
                  <a:pt x="167357" y="140180"/>
                  <a:pt x="166608" y="149315"/>
                </a:cubicBezTo>
                <a:lnTo>
                  <a:pt x="200491" y="149315"/>
                </a:lnTo>
                <a:cubicBezTo>
                  <a:pt x="199181" y="139621"/>
                  <a:pt x="195062" y="132910"/>
                  <a:pt x="183830" y="132910"/>
                </a:cubicBezTo>
                <a:close/>
                <a:moveTo>
                  <a:pt x="444787" y="161431"/>
                </a:moveTo>
                <a:lnTo>
                  <a:pt x="392558" y="161431"/>
                </a:lnTo>
                <a:cubicBezTo>
                  <a:pt x="393120" y="174293"/>
                  <a:pt x="400421" y="180259"/>
                  <a:pt x="411091" y="180259"/>
                </a:cubicBezTo>
                <a:cubicBezTo>
                  <a:pt x="419141" y="180259"/>
                  <a:pt x="424570" y="175785"/>
                  <a:pt x="426067" y="171125"/>
                </a:cubicBezTo>
                <a:lnTo>
                  <a:pt x="443102" y="171125"/>
                </a:lnTo>
                <a:cubicBezTo>
                  <a:pt x="438797" y="186597"/>
                  <a:pt x="426067" y="193867"/>
                  <a:pt x="410342" y="193867"/>
                </a:cubicBezTo>
                <a:cubicBezTo>
                  <a:pt x="388066" y="193867"/>
                  <a:pt x="374213" y="178581"/>
                  <a:pt x="374213" y="156957"/>
                </a:cubicBezTo>
                <a:cubicBezTo>
                  <a:pt x="374213" y="135893"/>
                  <a:pt x="388814" y="119862"/>
                  <a:pt x="410342" y="119862"/>
                </a:cubicBezTo>
                <a:cubicBezTo>
                  <a:pt x="434491" y="119675"/>
                  <a:pt x="446098" y="139808"/>
                  <a:pt x="444787" y="161431"/>
                </a:cubicBezTo>
                <a:close/>
                <a:moveTo>
                  <a:pt x="409968" y="132910"/>
                </a:moveTo>
                <a:cubicBezTo>
                  <a:pt x="399110" y="132910"/>
                  <a:pt x="393494" y="140180"/>
                  <a:pt x="392746" y="149315"/>
                </a:cubicBezTo>
                <a:lnTo>
                  <a:pt x="426629" y="149315"/>
                </a:lnTo>
                <a:cubicBezTo>
                  <a:pt x="425318" y="139621"/>
                  <a:pt x="421200" y="132910"/>
                  <a:pt x="409968" y="132910"/>
                </a:cubicBezTo>
                <a:close/>
                <a:moveTo>
                  <a:pt x="56909" y="191816"/>
                </a:moveTo>
                <a:lnTo>
                  <a:pt x="76378" y="191816"/>
                </a:lnTo>
                <a:lnTo>
                  <a:pt x="76378" y="150060"/>
                </a:lnTo>
                <a:lnTo>
                  <a:pt x="118310" y="150060"/>
                </a:lnTo>
                <a:lnTo>
                  <a:pt x="118310" y="192002"/>
                </a:lnTo>
                <a:lnTo>
                  <a:pt x="137779" y="192002"/>
                </a:lnTo>
                <a:lnTo>
                  <a:pt x="137779" y="94510"/>
                </a:lnTo>
                <a:lnTo>
                  <a:pt x="118310" y="94510"/>
                </a:lnTo>
                <a:lnTo>
                  <a:pt x="118310" y="134402"/>
                </a:lnTo>
                <a:lnTo>
                  <a:pt x="76378" y="134402"/>
                </a:lnTo>
                <a:lnTo>
                  <a:pt x="76378" y="94510"/>
                </a:lnTo>
                <a:lnTo>
                  <a:pt x="56909" y="94510"/>
                </a:lnTo>
                <a:lnTo>
                  <a:pt x="56909" y="191816"/>
                </a:lnTo>
                <a:close/>
                <a:moveTo>
                  <a:pt x="229507" y="191816"/>
                </a:moveTo>
                <a:lnTo>
                  <a:pt x="247666" y="191816"/>
                </a:lnTo>
                <a:lnTo>
                  <a:pt x="247666" y="153788"/>
                </a:lnTo>
                <a:cubicBezTo>
                  <a:pt x="247666" y="139435"/>
                  <a:pt x="252720" y="133656"/>
                  <a:pt x="263203" y="133656"/>
                </a:cubicBezTo>
                <a:cubicBezTo>
                  <a:pt x="272189" y="133656"/>
                  <a:pt x="276307" y="139435"/>
                  <a:pt x="276307" y="150992"/>
                </a:cubicBezTo>
                <a:lnTo>
                  <a:pt x="276307" y="191816"/>
                </a:lnTo>
                <a:lnTo>
                  <a:pt x="294466" y="191816"/>
                </a:lnTo>
                <a:lnTo>
                  <a:pt x="294466" y="148569"/>
                </a:lnTo>
                <a:cubicBezTo>
                  <a:pt x="294466" y="131233"/>
                  <a:pt x="289224" y="119675"/>
                  <a:pt x="268632" y="119675"/>
                </a:cubicBezTo>
                <a:cubicBezTo>
                  <a:pt x="260395" y="119675"/>
                  <a:pt x="251971" y="123404"/>
                  <a:pt x="247104" y="131419"/>
                </a:cubicBezTo>
                <a:lnTo>
                  <a:pt x="246730" y="131419"/>
                </a:lnTo>
                <a:lnTo>
                  <a:pt x="246730" y="121539"/>
                </a:lnTo>
                <a:lnTo>
                  <a:pt x="229507" y="121539"/>
                </a:lnTo>
                <a:lnTo>
                  <a:pt x="229507" y="191816"/>
                </a:lnTo>
                <a:close/>
                <a:moveTo>
                  <a:pt x="310003" y="191816"/>
                </a:moveTo>
                <a:lnTo>
                  <a:pt x="328162" y="191816"/>
                </a:lnTo>
                <a:lnTo>
                  <a:pt x="328162" y="153788"/>
                </a:lnTo>
                <a:lnTo>
                  <a:pt x="355118" y="191816"/>
                </a:lnTo>
                <a:lnTo>
                  <a:pt x="377770" y="191816"/>
                </a:lnTo>
                <a:lnTo>
                  <a:pt x="348192" y="152483"/>
                </a:lnTo>
                <a:lnTo>
                  <a:pt x="374400" y="121539"/>
                </a:lnTo>
                <a:lnTo>
                  <a:pt x="352685" y="121539"/>
                </a:lnTo>
                <a:lnTo>
                  <a:pt x="328162" y="151924"/>
                </a:lnTo>
                <a:lnTo>
                  <a:pt x="328162" y="94510"/>
                </a:lnTo>
                <a:lnTo>
                  <a:pt x="310003" y="94510"/>
                </a:lnTo>
                <a:lnTo>
                  <a:pt x="310003" y="191816"/>
                </a:lnTo>
                <a:close/>
                <a:moveTo>
                  <a:pt x="455458" y="191816"/>
                </a:moveTo>
                <a:lnTo>
                  <a:pt x="473616" y="191816"/>
                </a:lnTo>
                <a:lnTo>
                  <a:pt x="473616" y="94510"/>
                </a:lnTo>
                <a:lnTo>
                  <a:pt x="455458" y="94510"/>
                </a:lnTo>
                <a:lnTo>
                  <a:pt x="455458" y="191816"/>
                </a:lnTo>
                <a:close/>
              </a:path>
            </a:pathLst>
          </a:custGeom>
          <a:solidFill>
            <a:srgbClr val="FFFFFF"/>
          </a:solidFill>
          <a:ln w="184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240357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ultiple_Images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Bildplatzhalter 2">
            <a:extLst>
              <a:ext uri="{FF2B5EF4-FFF2-40B4-BE49-F238E27FC236}">
                <a16:creationId xmlns:a16="http://schemas.microsoft.com/office/drawing/2014/main" xmlns="" id="{5A041B16-65C5-FC4B-9D77-21BFBFA4814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8479" y="96751"/>
            <a:ext cx="1768028" cy="3739958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wrap="square" lIns="144000" tIns="72000" rIns="90000" bIns="108000" anchor="ctr" anchorCtr="0"/>
          <a:lstStyle>
            <a:lvl1pPr marL="0" indent="0" algn="ctr">
              <a:buFont typeface="Arial" panose="020B0604020202020204" pitchFamily="34" charset="0"/>
              <a:buNone/>
              <a:defRPr lang="de-DE" sz="800"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defRPr>
            </a:lvl1pPr>
          </a:lstStyle>
          <a:p>
            <a:pPr lvl="0">
              <a:buClr>
                <a:srgbClr val="AFB4B9"/>
              </a:buClr>
            </a:pPr>
            <a:r>
              <a:rPr lang="en-US" noProof="0"/>
              <a:t>Click icon to add picture</a:t>
            </a:r>
          </a:p>
        </p:txBody>
      </p:sp>
      <p:sp>
        <p:nvSpPr>
          <p:cNvPr id="20" name="Bildplatzhalter 2">
            <a:extLst>
              <a:ext uri="{FF2B5EF4-FFF2-40B4-BE49-F238E27FC236}">
                <a16:creationId xmlns:a16="http://schemas.microsoft.com/office/drawing/2014/main" xmlns="" id="{E787761E-B9E6-4A4A-92CE-62204B5F338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104759" y="3930976"/>
            <a:ext cx="2462236" cy="111577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wrap="square" lIns="144000" tIns="72000" rIns="90000" bIns="108000" anchor="ctr" anchorCtr="0"/>
          <a:lstStyle>
            <a:lvl1pPr marL="0" indent="0" algn="ctr">
              <a:buFont typeface="Arial" panose="020B0604020202020204" pitchFamily="34" charset="0"/>
              <a:buNone/>
              <a:defRPr lang="de-DE" sz="800"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defRPr>
            </a:lvl1pPr>
          </a:lstStyle>
          <a:p>
            <a:pPr lvl="0">
              <a:buClr>
                <a:srgbClr val="AFB4B9"/>
              </a:buClr>
            </a:pPr>
            <a:r>
              <a:rPr lang="en-US" noProof="0"/>
              <a:t>Click icon to add picture</a:t>
            </a:r>
          </a:p>
        </p:txBody>
      </p:sp>
      <p:sp>
        <p:nvSpPr>
          <p:cNvPr id="21" name="Bildplatzhalter 2">
            <a:extLst>
              <a:ext uri="{FF2B5EF4-FFF2-40B4-BE49-F238E27FC236}">
                <a16:creationId xmlns:a16="http://schemas.microsoft.com/office/drawing/2014/main" xmlns="" id="{E4045C4F-DF7D-244A-BB3D-3D6DCAC9ACA0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664959" y="96751"/>
            <a:ext cx="2380563" cy="288211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wrap="square" lIns="144000" tIns="72000" rIns="90000" bIns="108000" anchor="ctr" anchorCtr="0"/>
          <a:lstStyle>
            <a:lvl1pPr marL="0" indent="0" algn="ctr">
              <a:buFont typeface="Arial" panose="020B0604020202020204" pitchFamily="34" charset="0"/>
              <a:buNone/>
              <a:defRPr lang="de-DE" sz="800"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defRPr>
            </a:lvl1pPr>
          </a:lstStyle>
          <a:p>
            <a:pPr lvl="0">
              <a:buClr>
                <a:srgbClr val="AFB4B9"/>
              </a:buClr>
            </a:pPr>
            <a:r>
              <a:rPr lang="en-US" noProof="0"/>
              <a:t>Click icon to add picture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4E09F00-6328-5240-B397-605A7DBF3A80}"/>
              </a:ext>
            </a:extLst>
          </p:cNvPr>
          <p:cNvSpPr/>
          <p:nvPr userDrawn="1"/>
        </p:nvSpPr>
        <p:spPr bwMode="auto">
          <a:xfrm>
            <a:off x="1" y="3930976"/>
            <a:ext cx="4003002" cy="1115772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Tx/>
              <a:buNone/>
              <a:tabLst/>
            </a:pPr>
            <a:endParaRPr kumimoji="0" 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B60D4F37-CA02-254F-9684-5CFD50B9FFAB}"/>
              </a:ext>
            </a:extLst>
          </p:cNvPr>
          <p:cNvGrpSpPr/>
          <p:nvPr userDrawn="1"/>
        </p:nvGrpSpPr>
        <p:grpSpPr>
          <a:xfrm>
            <a:off x="2723322" y="4003757"/>
            <a:ext cx="1279996" cy="1042992"/>
            <a:chOff x="34392" y="422888"/>
            <a:chExt cx="2637159" cy="2148861"/>
          </a:xfrm>
        </p:grpSpPr>
        <p:sp>
          <p:nvSpPr>
            <p:cNvPr id="8" name="Parallelogramm 8">
              <a:extLst>
                <a:ext uri="{FF2B5EF4-FFF2-40B4-BE49-F238E27FC236}">
                  <a16:creationId xmlns:a16="http://schemas.microsoft.com/office/drawing/2014/main" xmlns="" id="{05EF6AFC-41B5-5C41-816E-613BCD25ECCA}"/>
                </a:ext>
              </a:extLst>
            </p:cNvPr>
            <p:cNvSpPr/>
            <p:nvPr/>
          </p:nvSpPr>
          <p:spPr bwMode="auto">
            <a:xfrm>
              <a:off x="664530" y="422888"/>
              <a:ext cx="2007021" cy="2148861"/>
            </a:xfrm>
            <a:custGeom>
              <a:avLst/>
              <a:gdLst>
                <a:gd name="connsiteX0" fmla="*/ 0 w 10164922"/>
                <a:gd name="connsiteY0" fmla="*/ 6368182 h 6368182"/>
                <a:gd name="connsiteX1" fmla="*/ 5994433 w 10164922"/>
                <a:gd name="connsiteY1" fmla="*/ 0 h 6368182"/>
                <a:gd name="connsiteX2" fmla="*/ 10164922 w 10164922"/>
                <a:gd name="connsiteY2" fmla="*/ 0 h 6368182"/>
                <a:gd name="connsiteX3" fmla="*/ 4170489 w 10164922"/>
                <a:gd name="connsiteY3" fmla="*/ 6368182 h 6368182"/>
                <a:gd name="connsiteX4" fmla="*/ 0 w 10164922"/>
                <a:gd name="connsiteY4" fmla="*/ 6368182 h 6368182"/>
                <a:gd name="connsiteX0" fmla="*/ 0 w 10164922"/>
                <a:gd name="connsiteY0" fmla="*/ 6368182 h 6368182"/>
                <a:gd name="connsiteX1" fmla="*/ 3461545 w 10164922"/>
                <a:gd name="connsiteY1" fmla="*/ 2688336 h 6368182"/>
                <a:gd name="connsiteX2" fmla="*/ 10164922 w 10164922"/>
                <a:gd name="connsiteY2" fmla="*/ 0 h 6368182"/>
                <a:gd name="connsiteX3" fmla="*/ 4170489 w 10164922"/>
                <a:gd name="connsiteY3" fmla="*/ 6368182 h 6368182"/>
                <a:gd name="connsiteX4" fmla="*/ 0 w 10164922"/>
                <a:gd name="connsiteY4" fmla="*/ 6368182 h 6368182"/>
                <a:gd name="connsiteX0" fmla="*/ 0 w 4170489"/>
                <a:gd name="connsiteY0" fmla="*/ 3679846 h 3679846"/>
                <a:gd name="connsiteX1" fmla="*/ 3461545 w 4170489"/>
                <a:gd name="connsiteY1" fmla="*/ 0 h 3679846"/>
                <a:gd name="connsiteX2" fmla="*/ 3489802 w 4170489"/>
                <a:gd name="connsiteY2" fmla="*/ 2167128 h 3679846"/>
                <a:gd name="connsiteX3" fmla="*/ 4170489 w 4170489"/>
                <a:gd name="connsiteY3" fmla="*/ 3679846 h 3679846"/>
                <a:gd name="connsiteX4" fmla="*/ 0 w 4170489"/>
                <a:gd name="connsiteY4" fmla="*/ 3679846 h 3679846"/>
                <a:gd name="connsiteX0" fmla="*/ 0 w 3489802"/>
                <a:gd name="connsiteY0" fmla="*/ 3679846 h 3679846"/>
                <a:gd name="connsiteX1" fmla="*/ 3461545 w 3489802"/>
                <a:gd name="connsiteY1" fmla="*/ 0 h 3679846"/>
                <a:gd name="connsiteX2" fmla="*/ 3489802 w 3489802"/>
                <a:gd name="connsiteY2" fmla="*/ 2167128 h 3679846"/>
                <a:gd name="connsiteX3" fmla="*/ 2359977 w 3489802"/>
                <a:gd name="connsiteY3" fmla="*/ 2171086 h 3679846"/>
                <a:gd name="connsiteX4" fmla="*/ 0 w 3489802"/>
                <a:gd name="connsiteY4" fmla="*/ 3679846 h 3679846"/>
                <a:gd name="connsiteX0" fmla="*/ 0 w 2066730"/>
                <a:gd name="connsiteY0" fmla="*/ 2171995 h 2171995"/>
                <a:gd name="connsiteX1" fmla="*/ 2038473 w 2066730"/>
                <a:gd name="connsiteY1" fmla="*/ 0 h 2171995"/>
                <a:gd name="connsiteX2" fmla="*/ 2066730 w 2066730"/>
                <a:gd name="connsiteY2" fmla="*/ 2167128 h 2171995"/>
                <a:gd name="connsiteX3" fmla="*/ 936905 w 2066730"/>
                <a:gd name="connsiteY3" fmla="*/ 2171086 h 2171995"/>
                <a:gd name="connsiteX4" fmla="*/ 0 w 2066730"/>
                <a:gd name="connsiteY4" fmla="*/ 2171995 h 2171995"/>
                <a:gd name="connsiteX0" fmla="*/ 0 w 2031805"/>
                <a:gd name="connsiteY0" fmla="*/ 2143420 h 2171086"/>
                <a:gd name="connsiteX1" fmla="*/ 2003548 w 2031805"/>
                <a:gd name="connsiteY1" fmla="*/ 0 h 2171086"/>
                <a:gd name="connsiteX2" fmla="*/ 2031805 w 2031805"/>
                <a:gd name="connsiteY2" fmla="*/ 2167128 h 2171086"/>
                <a:gd name="connsiteX3" fmla="*/ 901980 w 2031805"/>
                <a:gd name="connsiteY3" fmla="*/ 2171086 h 2171086"/>
                <a:gd name="connsiteX4" fmla="*/ 0 w 2031805"/>
                <a:gd name="connsiteY4" fmla="*/ 2143420 h 2171086"/>
                <a:gd name="connsiteX0" fmla="*/ 0 w 2031805"/>
                <a:gd name="connsiteY0" fmla="*/ 2143420 h 2167128"/>
                <a:gd name="connsiteX1" fmla="*/ 2003548 w 2031805"/>
                <a:gd name="connsiteY1" fmla="*/ 0 h 2167128"/>
                <a:gd name="connsiteX2" fmla="*/ 2031805 w 2031805"/>
                <a:gd name="connsiteY2" fmla="*/ 2167128 h 2167128"/>
                <a:gd name="connsiteX3" fmla="*/ 901980 w 2031805"/>
                <a:gd name="connsiteY3" fmla="*/ 2148861 h 2167128"/>
                <a:gd name="connsiteX4" fmla="*/ 0 w 2031805"/>
                <a:gd name="connsiteY4" fmla="*/ 2143420 h 2167128"/>
                <a:gd name="connsiteX0" fmla="*/ 0 w 2025455"/>
                <a:gd name="connsiteY0" fmla="*/ 2143420 h 2148861"/>
                <a:gd name="connsiteX1" fmla="*/ 2003548 w 2025455"/>
                <a:gd name="connsiteY1" fmla="*/ 0 h 2148861"/>
                <a:gd name="connsiteX2" fmla="*/ 2025455 w 2025455"/>
                <a:gd name="connsiteY2" fmla="*/ 2148078 h 2148861"/>
                <a:gd name="connsiteX3" fmla="*/ 901980 w 2025455"/>
                <a:gd name="connsiteY3" fmla="*/ 2148861 h 2148861"/>
                <a:gd name="connsiteX4" fmla="*/ 0 w 2025455"/>
                <a:gd name="connsiteY4" fmla="*/ 2143420 h 2148861"/>
                <a:gd name="connsiteX0" fmla="*/ 0 w 2007020"/>
                <a:gd name="connsiteY0" fmla="*/ 2143420 h 2148861"/>
                <a:gd name="connsiteX1" fmla="*/ 2003548 w 2007020"/>
                <a:gd name="connsiteY1" fmla="*/ 0 h 2148861"/>
                <a:gd name="connsiteX2" fmla="*/ 2007020 w 2007020"/>
                <a:gd name="connsiteY2" fmla="*/ 2135788 h 2148861"/>
                <a:gd name="connsiteX3" fmla="*/ 901980 w 2007020"/>
                <a:gd name="connsiteY3" fmla="*/ 2148861 h 2148861"/>
                <a:gd name="connsiteX4" fmla="*/ 0 w 2007020"/>
                <a:gd name="connsiteY4" fmla="*/ 2143420 h 2148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7020" h="2148861">
                  <a:moveTo>
                    <a:pt x="0" y="2143420"/>
                  </a:moveTo>
                  <a:lnTo>
                    <a:pt x="2003548" y="0"/>
                  </a:lnTo>
                  <a:cubicBezTo>
                    <a:pt x="2004705" y="711929"/>
                    <a:pt x="2005863" y="1423859"/>
                    <a:pt x="2007020" y="2135788"/>
                  </a:cubicBezTo>
                  <a:lnTo>
                    <a:pt x="901980" y="2148861"/>
                  </a:lnTo>
                  <a:lnTo>
                    <a:pt x="0" y="2143420"/>
                  </a:lnTo>
                  <a:close/>
                </a:path>
              </a:pathLst>
            </a:custGeom>
            <a:solidFill>
              <a:schemeClr val="tx2">
                <a:lumMod val="7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120000"/>
                <a:buFontTx/>
                <a:buNone/>
                <a:tabLst/>
              </a:pPr>
              <a:endParaRPr kumimoji="0" lang="de-D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  <p:sp>
          <p:nvSpPr>
            <p:cNvPr id="9" name="Parallelogramm 9">
              <a:extLst>
                <a:ext uri="{FF2B5EF4-FFF2-40B4-BE49-F238E27FC236}">
                  <a16:creationId xmlns:a16="http://schemas.microsoft.com/office/drawing/2014/main" xmlns="" id="{C27740AE-88AA-A644-9CAE-A5E163FA8786}"/>
                </a:ext>
              </a:extLst>
            </p:cNvPr>
            <p:cNvSpPr/>
            <p:nvPr/>
          </p:nvSpPr>
          <p:spPr bwMode="auto">
            <a:xfrm>
              <a:off x="34392" y="1072174"/>
              <a:ext cx="2636509" cy="1498659"/>
            </a:xfrm>
            <a:custGeom>
              <a:avLst/>
              <a:gdLst>
                <a:gd name="connsiteX0" fmla="*/ 0 w 9255445"/>
                <a:gd name="connsiteY0" fmla="*/ 6368182 h 6368182"/>
                <a:gd name="connsiteX1" fmla="*/ 6079385 w 9255445"/>
                <a:gd name="connsiteY1" fmla="*/ 0 h 6368182"/>
                <a:gd name="connsiteX2" fmla="*/ 9255445 w 9255445"/>
                <a:gd name="connsiteY2" fmla="*/ 0 h 6368182"/>
                <a:gd name="connsiteX3" fmla="*/ 3176060 w 9255445"/>
                <a:gd name="connsiteY3" fmla="*/ 6368182 h 6368182"/>
                <a:gd name="connsiteX4" fmla="*/ 0 w 9255445"/>
                <a:gd name="connsiteY4" fmla="*/ 6368182 h 6368182"/>
                <a:gd name="connsiteX0" fmla="*/ 1479067 w 6079385"/>
                <a:gd name="connsiteY0" fmla="*/ 1494846 h 6368182"/>
                <a:gd name="connsiteX1" fmla="*/ 2903325 w 6079385"/>
                <a:gd name="connsiteY1" fmla="*/ 0 h 6368182"/>
                <a:gd name="connsiteX2" fmla="*/ 6079385 w 6079385"/>
                <a:gd name="connsiteY2" fmla="*/ 0 h 6368182"/>
                <a:gd name="connsiteX3" fmla="*/ 0 w 6079385"/>
                <a:gd name="connsiteY3" fmla="*/ 6368182 h 6368182"/>
                <a:gd name="connsiteX4" fmla="*/ 1479067 w 6079385"/>
                <a:gd name="connsiteY4" fmla="*/ 1494846 h 6368182"/>
                <a:gd name="connsiteX0" fmla="*/ 0 w 4600318"/>
                <a:gd name="connsiteY0" fmla="*/ 1494846 h 1505237"/>
                <a:gd name="connsiteX1" fmla="*/ 1424258 w 4600318"/>
                <a:gd name="connsiteY1" fmla="*/ 0 h 1505237"/>
                <a:gd name="connsiteX2" fmla="*/ 4600318 w 4600318"/>
                <a:gd name="connsiteY2" fmla="*/ 0 h 1505237"/>
                <a:gd name="connsiteX3" fmla="*/ 2656515 w 4600318"/>
                <a:gd name="connsiteY3" fmla="*/ 1505237 h 1505237"/>
                <a:gd name="connsiteX4" fmla="*/ 0 w 4600318"/>
                <a:gd name="connsiteY4" fmla="*/ 1494846 h 1505237"/>
                <a:gd name="connsiteX0" fmla="*/ 0 w 2656515"/>
                <a:gd name="connsiteY0" fmla="*/ 1494846 h 1505237"/>
                <a:gd name="connsiteX1" fmla="*/ 1424258 w 2656515"/>
                <a:gd name="connsiteY1" fmla="*/ 0 h 1505237"/>
                <a:gd name="connsiteX2" fmla="*/ 2639950 w 2656515"/>
                <a:gd name="connsiteY2" fmla="*/ 0 h 1505237"/>
                <a:gd name="connsiteX3" fmla="*/ 2656515 w 2656515"/>
                <a:gd name="connsiteY3" fmla="*/ 1505237 h 1505237"/>
                <a:gd name="connsiteX4" fmla="*/ 0 w 2656515"/>
                <a:gd name="connsiteY4" fmla="*/ 1494846 h 1505237"/>
                <a:gd name="connsiteX0" fmla="*/ 0 w 2643358"/>
                <a:gd name="connsiteY0" fmla="*/ 1494846 h 1498659"/>
                <a:gd name="connsiteX1" fmla="*/ 1424258 w 2643358"/>
                <a:gd name="connsiteY1" fmla="*/ 0 h 1498659"/>
                <a:gd name="connsiteX2" fmla="*/ 2639950 w 2643358"/>
                <a:gd name="connsiteY2" fmla="*/ 0 h 1498659"/>
                <a:gd name="connsiteX3" fmla="*/ 2643358 w 2643358"/>
                <a:gd name="connsiteY3" fmla="*/ 1498659 h 1498659"/>
                <a:gd name="connsiteX4" fmla="*/ 0 w 2643358"/>
                <a:gd name="connsiteY4" fmla="*/ 1494846 h 1498659"/>
                <a:gd name="connsiteX0" fmla="*/ 0 w 2639950"/>
                <a:gd name="connsiteY0" fmla="*/ 1494846 h 1498659"/>
                <a:gd name="connsiteX1" fmla="*/ 1424258 w 2639950"/>
                <a:gd name="connsiteY1" fmla="*/ 0 h 1498659"/>
                <a:gd name="connsiteX2" fmla="*/ 2639950 w 2639950"/>
                <a:gd name="connsiteY2" fmla="*/ 0 h 1498659"/>
                <a:gd name="connsiteX3" fmla="*/ 2636509 w 2639950"/>
                <a:gd name="connsiteY3" fmla="*/ 1498659 h 1498659"/>
                <a:gd name="connsiteX4" fmla="*/ 0 w 2639950"/>
                <a:gd name="connsiteY4" fmla="*/ 1494846 h 1498659"/>
                <a:gd name="connsiteX0" fmla="*/ 0 w 2636509"/>
                <a:gd name="connsiteY0" fmla="*/ 1494846 h 1498659"/>
                <a:gd name="connsiteX1" fmla="*/ 1424258 w 2636509"/>
                <a:gd name="connsiteY1" fmla="*/ 0 h 1498659"/>
                <a:gd name="connsiteX2" fmla="*/ 2629676 w 2636509"/>
                <a:gd name="connsiteY2" fmla="*/ 0 h 1498659"/>
                <a:gd name="connsiteX3" fmla="*/ 2636509 w 2636509"/>
                <a:gd name="connsiteY3" fmla="*/ 1498659 h 1498659"/>
                <a:gd name="connsiteX4" fmla="*/ 0 w 2636509"/>
                <a:gd name="connsiteY4" fmla="*/ 1494846 h 1498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6509" h="1498659">
                  <a:moveTo>
                    <a:pt x="0" y="1494846"/>
                  </a:moveTo>
                  <a:lnTo>
                    <a:pt x="1424258" y="0"/>
                  </a:lnTo>
                  <a:lnTo>
                    <a:pt x="2629676" y="0"/>
                  </a:lnTo>
                  <a:cubicBezTo>
                    <a:pt x="2631954" y="499553"/>
                    <a:pt x="2634231" y="999106"/>
                    <a:pt x="2636509" y="1498659"/>
                  </a:cubicBezTo>
                  <a:lnTo>
                    <a:pt x="0" y="1494846"/>
                  </a:lnTo>
                  <a:close/>
                </a:path>
              </a:pathLst>
            </a:custGeom>
            <a:solidFill>
              <a:schemeClr val="tx2">
                <a:lumMod val="7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50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120000"/>
                <a:buFontTx/>
                <a:buNone/>
                <a:tabLst/>
              </a:pPr>
              <a:endParaRPr kumimoji="0" lang="de-DE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</p:grpSp>
      <p:sp>
        <p:nvSpPr>
          <p:cNvPr id="10" name="Bildplatzhalter 2">
            <a:extLst>
              <a:ext uri="{FF2B5EF4-FFF2-40B4-BE49-F238E27FC236}">
                <a16:creationId xmlns:a16="http://schemas.microsoft.com/office/drawing/2014/main" xmlns="" id="{6D68EDFF-0BA0-3B49-961E-88A9921D1204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964470" y="1395168"/>
            <a:ext cx="4602524" cy="2441541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wrap="square" lIns="144000" tIns="72000" rIns="90000" bIns="108000" anchor="ctr" anchorCtr="0"/>
          <a:lstStyle>
            <a:lvl1pPr marL="0" indent="0" algn="ctr">
              <a:buFont typeface="Arial" panose="020B0604020202020204" pitchFamily="34" charset="0"/>
              <a:buNone/>
              <a:defRPr lang="de-DE" sz="800"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defRPr>
            </a:lvl1pPr>
          </a:lstStyle>
          <a:p>
            <a:pPr lvl="0">
              <a:buClr>
                <a:srgbClr val="AFB4B9"/>
              </a:buClr>
            </a:pPr>
            <a:r>
              <a:rPr lang="en-US" noProof="0"/>
              <a:t>Click icon to add picture</a:t>
            </a:r>
          </a:p>
        </p:txBody>
      </p:sp>
      <p:sp>
        <p:nvSpPr>
          <p:cNvPr id="11" name="Bildplatzhalter 2">
            <a:extLst>
              <a:ext uri="{FF2B5EF4-FFF2-40B4-BE49-F238E27FC236}">
                <a16:creationId xmlns:a16="http://schemas.microsoft.com/office/drawing/2014/main" xmlns="" id="{29169A9A-F889-F348-9A87-A4DF1C0206A5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664958" y="3082565"/>
            <a:ext cx="2380563" cy="196374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wrap="square" lIns="144000" tIns="72000" rIns="90000" bIns="108000" anchor="ctr" anchorCtr="0"/>
          <a:lstStyle>
            <a:lvl1pPr marL="0" indent="0" algn="ctr">
              <a:buFont typeface="Arial" panose="020B0604020202020204" pitchFamily="34" charset="0"/>
              <a:buNone/>
              <a:defRPr lang="de-DE" sz="800"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defRPr>
            </a:lvl1pPr>
          </a:lstStyle>
          <a:p>
            <a:pPr lvl="0">
              <a:buClr>
                <a:srgbClr val="AFB4B9"/>
              </a:buClr>
            </a:pPr>
            <a:r>
              <a:rPr lang="en-US" noProof="0"/>
              <a:t>Click icon to add picture</a:t>
            </a:r>
          </a:p>
        </p:txBody>
      </p:sp>
      <p:sp>
        <p:nvSpPr>
          <p:cNvPr id="12" name="Bildplatzhalter 2">
            <a:extLst>
              <a:ext uri="{FF2B5EF4-FFF2-40B4-BE49-F238E27FC236}">
                <a16:creationId xmlns:a16="http://schemas.microsoft.com/office/drawing/2014/main" xmlns="" id="{6B5E3AFE-4B3B-7848-AAEE-E9CA1D7282AA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104759" y="96752"/>
            <a:ext cx="2462236" cy="1204148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wrap="square" lIns="144000" tIns="72000" rIns="90000" bIns="108000" anchor="ctr" anchorCtr="0"/>
          <a:lstStyle>
            <a:lvl1pPr marL="0" indent="0" algn="ctr">
              <a:buFont typeface="Arial" panose="020B0604020202020204" pitchFamily="34" charset="0"/>
              <a:buNone/>
              <a:defRPr lang="de-DE" sz="800"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defRPr>
            </a:lvl1pPr>
          </a:lstStyle>
          <a:p>
            <a:pPr lvl="0">
              <a:buClr>
                <a:srgbClr val="AFB4B9"/>
              </a:buClr>
            </a:pPr>
            <a:r>
              <a:rPr lang="en-US" noProof="0"/>
              <a:t>Click icon to add picture</a:t>
            </a:r>
          </a:p>
        </p:txBody>
      </p:sp>
      <p:sp>
        <p:nvSpPr>
          <p:cNvPr id="13" name="Bildplatzhalter 2">
            <a:extLst>
              <a:ext uri="{FF2B5EF4-FFF2-40B4-BE49-F238E27FC236}">
                <a16:creationId xmlns:a16="http://schemas.microsoft.com/office/drawing/2014/main" xmlns="" id="{9588A1FF-A63E-AE46-8563-43DF3A2FBA60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1964470" y="96752"/>
            <a:ext cx="2038533" cy="1204148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wrap="square" lIns="144000" tIns="72000" rIns="90000" bIns="108000" anchor="ctr" anchorCtr="0"/>
          <a:lstStyle>
            <a:lvl1pPr marL="0" indent="0" algn="ctr">
              <a:buFont typeface="Arial" panose="020B0604020202020204" pitchFamily="34" charset="0"/>
              <a:buNone/>
              <a:defRPr lang="de-DE" sz="800" kern="1200">
                <a:solidFill>
                  <a:schemeClr val="tx1"/>
                </a:solidFill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defRPr>
            </a:lvl1pPr>
          </a:lstStyle>
          <a:p>
            <a:pPr lvl="0">
              <a:buClr>
                <a:srgbClr val="AFB4B9"/>
              </a:buClr>
            </a:pPr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xmlns="" val="34461283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on background A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>
            <a:extLst>
              <a:ext uri="{FF2B5EF4-FFF2-40B4-BE49-F238E27FC236}">
                <a16:creationId xmlns:a16="http://schemas.microsoft.com/office/drawing/2014/main" xmlns="" id="{E1E80B73-F38F-7F42-8917-EE669C436DB0}"/>
              </a:ext>
            </a:extLst>
          </p:cNvPr>
          <p:cNvSpPr>
            <a:spLocks noGrp="1" noChangeArrowheads="1"/>
          </p:cNvSpPr>
          <p:nvPr>
            <p:ph type="ctrTitle" hasCustomPrompt="1"/>
          </p:nvPr>
        </p:nvSpPr>
        <p:spPr>
          <a:xfrm>
            <a:off x="778496" y="966856"/>
            <a:ext cx="6389747" cy="2745137"/>
          </a:xfrm>
        </p:spPr>
        <p:txBody>
          <a:bodyPr anchor="t"/>
          <a:lstStyle>
            <a:lvl1pPr>
              <a:lnSpc>
                <a:spcPct val="75000"/>
              </a:lnSpc>
              <a:defRPr sz="4599" b="0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noProof="0" dirty="0"/>
              <a:t>Click to add title</a:t>
            </a: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xmlns="" id="{2DD57A14-EE98-9641-BEBD-D4ACEAE2A440}"/>
              </a:ext>
            </a:extLst>
          </p:cNvPr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755650" y="3889721"/>
            <a:ext cx="5557648" cy="61187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Aft>
                <a:spcPts val="0"/>
              </a:spcAft>
              <a:buFontTx/>
              <a:buNone/>
              <a:defRPr b="0" i="0">
                <a:solidFill>
                  <a:schemeClr val="bg1"/>
                </a:solidFill>
                <a:latin typeface="Segoe UI Light" panose="020B0502040204020203" pitchFamily="34" charset="0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xmlns="" id="{BD539F79-AA5F-EF40-A854-2337789800F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7238544" y="4767977"/>
            <a:ext cx="1056928" cy="12537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3921A94-2C06-EF44-A870-A48BF422AD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6" name="Picture 8">
            <a:extLst>
              <a:ext uri="{FF2B5EF4-FFF2-40B4-BE49-F238E27FC236}">
                <a16:creationId xmlns:a16="http://schemas.microsoft.com/office/drawing/2014/main" xmlns="" id="{D9393A91-65A2-B947-9E5F-3BE4C3F11F21}"/>
              </a:ext>
            </a:extLst>
          </p:cNvPr>
          <p:cNvSpPr/>
          <p:nvPr userDrawn="1"/>
        </p:nvSpPr>
        <p:spPr>
          <a:xfrm>
            <a:off x="8499682" y="4693789"/>
            <a:ext cx="530712" cy="294528"/>
          </a:xfrm>
          <a:custGeom>
            <a:avLst/>
            <a:gdLst>
              <a:gd name="connsiteX0" fmla="*/ 265262 w 530712"/>
              <a:gd name="connsiteY0" fmla="*/ 0 h 294528"/>
              <a:gd name="connsiteX1" fmla="*/ 530712 w 530712"/>
              <a:gd name="connsiteY1" fmla="*/ 147264 h 294528"/>
              <a:gd name="connsiteX2" fmla="*/ 265450 w 530712"/>
              <a:gd name="connsiteY2" fmla="*/ 294528 h 294528"/>
              <a:gd name="connsiteX3" fmla="*/ 0 w 530712"/>
              <a:gd name="connsiteY3" fmla="*/ 147264 h 294528"/>
              <a:gd name="connsiteX4" fmla="*/ 265262 w 530712"/>
              <a:gd name="connsiteY4" fmla="*/ 0 h 294528"/>
              <a:gd name="connsiteX5" fmla="*/ 265262 w 530712"/>
              <a:gd name="connsiteY5" fmla="*/ 13235 h 294528"/>
              <a:gd name="connsiteX6" fmla="*/ 13478 w 530712"/>
              <a:gd name="connsiteY6" fmla="*/ 147264 h 294528"/>
              <a:gd name="connsiteX7" fmla="*/ 265450 w 530712"/>
              <a:gd name="connsiteY7" fmla="*/ 281106 h 294528"/>
              <a:gd name="connsiteX8" fmla="*/ 517421 w 530712"/>
              <a:gd name="connsiteY8" fmla="*/ 147264 h 294528"/>
              <a:gd name="connsiteX9" fmla="*/ 265262 w 530712"/>
              <a:gd name="connsiteY9" fmla="*/ 13235 h 294528"/>
              <a:gd name="connsiteX10" fmla="*/ 218650 w 530712"/>
              <a:gd name="connsiteY10" fmla="*/ 161431 h 294528"/>
              <a:gd name="connsiteX11" fmla="*/ 166421 w 530712"/>
              <a:gd name="connsiteY11" fmla="*/ 161431 h 294528"/>
              <a:gd name="connsiteX12" fmla="*/ 184954 w 530712"/>
              <a:gd name="connsiteY12" fmla="*/ 180259 h 294528"/>
              <a:gd name="connsiteX13" fmla="*/ 199930 w 530712"/>
              <a:gd name="connsiteY13" fmla="*/ 171125 h 294528"/>
              <a:gd name="connsiteX14" fmla="*/ 216965 w 530712"/>
              <a:gd name="connsiteY14" fmla="*/ 171125 h 294528"/>
              <a:gd name="connsiteX15" fmla="*/ 184205 w 530712"/>
              <a:gd name="connsiteY15" fmla="*/ 193867 h 294528"/>
              <a:gd name="connsiteX16" fmla="*/ 148075 w 530712"/>
              <a:gd name="connsiteY16" fmla="*/ 156957 h 294528"/>
              <a:gd name="connsiteX17" fmla="*/ 184205 w 530712"/>
              <a:gd name="connsiteY17" fmla="*/ 119862 h 294528"/>
              <a:gd name="connsiteX18" fmla="*/ 218650 w 530712"/>
              <a:gd name="connsiteY18" fmla="*/ 161431 h 294528"/>
              <a:gd name="connsiteX19" fmla="*/ 183830 w 530712"/>
              <a:gd name="connsiteY19" fmla="*/ 132910 h 294528"/>
              <a:gd name="connsiteX20" fmla="*/ 166608 w 530712"/>
              <a:gd name="connsiteY20" fmla="*/ 149315 h 294528"/>
              <a:gd name="connsiteX21" fmla="*/ 200491 w 530712"/>
              <a:gd name="connsiteY21" fmla="*/ 149315 h 294528"/>
              <a:gd name="connsiteX22" fmla="*/ 183830 w 530712"/>
              <a:gd name="connsiteY22" fmla="*/ 132910 h 294528"/>
              <a:gd name="connsiteX23" fmla="*/ 444787 w 530712"/>
              <a:gd name="connsiteY23" fmla="*/ 161431 h 294528"/>
              <a:gd name="connsiteX24" fmla="*/ 392558 w 530712"/>
              <a:gd name="connsiteY24" fmla="*/ 161431 h 294528"/>
              <a:gd name="connsiteX25" fmla="*/ 411091 w 530712"/>
              <a:gd name="connsiteY25" fmla="*/ 180259 h 294528"/>
              <a:gd name="connsiteX26" fmla="*/ 426067 w 530712"/>
              <a:gd name="connsiteY26" fmla="*/ 171125 h 294528"/>
              <a:gd name="connsiteX27" fmla="*/ 443102 w 530712"/>
              <a:gd name="connsiteY27" fmla="*/ 171125 h 294528"/>
              <a:gd name="connsiteX28" fmla="*/ 410342 w 530712"/>
              <a:gd name="connsiteY28" fmla="*/ 193867 h 294528"/>
              <a:gd name="connsiteX29" fmla="*/ 374213 w 530712"/>
              <a:gd name="connsiteY29" fmla="*/ 156957 h 294528"/>
              <a:gd name="connsiteX30" fmla="*/ 410342 w 530712"/>
              <a:gd name="connsiteY30" fmla="*/ 119862 h 294528"/>
              <a:gd name="connsiteX31" fmla="*/ 444787 w 530712"/>
              <a:gd name="connsiteY31" fmla="*/ 161431 h 294528"/>
              <a:gd name="connsiteX32" fmla="*/ 409968 w 530712"/>
              <a:gd name="connsiteY32" fmla="*/ 132910 h 294528"/>
              <a:gd name="connsiteX33" fmla="*/ 392746 w 530712"/>
              <a:gd name="connsiteY33" fmla="*/ 149315 h 294528"/>
              <a:gd name="connsiteX34" fmla="*/ 426629 w 530712"/>
              <a:gd name="connsiteY34" fmla="*/ 149315 h 294528"/>
              <a:gd name="connsiteX35" fmla="*/ 409968 w 530712"/>
              <a:gd name="connsiteY35" fmla="*/ 132910 h 294528"/>
              <a:gd name="connsiteX36" fmla="*/ 56909 w 530712"/>
              <a:gd name="connsiteY36" fmla="*/ 191816 h 294528"/>
              <a:gd name="connsiteX37" fmla="*/ 76378 w 530712"/>
              <a:gd name="connsiteY37" fmla="*/ 191816 h 294528"/>
              <a:gd name="connsiteX38" fmla="*/ 76378 w 530712"/>
              <a:gd name="connsiteY38" fmla="*/ 150060 h 294528"/>
              <a:gd name="connsiteX39" fmla="*/ 118310 w 530712"/>
              <a:gd name="connsiteY39" fmla="*/ 150060 h 294528"/>
              <a:gd name="connsiteX40" fmla="*/ 118310 w 530712"/>
              <a:gd name="connsiteY40" fmla="*/ 192002 h 294528"/>
              <a:gd name="connsiteX41" fmla="*/ 137779 w 530712"/>
              <a:gd name="connsiteY41" fmla="*/ 192002 h 294528"/>
              <a:gd name="connsiteX42" fmla="*/ 137779 w 530712"/>
              <a:gd name="connsiteY42" fmla="*/ 94510 h 294528"/>
              <a:gd name="connsiteX43" fmla="*/ 118310 w 530712"/>
              <a:gd name="connsiteY43" fmla="*/ 94510 h 294528"/>
              <a:gd name="connsiteX44" fmla="*/ 118310 w 530712"/>
              <a:gd name="connsiteY44" fmla="*/ 134402 h 294528"/>
              <a:gd name="connsiteX45" fmla="*/ 76378 w 530712"/>
              <a:gd name="connsiteY45" fmla="*/ 134402 h 294528"/>
              <a:gd name="connsiteX46" fmla="*/ 76378 w 530712"/>
              <a:gd name="connsiteY46" fmla="*/ 94510 h 294528"/>
              <a:gd name="connsiteX47" fmla="*/ 56909 w 530712"/>
              <a:gd name="connsiteY47" fmla="*/ 94510 h 294528"/>
              <a:gd name="connsiteX48" fmla="*/ 56909 w 530712"/>
              <a:gd name="connsiteY48" fmla="*/ 191816 h 294528"/>
              <a:gd name="connsiteX49" fmla="*/ 229507 w 530712"/>
              <a:gd name="connsiteY49" fmla="*/ 191816 h 294528"/>
              <a:gd name="connsiteX50" fmla="*/ 247666 w 530712"/>
              <a:gd name="connsiteY50" fmla="*/ 191816 h 294528"/>
              <a:gd name="connsiteX51" fmla="*/ 247666 w 530712"/>
              <a:gd name="connsiteY51" fmla="*/ 153788 h 294528"/>
              <a:gd name="connsiteX52" fmla="*/ 263203 w 530712"/>
              <a:gd name="connsiteY52" fmla="*/ 133656 h 294528"/>
              <a:gd name="connsiteX53" fmla="*/ 276307 w 530712"/>
              <a:gd name="connsiteY53" fmla="*/ 150992 h 294528"/>
              <a:gd name="connsiteX54" fmla="*/ 276307 w 530712"/>
              <a:gd name="connsiteY54" fmla="*/ 191816 h 294528"/>
              <a:gd name="connsiteX55" fmla="*/ 294466 w 530712"/>
              <a:gd name="connsiteY55" fmla="*/ 191816 h 294528"/>
              <a:gd name="connsiteX56" fmla="*/ 294466 w 530712"/>
              <a:gd name="connsiteY56" fmla="*/ 148569 h 294528"/>
              <a:gd name="connsiteX57" fmla="*/ 268632 w 530712"/>
              <a:gd name="connsiteY57" fmla="*/ 119675 h 294528"/>
              <a:gd name="connsiteX58" fmla="*/ 247104 w 530712"/>
              <a:gd name="connsiteY58" fmla="*/ 131419 h 294528"/>
              <a:gd name="connsiteX59" fmla="*/ 246730 w 530712"/>
              <a:gd name="connsiteY59" fmla="*/ 131419 h 294528"/>
              <a:gd name="connsiteX60" fmla="*/ 246730 w 530712"/>
              <a:gd name="connsiteY60" fmla="*/ 121539 h 294528"/>
              <a:gd name="connsiteX61" fmla="*/ 229507 w 530712"/>
              <a:gd name="connsiteY61" fmla="*/ 121539 h 294528"/>
              <a:gd name="connsiteX62" fmla="*/ 229507 w 530712"/>
              <a:gd name="connsiteY62" fmla="*/ 191816 h 294528"/>
              <a:gd name="connsiteX63" fmla="*/ 310003 w 530712"/>
              <a:gd name="connsiteY63" fmla="*/ 191816 h 294528"/>
              <a:gd name="connsiteX64" fmla="*/ 328162 w 530712"/>
              <a:gd name="connsiteY64" fmla="*/ 191816 h 294528"/>
              <a:gd name="connsiteX65" fmla="*/ 328162 w 530712"/>
              <a:gd name="connsiteY65" fmla="*/ 153788 h 294528"/>
              <a:gd name="connsiteX66" fmla="*/ 355118 w 530712"/>
              <a:gd name="connsiteY66" fmla="*/ 191816 h 294528"/>
              <a:gd name="connsiteX67" fmla="*/ 377770 w 530712"/>
              <a:gd name="connsiteY67" fmla="*/ 191816 h 294528"/>
              <a:gd name="connsiteX68" fmla="*/ 348192 w 530712"/>
              <a:gd name="connsiteY68" fmla="*/ 152483 h 294528"/>
              <a:gd name="connsiteX69" fmla="*/ 374400 w 530712"/>
              <a:gd name="connsiteY69" fmla="*/ 121539 h 294528"/>
              <a:gd name="connsiteX70" fmla="*/ 352685 w 530712"/>
              <a:gd name="connsiteY70" fmla="*/ 121539 h 294528"/>
              <a:gd name="connsiteX71" fmla="*/ 328162 w 530712"/>
              <a:gd name="connsiteY71" fmla="*/ 151924 h 294528"/>
              <a:gd name="connsiteX72" fmla="*/ 328162 w 530712"/>
              <a:gd name="connsiteY72" fmla="*/ 94510 h 294528"/>
              <a:gd name="connsiteX73" fmla="*/ 310003 w 530712"/>
              <a:gd name="connsiteY73" fmla="*/ 94510 h 294528"/>
              <a:gd name="connsiteX74" fmla="*/ 310003 w 530712"/>
              <a:gd name="connsiteY74" fmla="*/ 191816 h 294528"/>
              <a:gd name="connsiteX75" fmla="*/ 455458 w 530712"/>
              <a:gd name="connsiteY75" fmla="*/ 191816 h 294528"/>
              <a:gd name="connsiteX76" fmla="*/ 473616 w 530712"/>
              <a:gd name="connsiteY76" fmla="*/ 191816 h 294528"/>
              <a:gd name="connsiteX77" fmla="*/ 473616 w 530712"/>
              <a:gd name="connsiteY77" fmla="*/ 94510 h 294528"/>
              <a:gd name="connsiteX78" fmla="*/ 455458 w 530712"/>
              <a:gd name="connsiteY78" fmla="*/ 94510 h 294528"/>
              <a:gd name="connsiteX79" fmla="*/ 455458 w 530712"/>
              <a:gd name="connsiteY79" fmla="*/ 191816 h 294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530712" h="294528">
                <a:moveTo>
                  <a:pt x="265262" y="0"/>
                </a:moveTo>
                <a:cubicBezTo>
                  <a:pt x="411840" y="0"/>
                  <a:pt x="530712" y="65989"/>
                  <a:pt x="530712" y="147264"/>
                </a:cubicBezTo>
                <a:cubicBezTo>
                  <a:pt x="530712" y="228539"/>
                  <a:pt x="411840" y="294528"/>
                  <a:pt x="265450" y="294528"/>
                </a:cubicBezTo>
                <a:cubicBezTo>
                  <a:pt x="118872" y="294528"/>
                  <a:pt x="0" y="228539"/>
                  <a:pt x="0" y="147264"/>
                </a:cubicBezTo>
                <a:cubicBezTo>
                  <a:pt x="0" y="65989"/>
                  <a:pt x="118872" y="0"/>
                  <a:pt x="265262" y="0"/>
                </a:cubicBezTo>
                <a:close/>
                <a:moveTo>
                  <a:pt x="265262" y="13235"/>
                </a:moveTo>
                <a:cubicBezTo>
                  <a:pt x="126360" y="13235"/>
                  <a:pt x="13478" y="73446"/>
                  <a:pt x="13478" y="147264"/>
                </a:cubicBezTo>
                <a:cubicBezTo>
                  <a:pt x="13478" y="221082"/>
                  <a:pt x="126360" y="281106"/>
                  <a:pt x="265450" y="281106"/>
                </a:cubicBezTo>
                <a:cubicBezTo>
                  <a:pt x="404539" y="281106"/>
                  <a:pt x="517421" y="221082"/>
                  <a:pt x="517421" y="147264"/>
                </a:cubicBezTo>
                <a:cubicBezTo>
                  <a:pt x="517234" y="73446"/>
                  <a:pt x="404352" y="13235"/>
                  <a:pt x="265262" y="13235"/>
                </a:cubicBezTo>
                <a:close/>
                <a:moveTo>
                  <a:pt x="218650" y="161431"/>
                </a:moveTo>
                <a:lnTo>
                  <a:pt x="166421" y="161431"/>
                </a:lnTo>
                <a:cubicBezTo>
                  <a:pt x="166982" y="174293"/>
                  <a:pt x="174283" y="180259"/>
                  <a:pt x="184954" y="180259"/>
                </a:cubicBezTo>
                <a:cubicBezTo>
                  <a:pt x="193003" y="180259"/>
                  <a:pt x="198432" y="175785"/>
                  <a:pt x="199930" y="171125"/>
                </a:cubicBezTo>
                <a:lnTo>
                  <a:pt x="216965" y="171125"/>
                </a:lnTo>
                <a:cubicBezTo>
                  <a:pt x="212472" y="186597"/>
                  <a:pt x="199930" y="193867"/>
                  <a:pt x="184205" y="193867"/>
                </a:cubicBezTo>
                <a:cubicBezTo>
                  <a:pt x="161928" y="193867"/>
                  <a:pt x="148075" y="178581"/>
                  <a:pt x="148075" y="156957"/>
                </a:cubicBezTo>
                <a:cubicBezTo>
                  <a:pt x="148075" y="135893"/>
                  <a:pt x="162677" y="119862"/>
                  <a:pt x="184205" y="119862"/>
                </a:cubicBezTo>
                <a:cubicBezTo>
                  <a:pt x="208541" y="119675"/>
                  <a:pt x="220147" y="139808"/>
                  <a:pt x="218650" y="161431"/>
                </a:cubicBezTo>
                <a:close/>
                <a:moveTo>
                  <a:pt x="183830" y="132910"/>
                </a:moveTo>
                <a:cubicBezTo>
                  <a:pt x="172973" y="132910"/>
                  <a:pt x="167357" y="140180"/>
                  <a:pt x="166608" y="149315"/>
                </a:cubicBezTo>
                <a:lnTo>
                  <a:pt x="200491" y="149315"/>
                </a:lnTo>
                <a:cubicBezTo>
                  <a:pt x="199181" y="139621"/>
                  <a:pt x="195062" y="132910"/>
                  <a:pt x="183830" y="132910"/>
                </a:cubicBezTo>
                <a:close/>
                <a:moveTo>
                  <a:pt x="444787" y="161431"/>
                </a:moveTo>
                <a:lnTo>
                  <a:pt x="392558" y="161431"/>
                </a:lnTo>
                <a:cubicBezTo>
                  <a:pt x="393120" y="174293"/>
                  <a:pt x="400421" y="180259"/>
                  <a:pt x="411091" y="180259"/>
                </a:cubicBezTo>
                <a:cubicBezTo>
                  <a:pt x="419141" y="180259"/>
                  <a:pt x="424570" y="175785"/>
                  <a:pt x="426067" y="171125"/>
                </a:cubicBezTo>
                <a:lnTo>
                  <a:pt x="443102" y="171125"/>
                </a:lnTo>
                <a:cubicBezTo>
                  <a:pt x="438797" y="186597"/>
                  <a:pt x="426067" y="193867"/>
                  <a:pt x="410342" y="193867"/>
                </a:cubicBezTo>
                <a:cubicBezTo>
                  <a:pt x="388066" y="193867"/>
                  <a:pt x="374213" y="178581"/>
                  <a:pt x="374213" y="156957"/>
                </a:cubicBezTo>
                <a:cubicBezTo>
                  <a:pt x="374213" y="135893"/>
                  <a:pt x="388814" y="119862"/>
                  <a:pt x="410342" y="119862"/>
                </a:cubicBezTo>
                <a:cubicBezTo>
                  <a:pt x="434491" y="119675"/>
                  <a:pt x="446098" y="139808"/>
                  <a:pt x="444787" y="161431"/>
                </a:cubicBezTo>
                <a:close/>
                <a:moveTo>
                  <a:pt x="409968" y="132910"/>
                </a:moveTo>
                <a:cubicBezTo>
                  <a:pt x="399110" y="132910"/>
                  <a:pt x="393494" y="140180"/>
                  <a:pt x="392746" y="149315"/>
                </a:cubicBezTo>
                <a:lnTo>
                  <a:pt x="426629" y="149315"/>
                </a:lnTo>
                <a:cubicBezTo>
                  <a:pt x="425318" y="139621"/>
                  <a:pt x="421200" y="132910"/>
                  <a:pt x="409968" y="132910"/>
                </a:cubicBezTo>
                <a:close/>
                <a:moveTo>
                  <a:pt x="56909" y="191816"/>
                </a:moveTo>
                <a:lnTo>
                  <a:pt x="76378" y="191816"/>
                </a:lnTo>
                <a:lnTo>
                  <a:pt x="76378" y="150060"/>
                </a:lnTo>
                <a:lnTo>
                  <a:pt x="118310" y="150060"/>
                </a:lnTo>
                <a:lnTo>
                  <a:pt x="118310" y="192002"/>
                </a:lnTo>
                <a:lnTo>
                  <a:pt x="137779" y="192002"/>
                </a:lnTo>
                <a:lnTo>
                  <a:pt x="137779" y="94510"/>
                </a:lnTo>
                <a:lnTo>
                  <a:pt x="118310" y="94510"/>
                </a:lnTo>
                <a:lnTo>
                  <a:pt x="118310" y="134402"/>
                </a:lnTo>
                <a:lnTo>
                  <a:pt x="76378" y="134402"/>
                </a:lnTo>
                <a:lnTo>
                  <a:pt x="76378" y="94510"/>
                </a:lnTo>
                <a:lnTo>
                  <a:pt x="56909" y="94510"/>
                </a:lnTo>
                <a:lnTo>
                  <a:pt x="56909" y="191816"/>
                </a:lnTo>
                <a:close/>
                <a:moveTo>
                  <a:pt x="229507" y="191816"/>
                </a:moveTo>
                <a:lnTo>
                  <a:pt x="247666" y="191816"/>
                </a:lnTo>
                <a:lnTo>
                  <a:pt x="247666" y="153788"/>
                </a:lnTo>
                <a:cubicBezTo>
                  <a:pt x="247666" y="139435"/>
                  <a:pt x="252720" y="133656"/>
                  <a:pt x="263203" y="133656"/>
                </a:cubicBezTo>
                <a:cubicBezTo>
                  <a:pt x="272189" y="133656"/>
                  <a:pt x="276307" y="139435"/>
                  <a:pt x="276307" y="150992"/>
                </a:cubicBezTo>
                <a:lnTo>
                  <a:pt x="276307" y="191816"/>
                </a:lnTo>
                <a:lnTo>
                  <a:pt x="294466" y="191816"/>
                </a:lnTo>
                <a:lnTo>
                  <a:pt x="294466" y="148569"/>
                </a:lnTo>
                <a:cubicBezTo>
                  <a:pt x="294466" y="131233"/>
                  <a:pt x="289224" y="119675"/>
                  <a:pt x="268632" y="119675"/>
                </a:cubicBezTo>
                <a:cubicBezTo>
                  <a:pt x="260395" y="119675"/>
                  <a:pt x="251971" y="123404"/>
                  <a:pt x="247104" y="131419"/>
                </a:cubicBezTo>
                <a:lnTo>
                  <a:pt x="246730" y="131419"/>
                </a:lnTo>
                <a:lnTo>
                  <a:pt x="246730" y="121539"/>
                </a:lnTo>
                <a:lnTo>
                  <a:pt x="229507" y="121539"/>
                </a:lnTo>
                <a:lnTo>
                  <a:pt x="229507" y="191816"/>
                </a:lnTo>
                <a:close/>
                <a:moveTo>
                  <a:pt x="310003" y="191816"/>
                </a:moveTo>
                <a:lnTo>
                  <a:pt x="328162" y="191816"/>
                </a:lnTo>
                <a:lnTo>
                  <a:pt x="328162" y="153788"/>
                </a:lnTo>
                <a:lnTo>
                  <a:pt x="355118" y="191816"/>
                </a:lnTo>
                <a:lnTo>
                  <a:pt x="377770" y="191816"/>
                </a:lnTo>
                <a:lnTo>
                  <a:pt x="348192" y="152483"/>
                </a:lnTo>
                <a:lnTo>
                  <a:pt x="374400" y="121539"/>
                </a:lnTo>
                <a:lnTo>
                  <a:pt x="352685" y="121539"/>
                </a:lnTo>
                <a:lnTo>
                  <a:pt x="328162" y="151924"/>
                </a:lnTo>
                <a:lnTo>
                  <a:pt x="328162" y="94510"/>
                </a:lnTo>
                <a:lnTo>
                  <a:pt x="310003" y="94510"/>
                </a:lnTo>
                <a:lnTo>
                  <a:pt x="310003" y="191816"/>
                </a:lnTo>
                <a:close/>
                <a:moveTo>
                  <a:pt x="455458" y="191816"/>
                </a:moveTo>
                <a:lnTo>
                  <a:pt x="473616" y="191816"/>
                </a:lnTo>
                <a:lnTo>
                  <a:pt x="473616" y="94510"/>
                </a:lnTo>
                <a:lnTo>
                  <a:pt x="455458" y="94510"/>
                </a:lnTo>
                <a:lnTo>
                  <a:pt x="455458" y="191816"/>
                </a:lnTo>
                <a:close/>
              </a:path>
            </a:pathLst>
          </a:custGeom>
          <a:solidFill>
            <a:srgbClr val="FFFFFF"/>
          </a:solidFill>
          <a:ln w="184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405513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d_Background_Arrows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607838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on background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960487" y="3665771"/>
            <a:ext cx="5858617" cy="684902"/>
          </a:xfrm>
        </p:spPr>
        <p:txBody>
          <a:bodyPr anchor="b"/>
          <a:lstStyle>
            <a:lvl1pPr>
              <a:defRPr sz="4599" b="0" i="0" cap="all" baseline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noProof="0" dirty="0"/>
              <a:t>Click to add title</a:t>
            </a:r>
          </a:p>
        </p:txBody>
      </p:sp>
      <p:sp>
        <p:nvSpPr>
          <p:cNvPr id="4" name="Picture 8">
            <a:extLst>
              <a:ext uri="{FF2B5EF4-FFF2-40B4-BE49-F238E27FC236}">
                <a16:creationId xmlns:a16="http://schemas.microsoft.com/office/drawing/2014/main" xmlns="" id="{720459BA-BE4C-4848-A173-14A773B94DF3}"/>
              </a:ext>
            </a:extLst>
          </p:cNvPr>
          <p:cNvSpPr/>
          <p:nvPr userDrawn="1"/>
        </p:nvSpPr>
        <p:spPr>
          <a:xfrm>
            <a:off x="8499682" y="4693789"/>
            <a:ext cx="530712" cy="294528"/>
          </a:xfrm>
          <a:custGeom>
            <a:avLst/>
            <a:gdLst>
              <a:gd name="connsiteX0" fmla="*/ 265262 w 530712"/>
              <a:gd name="connsiteY0" fmla="*/ 0 h 294528"/>
              <a:gd name="connsiteX1" fmla="*/ 530712 w 530712"/>
              <a:gd name="connsiteY1" fmla="*/ 147264 h 294528"/>
              <a:gd name="connsiteX2" fmla="*/ 265450 w 530712"/>
              <a:gd name="connsiteY2" fmla="*/ 294528 h 294528"/>
              <a:gd name="connsiteX3" fmla="*/ 0 w 530712"/>
              <a:gd name="connsiteY3" fmla="*/ 147264 h 294528"/>
              <a:gd name="connsiteX4" fmla="*/ 265262 w 530712"/>
              <a:gd name="connsiteY4" fmla="*/ 0 h 294528"/>
              <a:gd name="connsiteX5" fmla="*/ 265262 w 530712"/>
              <a:gd name="connsiteY5" fmla="*/ 13235 h 294528"/>
              <a:gd name="connsiteX6" fmla="*/ 13478 w 530712"/>
              <a:gd name="connsiteY6" fmla="*/ 147264 h 294528"/>
              <a:gd name="connsiteX7" fmla="*/ 265450 w 530712"/>
              <a:gd name="connsiteY7" fmla="*/ 281106 h 294528"/>
              <a:gd name="connsiteX8" fmla="*/ 517421 w 530712"/>
              <a:gd name="connsiteY8" fmla="*/ 147264 h 294528"/>
              <a:gd name="connsiteX9" fmla="*/ 265262 w 530712"/>
              <a:gd name="connsiteY9" fmla="*/ 13235 h 294528"/>
              <a:gd name="connsiteX10" fmla="*/ 218650 w 530712"/>
              <a:gd name="connsiteY10" fmla="*/ 161431 h 294528"/>
              <a:gd name="connsiteX11" fmla="*/ 166421 w 530712"/>
              <a:gd name="connsiteY11" fmla="*/ 161431 h 294528"/>
              <a:gd name="connsiteX12" fmla="*/ 184954 w 530712"/>
              <a:gd name="connsiteY12" fmla="*/ 180259 h 294528"/>
              <a:gd name="connsiteX13" fmla="*/ 199930 w 530712"/>
              <a:gd name="connsiteY13" fmla="*/ 171125 h 294528"/>
              <a:gd name="connsiteX14" fmla="*/ 216965 w 530712"/>
              <a:gd name="connsiteY14" fmla="*/ 171125 h 294528"/>
              <a:gd name="connsiteX15" fmla="*/ 184205 w 530712"/>
              <a:gd name="connsiteY15" fmla="*/ 193867 h 294528"/>
              <a:gd name="connsiteX16" fmla="*/ 148075 w 530712"/>
              <a:gd name="connsiteY16" fmla="*/ 156957 h 294528"/>
              <a:gd name="connsiteX17" fmla="*/ 184205 w 530712"/>
              <a:gd name="connsiteY17" fmla="*/ 119862 h 294528"/>
              <a:gd name="connsiteX18" fmla="*/ 218650 w 530712"/>
              <a:gd name="connsiteY18" fmla="*/ 161431 h 294528"/>
              <a:gd name="connsiteX19" fmla="*/ 183830 w 530712"/>
              <a:gd name="connsiteY19" fmla="*/ 132910 h 294528"/>
              <a:gd name="connsiteX20" fmla="*/ 166608 w 530712"/>
              <a:gd name="connsiteY20" fmla="*/ 149315 h 294528"/>
              <a:gd name="connsiteX21" fmla="*/ 200491 w 530712"/>
              <a:gd name="connsiteY21" fmla="*/ 149315 h 294528"/>
              <a:gd name="connsiteX22" fmla="*/ 183830 w 530712"/>
              <a:gd name="connsiteY22" fmla="*/ 132910 h 294528"/>
              <a:gd name="connsiteX23" fmla="*/ 444787 w 530712"/>
              <a:gd name="connsiteY23" fmla="*/ 161431 h 294528"/>
              <a:gd name="connsiteX24" fmla="*/ 392558 w 530712"/>
              <a:gd name="connsiteY24" fmla="*/ 161431 h 294528"/>
              <a:gd name="connsiteX25" fmla="*/ 411091 w 530712"/>
              <a:gd name="connsiteY25" fmla="*/ 180259 h 294528"/>
              <a:gd name="connsiteX26" fmla="*/ 426067 w 530712"/>
              <a:gd name="connsiteY26" fmla="*/ 171125 h 294528"/>
              <a:gd name="connsiteX27" fmla="*/ 443102 w 530712"/>
              <a:gd name="connsiteY27" fmla="*/ 171125 h 294528"/>
              <a:gd name="connsiteX28" fmla="*/ 410342 w 530712"/>
              <a:gd name="connsiteY28" fmla="*/ 193867 h 294528"/>
              <a:gd name="connsiteX29" fmla="*/ 374213 w 530712"/>
              <a:gd name="connsiteY29" fmla="*/ 156957 h 294528"/>
              <a:gd name="connsiteX30" fmla="*/ 410342 w 530712"/>
              <a:gd name="connsiteY30" fmla="*/ 119862 h 294528"/>
              <a:gd name="connsiteX31" fmla="*/ 444787 w 530712"/>
              <a:gd name="connsiteY31" fmla="*/ 161431 h 294528"/>
              <a:gd name="connsiteX32" fmla="*/ 409968 w 530712"/>
              <a:gd name="connsiteY32" fmla="*/ 132910 h 294528"/>
              <a:gd name="connsiteX33" fmla="*/ 392746 w 530712"/>
              <a:gd name="connsiteY33" fmla="*/ 149315 h 294528"/>
              <a:gd name="connsiteX34" fmla="*/ 426629 w 530712"/>
              <a:gd name="connsiteY34" fmla="*/ 149315 h 294528"/>
              <a:gd name="connsiteX35" fmla="*/ 409968 w 530712"/>
              <a:gd name="connsiteY35" fmla="*/ 132910 h 294528"/>
              <a:gd name="connsiteX36" fmla="*/ 56909 w 530712"/>
              <a:gd name="connsiteY36" fmla="*/ 191816 h 294528"/>
              <a:gd name="connsiteX37" fmla="*/ 76378 w 530712"/>
              <a:gd name="connsiteY37" fmla="*/ 191816 h 294528"/>
              <a:gd name="connsiteX38" fmla="*/ 76378 w 530712"/>
              <a:gd name="connsiteY38" fmla="*/ 150060 h 294528"/>
              <a:gd name="connsiteX39" fmla="*/ 118310 w 530712"/>
              <a:gd name="connsiteY39" fmla="*/ 150060 h 294528"/>
              <a:gd name="connsiteX40" fmla="*/ 118310 w 530712"/>
              <a:gd name="connsiteY40" fmla="*/ 192002 h 294528"/>
              <a:gd name="connsiteX41" fmla="*/ 137779 w 530712"/>
              <a:gd name="connsiteY41" fmla="*/ 192002 h 294528"/>
              <a:gd name="connsiteX42" fmla="*/ 137779 w 530712"/>
              <a:gd name="connsiteY42" fmla="*/ 94510 h 294528"/>
              <a:gd name="connsiteX43" fmla="*/ 118310 w 530712"/>
              <a:gd name="connsiteY43" fmla="*/ 94510 h 294528"/>
              <a:gd name="connsiteX44" fmla="*/ 118310 w 530712"/>
              <a:gd name="connsiteY44" fmla="*/ 134402 h 294528"/>
              <a:gd name="connsiteX45" fmla="*/ 76378 w 530712"/>
              <a:gd name="connsiteY45" fmla="*/ 134402 h 294528"/>
              <a:gd name="connsiteX46" fmla="*/ 76378 w 530712"/>
              <a:gd name="connsiteY46" fmla="*/ 94510 h 294528"/>
              <a:gd name="connsiteX47" fmla="*/ 56909 w 530712"/>
              <a:gd name="connsiteY47" fmla="*/ 94510 h 294528"/>
              <a:gd name="connsiteX48" fmla="*/ 56909 w 530712"/>
              <a:gd name="connsiteY48" fmla="*/ 191816 h 294528"/>
              <a:gd name="connsiteX49" fmla="*/ 229507 w 530712"/>
              <a:gd name="connsiteY49" fmla="*/ 191816 h 294528"/>
              <a:gd name="connsiteX50" fmla="*/ 247666 w 530712"/>
              <a:gd name="connsiteY50" fmla="*/ 191816 h 294528"/>
              <a:gd name="connsiteX51" fmla="*/ 247666 w 530712"/>
              <a:gd name="connsiteY51" fmla="*/ 153788 h 294528"/>
              <a:gd name="connsiteX52" fmla="*/ 263203 w 530712"/>
              <a:gd name="connsiteY52" fmla="*/ 133656 h 294528"/>
              <a:gd name="connsiteX53" fmla="*/ 276307 w 530712"/>
              <a:gd name="connsiteY53" fmla="*/ 150992 h 294528"/>
              <a:gd name="connsiteX54" fmla="*/ 276307 w 530712"/>
              <a:gd name="connsiteY54" fmla="*/ 191816 h 294528"/>
              <a:gd name="connsiteX55" fmla="*/ 294466 w 530712"/>
              <a:gd name="connsiteY55" fmla="*/ 191816 h 294528"/>
              <a:gd name="connsiteX56" fmla="*/ 294466 w 530712"/>
              <a:gd name="connsiteY56" fmla="*/ 148569 h 294528"/>
              <a:gd name="connsiteX57" fmla="*/ 268632 w 530712"/>
              <a:gd name="connsiteY57" fmla="*/ 119675 h 294528"/>
              <a:gd name="connsiteX58" fmla="*/ 247104 w 530712"/>
              <a:gd name="connsiteY58" fmla="*/ 131419 h 294528"/>
              <a:gd name="connsiteX59" fmla="*/ 246730 w 530712"/>
              <a:gd name="connsiteY59" fmla="*/ 131419 h 294528"/>
              <a:gd name="connsiteX60" fmla="*/ 246730 w 530712"/>
              <a:gd name="connsiteY60" fmla="*/ 121539 h 294528"/>
              <a:gd name="connsiteX61" fmla="*/ 229507 w 530712"/>
              <a:gd name="connsiteY61" fmla="*/ 121539 h 294528"/>
              <a:gd name="connsiteX62" fmla="*/ 229507 w 530712"/>
              <a:gd name="connsiteY62" fmla="*/ 191816 h 294528"/>
              <a:gd name="connsiteX63" fmla="*/ 310003 w 530712"/>
              <a:gd name="connsiteY63" fmla="*/ 191816 h 294528"/>
              <a:gd name="connsiteX64" fmla="*/ 328162 w 530712"/>
              <a:gd name="connsiteY64" fmla="*/ 191816 h 294528"/>
              <a:gd name="connsiteX65" fmla="*/ 328162 w 530712"/>
              <a:gd name="connsiteY65" fmla="*/ 153788 h 294528"/>
              <a:gd name="connsiteX66" fmla="*/ 355118 w 530712"/>
              <a:gd name="connsiteY66" fmla="*/ 191816 h 294528"/>
              <a:gd name="connsiteX67" fmla="*/ 377770 w 530712"/>
              <a:gd name="connsiteY67" fmla="*/ 191816 h 294528"/>
              <a:gd name="connsiteX68" fmla="*/ 348192 w 530712"/>
              <a:gd name="connsiteY68" fmla="*/ 152483 h 294528"/>
              <a:gd name="connsiteX69" fmla="*/ 374400 w 530712"/>
              <a:gd name="connsiteY69" fmla="*/ 121539 h 294528"/>
              <a:gd name="connsiteX70" fmla="*/ 352685 w 530712"/>
              <a:gd name="connsiteY70" fmla="*/ 121539 h 294528"/>
              <a:gd name="connsiteX71" fmla="*/ 328162 w 530712"/>
              <a:gd name="connsiteY71" fmla="*/ 151924 h 294528"/>
              <a:gd name="connsiteX72" fmla="*/ 328162 w 530712"/>
              <a:gd name="connsiteY72" fmla="*/ 94510 h 294528"/>
              <a:gd name="connsiteX73" fmla="*/ 310003 w 530712"/>
              <a:gd name="connsiteY73" fmla="*/ 94510 h 294528"/>
              <a:gd name="connsiteX74" fmla="*/ 310003 w 530712"/>
              <a:gd name="connsiteY74" fmla="*/ 191816 h 294528"/>
              <a:gd name="connsiteX75" fmla="*/ 455458 w 530712"/>
              <a:gd name="connsiteY75" fmla="*/ 191816 h 294528"/>
              <a:gd name="connsiteX76" fmla="*/ 473616 w 530712"/>
              <a:gd name="connsiteY76" fmla="*/ 191816 h 294528"/>
              <a:gd name="connsiteX77" fmla="*/ 473616 w 530712"/>
              <a:gd name="connsiteY77" fmla="*/ 94510 h 294528"/>
              <a:gd name="connsiteX78" fmla="*/ 455458 w 530712"/>
              <a:gd name="connsiteY78" fmla="*/ 94510 h 294528"/>
              <a:gd name="connsiteX79" fmla="*/ 455458 w 530712"/>
              <a:gd name="connsiteY79" fmla="*/ 191816 h 294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530712" h="294528">
                <a:moveTo>
                  <a:pt x="265262" y="0"/>
                </a:moveTo>
                <a:cubicBezTo>
                  <a:pt x="411840" y="0"/>
                  <a:pt x="530712" y="65989"/>
                  <a:pt x="530712" y="147264"/>
                </a:cubicBezTo>
                <a:cubicBezTo>
                  <a:pt x="530712" y="228539"/>
                  <a:pt x="411840" y="294528"/>
                  <a:pt x="265450" y="294528"/>
                </a:cubicBezTo>
                <a:cubicBezTo>
                  <a:pt x="118872" y="294528"/>
                  <a:pt x="0" y="228539"/>
                  <a:pt x="0" y="147264"/>
                </a:cubicBezTo>
                <a:cubicBezTo>
                  <a:pt x="0" y="65989"/>
                  <a:pt x="118872" y="0"/>
                  <a:pt x="265262" y="0"/>
                </a:cubicBezTo>
                <a:close/>
                <a:moveTo>
                  <a:pt x="265262" y="13235"/>
                </a:moveTo>
                <a:cubicBezTo>
                  <a:pt x="126360" y="13235"/>
                  <a:pt x="13478" y="73446"/>
                  <a:pt x="13478" y="147264"/>
                </a:cubicBezTo>
                <a:cubicBezTo>
                  <a:pt x="13478" y="221082"/>
                  <a:pt x="126360" y="281106"/>
                  <a:pt x="265450" y="281106"/>
                </a:cubicBezTo>
                <a:cubicBezTo>
                  <a:pt x="404539" y="281106"/>
                  <a:pt x="517421" y="221082"/>
                  <a:pt x="517421" y="147264"/>
                </a:cubicBezTo>
                <a:cubicBezTo>
                  <a:pt x="517234" y="73446"/>
                  <a:pt x="404352" y="13235"/>
                  <a:pt x="265262" y="13235"/>
                </a:cubicBezTo>
                <a:close/>
                <a:moveTo>
                  <a:pt x="218650" y="161431"/>
                </a:moveTo>
                <a:lnTo>
                  <a:pt x="166421" y="161431"/>
                </a:lnTo>
                <a:cubicBezTo>
                  <a:pt x="166982" y="174293"/>
                  <a:pt x="174283" y="180259"/>
                  <a:pt x="184954" y="180259"/>
                </a:cubicBezTo>
                <a:cubicBezTo>
                  <a:pt x="193003" y="180259"/>
                  <a:pt x="198432" y="175785"/>
                  <a:pt x="199930" y="171125"/>
                </a:cubicBezTo>
                <a:lnTo>
                  <a:pt x="216965" y="171125"/>
                </a:lnTo>
                <a:cubicBezTo>
                  <a:pt x="212472" y="186597"/>
                  <a:pt x="199930" y="193867"/>
                  <a:pt x="184205" y="193867"/>
                </a:cubicBezTo>
                <a:cubicBezTo>
                  <a:pt x="161928" y="193867"/>
                  <a:pt x="148075" y="178581"/>
                  <a:pt x="148075" y="156957"/>
                </a:cubicBezTo>
                <a:cubicBezTo>
                  <a:pt x="148075" y="135893"/>
                  <a:pt x="162677" y="119862"/>
                  <a:pt x="184205" y="119862"/>
                </a:cubicBezTo>
                <a:cubicBezTo>
                  <a:pt x="208541" y="119675"/>
                  <a:pt x="220147" y="139808"/>
                  <a:pt x="218650" y="161431"/>
                </a:cubicBezTo>
                <a:close/>
                <a:moveTo>
                  <a:pt x="183830" y="132910"/>
                </a:moveTo>
                <a:cubicBezTo>
                  <a:pt x="172973" y="132910"/>
                  <a:pt x="167357" y="140180"/>
                  <a:pt x="166608" y="149315"/>
                </a:cubicBezTo>
                <a:lnTo>
                  <a:pt x="200491" y="149315"/>
                </a:lnTo>
                <a:cubicBezTo>
                  <a:pt x="199181" y="139621"/>
                  <a:pt x="195062" y="132910"/>
                  <a:pt x="183830" y="132910"/>
                </a:cubicBezTo>
                <a:close/>
                <a:moveTo>
                  <a:pt x="444787" y="161431"/>
                </a:moveTo>
                <a:lnTo>
                  <a:pt x="392558" y="161431"/>
                </a:lnTo>
                <a:cubicBezTo>
                  <a:pt x="393120" y="174293"/>
                  <a:pt x="400421" y="180259"/>
                  <a:pt x="411091" y="180259"/>
                </a:cubicBezTo>
                <a:cubicBezTo>
                  <a:pt x="419141" y="180259"/>
                  <a:pt x="424570" y="175785"/>
                  <a:pt x="426067" y="171125"/>
                </a:cubicBezTo>
                <a:lnTo>
                  <a:pt x="443102" y="171125"/>
                </a:lnTo>
                <a:cubicBezTo>
                  <a:pt x="438797" y="186597"/>
                  <a:pt x="426067" y="193867"/>
                  <a:pt x="410342" y="193867"/>
                </a:cubicBezTo>
                <a:cubicBezTo>
                  <a:pt x="388066" y="193867"/>
                  <a:pt x="374213" y="178581"/>
                  <a:pt x="374213" y="156957"/>
                </a:cubicBezTo>
                <a:cubicBezTo>
                  <a:pt x="374213" y="135893"/>
                  <a:pt x="388814" y="119862"/>
                  <a:pt x="410342" y="119862"/>
                </a:cubicBezTo>
                <a:cubicBezTo>
                  <a:pt x="434491" y="119675"/>
                  <a:pt x="446098" y="139808"/>
                  <a:pt x="444787" y="161431"/>
                </a:cubicBezTo>
                <a:close/>
                <a:moveTo>
                  <a:pt x="409968" y="132910"/>
                </a:moveTo>
                <a:cubicBezTo>
                  <a:pt x="399110" y="132910"/>
                  <a:pt x="393494" y="140180"/>
                  <a:pt x="392746" y="149315"/>
                </a:cubicBezTo>
                <a:lnTo>
                  <a:pt x="426629" y="149315"/>
                </a:lnTo>
                <a:cubicBezTo>
                  <a:pt x="425318" y="139621"/>
                  <a:pt x="421200" y="132910"/>
                  <a:pt x="409968" y="132910"/>
                </a:cubicBezTo>
                <a:close/>
                <a:moveTo>
                  <a:pt x="56909" y="191816"/>
                </a:moveTo>
                <a:lnTo>
                  <a:pt x="76378" y="191816"/>
                </a:lnTo>
                <a:lnTo>
                  <a:pt x="76378" y="150060"/>
                </a:lnTo>
                <a:lnTo>
                  <a:pt x="118310" y="150060"/>
                </a:lnTo>
                <a:lnTo>
                  <a:pt x="118310" y="192002"/>
                </a:lnTo>
                <a:lnTo>
                  <a:pt x="137779" y="192002"/>
                </a:lnTo>
                <a:lnTo>
                  <a:pt x="137779" y="94510"/>
                </a:lnTo>
                <a:lnTo>
                  <a:pt x="118310" y="94510"/>
                </a:lnTo>
                <a:lnTo>
                  <a:pt x="118310" y="134402"/>
                </a:lnTo>
                <a:lnTo>
                  <a:pt x="76378" y="134402"/>
                </a:lnTo>
                <a:lnTo>
                  <a:pt x="76378" y="94510"/>
                </a:lnTo>
                <a:lnTo>
                  <a:pt x="56909" y="94510"/>
                </a:lnTo>
                <a:lnTo>
                  <a:pt x="56909" y="191816"/>
                </a:lnTo>
                <a:close/>
                <a:moveTo>
                  <a:pt x="229507" y="191816"/>
                </a:moveTo>
                <a:lnTo>
                  <a:pt x="247666" y="191816"/>
                </a:lnTo>
                <a:lnTo>
                  <a:pt x="247666" y="153788"/>
                </a:lnTo>
                <a:cubicBezTo>
                  <a:pt x="247666" y="139435"/>
                  <a:pt x="252720" y="133656"/>
                  <a:pt x="263203" y="133656"/>
                </a:cubicBezTo>
                <a:cubicBezTo>
                  <a:pt x="272189" y="133656"/>
                  <a:pt x="276307" y="139435"/>
                  <a:pt x="276307" y="150992"/>
                </a:cubicBezTo>
                <a:lnTo>
                  <a:pt x="276307" y="191816"/>
                </a:lnTo>
                <a:lnTo>
                  <a:pt x="294466" y="191816"/>
                </a:lnTo>
                <a:lnTo>
                  <a:pt x="294466" y="148569"/>
                </a:lnTo>
                <a:cubicBezTo>
                  <a:pt x="294466" y="131233"/>
                  <a:pt x="289224" y="119675"/>
                  <a:pt x="268632" y="119675"/>
                </a:cubicBezTo>
                <a:cubicBezTo>
                  <a:pt x="260395" y="119675"/>
                  <a:pt x="251971" y="123404"/>
                  <a:pt x="247104" y="131419"/>
                </a:cubicBezTo>
                <a:lnTo>
                  <a:pt x="246730" y="131419"/>
                </a:lnTo>
                <a:lnTo>
                  <a:pt x="246730" y="121539"/>
                </a:lnTo>
                <a:lnTo>
                  <a:pt x="229507" y="121539"/>
                </a:lnTo>
                <a:lnTo>
                  <a:pt x="229507" y="191816"/>
                </a:lnTo>
                <a:close/>
                <a:moveTo>
                  <a:pt x="310003" y="191816"/>
                </a:moveTo>
                <a:lnTo>
                  <a:pt x="328162" y="191816"/>
                </a:lnTo>
                <a:lnTo>
                  <a:pt x="328162" y="153788"/>
                </a:lnTo>
                <a:lnTo>
                  <a:pt x="355118" y="191816"/>
                </a:lnTo>
                <a:lnTo>
                  <a:pt x="377770" y="191816"/>
                </a:lnTo>
                <a:lnTo>
                  <a:pt x="348192" y="152483"/>
                </a:lnTo>
                <a:lnTo>
                  <a:pt x="374400" y="121539"/>
                </a:lnTo>
                <a:lnTo>
                  <a:pt x="352685" y="121539"/>
                </a:lnTo>
                <a:lnTo>
                  <a:pt x="328162" y="151924"/>
                </a:lnTo>
                <a:lnTo>
                  <a:pt x="328162" y="94510"/>
                </a:lnTo>
                <a:lnTo>
                  <a:pt x="310003" y="94510"/>
                </a:lnTo>
                <a:lnTo>
                  <a:pt x="310003" y="191816"/>
                </a:lnTo>
                <a:close/>
                <a:moveTo>
                  <a:pt x="455458" y="191816"/>
                </a:moveTo>
                <a:lnTo>
                  <a:pt x="473616" y="191816"/>
                </a:lnTo>
                <a:lnTo>
                  <a:pt x="473616" y="94510"/>
                </a:lnTo>
                <a:lnTo>
                  <a:pt x="455458" y="94510"/>
                </a:lnTo>
                <a:lnTo>
                  <a:pt x="455458" y="191816"/>
                </a:lnTo>
                <a:close/>
              </a:path>
            </a:pathLst>
          </a:custGeom>
          <a:solidFill>
            <a:srgbClr val="FFFFFF"/>
          </a:solidFill>
          <a:ln w="184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590485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on righ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19">
            <a:extLst>
              <a:ext uri="{FF2B5EF4-FFF2-40B4-BE49-F238E27FC236}">
                <a16:creationId xmlns:a16="http://schemas.microsoft.com/office/drawing/2014/main" xmlns="" id="{71499B11-A3E6-C340-87BC-7DA48E7A9351}"/>
              </a:ext>
            </a:extLst>
          </p:cNvPr>
          <p:cNvSpPr/>
          <p:nvPr userDrawn="1"/>
        </p:nvSpPr>
        <p:spPr>
          <a:xfrm>
            <a:off x="0" y="1"/>
            <a:ext cx="5003800" cy="51434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13">
              <a:solidFill>
                <a:schemeClr val="bg1"/>
              </a:solidFill>
            </a:endParaRP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xmlns="" id="{C23D9B02-CAD0-4145-B4C6-A2661FA64C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0732" y="276090"/>
            <a:ext cx="3749831" cy="284631"/>
          </a:xfrm>
        </p:spPr>
        <p:txBody>
          <a:bodyPr/>
          <a:lstStyle/>
          <a:p>
            <a:r>
              <a:rPr lang="en-US" noProof="0" dirty="0"/>
              <a:t>Click to add title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C6E283A5-B7DF-6846-8E2A-6D66BE507CE7}"/>
              </a:ext>
            </a:extLst>
          </p:cNvPr>
          <p:cNvSpPr>
            <a:spLocks noGrp="1" noChangeArrowheads="1"/>
          </p:cNvSpPr>
          <p:nvPr>
            <p:ph type="subTitle" idx="12" hasCustomPrompt="1"/>
          </p:nvPr>
        </p:nvSpPr>
        <p:spPr>
          <a:xfrm>
            <a:off x="750732" y="613797"/>
            <a:ext cx="3749831" cy="284631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defRPr sz="1999" b="0" i="0" cap="all" baseline="0">
                <a:solidFill>
                  <a:srgbClr val="5F697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B3CE7B19-8C10-7F40-95B1-1072A6B81170}"/>
              </a:ext>
            </a:extLst>
          </p:cNvPr>
          <p:cNvGrpSpPr/>
          <p:nvPr userDrawn="1"/>
        </p:nvGrpSpPr>
        <p:grpSpPr>
          <a:xfrm>
            <a:off x="372723" y="273627"/>
            <a:ext cx="162147" cy="325910"/>
            <a:chOff x="-22274" y="1505745"/>
            <a:chExt cx="1925121" cy="3870636"/>
          </a:xfrm>
        </p:grpSpPr>
        <p:sp>
          <p:nvSpPr>
            <p:cNvPr id="8" name="Gleichschenkliges Dreieck 26">
              <a:extLst>
                <a:ext uri="{FF2B5EF4-FFF2-40B4-BE49-F238E27FC236}">
                  <a16:creationId xmlns:a16="http://schemas.microsoft.com/office/drawing/2014/main" xmlns="" id="{848C4C8B-574B-154F-923B-4ACBEDC9D07E}"/>
                </a:ext>
              </a:extLst>
            </p:cNvPr>
            <p:cNvSpPr/>
            <p:nvPr/>
          </p:nvSpPr>
          <p:spPr>
            <a:xfrm rot="5400000">
              <a:off x="-995031" y="2478502"/>
              <a:ext cx="3870636" cy="1925121"/>
            </a:xfrm>
            <a:prstGeom prst="triangle">
              <a:avLst>
                <a:gd name="adj" fmla="val 50244"/>
              </a:avLst>
            </a:prstGeom>
            <a:solidFill>
              <a:srgbClr val="E100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13"/>
            </a:p>
          </p:txBody>
        </p:sp>
        <p:sp>
          <p:nvSpPr>
            <p:cNvPr id="9" name="Gleichschenkliges Dreieck 8">
              <a:extLst>
                <a:ext uri="{FF2B5EF4-FFF2-40B4-BE49-F238E27FC236}">
                  <a16:creationId xmlns:a16="http://schemas.microsoft.com/office/drawing/2014/main" xmlns="" id="{79159EF2-6F4D-4041-914A-D1DB2E130C2F}"/>
                </a:ext>
              </a:extLst>
            </p:cNvPr>
            <p:cNvSpPr/>
            <p:nvPr/>
          </p:nvSpPr>
          <p:spPr>
            <a:xfrm rot="16200000" flipV="1">
              <a:off x="-25156" y="3451061"/>
              <a:ext cx="1928202" cy="1922433"/>
            </a:xfrm>
            <a:custGeom>
              <a:avLst/>
              <a:gdLst>
                <a:gd name="connsiteX0" fmla="*/ 0 w 6284026"/>
                <a:gd name="connsiteY0" fmla="*/ 2895600 h 2895600"/>
                <a:gd name="connsiteX1" fmla="*/ 3052026 w 6284026"/>
                <a:gd name="connsiteY1" fmla="*/ 0 h 2895600"/>
                <a:gd name="connsiteX2" fmla="*/ 6284026 w 6284026"/>
                <a:gd name="connsiteY2" fmla="*/ 2895600 h 2895600"/>
                <a:gd name="connsiteX3" fmla="*/ 0 w 6284026"/>
                <a:gd name="connsiteY3" fmla="*/ 2895600 h 2895600"/>
                <a:gd name="connsiteX0" fmla="*/ 0 w 3064576"/>
                <a:gd name="connsiteY0" fmla="*/ 2895600 h 2895600"/>
                <a:gd name="connsiteX1" fmla="*/ 3052026 w 3064576"/>
                <a:gd name="connsiteY1" fmla="*/ 0 h 2895600"/>
                <a:gd name="connsiteX2" fmla="*/ 3064576 w 3064576"/>
                <a:gd name="connsiteY2" fmla="*/ 2895600 h 2895600"/>
                <a:gd name="connsiteX3" fmla="*/ 0 w 3064576"/>
                <a:gd name="connsiteY3" fmla="*/ 2895600 h 2895600"/>
                <a:gd name="connsiteX0" fmla="*/ 0 w 3064576"/>
                <a:gd name="connsiteY0" fmla="*/ 2899640 h 2899640"/>
                <a:gd name="connsiteX1" fmla="*/ 3056127 w 3064576"/>
                <a:gd name="connsiteY1" fmla="*/ 0 h 2899640"/>
                <a:gd name="connsiteX2" fmla="*/ 3064576 w 3064576"/>
                <a:gd name="connsiteY2" fmla="*/ 2899640 h 2899640"/>
                <a:gd name="connsiteX3" fmla="*/ 0 w 3064576"/>
                <a:gd name="connsiteY3" fmla="*/ 2899640 h 2899640"/>
                <a:gd name="connsiteX0" fmla="*/ 0 w 3065564"/>
                <a:gd name="connsiteY0" fmla="*/ 2891556 h 2891556"/>
                <a:gd name="connsiteX1" fmla="*/ 3064327 w 3065564"/>
                <a:gd name="connsiteY1" fmla="*/ 1 h 2891556"/>
                <a:gd name="connsiteX2" fmla="*/ 3064576 w 3065564"/>
                <a:gd name="connsiteY2" fmla="*/ 2891556 h 2891556"/>
                <a:gd name="connsiteX3" fmla="*/ 0 w 3065564"/>
                <a:gd name="connsiteY3" fmla="*/ 2891556 h 2891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65564" h="2891556">
                  <a:moveTo>
                    <a:pt x="0" y="2891556"/>
                  </a:moveTo>
                  <a:lnTo>
                    <a:pt x="3064327" y="1"/>
                  </a:lnTo>
                  <a:cubicBezTo>
                    <a:pt x="3068510" y="965201"/>
                    <a:pt x="3060393" y="1926356"/>
                    <a:pt x="3064576" y="2891556"/>
                  </a:cubicBezTo>
                  <a:lnTo>
                    <a:pt x="0" y="2891556"/>
                  </a:lnTo>
                  <a:close/>
                </a:path>
              </a:pathLst>
            </a:custGeom>
            <a:solidFill>
              <a:srgbClr val="AF02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13"/>
            </a:p>
          </p:txBody>
        </p:sp>
      </p:grp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xmlns="" id="{F054FF6B-7C58-1248-986B-F06101F0BFF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52401" y="1214846"/>
            <a:ext cx="3748162" cy="3300004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xmlns="" id="{6CC0982A-D070-704D-BC9F-73DAD63CF0A6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476973" y="1214847"/>
            <a:ext cx="2914628" cy="3300004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9" name="Rectangle 5">
            <a:extLst>
              <a:ext uri="{FF2B5EF4-FFF2-40B4-BE49-F238E27FC236}">
                <a16:creationId xmlns:a16="http://schemas.microsoft.com/office/drawing/2014/main" xmlns="" id="{9B656430-EF02-6948-91A5-BD2374C1CA2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752400" y="4776069"/>
            <a:ext cx="3548294" cy="12127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ClrTx/>
              <a:buSzTx/>
              <a:defRPr sz="800" b="0" i="0" smtClean="0">
                <a:solidFill>
                  <a:srgbClr val="5F6973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algn="l">
              <a:defRPr/>
            </a:pPr>
            <a:endParaRPr lang="en-US" dirty="0"/>
          </a:p>
        </p:txBody>
      </p:sp>
      <p:sp>
        <p:nvSpPr>
          <p:cNvPr id="20" name="Slide Number Placeholder 1">
            <a:extLst>
              <a:ext uri="{FF2B5EF4-FFF2-40B4-BE49-F238E27FC236}">
                <a16:creationId xmlns:a16="http://schemas.microsoft.com/office/drawing/2014/main" xmlns="" id="{94889767-0DBB-114B-9D03-104D0F5870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38544" y="4767977"/>
            <a:ext cx="1056928" cy="12537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algn="r">
              <a:defRPr lang="de-DE" sz="800" b="0" i="0" smtClean="0">
                <a:solidFill>
                  <a:srgbClr val="5F6973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fld id="{D3921A94-2C06-EF44-A870-A48BF422AD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xmlns="" id="{611ABC30-8356-824B-91C7-FC87D4840F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65180" y="4767977"/>
            <a:ext cx="1267774" cy="12537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defRPr lang="en-US" sz="800" b="0" i="0" smtClean="0">
                <a:solidFill>
                  <a:srgbClr val="5F6973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endParaRPr lang="de-DE"/>
          </a:p>
        </p:txBody>
      </p:sp>
      <p:grpSp>
        <p:nvGrpSpPr>
          <p:cNvPr id="13" name="Picture 10">
            <a:extLst>
              <a:ext uri="{FF2B5EF4-FFF2-40B4-BE49-F238E27FC236}">
                <a16:creationId xmlns:a16="http://schemas.microsoft.com/office/drawing/2014/main" xmlns="" id="{62E2100C-3DE9-0944-834B-695E90AC8012}"/>
              </a:ext>
            </a:extLst>
          </p:cNvPr>
          <p:cNvGrpSpPr/>
          <p:nvPr userDrawn="1"/>
        </p:nvGrpSpPr>
        <p:grpSpPr>
          <a:xfrm>
            <a:off x="8501063" y="4693072"/>
            <a:ext cx="531812" cy="294618"/>
            <a:chOff x="8501063" y="4693072"/>
            <a:chExt cx="531812" cy="294618"/>
          </a:xfrm>
          <a:noFill/>
        </p:grpSpPr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xmlns="" id="{6DAA1E33-59C0-C240-A555-DC05B6C7EB60}"/>
                </a:ext>
              </a:extLst>
            </p:cNvPr>
            <p:cNvSpPr/>
            <p:nvPr/>
          </p:nvSpPr>
          <p:spPr>
            <a:xfrm>
              <a:off x="8507617" y="4699411"/>
              <a:ext cx="517954" cy="281938"/>
            </a:xfrm>
            <a:custGeom>
              <a:avLst/>
              <a:gdLst>
                <a:gd name="connsiteX0" fmla="*/ 258790 w 517954"/>
                <a:gd name="connsiteY0" fmla="*/ 0 h 281938"/>
                <a:gd name="connsiteX1" fmla="*/ 0 w 517954"/>
                <a:gd name="connsiteY1" fmla="*/ 141156 h 281938"/>
                <a:gd name="connsiteX2" fmla="*/ 258977 w 517954"/>
                <a:gd name="connsiteY2" fmla="*/ 281938 h 281938"/>
                <a:gd name="connsiteX3" fmla="*/ 517955 w 517954"/>
                <a:gd name="connsiteY3" fmla="*/ 141156 h 281938"/>
                <a:gd name="connsiteX4" fmla="*/ 258790 w 517954"/>
                <a:gd name="connsiteY4" fmla="*/ 0 h 281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7954" h="281938">
                  <a:moveTo>
                    <a:pt x="258790" y="0"/>
                  </a:moveTo>
                  <a:cubicBezTo>
                    <a:pt x="116100" y="0"/>
                    <a:pt x="0" y="63399"/>
                    <a:pt x="0" y="141156"/>
                  </a:cubicBezTo>
                  <a:cubicBezTo>
                    <a:pt x="0" y="218912"/>
                    <a:pt x="116100" y="281938"/>
                    <a:pt x="258977" y="281938"/>
                  </a:cubicBezTo>
                  <a:cubicBezTo>
                    <a:pt x="401855" y="281938"/>
                    <a:pt x="517955" y="218726"/>
                    <a:pt x="517955" y="141156"/>
                  </a:cubicBezTo>
                  <a:cubicBezTo>
                    <a:pt x="517768" y="63399"/>
                    <a:pt x="401668" y="0"/>
                    <a:pt x="258790" y="0"/>
                  </a:cubicBezTo>
                  <a:close/>
                </a:path>
              </a:pathLst>
            </a:custGeom>
            <a:solidFill>
              <a:srgbClr val="FFFFFF"/>
            </a:solidFill>
            <a:ln w="18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xmlns="" id="{33587010-DEC4-4040-85C2-AFBFFFB1CB4A}"/>
                </a:ext>
              </a:extLst>
            </p:cNvPr>
            <p:cNvSpPr/>
            <p:nvPr/>
          </p:nvSpPr>
          <p:spPr>
            <a:xfrm>
              <a:off x="8501063" y="4693072"/>
              <a:ext cx="530875" cy="294618"/>
            </a:xfrm>
            <a:custGeom>
              <a:avLst/>
              <a:gdLst>
                <a:gd name="connsiteX0" fmla="*/ 265344 w 530875"/>
                <a:gd name="connsiteY0" fmla="*/ 0 h 294618"/>
                <a:gd name="connsiteX1" fmla="*/ 530876 w 530875"/>
                <a:gd name="connsiteY1" fmla="*/ 147309 h 294618"/>
                <a:gd name="connsiteX2" fmla="*/ 265532 w 530875"/>
                <a:gd name="connsiteY2" fmla="*/ 294618 h 294618"/>
                <a:gd name="connsiteX3" fmla="*/ 0 w 530875"/>
                <a:gd name="connsiteY3" fmla="*/ 147309 h 294618"/>
                <a:gd name="connsiteX4" fmla="*/ 265344 w 530875"/>
                <a:gd name="connsiteY4" fmla="*/ 0 h 294618"/>
                <a:gd name="connsiteX5" fmla="*/ 265344 w 530875"/>
                <a:gd name="connsiteY5" fmla="*/ 13239 h 294618"/>
                <a:gd name="connsiteX6" fmla="*/ 13483 w 530875"/>
                <a:gd name="connsiteY6" fmla="*/ 147309 h 294618"/>
                <a:gd name="connsiteX7" fmla="*/ 265532 w 530875"/>
                <a:gd name="connsiteY7" fmla="*/ 281192 h 294618"/>
                <a:gd name="connsiteX8" fmla="*/ 517580 w 530875"/>
                <a:gd name="connsiteY8" fmla="*/ 147309 h 294618"/>
                <a:gd name="connsiteX9" fmla="*/ 265344 w 530875"/>
                <a:gd name="connsiteY9" fmla="*/ 13239 h 294618"/>
                <a:gd name="connsiteX10" fmla="*/ 218717 w 530875"/>
                <a:gd name="connsiteY10" fmla="*/ 161481 h 294618"/>
                <a:gd name="connsiteX11" fmla="*/ 166472 w 530875"/>
                <a:gd name="connsiteY11" fmla="*/ 161481 h 294618"/>
                <a:gd name="connsiteX12" fmla="*/ 185011 w 530875"/>
                <a:gd name="connsiteY12" fmla="*/ 180314 h 294618"/>
                <a:gd name="connsiteX13" fmla="*/ 199991 w 530875"/>
                <a:gd name="connsiteY13" fmla="*/ 171177 h 294618"/>
                <a:gd name="connsiteX14" fmla="*/ 217032 w 530875"/>
                <a:gd name="connsiteY14" fmla="*/ 171177 h 294618"/>
                <a:gd name="connsiteX15" fmla="*/ 184262 w 530875"/>
                <a:gd name="connsiteY15" fmla="*/ 193926 h 294618"/>
                <a:gd name="connsiteX16" fmla="*/ 148121 w 530875"/>
                <a:gd name="connsiteY16" fmla="*/ 157005 h 294618"/>
                <a:gd name="connsiteX17" fmla="*/ 184262 w 530875"/>
                <a:gd name="connsiteY17" fmla="*/ 119898 h 294618"/>
                <a:gd name="connsiteX18" fmla="*/ 218717 w 530875"/>
                <a:gd name="connsiteY18" fmla="*/ 161481 h 294618"/>
                <a:gd name="connsiteX19" fmla="*/ 183887 w 530875"/>
                <a:gd name="connsiteY19" fmla="*/ 132951 h 294618"/>
                <a:gd name="connsiteX20" fmla="*/ 166659 w 530875"/>
                <a:gd name="connsiteY20" fmla="*/ 149360 h 294618"/>
                <a:gd name="connsiteX21" fmla="*/ 200553 w 530875"/>
                <a:gd name="connsiteY21" fmla="*/ 149360 h 294618"/>
                <a:gd name="connsiteX22" fmla="*/ 183887 w 530875"/>
                <a:gd name="connsiteY22" fmla="*/ 132951 h 294618"/>
                <a:gd name="connsiteX23" fmla="*/ 444924 w 530875"/>
                <a:gd name="connsiteY23" fmla="*/ 161481 h 294618"/>
                <a:gd name="connsiteX24" fmla="*/ 392680 w 530875"/>
                <a:gd name="connsiteY24" fmla="*/ 161481 h 294618"/>
                <a:gd name="connsiteX25" fmla="*/ 411218 w 530875"/>
                <a:gd name="connsiteY25" fmla="*/ 180314 h 294618"/>
                <a:gd name="connsiteX26" fmla="*/ 426199 w 530875"/>
                <a:gd name="connsiteY26" fmla="*/ 171177 h 294618"/>
                <a:gd name="connsiteX27" fmla="*/ 443239 w 530875"/>
                <a:gd name="connsiteY27" fmla="*/ 171177 h 294618"/>
                <a:gd name="connsiteX28" fmla="*/ 410469 w 530875"/>
                <a:gd name="connsiteY28" fmla="*/ 193926 h 294618"/>
                <a:gd name="connsiteX29" fmla="*/ 374328 w 530875"/>
                <a:gd name="connsiteY29" fmla="*/ 157005 h 294618"/>
                <a:gd name="connsiteX30" fmla="*/ 410469 w 530875"/>
                <a:gd name="connsiteY30" fmla="*/ 119898 h 294618"/>
                <a:gd name="connsiteX31" fmla="*/ 444924 w 530875"/>
                <a:gd name="connsiteY31" fmla="*/ 161481 h 294618"/>
                <a:gd name="connsiteX32" fmla="*/ 410094 w 530875"/>
                <a:gd name="connsiteY32" fmla="*/ 132951 h 294618"/>
                <a:gd name="connsiteX33" fmla="*/ 392867 w 530875"/>
                <a:gd name="connsiteY33" fmla="*/ 149360 h 294618"/>
                <a:gd name="connsiteX34" fmla="*/ 426760 w 530875"/>
                <a:gd name="connsiteY34" fmla="*/ 149360 h 294618"/>
                <a:gd name="connsiteX35" fmla="*/ 410094 w 530875"/>
                <a:gd name="connsiteY35" fmla="*/ 132951 h 294618"/>
                <a:gd name="connsiteX36" fmla="*/ 56926 w 530875"/>
                <a:gd name="connsiteY36" fmla="*/ 191875 h 294618"/>
                <a:gd name="connsiteX37" fmla="*/ 76401 w 530875"/>
                <a:gd name="connsiteY37" fmla="*/ 191875 h 294618"/>
                <a:gd name="connsiteX38" fmla="*/ 76401 w 530875"/>
                <a:gd name="connsiteY38" fmla="*/ 150106 h 294618"/>
                <a:gd name="connsiteX39" fmla="*/ 118347 w 530875"/>
                <a:gd name="connsiteY39" fmla="*/ 150106 h 294618"/>
                <a:gd name="connsiteX40" fmla="*/ 118347 w 530875"/>
                <a:gd name="connsiteY40" fmla="*/ 192061 h 294618"/>
                <a:gd name="connsiteX41" fmla="*/ 137822 w 530875"/>
                <a:gd name="connsiteY41" fmla="*/ 192061 h 294618"/>
                <a:gd name="connsiteX42" fmla="*/ 137822 w 530875"/>
                <a:gd name="connsiteY42" fmla="*/ 94539 h 294618"/>
                <a:gd name="connsiteX43" fmla="*/ 118347 w 530875"/>
                <a:gd name="connsiteY43" fmla="*/ 94539 h 294618"/>
                <a:gd name="connsiteX44" fmla="*/ 118347 w 530875"/>
                <a:gd name="connsiteY44" fmla="*/ 134443 h 294618"/>
                <a:gd name="connsiteX45" fmla="*/ 76401 w 530875"/>
                <a:gd name="connsiteY45" fmla="*/ 134443 h 294618"/>
                <a:gd name="connsiteX46" fmla="*/ 76401 w 530875"/>
                <a:gd name="connsiteY46" fmla="*/ 94539 h 294618"/>
                <a:gd name="connsiteX47" fmla="*/ 56926 w 530875"/>
                <a:gd name="connsiteY47" fmla="*/ 94539 h 294618"/>
                <a:gd name="connsiteX48" fmla="*/ 56926 w 530875"/>
                <a:gd name="connsiteY48" fmla="*/ 191875 h 294618"/>
                <a:gd name="connsiteX49" fmla="*/ 229578 w 530875"/>
                <a:gd name="connsiteY49" fmla="*/ 191875 h 294618"/>
                <a:gd name="connsiteX50" fmla="*/ 247742 w 530875"/>
                <a:gd name="connsiteY50" fmla="*/ 191875 h 294618"/>
                <a:gd name="connsiteX51" fmla="*/ 247742 w 530875"/>
                <a:gd name="connsiteY51" fmla="*/ 153835 h 294618"/>
                <a:gd name="connsiteX52" fmla="*/ 263284 w 530875"/>
                <a:gd name="connsiteY52" fmla="*/ 133697 h 294618"/>
                <a:gd name="connsiteX53" fmla="*/ 276392 w 530875"/>
                <a:gd name="connsiteY53" fmla="*/ 151038 h 294618"/>
                <a:gd name="connsiteX54" fmla="*/ 276392 w 530875"/>
                <a:gd name="connsiteY54" fmla="*/ 191875 h 294618"/>
                <a:gd name="connsiteX55" fmla="*/ 294556 w 530875"/>
                <a:gd name="connsiteY55" fmla="*/ 191875 h 294618"/>
                <a:gd name="connsiteX56" fmla="*/ 294556 w 530875"/>
                <a:gd name="connsiteY56" fmla="*/ 148614 h 294618"/>
                <a:gd name="connsiteX57" fmla="*/ 268715 w 530875"/>
                <a:gd name="connsiteY57" fmla="*/ 119712 h 294618"/>
                <a:gd name="connsiteX58" fmla="*/ 247180 w 530875"/>
                <a:gd name="connsiteY58" fmla="*/ 131459 h 294618"/>
                <a:gd name="connsiteX59" fmla="*/ 246806 w 530875"/>
                <a:gd name="connsiteY59" fmla="*/ 131459 h 294618"/>
                <a:gd name="connsiteX60" fmla="*/ 246806 w 530875"/>
                <a:gd name="connsiteY60" fmla="*/ 121577 h 294618"/>
                <a:gd name="connsiteX61" fmla="*/ 229578 w 530875"/>
                <a:gd name="connsiteY61" fmla="*/ 121577 h 294618"/>
                <a:gd name="connsiteX62" fmla="*/ 229578 w 530875"/>
                <a:gd name="connsiteY62" fmla="*/ 191875 h 294618"/>
                <a:gd name="connsiteX63" fmla="*/ 310099 w 530875"/>
                <a:gd name="connsiteY63" fmla="*/ 191875 h 294618"/>
                <a:gd name="connsiteX64" fmla="*/ 328263 w 530875"/>
                <a:gd name="connsiteY64" fmla="*/ 191875 h 294618"/>
                <a:gd name="connsiteX65" fmla="*/ 328263 w 530875"/>
                <a:gd name="connsiteY65" fmla="*/ 153835 h 294618"/>
                <a:gd name="connsiteX66" fmla="*/ 355228 w 530875"/>
                <a:gd name="connsiteY66" fmla="*/ 191875 h 294618"/>
                <a:gd name="connsiteX67" fmla="*/ 377886 w 530875"/>
                <a:gd name="connsiteY67" fmla="*/ 191875 h 294618"/>
                <a:gd name="connsiteX68" fmla="*/ 348299 w 530875"/>
                <a:gd name="connsiteY68" fmla="*/ 152530 h 294618"/>
                <a:gd name="connsiteX69" fmla="*/ 374516 w 530875"/>
                <a:gd name="connsiteY69" fmla="*/ 121577 h 294618"/>
                <a:gd name="connsiteX70" fmla="*/ 352794 w 530875"/>
                <a:gd name="connsiteY70" fmla="*/ 121577 h 294618"/>
                <a:gd name="connsiteX71" fmla="*/ 328263 w 530875"/>
                <a:gd name="connsiteY71" fmla="*/ 151971 h 294618"/>
                <a:gd name="connsiteX72" fmla="*/ 328263 w 530875"/>
                <a:gd name="connsiteY72" fmla="*/ 94539 h 294618"/>
                <a:gd name="connsiteX73" fmla="*/ 310099 w 530875"/>
                <a:gd name="connsiteY73" fmla="*/ 94539 h 294618"/>
                <a:gd name="connsiteX74" fmla="*/ 310099 w 530875"/>
                <a:gd name="connsiteY74" fmla="*/ 191875 h 294618"/>
                <a:gd name="connsiteX75" fmla="*/ 455598 w 530875"/>
                <a:gd name="connsiteY75" fmla="*/ 191875 h 294618"/>
                <a:gd name="connsiteX76" fmla="*/ 473762 w 530875"/>
                <a:gd name="connsiteY76" fmla="*/ 191875 h 294618"/>
                <a:gd name="connsiteX77" fmla="*/ 473762 w 530875"/>
                <a:gd name="connsiteY77" fmla="*/ 94539 h 294618"/>
                <a:gd name="connsiteX78" fmla="*/ 455598 w 530875"/>
                <a:gd name="connsiteY78" fmla="*/ 94539 h 294618"/>
                <a:gd name="connsiteX79" fmla="*/ 455598 w 530875"/>
                <a:gd name="connsiteY79" fmla="*/ 191875 h 294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</a:cxnLst>
              <a:rect l="l" t="t" r="r" b="b"/>
              <a:pathLst>
                <a:path w="530875" h="294618">
                  <a:moveTo>
                    <a:pt x="265344" y="0"/>
                  </a:moveTo>
                  <a:cubicBezTo>
                    <a:pt x="411967" y="0"/>
                    <a:pt x="530876" y="66009"/>
                    <a:pt x="530876" y="147309"/>
                  </a:cubicBezTo>
                  <a:cubicBezTo>
                    <a:pt x="530876" y="228609"/>
                    <a:pt x="411967" y="294618"/>
                    <a:pt x="265532" y="294618"/>
                  </a:cubicBezTo>
                  <a:cubicBezTo>
                    <a:pt x="118909" y="294618"/>
                    <a:pt x="0" y="228609"/>
                    <a:pt x="0" y="147309"/>
                  </a:cubicBezTo>
                  <a:cubicBezTo>
                    <a:pt x="0" y="66009"/>
                    <a:pt x="118909" y="0"/>
                    <a:pt x="265344" y="0"/>
                  </a:cubicBezTo>
                  <a:close/>
                  <a:moveTo>
                    <a:pt x="265344" y="13239"/>
                  </a:moveTo>
                  <a:cubicBezTo>
                    <a:pt x="126399" y="13239"/>
                    <a:pt x="13483" y="73468"/>
                    <a:pt x="13483" y="147309"/>
                  </a:cubicBezTo>
                  <a:cubicBezTo>
                    <a:pt x="13483" y="221150"/>
                    <a:pt x="126399" y="281192"/>
                    <a:pt x="265532" y="281192"/>
                  </a:cubicBezTo>
                  <a:cubicBezTo>
                    <a:pt x="404664" y="281192"/>
                    <a:pt x="517580" y="221150"/>
                    <a:pt x="517580" y="147309"/>
                  </a:cubicBezTo>
                  <a:cubicBezTo>
                    <a:pt x="517393" y="73468"/>
                    <a:pt x="404477" y="13239"/>
                    <a:pt x="265344" y="13239"/>
                  </a:cubicBezTo>
                  <a:close/>
                  <a:moveTo>
                    <a:pt x="218717" y="161481"/>
                  </a:moveTo>
                  <a:lnTo>
                    <a:pt x="166472" y="161481"/>
                  </a:lnTo>
                  <a:cubicBezTo>
                    <a:pt x="167034" y="174347"/>
                    <a:pt x="174337" y="180314"/>
                    <a:pt x="185011" y="180314"/>
                  </a:cubicBezTo>
                  <a:cubicBezTo>
                    <a:pt x="193063" y="180314"/>
                    <a:pt x="198493" y="175838"/>
                    <a:pt x="199991" y="171177"/>
                  </a:cubicBezTo>
                  <a:lnTo>
                    <a:pt x="217032" y="171177"/>
                  </a:lnTo>
                  <a:cubicBezTo>
                    <a:pt x="212538" y="186654"/>
                    <a:pt x="199991" y="193926"/>
                    <a:pt x="184262" y="193926"/>
                  </a:cubicBezTo>
                  <a:cubicBezTo>
                    <a:pt x="161978" y="193926"/>
                    <a:pt x="148121" y="178635"/>
                    <a:pt x="148121" y="157005"/>
                  </a:cubicBezTo>
                  <a:cubicBezTo>
                    <a:pt x="148121" y="135935"/>
                    <a:pt x="162727" y="119898"/>
                    <a:pt x="184262" y="119898"/>
                  </a:cubicBezTo>
                  <a:cubicBezTo>
                    <a:pt x="208605" y="119712"/>
                    <a:pt x="220215" y="139850"/>
                    <a:pt x="218717" y="161481"/>
                  </a:cubicBezTo>
                  <a:close/>
                  <a:moveTo>
                    <a:pt x="183887" y="132951"/>
                  </a:moveTo>
                  <a:cubicBezTo>
                    <a:pt x="173026" y="132951"/>
                    <a:pt x="167408" y="140223"/>
                    <a:pt x="166659" y="149360"/>
                  </a:cubicBezTo>
                  <a:lnTo>
                    <a:pt x="200553" y="149360"/>
                  </a:lnTo>
                  <a:cubicBezTo>
                    <a:pt x="199242" y="139664"/>
                    <a:pt x="195123" y="132951"/>
                    <a:pt x="183887" y="132951"/>
                  </a:cubicBezTo>
                  <a:close/>
                  <a:moveTo>
                    <a:pt x="444924" y="161481"/>
                  </a:moveTo>
                  <a:lnTo>
                    <a:pt x="392680" y="161481"/>
                  </a:lnTo>
                  <a:cubicBezTo>
                    <a:pt x="393241" y="174347"/>
                    <a:pt x="400544" y="180314"/>
                    <a:pt x="411218" y="180314"/>
                  </a:cubicBezTo>
                  <a:cubicBezTo>
                    <a:pt x="419270" y="180314"/>
                    <a:pt x="424701" y="175838"/>
                    <a:pt x="426199" y="171177"/>
                  </a:cubicBezTo>
                  <a:lnTo>
                    <a:pt x="443239" y="171177"/>
                  </a:lnTo>
                  <a:cubicBezTo>
                    <a:pt x="438932" y="186654"/>
                    <a:pt x="426199" y="193926"/>
                    <a:pt x="410469" y="193926"/>
                  </a:cubicBezTo>
                  <a:cubicBezTo>
                    <a:pt x="388185" y="193926"/>
                    <a:pt x="374328" y="178635"/>
                    <a:pt x="374328" y="157005"/>
                  </a:cubicBezTo>
                  <a:cubicBezTo>
                    <a:pt x="374328" y="135935"/>
                    <a:pt x="388934" y="119898"/>
                    <a:pt x="410469" y="119898"/>
                  </a:cubicBezTo>
                  <a:cubicBezTo>
                    <a:pt x="434625" y="119712"/>
                    <a:pt x="446235" y="139850"/>
                    <a:pt x="444924" y="161481"/>
                  </a:cubicBezTo>
                  <a:close/>
                  <a:moveTo>
                    <a:pt x="410094" y="132951"/>
                  </a:moveTo>
                  <a:cubicBezTo>
                    <a:pt x="399234" y="132951"/>
                    <a:pt x="393616" y="140223"/>
                    <a:pt x="392867" y="149360"/>
                  </a:cubicBezTo>
                  <a:lnTo>
                    <a:pt x="426760" y="149360"/>
                  </a:lnTo>
                  <a:cubicBezTo>
                    <a:pt x="425450" y="139664"/>
                    <a:pt x="421330" y="132951"/>
                    <a:pt x="410094" y="132951"/>
                  </a:cubicBezTo>
                  <a:close/>
                  <a:moveTo>
                    <a:pt x="56926" y="191875"/>
                  </a:moveTo>
                  <a:lnTo>
                    <a:pt x="76401" y="191875"/>
                  </a:lnTo>
                  <a:lnTo>
                    <a:pt x="76401" y="150106"/>
                  </a:lnTo>
                  <a:lnTo>
                    <a:pt x="118347" y="150106"/>
                  </a:lnTo>
                  <a:lnTo>
                    <a:pt x="118347" y="192061"/>
                  </a:lnTo>
                  <a:lnTo>
                    <a:pt x="137822" y="192061"/>
                  </a:lnTo>
                  <a:lnTo>
                    <a:pt x="137822" y="94539"/>
                  </a:lnTo>
                  <a:lnTo>
                    <a:pt x="118347" y="94539"/>
                  </a:lnTo>
                  <a:lnTo>
                    <a:pt x="118347" y="134443"/>
                  </a:lnTo>
                  <a:lnTo>
                    <a:pt x="76401" y="134443"/>
                  </a:lnTo>
                  <a:lnTo>
                    <a:pt x="76401" y="94539"/>
                  </a:lnTo>
                  <a:lnTo>
                    <a:pt x="56926" y="94539"/>
                  </a:lnTo>
                  <a:lnTo>
                    <a:pt x="56926" y="191875"/>
                  </a:lnTo>
                  <a:close/>
                  <a:moveTo>
                    <a:pt x="229578" y="191875"/>
                  </a:moveTo>
                  <a:lnTo>
                    <a:pt x="247742" y="191875"/>
                  </a:lnTo>
                  <a:lnTo>
                    <a:pt x="247742" y="153835"/>
                  </a:lnTo>
                  <a:cubicBezTo>
                    <a:pt x="247742" y="139477"/>
                    <a:pt x="252798" y="133697"/>
                    <a:pt x="263284" y="133697"/>
                  </a:cubicBezTo>
                  <a:cubicBezTo>
                    <a:pt x="272273" y="133697"/>
                    <a:pt x="276392" y="139477"/>
                    <a:pt x="276392" y="151038"/>
                  </a:cubicBezTo>
                  <a:lnTo>
                    <a:pt x="276392" y="191875"/>
                  </a:lnTo>
                  <a:lnTo>
                    <a:pt x="294556" y="191875"/>
                  </a:lnTo>
                  <a:lnTo>
                    <a:pt x="294556" y="148614"/>
                  </a:lnTo>
                  <a:cubicBezTo>
                    <a:pt x="294556" y="131273"/>
                    <a:pt x="289313" y="119712"/>
                    <a:pt x="268715" y="119712"/>
                  </a:cubicBezTo>
                  <a:cubicBezTo>
                    <a:pt x="260476" y="119712"/>
                    <a:pt x="252049" y="123441"/>
                    <a:pt x="247180" y="131459"/>
                  </a:cubicBezTo>
                  <a:lnTo>
                    <a:pt x="246806" y="131459"/>
                  </a:lnTo>
                  <a:lnTo>
                    <a:pt x="246806" y="121577"/>
                  </a:lnTo>
                  <a:lnTo>
                    <a:pt x="229578" y="121577"/>
                  </a:lnTo>
                  <a:lnTo>
                    <a:pt x="229578" y="191875"/>
                  </a:lnTo>
                  <a:close/>
                  <a:moveTo>
                    <a:pt x="310099" y="191875"/>
                  </a:moveTo>
                  <a:lnTo>
                    <a:pt x="328263" y="191875"/>
                  </a:lnTo>
                  <a:lnTo>
                    <a:pt x="328263" y="153835"/>
                  </a:lnTo>
                  <a:lnTo>
                    <a:pt x="355228" y="191875"/>
                  </a:lnTo>
                  <a:lnTo>
                    <a:pt x="377886" y="191875"/>
                  </a:lnTo>
                  <a:lnTo>
                    <a:pt x="348299" y="152530"/>
                  </a:lnTo>
                  <a:lnTo>
                    <a:pt x="374516" y="121577"/>
                  </a:lnTo>
                  <a:lnTo>
                    <a:pt x="352794" y="121577"/>
                  </a:lnTo>
                  <a:lnTo>
                    <a:pt x="328263" y="151971"/>
                  </a:lnTo>
                  <a:lnTo>
                    <a:pt x="328263" y="94539"/>
                  </a:lnTo>
                  <a:lnTo>
                    <a:pt x="310099" y="94539"/>
                  </a:lnTo>
                  <a:lnTo>
                    <a:pt x="310099" y="191875"/>
                  </a:lnTo>
                  <a:close/>
                  <a:moveTo>
                    <a:pt x="455598" y="191875"/>
                  </a:moveTo>
                  <a:lnTo>
                    <a:pt x="473762" y="191875"/>
                  </a:lnTo>
                  <a:lnTo>
                    <a:pt x="473762" y="94539"/>
                  </a:lnTo>
                  <a:lnTo>
                    <a:pt x="455598" y="94539"/>
                  </a:lnTo>
                  <a:lnTo>
                    <a:pt x="455598" y="191875"/>
                  </a:lnTo>
                  <a:close/>
                </a:path>
              </a:pathLst>
            </a:custGeom>
            <a:solidFill>
              <a:srgbClr val="ED1C24"/>
            </a:solidFill>
            <a:ln w="18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30608120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xmlns="" id="{C23D9B02-CAD0-4145-B4C6-A2661FA64C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0732" y="276090"/>
            <a:ext cx="3749831" cy="284631"/>
          </a:xfrm>
        </p:spPr>
        <p:txBody>
          <a:bodyPr/>
          <a:lstStyle/>
          <a:p>
            <a:r>
              <a:rPr lang="en-US" noProof="0" dirty="0"/>
              <a:t>Click to add title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C6E283A5-B7DF-6846-8E2A-6D66BE507CE7}"/>
              </a:ext>
            </a:extLst>
          </p:cNvPr>
          <p:cNvSpPr>
            <a:spLocks noGrp="1" noChangeArrowheads="1"/>
          </p:cNvSpPr>
          <p:nvPr>
            <p:ph type="subTitle" idx="12" hasCustomPrompt="1"/>
          </p:nvPr>
        </p:nvSpPr>
        <p:spPr>
          <a:xfrm>
            <a:off x="750732" y="613797"/>
            <a:ext cx="3749831" cy="284631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defRPr sz="1999" b="0" i="0" cap="all" baseline="0">
                <a:solidFill>
                  <a:srgbClr val="5F697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B3CE7B19-8C10-7F40-95B1-1072A6B81170}"/>
              </a:ext>
            </a:extLst>
          </p:cNvPr>
          <p:cNvGrpSpPr/>
          <p:nvPr userDrawn="1"/>
        </p:nvGrpSpPr>
        <p:grpSpPr>
          <a:xfrm>
            <a:off x="372723" y="273627"/>
            <a:ext cx="162147" cy="325910"/>
            <a:chOff x="-22274" y="1505745"/>
            <a:chExt cx="1925121" cy="3870636"/>
          </a:xfrm>
        </p:grpSpPr>
        <p:sp>
          <p:nvSpPr>
            <p:cNvPr id="8" name="Gleichschenkliges Dreieck 26">
              <a:extLst>
                <a:ext uri="{FF2B5EF4-FFF2-40B4-BE49-F238E27FC236}">
                  <a16:creationId xmlns:a16="http://schemas.microsoft.com/office/drawing/2014/main" xmlns="" id="{848C4C8B-574B-154F-923B-4ACBEDC9D07E}"/>
                </a:ext>
              </a:extLst>
            </p:cNvPr>
            <p:cNvSpPr/>
            <p:nvPr/>
          </p:nvSpPr>
          <p:spPr>
            <a:xfrm rot="5400000">
              <a:off x="-995031" y="2478502"/>
              <a:ext cx="3870636" cy="1925121"/>
            </a:xfrm>
            <a:prstGeom prst="triangle">
              <a:avLst>
                <a:gd name="adj" fmla="val 50244"/>
              </a:avLst>
            </a:prstGeom>
            <a:solidFill>
              <a:srgbClr val="E100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13"/>
            </a:p>
          </p:txBody>
        </p:sp>
        <p:sp>
          <p:nvSpPr>
            <p:cNvPr id="9" name="Gleichschenkliges Dreieck 8">
              <a:extLst>
                <a:ext uri="{FF2B5EF4-FFF2-40B4-BE49-F238E27FC236}">
                  <a16:creationId xmlns:a16="http://schemas.microsoft.com/office/drawing/2014/main" xmlns="" id="{79159EF2-6F4D-4041-914A-D1DB2E130C2F}"/>
                </a:ext>
              </a:extLst>
            </p:cNvPr>
            <p:cNvSpPr/>
            <p:nvPr/>
          </p:nvSpPr>
          <p:spPr>
            <a:xfrm rot="16200000" flipV="1">
              <a:off x="-25156" y="3451061"/>
              <a:ext cx="1928202" cy="1922433"/>
            </a:xfrm>
            <a:custGeom>
              <a:avLst/>
              <a:gdLst>
                <a:gd name="connsiteX0" fmla="*/ 0 w 6284026"/>
                <a:gd name="connsiteY0" fmla="*/ 2895600 h 2895600"/>
                <a:gd name="connsiteX1" fmla="*/ 3052026 w 6284026"/>
                <a:gd name="connsiteY1" fmla="*/ 0 h 2895600"/>
                <a:gd name="connsiteX2" fmla="*/ 6284026 w 6284026"/>
                <a:gd name="connsiteY2" fmla="*/ 2895600 h 2895600"/>
                <a:gd name="connsiteX3" fmla="*/ 0 w 6284026"/>
                <a:gd name="connsiteY3" fmla="*/ 2895600 h 2895600"/>
                <a:gd name="connsiteX0" fmla="*/ 0 w 3064576"/>
                <a:gd name="connsiteY0" fmla="*/ 2895600 h 2895600"/>
                <a:gd name="connsiteX1" fmla="*/ 3052026 w 3064576"/>
                <a:gd name="connsiteY1" fmla="*/ 0 h 2895600"/>
                <a:gd name="connsiteX2" fmla="*/ 3064576 w 3064576"/>
                <a:gd name="connsiteY2" fmla="*/ 2895600 h 2895600"/>
                <a:gd name="connsiteX3" fmla="*/ 0 w 3064576"/>
                <a:gd name="connsiteY3" fmla="*/ 2895600 h 2895600"/>
                <a:gd name="connsiteX0" fmla="*/ 0 w 3064576"/>
                <a:gd name="connsiteY0" fmla="*/ 2899640 h 2899640"/>
                <a:gd name="connsiteX1" fmla="*/ 3056127 w 3064576"/>
                <a:gd name="connsiteY1" fmla="*/ 0 h 2899640"/>
                <a:gd name="connsiteX2" fmla="*/ 3064576 w 3064576"/>
                <a:gd name="connsiteY2" fmla="*/ 2899640 h 2899640"/>
                <a:gd name="connsiteX3" fmla="*/ 0 w 3064576"/>
                <a:gd name="connsiteY3" fmla="*/ 2899640 h 2899640"/>
                <a:gd name="connsiteX0" fmla="*/ 0 w 3065564"/>
                <a:gd name="connsiteY0" fmla="*/ 2891556 h 2891556"/>
                <a:gd name="connsiteX1" fmla="*/ 3064327 w 3065564"/>
                <a:gd name="connsiteY1" fmla="*/ 1 h 2891556"/>
                <a:gd name="connsiteX2" fmla="*/ 3064576 w 3065564"/>
                <a:gd name="connsiteY2" fmla="*/ 2891556 h 2891556"/>
                <a:gd name="connsiteX3" fmla="*/ 0 w 3065564"/>
                <a:gd name="connsiteY3" fmla="*/ 2891556 h 2891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65564" h="2891556">
                  <a:moveTo>
                    <a:pt x="0" y="2891556"/>
                  </a:moveTo>
                  <a:lnTo>
                    <a:pt x="3064327" y="1"/>
                  </a:lnTo>
                  <a:cubicBezTo>
                    <a:pt x="3068510" y="965201"/>
                    <a:pt x="3060393" y="1926356"/>
                    <a:pt x="3064576" y="2891556"/>
                  </a:cubicBezTo>
                  <a:lnTo>
                    <a:pt x="0" y="2891556"/>
                  </a:lnTo>
                  <a:close/>
                </a:path>
              </a:pathLst>
            </a:custGeom>
            <a:solidFill>
              <a:srgbClr val="AF02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13"/>
            </a:p>
          </p:txBody>
        </p:sp>
      </p:grp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xmlns="" id="{2491FA1F-E45B-5044-BAE3-C1043DFBEF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96300" y="4635197"/>
            <a:ext cx="531812" cy="399134"/>
          </a:xfrm>
          <a:prstGeom prst="rect">
            <a:avLst/>
          </a:prstGeom>
        </p:spPr>
      </p:pic>
      <p:sp>
        <p:nvSpPr>
          <p:cNvPr id="12" name="Inhaltsplatzhalter 2">
            <a:extLst>
              <a:ext uri="{FF2B5EF4-FFF2-40B4-BE49-F238E27FC236}">
                <a16:creationId xmlns:a16="http://schemas.microsoft.com/office/drawing/2014/main" xmlns="" id="{F054FF6B-7C58-1248-986B-F06101F0BFF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52401" y="1213218"/>
            <a:ext cx="3748162" cy="330163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5" name="Bildplatzhalter 2">
            <a:extLst>
              <a:ext uri="{FF2B5EF4-FFF2-40B4-BE49-F238E27FC236}">
                <a16:creationId xmlns:a16="http://schemas.microsoft.com/office/drawing/2014/main" xmlns="" id="{52D0002D-C502-2E4D-BEF2-9F4E60C4129C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003800" y="0"/>
            <a:ext cx="4140200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wrap="square" lIns="144000" tIns="72000" rIns="90000" bIns="108000" anchor="ctr" anchorCtr="0"/>
          <a:lstStyle>
            <a:lvl1pPr marL="0" indent="0" algn="ctr">
              <a:buFont typeface="Arial" panose="020B0604020202020204" pitchFamily="34" charset="0"/>
              <a:buNone/>
              <a:defRPr lang="de-DE" sz="800" kern="1200">
                <a:solidFill>
                  <a:schemeClr val="tx1"/>
                </a:solidFill>
                <a:latin typeface="+mn-lt"/>
                <a:ea typeface="ＭＳ Ｐゴシック" pitchFamily="34" charset="-128"/>
                <a:cs typeface="Calibri" panose="020F0502020204030204" pitchFamily="34" charset="0"/>
              </a:defRPr>
            </a:lvl1pPr>
          </a:lstStyle>
          <a:p>
            <a:pPr lvl="0">
              <a:buClr>
                <a:srgbClr val="AFB4B9"/>
              </a:buClr>
            </a:pPr>
            <a:r>
              <a:rPr lang="en-US" noProof="0"/>
              <a:t>Click to add picture</a:t>
            </a:r>
          </a:p>
          <a:p>
            <a:pPr lvl="0">
              <a:buClr>
                <a:srgbClr val="AFB4B9"/>
              </a:buClr>
            </a:pPr>
            <a:endParaRPr lang="en-US" noProof="0"/>
          </a:p>
        </p:txBody>
      </p:sp>
      <p:sp>
        <p:nvSpPr>
          <p:cNvPr id="16" name="Rectangle 5">
            <a:extLst>
              <a:ext uri="{FF2B5EF4-FFF2-40B4-BE49-F238E27FC236}">
                <a16:creationId xmlns:a16="http://schemas.microsoft.com/office/drawing/2014/main" xmlns="" id="{4DEE9FBA-5ADF-DC4A-A5B3-FF3703AD63C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752400" y="4776069"/>
            <a:ext cx="3548294" cy="12127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ClrTx/>
              <a:buSzTx/>
              <a:defRPr sz="800" b="0" i="0" smtClean="0">
                <a:solidFill>
                  <a:srgbClr val="5F6973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algn="l">
              <a:defRPr/>
            </a:pPr>
            <a:endParaRPr lang="en-US" dirty="0"/>
          </a:p>
        </p:txBody>
      </p:sp>
      <p:sp>
        <p:nvSpPr>
          <p:cNvPr id="17" name="Slide Number Placeholder 1">
            <a:extLst>
              <a:ext uri="{FF2B5EF4-FFF2-40B4-BE49-F238E27FC236}">
                <a16:creationId xmlns:a16="http://schemas.microsoft.com/office/drawing/2014/main" xmlns="" id="{CC0354F7-FA06-5B41-97E1-EA4D48C50E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38544" y="4767977"/>
            <a:ext cx="1056928" cy="12537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algn="r">
              <a:defRPr lang="de-DE" sz="800" b="0" i="0" smtClean="0">
                <a:solidFill>
                  <a:srgbClr val="5F6973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fld id="{D3921A94-2C06-EF44-A870-A48BF422ADBF}" type="slidenum">
              <a:rPr lang="de-DE" smtClean="0"/>
              <a:pPr/>
              <a:t>‹#›</a:t>
            </a:fld>
            <a:endParaRPr lang="de-DE"/>
          </a:p>
        </p:txBody>
      </p:sp>
      <p:grpSp>
        <p:nvGrpSpPr>
          <p:cNvPr id="13" name="Picture 10">
            <a:extLst>
              <a:ext uri="{FF2B5EF4-FFF2-40B4-BE49-F238E27FC236}">
                <a16:creationId xmlns:a16="http://schemas.microsoft.com/office/drawing/2014/main" xmlns="" id="{55C3F28A-DBD7-B846-A9AA-E014EACB90C0}"/>
              </a:ext>
            </a:extLst>
          </p:cNvPr>
          <p:cNvGrpSpPr/>
          <p:nvPr userDrawn="1"/>
        </p:nvGrpSpPr>
        <p:grpSpPr>
          <a:xfrm>
            <a:off x="8501063" y="4693072"/>
            <a:ext cx="531812" cy="294618"/>
            <a:chOff x="8501063" y="4693072"/>
            <a:chExt cx="531812" cy="294618"/>
          </a:xfrm>
          <a:noFill/>
        </p:grpSpPr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xmlns="" id="{148A61DF-36F4-EF42-B411-458F9E1A7657}"/>
                </a:ext>
              </a:extLst>
            </p:cNvPr>
            <p:cNvSpPr/>
            <p:nvPr/>
          </p:nvSpPr>
          <p:spPr>
            <a:xfrm>
              <a:off x="8507617" y="4699411"/>
              <a:ext cx="517954" cy="281938"/>
            </a:xfrm>
            <a:custGeom>
              <a:avLst/>
              <a:gdLst>
                <a:gd name="connsiteX0" fmla="*/ 258790 w 517954"/>
                <a:gd name="connsiteY0" fmla="*/ 0 h 281938"/>
                <a:gd name="connsiteX1" fmla="*/ 0 w 517954"/>
                <a:gd name="connsiteY1" fmla="*/ 141156 h 281938"/>
                <a:gd name="connsiteX2" fmla="*/ 258977 w 517954"/>
                <a:gd name="connsiteY2" fmla="*/ 281938 h 281938"/>
                <a:gd name="connsiteX3" fmla="*/ 517955 w 517954"/>
                <a:gd name="connsiteY3" fmla="*/ 141156 h 281938"/>
                <a:gd name="connsiteX4" fmla="*/ 258790 w 517954"/>
                <a:gd name="connsiteY4" fmla="*/ 0 h 281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7954" h="281938">
                  <a:moveTo>
                    <a:pt x="258790" y="0"/>
                  </a:moveTo>
                  <a:cubicBezTo>
                    <a:pt x="116100" y="0"/>
                    <a:pt x="0" y="63399"/>
                    <a:pt x="0" y="141156"/>
                  </a:cubicBezTo>
                  <a:cubicBezTo>
                    <a:pt x="0" y="218912"/>
                    <a:pt x="116100" y="281938"/>
                    <a:pt x="258977" y="281938"/>
                  </a:cubicBezTo>
                  <a:cubicBezTo>
                    <a:pt x="401855" y="281938"/>
                    <a:pt x="517955" y="218726"/>
                    <a:pt x="517955" y="141156"/>
                  </a:cubicBezTo>
                  <a:cubicBezTo>
                    <a:pt x="517768" y="63399"/>
                    <a:pt x="401668" y="0"/>
                    <a:pt x="258790" y="0"/>
                  </a:cubicBezTo>
                  <a:close/>
                </a:path>
              </a:pathLst>
            </a:custGeom>
            <a:solidFill>
              <a:srgbClr val="FFFFFF"/>
            </a:solidFill>
            <a:ln w="18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xmlns="" id="{3ECD6762-EBC1-8D4E-B48D-4E32D01B70C2}"/>
                </a:ext>
              </a:extLst>
            </p:cNvPr>
            <p:cNvSpPr/>
            <p:nvPr/>
          </p:nvSpPr>
          <p:spPr>
            <a:xfrm>
              <a:off x="8501063" y="4693072"/>
              <a:ext cx="530875" cy="294618"/>
            </a:xfrm>
            <a:custGeom>
              <a:avLst/>
              <a:gdLst>
                <a:gd name="connsiteX0" fmla="*/ 265344 w 530875"/>
                <a:gd name="connsiteY0" fmla="*/ 0 h 294618"/>
                <a:gd name="connsiteX1" fmla="*/ 530876 w 530875"/>
                <a:gd name="connsiteY1" fmla="*/ 147309 h 294618"/>
                <a:gd name="connsiteX2" fmla="*/ 265532 w 530875"/>
                <a:gd name="connsiteY2" fmla="*/ 294618 h 294618"/>
                <a:gd name="connsiteX3" fmla="*/ 0 w 530875"/>
                <a:gd name="connsiteY3" fmla="*/ 147309 h 294618"/>
                <a:gd name="connsiteX4" fmla="*/ 265344 w 530875"/>
                <a:gd name="connsiteY4" fmla="*/ 0 h 294618"/>
                <a:gd name="connsiteX5" fmla="*/ 265344 w 530875"/>
                <a:gd name="connsiteY5" fmla="*/ 13239 h 294618"/>
                <a:gd name="connsiteX6" fmla="*/ 13483 w 530875"/>
                <a:gd name="connsiteY6" fmla="*/ 147309 h 294618"/>
                <a:gd name="connsiteX7" fmla="*/ 265532 w 530875"/>
                <a:gd name="connsiteY7" fmla="*/ 281192 h 294618"/>
                <a:gd name="connsiteX8" fmla="*/ 517580 w 530875"/>
                <a:gd name="connsiteY8" fmla="*/ 147309 h 294618"/>
                <a:gd name="connsiteX9" fmla="*/ 265344 w 530875"/>
                <a:gd name="connsiteY9" fmla="*/ 13239 h 294618"/>
                <a:gd name="connsiteX10" fmla="*/ 218717 w 530875"/>
                <a:gd name="connsiteY10" fmla="*/ 161481 h 294618"/>
                <a:gd name="connsiteX11" fmla="*/ 166472 w 530875"/>
                <a:gd name="connsiteY11" fmla="*/ 161481 h 294618"/>
                <a:gd name="connsiteX12" fmla="*/ 185011 w 530875"/>
                <a:gd name="connsiteY12" fmla="*/ 180314 h 294618"/>
                <a:gd name="connsiteX13" fmla="*/ 199991 w 530875"/>
                <a:gd name="connsiteY13" fmla="*/ 171177 h 294618"/>
                <a:gd name="connsiteX14" fmla="*/ 217032 w 530875"/>
                <a:gd name="connsiteY14" fmla="*/ 171177 h 294618"/>
                <a:gd name="connsiteX15" fmla="*/ 184262 w 530875"/>
                <a:gd name="connsiteY15" fmla="*/ 193926 h 294618"/>
                <a:gd name="connsiteX16" fmla="*/ 148121 w 530875"/>
                <a:gd name="connsiteY16" fmla="*/ 157005 h 294618"/>
                <a:gd name="connsiteX17" fmla="*/ 184262 w 530875"/>
                <a:gd name="connsiteY17" fmla="*/ 119898 h 294618"/>
                <a:gd name="connsiteX18" fmla="*/ 218717 w 530875"/>
                <a:gd name="connsiteY18" fmla="*/ 161481 h 294618"/>
                <a:gd name="connsiteX19" fmla="*/ 183887 w 530875"/>
                <a:gd name="connsiteY19" fmla="*/ 132951 h 294618"/>
                <a:gd name="connsiteX20" fmla="*/ 166659 w 530875"/>
                <a:gd name="connsiteY20" fmla="*/ 149360 h 294618"/>
                <a:gd name="connsiteX21" fmla="*/ 200553 w 530875"/>
                <a:gd name="connsiteY21" fmla="*/ 149360 h 294618"/>
                <a:gd name="connsiteX22" fmla="*/ 183887 w 530875"/>
                <a:gd name="connsiteY22" fmla="*/ 132951 h 294618"/>
                <a:gd name="connsiteX23" fmla="*/ 444924 w 530875"/>
                <a:gd name="connsiteY23" fmla="*/ 161481 h 294618"/>
                <a:gd name="connsiteX24" fmla="*/ 392680 w 530875"/>
                <a:gd name="connsiteY24" fmla="*/ 161481 h 294618"/>
                <a:gd name="connsiteX25" fmla="*/ 411218 w 530875"/>
                <a:gd name="connsiteY25" fmla="*/ 180314 h 294618"/>
                <a:gd name="connsiteX26" fmla="*/ 426199 w 530875"/>
                <a:gd name="connsiteY26" fmla="*/ 171177 h 294618"/>
                <a:gd name="connsiteX27" fmla="*/ 443239 w 530875"/>
                <a:gd name="connsiteY27" fmla="*/ 171177 h 294618"/>
                <a:gd name="connsiteX28" fmla="*/ 410469 w 530875"/>
                <a:gd name="connsiteY28" fmla="*/ 193926 h 294618"/>
                <a:gd name="connsiteX29" fmla="*/ 374328 w 530875"/>
                <a:gd name="connsiteY29" fmla="*/ 157005 h 294618"/>
                <a:gd name="connsiteX30" fmla="*/ 410469 w 530875"/>
                <a:gd name="connsiteY30" fmla="*/ 119898 h 294618"/>
                <a:gd name="connsiteX31" fmla="*/ 444924 w 530875"/>
                <a:gd name="connsiteY31" fmla="*/ 161481 h 294618"/>
                <a:gd name="connsiteX32" fmla="*/ 410094 w 530875"/>
                <a:gd name="connsiteY32" fmla="*/ 132951 h 294618"/>
                <a:gd name="connsiteX33" fmla="*/ 392867 w 530875"/>
                <a:gd name="connsiteY33" fmla="*/ 149360 h 294618"/>
                <a:gd name="connsiteX34" fmla="*/ 426760 w 530875"/>
                <a:gd name="connsiteY34" fmla="*/ 149360 h 294618"/>
                <a:gd name="connsiteX35" fmla="*/ 410094 w 530875"/>
                <a:gd name="connsiteY35" fmla="*/ 132951 h 294618"/>
                <a:gd name="connsiteX36" fmla="*/ 56926 w 530875"/>
                <a:gd name="connsiteY36" fmla="*/ 191875 h 294618"/>
                <a:gd name="connsiteX37" fmla="*/ 76401 w 530875"/>
                <a:gd name="connsiteY37" fmla="*/ 191875 h 294618"/>
                <a:gd name="connsiteX38" fmla="*/ 76401 w 530875"/>
                <a:gd name="connsiteY38" fmla="*/ 150106 h 294618"/>
                <a:gd name="connsiteX39" fmla="*/ 118347 w 530875"/>
                <a:gd name="connsiteY39" fmla="*/ 150106 h 294618"/>
                <a:gd name="connsiteX40" fmla="*/ 118347 w 530875"/>
                <a:gd name="connsiteY40" fmla="*/ 192061 h 294618"/>
                <a:gd name="connsiteX41" fmla="*/ 137822 w 530875"/>
                <a:gd name="connsiteY41" fmla="*/ 192061 h 294618"/>
                <a:gd name="connsiteX42" fmla="*/ 137822 w 530875"/>
                <a:gd name="connsiteY42" fmla="*/ 94539 h 294618"/>
                <a:gd name="connsiteX43" fmla="*/ 118347 w 530875"/>
                <a:gd name="connsiteY43" fmla="*/ 94539 h 294618"/>
                <a:gd name="connsiteX44" fmla="*/ 118347 w 530875"/>
                <a:gd name="connsiteY44" fmla="*/ 134443 h 294618"/>
                <a:gd name="connsiteX45" fmla="*/ 76401 w 530875"/>
                <a:gd name="connsiteY45" fmla="*/ 134443 h 294618"/>
                <a:gd name="connsiteX46" fmla="*/ 76401 w 530875"/>
                <a:gd name="connsiteY46" fmla="*/ 94539 h 294618"/>
                <a:gd name="connsiteX47" fmla="*/ 56926 w 530875"/>
                <a:gd name="connsiteY47" fmla="*/ 94539 h 294618"/>
                <a:gd name="connsiteX48" fmla="*/ 56926 w 530875"/>
                <a:gd name="connsiteY48" fmla="*/ 191875 h 294618"/>
                <a:gd name="connsiteX49" fmla="*/ 229578 w 530875"/>
                <a:gd name="connsiteY49" fmla="*/ 191875 h 294618"/>
                <a:gd name="connsiteX50" fmla="*/ 247742 w 530875"/>
                <a:gd name="connsiteY50" fmla="*/ 191875 h 294618"/>
                <a:gd name="connsiteX51" fmla="*/ 247742 w 530875"/>
                <a:gd name="connsiteY51" fmla="*/ 153835 h 294618"/>
                <a:gd name="connsiteX52" fmla="*/ 263284 w 530875"/>
                <a:gd name="connsiteY52" fmla="*/ 133697 h 294618"/>
                <a:gd name="connsiteX53" fmla="*/ 276392 w 530875"/>
                <a:gd name="connsiteY53" fmla="*/ 151038 h 294618"/>
                <a:gd name="connsiteX54" fmla="*/ 276392 w 530875"/>
                <a:gd name="connsiteY54" fmla="*/ 191875 h 294618"/>
                <a:gd name="connsiteX55" fmla="*/ 294556 w 530875"/>
                <a:gd name="connsiteY55" fmla="*/ 191875 h 294618"/>
                <a:gd name="connsiteX56" fmla="*/ 294556 w 530875"/>
                <a:gd name="connsiteY56" fmla="*/ 148614 h 294618"/>
                <a:gd name="connsiteX57" fmla="*/ 268715 w 530875"/>
                <a:gd name="connsiteY57" fmla="*/ 119712 h 294618"/>
                <a:gd name="connsiteX58" fmla="*/ 247180 w 530875"/>
                <a:gd name="connsiteY58" fmla="*/ 131459 h 294618"/>
                <a:gd name="connsiteX59" fmla="*/ 246806 w 530875"/>
                <a:gd name="connsiteY59" fmla="*/ 131459 h 294618"/>
                <a:gd name="connsiteX60" fmla="*/ 246806 w 530875"/>
                <a:gd name="connsiteY60" fmla="*/ 121577 h 294618"/>
                <a:gd name="connsiteX61" fmla="*/ 229578 w 530875"/>
                <a:gd name="connsiteY61" fmla="*/ 121577 h 294618"/>
                <a:gd name="connsiteX62" fmla="*/ 229578 w 530875"/>
                <a:gd name="connsiteY62" fmla="*/ 191875 h 294618"/>
                <a:gd name="connsiteX63" fmla="*/ 310099 w 530875"/>
                <a:gd name="connsiteY63" fmla="*/ 191875 h 294618"/>
                <a:gd name="connsiteX64" fmla="*/ 328263 w 530875"/>
                <a:gd name="connsiteY64" fmla="*/ 191875 h 294618"/>
                <a:gd name="connsiteX65" fmla="*/ 328263 w 530875"/>
                <a:gd name="connsiteY65" fmla="*/ 153835 h 294618"/>
                <a:gd name="connsiteX66" fmla="*/ 355228 w 530875"/>
                <a:gd name="connsiteY66" fmla="*/ 191875 h 294618"/>
                <a:gd name="connsiteX67" fmla="*/ 377886 w 530875"/>
                <a:gd name="connsiteY67" fmla="*/ 191875 h 294618"/>
                <a:gd name="connsiteX68" fmla="*/ 348299 w 530875"/>
                <a:gd name="connsiteY68" fmla="*/ 152530 h 294618"/>
                <a:gd name="connsiteX69" fmla="*/ 374516 w 530875"/>
                <a:gd name="connsiteY69" fmla="*/ 121577 h 294618"/>
                <a:gd name="connsiteX70" fmla="*/ 352794 w 530875"/>
                <a:gd name="connsiteY70" fmla="*/ 121577 h 294618"/>
                <a:gd name="connsiteX71" fmla="*/ 328263 w 530875"/>
                <a:gd name="connsiteY71" fmla="*/ 151971 h 294618"/>
                <a:gd name="connsiteX72" fmla="*/ 328263 w 530875"/>
                <a:gd name="connsiteY72" fmla="*/ 94539 h 294618"/>
                <a:gd name="connsiteX73" fmla="*/ 310099 w 530875"/>
                <a:gd name="connsiteY73" fmla="*/ 94539 h 294618"/>
                <a:gd name="connsiteX74" fmla="*/ 310099 w 530875"/>
                <a:gd name="connsiteY74" fmla="*/ 191875 h 294618"/>
                <a:gd name="connsiteX75" fmla="*/ 455598 w 530875"/>
                <a:gd name="connsiteY75" fmla="*/ 191875 h 294618"/>
                <a:gd name="connsiteX76" fmla="*/ 473762 w 530875"/>
                <a:gd name="connsiteY76" fmla="*/ 191875 h 294618"/>
                <a:gd name="connsiteX77" fmla="*/ 473762 w 530875"/>
                <a:gd name="connsiteY77" fmla="*/ 94539 h 294618"/>
                <a:gd name="connsiteX78" fmla="*/ 455598 w 530875"/>
                <a:gd name="connsiteY78" fmla="*/ 94539 h 294618"/>
                <a:gd name="connsiteX79" fmla="*/ 455598 w 530875"/>
                <a:gd name="connsiteY79" fmla="*/ 191875 h 294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</a:cxnLst>
              <a:rect l="l" t="t" r="r" b="b"/>
              <a:pathLst>
                <a:path w="530875" h="294618">
                  <a:moveTo>
                    <a:pt x="265344" y="0"/>
                  </a:moveTo>
                  <a:cubicBezTo>
                    <a:pt x="411967" y="0"/>
                    <a:pt x="530876" y="66009"/>
                    <a:pt x="530876" y="147309"/>
                  </a:cubicBezTo>
                  <a:cubicBezTo>
                    <a:pt x="530876" y="228609"/>
                    <a:pt x="411967" y="294618"/>
                    <a:pt x="265532" y="294618"/>
                  </a:cubicBezTo>
                  <a:cubicBezTo>
                    <a:pt x="118909" y="294618"/>
                    <a:pt x="0" y="228609"/>
                    <a:pt x="0" y="147309"/>
                  </a:cubicBezTo>
                  <a:cubicBezTo>
                    <a:pt x="0" y="66009"/>
                    <a:pt x="118909" y="0"/>
                    <a:pt x="265344" y="0"/>
                  </a:cubicBezTo>
                  <a:close/>
                  <a:moveTo>
                    <a:pt x="265344" y="13239"/>
                  </a:moveTo>
                  <a:cubicBezTo>
                    <a:pt x="126399" y="13239"/>
                    <a:pt x="13483" y="73468"/>
                    <a:pt x="13483" y="147309"/>
                  </a:cubicBezTo>
                  <a:cubicBezTo>
                    <a:pt x="13483" y="221150"/>
                    <a:pt x="126399" y="281192"/>
                    <a:pt x="265532" y="281192"/>
                  </a:cubicBezTo>
                  <a:cubicBezTo>
                    <a:pt x="404664" y="281192"/>
                    <a:pt x="517580" y="221150"/>
                    <a:pt x="517580" y="147309"/>
                  </a:cubicBezTo>
                  <a:cubicBezTo>
                    <a:pt x="517393" y="73468"/>
                    <a:pt x="404477" y="13239"/>
                    <a:pt x="265344" y="13239"/>
                  </a:cubicBezTo>
                  <a:close/>
                  <a:moveTo>
                    <a:pt x="218717" y="161481"/>
                  </a:moveTo>
                  <a:lnTo>
                    <a:pt x="166472" y="161481"/>
                  </a:lnTo>
                  <a:cubicBezTo>
                    <a:pt x="167034" y="174347"/>
                    <a:pt x="174337" y="180314"/>
                    <a:pt x="185011" y="180314"/>
                  </a:cubicBezTo>
                  <a:cubicBezTo>
                    <a:pt x="193063" y="180314"/>
                    <a:pt x="198493" y="175838"/>
                    <a:pt x="199991" y="171177"/>
                  </a:cubicBezTo>
                  <a:lnTo>
                    <a:pt x="217032" y="171177"/>
                  </a:lnTo>
                  <a:cubicBezTo>
                    <a:pt x="212538" y="186654"/>
                    <a:pt x="199991" y="193926"/>
                    <a:pt x="184262" y="193926"/>
                  </a:cubicBezTo>
                  <a:cubicBezTo>
                    <a:pt x="161978" y="193926"/>
                    <a:pt x="148121" y="178635"/>
                    <a:pt x="148121" y="157005"/>
                  </a:cubicBezTo>
                  <a:cubicBezTo>
                    <a:pt x="148121" y="135935"/>
                    <a:pt x="162727" y="119898"/>
                    <a:pt x="184262" y="119898"/>
                  </a:cubicBezTo>
                  <a:cubicBezTo>
                    <a:pt x="208605" y="119712"/>
                    <a:pt x="220215" y="139850"/>
                    <a:pt x="218717" y="161481"/>
                  </a:cubicBezTo>
                  <a:close/>
                  <a:moveTo>
                    <a:pt x="183887" y="132951"/>
                  </a:moveTo>
                  <a:cubicBezTo>
                    <a:pt x="173026" y="132951"/>
                    <a:pt x="167408" y="140223"/>
                    <a:pt x="166659" y="149360"/>
                  </a:cubicBezTo>
                  <a:lnTo>
                    <a:pt x="200553" y="149360"/>
                  </a:lnTo>
                  <a:cubicBezTo>
                    <a:pt x="199242" y="139664"/>
                    <a:pt x="195123" y="132951"/>
                    <a:pt x="183887" y="132951"/>
                  </a:cubicBezTo>
                  <a:close/>
                  <a:moveTo>
                    <a:pt x="444924" y="161481"/>
                  </a:moveTo>
                  <a:lnTo>
                    <a:pt x="392680" y="161481"/>
                  </a:lnTo>
                  <a:cubicBezTo>
                    <a:pt x="393241" y="174347"/>
                    <a:pt x="400544" y="180314"/>
                    <a:pt x="411218" y="180314"/>
                  </a:cubicBezTo>
                  <a:cubicBezTo>
                    <a:pt x="419270" y="180314"/>
                    <a:pt x="424701" y="175838"/>
                    <a:pt x="426199" y="171177"/>
                  </a:cubicBezTo>
                  <a:lnTo>
                    <a:pt x="443239" y="171177"/>
                  </a:lnTo>
                  <a:cubicBezTo>
                    <a:pt x="438932" y="186654"/>
                    <a:pt x="426199" y="193926"/>
                    <a:pt x="410469" y="193926"/>
                  </a:cubicBezTo>
                  <a:cubicBezTo>
                    <a:pt x="388185" y="193926"/>
                    <a:pt x="374328" y="178635"/>
                    <a:pt x="374328" y="157005"/>
                  </a:cubicBezTo>
                  <a:cubicBezTo>
                    <a:pt x="374328" y="135935"/>
                    <a:pt x="388934" y="119898"/>
                    <a:pt x="410469" y="119898"/>
                  </a:cubicBezTo>
                  <a:cubicBezTo>
                    <a:pt x="434625" y="119712"/>
                    <a:pt x="446235" y="139850"/>
                    <a:pt x="444924" y="161481"/>
                  </a:cubicBezTo>
                  <a:close/>
                  <a:moveTo>
                    <a:pt x="410094" y="132951"/>
                  </a:moveTo>
                  <a:cubicBezTo>
                    <a:pt x="399234" y="132951"/>
                    <a:pt x="393616" y="140223"/>
                    <a:pt x="392867" y="149360"/>
                  </a:cubicBezTo>
                  <a:lnTo>
                    <a:pt x="426760" y="149360"/>
                  </a:lnTo>
                  <a:cubicBezTo>
                    <a:pt x="425450" y="139664"/>
                    <a:pt x="421330" y="132951"/>
                    <a:pt x="410094" y="132951"/>
                  </a:cubicBezTo>
                  <a:close/>
                  <a:moveTo>
                    <a:pt x="56926" y="191875"/>
                  </a:moveTo>
                  <a:lnTo>
                    <a:pt x="76401" y="191875"/>
                  </a:lnTo>
                  <a:lnTo>
                    <a:pt x="76401" y="150106"/>
                  </a:lnTo>
                  <a:lnTo>
                    <a:pt x="118347" y="150106"/>
                  </a:lnTo>
                  <a:lnTo>
                    <a:pt x="118347" y="192061"/>
                  </a:lnTo>
                  <a:lnTo>
                    <a:pt x="137822" y="192061"/>
                  </a:lnTo>
                  <a:lnTo>
                    <a:pt x="137822" y="94539"/>
                  </a:lnTo>
                  <a:lnTo>
                    <a:pt x="118347" y="94539"/>
                  </a:lnTo>
                  <a:lnTo>
                    <a:pt x="118347" y="134443"/>
                  </a:lnTo>
                  <a:lnTo>
                    <a:pt x="76401" y="134443"/>
                  </a:lnTo>
                  <a:lnTo>
                    <a:pt x="76401" y="94539"/>
                  </a:lnTo>
                  <a:lnTo>
                    <a:pt x="56926" y="94539"/>
                  </a:lnTo>
                  <a:lnTo>
                    <a:pt x="56926" y="191875"/>
                  </a:lnTo>
                  <a:close/>
                  <a:moveTo>
                    <a:pt x="229578" y="191875"/>
                  </a:moveTo>
                  <a:lnTo>
                    <a:pt x="247742" y="191875"/>
                  </a:lnTo>
                  <a:lnTo>
                    <a:pt x="247742" y="153835"/>
                  </a:lnTo>
                  <a:cubicBezTo>
                    <a:pt x="247742" y="139477"/>
                    <a:pt x="252798" y="133697"/>
                    <a:pt x="263284" y="133697"/>
                  </a:cubicBezTo>
                  <a:cubicBezTo>
                    <a:pt x="272273" y="133697"/>
                    <a:pt x="276392" y="139477"/>
                    <a:pt x="276392" y="151038"/>
                  </a:cubicBezTo>
                  <a:lnTo>
                    <a:pt x="276392" y="191875"/>
                  </a:lnTo>
                  <a:lnTo>
                    <a:pt x="294556" y="191875"/>
                  </a:lnTo>
                  <a:lnTo>
                    <a:pt x="294556" y="148614"/>
                  </a:lnTo>
                  <a:cubicBezTo>
                    <a:pt x="294556" y="131273"/>
                    <a:pt x="289313" y="119712"/>
                    <a:pt x="268715" y="119712"/>
                  </a:cubicBezTo>
                  <a:cubicBezTo>
                    <a:pt x="260476" y="119712"/>
                    <a:pt x="252049" y="123441"/>
                    <a:pt x="247180" y="131459"/>
                  </a:cubicBezTo>
                  <a:lnTo>
                    <a:pt x="246806" y="131459"/>
                  </a:lnTo>
                  <a:lnTo>
                    <a:pt x="246806" y="121577"/>
                  </a:lnTo>
                  <a:lnTo>
                    <a:pt x="229578" y="121577"/>
                  </a:lnTo>
                  <a:lnTo>
                    <a:pt x="229578" y="191875"/>
                  </a:lnTo>
                  <a:close/>
                  <a:moveTo>
                    <a:pt x="310099" y="191875"/>
                  </a:moveTo>
                  <a:lnTo>
                    <a:pt x="328263" y="191875"/>
                  </a:lnTo>
                  <a:lnTo>
                    <a:pt x="328263" y="153835"/>
                  </a:lnTo>
                  <a:lnTo>
                    <a:pt x="355228" y="191875"/>
                  </a:lnTo>
                  <a:lnTo>
                    <a:pt x="377886" y="191875"/>
                  </a:lnTo>
                  <a:lnTo>
                    <a:pt x="348299" y="152530"/>
                  </a:lnTo>
                  <a:lnTo>
                    <a:pt x="374516" y="121577"/>
                  </a:lnTo>
                  <a:lnTo>
                    <a:pt x="352794" y="121577"/>
                  </a:lnTo>
                  <a:lnTo>
                    <a:pt x="328263" y="151971"/>
                  </a:lnTo>
                  <a:lnTo>
                    <a:pt x="328263" y="94539"/>
                  </a:lnTo>
                  <a:lnTo>
                    <a:pt x="310099" y="94539"/>
                  </a:lnTo>
                  <a:lnTo>
                    <a:pt x="310099" y="191875"/>
                  </a:lnTo>
                  <a:close/>
                  <a:moveTo>
                    <a:pt x="455598" y="191875"/>
                  </a:moveTo>
                  <a:lnTo>
                    <a:pt x="473762" y="191875"/>
                  </a:lnTo>
                  <a:lnTo>
                    <a:pt x="473762" y="94539"/>
                  </a:lnTo>
                  <a:lnTo>
                    <a:pt x="455598" y="94539"/>
                  </a:lnTo>
                  <a:lnTo>
                    <a:pt x="455598" y="191875"/>
                  </a:lnTo>
                  <a:close/>
                </a:path>
              </a:pathLst>
            </a:custGeom>
            <a:solidFill>
              <a:srgbClr val="ED1C24"/>
            </a:solidFill>
            <a:ln w="18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6784374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images on righ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xmlns="" id="{C23D9B02-CAD0-4145-B4C6-A2661FA64C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0733" y="276090"/>
            <a:ext cx="3749830" cy="284631"/>
          </a:xfrm>
        </p:spPr>
        <p:txBody>
          <a:bodyPr/>
          <a:lstStyle/>
          <a:p>
            <a:r>
              <a:rPr lang="en-US" noProof="0" dirty="0"/>
              <a:t>Click to add title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C6E283A5-B7DF-6846-8E2A-6D66BE507CE7}"/>
              </a:ext>
            </a:extLst>
          </p:cNvPr>
          <p:cNvSpPr>
            <a:spLocks noGrp="1" noChangeArrowheads="1"/>
          </p:cNvSpPr>
          <p:nvPr>
            <p:ph type="subTitle" idx="12" hasCustomPrompt="1"/>
          </p:nvPr>
        </p:nvSpPr>
        <p:spPr>
          <a:xfrm>
            <a:off x="750733" y="613797"/>
            <a:ext cx="3749830" cy="284631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defRPr sz="1999" b="0" i="0" cap="all" baseline="0">
                <a:solidFill>
                  <a:srgbClr val="5F697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B3CE7B19-8C10-7F40-95B1-1072A6B81170}"/>
              </a:ext>
            </a:extLst>
          </p:cNvPr>
          <p:cNvGrpSpPr/>
          <p:nvPr userDrawn="1"/>
        </p:nvGrpSpPr>
        <p:grpSpPr>
          <a:xfrm>
            <a:off x="372723" y="273627"/>
            <a:ext cx="162147" cy="325910"/>
            <a:chOff x="-22274" y="1505745"/>
            <a:chExt cx="1925121" cy="3870636"/>
          </a:xfrm>
        </p:grpSpPr>
        <p:sp>
          <p:nvSpPr>
            <p:cNvPr id="8" name="Gleichschenkliges Dreieck 26">
              <a:extLst>
                <a:ext uri="{FF2B5EF4-FFF2-40B4-BE49-F238E27FC236}">
                  <a16:creationId xmlns:a16="http://schemas.microsoft.com/office/drawing/2014/main" xmlns="" id="{848C4C8B-574B-154F-923B-4ACBEDC9D07E}"/>
                </a:ext>
              </a:extLst>
            </p:cNvPr>
            <p:cNvSpPr/>
            <p:nvPr/>
          </p:nvSpPr>
          <p:spPr>
            <a:xfrm rot="5400000">
              <a:off x="-995031" y="2478502"/>
              <a:ext cx="3870636" cy="1925121"/>
            </a:xfrm>
            <a:prstGeom prst="triangle">
              <a:avLst>
                <a:gd name="adj" fmla="val 50244"/>
              </a:avLst>
            </a:prstGeom>
            <a:solidFill>
              <a:srgbClr val="E100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13"/>
            </a:p>
          </p:txBody>
        </p:sp>
        <p:sp>
          <p:nvSpPr>
            <p:cNvPr id="9" name="Gleichschenkliges Dreieck 8">
              <a:extLst>
                <a:ext uri="{FF2B5EF4-FFF2-40B4-BE49-F238E27FC236}">
                  <a16:creationId xmlns:a16="http://schemas.microsoft.com/office/drawing/2014/main" xmlns="" id="{79159EF2-6F4D-4041-914A-D1DB2E130C2F}"/>
                </a:ext>
              </a:extLst>
            </p:cNvPr>
            <p:cNvSpPr/>
            <p:nvPr/>
          </p:nvSpPr>
          <p:spPr>
            <a:xfrm rot="16200000" flipV="1">
              <a:off x="-25156" y="3451061"/>
              <a:ext cx="1928202" cy="1922433"/>
            </a:xfrm>
            <a:custGeom>
              <a:avLst/>
              <a:gdLst>
                <a:gd name="connsiteX0" fmla="*/ 0 w 6284026"/>
                <a:gd name="connsiteY0" fmla="*/ 2895600 h 2895600"/>
                <a:gd name="connsiteX1" fmla="*/ 3052026 w 6284026"/>
                <a:gd name="connsiteY1" fmla="*/ 0 h 2895600"/>
                <a:gd name="connsiteX2" fmla="*/ 6284026 w 6284026"/>
                <a:gd name="connsiteY2" fmla="*/ 2895600 h 2895600"/>
                <a:gd name="connsiteX3" fmla="*/ 0 w 6284026"/>
                <a:gd name="connsiteY3" fmla="*/ 2895600 h 2895600"/>
                <a:gd name="connsiteX0" fmla="*/ 0 w 3064576"/>
                <a:gd name="connsiteY0" fmla="*/ 2895600 h 2895600"/>
                <a:gd name="connsiteX1" fmla="*/ 3052026 w 3064576"/>
                <a:gd name="connsiteY1" fmla="*/ 0 h 2895600"/>
                <a:gd name="connsiteX2" fmla="*/ 3064576 w 3064576"/>
                <a:gd name="connsiteY2" fmla="*/ 2895600 h 2895600"/>
                <a:gd name="connsiteX3" fmla="*/ 0 w 3064576"/>
                <a:gd name="connsiteY3" fmla="*/ 2895600 h 2895600"/>
                <a:gd name="connsiteX0" fmla="*/ 0 w 3064576"/>
                <a:gd name="connsiteY0" fmla="*/ 2899640 h 2899640"/>
                <a:gd name="connsiteX1" fmla="*/ 3056127 w 3064576"/>
                <a:gd name="connsiteY1" fmla="*/ 0 h 2899640"/>
                <a:gd name="connsiteX2" fmla="*/ 3064576 w 3064576"/>
                <a:gd name="connsiteY2" fmla="*/ 2899640 h 2899640"/>
                <a:gd name="connsiteX3" fmla="*/ 0 w 3064576"/>
                <a:gd name="connsiteY3" fmla="*/ 2899640 h 2899640"/>
                <a:gd name="connsiteX0" fmla="*/ 0 w 3065564"/>
                <a:gd name="connsiteY0" fmla="*/ 2891556 h 2891556"/>
                <a:gd name="connsiteX1" fmla="*/ 3064327 w 3065564"/>
                <a:gd name="connsiteY1" fmla="*/ 1 h 2891556"/>
                <a:gd name="connsiteX2" fmla="*/ 3064576 w 3065564"/>
                <a:gd name="connsiteY2" fmla="*/ 2891556 h 2891556"/>
                <a:gd name="connsiteX3" fmla="*/ 0 w 3065564"/>
                <a:gd name="connsiteY3" fmla="*/ 2891556 h 2891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65564" h="2891556">
                  <a:moveTo>
                    <a:pt x="0" y="2891556"/>
                  </a:moveTo>
                  <a:lnTo>
                    <a:pt x="3064327" y="1"/>
                  </a:lnTo>
                  <a:cubicBezTo>
                    <a:pt x="3068510" y="965201"/>
                    <a:pt x="3060393" y="1926356"/>
                    <a:pt x="3064576" y="2891556"/>
                  </a:cubicBezTo>
                  <a:lnTo>
                    <a:pt x="0" y="2891556"/>
                  </a:lnTo>
                  <a:close/>
                </a:path>
              </a:pathLst>
            </a:custGeom>
            <a:solidFill>
              <a:srgbClr val="AF02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13"/>
            </a:p>
          </p:txBody>
        </p:sp>
      </p:grp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xmlns="" id="{2491FA1F-E45B-5044-BAE3-C1043DFBEF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96300" y="4635197"/>
            <a:ext cx="531812" cy="399134"/>
          </a:xfrm>
          <a:prstGeom prst="rect">
            <a:avLst/>
          </a:prstGeom>
        </p:spPr>
      </p:pic>
      <p:sp>
        <p:nvSpPr>
          <p:cNvPr id="13" name="Bildplatzhalter 2">
            <a:extLst>
              <a:ext uri="{FF2B5EF4-FFF2-40B4-BE49-F238E27FC236}">
                <a16:creationId xmlns:a16="http://schemas.microsoft.com/office/drawing/2014/main" xmlns="" id="{62B59215-C60E-0143-82A6-A23FD23273A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003799" y="2571750"/>
            <a:ext cx="2051757" cy="257175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wrap="square" lIns="144000" tIns="72000" rIns="90000" bIns="108000" anchor="ctr" anchorCtr="0"/>
          <a:lstStyle>
            <a:lvl1pPr marL="0" indent="0" algn="ctr">
              <a:buFont typeface="Arial" panose="020B0604020202020204" pitchFamily="34" charset="0"/>
              <a:buNone/>
              <a:defRPr lang="de-DE" sz="800" kern="1200">
                <a:solidFill>
                  <a:schemeClr val="tx1"/>
                </a:solidFill>
                <a:latin typeface="+mn-lt"/>
                <a:ea typeface="ＭＳ Ｐゴシック" pitchFamily="34" charset="-128"/>
                <a:cs typeface="Calibri" panose="020F0502020204030204" pitchFamily="34" charset="0"/>
              </a:defRPr>
            </a:lvl1pPr>
          </a:lstStyle>
          <a:p>
            <a:pPr lvl="0">
              <a:buClr>
                <a:srgbClr val="AFB4B9"/>
              </a:buClr>
            </a:pPr>
            <a:r>
              <a:rPr lang="en-US" noProof="0"/>
              <a:t>Click to add picture</a:t>
            </a:r>
          </a:p>
          <a:p>
            <a:pPr lvl="0">
              <a:buClr>
                <a:srgbClr val="AFB4B9"/>
              </a:buClr>
            </a:pPr>
            <a:endParaRPr lang="en-US" noProof="0"/>
          </a:p>
        </p:txBody>
      </p:sp>
      <p:sp>
        <p:nvSpPr>
          <p:cNvPr id="14" name="Bildplatzhalter 2">
            <a:extLst>
              <a:ext uri="{FF2B5EF4-FFF2-40B4-BE49-F238E27FC236}">
                <a16:creationId xmlns:a16="http://schemas.microsoft.com/office/drawing/2014/main" xmlns="" id="{5C65B00E-8B0E-F542-8DF0-27DE2E273A4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7055558" y="2571750"/>
            <a:ext cx="2083868" cy="257175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wrap="square" lIns="144000" tIns="72000" rIns="90000" bIns="108000" anchor="ctr" anchorCtr="0"/>
          <a:lstStyle>
            <a:lvl1pPr marL="0" indent="0" algn="ctr">
              <a:buFont typeface="Arial" panose="020B0604020202020204" pitchFamily="34" charset="0"/>
              <a:buNone/>
              <a:defRPr lang="de-DE" sz="800" kern="1200">
                <a:solidFill>
                  <a:schemeClr val="tx1"/>
                </a:solidFill>
                <a:latin typeface="+mn-lt"/>
                <a:ea typeface="ＭＳ Ｐゴシック" pitchFamily="34" charset="-128"/>
                <a:cs typeface="Calibri" panose="020F0502020204030204" pitchFamily="34" charset="0"/>
              </a:defRPr>
            </a:lvl1pPr>
          </a:lstStyle>
          <a:p>
            <a:pPr lvl="0">
              <a:buClr>
                <a:srgbClr val="AFB4B9"/>
              </a:buClr>
            </a:pPr>
            <a:r>
              <a:rPr lang="en-US" noProof="0"/>
              <a:t>Click to add picture</a:t>
            </a:r>
          </a:p>
          <a:p>
            <a:pPr lvl="0">
              <a:buClr>
                <a:srgbClr val="AFB4B9"/>
              </a:buClr>
            </a:pPr>
            <a:endParaRPr lang="en-US" noProof="0"/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xmlns="" id="{E6EECFCA-71A0-0D4B-B80B-047290F39B9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52401" y="1213218"/>
            <a:ext cx="3748162" cy="330163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0" name="Bildplatzhalter 2">
            <a:extLst>
              <a:ext uri="{FF2B5EF4-FFF2-40B4-BE49-F238E27FC236}">
                <a16:creationId xmlns:a16="http://schemas.microsoft.com/office/drawing/2014/main" xmlns="" id="{16355C38-3A87-5D49-83A7-D70EFFA7458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003800" y="0"/>
            <a:ext cx="4140200" cy="257175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wrap="square" lIns="144000" tIns="72000" rIns="90000" bIns="108000" anchor="ctr" anchorCtr="0"/>
          <a:lstStyle>
            <a:lvl1pPr marL="0" indent="0" algn="ctr">
              <a:buFont typeface="Arial" panose="020B0604020202020204" pitchFamily="34" charset="0"/>
              <a:buNone/>
              <a:defRPr lang="de-DE" sz="800" kern="1200">
                <a:solidFill>
                  <a:schemeClr val="tx1"/>
                </a:solidFill>
                <a:latin typeface="+mn-lt"/>
                <a:ea typeface="ＭＳ Ｐゴシック" pitchFamily="34" charset="-128"/>
                <a:cs typeface="Calibri" panose="020F0502020204030204" pitchFamily="34" charset="0"/>
              </a:defRPr>
            </a:lvl1pPr>
          </a:lstStyle>
          <a:p>
            <a:pPr lvl="0">
              <a:buClr>
                <a:srgbClr val="AFB4B9"/>
              </a:buClr>
            </a:pPr>
            <a:r>
              <a:rPr lang="en-US" noProof="0"/>
              <a:t>Click to add picture</a:t>
            </a:r>
          </a:p>
          <a:p>
            <a:pPr lvl="0">
              <a:buClr>
                <a:srgbClr val="AFB4B9"/>
              </a:buClr>
            </a:pPr>
            <a:endParaRPr lang="en-US" noProof="0"/>
          </a:p>
        </p:txBody>
      </p:sp>
      <p:sp>
        <p:nvSpPr>
          <p:cNvPr id="18" name="Rectangle 5">
            <a:extLst>
              <a:ext uri="{FF2B5EF4-FFF2-40B4-BE49-F238E27FC236}">
                <a16:creationId xmlns:a16="http://schemas.microsoft.com/office/drawing/2014/main" xmlns="" id="{302502AB-57F3-D642-82D7-E4F3142FBA3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752400" y="4776069"/>
            <a:ext cx="3548294" cy="12127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ClrTx/>
              <a:buSzTx/>
              <a:defRPr sz="800" b="0" i="0" smtClean="0">
                <a:solidFill>
                  <a:srgbClr val="5F6973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algn="l">
              <a:defRPr/>
            </a:pPr>
            <a:endParaRPr lang="en-US" dirty="0"/>
          </a:p>
        </p:txBody>
      </p:sp>
      <p:sp>
        <p:nvSpPr>
          <p:cNvPr id="19" name="Slide Number Placeholder 1">
            <a:extLst>
              <a:ext uri="{FF2B5EF4-FFF2-40B4-BE49-F238E27FC236}">
                <a16:creationId xmlns:a16="http://schemas.microsoft.com/office/drawing/2014/main" xmlns="" id="{E2B417AF-5B55-FF4B-B7FB-0F50333C6F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38544" y="4767977"/>
            <a:ext cx="1056928" cy="12537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algn="r">
              <a:defRPr lang="de-DE" sz="800" b="0" i="0" smtClean="0">
                <a:solidFill>
                  <a:srgbClr val="5F6973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fld id="{D3921A94-2C06-EF44-A870-A48BF422ADBF}" type="slidenum">
              <a:rPr lang="de-DE" smtClean="0"/>
              <a:pPr/>
              <a:t>‹#›</a:t>
            </a:fld>
            <a:endParaRPr lang="de-DE"/>
          </a:p>
        </p:txBody>
      </p:sp>
      <p:grpSp>
        <p:nvGrpSpPr>
          <p:cNvPr id="16" name="Picture 10">
            <a:extLst>
              <a:ext uri="{FF2B5EF4-FFF2-40B4-BE49-F238E27FC236}">
                <a16:creationId xmlns:a16="http://schemas.microsoft.com/office/drawing/2014/main" xmlns="" id="{955D3A05-8652-5E46-B2F3-42AF2600B246}"/>
              </a:ext>
            </a:extLst>
          </p:cNvPr>
          <p:cNvGrpSpPr/>
          <p:nvPr userDrawn="1"/>
        </p:nvGrpSpPr>
        <p:grpSpPr>
          <a:xfrm>
            <a:off x="8501063" y="4693072"/>
            <a:ext cx="531812" cy="294618"/>
            <a:chOff x="8501063" y="4693072"/>
            <a:chExt cx="531812" cy="294618"/>
          </a:xfrm>
          <a:noFill/>
        </p:grpSpPr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xmlns="" id="{3E75ADB0-3602-3646-875D-F1C2830D37E6}"/>
                </a:ext>
              </a:extLst>
            </p:cNvPr>
            <p:cNvSpPr/>
            <p:nvPr/>
          </p:nvSpPr>
          <p:spPr>
            <a:xfrm>
              <a:off x="8507617" y="4699411"/>
              <a:ext cx="517954" cy="281938"/>
            </a:xfrm>
            <a:custGeom>
              <a:avLst/>
              <a:gdLst>
                <a:gd name="connsiteX0" fmla="*/ 258790 w 517954"/>
                <a:gd name="connsiteY0" fmla="*/ 0 h 281938"/>
                <a:gd name="connsiteX1" fmla="*/ 0 w 517954"/>
                <a:gd name="connsiteY1" fmla="*/ 141156 h 281938"/>
                <a:gd name="connsiteX2" fmla="*/ 258977 w 517954"/>
                <a:gd name="connsiteY2" fmla="*/ 281938 h 281938"/>
                <a:gd name="connsiteX3" fmla="*/ 517955 w 517954"/>
                <a:gd name="connsiteY3" fmla="*/ 141156 h 281938"/>
                <a:gd name="connsiteX4" fmla="*/ 258790 w 517954"/>
                <a:gd name="connsiteY4" fmla="*/ 0 h 281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7954" h="281938">
                  <a:moveTo>
                    <a:pt x="258790" y="0"/>
                  </a:moveTo>
                  <a:cubicBezTo>
                    <a:pt x="116100" y="0"/>
                    <a:pt x="0" y="63399"/>
                    <a:pt x="0" y="141156"/>
                  </a:cubicBezTo>
                  <a:cubicBezTo>
                    <a:pt x="0" y="218912"/>
                    <a:pt x="116100" y="281938"/>
                    <a:pt x="258977" y="281938"/>
                  </a:cubicBezTo>
                  <a:cubicBezTo>
                    <a:pt x="401855" y="281938"/>
                    <a:pt x="517955" y="218726"/>
                    <a:pt x="517955" y="141156"/>
                  </a:cubicBezTo>
                  <a:cubicBezTo>
                    <a:pt x="517768" y="63399"/>
                    <a:pt x="401668" y="0"/>
                    <a:pt x="258790" y="0"/>
                  </a:cubicBezTo>
                  <a:close/>
                </a:path>
              </a:pathLst>
            </a:custGeom>
            <a:solidFill>
              <a:srgbClr val="FFFFFF"/>
            </a:solidFill>
            <a:ln w="18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xmlns="" id="{FCA3CDD0-5596-DD48-A39B-59E3EFCB91FD}"/>
                </a:ext>
              </a:extLst>
            </p:cNvPr>
            <p:cNvSpPr/>
            <p:nvPr/>
          </p:nvSpPr>
          <p:spPr>
            <a:xfrm>
              <a:off x="8501063" y="4693072"/>
              <a:ext cx="530875" cy="294618"/>
            </a:xfrm>
            <a:custGeom>
              <a:avLst/>
              <a:gdLst>
                <a:gd name="connsiteX0" fmla="*/ 265344 w 530875"/>
                <a:gd name="connsiteY0" fmla="*/ 0 h 294618"/>
                <a:gd name="connsiteX1" fmla="*/ 530876 w 530875"/>
                <a:gd name="connsiteY1" fmla="*/ 147309 h 294618"/>
                <a:gd name="connsiteX2" fmla="*/ 265532 w 530875"/>
                <a:gd name="connsiteY2" fmla="*/ 294618 h 294618"/>
                <a:gd name="connsiteX3" fmla="*/ 0 w 530875"/>
                <a:gd name="connsiteY3" fmla="*/ 147309 h 294618"/>
                <a:gd name="connsiteX4" fmla="*/ 265344 w 530875"/>
                <a:gd name="connsiteY4" fmla="*/ 0 h 294618"/>
                <a:gd name="connsiteX5" fmla="*/ 265344 w 530875"/>
                <a:gd name="connsiteY5" fmla="*/ 13239 h 294618"/>
                <a:gd name="connsiteX6" fmla="*/ 13483 w 530875"/>
                <a:gd name="connsiteY6" fmla="*/ 147309 h 294618"/>
                <a:gd name="connsiteX7" fmla="*/ 265532 w 530875"/>
                <a:gd name="connsiteY7" fmla="*/ 281192 h 294618"/>
                <a:gd name="connsiteX8" fmla="*/ 517580 w 530875"/>
                <a:gd name="connsiteY8" fmla="*/ 147309 h 294618"/>
                <a:gd name="connsiteX9" fmla="*/ 265344 w 530875"/>
                <a:gd name="connsiteY9" fmla="*/ 13239 h 294618"/>
                <a:gd name="connsiteX10" fmla="*/ 218717 w 530875"/>
                <a:gd name="connsiteY10" fmla="*/ 161481 h 294618"/>
                <a:gd name="connsiteX11" fmla="*/ 166472 w 530875"/>
                <a:gd name="connsiteY11" fmla="*/ 161481 h 294618"/>
                <a:gd name="connsiteX12" fmla="*/ 185011 w 530875"/>
                <a:gd name="connsiteY12" fmla="*/ 180314 h 294618"/>
                <a:gd name="connsiteX13" fmla="*/ 199991 w 530875"/>
                <a:gd name="connsiteY13" fmla="*/ 171177 h 294618"/>
                <a:gd name="connsiteX14" fmla="*/ 217032 w 530875"/>
                <a:gd name="connsiteY14" fmla="*/ 171177 h 294618"/>
                <a:gd name="connsiteX15" fmla="*/ 184262 w 530875"/>
                <a:gd name="connsiteY15" fmla="*/ 193926 h 294618"/>
                <a:gd name="connsiteX16" fmla="*/ 148121 w 530875"/>
                <a:gd name="connsiteY16" fmla="*/ 157005 h 294618"/>
                <a:gd name="connsiteX17" fmla="*/ 184262 w 530875"/>
                <a:gd name="connsiteY17" fmla="*/ 119898 h 294618"/>
                <a:gd name="connsiteX18" fmla="*/ 218717 w 530875"/>
                <a:gd name="connsiteY18" fmla="*/ 161481 h 294618"/>
                <a:gd name="connsiteX19" fmla="*/ 183887 w 530875"/>
                <a:gd name="connsiteY19" fmla="*/ 132951 h 294618"/>
                <a:gd name="connsiteX20" fmla="*/ 166659 w 530875"/>
                <a:gd name="connsiteY20" fmla="*/ 149360 h 294618"/>
                <a:gd name="connsiteX21" fmla="*/ 200553 w 530875"/>
                <a:gd name="connsiteY21" fmla="*/ 149360 h 294618"/>
                <a:gd name="connsiteX22" fmla="*/ 183887 w 530875"/>
                <a:gd name="connsiteY22" fmla="*/ 132951 h 294618"/>
                <a:gd name="connsiteX23" fmla="*/ 444924 w 530875"/>
                <a:gd name="connsiteY23" fmla="*/ 161481 h 294618"/>
                <a:gd name="connsiteX24" fmla="*/ 392680 w 530875"/>
                <a:gd name="connsiteY24" fmla="*/ 161481 h 294618"/>
                <a:gd name="connsiteX25" fmla="*/ 411218 w 530875"/>
                <a:gd name="connsiteY25" fmla="*/ 180314 h 294618"/>
                <a:gd name="connsiteX26" fmla="*/ 426199 w 530875"/>
                <a:gd name="connsiteY26" fmla="*/ 171177 h 294618"/>
                <a:gd name="connsiteX27" fmla="*/ 443239 w 530875"/>
                <a:gd name="connsiteY27" fmla="*/ 171177 h 294618"/>
                <a:gd name="connsiteX28" fmla="*/ 410469 w 530875"/>
                <a:gd name="connsiteY28" fmla="*/ 193926 h 294618"/>
                <a:gd name="connsiteX29" fmla="*/ 374328 w 530875"/>
                <a:gd name="connsiteY29" fmla="*/ 157005 h 294618"/>
                <a:gd name="connsiteX30" fmla="*/ 410469 w 530875"/>
                <a:gd name="connsiteY30" fmla="*/ 119898 h 294618"/>
                <a:gd name="connsiteX31" fmla="*/ 444924 w 530875"/>
                <a:gd name="connsiteY31" fmla="*/ 161481 h 294618"/>
                <a:gd name="connsiteX32" fmla="*/ 410094 w 530875"/>
                <a:gd name="connsiteY32" fmla="*/ 132951 h 294618"/>
                <a:gd name="connsiteX33" fmla="*/ 392867 w 530875"/>
                <a:gd name="connsiteY33" fmla="*/ 149360 h 294618"/>
                <a:gd name="connsiteX34" fmla="*/ 426760 w 530875"/>
                <a:gd name="connsiteY34" fmla="*/ 149360 h 294618"/>
                <a:gd name="connsiteX35" fmla="*/ 410094 w 530875"/>
                <a:gd name="connsiteY35" fmla="*/ 132951 h 294618"/>
                <a:gd name="connsiteX36" fmla="*/ 56926 w 530875"/>
                <a:gd name="connsiteY36" fmla="*/ 191875 h 294618"/>
                <a:gd name="connsiteX37" fmla="*/ 76401 w 530875"/>
                <a:gd name="connsiteY37" fmla="*/ 191875 h 294618"/>
                <a:gd name="connsiteX38" fmla="*/ 76401 w 530875"/>
                <a:gd name="connsiteY38" fmla="*/ 150106 h 294618"/>
                <a:gd name="connsiteX39" fmla="*/ 118347 w 530875"/>
                <a:gd name="connsiteY39" fmla="*/ 150106 h 294618"/>
                <a:gd name="connsiteX40" fmla="*/ 118347 w 530875"/>
                <a:gd name="connsiteY40" fmla="*/ 192061 h 294618"/>
                <a:gd name="connsiteX41" fmla="*/ 137822 w 530875"/>
                <a:gd name="connsiteY41" fmla="*/ 192061 h 294618"/>
                <a:gd name="connsiteX42" fmla="*/ 137822 w 530875"/>
                <a:gd name="connsiteY42" fmla="*/ 94539 h 294618"/>
                <a:gd name="connsiteX43" fmla="*/ 118347 w 530875"/>
                <a:gd name="connsiteY43" fmla="*/ 94539 h 294618"/>
                <a:gd name="connsiteX44" fmla="*/ 118347 w 530875"/>
                <a:gd name="connsiteY44" fmla="*/ 134443 h 294618"/>
                <a:gd name="connsiteX45" fmla="*/ 76401 w 530875"/>
                <a:gd name="connsiteY45" fmla="*/ 134443 h 294618"/>
                <a:gd name="connsiteX46" fmla="*/ 76401 w 530875"/>
                <a:gd name="connsiteY46" fmla="*/ 94539 h 294618"/>
                <a:gd name="connsiteX47" fmla="*/ 56926 w 530875"/>
                <a:gd name="connsiteY47" fmla="*/ 94539 h 294618"/>
                <a:gd name="connsiteX48" fmla="*/ 56926 w 530875"/>
                <a:gd name="connsiteY48" fmla="*/ 191875 h 294618"/>
                <a:gd name="connsiteX49" fmla="*/ 229578 w 530875"/>
                <a:gd name="connsiteY49" fmla="*/ 191875 h 294618"/>
                <a:gd name="connsiteX50" fmla="*/ 247742 w 530875"/>
                <a:gd name="connsiteY50" fmla="*/ 191875 h 294618"/>
                <a:gd name="connsiteX51" fmla="*/ 247742 w 530875"/>
                <a:gd name="connsiteY51" fmla="*/ 153835 h 294618"/>
                <a:gd name="connsiteX52" fmla="*/ 263284 w 530875"/>
                <a:gd name="connsiteY52" fmla="*/ 133697 h 294618"/>
                <a:gd name="connsiteX53" fmla="*/ 276392 w 530875"/>
                <a:gd name="connsiteY53" fmla="*/ 151038 h 294618"/>
                <a:gd name="connsiteX54" fmla="*/ 276392 w 530875"/>
                <a:gd name="connsiteY54" fmla="*/ 191875 h 294618"/>
                <a:gd name="connsiteX55" fmla="*/ 294556 w 530875"/>
                <a:gd name="connsiteY55" fmla="*/ 191875 h 294618"/>
                <a:gd name="connsiteX56" fmla="*/ 294556 w 530875"/>
                <a:gd name="connsiteY56" fmla="*/ 148614 h 294618"/>
                <a:gd name="connsiteX57" fmla="*/ 268715 w 530875"/>
                <a:gd name="connsiteY57" fmla="*/ 119712 h 294618"/>
                <a:gd name="connsiteX58" fmla="*/ 247180 w 530875"/>
                <a:gd name="connsiteY58" fmla="*/ 131459 h 294618"/>
                <a:gd name="connsiteX59" fmla="*/ 246806 w 530875"/>
                <a:gd name="connsiteY59" fmla="*/ 131459 h 294618"/>
                <a:gd name="connsiteX60" fmla="*/ 246806 w 530875"/>
                <a:gd name="connsiteY60" fmla="*/ 121577 h 294618"/>
                <a:gd name="connsiteX61" fmla="*/ 229578 w 530875"/>
                <a:gd name="connsiteY61" fmla="*/ 121577 h 294618"/>
                <a:gd name="connsiteX62" fmla="*/ 229578 w 530875"/>
                <a:gd name="connsiteY62" fmla="*/ 191875 h 294618"/>
                <a:gd name="connsiteX63" fmla="*/ 310099 w 530875"/>
                <a:gd name="connsiteY63" fmla="*/ 191875 h 294618"/>
                <a:gd name="connsiteX64" fmla="*/ 328263 w 530875"/>
                <a:gd name="connsiteY64" fmla="*/ 191875 h 294618"/>
                <a:gd name="connsiteX65" fmla="*/ 328263 w 530875"/>
                <a:gd name="connsiteY65" fmla="*/ 153835 h 294618"/>
                <a:gd name="connsiteX66" fmla="*/ 355228 w 530875"/>
                <a:gd name="connsiteY66" fmla="*/ 191875 h 294618"/>
                <a:gd name="connsiteX67" fmla="*/ 377886 w 530875"/>
                <a:gd name="connsiteY67" fmla="*/ 191875 h 294618"/>
                <a:gd name="connsiteX68" fmla="*/ 348299 w 530875"/>
                <a:gd name="connsiteY68" fmla="*/ 152530 h 294618"/>
                <a:gd name="connsiteX69" fmla="*/ 374516 w 530875"/>
                <a:gd name="connsiteY69" fmla="*/ 121577 h 294618"/>
                <a:gd name="connsiteX70" fmla="*/ 352794 w 530875"/>
                <a:gd name="connsiteY70" fmla="*/ 121577 h 294618"/>
                <a:gd name="connsiteX71" fmla="*/ 328263 w 530875"/>
                <a:gd name="connsiteY71" fmla="*/ 151971 h 294618"/>
                <a:gd name="connsiteX72" fmla="*/ 328263 w 530875"/>
                <a:gd name="connsiteY72" fmla="*/ 94539 h 294618"/>
                <a:gd name="connsiteX73" fmla="*/ 310099 w 530875"/>
                <a:gd name="connsiteY73" fmla="*/ 94539 h 294618"/>
                <a:gd name="connsiteX74" fmla="*/ 310099 w 530875"/>
                <a:gd name="connsiteY74" fmla="*/ 191875 h 294618"/>
                <a:gd name="connsiteX75" fmla="*/ 455598 w 530875"/>
                <a:gd name="connsiteY75" fmla="*/ 191875 h 294618"/>
                <a:gd name="connsiteX76" fmla="*/ 473762 w 530875"/>
                <a:gd name="connsiteY76" fmla="*/ 191875 h 294618"/>
                <a:gd name="connsiteX77" fmla="*/ 473762 w 530875"/>
                <a:gd name="connsiteY77" fmla="*/ 94539 h 294618"/>
                <a:gd name="connsiteX78" fmla="*/ 455598 w 530875"/>
                <a:gd name="connsiteY78" fmla="*/ 94539 h 294618"/>
                <a:gd name="connsiteX79" fmla="*/ 455598 w 530875"/>
                <a:gd name="connsiteY79" fmla="*/ 191875 h 294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</a:cxnLst>
              <a:rect l="l" t="t" r="r" b="b"/>
              <a:pathLst>
                <a:path w="530875" h="294618">
                  <a:moveTo>
                    <a:pt x="265344" y="0"/>
                  </a:moveTo>
                  <a:cubicBezTo>
                    <a:pt x="411967" y="0"/>
                    <a:pt x="530876" y="66009"/>
                    <a:pt x="530876" y="147309"/>
                  </a:cubicBezTo>
                  <a:cubicBezTo>
                    <a:pt x="530876" y="228609"/>
                    <a:pt x="411967" y="294618"/>
                    <a:pt x="265532" y="294618"/>
                  </a:cubicBezTo>
                  <a:cubicBezTo>
                    <a:pt x="118909" y="294618"/>
                    <a:pt x="0" y="228609"/>
                    <a:pt x="0" y="147309"/>
                  </a:cubicBezTo>
                  <a:cubicBezTo>
                    <a:pt x="0" y="66009"/>
                    <a:pt x="118909" y="0"/>
                    <a:pt x="265344" y="0"/>
                  </a:cubicBezTo>
                  <a:close/>
                  <a:moveTo>
                    <a:pt x="265344" y="13239"/>
                  </a:moveTo>
                  <a:cubicBezTo>
                    <a:pt x="126399" y="13239"/>
                    <a:pt x="13483" y="73468"/>
                    <a:pt x="13483" y="147309"/>
                  </a:cubicBezTo>
                  <a:cubicBezTo>
                    <a:pt x="13483" y="221150"/>
                    <a:pt x="126399" y="281192"/>
                    <a:pt x="265532" y="281192"/>
                  </a:cubicBezTo>
                  <a:cubicBezTo>
                    <a:pt x="404664" y="281192"/>
                    <a:pt x="517580" y="221150"/>
                    <a:pt x="517580" y="147309"/>
                  </a:cubicBezTo>
                  <a:cubicBezTo>
                    <a:pt x="517393" y="73468"/>
                    <a:pt x="404477" y="13239"/>
                    <a:pt x="265344" y="13239"/>
                  </a:cubicBezTo>
                  <a:close/>
                  <a:moveTo>
                    <a:pt x="218717" y="161481"/>
                  </a:moveTo>
                  <a:lnTo>
                    <a:pt x="166472" y="161481"/>
                  </a:lnTo>
                  <a:cubicBezTo>
                    <a:pt x="167034" y="174347"/>
                    <a:pt x="174337" y="180314"/>
                    <a:pt x="185011" y="180314"/>
                  </a:cubicBezTo>
                  <a:cubicBezTo>
                    <a:pt x="193063" y="180314"/>
                    <a:pt x="198493" y="175838"/>
                    <a:pt x="199991" y="171177"/>
                  </a:cubicBezTo>
                  <a:lnTo>
                    <a:pt x="217032" y="171177"/>
                  </a:lnTo>
                  <a:cubicBezTo>
                    <a:pt x="212538" y="186654"/>
                    <a:pt x="199991" y="193926"/>
                    <a:pt x="184262" y="193926"/>
                  </a:cubicBezTo>
                  <a:cubicBezTo>
                    <a:pt x="161978" y="193926"/>
                    <a:pt x="148121" y="178635"/>
                    <a:pt x="148121" y="157005"/>
                  </a:cubicBezTo>
                  <a:cubicBezTo>
                    <a:pt x="148121" y="135935"/>
                    <a:pt x="162727" y="119898"/>
                    <a:pt x="184262" y="119898"/>
                  </a:cubicBezTo>
                  <a:cubicBezTo>
                    <a:pt x="208605" y="119712"/>
                    <a:pt x="220215" y="139850"/>
                    <a:pt x="218717" y="161481"/>
                  </a:cubicBezTo>
                  <a:close/>
                  <a:moveTo>
                    <a:pt x="183887" y="132951"/>
                  </a:moveTo>
                  <a:cubicBezTo>
                    <a:pt x="173026" y="132951"/>
                    <a:pt x="167408" y="140223"/>
                    <a:pt x="166659" y="149360"/>
                  </a:cubicBezTo>
                  <a:lnTo>
                    <a:pt x="200553" y="149360"/>
                  </a:lnTo>
                  <a:cubicBezTo>
                    <a:pt x="199242" y="139664"/>
                    <a:pt x="195123" y="132951"/>
                    <a:pt x="183887" y="132951"/>
                  </a:cubicBezTo>
                  <a:close/>
                  <a:moveTo>
                    <a:pt x="444924" y="161481"/>
                  </a:moveTo>
                  <a:lnTo>
                    <a:pt x="392680" y="161481"/>
                  </a:lnTo>
                  <a:cubicBezTo>
                    <a:pt x="393241" y="174347"/>
                    <a:pt x="400544" y="180314"/>
                    <a:pt x="411218" y="180314"/>
                  </a:cubicBezTo>
                  <a:cubicBezTo>
                    <a:pt x="419270" y="180314"/>
                    <a:pt x="424701" y="175838"/>
                    <a:pt x="426199" y="171177"/>
                  </a:cubicBezTo>
                  <a:lnTo>
                    <a:pt x="443239" y="171177"/>
                  </a:lnTo>
                  <a:cubicBezTo>
                    <a:pt x="438932" y="186654"/>
                    <a:pt x="426199" y="193926"/>
                    <a:pt x="410469" y="193926"/>
                  </a:cubicBezTo>
                  <a:cubicBezTo>
                    <a:pt x="388185" y="193926"/>
                    <a:pt x="374328" y="178635"/>
                    <a:pt x="374328" y="157005"/>
                  </a:cubicBezTo>
                  <a:cubicBezTo>
                    <a:pt x="374328" y="135935"/>
                    <a:pt x="388934" y="119898"/>
                    <a:pt x="410469" y="119898"/>
                  </a:cubicBezTo>
                  <a:cubicBezTo>
                    <a:pt x="434625" y="119712"/>
                    <a:pt x="446235" y="139850"/>
                    <a:pt x="444924" y="161481"/>
                  </a:cubicBezTo>
                  <a:close/>
                  <a:moveTo>
                    <a:pt x="410094" y="132951"/>
                  </a:moveTo>
                  <a:cubicBezTo>
                    <a:pt x="399234" y="132951"/>
                    <a:pt x="393616" y="140223"/>
                    <a:pt x="392867" y="149360"/>
                  </a:cubicBezTo>
                  <a:lnTo>
                    <a:pt x="426760" y="149360"/>
                  </a:lnTo>
                  <a:cubicBezTo>
                    <a:pt x="425450" y="139664"/>
                    <a:pt x="421330" y="132951"/>
                    <a:pt x="410094" y="132951"/>
                  </a:cubicBezTo>
                  <a:close/>
                  <a:moveTo>
                    <a:pt x="56926" y="191875"/>
                  </a:moveTo>
                  <a:lnTo>
                    <a:pt x="76401" y="191875"/>
                  </a:lnTo>
                  <a:lnTo>
                    <a:pt x="76401" y="150106"/>
                  </a:lnTo>
                  <a:lnTo>
                    <a:pt x="118347" y="150106"/>
                  </a:lnTo>
                  <a:lnTo>
                    <a:pt x="118347" y="192061"/>
                  </a:lnTo>
                  <a:lnTo>
                    <a:pt x="137822" y="192061"/>
                  </a:lnTo>
                  <a:lnTo>
                    <a:pt x="137822" y="94539"/>
                  </a:lnTo>
                  <a:lnTo>
                    <a:pt x="118347" y="94539"/>
                  </a:lnTo>
                  <a:lnTo>
                    <a:pt x="118347" y="134443"/>
                  </a:lnTo>
                  <a:lnTo>
                    <a:pt x="76401" y="134443"/>
                  </a:lnTo>
                  <a:lnTo>
                    <a:pt x="76401" y="94539"/>
                  </a:lnTo>
                  <a:lnTo>
                    <a:pt x="56926" y="94539"/>
                  </a:lnTo>
                  <a:lnTo>
                    <a:pt x="56926" y="191875"/>
                  </a:lnTo>
                  <a:close/>
                  <a:moveTo>
                    <a:pt x="229578" y="191875"/>
                  </a:moveTo>
                  <a:lnTo>
                    <a:pt x="247742" y="191875"/>
                  </a:lnTo>
                  <a:lnTo>
                    <a:pt x="247742" y="153835"/>
                  </a:lnTo>
                  <a:cubicBezTo>
                    <a:pt x="247742" y="139477"/>
                    <a:pt x="252798" y="133697"/>
                    <a:pt x="263284" y="133697"/>
                  </a:cubicBezTo>
                  <a:cubicBezTo>
                    <a:pt x="272273" y="133697"/>
                    <a:pt x="276392" y="139477"/>
                    <a:pt x="276392" y="151038"/>
                  </a:cubicBezTo>
                  <a:lnTo>
                    <a:pt x="276392" y="191875"/>
                  </a:lnTo>
                  <a:lnTo>
                    <a:pt x="294556" y="191875"/>
                  </a:lnTo>
                  <a:lnTo>
                    <a:pt x="294556" y="148614"/>
                  </a:lnTo>
                  <a:cubicBezTo>
                    <a:pt x="294556" y="131273"/>
                    <a:pt x="289313" y="119712"/>
                    <a:pt x="268715" y="119712"/>
                  </a:cubicBezTo>
                  <a:cubicBezTo>
                    <a:pt x="260476" y="119712"/>
                    <a:pt x="252049" y="123441"/>
                    <a:pt x="247180" y="131459"/>
                  </a:cubicBezTo>
                  <a:lnTo>
                    <a:pt x="246806" y="131459"/>
                  </a:lnTo>
                  <a:lnTo>
                    <a:pt x="246806" y="121577"/>
                  </a:lnTo>
                  <a:lnTo>
                    <a:pt x="229578" y="121577"/>
                  </a:lnTo>
                  <a:lnTo>
                    <a:pt x="229578" y="191875"/>
                  </a:lnTo>
                  <a:close/>
                  <a:moveTo>
                    <a:pt x="310099" y="191875"/>
                  </a:moveTo>
                  <a:lnTo>
                    <a:pt x="328263" y="191875"/>
                  </a:lnTo>
                  <a:lnTo>
                    <a:pt x="328263" y="153835"/>
                  </a:lnTo>
                  <a:lnTo>
                    <a:pt x="355228" y="191875"/>
                  </a:lnTo>
                  <a:lnTo>
                    <a:pt x="377886" y="191875"/>
                  </a:lnTo>
                  <a:lnTo>
                    <a:pt x="348299" y="152530"/>
                  </a:lnTo>
                  <a:lnTo>
                    <a:pt x="374516" y="121577"/>
                  </a:lnTo>
                  <a:lnTo>
                    <a:pt x="352794" y="121577"/>
                  </a:lnTo>
                  <a:lnTo>
                    <a:pt x="328263" y="151971"/>
                  </a:lnTo>
                  <a:lnTo>
                    <a:pt x="328263" y="94539"/>
                  </a:lnTo>
                  <a:lnTo>
                    <a:pt x="310099" y="94539"/>
                  </a:lnTo>
                  <a:lnTo>
                    <a:pt x="310099" y="191875"/>
                  </a:lnTo>
                  <a:close/>
                  <a:moveTo>
                    <a:pt x="455598" y="191875"/>
                  </a:moveTo>
                  <a:lnTo>
                    <a:pt x="473762" y="191875"/>
                  </a:lnTo>
                  <a:lnTo>
                    <a:pt x="473762" y="94539"/>
                  </a:lnTo>
                  <a:lnTo>
                    <a:pt x="455598" y="94539"/>
                  </a:lnTo>
                  <a:lnTo>
                    <a:pt x="455598" y="191875"/>
                  </a:lnTo>
                  <a:close/>
                </a:path>
              </a:pathLst>
            </a:custGeom>
            <a:solidFill>
              <a:srgbClr val="ED1C24"/>
            </a:solidFill>
            <a:ln w="18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14420940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images on righ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>
            <a:extLst>
              <a:ext uri="{FF2B5EF4-FFF2-40B4-BE49-F238E27FC236}">
                <a16:creationId xmlns:a16="http://schemas.microsoft.com/office/drawing/2014/main" xmlns="" id="{C23D9B02-CAD0-4145-B4C6-A2661FA64C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0733" y="276090"/>
            <a:ext cx="3749830" cy="284631"/>
          </a:xfrm>
        </p:spPr>
        <p:txBody>
          <a:bodyPr/>
          <a:lstStyle/>
          <a:p>
            <a:r>
              <a:rPr lang="en-US" noProof="0" dirty="0"/>
              <a:t>Click to add title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C6E283A5-B7DF-6846-8E2A-6D66BE507CE7}"/>
              </a:ext>
            </a:extLst>
          </p:cNvPr>
          <p:cNvSpPr>
            <a:spLocks noGrp="1" noChangeArrowheads="1"/>
          </p:cNvSpPr>
          <p:nvPr>
            <p:ph type="subTitle" idx="12" hasCustomPrompt="1"/>
          </p:nvPr>
        </p:nvSpPr>
        <p:spPr>
          <a:xfrm>
            <a:off x="750733" y="613797"/>
            <a:ext cx="3749830" cy="284631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defRPr sz="1999" b="0" i="0" cap="all" baseline="0">
                <a:solidFill>
                  <a:srgbClr val="5F697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B3CE7B19-8C10-7F40-95B1-1072A6B81170}"/>
              </a:ext>
            </a:extLst>
          </p:cNvPr>
          <p:cNvGrpSpPr/>
          <p:nvPr userDrawn="1"/>
        </p:nvGrpSpPr>
        <p:grpSpPr>
          <a:xfrm>
            <a:off x="372723" y="273627"/>
            <a:ext cx="162147" cy="325910"/>
            <a:chOff x="-22274" y="1505745"/>
            <a:chExt cx="1925121" cy="3870636"/>
          </a:xfrm>
        </p:grpSpPr>
        <p:sp>
          <p:nvSpPr>
            <p:cNvPr id="8" name="Gleichschenkliges Dreieck 26">
              <a:extLst>
                <a:ext uri="{FF2B5EF4-FFF2-40B4-BE49-F238E27FC236}">
                  <a16:creationId xmlns:a16="http://schemas.microsoft.com/office/drawing/2014/main" xmlns="" id="{848C4C8B-574B-154F-923B-4ACBEDC9D07E}"/>
                </a:ext>
              </a:extLst>
            </p:cNvPr>
            <p:cNvSpPr/>
            <p:nvPr/>
          </p:nvSpPr>
          <p:spPr>
            <a:xfrm rot="5400000">
              <a:off x="-995031" y="2478502"/>
              <a:ext cx="3870636" cy="1925121"/>
            </a:xfrm>
            <a:prstGeom prst="triangle">
              <a:avLst>
                <a:gd name="adj" fmla="val 50244"/>
              </a:avLst>
            </a:prstGeom>
            <a:solidFill>
              <a:srgbClr val="E100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13"/>
            </a:p>
          </p:txBody>
        </p:sp>
        <p:sp>
          <p:nvSpPr>
            <p:cNvPr id="9" name="Gleichschenkliges Dreieck 8">
              <a:extLst>
                <a:ext uri="{FF2B5EF4-FFF2-40B4-BE49-F238E27FC236}">
                  <a16:creationId xmlns:a16="http://schemas.microsoft.com/office/drawing/2014/main" xmlns="" id="{79159EF2-6F4D-4041-914A-D1DB2E130C2F}"/>
                </a:ext>
              </a:extLst>
            </p:cNvPr>
            <p:cNvSpPr/>
            <p:nvPr/>
          </p:nvSpPr>
          <p:spPr>
            <a:xfrm rot="16200000" flipV="1">
              <a:off x="-25156" y="3451061"/>
              <a:ext cx="1928202" cy="1922433"/>
            </a:xfrm>
            <a:custGeom>
              <a:avLst/>
              <a:gdLst>
                <a:gd name="connsiteX0" fmla="*/ 0 w 6284026"/>
                <a:gd name="connsiteY0" fmla="*/ 2895600 h 2895600"/>
                <a:gd name="connsiteX1" fmla="*/ 3052026 w 6284026"/>
                <a:gd name="connsiteY1" fmla="*/ 0 h 2895600"/>
                <a:gd name="connsiteX2" fmla="*/ 6284026 w 6284026"/>
                <a:gd name="connsiteY2" fmla="*/ 2895600 h 2895600"/>
                <a:gd name="connsiteX3" fmla="*/ 0 w 6284026"/>
                <a:gd name="connsiteY3" fmla="*/ 2895600 h 2895600"/>
                <a:gd name="connsiteX0" fmla="*/ 0 w 3064576"/>
                <a:gd name="connsiteY0" fmla="*/ 2895600 h 2895600"/>
                <a:gd name="connsiteX1" fmla="*/ 3052026 w 3064576"/>
                <a:gd name="connsiteY1" fmla="*/ 0 h 2895600"/>
                <a:gd name="connsiteX2" fmla="*/ 3064576 w 3064576"/>
                <a:gd name="connsiteY2" fmla="*/ 2895600 h 2895600"/>
                <a:gd name="connsiteX3" fmla="*/ 0 w 3064576"/>
                <a:gd name="connsiteY3" fmla="*/ 2895600 h 2895600"/>
                <a:gd name="connsiteX0" fmla="*/ 0 w 3064576"/>
                <a:gd name="connsiteY0" fmla="*/ 2899640 h 2899640"/>
                <a:gd name="connsiteX1" fmla="*/ 3056127 w 3064576"/>
                <a:gd name="connsiteY1" fmla="*/ 0 h 2899640"/>
                <a:gd name="connsiteX2" fmla="*/ 3064576 w 3064576"/>
                <a:gd name="connsiteY2" fmla="*/ 2899640 h 2899640"/>
                <a:gd name="connsiteX3" fmla="*/ 0 w 3064576"/>
                <a:gd name="connsiteY3" fmla="*/ 2899640 h 2899640"/>
                <a:gd name="connsiteX0" fmla="*/ 0 w 3065564"/>
                <a:gd name="connsiteY0" fmla="*/ 2891556 h 2891556"/>
                <a:gd name="connsiteX1" fmla="*/ 3064327 w 3065564"/>
                <a:gd name="connsiteY1" fmla="*/ 1 h 2891556"/>
                <a:gd name="connsiteX2" fmla="*/ 3064576 w 3065564"/>
                <a:gd name="connsiteY2" fmla="*/ 2891556 h 2891556"/>
                <a:gd name="connsiteX3" fmla="*/ 0 w 3065564"/>
                <a:gd name="connsiteY3" fmla="*/ 2891556 h 2891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65564" h="2891556">
                  <a:moveTo>
                    <a:pt x="0" y="2891556"/>
                  </a:moveTo>
                  <a:lnTo>
                    <a:pt x="3064327" y="1"/>
                  </a:lnTo>
                  <a:cubicBezTo>
                    <a:pt x="3068510" y="965201"/>
                    <a:pt x="3060393" y="1926356"/>
                    <a:pt x="3064576" y="2891556"/>
                  </a:cubicBezTo>
                  <a:lnTo>
                    <a:pt x="0" y="2891556"/>
                  </a:lnTo>
                  <a:close/>
                </a:path>
              </a:pathLst>
            </a:custGeom>
            <a:solidFill>
              <a:srgbClr val="AF02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13"/>
            </a:p>
          </p:txBody>
        </p:sp>
      </p:grp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xmlns="" id="{2491FA1F-E45B-5044-BAE3-C1043DFBEF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96300" y="4635197"/>
            <a:ext cx="531812" cy="399134"/>
          </a:xfrm>
          <a:prstGeom prst="rect">
            <a:avLst/>
          </a:prstGeom>
        </p:spPr>
      </p:pic>
      <p:sp>
        <p:nvSpPr>
          <p:cNvPr id="15" name="Bildplatzhalter 2">
            <a:extLst>
              <a:ext uri="{FF2B5EF4-FFF2-40B4-BE49-F238E27FC236}">
                <a16:creationId xmlns:a16="http://schemas.microsoft.com/office/drawing/2014/main" xmlns="" id="{86E9F3A3-335E-9B4A-AAFA-3AA9AAFFC574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003799" y="2571750"/>
            <a:ext cx="2072773" cy="257175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wrap="square" lIns="144000" tIns="72000" rIns="90000" bIns="108000" anchor="ctr" anchorCtr="0"/>
          <a:lstStyle>
            <a:lvl1pPr marL="0" indent="0" algn="ctr">
              <a:buFont typeface="Arial" panose="020B0604020202020204" pitchFamily="34" charset="0"/>
              <a:buNone/>
              <a:defRPr lang="de-DE" sz="800" kern="1200">
                <a:solidFill>
                  <a:schemeClr val="tx1"/>
                </a:solidFill>
                <a:latin typeface="+mn-lt"/>
                <a:ea typeface="ＭＳ Ｐゴシック" pitchFamily="34" charset="-128"/>
                <a:cs typeface="Calibri" panose="020F0502020204030204" pitchFamily="34" charset="0"/>
              </a:defRPr>
            </a:lvl1pPr>
          </a:lstStyle>
          <a:p>
            <a:pPr lvl="0">
              <a:buClr>
                <a:srgbClr val="AFB4B9"/>
              </a:buClr>
            </a:pPr>
            <a:r>
              <a:rPr lang="en-US" noProof="0"/>
              <a:t>Click icon to add picture</a:t>
            </a:r>
          </a:p>
          <a:p>
            <a:pPr lvl="0">
              <a:buClr>
                <a:srgbClr val="AFB4B9"/>
              </a:buClr>
            </a:pPr>
            <a:endParaRPr lang="en-US" noProof="0"/>
          </a:p>
        </p:txBody>
      </p:sp>
      <p:sp>
        <p:nvSpPr>
          <p:cNvPr id="16" name="Bildplatzhalter 2">
            <a:extLst>
              <a:ext uri="{FF2B5EF4-FFF2-40B4-BE49-F238E27FC236}">
                <a16:creationId xmlns:a16="http://schemas.microsoft.com/office/drawing/2014/main" xmlns="" id="{DDFC51C9-56E3-4049-8C1B-824AB39642B6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003799" y="0"/>
            <a:ext cx="2072773" cy="257175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wrap="square" lIns="144000" tIns="72000" rIns="90000" bIns="108000" anchor="ctr" anchorCtr="0"/>
          <a:lstStyle>
            <a:lvl1pPr marL="0" indent="0" algn="ctr">
              <a:buFont typeface="Arial" panose="020B0604020202020204" pitchFamily="34" charset="0"/>
              <a:buNone/>
              <a:defRPr lang="de-DE" sz="800" kern="1200">
                <a:solidFill>
                  <a:schemeClr val="tx1"/>
                </a:solidFill>
                <a:latin typeface="+mn-lt"/>
                <a:ea typeface="ＭＳ Ｐゴシック" pitchFamily="34" charset="-128"/>
                <a:cs typeface="Calibri" panose="020F0502020204030204" pitchFamily="34" charset="0"/>
              </a:defRPr>
            </a:lvl1pPr>
          </a:lstStyle>
          <a:p>
            <a:pPr lvl="0">
              <a:buClr>
                <a:srgbClr val="AFB4B9"/>
              </a:buClr>
            </a:pPr>
            <a:r>
              <a:rPr lang="en-US" noProof="0"/>
              <a:t>Click icon to add picture</a:t>
            </a:r>
          </a:p>
          <a:p>
            <a:pPr lvl="0">
              <a:buClr>
                <a:srgbClr val="AFB4B9"/>
              </a:buClr>
            </a:pPr>
            <a:endParaRPr lang="en-US" noProof="0"/>
          </a:p>
        </p:txBody>
      </p:sp>
      <p:sp>
        <p:nvSpPr>
          <p:cNvPr id="17" name="Bildplatzhalter 2">
            <a:extLst>
              <a:ext uri="{FF2B5EF4-FFF2-40B4-BE49-F238E27FC236}">
                <a16:creationId xmlns:a16="http://schemas.microsoft.com/office/drawing/2014/main" xmlns="" id="{08B65FC5-9914-5643-8BAB-7380B38DA391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7076573" y="0"/>
            <a:ext cx="2083868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wrap="square" lIns="144000" tIns="72000" rIns="90000" bIns="108000" anchor="ctr" anchorCtr="0"/>
          <a:lstStyle>
            <a:lvl1pPr marL="0" indent="0" algn="ctr">
              <a:buFont typeface="Arial" panose="020B0604020202020204" pitchFamily="34" charset="0"/>
              <a:buNone/>
              <a:defRPr lang="de-DE" sz="800" kern="1200">
                <a:solidFill>
                  <a:schemeClr val="tx1"/>
                </a:solidFill>
                <a:latin typeface="+mn-lt"/>
                <a:ea typeface="ＭＳ Ｐゴシック" pitchFamily="34" charset="-128"/>
                <a:cs typeface="Calibri" panose="020F0502020204030204" pitchFamily="34" charset="0"/>
              </a:defRPr>
            </a:lvl1pPr>
          </a:lstStyle>
          <a:p>
            <a:pPr lvl="0">
              <a:buClr>
                <a:srgbClr val="AFB4B9"/>
              </a:buClr>
            </a:pPr>
            <a:r>
              <a:rPr lang="en-US" noProof="0"/>
              <a:t>Click icon to add picture</a:t>
            </a:r>
          </a:p>
          <a:p>
            <a:pPr lvl="0">
              <a:buClr>
                <a:srgbClr val="AFB4B9"/>
              </a:buClr>
            </a:pPr>
            <a:endParaRPr lang="en-US" noProof="0"/>
          </a:p>
        </p:txBody>
      </p:sp>
      <p:sp>
        <p:nvSpPr>
          <p:cNvPr id="18" name="Inhaltsplatzhalter 2">
            <a:extLst>
              <a:ext uri="{FF2B5EF4-FFF2-40B4-BE49-F238E27FC236}">
                <a16:creationId xmlns:a16="http://schemas.microsoft.com/office/drawing/2014/main" xmlns="" id="{F0B0A640-E771-3A4C-8026-573142DCC47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52400" y="1213218"/>
            <a:ext cx="3748163" cy="330163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9" name="Rectangle 5">
            <a:extLst>
              <a:ext uri="{FF2B5EF4-FFF2-40B4-BE49-F238E27FC236}">
                <a16:creationId xmlns:a16="http://schemas.microsoft.com/office/drawing/2014/main" xmlns="" id="{1D364FF8-1CF0-D84D-A9AF-3D48999944F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752400" y="4776069"/>
            <a:ext cx="3548294" cy="12127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ClrTx/>
              <a:buSzTx/>
              <a:defRPr sz="800" b="0" i="0" smtClean="0">
                <a:solidFill>
                  <a:srgbClr val="5F6973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algn="l">
              <a:defRPr/>
            </a:pPr>
            <a:endParaRPr lang="en-US" dirty="0"/>
          </a:p>
        </p:txBody>
      </p:sp>
      <p:sp>
        <p:nvSpPr>
          <p:cNvPr id="20" name="Slide Number Placeholder 1">
            <a:extLst>
              <a:ext uri="{FF2B5EF4-FFF2-40B4-BE49-F238E27FC236}">
                <a16:creationId xmlns:a16="http://schemas.microsoft.com/office/drawing/2014/main" xmlns="" id="{BC5F9C41-E0B6-8D43-A709-3FD0213DD9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38544" y="4767977"/>
            <a:ext cx="1056928" cy="12537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algn="r">
              <a:defRPr lang="de-DE" sz="800" b="0" i="0" smtClean="0">
                <a:solidFill>
                  <a:srgbClr val="5F6973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fld id="{D3921A94-2C06-EF44-A870-A48BF422ADBF}" type="slidenum">
              <a:rPr lang="de-DE" smtClean="0"/>
              <a:pPr/>
              <a:t>‹#›</a:t>
            </a:fld>
            <a:endParaRPr lang="de-DE"/>
          </a:p>
        </p:txBody>
      </p:sp>
      <p:grpSp>
        <p:nvGrpSpPr>
          <p:cNvPr id="21" name="Picture 10">
            <a:extLst>
              <a:ext uri="{FF2B5EF4-FFF2-40B4-BE49-F238E27FC236}">
                <a16:creationId xmlns:a16="http://schemas.microsoft.com/office/drawing/2014/main" xmlns="" id="{58077627-6BAC-2441-A32A-52DBD215F2B1}"/>
              </a:ext>
            </a:extLst>
          </p:cNvPr>
          <p:cNvGrpSpPr/>
          <p:nvPr userDrawn="1"/>
        </p:nvGrpSpPr>
        <p:grpSpPr>
          <a:xfrm>
            <a:off x="8501063" y="4693072"/>
            <a:ext cx="531812" cy="294618"/>
            <a:chOff x="8501063" y="4693072"/>
            <a:chExt cx="531812" cy="294618"/>
          </a:xfrm>
          <a:noFill/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xmlns="" id="{50D71D99-1883-B04D-A7B8-D478FB2A31A3}"/>
                </a:ext>
              </a:extLst>
            </p:cNvPr>
            <p:cNvSpPr/>
            <p:nvPr/>
          </p:nvSpPr>
          <p:spPr>
            <a:xfrm>
              <a:off x="8507617" y="4699411"/>
              <a:ext cx="517954" cy="281938"/>
            </a:xfrm>
            <a:custGeom>
              <a:avLst/>
              <a:gdLst>
                <a:gd name="connsiteX0" fmla="*/ 258790 w 517954"/>
                <a:gd name="connsiteY0" fmla="*/ 0 h 281938"/>
                <a:gd name="connsiteX1" fmla="*/ 0 w 517954"/>
                <a:gd name="connsiteY1" fmla="*/ 141156 h 281938"/>
                <a:gd name="connsiteX2" fmla="*/ 258977 w 517954"/>
                <a:gd name="connsiteY2" fmla="*/ 281938 h 281938"/>
                <a:gd name="connsiteX3" fmla="*/ 517955 w 517954"/>
                <a:gd name="connsiteY3" fmla="*/ 141156 h 281938"/>
                <a:gd name="connsiteX4" fmla="*/ 258790 w 517954"/>
                <a:gd name="connsiteY4" fmla="*/ 0 h 281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7954" h="281938">
                  <a:moveTo>
                    <a:pt x="258790" y="0"/>
                  </a:moveTo>
                  <a:cubicBezTo>
                    <a:pt x="116100" y="0"/>
                    <a:pt x="0" y="63399"/>
                    <a:pt x="0" y="141156"/>
                  </a:cubicBezTo>
                  <a:cubicBezTo>
                    <a:pt x="0" y="218912"/>
                    <a:pt x="116100" y="281938"/>
                    <a:pt x="258977" y="281938"/>
                  </a:cubicBezTo>
                  <a:cubicBezTo>
                    <a:pt x="401855" y="281938"/>
                    <a:pt x="517955" y="218726"/>
                    <a:pt x="517955" y="141156"/>
                  </a:cubicBezTo>
                  <a:cubicBezTo>
                    <a:pt x="517768" y="63399"/>
                    <a:pt x="401668" y="0"/>
                    <a:pt x="258790" y="0"/>
                  </a:cubicBezTo>
                  <a:close/>
                </a:path>
              </a:pathLst>
            </a:custGeom>
            <a:solidFill>
              <a:srgbClr val="FFFFFF"/>
            </a:solidFill>
            <a:ln w="18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xmlns="" id="{DCE4BD5D-8600-A646-BF32-A264BC70F937}"/>
                </a:ext>
              </a:extLst>
            </p:cNvPr>
            <p:cNvSpPr/>
            <p:nvPr/>
          </p:nvSpPr>
          <p:spPr>
            <a:xfrm>
              <a:off x="8501063" y="4693072"/>
              <a:ext cx="530875" cy="294618"/>
            </a:xfrm>
            <a:custGeom>
              <a:avLst/>
              <a:gdLst>
                <a:gd name="connsiteX0" fmla="*/ 265344 w 530875"/>
                <a:gd name="connsiteY0" fmla="*/ 0 h 294618"/>
                <a:gd name="connsiteX1" fmla="*/ 530876 w 530875"/>
                <a:gd name="connsiteY1" fmla="*/ 147309 h 294618"/>
                <a:gd name="connsiteX2" fmla="*/ 265532 w 530875"/>
                <a:gd name="connsiteY2" fmla="*/ 294618 h 294618"/>
                <a:gd name="connsiteX3" fmla="*/ 0 w 530875"/>
                <a:gd name="connsiteY3" fmla="*/ 147309 h 294618"/>
                <a:gd name="connsiteX4" fmla="*/ 265344 w 530875"/>
                <a:gd name="connsiteY4" fmla="*/ 0 h 294618"/>
                <a:gd name="connsiteX5" fmla="*/ 265344 w 530875"/>
                <a:gd name="connsiteY5" fmla="*/ 13239 h 294618"/>
                <a:gd name="connsiteX6" fmla="*/ 13483 w 530875"/>
                <a:gd name="connsiteY6" fmla="*/ 147309 h 294618"/>
                <a:gd name="connsiteX7" fmla="*/ 265532 w 530875"/>
                <a:gd name="connsiteY7" fmla="*/ 281192 h 294618"/>
                <a:gd name="connsiteX8" fmla="*/ 517580 w 530875"/>
                <a:gd name="connsiteY8" fmla="*/ 147309 h 294618"/>
                <a:gd name="connsiteX9" fmla="*/ 265344 w 530875"/>
                <a:gd name="connsiteY9" fmla="*/ 13239 h 294618"/>
                <a:gd name="connsiteX10" fmla="*/ 218717 w 530875"/>
                <a:gd name="connsiteY10" fmla="*/ 161481 h 294618"/>
                <a:gd name="connsiteX11" fmla="*/ 166472 w 530875"/>
                <a:gd name="connsiteY11" fmla="*/ 161481 h 294618"/>
                <a:gd name="connsiteX12" fmla="*/ 185011 w 530875"/>
                <a:gd name="connsiteY12" fmla="*/ 180314 h 294618"/>
                <a:gd name="connsiteX13" fmla="*/ 199991 w 530875"/>
                <a:gd name="connsiteY13" fmla="*/ 171177 h 294618"/>
                <a:gd name="connsiteX14" fmla="*/ 217032 w 530875"/>
                <a:gd name="connsiteY14" fmla="*/ 171177 h 294618"/>
                <a:gd name="connsiteX15" fmla="*/ 184262 w 530875"/>
                <a:gd name="connsiteY15" fmla="*/ 193926 h 294618"/>
                <a:gd name="connsiteX16" fmla="*/ 148121 w 530875"/>
                <a:gd name="connsiteY16" fmla="*/ 157005 h 294618"/>
                <a:gd name="connsiteX17" fmla="*/ 184262 w 530875"/>
                <a:gd name="connsiteY17" fmla="*/ 119898 h 294618"/>
                <a:gd name="connsiteX18" fmla="*/ 218717 w 530875"/>
                <a:gd name="connsiteY18" fmla="*/ 161481 h 294618"/>
                <a:gd name="connsiteX19" fmla="*/ 183887 w 530875"/>
                <a:gd name="connsiteY19" fmla="*/ 132951 h 294618"/>
                <a:gd name="connsiteX20" fmla="*/ 166659 w 530875"/>
                <a:gd name="connsiteY20" fmla="*/ 149360 h 294618"/>
                <a:gd name="connsiteX21" fmla="*/ 200553 w 530875"/>
                <a:gd name="connsiteY21" fmla="*/ 149360 h 294618"/>
                <a:gd name="connsiteX22" fmla="*/ 183887 w 530875"/>
                <a:gd name="connsiteY22" fmla="*/ 132951 h 294618"/>
                <a:gd name="connsiteX23" fmla="*/ 444924 w 530875"/>
                <a:gd name="connsiteY23" fmla="*/ 161481 h 294618"/>
                <a:gd name="connsiteX24" fmla="*/ 392680 w 530875"/>
                <a:gd name="connsiteY24" fmla="*/ 161481 h 294618"/>
                <a:gd name="connsiteX25" fmla="*/ 411218 w 530875"/>
                <a:gd name="connsiteY25" fmla="*/ 180314 h 294618"/>
                <a:gd name="connsiteX26" fmla="*/ 426199 w 530875"/>
                <a:gd name="connsiteY26" fmla="*/ 171177 h 294618"/>
                <a:gd name="connsiteX27" fmla="*/ 443239 w 530875"/>
                <a:gd name="connsiteY27" fmla="*/ 171177 h 294618"/>
                <a:gd name="connsiteX28" fmla="*/ 410469 w 530875"/>
                <a:gd name="connsiteY28" fmla="*/ 193926 h 294618"/>
                <a:gd name="connsiteX29" fmla="*/ 374328 w 530875"/>
                <a:gd name="connsiteY29" fmla="*/ 157005 h 294618"/>
                <a:gd name="connsiteX30" fmla="*/ 410469 w 530875"/>
                <a:gd name="connsiteY30" fmla="*/ 119898 h 294618"/>
                <a:gd name="connsiteX31" fmla="*/ 444924 w 530875"/>
                <a:gd name="connsiteY31" fmla="*/ 161481 h 294618"/>
                <a:gd name="connsiteX32" fmla="*/ 410094 w 530875"/>
                <a:gd name="connsiteY32" fmla="*/ 132951 h 294618"/>
                <a:gd name="connsiteX33" fmla="*/ 392867 w 530875"/>
                <a:gd name="connsiteY33" fmla="*/ 149360 h 294618"/>
                <a:gd name="connsiteX34" fmla="*/ 426760 w 530875"/>
                <a:gd name="connsiteY34" fmla="*/ 149360 h 294618"/>
                <a:gd name="connsiteX35" fmla="*/ 410094 w 530875"/>
                <a:gd name="connsiteY35" fmla="*/ 132951 h 294618"/>
                <a:gd name="connsiteX36" fmla="*/ 56926 w 530875"/>
                <a:gd name="connsiteY36" fmla="*/ 191875 h 294618"/>
                <a:gd name="connsiteX37" fmla="*/ 76401 w 530875"/>
                <a:gd name="connsiteY37" fmla="*/ 191875 h 294618"/>
                <a:gd name="connsiteX38" fmla="*/ 76401 w 530875"/>
                <a:gd name="connsiteY38" fmla="*/ 150106 h 294618"/>
                <a:gd name="connsiteX39" fmla="*/ 118347 w 530875"/>
                <a:gd name="connsiteY39" fmla="*/ 150106 h 294618"/>
                <a:gd name="connsiteX40" fmla="*/ 118347 w 530875"/>
                <a:gd name="connsiteY40" fmla="*/ 192061 h 294618"/>
                <a:gd name="connsiteX41" fmla="*/ 137822 w 530875"/>
                <a:gd name="connsiteY41" fmla="*/ 192061 h 294618"/>
                <a:gd name="connsiteX42" fmla="*/ 137822 w 530875"/>
                <a:gd name="connsiteY42" fmla="*/ 94539 h 294618"/>
                <a:gd name="connsiteX43" fmla="*/ 118347 w 530875"/>
                <a:gd name="connsiteY43" fmla="*/ 94539 h 294618"/>
                <a:gd name="connsiteX44" fmla="*/ 118347 w 530875"/>
                <a:gd name="connsiteY44" fmla="*/ 134443 h 294618"/>
                <a:gd name="connsiteX45" fmla="*/ 76401 w 530875"/>
                <a:gd name="connsiteY45" fmla="*/ 134443 h 294618"/>
                <a:gd name="connsiteX46" fmla="*/ 76401 w 530875"/>
                <a:gd name="connsiteY46" fmla="*/ 94539 h 294618"/>
                <a:gd name="connsiteX47" fmla="*/ 56926 w 530875"/>
                <a:gd name="connsiteY47" fmla="*/ 94539 h 294618"/>
                <a:gd name="connsiteX48" fmla="*/ 56926 w 530875"/>
                <a:gd name="connsiteY48" fmla="*/ 191875 h 294618"/>
                <a:gd name="connsiteX49" fmla="*/ 229578 w 530875"/>
                <a:gd name="connsiteY49" fmla="*/ 191875 h 294618"/>
                <a:gd name="connsiteX50" fmla="*/ 247742 w 530875"/>
                <a:gd name="connsiteY50" fmla="*/ 191875 h 294618"/>
                <a:gd name="connsiteX51" fmla="*/ 247742 w 530875"/>
                <a:gd name="connsiteY51" fmla="*/ 153835 h 294618"/>
                <a:gd name="connsiteX52" fmla="*/ 263284 w 530875"/>
                <a:gd name="connsiteY52" fmla="*/ 133697 h 294618"/>
                <a:gd name="connsiteX53" fmla="*/ 276392 w 530875"/>
                <a:gd name="connsiteY53" fmla="*/ 151038 h 294618"/>
                <a:gd name="connsiteX54" fmla="*/ 276392 w 530875"/>
                <a:gd name="connsiteY54" fmla="*/ 191875 h 294618"/>
                <a:gd name="connsiteX55" fmla="*/ 294556 w 530875"/>
                <a:gd name="connsiteY55" fmla="*/ 191875 h 294618"/>
                <a:gd name="connsiteX56" fmla="*/ 294556 w 530875"/>
                <a:gd name="connsiteY56" fmla="*/ 148614 h 294618"/>
                <a:gd name="connsiteX57" fmla="*/ 268715 w 530875"/>
                <a:gd name="connsiteY57" fmla="*/ 119712 h 294618"/>
                <a:gd name="connsiteX58" fmla="*/ 247180 w 530875"/>
                <a:gd name="connsiteY58" fmla="*/ 131459 h 294618"/>
                <a:gd name="connsiteX59" fmla="*/ 246806 w 530875"/>
                <a:gd name="connsiteY59" fmla="*/ 131459 h 294618"/>
                <a:gd name="connsiteX60" fmla="*/ 246806 w 530875"/>
                <a:gd name="connsiteY60" fmla="*/ 121577 h 294618"/>
                <a:gd name="connsiteX61" fmla="*/ 229578 w 530875"/>
                <a:gd name="connsiteY61" fmla="*/ 121577 h 294618"/>
                <a:gd name="connsiteX62" fmla="*/ 229578 w 530875"/>
                <a:gd name="connsiteY62" fmla="*/ 191875 h 294618"/>
                <a:gd name="connsiteX63" fmla="*/ 310099 w 530875"/>
                <a:gd name="connsiteY63" fmla="*/ 191875 h 294618"/>
                <a:gd name="connsiteX64" fmla="*/ 328263 w 530875"/>
                <a:gd name="connsiteY64" fmla="*/ 191875 h 294618"/>
                <a:gd name="connsiteX65" fmla="*/ 328263 w 530875"/>
                <a:gd name="connsiteY65" fmla="*/ 153835 h 294618"/>
                <a:gd name="connsiteX66" fmla="*/ 355228 w 530875"/>
                <a:gd name="connsiteY66" fmla="*/ 191875 h 294618"/>
                <a:gd name="connsiteX67" fmla="*/ 377886 w 530875"/>
                <a:gd name="connsiteY67" fmla="*/ 191875 h 294618"/>
                <a:gd name="connsiteX68" fmla="*/ 348299 w 530875"/>
                <a:gd name="connsiteY68" fmla="*/ 152530 h 294618"/>
                <a:gd name="connsiteX69" fmla="*/ 374516 w 530875"/>
                <a:gd name="connsiteY69" fmla="*/ 121577 h 294618"/>
                <a:gd name="connsiteX70" fmla="*/ 352794 w 530875"/>
                <a:gd name="connsiteY70" fmla="*/ 121577 h 294618"/>
                <a:gd name="connsiteX71" fmla="*/ 328263 w 530875"/>
                <a:gd name="connsiteY71" fmla="*/ 151971 h 294618"/>
                <a:gd name="connsiteX72" fmla="*/ 328263 w 530875"/>
                <a:gd name="connsiteY72" fmla="*/ 94539 h 294618"/>
                <a:gd name="connsiteX73" fmla="*/ 310099 w 530875"/>
                <a:gd name="connsiteY73" fmla="*/ 94539 h 294618"/>
                <a:gd name="connsiteX74" fmla="*/ 310099 w 530875"/>
                <a:gd name="connsiteY74" fmla="*/ 191875 h 294618"/>
                <a:gd name="connsiteX75" fmla="*/ 455598 w 530875"/>
                <a:gd name="connsiteY75" fmla="*/ 191875 h 294618"/>
                <a:gd name="connsiteX76" fmla="*/ 473762 w 530875"/>
                <a:gd name="connsiteY76" fmla="*/ 191875 h 294618"/>
                <a:gd name="connsiteX77" fmla="*/ 473762 w 530875"/>
                <a:gd name="connsiteY77" fmla="*/ 94539 h 294618"/>
                <a:gd name="connsiteX78" fmla="*/ 455598 w 530875"/>
                <a:gd name="connsiteY78" fmla="*/ 94539 h 294618"/>
                <a:gd name="connsiteX79" fmla="*/ 455598 w 530875"/>
                <a:gd name="connsiteY79" fmla="*/ 191875 h 294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</a:cxnLst>
              <a:rect l="l" t="t" r="r" b="b"/>
              <a:pathLst>
                <a:path w="530875" h="294618">
                  <a:moveTo>
                    <a:pt x="265344" y="0"/>
                  </a:moveTo>
                  <a:cubicBezTo>
                    <a:pt x="411967" y="0"/>
                    <a:pt x="530876" y="66009"/>
                    <a:pt x="530876" y="147309"/>
                  </a:cubicBezTo>
                  <a:cubicBezTo>
                    <a:pt x="530876" y="228609"/>
                    <a:pt x="411967" y="294618"/>
                    <a:pt x="265532" y="294618"/>
                  </a:cubicBezTo>
                  <a:cubicBezTo>
                    <a:pt x="118909" y="294618"/>
                    <a:pt x="0" y="228609"/>
                    <a:pt x="0" y="147309"/>
                  </a:cubicBezTo>
                  <a:cubicBezTo>
                    <a:pt x="0" y="66009"/>
                    <a:pt x="118909" y="0"/>
                    <a:pt x="265344" y="0"/>
                  </a:cubicBezTo>
                  <a:close/>
                  <a:moveTo>
                    <a:pt x="265344" y="13239"/>
                  </a:moveTo>
                  <a:cubicBezTo>
                    <a:pt x="126399" y="13239"/>
                    <a:pt x="13483" y="73468"/>
                    <a:pt x="13483" y="147309"/>
                  </a:cubicBezTo>
                  <a:cubicBezTo>
                    <a:pt x="13483" y="221150"/>
                    <a:pt x="126399" y="281192"/>
                    <a:pt x="265532" y="281192"/>
                  </a:cubicBezTo>
                  <a:cubicBezTo>
                    <a:pt x="404664" y="281192"/>
                    <a:pt x="517580" y="221150"/>
                    <a:pt x="517580" y="147309"/>
                  </a:cubicBezTo>
                  <a:cubicBezTo>
                    <a:pt x="517393" y="73468"/>
                    <a:pt x="404477" y="13239"/>
                    <a:pt x="265344" y="13239"/>
                  </a:cubicBezTo>
                  <a:close/>
                  <a:moveTo>
                    <a:pt x="218717" y="161481"/>
                  </a:moveTo>
                  <a:lnTo>
                    <a:pt x="166472" y="161481"/>
                  </a:lnTo>
                  <a:cubicBezTo>
                    <a:pt x="167034" y="174347"/>
                    <a:pt x="174337" y="180314"/>
                    <a:pt x="185011" y="180314"/>
                  </a:cubicBezTo>
                  <a:cubicBezTo>
                    <a:pt x="193063" y="180314"/>
                    <a:pt x="198493" y="175838"/>
                    <a:pt x="199991" y="171177"/>
                  </a:cubicBezTo>
                  <a:lnTo>
                    <a:pt x="217032" y="171177"/>
                  </a:lnTo>
                  <a:cubicBezTo>
                    <a:pt x="212538" y="186654"/>
                    <a:pt x="199991" y="193926"/>
                    <a:pt x="184262" y="193926"/>
                  </a:cubicBezTo>
                  <a:cubicBezTo>
                    <a:pt x="161978" y="193926"/>
                    <a:pt x="148121" y="178635"/>
                    <a:pt x="148121" y="157005"/>
                  </a:cubicBezTo>
                  <a:cubicBezTo>
                    <a:pt x="148121" y="135935"/>
                    <a:pt x="162727" y="119898"/>
                    <a:pt x="184262" y="119898"/>
                  </a:cubicBezTo>
                  <a:cubicBezTo>
                    <a:pt x="208605" y="119712"/>
                    <a:pt x="220215" y="139850"/>
                    <a:pt x="218717" y="161481"/>
                  </a:cubicBezTo>
                  <a:close/>
                  <a:moveTo>
                    <a:pt x="183887" y="132951"/>
                  </a:moveTo>
                  <a:cubicBezTo>
                    <a:pt x="173026" y="132951"/>
                    <a:pt x="167408" y="140223"/>
                    <a:pt x="166659" y="149360"/>
                  </a:cubicBezTo>
                  <a:lnTo>
                    <a:pt x="200553" y="149360"/>
                  </a:lnTo>
                  <a:cubicBezTo>
                    <a:pt x="199242" y="139664"/>
                    <a:pt x="195123" y="132951"/>
                    <a:pt x="183887" y="132951"/>
                  </a:cubicBezTo>
                  <a:close/>
                  <a:moveTo>
                    <a:pt x="444924" y="161481"/>
                  </a:moveTo>
                  <a:lnTo>
                    <a:pt x="392680" y="161481"/>
                  </a:lnTo>
                  <a:cubicBezTo>
                    <a:pt x="393241" y="174347"/>
                    <a:pt x="400544" y="180314"/>
                    <a:pt x="411218" y="180314"/>
                  </a:cubicBezTo>
                  <a:cubicBezTo>
                    <a:pt x="419270" y="180314"/>
                    <a:pt x="424701" y="175838"/>
                    <a:pt x="426199" y="171177"/>
                  </a:cubicBezTo>
                  <a:lnTo>
                    <a:pt x="443239" y="171177"/>
                  </a:lnTo>
                  <a:cubicBezTo>
                    <a:pt x="438932" y="186654"/>
                    <a:pt x="426199" y="193926"/>
                    <a:pt x="410469" y="193926"/>
                  </a:cubicBezTo>
                  <a:cubicBezTo>
                    <a:pt x="388185" y="193926"/>
                    <a:pt x="374328" y="178635"/>
                    <a:pt x="374328" y="157005"/>
                  </a:cubicBezTo>
                  <a:cubicBezTo>
                    <a:pt x="374328" y="135935"/>
                    <a:pt x="388934" y="119898"/>
                    <a:pt x="410469" y="119898"/>
                  </a:cubicBezTo>
                  <a:cubicBezTo>
                    <a:pt x="434625" y="119712"/>
                    <a:pt x="446235" y="139850"/>
                    <a:pt x="444924" y="161481"/>
                  </a:cubicBezTo>
                  <a:close/>
                  <a:moveTo>
                    <a:pt x="410094" y="132951"/>
                  </a:moveTo>
                  <a:cubicBezTo>
                    <a:pt x="399234" y="132951"/>
                    <a:pt x="393616" y="140223"/>
                    <a:pt x="392867" y="149360"/>
                  </a:cubicBezTo>
                  <a:lnTo>
                    <a:pt x="426760" y="149360"/>
                  </a:lnTo>
                  <a:cubicBezTo>
                    <a:pt x="425450" y="139664"/>
                    <a:pt x="421330" y="132951"/>
                    <a:pt x="410094" y="132951"/>
                  </a:cubicBezTo>
                  <a:close/>
                  <a:moveTo>
                    <a:pt x="56926" y="191875"/>
                  </a:moveTo>
                  <a:lnTo>
                    <a:pt x="76401" y="191875"/>
                  </a:lnTo>
                  <a:lnTo>
                    <a:pt x="76401" y="150106"/>
                  </a:lnTo>
                  <a:lnTo>
                    <a:pt x="118347" y="150106"/>
                  </a:lnTo>
                  <a:lnTo>
                    <a:pt x="118347" y="192061"/>
                  </a:lnTo>
                  <a:lnTo>
                    <a:pt x="137822" y="192061"/>
                  </a:lnTo>
                  <a:lnTo>
                    <a:pt x="137822" y="94539"/>
                  </a:lnTo>
                  <a:lnTo>
                    <a:pt x="118347" y="94539"/>
                  </a:lnTo>
                  <a:lnTo>
                    <a:pt x="118347" y="134443"/>
                  </a:lnTo>
                  <a:lnTo>
                    <a:pt x="76401" y="134443"/>
                  </a:lnTo>
                  <a:lnTo>
                    <a:pt x="76401" y="94539"/>
                  </a:lnTo>
                  <a:lnTo>
                    <a:pt x="56926" y="94539"/>
                  </a:lnTo>
                  <a:lnTo>
                    <a:pt x="56926" y="191875"/>
                  </a:lnTo>
                  <a:close/>
                  <a:moveTo>
                    <a:pt x="229578" y="191875"/>
                  </a:moveTo>
                  <a:lnTo>
                    <a:pt x="247742" y="191875"/>
                  </a:lnTo>
                  <a:lnTo>
                    <a:pt x="247742" y="153835"/>
                  </a:lnTo>
                  <a:cubicBezTo>
                    <a:pt x="247742" y="139477"/>
                    <a:pt x="252798" y="133697"/>
                    <a:pt x="263284" y="133697"/>
                  </a:cubicBezTo>
                  <a:cubicBezTo>
                    <a:pt x="272273" y="133697"/>
                    <a:pt x="276392" y="139477"/>
                    <a:pt x="276392" y="151038"/>
                  </a:cubicBezTo>
                  <a:lnTo>
                    <a:pt x="276392" y="191875"/>
                  </a:lnTo>
                  <a:lnTo>
                    <a:pt x="294556" y="191875"/>
                  </a:lnTo>
                  <a:lnTo>
                    <a:pt x="294556" y="148614"/>
                  </a:lnTo>
                  <a:cubicBezTo>
                    <a:pt x="294556" y="131273"/>
                    <a:pt x="289313" y="119712"/>
                    <a:pt x="268715" y="119712"/>
                  </a:cubicBezTo>
                  <a:cubicBezTo>
                    <a:pt x="260476" y="119712"/>
                    <a:pt x="252049" y="123441"/>
                    <a:pt x="247180" y="131459"/>
                  </a:cubicBezTo>
                  <a:lnTo>
                    <a:pt x="246806" y="131459"/>
                  </a:lnTo>
                  <a:lnTo>
                    <a:pt x="246806" y="121577"/>
                  </a:lnTo>
                  <a:lnTo>
                    <a:pt x="229578" y="121577"/>
                  </a:lnTo>
                  <a:lnTo>
                    <a:pt x="229578" y="191875"/>
                  </a:lnTo>
                  <a:close/>
                  <a:moveTo>
                    <a:pt x="310099" y="191875"/>
                  </a:moveTo>
                  <a:lnTo>
                    <a:pt x="328263" y="191875"/>
                  </a:lnTo>
                  <a:lnTo>
                    <a:pt x="328263" y="153835"/>
                  </a:lnTo>
                  <a:lnTo>
                    <a:pt x="355228" y="191875"/>
                  </a:lnTo>
                  <a:lnTo>
                    <a:pt x="377886" y="191875"/>
                  </a:lnTo>
                  <a:lnTo>
                    <a:pt x="348299" y="152530"/>
                  </a:lnTo>
                  <a:lnTo>
                    <a:pt x="374516" y="121577"/>
                  </a:lnTo>
                  <a:lnTo>
                    <a:pt x="352794" y="121577"/>
                  </a:lnTo>
                  <a:lnTo>
                    <a:pt x="328263" y="151971"/>
                  </a:lnTo>
                  <a:lnTo>
                    <a:pt x="328263" y="94539"/>
                  </a:lnTo>
                  <a:lnTo>
                    <a:pt x="310099" y="94539"/>
                  </a:lnTo>
                  <a:lnTo>
                    <a:pt x="310099" y="191875"/>
                  </a:lnTo>
                  <a:close/>
                  <a:moveTo>
                    <a:pt x="455598" y="191875"/>
                  </a:moveTo>
                  <a:lnTo>
                    <a:pt x="473762" y="191875"/>
                  </a:lnTo>
                  <a:lnTo>
                    <a:pt x="473762" y="94539"/>
                  </a:lnTo>
                  <a:lnTo>
                    <a:pt x="455598" y="94539"/>
                  </a:lnTo>
                  <a:lnTo>
                    <a:pt x="455598" y="191875"/>
                  </a:lnTo>
                  <a:close/>
                </a:path>
              </a:pathLst>
            </a:custGeom>
            <a:solidFill>
              <a:srgbClr val="ED1C24"/>
            </a:solidFill>
            <a:ln w="18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38924511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19">
            <a:extLst>
              <a:ext uri="{FF2B5EF4-FFF2-40B4-BE49-F238E27FC236}">
                <a16:creationId xmlns:a16="http://schemas.microsoft.com/office/drawing/2014/main" xmlns="" id="{71499B11-A3E6-C340-87BC-7DA48E7A9351}"/>
              </a:ext>
            </a:extLst>
          </p:cNvPr>
          <p:cNvSpPr/>
          <p:nvPr userDrawn="1"/>
        </p:nvSpPr>
        <p:spPr>
          <a:xfrm>
            <a:off x="1" y="1"/>
            <a:ext cx="4140200" cy="51434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13">
              <a:solidFill>
                <a:schemeClr val="bg1"/>
              </a:solidFill>
            </a:endParaRP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xmlns="" id="{C23D9B02-CAD0-4145-B4C6-A2661FA64C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52692" y="276090"/>
            <a:ext cx="3365973" cy="284631"/>
          </a:xfrm>
          <a:prstGeom prst="rect">
            <a:avLst/>
          </a:prstGeom>
        </p:spPr>
        <p:txBody>
          <a:bodyPr/>
          <a:lstStyle/>
          <a:p>
            <a:r>
              <a:rPr lang="en-US" noProof="0" dirty="0"/>
              <a:t>Click to add title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C6E283A5-B7DF-6846-8E2A-6D66BE507CE7}"/>
              </a:ext>
            </a:extLst>
          </p:cNvPr>
          <p:cNvSpPr>
            <a:spLocks noGrp="1" noChangeArrowheads="1"/>
          </p:cNvSpPr>
          <p:nvPr>
            <p:ph type="subTitle" idx="12" hasCustomPrompt="1"/>
          </p:nvPr>
        </p:nvSpPr>
        <p:spPr>
          <a:xfrm>
            <a:off x="4852692" y="613797"/>
            <a:ext cx="3365973" cy="284631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defRPr sz="1999" b="0" i="0" cap="all" baseline="0">
                <a:solidFill>
                  <a:srgbClr val="5F697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B3CE7B19-8C10-7F40-95B1-1072A6B81170}"/>
              </a:ext>
            </a:extLst>
          </p:cNvPr>
          <p:cNvGrpSpPr/>
          <p:nvPr userDrawn="1"/>
        </p:nvGrpSpPr>
        <p:grpSpPr>
          <a:xfrm>
            <a:off x="4474683" y="273627"/>
            <a:ext cx="162147" cy="325910"/>
            <a:chOff x="-22274" y="1505745"/>
            <a:chExt cx="1925121" cy="3870636"/>
          </a:xfrm>
        </p:grpSpPr>
        <p:sp>
          <p:nvSpPr>
            <p:cNvPr id="8" name="Gleichschenkliges Dreieck 26">
              <a:extLst>
                <a:ext uri="{FF2B5EF4-FFF2-40B4-BE49-F238E27FC236}">
                  <a16:creationId xmlns:a16="http://schemas.microsoft.com/office/drawing/2014/main" xmlns="" id="{848C4C8B-574B-154F-923B-4ACBEDC9D07E}"/>
                </a:ext>
              </a:extLst>
            </p:cNvPr>
            <p:cNvSpPr/>
            <p:nvPr/>
          </p:nvSpPr>
          <p:spPr>
            <a:xfrm rot="5400000">
              <a:off x="-995031" y="2478502"/>
              <a:ext cx="3870636" cy="1925121"/>
            </a:xfrm>
            <a:prstGeom prst="triangle">
              <a:avLst>
                <a:gd name="adj" fmla="val 50244"/>
              </a:avLst>
            </a:prstGeom>
            <a:solidFill>
              <a:srgbClr val="E100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13"/>
            </a:p>
          </p:txBody>
        </p:sp>
        <p:sp>
          <p:nvSpPr>
            <p:cNvPr id="9" name="Gleichschenkliges Dreieck 8">
              <a:extLst>
                <a:ext uri="{FF2B5EF4-FFF2-40B4-BE49-F238E27FC236}">
                  <a16:creationId xmlns:a16="http://schemas.microsoft.com/office/drawing/2014/main" xmlns="" id="{79159EF2-6F4D-4041-914A-D1DB2E130C2F}"/>
                </a:ext>
              </a:extLst>
            </p:cNvPr>
            <p:cNvSpPr/>
            <p:nvPr/>
          </p:nvSpPr>
          <p:spPr>
            <a:xfrm rot="16200000" flipV="1">
              <a:off x="-25156" y="3451061"/>
              <a:ext cx="1928202" cy="1922433"/>
            </a:xfrm>
            <a:custGeom>
              <a:avLst/>
              <a:gdLst>
                <a:gd name="connsiteX0" fmla="*/ 0 w 6284026"/>
                <a:gd name="connsiteY0" fmla="*/ 2895600 h 2895600"/>
                <a:gd name="connsiteX1" fmla="*/ 3052026 w 6284026"/>
                <a:gd name="connsiteY1" fmla="*/ 0 h 2895600"/>
                <a:gd name="connsiteX2" fmla="*/ 6284026 w 6284026"/>
                <a:gd name="connsiteY2" fmla="*/ 2895600 h 2895600"/>
                <a:gd name="connsiteX3" fmla="*/ 0 w 6284026"/>
                <a:gd name="connsiteY3" fmla="*/ 2895600 h 2895600"/>
                <a:gd name="connsiteX0" fmla="*/ 0 w 3064576"/>
                <a:gd name="connsiteY0" fmla="*/ 2895600 h 2895600"/>
                <a:gd name="connsiteX1" fmla="*/ 3052026 w 3064576"/>
                <a:gd name="connsiteY1" fmla="*/ 0 h 2895600"/>
                <a:gd name="connsiteX2" fmla="*/ 3064576 w 3064576"/>
                <a:gd name="connsiteY2" fmla="*/ 2895600 h 2895600"/>
                <a:gd name="connsiteX3" fmla="*/ 0 w 3064576"/>
                <a:gd name="connsiteY3" fmla="*/ 2895600 h 2895600"/>
                <a:gd name="connsiteX0" fmla="*/ 0 w 3064576"/>
                <a:gd name="connsiteY0" fmla="*/ 2899640 h 2899640"/>
                <a:gd name="connsiteX1" fmla="*/ 3056127 w 3064576"/>
                <a:gd name="connsiteY1" fmla="*/ 0 h 2899640"/>
                <a:gd name="connsiteX2" fmla="*/ 3064576 w 3064576"/>
                <a:gd name="connsiteY2" fmla="*/ 2899640 h 2899640"/>
                <a:gd name="connsiteX3" fmla="*/ 0 w 3064576"/>
                <a:gd name="connsiteY3" fmla="*/ 2899640 h 2899640"/>
                <a:gd name="connsiteX0" fmla="*/ 0 w 3065564"/>
                <a:gd name="connsiteY0" fmla="*/ 2891556 h 2891556"/>
                <a:gd name="connsiteX1" fmla="*/ 3064327 w 3065564"/>
                <a:gd name="connsiteY1" fmla="*/ 1 h 2891556"/>
                <a:gd name="connsiteX2" fmla="*/ 3064576 w 3065564"/>
                <a:gd name="connsiteY2" fmla="*/ 2891556 h 2891556"/>
                <a:gd name="connsiteX3" fmla="*/ 0 w 3065564"/>
                <a:gd name="connsiteY3" fmla="*/ 2891556 h 2891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65564" h="2891556">
                  <a:moveTo>
                    <a:pt x="0" y="2891556"/>
                  </a:moveTo>
                  <a:lnTo>
                    <a:pt x="3064327" y="1"/>
                  </a:lnTo>
                  <a:cubicBezTo>
                    <a:pt x="3068510" y="965201"/>
                    <a:pt x="3060393" y="1926356"/>
                    <a:pt x="3064576" y="2891556"/>
                  </a:cubicBezTo>
                  <a:lnTo>
                    <a:pt x="0" y="2891556"/>
                  </a:lnTo>
                  <a:close/>
                </a:path>
              </a:pathLst>
            </a:custGeom>
            <a:solidFill>
              <a:srgbClr val="AF02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13"/>
            </a:p>
          </p:txBody>
        </p:sp>
      </p:grp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xmlns="" id="{F054FF6B-7C58-1248-986B-F06101F0BFF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52401" y="1203325"/>
            <a:ext cx="2905199" cy="3310109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xmlns="" id="{6CC0982A-D070-704D-BC9F-73DAD63CF0A6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852692" y="1204935"/>
            <a:ext cx="3535658" cy="3310109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6" name="Rectangle 5">
            <a:extLst>
              <a:ext uri="{FF2B5EF4-FFF2-40B4-BE49-F238E27FC236}">
                <a16:creationId xmlns:a16="http://schemas.microsoft.com/office/drawing/2014/main" xmlns="" id="{7E641815-76B2-494D-90DF-18D593F9587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752400" y="4776069"/>
            <a:ext cx="3548294" cy="12127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ClrTx/>
              <a:buSzTx/>
              <a:defRPr sz="800" b="0" i="0" smtClean="0">
                <a:solidFill>
                  <a:srgbClr val="5F6973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algn="l">
              <a:defRPr/>
            </a:pPr>
            <a:endParaRPr lang="en-US" dirty="0"/>
          </a:p>
        </p:txBody>
      </p:sp>
      <p:sp>
        <p:nvSpPr>
          <p:cNvPr id="17" name="Slide Number Placeholder 1">
            <a:extLst>
              <a:ext uri="{FF2B5EF4-FFF2-40B4-BE49-F238E27FC236}">
                <a16:creationId xmlns:a16="http://schemas.microsoft.com/office/drawing/2014/main" xmlns="" id="{0B5293A9-DF40-1840-84BE-B69814AB22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38544" y="4767977"/>
            <a:ext cx="1056928" cy="12537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algn="r">
              <a:defRPr lang="de-DE" sz="800" b="0" i="0" smtClean="0">
                <a:solidFill>
                  <a:srgbClr val="5F6973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fld id="{D3921A94-2C06-EF44-A870-A48BF422AD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xmlns="" id="{0E1974AD-487F-9845-939D-021D9DF339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65180" y="4767977"/>
            <a:ext cx="1267774" cy="12537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defRPr lang="en-US" sz="800" b="0" i="0" smtClean="0">
                <a:solidFill>
                  <a:srgbClr val="5F6973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39352384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2">
            <a:extLst>
              <a:ext uri="{FF2B5EF4-FFF2-40B4-BE49-F238E27FC236}">
                <a16:creationId xmlns:a16="http://schemas.microsoft.com/office/drawing/2014/main" xmlns="" id="{EF606562-8A44-EA48-B07C-7B4D6220466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-18001" y="0"/>
            <a:ext cx="4158201" cy="5143500"/>
          </a:xfrm>
          <a:solidFill>
            <a:schemeClr val="bg2"/>
          </a:solidFill>
          <a:ln>
            <a:noFill/>
          </a:ln>
          <a:effectLst/>
        </p:spPr>
        <p:txBody>
          <a:bodyPr wrap="square" lIns="144000" tIns="72000" rIns="90000" bIns="108000" anchor="ctr" anchorCtr="0"/>
          <a:lstStyle>
            <a:lvl1pPr marL="0" indent="0" algn="ctr">
              <a:buFont typeface="Arial" panose="020B0604020202020204" pitchFamily="34" charset="0"/>
              <a:buNone/>
              <a:defRPr lang="de-DE" sz="800" kern="1200">
                <a:solidFill>
                  <a:schemeClr val="tx1"/>
                </a:solidFill>
                <a:latin typeface="+mn-lt"/>
                <a:ea typeface="ＭＳ Ｐゴシック" pitchFamily="34" charset="-128"/>
                <a:cs typeface="Calibri" panose="020F0502020204030204" pitchFamily="34" charset="0"/>
              </a:defRPr>
            </a:lvl1pPr>
          </a:lstStyle>
          <a:p>
            <a:pPr lvl="0">
              <a:buClr>
                <a:srgbClr val="AFB4B9"/>
              </a:buClr>
            </a:pPr>
            <a:r>
              <a:rPr lang="en-US" noProof="0"/>
              <a:t>Click to add picture</a:t>
            </a:r>
          </a:p>
          <a:p>
            <a:pPr lvl="0">
              <a:buClr>
                <a:srgbClr val="AFB4B9"/>
              </a:buClr>
            </a:pPr>
            <a:endParaRPr lang="en-US" noProof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xmlns="" id="{F462F85F-0811-1443-90E2-2C045929F5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43438" y="276090"/>
            <a:ext cx="3744912" cy="284631"/>
          </a:xfrm>
          <a:prstGeom prst="rect">
            <a:avLst/>
          </a:prstGeom>
        </p:spPr>
        <p:txBody>
          <a:bodyPr/>
          <a:lstStyle/>
          <a:p>
            <a:r>
              <a:rPr lang="en-US" noProof="0" dirty="0"/>
              <a:t>Click to add title</a:t>
            </a: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xmlns="" id="{02216BDD-A8A6-8140-A3D3-6C7FA95EEAD5}"/>
              </a:ext>
            </a:extLst>
          </p:cNvPr>
          <p:cNvSpPr>
            <a:spLocks noGrp="1" noChangeArrowheads="1"/>
          </p:cNvSpPr>
          <p:nvPr>
            <p:ph type="subTitle" idx="12" hasCustomPrompt="1"/>
          </p:nvPr>
        </p:nvSpPr>
        <p:spPr>
          <a:xfrm>
            <a:off x="4643438" y="613797"/>
            <a:ext cx="3744912" cy="284631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defRPr sz="1999" b="0" i="0" cap="all" baseline="0">
                <a:solidFill>
                  <a:srgbClr val="5F697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xmlns="" id="{C24B39C4-1938-574A-BC29-E73E82F0935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643437" y="1212752"/>
            <a:ext cx="3735485" cy="3311719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4" name="Slide Number Placeholder 1">
            <a:extLst>
              <a:ext uri="{FF2B5EF4-FFF2-40B4-BE49-F238E27FC236}">
                <a16:creationId xmlns:a16="http://schemas.microsoft.com/office/drawing/2014/main" xmlns="" id="{22549FD1-86C2-D645-A978-DC60D6BFA3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38544" y="4767977"/>
            <a:ext cx="1056928" cy="12537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algn="r">
              <a:defRPr lang="de-DE" sz="800" b="0" i="0" smtClean="0">
                <a:solidFill>
                  <a:srgbClr val="5F6973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fld id="{D3921A94-2C06-EF44-A870-A48BF422AD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xmlns="" id="{3914ACE4-E94B-7A4A-B046-4C8FCFC1B6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65180" y="4767977"/>
            <a:ext cx="1267774" cy="12537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defRPr lang="en-US" sz="800" b="0" i="0" smtClean="0">
                <a:solidFill>
                  <a:srgbClr val="5F6973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3849715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 background (short)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>
            <a:extLst>
              <a:ext uri="{FF2B5EF4-FFF2-40B4-BE49-F238E27FC236}">
                <a16:creationId xmlns:a16="http://schemas.microsoft.com/office/drawing/2014/main" xmlns="" id="{93A7EF94-FD69-034F-91EE-94CB28E61440}"/>
              </a:ext>
            </a:extLst>
          </p:cNvPr>
          <p:cNvSpPr>
            <a:spLocks noGrp="1" noChangeArrowheads="1"/>
          </p:cNvSpPr>
          <p:nvPr>
            <p:ph type="ctrTitle" hasCustomPrompt="1"/>
          </p:nvPr>
        </p:nvSpPr>
        <p:spPr>
          <a:xfrm>
            <a:off x="766536" y="3015535"/>
            <a:ext cx="6001410" cy="611879"/>
          </a:xfrm>
        </p:spPr>
        <p:txBody>
          <a:bodyPr anchor="b"/>
          <a:lstStyle>
            <a:lvl1pPr>
              <a:lnSpc>
                <a:spcPct val="80000"/>
              </a:lnSpc>
              <a:defRPr sz="4599" b="0" i="0" cap="all" baseline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noProof="0" dirty="0"/>
              <a:t>CLICK TO ADD TITLE</a:t>
            </a: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xmlns="" id="{A67DE9E0-37A9-BF4E-94D5-0930D979CA0D}"/>
              </a:ext>
            </a:extLst>
          </p:cNvPr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790502" y="3723522"/>
            <a:ext cx="5972384" cy="611879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defRPr b="0" i="0">
                <a:solidFill>
                  <a:schemeClr val="bg1"/>
                </a:solidFill>
                <a:latin typeface="Segoe UI Light" panose="020B0502040204020203" pitchFamily="34" charset="0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7" name="Picture 8">
            <a:extLst>
              <a:ext uri="{FF2B5EF4-FFF2-40B4-BE49-F238E27FC236}">
                <a16:creationId xmlns:a16="http://schemas.microsoft.com/office/drawing/2014/main" xmlns="" id="{D45B88C9-6AEB-DE4B-A4EA-88B12B98BE6B}"/>
              </a:ext>
            </a:extLst>
          </p:cNvPr>
          <p:cNvSpPr/>
          <p:nvPr userDrawn="1"/>
        </p:nvSpPr>
        <p:spPr>
          <a:xfrm>
            <a:off x="8499682" y="4693789"/>
            <a:ext cx="530712" cy="294528"/>
          </a:xfrm>
          <a:custGeom>
            <a:avLst/>
            <a:gdLst>
              <a:gd name="connsiteX0" fmla="*/ 265262 w 530712"/>
              <a:gd name="connsiteY0" fmla="*/ 0 h 294528"/>
              <a:gd name="connsiteX1" fmla="*/ 530712 w 530712"/>
              <a:gd name="connsiteY1" fmla="*/ 147264 h 294528"/>
              <a:gd name="connsiteX2" fmla="*/ 265450 w 530712"/>
              <a:gd name="connsiteY2" fmla="*/ 294528 h 294528"/>
              <a:gd name="connsiteX3" fmla="*/ 0 w 530712"/>
              <a:gd name="connsiteY3" fmla="*/ 147264 h 294528"/>
              <a:gd name="connsiteX4" fmla="*/ 265262 w 530712"/>
              <a:gd name="connsiteY4" fmla="*/ 0 h 294528"/>
              <a:gd name="connsiteX5" fmla="*/ 265262 w 530712"/>
              <a:gd name="connsiteY5" fmla="*/ 13235 h 294528"/>
              <a:gd name="connsiteX6" fmla="*/ 13478 w 530712"/>
              <a:gd name="connsiteY6" fmla="*/ 147264 h 294528"/>
              <a:gd name="connsiteX7" fmla="*/ 265450 w 530712"/>
              <a:gd name="connsiteY7" fmla="*/ 281106 h 294528"/>
              <a:gd name="connsiteX8" fmla="*/ 517421 w 530712"/>
              <a:gd name="connsiteY8" fmla="*/ 147264 h 294528"/>
              <a:gd name="connsiteX9" fmla="*/ 265262 w 530712"/>
              <a:gd name="connsiteY9" fmla="*/ 13235 h 294528"/>
              <a:gd name="connsiteX10" fmla="*/ 218650 w 530712"/>
              <a:gd name="connsiteY10" fmla="*/ 161431 h 294528"/>
              <a:gd name="connsiteX11" fmla="*/ 166421 w 530712"/>
              <a:gd name="connsiteY11" fmla="*/ 161431 h 294528"/>
              <a:gd name="connsiteX12" fmla="*/ 184954 w 530712"/>
              <a:gd name="connsiteY12" fmla="*/ 180259 h 294528"/>
              <a:gd name="connsiteX13" fmla="*/ 199930 w 530712"/>
              <a:gd name="connsiteY13" fmla="*/ 171125 h 294528"/>
              <a:gd name="connsiteX14" fmla="*/ 216965 w 530712"/>
              <a:gd name="connsiteY14" fmla="*/ 171125 h 294528"/>
              <a:gd name="connsiteX15" fmla="*/ 184205 w 530712"/>
              <a:gd name="connsiteY15" fmla="*/ 193867 h 294528"/>
              <a:gd name="connsiteX16" fmla="*/ 148075 w 530712"/>
              <a:gd name="connsiteY16" fmla="*/ 156957 h 294528"/>
              <a:gd name="connsiteX17" fmla="*/ 184205 w 530712"/>
              <a:gd name="connsiteY17" fmla="*/ 119862 h 294528"/>
              <a:gd name="connsiteX18" fmla="*/ 218650 w 530712"/>
              <a:gd name="connsiteY18" fmla="*/ 161431 h 294528"/>
              <a:gd name="connsiteX19" fmla="*/ 183830 w 530712"/>
              <a:gd name="connsiteY19" fmla="*/ 132910 h 294528"/>
              <a:gd name="connsiteX20" fmla="*/ 166608 w 530712"/>
              <a:gd name="connsiteY20" fmla="*/ 149315 h 294528"/>
              <a:gd name="connsiteX21" fmla="*/ 200491 w 530712"/>
              <a:gd name="connsiteY21" fmla="*/ 149315 h 294528"/>
              <a:gd name="connsiteX22" fmla="*/ 183830 w 530712"/>
              <a:gd name="connsiteY22" fmla="*/ 132910 h 294528"/>
              <a:gd name="connsiteX23" fmla="*/ 444787 w 530712"/>
              <a:gd name="connsiteY23" fmla="*/ 161431 h 294528"/>
              <a:gd name="connsiteX24" fmla="*/ 392558 w 530712"/>
              <a:gd name="connsiteY24" fmla="*/ 161431 h 294528"/>
              <a:gd name="connsiteX25" fmla="*/ 411091 w 530712"/>
              <a:gd name="connsiteY25" fmla="*/ 180259 h 294528"/>
              <a:gd name="connsiteX26" fmla="*/ 426067 w 530712"/>
              <a:gd name="connsiteY26" fmla="*/ 171125 h 294528"/>
              <a:gd name="connsiteX27" fmla="*/ 443102 w 530712"/>
              <a:gd name="connsiteY27" fmla="*/ 171125 h 294528"/>
              <a:gd name="connsiteX28" fmla="*/ 410342 w 530712"/>
              <a:gd name="connsiteY28" fmla="*/ 193867 h 294528"/>
              <a:gd name="connsiteX29" fmla="*/ 374213 w 530712"/>
              <a:gd name="connsiteY29" fmla="*/ 156957 h 294528"/>
              <a:gd name="connsiteX30" fmla="*/ 410342 w 530712"/>
              <a:gd name="connsiteY30" fmla="*/ 119862 h 294528"/>
              <a:gd name="connsiteX31" fmla="*/ 444787 w 530712"/>
              <a:gd name="connsiteY31" fmla="*/ 161431 h 294528"/>
              <a:gd name="connsiteX32" fmla="*/ 409968 w 530712"/>
              <a:gd name="connsiteY32" fmla="*/ 132910 h 294528"/>
              <a:gd name="connsiteX33" fmla="*/ 392746 w 530712"/>
              <a:gd name="connsiteY33" fmla="*/ 149315 h 294528"/>
              <a:gd name="connsiteX34" fmla="*/ 426629 w 530712"/>
              <a:gd name="connsiteY34" fmla="*/ 149315 h 294528"/>
              <a:gd name="connsiteX35" fmla="*/ 409968 w 530712"/>
              <a:gd name="connsiteY35" fmla="*/ 132910 h 294528"/>
              <a:gd name="connsiteX36" fmla="*/ 56909 w 530712"/>
              <a:gd name="connsiteY36" fmla="*/ 191816 h 294528"/>
              <a:gd name="connsiteX37" fmla="*/ 76378 w 530712"/>
              <a:gd name="connsiteY37" fmla="*/ 191816 h 294528"/>
              <a:gd name="connsiteX38" fmla="*/ 76378 w 530712"/>
              <a:gd name="connsiteY38" fmla="*/ 150060 h 294528"/>
              <a:gd name="connsiteX39" fmla="*/ 118310 w 530712"/>
              <a:gd name="connsiteY39" fmla="*/ 150060 h 294528"/>
              <a:gd name="connsiteX40" fmla="*/ 118310 w 530712"/>
              <a:gd name="connsiteY40" fmla="*/ 192002 h 294528"/>
              <a:gd name="connsiteX41" fmla="*/ 137779 w 530712"/>
              <a:gd name="connsiteY41" fmla="*/ 192002 h 294528"/>
              <a:gd name="connsiteX42" fmla="*/ 137779 w 530712"/>
              <a:gd name="connsiteY42" fmla="*/ 94510 h 294528"/>
              <a:gd name="connsiteX43" fmla="*/ 118310 w 530712"/>
              <a:gd name="connsiteY43" fmla="*/ 94510 h 294528"/>
              <a:gd name="connsiteX44" fmla="*/ 118310 w 530712"/>
              <a:gd name="connsiteY44" fmla="*/ 134402 h 294528"/>
              <a:gd name="connsiteX45" fmla="*/ 76378 w 530712"/>
              <a:gd name="connsiteY45" fmla="*/ 134402 h 294528"/>
              <a:gd name="connsiteX46" fmla="*/ 76378 w 530712"/>
              <a:gd name="connsiteY46" fmla="*/ 94510 h 294528"/>
              <a:gd name="connsiteX47" fmla="*/ 56909 w 530712"/>
              <a:gd name="connsiteY47" fmla="*/ 94510 h 294528"/>
              <a:gd name="connsiteX48" fmla="*/ 56909 w 530712"/>
              <a:gd name="connsiteY48" fmla="*/ 191816 h 294528"/>
              <a:gd name="connsiteX49" fmla="*/ 229507 w 530712"/>
              <a:gd name="connsiteY49" fmla="*/ 191816 h 294528"/>
              <a:gd name="connsiteX50" fmla="*/ 247666 w 530712"/>
              <a:gd name="connsiteY50" fmla="*/ 191816 h 294528"/>
              <a:gd name="connsiteX51" fmla="*/ 247666 w 530712"/>
              <a:gd name="connsiteY51" fmla="*/ 153788 h 294528"/>
              <a:gd name="connsiteX52" fmla="*/ 263203 w 530712"/>
              <a:gd name="connsiteY52" fmla="*/ 133656 h 294528"/>
              <a:gd name="connsiteX53" fmla="*/ 276307 w 530712"/>
              <a:gd name="connsiteY53" fmla="*/ 150992 h 294528"/>
              <a:gd name="connsiteX54" fmla="*/ 276307 w 530712"/>
              <a:gd name="connsiteY54" fmla="*/ 191816 h 294528"/>
              <a:gd name="connsiteX55" fmla="*/ 294466 w 530712"/>
              <a:gd name="connsiteY55" fmla="*/ 191816 h 294528"/>
              <a:gd name="connsiteX56" fmla="*/ 294466 w 530712"/>
              <a:gd name="connsiteY56" fmla="*/ 148569 h 294528"/>
              <a:gd name="connsiteX57" fmla="*/ 268632 w 530712"/>
              <a:gd name="connsiteY57" fmla="*/ 119675 h 294528"/>
              <a:gd name="connsiteX58" fmla="*/ 247104 w 530712"/>
              <a:gd name="connsiteY58" fmla="*/ 131419 h 294528"/>
              <a:gd name="connsiteX59" fmla="*/ 246730 w 530712"/>
              <a:gd name="connsiteY59" fmla="*/ 131419 h 294528"/>
              <a:gd name="connsiteX60" fmla="*/ 246730 w 530712"/>
              <a:gd name="connsiteY60" fmla="*/ 121539 h 294528"/>
              <a:gd name="connsiteX61" fmla="*/ 229507 w 530712"/>
              <a:gd name="connsiteY61" fmla="*/ 121539 h 294528"/>
              <a:gd name="connsiteX62" fmla="*/ 229507 w 530712"/>
              <a:gd name="connsiteY62" fmla="*/ 191816 h 294528"/>
              <a:gd name="connsiteX63" fmla="*/ 310003 w 530712"/>
              <a:gd name="connsiteY63" fmla="*/ 191816 h 294528"/>
              <a:gd name="connsiteX64" fmla="*/ 328162 w 530712"/>
              <a:gd name="connsiteY64" fmla="*/ 191816 h 294528"/>
              <a:gd name="connsiteX65" fmla="*/ 328162 w 530712"/>
              <a:gd name="connsiteY65" fmla="*/ 153788 h 294528"/>
              <a:gd name="connsiteX66" fmla="*/ 355118 w 530712"/>
              <a:gd name="connsiteY66" fmla="*/ 191816 h 294528"/>
              <a:gd name="connsiteX67" fmla="*/ 377770 w 530712"/>
              <a:gd name="connsiteY67" fmla="*/ 191816 h 294528"/>
              <a:gd name="connsiteX68" fmla="*/ 348192 w 530712"/>
              <a:gd name="connsiteY68" fmla="*/ 152483 h 294528"/>
              <a:gd name="connsiteX69" fmla="*/ 374400 w 530712"/>
              <a:gd name="connsiteY69" fmla="*/ 121539 h 294528"/>
              <a:gd name="connsiteX70" fmla="*/ 352685 w 530712"/>
              <a:gd name="connsiteY70" fmla="*/ 121539 h 294528"/>
              <a:gd name="connsiteX71" fmla="*/ 328162 w 530712"/>
              <a:gd name="connsiteY71" fmla="*/ 151924 h 294528"/>
              <a:gd name="connsiteX72" fmla="*/ 328162 w 530712"/>
              <a:gd name="connsiteY72" fmla="*/ 94510 h 294528"/>
              <a:gd name="connsiteX73" fmla="*/ 310003 w 530712"/>
              <a:gd name="connsiteY73" fmla="*/ 94510 h 294528"/>
              <a:gd name="connsiteX74" fmla="*/ 310003 w 530712"/>
              <a:gd name="connsiteY74" fmla="*/ 191816 h 294528"/>
              <a:gd name="connsiteX75" fmla="*/ 455458 w 530712"/>
              <a:gd name="connsiteY75" fmla="*/ 191816 h 294528"/>
              <a:gd name="connsiteX76" fmla="*/ 473616 w 530712"/>
              <a:gd name="connsiteY76" fmla="*/ 191816 h 294528"/>
              <a:gd name="connsiteX77" fmla="*/ 473616 w 530712"/>
              <a:gd name="connsiteY77" fmla="*/ 94510 h 294528"/>
              <a:gd name="connsiteX78" fmla="*/ 455458 w 530712"/>
              <a:gd name="connsiteY78" fmla="*/ 94510 h 294528"/>
              <a:gd name="connsiteX79" fmla="*/ 455458 w 530712"/>
              <a:gd name="connsiteY79" fmla="*/ 191816 h 294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530712" h="294528">
                <a:moveTo>
                  <a:pt x="265262" y="0"/>
                </a:moveTo>
                <a:cubicBezTo>
                  <a:pt x="411840" y="0"/>
                  <a:pt x="530712" y="65989"/>
                  <a:pt x="530712" y="147264"/>
                </a:cubicBezTo>
                <a:cubicBezTo>
                  <a:pt x="530712" y="228539"/>
                  <a:pt x="411840" y="294528"/>
                  <a:pt x="265450" y="294528"/>
                </a:cubicBezTo>
                <a:cubicBezTo>
                  <a:pt x="118872" y="294528"/>
                  <a:pt x="0" y="228539"/>
                  <a:pt x="0" y="147264"/>
                </a:cubicBezTo>
                <a:cubicBezTo>
                  <a:pt x="0" y="65989"/>
                  <a:pt x="118872" y="0"/>
                  <a:pt x="265262" y="0"/>
                </a:cubicBezTo>
                <a:close/>
                <a:moveTo>
                  <a:pt x="265262" y="13235"/>
                </a:moveTo>
                <a:cubicBezTo>
                  <a:pt x="126360" y="13235"/>
                  <a:pt x="13478" y="73446"/>
                  <a:pt x="13478" y="147264"/>
                </a:cubicBezTo>
                <a:cubicBezTo>
                  <a:pt x="13478" y="221082"/>
                  <a:pt x="126360" y="281106"/>
                  <a:pt x="265450" y="281106"/>
                </a:cubicBezTo>
                <a:cubicBezTo>
                  <a:pt x="404539" y="281106"/>
                  <a:pt x="517421" y="221082"/>
                  <a:pt x="517421" y="147264"/>
                </a:cubicBezTo>
                <a:cubicBezTo>
                  <a:pt x="517234" y="73446"/>
                  <a:pt x="404352" y="13235"/>
                  <a:pt x="265262" y="13235"/>
                </a:cubicBezTo>
                <a:close/>
                <a:moveTo>
                  <a:pt x="218650" y="161431"/>
                </a:moveTo>
                <a:lnTo>
                  <a:pt x="166421" y="161431"/>
                </a:lnTo>
                <a:cubicBezTo>
                  <a:pt x="166982" y="174293"/>
                  <a:pt x="174283" y="180259"/>
                  <a:pt x="184954" y="180259"/>
                </a:cubicBezTo>
                <a:cubicBezTo>
                  <a:pt x="193003" y="180259"/>
                  <a:pt x="198432" y="175785"/>
                  <a:pt x="199930" y="171125"/>
                </a:cubicBezTo>
                <a:lnTo>
                  <a:pt x="216965" y="171125"/>
                </a:lnTo>
                <a:cubicBezTo>
                  <a:pt x="212472" y="186597"/>
                  <a:pt x="199930" y="193867"/>
                  <a:pt x="184205" y="193867"/>
                </a:cubicBezTo>
                <a:cubicBezTo>
                  <a:pt x="161928" y="193867"/>
                  <a:pt x="148075" y="178581"/>
                  <a:pt x="148075" y="156957"/>
                </a:cubicBezTo>
                <a:cubicBezTo>
                  <a:pt x="148075" y="135893"/>
                  <a:pt x="162677" y="119862"/>
                  <a:pt x="184205" y="119862"/>
                </a:cubicBezTo>
                <a:cubicBezTo>
                  <a:pt x="208541" y="119675"/>
                  <a:pt x="220147" y="139808"/>
                  <a:pt x="218650" y="161431"/>
                </a:cubicBezTo>
                <a:close/>
                <a:moveTo>
                  <a:pt x="183830" y="132910"/>
                </a:moveTo>
                <a:cubicBezTo>
                  <a:pt x="172973" y="132910"/>
                  <a:pt x="167357" y="140180"/>
                  <a:pt x="166608" y="149315"/>
                </a:cubicBezTo>
                <a:lnTo>
                  <a:pt x="200491" y="149315"/>
                </a:lnTo>
                <a:cubicBezTo>
                  <a:pt x="199181" y="139621"/>
                  <a:pt x="195062" y="132910"/>
                  <a:pt x="183830" y="132910"/>
                </a:cubicBezTo>
                <a:close/>
                <a:moveTo>
                  <a:pt x="444787" y="161431"/>
                </a:moveTo>
                <a:lnTo>
                  <a:pt x="392558" y="161431"/>
                </a:lnTo>
                <a:cubicBezTo>
                  <a:pt x="393120" y="174293"/>
                  <a:pt x="400421" y="180259"/>
                  <a:pt x="411091" y="180259"/>
                </a:cubicBezTo>
                <a:cubicBezTo>
                  <a:pt x="419141" y="180259"/>
                  <a:pt x="424570" y="175785"/>
                  <a:pt x="426067" y="171125"/>
                </a:cubicBezTo>
                <a:lnTo>
                  <a:pt x="443102" y="171125"/>
                </a:lnTo>
                <a:cubicBezTo>
                  <a:pt x="438797" y="186597"/>
                  <a:pt x="426067" y="193867"/>
                  <a:pt x="410342" y="193867"/>
                </a:cubicBezTo>
                <a:cubicBezTo>
                  <a:pt x="388066" y="193867"/>
                  <a:pt x="374213" y="178581"/>
                  <a:pt x="374213" y="156957"/>
                </a:cubicBezTo>
                <a:cubicBezTo>
                  <a:pt x="374213" y="135893"/>
                  <a:pt x="388814" y="119862"/>
                  <a:pt x="410342" y="119862"/>
                </a:cubicBezTo>
                <a:cubicBezTo>
                  <a:pt x="434491" y="119675"/>
                  <a:pt x="446098" y="139808"/>
                  <a:pt x="444787" y="161431"/>
                </a:cubicBezTo>
                <a:close/>
                <a:moveTo>
                  <a:pt x="409968" y="132910"/>
                </a:moveTo>
                <a:cubicBezTo>
                  <a:pt x="399110" y="132910"/>
                  <a:pt x="393494" y="140180"/>
                  <a:pt x="392746" y="149315"/>
                </a:cubicBezTo>
                <a:lnTo>
                  <a:pt x="426629" y="149315"/>
                </a:lnTo>
                <a:cubicBezTo>
                  <a:pt x="425318" y="139621"/>
                  <a:pt x="421200" y="132910"/>
                  <a:pt x="409968" y="132910"/>
                </a:cubicBezTo>
                <a:close/>
                <a:moveTo>
                  <a:pt x="56909" y="191816"/>
                </a:moveTo>
                <a:lnTo>
                  <a:pt x="76378" y="191816"/>
                </a:lnTo>
                <a:lnTo>
                  <a:pt x="76378" y="150060"/>
                </a:lnTo>
                <a:lnTo>
                  <a:pt x="118310" y="150060"/>
                </a:lnTo>
                <a:lnTo>
                  <a:pt x="118310" y="192002"/>
                </a:lnTo>
                <a:lnTo>
                  <a:pt x="137779" y="192002"/>
                </a:lnTo>
                <a:lnTo>
                  <a:pt x="137779" y="94510"/>
                </a:lnTo>
                <a:lnTo>
                  <a:pt x="118310" y="94510"/>
                </a:lnTo>
                <a:lnTo>
                  <a:pt x="118310" y="134402"/>
                </a:lnTo>
                <a:lnTo>
                  <a:pt x="76378" y="134402"/>
                </a:lnTo>
                <a:lnTo>
                  <a:pt x="76378" y="94510"/>
                </a:lnTo>
                <a:lnTo>
                  <a:pt x="56909" y="94510"/>
                </a:lnTo>
                <a:lnTo>
                  <a:pt x="56909" y="191816"/>
                </a:lnTo>
                <a:close/>
                <a:moveTo>
                  <a:pt x="229507" y="191816"/>
                </a:moveTo>
                <a:lnTo>
                  <a:pt x="247666" y="191816"/>
                </a:lnTo>
                <a:lnTo>
                  <a:pt x="247666" y="153788"/>
                </a:lnTo>
                <a:cubicBezTo>
                  <a:pt x="247666" y="139435"/>
                  <a:pt x="252720" y="133656"/>
                  <a:pt x="263203" y="133656"/>
                </a:cubicBezTo>
                <a:cubicBezTo>
                  <a:pt x="272189" y="133656"/>
                  <a:pt x="276307" y="139435"/>
                  <a:pt x="276307" y="150992"/>
                </a:cubicBezTo>
                <a:lnTo>
                  <a:pt x="276307" y="191816"/>
                </a:lnTo>
                <a:lnTo>
                  <a:pt x="294466" y="191816"/>
                </a:lnTo>
                <a:lnTo>
                  <a:pt x="294466" y="148569"/>
                </a:lnTo>
                <a:cubicBezTo>
                  <a:pt x="294466" y="131233"/>
                  <a:pt x="289224" y="119675"/>
                  <a:pt x="268632" y="119675"/>
                </a:cubicBezTo>
                <a:cubicBezTo>
                  <a:pt x="260395" y="119675"/>
                  <a:pt x="251971" y="123404"/>
                  <a:pt x="247104" y="131419"/>
                </a:cubicBezTo>
                <a:lnTo>
                  <a:pt x="246730" y="131419"/>
                </a:lnTo>
                <a:lnTo>
                  <a:pt x="246730" y="121539"/>
                </a:lnTo>
                <a:lnTo>
                  <a:pt x="229507" y="121539"/>
                </a:lnTo>
                <a:lnTo>
                  <a:pt x="229507" y="191816"/>
                </a:lnTo>
                <a:close/>
                <a:moveTo>
                  <a:pt x="310003" y="191816"/>
                </a:moveTo>
                <a:lnTo>
                  <a:pt x="328162" y="191816"/>
                </a:lnTo>
                <a:lnTo>
                  <a:pt x="328162" y="153788"/>
                </a:lnTo>
                <a:lnTo>
                  <a:pt x="355118" y="191816"/>
                </a:lnTo>
                <a:lnTo>
                  <a:pt x="377770" y="191816"/>
                </a:lnTo>
                <a:lnTo>
                  <a:pt x="348192" y="152483"/>
                </a:lnTo>
                <a:lnTo>
                  <a:pt x="374400" y="121539"/>
                </a:lnTo>
                <a:lnTo>
                  <a:pt x="352685" y="121539"/>
                </a:lnTo>
                <a:lnTo>
                  <a:pt x="328162" y="151924"/>
                </a:lnTo>
                <a:lnTo>
                  <a:pt x="328162" y="94510"/>
                </a:lnTo>
                <a:lnTo>
                  <a:pt x="310003" y="94510"/>
                </a:lnTo>
                <a:lnTo>
                  <a:pt x="310003" y="191816"/>
                </a:lnTo>
                <a:close/>
                <a:moveTo>
                  <a:pt x="455458" y="191816"/>
                </a:moveTo>
                <a:lnTo>
                  <a:pt x="473616" y="191816"/>
                </a:lnTo>
                <a:lnTo>
                  <a:pt x="473616" y="94510"/>
                </a:lnTo>
                <a:lnTo>
                  <a:pt x="455458" y="94510"/>
                </a:lnTo>
                <a:lnTo>
                  <a:pt x="455458" y="191816"/>
                </a:lnTo>
                <a:close/>
              </a:path>
            </a:pathLst>
          </a:custGeom>
          <a:solidFill>
            <a:srgbClr val="FFFFFF"/>
          </a:solidFill>
          <a:ln w="184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6041318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s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2">
            <a:extLst>
              <a:ext uri="{FF2B5EF4-FFF2-40B4-BE49-F238E27FC236}">
                <a16:creationId xmlns:a16="http://schemas.microsoft.com/office/drawing/2014/main" xmlns="" id="{EF606562-8A44-EA48-B07C-7B4D6220466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" y="0"/>
            <a:ext cx="4140199" cy="2571750"/>
          </a:xfrm>
          <a:solidFill>
            <a:schemeClr val="bg2"/>
          </a:solidFill>
          <a:ln>
            <a:noFill/>
          </a:ln>
          <a:effectLst/>
        </p:spPr>
        <p:txBody>
          <a:bodyPr wrap="square" lIns="144000" tIns="72000" rIns="90000" bIns="108000" anchor="ctr" anchorCtr="0"/>
          <a:lstStyle>
            <a:lvl1pPr marL="0" indent="0" algn="ctr">
              <a:buFont typeface="Arial" panose="020B0604020202020204" pitchFamily="34" charset="0"/>
              <a:buNone/>
              <a:defRPr lang="de-DE" sz="800" kern="1200">
                <a:solidFill>
                  <a:schemeClr val="tx1"/>
                </a:solidFill>
                <a:latin typeface="+mn-lt"/>
                <a:ea typeface="ＭＳ Ｐゴシック" pitchFamily="34" charset="-128"/>
                <a:cs typeface="Calibri" panose="020F0502020204030204" pitchFamily="34" charset="0"/>
              </a:defRPr>
            </a:lvl1pPr>
          </a:lstStyle>
          <a:p>
            <a:pPr lvl="0">
              <a:buClr>
                <a:srgbClr val="AFB4B9"/>
              </a:buClr>
            </a:pPr>
            <a:r>
              <a:rPr lang="en-US" noProof="0" dirty="0"/>
              <a:t>Click to add picture</a:t>
            </a:r>
          </a:p>
          <a:p>
            <a:pPr lvl="0">
              <a:buClr>
                <a:srgbClr val="AFB4B9"/>
              </a:buClr>
            </a:pPr>
            <a:endParaRPr lang="en-US" noProof="0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xmlns="" id="{F462F85F-0811-1443-90E2-2C045929F5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43438" y="276090"/>
            <a:ext cx="3744912" cy="284631"/>
          </a:xfrm>
          <a:prstGeom prst="rect">
            <a:avLst/>
          </a:prstGeom>
        </p:spPr>
        <p:txBody>
          <a:bodyPr/>
          <a:lstStyle/>
          <a:p>
            <a:r>
              <a:rPr lang="en-US" noProof="0" dirty="0"/>
              <a:t>Click to add title</a:t>
            </a: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xmlns="" id="{02216BDD-A8A6-8140-A3D3-6C7FA95EEAD5}"/>
              </a:ext>
            </a:extLst>
          </p:cNvPr>
          <p:cNvSpPr>
            <a:spLocks noGrp="1" noChangeArrowheads="1"/>
          </p:cNvSpPr>
          <p:nvPr>
            <p:ph type="subTitle" idx="12" hasCustomPrompt="1"/>
          </p:nvPr>
        </p:nvSpPr>
        <p:spPr>
          <a:xfrm>
            <a:off x="4643438" y="613797"/>
            <a:ext cx="3744912" cy="284631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defRPr sz="1999" b="0" i="0" cap="all" baseline="0">
                <a:solidFill>
                  <a:srgbClr val="5F697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7" name="Bildplatzhalter 2">
            <a:extLst>
              <a:ext uri="{FF2B5EF4-FFF2-40B4-BE49-F238E27FC236}">
                <a16:creationId xmlns:a16="http://schemas.microsoft.com/office/drawing/2014/main" xmlns="" id="{C571C5E2-C1D7-044F-B123-49FF4F790859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" y="2571750"/>
            <a:ext cx="4140199" cy="2571750"/>
          </a:xfrm>
          <a:solidFill>
            <a:schemeClr val="bg2"/>
          </a:solidFill>
          <a:ln>
            <a:noFill/>
          </a:ln>
          <a:effectLst/>
        </p:spPr>
        <p:txBody>
          <a:bodyPr wrap="square" lIns="144000" tIns="72000" rIns="90000" bIns="108000" anchor="ctr" anchorCtr="0"/>
          <a:lstStyle>
            <a:lvl1pPr marL="0" indent="0" algn="ctr">
              <a:buFont typeface="Arial" panose="020B0604020202020204" pitchFamily="34" charset="0"/>
              <a:buNone/>
              <a:defRPr lang="de-DE" sz="800" kern="1200">
                <a:solidFill>
                  <a:schemeClr val="tx1"/>
                </a:solidFill>
                <a:latin typeface="+mn-lt"/>
                <a:ea typeface="ＭＳ Ｐゴシック" pitchFamily="34" charset="-128"/>
                <a:cs typeface="Calibri" panose="020F0502020204030204" pitchFamily="34" charset="0"/>
              </a:defRPr>
            </a:lvl1pPr>
          </a:lstStyle>
          <a:p>
            <a:pPr lvl="0">
              <a:buClr>
                <a:srgbClr val="AFB4B9"/>
              </a:buClr>
            </a:pPr>
            <a:r>
              <a:rPr lang="en-US" noProof="0"/>
              <a:t>Click to add picture</a:t>
            </a:r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xmlns="" id="{91F71EE6-1694-9345-B67B-BC1BF75CDEC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643437" y="1212752"/>
            <a:ext cx="3735485" cy="3311719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5" name="Slide Number Placeholder 1">
            <a:extLst>
              <a:ext uri="{FF2B5EF4-FFF2-40B4-BE49-F238E27FC236}">
                <a16:creationId xmlns:a16="http://schemas.microsoft.com/office/drawing/2014/main" xmlns="" id="{6E41AF68-FA85-094A-A816-1788241DFF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38544" y="4767977"/>
            <a:ext cx="1056928" cy="12537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algn="r">
              <a:defRPr lang="de-DE" sz="800" b="0" i="0" smtClean="0">
                <a:solidFill>
                  <a:srgbClr val="5F6973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fld id="{D3921A94-2C06-EF44-A870-A48BF422AD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xmlns="" id="{2EA3931C-01CD-E541-B5EC-C32A4F868E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65180" y="4767977"/>
            <a:ext cx="1267774" cy="12537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defRPr lang="en-US" sz="800" b="0" i="0" smtClean="0">
                <a:solidFill>
                  <a:srgbClr val="5F6973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1851963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images on lef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2">
            <a:extLst>
              <a:ext uri="{FF2B5EF4-FFF2-40B4-BE49-F238E27FC236}">
                <a16:creationId xmlns:a16="http://schemas.microsoft.com/office/drawing/2014/main" xmlns="" id="{EF606562-8A44-EA48-B07C-7B4D6220466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2" y="0"/>
            <a:ext cx="4140198" cy="2571750"/>
          </a:xfrm>
          <a:solidFill>
            <a:schemeClr val="bg2"/>
          </a:solidFill>
          <a:ln>
            <a:noFill/>
          </a:ln>
          <a:effectLst/>
        </p:spPr>
        <p:txBody>
          <a:bodyPr wrap="square" lIns="144000" tIns="72000" rIns="90000" bIns="108000" anchor="ctr" anchorCtr="0"/>
          <a:lstStyle>
            <a:lvl1pPr marL="0" indent="0" algn="ctr">
              <a:buFont typeface="Arial" panose="020B0604020202020204" pitchFamily="34" charset="0"/>
              <a:buNone/>
              <a:defRPr lang="de-DE" sz="800" kern="1200">
                <a:solidFill>
                  <a:schemeClr val="tx1"/>
                </a:solidFill>
                <a:latin typeface="+mn-lt"/>
                <a:ea typeface="ＭＳ Ｐゴシック" pitchFamily="34" charset="-128"/>
                <a:cs typeface="Calibri" panose="020F0502020204030204" pitchFamily="34" charset="0"/>
              </a:defRPr>
            </a:lvl1pPr>
          </a:lstStyle>
          <a:p>
            <a:pPr lvl="0">
              <a:buClr>
                <a:srgbClr val="AFB4B9"/>
              </a:buClr>
            </a:pPr>
            <a:r>
              <a:rPr lang="en-US" noProof="0"/>
              <a:t>Click to add picture</a:t>
            </a:r>
          </a:p>
          <a:p>
            <a:pPr lvl="0">
              <a:buClr>
                <a:srgbClr val="AFB4B9"/>
              </a:buClr>
            </a:pPr>
            <a:endParaRPr lang="en-US" noProof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xmlns="" id="{F462F85F-0811-1443-90E2-2C045929F5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43438" y="276090"/>
            <a:ext cx="3744912" cy="284631"/>
          </a:xfrm>
          <a:prstGeom prst="rect">
            <a:avLst/>
          </a:prstGeom>
        </p:spPr>
        <p:txBody>
          <a:bodyPr/>
          <a:lstStyle/>
          <a:p>
            <a:r>
              <a:rPr lang="en-US" noProof="0" dirty="0"/>
              <a:t>Click to add title</a:t>
            </a: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xmlns="" id="{02216BDD-A8A6-8140-A3D3-6C7FA95EEAD5}"/>
              </a:ext>
            </a:extLst>
          </p:cNvPr>
          <p:cNvSpPr>
            <a:spLocks noGrp="1" noChangeArrowheads="1"/>
          </p:cNvSpPr>
          <p:nvPr>
            <p:ph type="subTitle" idx="12" hasCustomPrompt="1"/>
          </p:nvPr>
        </p:nvSpPr>
        <p:spPr>
          <a:xfrm>
            <a:off x="4643438" y="613797"/>
            <a:ext cx="3744912" cy="284631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defRPr sz="1999" b="0" i="0" cap="all" baseline="0">
                <a:solidFill>
                  <a:srgbClr val="5F697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7" name="Bildplatzhalter 2">
            <a:extLst>
              <a:ext uri="{FF2B5EF4-FFF2-40B4-BE49-F238E27FC236}">
                <a16:creationId xmlns:a16="http://schemas.microsoft.com/office/drawing/2014/main" xmlns="" id="{C571C5E2-C1D7-044F-B123-49FF4F790859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0" y="2571750"/>
            <a:ext cx="1747340" cy="2571750"/>
          </a:xfrm>
          <a:solidFill>
            <a:schemeClr val="bg2"/>
          </a:solidFill>
          <a:ln>
            <a:noFill/>
          </a:ln>
          <a:effectLst/>
        </p:spPr>
        <p:txBody>
          <a:bodyPr wrap="square" lIns="144000" tIns="72000" rIns="90000" bIns="108000" anchor="ctr" anchorCtr="0"/>
          <a:lstStyle>
            <a:lvl1pPr marL="0" indent="0" algn="ctr">
              <a:buFont typeface="Arial" panose="020B0604020202020204" pitchFamily="34" charset="0"/>
              <a:buNone/>
              <a:defRPr lang="de-DE" sz="800" kern="1200">
                <a:solidFill>
                  <a:schemeClr val="tx1"/>
                </a:solidFill>
                <a:latin typeface="+mn-lt"/>
                <a:ea typeface="ＭＳ Ｐゴシック" pitchFamily="34" charset="-128"/>
                <a:cs typeface="Calibri" panose="020F0502020204030204" pitchFamily="34" charset="0"/>
              </a:defRPr>
            </a:lvl1pPr>
          </a:lstStyle>
          <a:p>
            <a:pPr lvl="0">
              <a:buClr>
                <a:srgbClr val="AFB4B9"/>
              </a:buClr>
            </a:pPr>
            <a:r>
              <a:rPr lang="en-US" noProof="0"/>
              <a:t>Click to add picture</a:t>
            </a:r>
          </a:p>
        </p:txBody>
      </p:sp>
      <p:sp>
        <p:nvSpPr>
          <p:cNvPr id="12" name="Bildplatzhalter 2">
            <a:extLst>
              <a:ext uri="{FF2B5EF4-FFF2-40B4-BE49-F238E27FC236}">
                <a16:creationId xmlns:a16="http://schemas.microsoft.com/office/drawing/2014/main" xmlns="" id="{4A4AE63F-779F-2E41-BAA1-78F0C453AE29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747341" y="2571750"/>
            <a:ext cx="2392859" cy="2571750"/>
          </a:xfrm>
          <a:solidFill>
            <a:schemeClr val="bg2"/>
          </a:solidFill>
          <a:ln>
            <a:noFill/>
          </a:ln>
          <a:effectLst/>
        </p:spPr>
        <p:txBody>
          <a:bodyPr wrap="square" lIns="144000" tIns="72000" rIns="90000" bIns="108000" anchor="ctr" anchorCtr="0"/>
          <a:lstStyle>
            <a:lvl1pPr marL="0" indent="0" algn="ctr">
              <a:buFont typeface="Arial" panose="020B0604020202020204" pitchFamily="34" charset="0"/>
              <a:buNone/>
              <a:defRPr lang="de-DE" sz="800" kern="1200">
                <a:solidFill>
                  <a:schemeClr val="tx1"/>
                </a:solidFill>
                <a:latin typeface="+mn-lt"/>
                <a:ea typeface="ＭＳ Ｐゴシック" pitchFamily="34" charset="-128"/>
                <a:cs typeface="Calibri" panose="020F0502020204030204" pitchFamily="34" charset="0"/>
              </a:defRPr>
            </a:lvl1pPr>
          </a:lstStyle>
          <a:p>
            <a:pPr lvl="0">
              <a:buClr>
                <a:srgbClr val="AFB4B9"/>
              </a:buClr>
            </a:pPr>
            <a:r>
              <a:rPr lang="en-US" noProof="0"/>
              <a:t>Click to add picture</a:t>
            </a:r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xmlns="" id="{49EEEBBB-2866-7149-8093-170685BF5AD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643437" y="1212752"/>
            <a:ext cx="3735485" cy="3311719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7" name="Slide Number Placeholder 1">
            <a:extLst>
              <a:ext uri="{FF2B5EF4-FFF2-40B4-BE49-F238E27FC236}">
                <a16:creationId xmlns:a16="http://schemas.microsoft.com/office/drawing/2014/main" xmlns="" id="{5EBD66D4-A39D-AB42-B019-636100BF4F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38544" y="4767977"/>
            <a:ext cx="1056928" cy="12537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algn="r">
              <a:defRPr lang="de-DE" sz="800" b="0" i="0" smtClean="0">
                <a:solidFill>
                  <a:srgbClr val="5F6973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fld id="{D3921A94-2C06-EF44-A870-A48BF422AD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xmlns="" id="{4795D723-0029-2C41-AC40-9AC2C51056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65180" y="4767977"/>
            <a:ext cx="1267774" cy="12537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defRPr lang="en-US" sz="800" b="0" i="0" smtClean="0">
                <a:solidFill>
                  <a:srgbClr val="5F6973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291703108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and whit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19">
            <a:extLst>
              <a:ext uri="{FF2B5EF4-FFF2-40B4-BE49-F238E27FC236}">
                <a16:creationId xmlns:a16="http://schemas.microsoft.com/office/drawing/2014/main" xmlns="" id="{71499B11-A3E6-C340-87BC-7DA48E7A9351}"/>
              </a:ext>
            </a:extLst>
          </p:cNvPr>
          <p:cNvSpPr/>
          <p:nvPr userDrawn="1"/>
        </p:nvSpPr>
        <p:spPr>
          <a:xfrm>
            <a:off x="0" y="1"/>
            <a:ext cx="4643438" cy="51434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13">
              <a:solidFill>
                <a:schemeClr val="bg1"/>
              </a:solidFill>
            </a:endParaRP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xmlns="" id="{C23D9B02-CAD0-4145-B4C6-A2661FA64C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0732" y="276090"/>
            <a:ext cx="3641881" cy="284631"/>
          </a:xfrm>
          <a:prstGeom prst="rect">
            <a:avLst/>
          </a:prstGeom>
        </p:spPr>
        <p:txBody>
          <a:bodyPr/>
          <a:lstStyle/>
          <a:p>
            <a:r>
              <a:rPr lang="en-US" noProof="0" dirty="0"/>
              <a:t>Click to add title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C6E283A5-B7DF-6846-8E2A-6D66BE507CE7}"/>
              </a:ext>
            </a:extLst>
          </p:cNvPr>
          <p:cNvSpPr>
            <a:spLocks noGrp="1" noChangeArrowheads="1"/>
          </p:cNvSpPr>
          <p:nvPr>
            <p:ph type="subTitle" idx="12" hasCustomPrompt="1"/>
          </p:nvPr>
        </p:nvSpPr>
        <p:spPr>
          <a:xfrm>
            <a:off x="750732" y="613797"/>
            <a:ext cx="3641881" cy="284631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defRPr sz="1999" b="0" i="0" cap="all" baseline="0">
                <a:solidFill>
                  <a:srgbClr val="5F697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B3CE7B19-8C10-7F40-95B1-1072A6B81170}"/>
              </a:ext>
            </a:extLst>
          </p:cNvPr>
          <p:cNvGrpSpPr/>
          <p:nvPr userDrawn="1"/>
        </p:nvGrpSpPr>
        <p:grpSpPr>
          <a:xfrm>
            <a:off x="372723" y="273627"/>
            <a:ext cx="162147" cy="325910"/>
            <a:chOff x="-22274" y="1505745"/>
            <a:chExt cx="1925121" cy="3870636"/>
          </a:xfrm>
        </p:grpSpPr>
        <p:sp>
          <p:nvSpPr>
            <p:cNvPr id="8" name="Gleichschenkliges Dreieck 26">
              <a:extLst>
                <a:ext uri="{FF2B5EF4-FFF2-40B4-BE49-F238E27FC236}">
                  <a16:creationId xmlns:a16="http://schemas.microsoft.com/office/drawing/2014/main" xmlns="" id="{848C4C8B-574B-154F-923B-4ACBEDC9D07E}"/>
                </a:ext>
              </a:extLst>
            </p:cNvPr>
            <p:cNvSpPr/>
            <p:nvPr/>
          </p:nvSpPr>
          <p:spPr>
            <a:xfrm rot="5400000">
              <a:off x="-995031" y="2478502"/>
              <a:ext cx="3870636" cy="1925121"/>
            </a:xfrm>
            <a:prstGeom prst="triangle">
              <a:avLst>
                <a:gd name="adj" fmla="val 50244"/>
              </a:avLst>
            </a:prstGeom>
            <a:solidFill>
              <a:srgbClr val="E100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13"/>
            </a:p>
          </p:txBody>
        </p:sp>
        <p:sp>
          <p:nvSpPr>
            <p:cNvPr id="9" name="Gleichschenkliges Dreieck 8">
              <a:extLst>
                <a:ext uri="{FF2B5EF4-FFF2-40B4-BE49-F238E27FC236}">
                  <a16:creationId xmlns:a16="http://schemas.microsoft.com/office/drawing/2014/main" xmlns="" id="{79159EF2-6F4D-4041-914A-D1DB2E130C2F}"/>
                </a:ext>
              </a:extLst>
            </p:cNvPr>
            <p:cNvSpPr/>
            <p:nvPr/>
          </p:nvSpPr>
          <p:spPr>
            <a:xfrm rot="16200000" flipV="1">
              <a:off x="-25156" y="3451061"/>
              <a:ext cx="1928202" cy="1922433"/>
            </a:xfrm>
            <a:custGeom>
              <a:avLst/>
              <a:gdLst>
                <a:gd name="connsiteX0" fmla="*/ 0 w 6284026"/>
                <a:gd name="connsiteY0" fmla="*/ 2895600 h 2895600"/>
                <a:gd name="connsiteX1" fmla="*/ 3052026 w 6284026"/>
                <a:gd name="connsiteY1" fmla="*/ 0 h 2895600"/>
                <a:gd name="connsiteX2" fmla="*/ 6284026 w 6284026"/>
                <a:gd name="connsiteY2" fmla="*/ 2895600 h 2895600"/>
                <a:gd name="connsiteX3" fmla="*/ 0 w 6284026"/>
                <a:gd name="connsiteY3" fmla="*/ 2895600 h 2895600"/>
                <a:gd name="connsiteX0" fmla="*/ 0 w 3064576"/>
                <a:gd name="connsiteY0" fmla="*/ 2895600 h 2895600"/>
                <a:gd name="connsiteX1" fmla="*/ 3052026 w 3064576"/>
                <a:gd name="connsiteY1" fmla="*/ 0 h 2895600"/>
                <a:gd name="connsiteX2" fmla="*/ 3064576 w 3064576"/>
                <a:gd name="connsiteY2" fmla="*/ 2895600 h 2895600"/>
                <a:gd name="connsiteX3" fmla="*/ 0 w 3064576"/>
                <a:gd name="connsiteY3" fmla="*/ 2895600 h 2895600"/>
                <a:gd name="connsiteX0" fmla="*/ 0 w 3064576"/>
                <a:gd name="connsiteY0" fmla="*/ 2899640 h 2899640"/>
                <a:gd name="connsiteX1" fmla="*/ 3056127 w 3064576"/>
                <a:gd name="connsiteY1" fmla="*/ 0 h 2899640"/>
                <a:gd name="connsiteX2" fmla="*/ 3064576 w 3064576"/>
                <a:gd name="connsiteY2" fmla="*/ 2899640 h 2899640"/>
                <a:gd name="connsiteX3" fmla="*/ 0 w 3064576"/>
                <a:gd name="connsiteY3" fmla="*/ 2899640 h 2899640"/>
                <a:gd name="connsiteX0" fmla="*/ 0 w 3065564"/>
                <a:gd name="connsiteY0" fmla="*/ 2891556 h 2891556"/>
                <a:gd name="connsiteX1" fmla="*/ 3064327 w 3065564"/>
                <a:gd name="connsiteY1" fmla="*/ 1 h 2891556"/>
                <a:gd name="connsiteX2" fmla="*/ 3064576 w 3065564"/>
                <a:gd name="connsiteY2" fmla="*/ 2891556 h 2891556"/>
                <a:gd name="connsiteX3" fmla="*/ 0 w 3065564"/>
                <a:gd name="connsiteY3" fmla="*/ 2891556 h 2891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65564" h="2891556">
                  <a:moveTo>
                    <a:pt x="0" y="2891556"/>
                  </a:moveTo>
                  <a:lnTo>
                    <a:pt x="3064327" y="1"/>
                  </a:lnTo>
                  <a:cubicBezTo>
                    <a:pt x="3068510" y="965201"/>
                    <a:pt x="3060393" y="1926356"/>
                    <a:pt x="3064576" y="2891556"/>
                  </a:cubicBezTo>
                  <a:lnTo>
                    <a:pt x="0" y="2891556"/>
                  </a:lnTo>
                  <a:close/>
                </a:path>
              </a:pathLst>
            </a:custGeom>
            <a:solidFill>
              <a:srgbClr val="AF02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13"/>
            </a:p>
          </p:txBody>
        </p:sp>
      </p:grp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xmlns="" id="{F054FF6B-7C58-1248-986B-F06101F0BFF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52401" y="1212752"/>
            <a:ext cx="3640213" cy="3311718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3" name="Inhaltsplatzhalter 2">
            <a:extLst>
              <a:ext uri="{FF2B5EF4-FFF2-40B4-BE49-F238E27FC236}">
                <a16:creationId xmlns:a16="http://schemas.microsoft.com/office/drawing/2014/main" xmlns="" id="{13FEDF56-6337-4244-B4AC-4D7179016281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113867" y="1212752"/>
            <a:ext cx="3274141" cy="3311719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 sz="16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6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8" name="Slide Number Placeholder 1">
            <a:extLst>
              <a:ext uri="{FF2B5EF4-FFF2-40B4-BE49-F238E27FC236}">
                <a16:creationId xmlns:a16="http://schemas.microsoft.com/office/drawing/2014/main" xmlns="" id="{660289A6-9C8D-1949-B4CB-2E382D3B76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38544" y="4767977"/>
            <a:ext cx="1056928" cy="12537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algn="r">
              <a:defRPr lang="de-DE" sz="800" b="0" i="0" smtClean="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fld id="{D3921A94-2C06-EF44-A870-A48BF422ADBF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36208029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and white diagonal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leichschenkliges Dreieck 8">
            <a:extLst>
              <a:ext uri="{FF2B5EF4-FFF2-40B4-BE49-F238E27FC236}">
                <a16:creationId xmlns:a16="http://schemas.microsoft.com/office/drawing/2014/main" xmlns="" id="{8067E876-B29A-9F4B-A9B5-16A1DB524DD4}"/>
              </a:ext>
            </a:extLst>
          </p:cNvPr>
          <p:cNvSpPr>
            <a:spLocks noChangeAspect="1"/>
          </p:cNvSpPr>
          <p:nvPr userDrawn="1"/>
        </p:nvSpPr>
        <p:spPr>
          <a:xfrm rot="16200000" flipV="1">
            <a:off x="1240866" y="-1263167"/>
            <a:ext cx="5163967" cy="7668000"/>
          </a:xfrm>
          <a:custGeom>
            <a:avLst/>
            <a:gdLst>
              <a:gd name="connsiteX0" fmla="*/ 0 w 6284026"/>
              <a:gd name="connsiteY0" fmla="*/ 2895600 h 2895600"/>
              <a:gd name="connsiteX1" fmla="*/ 3052026 w 6284026"/>
              <a:gd name="connsiteY1" fmla="*/ 0 h 2895600"/>
              <a:gd name="connsiteX2" fmla="*/ 6284026 w 6284026"/>
              <a:gd name="connsiteY2" fmla="*/ 2895600 h 2895600"/>
              <a:gd name="connsiteX3" fmla="*/ 0 w 6284026"/>
              <a:gd name="connsiteY3" fmla="*/ 2895600 h 2895600"/>
              <a:gd name="connsiteX0" fmla="*/ 0 w 3064576"/>
              <a:gd name="connsiteY0" fmla="*/ 2895600 h 2895600"/>
              <a:gd name="connsiteX1" fmla="*/ 3052026 w 3064576"/>
              <a:gd name="connsiteY1" fmla="*/ 0 h 2895600"/>
              <a:gd name="connsiteX2" fmla="*/ 3064576 w 3064576"/>
              <a:gd name="connsiteY2" fmla="*/ 2895600 h 2895600"/>
              <a:gd name="connsiteX3" fmla="*/ 0 w 3064576"/>
              <a:gd name="connsiteY3" fmla="*/ 2895600 h 2895600"/>
              <a:gd name="connsiteX0" fmla="*/ 0 w 3064576"/>
              <a:gd name="connsiteY0" fmla="*/ 2899640 h 2899640"/>
              <a:gd name="connsiteX1" fmla="*/ 3056127 w 3064576"/>
              <a:gd name="connsiteY1" fmla="*/ 0 h 2899640"/>
              <a:gd name="connsiteX2" fmla="*/ 3064576 w 3064576"/>
              <a:gd name="connsiteY2" fmla="*/ 2899640 h 2899640"/>
              <a:gd name="connsiteX3" fmla="*/ 0 w 3064576"/>
              <a:gd name="connsiteY3" fmla="*/ 2899640 h 2899640"/>
              <a:gd name="connsiteX0" fmla="*/ 0 w 3065564"/>
              <a:gd name="connsiteY0" fmla="*/ 2891556 h 2891556"/>
              <a:gd name="connsiteX1" fmla="*/ 3064327 w 3065564"/>
              <a:gd name="connsiteY1" fmla="*/ 1 h 2891556"/>
              <a:gd name="connsiteX2" fmla="*/ 3064576 w 3065564"/>
              <a:gd name="connsiteY2" fmla="*/ 2891556 h 2891556"/>
              <a:gd name="connsiteX3" fmla="*/ 0 w 3065564"/>
              <a:gd name="connsiteY3" fmla="*/ 2891556 h 2891556"/>
              <a:gd name="connsiteX0" fmla="*/ 0 w 3065563"/>
              <a:gd name="connsiteY0" fmla="*/ 2891555 h 2894554"/>
              <a:gd name="connsiteX1" fmla="*/ 3064327 w 3065563"/>
              <a:gd name="connsiteY1" fmla="*/ 0 h 2894554"/>
              <a:gd name="connsiteX2" fmla="*/ 3064576 w 3065563"/>
              <a:gd name="connsiteY2" fmla="*/ 2891555 h 2894554"/>
              <a:gd name="connsiteX3" fmla="*/ 1040123 w 3065563"/>
              <a:gd name="connsiteY3" fmla="*/ 2894554 h 2894554"/>
              <a:gd name="connsiteX4" fmla="*/ 0 w 3065563"/>
              <a:gd name="connsiteY4" fmla="*/ 2891555 h 2894554"/>
              <a:gd name="connsiteX0" fmla="*/ 0 w 2056953"/>
              <a:gd name="connsiteY0" fmla="*/ 1937635 h 2894554"/>
              <a:gd name="connsiteX1" fmla="*/ 2055717 w 2056953"/>
              <a:gd name="connsiteY1" fmla="*/ 0 h 2894554"/>
              <a:gd name="connsiteX2" fmla="*/ 2055966 w 2056953"/>
              <a:gd name="connsiteY2" fmla="*/ 2891555 h 2894554"/>
              <a:gd name="connsiteX3" fmla="*/ 31513 w 2056953"/>
              <a:gd name="connsiteY3" fmla="*/ 2894554 h 2894554"/>
              <a:gd name="connsiteX4" fmla="*/ 0 w 2056953"/>
              <a:gd name="connsiteY4" fmla="*/ 1937635 h 2894554"/>
              <a:gd name="connsiteX0" fmla="*/ 0 w 2056953"/>
              <a:gd name="connsiteY0" fmla="*/ 1937635 h 2894555"/>
              <a:gd name="connsiteX1" fmla="*/ 2055717 w 2056953"/>
              <a:gd name="connsiteY1" fmla="*/ 0 h 2894555"/>
              <a:gd name="connsiteX2" fmla="*/ 2055966 w 2056953"/>
              <a:gd name="connsiteY2" fmla="*/ 2891555 h 2894555"/>
              <a:gd name="connsiteX3" fmla="*/ 682 w 2056953"/>
              <a:gd name="connsiteY3" fmla="*/ 2894555 h 2894555"/>
              <a:gd name="connsiteX4" fmla="*/ 0 w 2056953"/>
              <a:gd name="connsiteY4" fmla="*/ 1937635 h 2894555"/>
              <a:gd name="connsiteX0" fmla="*/ 8131 w 2065084"/>
              <a:gd name="connsiteY0" fmla="*/ 1937635 h 2894555"/>
              <a:gd name="connsiteX1" fmla="*/ 2063848 w 2065084"/>
              <a:gd name="connsiteY1" fmla="*/ 0 h 2894555"/>
              <a:gd name="connsiteX2" fmla="*/ 2064097 w 2065084"/>
              <a:gd name="connsiteY2" fmla="*/ 2891555 h 2894555"/>
              <a:gd name="connsiteX3" fmla="*/ 4 w 2065084"/>
              <a:gd name="connsiteY3" fmla="*/ 2894555 h 2894555"/>
              <a:gd name="connsiteX4" fmla="*/ 8131 w 2065084"/>
              <a:gd name="connsiteY4" fmla="*/ 1937635 h 2894555"/>
              <a:gd name="connsiteX0" fmla="*/ 3732 w 2060685"/>
              <a:gd name="connsiteY0" fmla="*/ 1937635 h 2894555"/>
              <a:gd name="connsiteX1" fmla="*/ 2059449 w 2060685"/>
              <a:gd name="connsiteY1" fmla="*/ 0 h 2894555"/>
              <a:gd name="connsiteX2" fmla="*/ 2059698 w 2060685"/>
              <a:gd name="connsiteY2" fmla="*/ 2891555 h 2894555"/>
              <a:gd name="connsiteX3" fmla="*/ 9 w 2060685"/>
              <a:gd name="connsiteY3" fmla="*/ 2894555 h 2894555"/>
              <a:gd name="connsiteX4" fmla="*/ 3732 w 2060685"/>
              <a:gd name="connsiteY4" fmla="*/ 1937635 h 2894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60685" h="2894555">
                <a:moveTo>
                  <a:pt x="3732" y="1937635"/>
                </a:moveTo>
                <a:lnTo>
                  <a:pt x="2059449" y="0"/>
                </a:lnTo>
                <a:cubicBezTo>
                  <a:pt x="2063632" y="965200"/>
                  <a:pt x="2055515" y="1926355"/>
                  <a:pt x="2059698" y="2891555"/>
                </a:cubicBezTo>
                <a:lnTo>
                  <a:pt x="9" y="2894555"/>
                </a:lnTo>
                <a:cubicBezTo>
                  <a:pt x="-218" y="2575582"/>
                  <a:pt x="3959" y="2256608"/>
                  <a:pt x="3732" y="193763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13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xmlns="" id="{C23D9B02-CAD0-4145-B4C6-A2661FA64C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0732" y="276090"/>
            <a:ext cx="5806479" cy="323447"/>
          </a:xfrm>
          <a:prstGeom prst="rect">
            <a:avLst/>
          </a:prstGeom>
        </p:spPr>
        <p:txBody>
          <a:bodyPr/>
          <a:lstStyle/>
          <a:p>
            <a:r>
              <a:rPr lang="en-US" noProof="0" dirty="0"/>
              <a:t>Click to add title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C6E283A5-B7DF-6846-8E2A-6D66BE507CE7}"/>
              </a:ext>
            </a:extLst>
          </p:cNvPr>
          <p:cNvSpPr>
            <a:spLocks noGrp="1" noChangeArrowheads="1"/>
          </p:cNvSpPr>
          <p:nvPr>
            <p:ph type="subTitle" idx="12" hasCustomPrompt="1"/>
          </p:nvPr>
        </p:nvSpPr>
        <p:spPr>
          <a:xfrm>
            <a:off x="750732" y="613797"/>
            <a:ext cx="3892706" cy="284631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defRPr sz="1999" b="0" i="0" cap="all" baseline="0">
                <a:solidFill>
                  <a:srgbClr val="5F697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B3CE7B19-8C10-7F40-95B1-1072A6B81170}"/>
              </a:ext>
            </a:extLst>
          </p:cNvPr>
          <p:cNvGrpSpPr/>
          <p:nvPr userDrawn="1"/>
        </p:nvGrpSpPr>
        <p:grpSpPr>
          <a:xfrm>
            <a:off x="372723" y="273627"/>
            <a:ext cx="162147" cy="325910"/>
            <a:chOff x="-22274" y="1505745"/>
            <a:chExt cx="1925121" cy="3870636"/>
          </a:xfrm>
        </p:grpSpPr>
        <p:sp>
          <p:nvSpPr>
            <p:cNvPr id="8" name="Gleichschenkliges Dreieck 26">
              <a:extLst>
                <a:ext uri="{FF2B5EF4-FFF2-40B4-BE49-F238E27FC236}">
                  <a16:creationId xmlns:a16="http://schemas.microsoft.com/office/drawing/2014/main" xmlns="" id="{848C4C8B-574B-154F-923B-4ACBEDC9D07E}"/>
                </a:ext>
              </a:extLst>
            </p:cNvPr>
            <p:cNvSpPr/>
            <p:nvPr/>
          </p:nvSpPr>
          <p:spPr>
            <a:xfrm rot="5400000">
              <a:off x="-995031" y="2478502"/>
              <a:ext cx="3870636" cy="1925121"/>
            </a:xfrm>
            <a:prstGeom prst="triangle">
              <a:avLst>
                <a:gd name="adj" fmla="val 50244"/>
              </a:avLst>
            </a:prstGeom>
            <a:solidFill>
              <a:srgbClr val="E100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13"/>
            </a:p>
          </p:txBody>
        </p:sp>
        <p:sp>
          <p:nvSpPr>
            <p:cNvPr id="9" name="Gleichschenkliges Dreieck 8">
              <a:extLst>
                <a:ext uri="{FF2B5EF4-FFF2-40B4-BE49-F238E27FC236}">
                  <a16:creationId xmlns:a16="http://schemas.microsoft.com/office/drawing/2014/main" xmlns="" id="{79159EF2-6F4D-4041-914A-D1DB2E130C2F}"/>
                </a:ext>
              </a:extLst>
            </p:cNvPr>
            <p:cNvSpPr/>
            <p:nvPr/>
          </p:nvSpPr>
          <p:spPr>
            <a:xfrm rot="16200000" flipV="1">
              <a:off x="-25156" y="3451061"/>
              <a:ext cx="1928202" cy="1922433"/>
            </a:xfrm>
            <a:custGeom>
              <a:avLst/>
              <a:gdLst>
                <a:gd name="connsiteX0" fmla="*/ 0 w 6284026"/>
                <a:gd name="connsiteY0" fmla="*/ 2895600 h 2895600"/>
                <a:gd name="connsiteX1" fmla="*/ 3052026 w 6284026"/>
                <a:gd name="connsiteY1" fmla="*/ 0 h 2895600"/>
                <a:gd name="connsiteX2" fmla="*/ 6284026 w 6284026"/>
                <a:gd name="connsiteY2" fmla="*/ 2895600 h 2895600"/>
                <a:gd name="connsiteX3" fmla="*/ 0 w 6284026"/>
                <a:gd name="connsiteY3" fmla="*/ 2895600 h 2895600"/>
                <a:gd name="connsiteX0" fmla="*/ 0 w 3064576"/>
                <a:gd name="connsiteY0" fmla="*/ 2895600 h 2895600"/>
                <a:gd name="connsiteX1" fmla="*/ 3052026 w 3064576"/>
                <a:gd name="connsiteY1" fmla="*/ 0 h 2895600"/>
                <a:gd name="connsiteX2" fmla="*/ 3064576 w 3064576"/>
                <a:gd name="connsiteY2" fmla="*/ 2895600 h 2895600"/>
                <a:gd name="connsiteX3" fmla="*/ 0 w 3064576"/>
                <a:gd name="connsiteY3" fmla="*/ 2895600 h 2895600"/>
                <a:gd name="connsiteX0" fmla="*/ 0 w 3064576"/>
                <a:gd name="connsiteY0" fmla="*/ 2899640 h 2899640"/>
                <a:gd name="connsiteX1" fmla="*/ 3056127 w 3064576"/>
                <a:gd name="connsiteY1" fmla="*/ 0 h 2899640"/>
                <a:gd name="connsiteX2" fmla="*/ 3064576 w 3064576"/>
                <a:gd name="connsiteY2" fmla="*/ 2899640 h 2899640"/>
                <a:gd name="connsiteX3" fmla="*/ 0 w 3064576"/>
                <a:gd name="connsiteY3" fmla="*/ 2899640 h 2899640"/>
                <a:gd name="connsiteX0" fmla="*/ 0 w 3065564"/>
                <a:gd name="connsiteY0" fmla="*/ 2891556 h 2891556"/>
                <a:gd name="connsiteX1" fmla="*/ 3064327 w 3065564"/>
                <a:gd name="connsiteY1" fmla="*/ 1 h 2891556"/>
                <a:gd name="connsiteX2" fmla="*/ 3064576 w 3065564"/>
                <a:gd name="connsiteY2" fmla="*/ 2891556 h 2891556"/>
                <a:gd name="connsiteX3" fmla="*/ 0 w 3065564"/>
                <a:gd name="connsiteY3" fmla="*/ 2891556 h 2891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65564" h="2891556">
                  <a:moveTo>
                    <a:pt x="0" y="2891556"/>
                  </a:moveTo>
                  <a:lnTo>
                    <a:pt x="3064327" y="1"/>
                  </a:lnTo>
                  <a:cubicBezTo>
                    <a:pt x="3068510" y="965201"/>
                    <a:pt x="3060393" y="1926356"/>
                    <a:pt x="3064576" y="2891556"/>
                  </a:cubicBezTo>
                  <a:lnTo>
                    <a:pt x="0" y="2891556"/>
                  </a:lnTo>
                  <a:close/>
                </a:path>
              </a:pathLst>
            </a:custGeom>
            <a:solidFill>
              <a:srgbClr val="AF02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13"/>
            </a:p>
          </p:txBody>
        </p:sp>
      </p:grp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xmlns="" id="{F054FF6B-7C58-1248-986B-F06101F0BFF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52401" y="1744041"/>
            <a:ext cx="3640213" cy="277100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</p:txBody>
      </p:sp>
      <p:sp>
        <p:nvSpPr>
          <p:cNvPr id="13" name="Inhaltsplatzhalter 2">
            <a:extLst>
              <a:ext uri="{FF2B5EF4-FFF2-40B4-BE49-F238E27FC236}">
                <a16:creationId xmlns:a16="http://schemas.microsoft.com/office/drawing/2014/main" xmlns="" id="{13FEDF56-6337-4244-B4AC-4D7179016281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113867" y="2874659"/>
            <a:ext cx="3274141" cy="1640385"/>
          </a:xfrm>
          <a:prstGeom prst="rect">
            <a:avLst/>
          </a:prstGeom>
        </p:spPr>
        <p:txBody>
          <a:bodyPr/>
          <a:lstStyle>
            <a:lvl1pPr algn="r">
              <a:buClr>
                <a:schemeClr val="bg1"/>
              </a:buClr>
              <a:defRPr sz="1600">
                <a:solidFill>
                  <a:schemeClr val="bg1"/>
                </a:solidFill>
              </a:defRPr>
            </a:lvl1pPr>
            <a:lvl2pPr algn="r"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algn="r">
              <a:buClr>
                <a:schemeClr val="bg1"/>
              </a:buClr>
              <a:defRPr sz="1600">
                <a:solidFill>
                  <a:schemeClr val="bg1"/>
                </a:solidFill>
              </a:defRPr>
            </a:lvl3pPr>
            <a:lvl4pPr algn="r">
              <a:buClr>
                <a:schemeClr val="bg1"/>
              </a:buClr>
              <a:defRPr sz="1600">
                <a:solidFill>
                  <a:schemeClr val="bg1"/>
                </a:solidFill>
              </a:defRPr>
            </a:lvl4pPr>
            <a:lvl5pPr algn="r">
              <a:buClr>
                <a:schemeClr val="bg1"/>
              </a:buCl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19" name="Slide Number Placeholder 1">
            <a:extLst>
              <a:ext uri="{FF2B5EF4-FFF2-40B4-BE49-F238E27FC236}">
                <a16:creationId xmlns:a16="http://schemas.microsoft.com/office/drawing/2014/main" xmlns="" id="{A210B479-2915-A844-A64A-779E5D70C4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38544" y="4767977"/>
            <a:ext cx="1056928" cy="12537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algn="r">
              <a:defRPr lang="de-DE" sz="800" b="0" i="0" smtClean="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fld id="{D3921A94-2C06-EF44-A870-A48BF422ADBF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20902328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 red w/ image (short)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3">
            <a:extLst>
              <a:ext uri="{FF2B5EF4-FFF2-40B4-BE49-F238E27FC236}">
                <a16:creationId xmlns:a16="http://schemas.microsoft.com/office/drawing/2014/main" xmlns="" id="{07B67BED-B0D4-6748-B39E-93664B6AD2A4}"/>
              </a:ext>
            </a:extLst>
          </p:cNvPr>
          <p:cNvSpPr>
            <a:spLocks noGrp="1" noChangeArrowheads="1"/>
          </p:cNvSpPr>
          <p:nvPr>
            <p:ph type="ctrTitle" hasCustomPrompt="1"/>
          </p:nvPr>
        </p:nvSpPr>
        <p:spPr>
          <a:xfrm>
            <a:off x="1543792" y="3863695"/>
            <a:ext cx="6844558" cy="611879"/>
          </a:xfrm>
        </p:spPr>
        <p:txBody>
          <a:bodyPr anchor="b"/>
          <a:lstStyle>
            <a:lvl1pPr>
              <a:lnSpc>
                <a:spcPct val="75000"/>
              </a:lnSpc>
              <a:defRPr sz="4599" b="0" i="0" cap="all" baseline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noProof="0" dirty="0"/>
              <a:t>CLICK TO ADD TITLE</a:t>
            </a:r>
          </a:p>
        </p:txBody>
      </p:sp>
      <p:sp>
        <p:nvSpPr>
          <p:cNvPr id="20" name="Rectangle 4">
            <a:extLst>
              <a:ext uri="{FF2B5EF4-FFF2-40B4-BE49-F238E27FC236}">
                <a16:creationId xmlns:a16="http://schemas.microsoft.com/office/drawing/2014/main" xmlns="" id="{20A1828E-70A0-4D4F-A7FC-348C216849FE}"/>
              </a:ext>
            </a:extLst>
          </p:cNvPr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543790" y="4518921"/>
            <a:ext cx="6844560" cy="296204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defRPr b="0" i="0">
                <a:solidFill>
                  <a:schemeClr val="bg1"/>
                </a:solidFill>
                <a:latin typeface="Segoe UI Light" panose="020B0502040204020203" pitchFamily="34" charset="0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13" name="Bildplatzhalter 2">
            <a:extLst>
              <a:ext uri="{FF2B5EF4-FFF2-40B4-BE49-F238E27FC236}">
                <a16:creationId xmlns:a16="http://schemas.microsoft.com/office/drawing/2014/main" xmlns="" id="{1C35DB91-1471-6942-8C55-D104F0D2D1C8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1"/>
            <a:ext cx="9144000" cy="3396990"/>
          </a:xfrm>
          <a:solidFill>
            <a:schemeClr val="bg2"/>
          </a:solidFill>
          <a:ln>
            <a:noFill/>
          </a:ln>
          <a:effectLst/>
        </p:spPr>
        <p:txBody>
          <a:bodyPr wrap="square" lIns="144000" tIns="72000" rIns="90000" bIns="108000" anchor="ctr" anchorCtr="0"/>
          <a:lstStyle>
            <a:lvl1pPr marL="0" indent="0" algn="ctr">
              <a:buFont typeface="Arial" panose="020B0604020202020204" pitchFamily="34" charset="0"/>
              <a:buNone/>
              <a:defRPr lang="de-DE" sz="800" kern="1200">
                <a:solidFill>
                  <a:schemeClr val="tx1"/>
                </a:solidFill>
                <a:latin typeface="+mn-lt"/>
                <a:ea typeface="ＭＳ Ｐゴシック" pitchFamily="34" charset="-128"/>
                <a:cs typeface="Calibri" panose="020F0502020204030204" pitchFamily="34" charset="0"/>
              </a:defRPr>
            </a:lvl1pPr>
          </a:lstStyle>
          <a:p>
            <a:pPr lvl="0">
              <a:buClr>
                <a:srgbClr val="AFB4B9"/>
              </a:buClr>
            </a:pPr>
            <a:r>
              <a:rPr lang="en-US" noProof="0"/>
              <a:t>Click icon to add picture</a:t>
            </a:r>
          </a:p>
        </p:txBody>
      </p:sp>
      <p:sp>
        <p:nvSpPr>
          <p:cNvPr id="6" name="Picture 8">
            <a:extLst>
              <a:ext uri="{FF2B5EF4-FFF2-40B4-BE49-F238E27FC236}">
                <a16:creationId xmlns:a16="http://schemas.microsoft.com/office/drawing/2014/main" xmlns="" id="{F3917F06-A8B2-9843-8FC7-CB9B9E8C7A5E}"/>
              </a:ext>
            </a:extLst>
          </p:cNvPr>
          <p:cNvSpPr/>
          <p:nvPr userDrawn="1"/>
        </p:nvSpPr>
        <p:spPr>
          <a:xfrm>
            <a:off x="8499682" y="4693789"/>
            <a:ext cx="530712" cy="294528"/>
          </a:xfrm>
          <a:custGeom>
            <a:avLst/>
            <a:gdLst>
              <a:gd name="connsiteX0" fmla="*/ 265262 w 530712"/>
              <a:gd name="connsiteY0" fmla="*/ 0 h 294528"/>
              <a:gd name="connsiteX1" fmla="*/ 530712 w 530712"/>
              <a:gd name="connsiteY1" fmla="*/ 147264 h 294528"/>
              <a:gd name="connsiteX2" fmla="*/ 265450 w 530712"/>
              <a:gd name="connsiteY2" fmla="*/ 294528 h 294528"/>
              <a:gd name="connsiteX3" fmla="*/ 0 w 530712"/>
              <a:gd name="connsiteY3" fmla="*/ 147264 h 294528"/>
              <a:gd name="connsiteX4" fmla="*/ 265262 w 530712"/>
              <a:gd name="connsiteY4" fmla="*/ 0 h 294528"/>
              <a:gd name="connsiteX5" fmla="*/ 265262 w 530712"/>
              <a:gd name="connsiteY5" fmla="*/ 13235 h 294528"/>
              <a:gd name="connsiteX6" fmla="*/ 13478 w 530712"/>
              <a:gd name="connsiteY6" fmla="*/ 147264 h 294528"/>
              <a:gd name="connsiteX7" fmla="*/ 265450 w 530712"/>
              <a:gd name="connsiteY7" fmla="*/ 281106 h 294528"/>
              <a:gd name="connsiteX8" fmla="*/ 517421 w 530712"/>
              <a:gd name="connsiteY8" fmla="*/ 147264 h 294528"/>
              <a:gd name="connsiteX9" fmla="*/ 265262 w 530712"/>
              <a:gd name="connsiteY9" fmla="*/ 13235 h 294528"/>
              <a:gd name="connsiteX10" fmla="*/ 218650 w 530712"/>
              <a:gd name="connsiteY10" fmla="*/ 161431 h 294528"/>
              <a:gd name="connsiteX11" fmla="*/ 166421 w 530712"/>
              <a:gd name="connsiteY11" fmla="*/ 161431 h 294528"/>
              <a:gd name="connsiteX12" fmla="*/ 184954 w 530712"/>
              <a:gd name="connsiteY12" fmla="*/ 180259 h 294528"/>
              <a:gd name="connsiteX13" fmla="*/ 199930 w 530712"/>
              <a:gd name="connsiteY13" fmla="*/ 171125 h 294528"/>
              <a:gd name="connsiteX14" fmla="*/ 216965 w 530712"/>
              <a:gd name="connsiteY14" fmla="*/ 171125 h 294528"/>
              <a:gd name="connsiteX15" fmla="*/ 184205 w 530712"/>
              <a:gd name="connsiteY15" fmla="*/ 193867 h 294528"/>
              <a:gd name="connsiteX16" fmla="*/ 148075 w 530712"/>
              <a:gd name="connsiteY16" fmla="*/ 156957 h 294528"/>
              <a:gd name="connsiteX17" fmla="*/ 184205 w 530712"/>
              <a:gd name="connsiteY17" fmla="*/ 119862 h 294528"/>
              <a:gd name="connsiteX18" fmla="*/ 218650 w 530712"/>
              <a:gd name="connsiteY18" fmla="*/ 161431 h 294528"/>
              <a:gd name="connsiteX19" fmla="*/ 183830 w 530712"/>
              <a:gd name="connsiteY19" fmla="*/ 132910 h 294528"/>
              <a:gd name="connsiteX20" fmla="*/ 166608 w 530712"/>
              <a:gd name="connsiteY20" fmla="*/ 149315 h 294528"/>
              <a:gd name="connsiteX21" fmla="*/ 200491 w 530712"/>
              <a:gd name="connsiteY21" fmla="*/ 149315 h 294528"/>
              <a:gd name="connsiteX22" fmla="*/ 183830 w 530712"/>
              <a:gd name="connsiteY22" fmla="*/ 132910 h 294528"/>
              <a:gd name="connsiteX23" fmla="*/ 444787 w 530712"/>
              <a:gd name="connsiteY23" fmla="*/ 161431 h 294528"/>
              <a:gd name="connsiteX24" fmla="*/ 392558 w 530712"/>
              <a:gd name="connsiteY24" fmla="*/ 161431 h 294528"/>
              <a:gd name="connsiteX25" fmla="*/ 411091 w 530712"/>
              <a:gd name="connsiteY25" fmla="*/ 180259 h 294528"/>
              <a:gd name="connsiteX26" fmla="*/ 426067 w 530712"/>
              <a:gd name="connsiteY26" fmla="*/ 171125 h 294528"/>
              <a:gd name="connsiteX27" fmla="*/ 443102 w 530712"/>
              <a:gd name="connsiteY27" fmla="*/ 171125 h 294528"/>
              <a:gd name="connsiteX28" fmla="*/ 410342 w 530712"/>
              <a:gd name="connsiteY28" fmla="*/ 193867 h 294528"/>
              <a:gd name="connsiteX29" fmla="*/ 374213 w 530712"/>
              <a:gd name="connsiteY29" fmla="*/ 156957 h 294528"/>
              <a:gd name="connsiteX30" fmla="*/ 410342 w 530712"/>
              <a:gd name="connsiteY30" fmla="*/ 119862 h 294528"/>
              <a:gd name="connsiteX31" fmla="*/ 444787 w 530712"/>
              <a:gd name="connsiteY31" fmla="*/ 161431 h 294528"/>
              <a:gd name="connsiteX32" fmla="*/ 409968 w 530712"/>
              <a:gd name="connsiteY32" fmla="*/ 132910 h 294528"/>
              <a:gd name="connsiteX33" fmla="*/ 392746 w 530712"/>
              <a:gd name="connsiteY33" fmla="*/ 149315 h 294528"/>
              <a:gd name="connsiteX34" fmla="*/ 426629 w 530712"/>
              <a:gd name="connsiteY34" fmla="*/ 149315 h 294528"/>
              <a:gd name="connsiteX35" fmla="*/ 409968 w 530712"/>
              <a:gd name="connsiteY35" fmla="*/ 132910 h 294528"/>
              <a:gd name="connsiteX36" fmla="*/ 56909 w 530712"/>
              <a:gd name="connsiteY36" fmla="*/ 191816 h 294528"/>
              <a:gd name="connsiteX37" fmla="*/ 76378 w 530712"/>
              <a:gd name="connsiteY37" fmla="*/ 191816 h 294528"/>
              <a:gd name="connsiteX38" fmla="*/ 76378 w 530712"/>
              <a:gd name="connsiteY38" fmla="*/ 150060 h 294528"/>
              <a:gd name="connsiteX39" fmla="*/ 118310 w 530712"/>
              <a:gd name="connsiteY39" fmla="*/ 150060 h 294528"/>
              <a:gd name="connsiteX40" fmla="*/ 118310 w 530712"/>
              <a:gd name="connsiteY40" fmla="*/ 192002 h 294528"/>
              <a:gd name="connsiteX41" fmla="*/ 137779 w 530712"/>
              <a:gd name="connsiteY41" fmla="*/ 192002 h 294528"/>
              <a:gd name="connsiteX42" fmla="*/ 137779 w 530712"/>
              <a:gd name="connsiteY42" fmla="*/ 94510 h 294528"/>
              <a:gd name="connsiteX43" fmla="*/ 118310 w 530712"/>
              <a:gd name="connsiteY43" fmla="*/ 94510 h 294528"/>
              <a:gd name="connsiteX44" fmla="*/ 118310 w 530712"/>
              <a:gd name="connsiteY44" fmla="*/ 134402 h 294528"/>
              <a:gd name="connsiteX45" fmla="*/ 76378 w 530712"/>
              <a:gd name="connsiteY45" fmla="*/ 134402 h 294528"/>
              <a:gd name="connsiteX46" fmla="*/ 76378 w 530712"/>
              <a:gd name="connsiteY46" fmla="*/ 94510 h 294528"/>
              <a:gd name="connsiteX47" fmla="*/ 56909 w 530712"/>
              <a:gd name="connsiteY47" fmla="*/ 94510 h 294528"/>
              <a:gd name="connsiteX48" fmla="*/ 56909 w 530712"/>
              <a:gd name="connsiteY48" fmla="*/ 191816 h 294528"/>
              <a:gd name="connsiteX49" fmla="*/ 229507 w 530712"/>
              <a:gd name="connsiteY49" fmla="*/ 191816 h 294528"/>
              <a:gd name="connsiteX50" fmla="*/ 247666 w 530712"/>
              <a:gd name="connsiteY50" fmla="*/ 191816 h 294528"/>
              <a:gd name="connsiteX51" fmla="*/ 247666 w 530712"/>
              <a:gd name="connsiteY51" fmla="*/ 153788 h 294528"/>
              <a:gd name="connsiteX52" fmla="*/ 263203 w 530712"/>
              <a:gd name="connsiteY52" fmla="*/ 133656 h 294528"/>
              <a:gd name="connsiteX53" fmla="*/ 276307 w 530712"/>
              <a:gd name="connsiteY53" fmla="*/ 150992 h 294528"/>
              <a:gd name="connsiteX54" fmla="*/ 276307 w 530712"/>
              <a:gd name="connsiteY54" fmla="*/ 191816 h 294528"/>
              <a:gd name="connsiteX55" fmla="*/ 294466 w 530712"/>
              <a:gd name="connsiteY55" fmla="*/ 191816 h 294528"/>
              <a:gd name="connsiteX56" fmla="*/ 294466 w 530712"/>
              <a:gd name="connsiteY56" fmla="*/ 148569 h 294528"/>
              <a:gd name="connsiteX57" fmla="*/ 268632 w 530712"/>
              <a:gd name="connsiteY57" fmla="*/ 119675 h 294528"/>
              <a:gd name="connsiteX58" fmla="*/ 247104 w 530712"/>
              <a:gd name="connsiteY58" fmla="*/ 131419 h 294528"/>
              <a:gd name="connsiteX59" fmla="*/ 246730 w 530712"/>
              <a:gd name="connsiteY59" fmla="*/ 131419 h 294528"/>
              <a:gd name="connsiteX60" fmla="*/ 246730 w 530712"/>
              <a:gd name="connsiteY60" fmla="*/ 121539 h 294528"/>
              <a:gd name="connsiteX61" fmla="*/ 229507 w 530712"/>
              <a:gd name="connsiteY61" fmla="*/ 121539 h 294528"/>
              <a:gd name="connsiteX62" fmla="*/ 229507 w 530712"/>
              <a:gd name="connsiteY62" fmla="*/ 191816 h 294528"/>
              <a:gd name="connsiteX63" fmla="*/ 310003 w 530712"/>
              <a:gd name="connsiteY63" fmla="*/ 191816 h 294528"/>
              <a:gd name="connsiteX64" fmla="*/ 328162 w 530712"/>
              <a:gd name="connsiteY64" fmla="*/ 191816 h 294528"/>
              <a:gd name="connsiteX65" fmla="*/ 328162 w 530712"/>
              <a:gd name="connsiteY65" fmla="*/ 153788 h 294528"/>
              <a:gd name="connsiteX66" fmla="*/ 355118 w 530712"/>
              <a:gd name="connsiteY66" fmla="*/ 191816 h 294528"/>
              <a:gd name="connsiteX67" fmla="*/ 377770 w 530712"/>
              <a:gd name="connsiteY67" fmla="*/ 191816 h 294528"/>
              <a:gd name="connsiteX68" fmla="*/ 348192 w 530712"/>
              <a:gd name="connsiteY68" fmla="*/ 152483 h 294528"/>
              <a:gd name="connsiteX69" fmla="*/ 374400 w 530712"/>
              <a:gd name="connsiteY69" fmla="*/ 121539 h 294528"/>
              <a:gd name="connsiteX70" fmla="*/ 352685 w 530712"/>
              <a:gd name="connsiteY70" fmla="*/ 121539 h 294528"/>
              <a:gd name="connsiteX71" fmla="*/ 328162 w 530712"/>
              <a:gd name="connsiteY71" fmla="*/ 151924 h 294528"/>
              <a:gd name="connsiteX72" fmla="*/ 328162 w 530712"/>
              <a:gd name="connsiteY72" fmla="*/ 94510 h 294528"/>
              <a:gd name="connsiteX73" fmla="*/ 310003 w 530712"/>
              <a:gd name="connsiteY73" fmla="*/ 94510 h 294528"/>
              <a:gd name="connsiteX74" fmla="*/ 310003 w 530712"/>
              <a:gd name="connsiteY74" fmla="*/ 191816 h 294528"/>
              <a:gd name="connsiteX75" fmla="*/ 455458 w 530712"/>
              <a:gd name="connsiteY75" fmla="*/ 191816 h 294528"/>
              <a:gd name="connsiteX76" fmla="*/ 473616 w 530712"/>
              <a:gd name="connsiteY76" fmla="*/ 191816 h 294528"/>
              <a:gd name="connsiteX77" fmla="*/ 473616 w 530712"/>
              <a:gd name="connsiteY77" fmla="*/ 94510 h 294528"/>
              <a:gd name="connsiteX78" fmla="*/ 455458 w 530712"/>
              <a:gd name="connsiteY78" fmla="*/ 94510 h 294528"/>
              <a:gd name="connsiteX79" fmla="*/ 455458 w 530712"/>
              <a:gd name="connsiteY79" fmla="*/ 191816 h 294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530712" h="294528">
                <a:moveTo>
                  <a:pt x="265262" y="0"/>
                </a:moveTo>
                <a:cubicBezTo>
                  <a:pt x="411840" y="0"/>
                  <a:pt x="530712" y="65989"/>
                  <a:pt x="530712" y="147264"/>
                </a:cubicBezTo>
                <a:cubicBezTo>
                  <a:pt x="530712" y="228539"/>
                  <a:pt x="411840" y="294528"/>
                  <a:pt x="265450" y="294528"/>
                </a:cubicBezTo>
                <a:cubicBezTo>
                  <a:pt x="118872" y="294528"/>
                  <a:pt x="0" y="228539"/>
                  <a:pt x="0" y="147264"/>
                </a:cubicBezTo>
                <a:cubicBezTo>
                  <a:pt x="0" y="65989"/>
                  <a:pt x="118872" y="0"/>
                  <a:pt x="265262" y="0"/>
                </a:cubicBezTo>
                <a:close/>
                <a:moveTo>
                  <a:pt x="265262" y="13235"/>
                </a:moveTo>
                <a:cubicBezTo>
                  <a:pt x="126360" y="13235"/>
                  <a:pt x="13478" y="73446"/>
                  <a:pt x="13478" y="147264"/>
                </a:cubicBezTo>
                <a:cubicBezTo>
                  <a:pt x="13478" y="221082"/>
                  <a:pt x="126360" y="281106"/>
                  <a:pt x="265450" y="281106"/>
                </a:cubicBezTo>
                <a:cubicBezTo>
                  <a:pt x="404539" y="281106"/>
                  <a:pt x="517421" y="221082"/>
                  <a:pt x="517421" y="147264"/>
                </a:cubicBezTo>
                <a:cubicBezTo>
                  <a:pt x="517234" y="73446"/>
                  <a:pt x="404352" y="13235"/>
                  <a:pt x="265262" y="13235"/>
                </a:cubicBezTo>
                <a:close/>
                <a:moveTo>
                  <a:pt x="218650" y="161431"/>
                </a:moveTo>
                <a:lnTo>
                  <a:pt x="166421" y="161431"/>
                </a:lnTo>
                <a:cubicBezTo>
                  <a:pt x="166982" y="174293"/>
                  <a:pt x="174283" y="180259"/>
                  <a:pt x="184954" y="180259"/>
                </a:cubicBezTo>
                <a:cubicBezTo>
                  <a:pt x="193003" y="180259"/>
                  <a:pt x="198432" y="175785"/>
                  <a:pt x="199930" y="171125"/>
                </a:cubicBezTo>
                <a:lnTo>
                  <a:pt x="216965" y="171125"/>
                </a:lnTo>
                <a:cubicBezTo>
                  <a:pt x="212472" y="186597"/>
                  <a:pt x="199930" y="193867"/>
                  <a:pt x="184205" y="193867"/>
                </a:cubicBezTo>
                <a:cubicBezTo>
                  <a:pt x="161928" y="193867"/>
                  <a:pt x="148075" y="178581"/>
                  <a:pt x="148075" y="156957"/>
                </a:cubicBezTo>
                <a:cubicBezTo>
                  <a:pt x="148075" y="135893"/>
                  <a:pt x="162677" y="119862"/>
                  <a:pt x="184205" y="119862"/>
                </a:cubicBezTo>
                <a:cubicBezTo>
                  <a:pt x="208541" y="119675"/>
                  <a:pt x="220147" y="139808"/>
                  <a:pt x="218650" y="161431"/>
                </a:cubicBezTo>
                <a:close/>
                <a:moveTo>
                  <a:pt x="183830" y="132910"/>
                </a:moveTo>
                <a:cubicBezTo>
                  <a:pt x="172973" y="132910"/>
                  <a:pt x="167357" y="140180"/>
                  <a:pt x="166608" y="149315"/>
                </a:cubicBezTo>
                <a:lnTo>
                  <a:pt x="200491" y="149315"/>
                </a:lnTo>
                <a:cubicBezTo>
                  <a:pt x="199181" y="139621"/>
                  <a:pt x="195062" y="132910"/>
                  <a:pt x="183830" y="132910"/>
                </a:cubicBezTo>
                <a:close/>
                <a:moveTo>
                  <a:pt x="444787" y="161431"/>
                </a:moveTo>
                <a:lnTo>
                  <a:pt x="392558" y="161431"/>
                </a:lnTo>
                <a:cubicBezTo>
                  <a:pt x="393120" y="174293"/>
                  <a:pt x="400421" y="180259"/>
                  <a:pt x="411091" y="180259"/>
                </a:cubicBezTo>
                <a:cubicBezTo>
                  <a:pt x="419141" y="180259"/>
                  <a:pt x="424570" y="175785"/>
                  <a:pt x="426067" y="171125"/>
                </a:cubicBezTo>
                <a:lnTo>
                  <a:pt x="443102" y="171125"/>
                </a:lnTo>
                <a:cubicBezTo>
                  <a:pt x="438797" y="186597"/>
                  <a:pt x="426067" y="193867"/>
                  <a:pt x="410342" y="193867"/>
                </a:cubicBezTo>
                <a:cubicBezTo>
                  <a:pt x="388066" y="193867"/>
                  <a:pt x="374213" y="178581"/>
                  <a:pt x="374213" y="156957"/>
                </a:cubicBezTo>
                <a:cubicBezTo>
                  <a:pt x="374213" y="135893"/>
                  <a:pt x="388814" y="119862"/>
                  <a:pt x="410342" y="119862"/>
                </a:cubicBezTo>
                <a:cubicBezTo>
                  <a:pt x="434491" y="119675"/>
                  <a:pt x="446098" y="139808"/>
                  <a:pt x="444787" y="161431"/>
                </a:cubicBezTo>
                <a:close/>
                <a:moveTo>
                  <a:pt x="409968" y="132910"/>
                </a:moveTo>
                <a:cubicBezTo>
                  <a:pt x="399110" y="132910"/>
                  <a:pt x="393494" y="140180"/>
                  <a:pt x="392746" y="149315"/>
                </a:cubicBezTo>
                <a:lnTo>
                  <a:pt x="426629" y="149315"/>
                </a:lnTo>
                <a:cubicBezTo>
                  <a:pt x="425318" y="139621"/>
                  <a:pt x="421200" y="132910"/>
                  <a:pt x="409968" y="132910"/>
                </a:cubicBezTo>
                <a:close/>
                <a:moveTo>
                  <a:pt x="56909" y="191816"/>
                </a:moveTo>
                <a:lnTo>
                  <a:pt x="76378" y="191816"/>
                </a:lnTo>
                <a:lnTo>
                  <a:pt x="76378" y="150060"/>
                </a:lnTo>
                <a:lnTo>
                  <a:pt x="118310" y="150060"/>
                </a:lnTo>
                <a:lnTo>
                  <a:pt x="118310" y="192002"/>
                </a:lnTo>
                <a:lnTo>
                  <a:pt x="137779" y="192002"/>
                </a:lnTo>
                <a:lnTo>
                  <a:pt x="137779" y="94510"/>
                </a:lnTo>
                <a:lnTo>
                  <a:pt x="118310" y="94510"/>
                </a:lnTo>
                <a:lnTo>
                  <a:pt x="118310" y="134402"/>
                </a:lnTo>
                <a:lnTo>
                  <a:pt x="76378" y="134402"/>
                </a:lnTo>
                <a:lnTo>
                  <a:pt x="76378" y="94510"/>
                </a:lnTo>
                <a:lnTo>
                  <a:pt x="56909" y="94510"/>
                </a:lnTo>
                <a:lnTo>
                  <a:pt x="56909" y="191816"/>
                </a:lnTo>
                <a:close/>
                <a:moveTo>
                  <a:pt x="229507" y="191816"/>
                </a:moveTo>
                <a:lnTo>
                  <a:pt x="247666" y="191816"/>
                </a:lnTo>
                <a:lnTo>
                  <a:pt x="247666" y="153788"/>
                </a:lnTo>
                <a:cubicBezTo>
                  <a:pt x="247666" y="139435"/>
                  <a:pt x="252720" y="133656"/>
                  <a:pt x="263203" y="133656"/>
                </a:cubicBezTo>
                <a:cubicBezTo>
                  <a:pt x="272189" y="133656"/>
                  <a:pt x="276307" y="139435"/>
                  <a:pt x="276307" y="150992"/>
                </a:cubicBezTo>
                <a:lnTo>
                  <a:pt x="276307" y="191816"/>
                </a:lnTo>
                <a:lnTo>
                  <a:pt x="294466" y="191816"/>
                </a:lnTo>
                <a:lnTo>
                  <a:pt x="294466" y="148569"/>
                </a:lnTo>
                <a:cubicBezTo>
                  <a:pt x="294466" y="131233"/>
                  <a:pt x="289224" y="119675"/>
                  <a:pt x="268632" y="119675"/>
                </a:cubicBezTo>
                <a:cubicBezTo>
                  <a:pt x="260395" y="119675"/>
                  <a:pt x="251971" y="123404"/>
                  <a:pt x="247104" y="131419"/>
                </a:cubicBezTo>
                <a:lnTo>
                  <a:pt x="246730" y="131419"/>
                </a:lnTo>
                <a:lnTo>
                  <a:pt x="246730" y="121539"/>
                </a:lnTo>
                <a:lnTo>
                  <a:pt x="229507" y="121539"/>
                </a:lnTo>
                <a:lnTo>
                  <a:pt x="229507" y="191816"/>
                </a:lnTo>
                <a:close/>
                <a:moveTo>
                  <a:pt x="310003" y="191816"/>
                </a:moveTo>
                <a:lnTo>
                  <a:pt x="328162" y="191816"/>
                </a:lnTo>
                <a:lnTo>
                  <a:pt x="328162" y="153788"/>
                </a:lnTo>
                <a:lnTo>
                  <a:pt x="355118" y="191816"/>
                </a:lnTo>
                <a:lnTo>
                  <a:pt x="377770" y="191816"/>
                </a:lnTo>
                <a:lnTo>
                  <a:pt x="348192" y="152483"/>
                </a:lnTo>
                <a:lnTo>
                  <a:pt x="374400" y="121539"/>
                </a:lnTo>
                <a:lnTo>
                  <a:pt x="352685" y="121539"/>
                </a:lnTo>
                <a:lnTo>
                  <a:pt x="328162" y="151924"/>
                </a:lnTo>
                <a:lnTo>
                  <a:pt x="328162" y="94510"/>
                </a:lnTo>
                <a:lnTo>
                  <a:pt x="310003" y="94510"/>
                </a:lnTo>
                <a:lnTo>
                  <a:pt x="310003" y="191816"/>
                </a:lnTo>
                <a:close/>
                <a:moveTo>
                  <a:pt x="455458" y="191816"/>
                </a:moveTo>
                <a:lnTo>
                  <a:pt x="473616" y="191816"/>
                </a:lnTo>
                <a:lnTo>
                  <a:pt x="473616" y="94510"/>
                </a:lnTo>
                <a:lnTo>
                  <a:pt x="455458" y="94510"/>
                </a:lnTo>
                <a:lnTo>
                  <a:pt x="455458" y="191816"/>
                </a:lnTo>
                <a:close/>
              </a:path>
            </a:pathLst>
          </a:custGeom>
          <a:solidFill>
            <a:srgbClr val="FFFFFF"/>
          </a:solidFill>
          <a:ln w="184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464337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/ multiple images A (shor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xmlns="" id="{CCED1F65-3EED-7346-886E-B288EBCDE3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96300" y="4635197"/>
            <a:ext cx="531812" cy="399134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xmlns="" id="{538063BD-3DEA-424E-ABB5-65E1C1FFC12F}"/>
              </a:ext>
            </a:extLst>
          </p:cNvPr>
          <p:cNvSpPr>
            <a:spLocks noGrp="1" noChangeArrowheads="1"/>
          </p:cNvSpPr>
          <p:nvPr>
            <p:ph type="ctrTitle" hasCustomPrompt="1"/>
          </p:nvPr>
        </p:nvSpPr>
        <p:spPr>
          <a:xfrm>
            <a:off x="1543792" y="3886920"/>
            <a:ext cx="6844558" cy="611879"/>
          </a:xfrm>
        </p:spPr>
        <p:txBody>
          <a:bodyPr anchor="b"/>
          <a:lstStyle>
            <a:lvl1pPr>
              <a:lnSpc>
                <a:spcPct val="75000"/>
              </a:lnSpc>
              <a:defRPr sz="4599" b="0" i="0" cap="all" baseline="0">
                <a:solidFill>
                  <a:srgbClr val="E1000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noProof="0" dirty="0"/>
              <a:t>CLICK TO ADD TITLE</a:t>
            </a:r>
          </a:p>
        </p:txBody>
      </p:sp>
      <p:sp>
        <p:nvSpPr>
          <p:cNvPr id="14" name="Bildplatzhalter 2">
            <a:extLst>
              <a:ext uri="{FF2B5EF4-FFF2-40B4-BE49-F238E27FC236}">
                <a16:creationId xmlns:a16="http://schemas.microsoft.com/office/drawing/2014/main" xmlns="" id="{03B1B02E-EBB1-2145-9D42-CDB69A5A90B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0"/>
            <a:ext cx="3606724" cy="3397351"/>
          </a:xfrm>
          <a:solidFill>
            <a:schemeClr val="bg2"/>
          </a:solidFill>
          <a:ln>
            <a:noFill/>
          </a:ln>
          <a:effectLst/>
        </p:spPr>
        <p:txBody>
          <a:bodyPr wrap="square" lIns="144000" tIns="72000" rIns="90000" bIns="108000" anchor="ctr" anchorCtr="0"/>
          <a:lstStyle>
            <a:lvl1pPr marL="0" indent="0" algn="ctr">
              <a:buFont typeface="Arial" panose="020B0604020202020204" pitchFamily="34" charset="0"/>
              <a:buNone/>
              <a:defRPr lang="de-DE" sz="800" kern="1200">
                <a:solidFill>
                  <a:schemeClr val="tx1"/>
                </a:solidFill>
                <a:latin typeface="+mn-lt"/>
                <a:ea typeface="ＭＳ Ｐゴシック" pitchFamily="34" charset="-128"/>
                <a:cs typeface="Calibri" panose="020F0502020204030204" pitchFamily="34" charset="0"/>
              </a:defRPr>
            </a:lvl1pPr>
          </a:lstStyle>
          <a:p>
            <a:pPr lvl="0">
              <a:buClr>
                <a:srgbClr val="AFB4B9"/>
              </a:buClr>
            </a:pPr>
            <a:r>
              <a:rPr lang="en-US" noProof="0"/>
              <a:t>Click icon to add picture</a:t>
            </a:r>
          </a:p>
        </p:txBody>
      </p:sp>
      <p:sp>
        <p:nvSpPr>
          <p:cNvPr id="16" name="Bildplatzhalter 2">
            <a:extLst>
              <a:ext uri="{FF2B5EF4-FFF2-40B4-BE49-F238E27FC236}">
                <a16:creationId xmlns:a16="http://schemas.microsoft.com/office/drawing/2014/main" xmlns="" id="{9300FCF0-582C-DA44-8AB1-E102FBB5B32E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718100" y="0"/>
            <a:ext cx="2651760" cy="3397351"/>
          </a:xfrm>
          <a:solidFill>
            <a:schemeClr val="bg2"/>
          </a:solidFill>
          <a:ln>
            <a:noFill/>
          </a:ln>
          <a:effectLst/>
        </p:spPr>
        <p:txBody>
          <a:bodyPr wrap="square" lIns="144000" tIns="72000" rIns="90000" bIns="108000" anchor="ctr" anchorCtr="0"/>
          <a:lstStyle>
            <a:lvl1pPr marL="0" indent="0" algn="ctr">
              <a:buFont typeface="Arial" panose="020B0604020202020204" pitchFamily="34" charset="0"/>
              <a:buNone/>
              <a:defRPr lang="de-DE" sz="800" kern="1200">
                <a:solidFill>
                  <a:schemeClr val="tx1"/>
                </a:solidFill>
                <a:latin typeface="+mn-lt"/>
                <a:ea typeface="ＭＳ Ｐゴシック" pitchFamily="34" charset="-128"/>
                <a:cs typeface="Calibri" panose="020F0502020204030204" pitchFamily="34" charset="0"/>
              </a:defRPr>
            </a:lvl1pPr>
          </a:lstStyle>
          <a:p>
            <a:pPr lvl="0">
              <a:buClr>
                <a:srgbClr val="AFB4B9"/>
              </a:buClr>
            </a:pPr>
            <a:r>
              <a:rPr lang="en-US" noProof="0"/>
              <a:t>Click icon to add picture</a:t>
            </a: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xmlns="" id="{F6FEBEF2-C032-214A-A34B-1A8E4FE2FBE0}"/>
              </a:ext>
            </a:extLst>
          </p:cNvPr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557042" y="4518921"/>
            <a:ext cx="6831308" cy="252494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defRPr b="0" i="0">
                <a:solidFill>
                  <a:srgbClr val="5F6973"/>
                </a:solidFill>
                <a:latin typeface="Segoe UI Light" panose="020B0502040204020203" pitchFamily="34" charset="0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grpSp>
        <p:nvGrpSpPr>
          <p:cNvPr id="12" name="Picture 10">
            <a:extLst>
              <a:ext uri="{FF2B5EF4-FFF2-40B4-BE49-F238E27FC236}">
                <a16:creationId xmlns:a16="http://schemas.microsoft.com/office/drawing/2014/main" xmlns="" id="{7953BEBD-FD04-894F-A113-018D110CB911}"/>
              </a:ext>
            </a:extLst>
          </p:cNvPr>
          <p:cNvGrpSpPr/>
          <p:nvPr userDrawn="1"/>
        </p:nvGrpSpPr>
        <p:grpSpPr>
          <a:xfrm>
            <a:off x="8501063" y="4693072"/>
            <a:ext cx="531812" cy="294618"/>
            <a:chOff x="8501063" y="4693072"/>
            <a:chExt cx="531812" cy="294618"/>
          </a:xfrm>
          <a:noFill/>
        </p:grpSpPr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xmlns="" id="{C91A2E2F-341D-0C43-ADE4-963B46629B2D}"/>
                </a:ext>
              </a:extLst>
            </p:cNvPr>
            <p:cNvSpPr/>
            <p:nvPr/>
          </p:nvSpPr>
          <p:spPr>
            <a:xfrm>
              <a:off x="8507617" y="4699411"/>
              <a:ext cx="517954" cy="281938"/>
            </a:xfrm>
            <a:custGeom>
              <a:avLst/>
              <a:gdLst>
                <a:gd name="connsiteX0" fmla="*/ 258790 w 517954"/>
                <a:gd name="connsiteY0" fmla="*/ 0 h 281938"/>
                <a:gd name="connsiteX1" fmla="*/ 0 w 517954"/>
                <a:gd name="connsiteY1" fmla="*/ 141156 h 281938"/>
                <a:gd name="connsiteX2" fmla="*/ 258977 w 517954"/>
                <a:gd name="connsiteY2" fmla="*/ 281938 h 281938"/>
                <a:gd name="connsiteX3" fmla="*/ 517955 w 517954"/>
                <a:gd name="connsiteY3" fmla="*/ 141156 h 281938"/>
                <a:gd name="connsiteX4" fmla="*/ 258790 w 517954"/>
                <a:gd name="connsiteY4" fmla="*/ 0 h 281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7954" h="281938">
                  <a:moveTo>
                    <a:pt x="258790" y="0"/>
                  </a:moveTo>
                  <a:cubicBezTo>
                    <a:pt x="116100" y="0"/>
                    <a:pt x="0" y="63399"/>
                    <a:pt x="0" y="141156"/>
                  </a:cubicBezTo>
                  <a:cubicBezTo>
                    <a:pt x="0" y="218912"/>
                    <a:pt x="116100" y="281938"/>
                    <a:pt x="258977" y="281938"/>
                  </a:cubicBezTo>
                  <a:cubicBezTo>
                    <a:pt x="401855" y="281938"/>
                    <a:pt x="517955" y="218726"/>
                    <a:pt x="517955" y="141156"/>
                  </a:cubicBezTo>
                  <a:cubicBezTo>
                    <a:pt x="517768" y="63399"/>
                    <a:pt x="401668" y="0"/>
                    <a:pt x="258790" y="0"/>
                  </a:cubicBezTo>
                  <a:close/>
                </a:path>
              </a:pathLst>
            </a:custGeom>
            <a:solidFill>
              <a:srgbClr val="FFFFFF"/>
            </a:solidFill>
            <a:ln w="18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xmlns="" id="{D1A84D01-6469-3B41-90A6-F2A36D9C9907}"/>
                </a:ext>
              </a:extLst>
            </p:cNvPr>
            <p:cNvSpPr/>
            <p:nvPr/>
          </p:nvSpPr>
          <p:spPr>
            <a:xfrm>
              <a:off x="8501063" y="4693072"/>
              <a:ext cx="530875" cy="294618"/>
            </a:xfrm>
            <a:custGeom>
              <a:avLst/>
              <a:gdLst>
                <a:gd name="connsiteX0" fmla="*/ 265344 w 530875"/>
                <a:gd name="connsiteY0" fmla="*/ 0 h 294618"/>
                <a:gd name="connsiteX1" fmla="*/ 530876 w 530875"/>
                <a:gd name="connsiteY1" fmla="*/ 147309 h 294618"/>
                <a:gd name="connsiteX2" fmla="*/ 265532 w 530875"/>
                <a:gd name="connsiteY2" fmla="*/ 294618 h 294618"/>
                <a:gd name="connsiteX3" fmla="*/ 0 w 530875"/>
                <a:gd name="connsiteY3" fmla="*/ 147309 h 294618"/>
                <a:gd name="connsiteX4" fmla="*/ 265344 w 530875"/>
                <a:gd name="connsiteY4" fmla="*/ 0 h 294618"/>
                <a:gd name="connsiteX5" fmla="*/ 265344 w 530875"/>
                <a:gd name="connsiteY5" fmla="*/ 13239 h 294618"/>
                <a:gd name="connsiteX6" fmla="*/ 13483 w 530875"/>
                <a:gd name="connsiteY6" fmla="*/ 147309 h 294618"/>
                <a:gd name="connsiteX7" fmla="*/ 265532 w 530875"/>
                <a:gd name="connsiteY7" fmla="*/ 281192 h 294618"/>
                <a:gd name="connsiteX8" fmla="*/ 517580 w 530875"/>
                <a:gd name="connsiteY8" fmla="*/ 147309 h 294618"/>
                <a:gd name="connsiteX9" fmla="*/ 265344 w 530875"/>
                <a:gd name="connsiteY9" fmla="*/ 13239 h 294618"/>
                <a:gd name="connsiteX10" fmla="*/ 218717 w 530875"/>
                <a:gd name="connsiteY10" fmla="*/ 161481 h 294618"/>
                <a:gd name="connsiteX11" fmla="*/ 166472 w 530875"/>
                <a:gd name="connsiteY11" fmla="*/ 161481 h 294618"/>
                <a:gd name="connsiteX12" fmla="*/ 185011 w 530875"/>
                <a:gd name="connsiteY12" fmla="*/ 180314 h 294618"/>
                <a:gd name="connsiteX13" fmla="*/ 199991 w 530875"/>
                <a:gd name="connsiteY13" fmla="*/ 171177 h 294618"/>
                <a:gd name="connsiteX14" fmla="*/ 217032 w 530875"/>
                <a:gd name="connsiteY14" fmla="*/ 171177 h 294618"/>
                <a:gd name="connsiteX15" fmla="*/ 184262 w 530875"/>
                <a:gd name="connsiteY15" fmla="*/ 193926 h 294618"/>
                <a:gd name="connsiteX16" fmla="*/ 148121 w 530875"/>
                <a:gd name="connsiteY16" fmla="*/ 157005 h 294618"/>
                <a:gd name="connsiteX17" fmla="*/ 184262 w 530875"/>
                <a:gd name="connsiteY17" fmla="*/ 119898 h 294618"/>
                <a:gd name="connsiteX18" fmla="*/ 218717 w 530875"/>
                <a:gd name="connsiteY18" fmla="*/ 161481 h 294618"/>
                <a:gd name="connsiteX19" fmla="*/ 183887 w 530875"/>
                <a:gd name="connsiteY19" fmla="*/ 132951 h 294618"/>
                <a:gd name="connsiteX20" fmla="*/ 166659 w 530875"/>
                <a:gd name="connsiteY20" fmla="*/ 149360 h 294618"/>
                <a:gd name="connsiteX21" fmla="*/ 200553 w 530875"/>
                <a:gd name="connsiteY21" fmla="*/ 149360 h 294618"/>
                <a:gd name="connsiteX22" fmla="*/ 183887 w 530875"/>
                <a:gd name="connsiteY22" fmla="*/ 132951 h 294618"/>
                <a:gd name="connsiteX23" fmla="*/ 444924 w 530875"/>
                <a:gd name="connsiteY23" fmla="*/ 161481 h 294618"/>
                <a:gd name="connsiteX24" fmla="*/ 392680 w 530875"/>
                <a:gd name="connsiteY24" fmla="*/ 161481 h 294618"/>
                <a:gd name="connsiteX25" fmla="*/ 411218 w 530875"/>
                <a:gd name="connsiteY25" fmla="*/ 180314 h 294618"/>
                <a:gd name="connsiteX26" fmla="*/ 426199 w 530875"/>
                <a:gd name="connsiteY26" fmla="*/ 171177 h 294618"/>
                <a:gd name="connsiteX27" fmla="*/ 443239 w 530875"/>
                <a:gd name="connsiteY27" fmla="*/ 171177 h 294618"/>
                <a:gd name="connsiteX28" fmla="*/ 410469 w 530875"/>
                <a:gd name="connsiteY28" fmla="*/ 193926 h 294618"/>
                <a:gd name="connsiteX29" fmla="*/ 374328 w 530875"/>
                <a:gd name="connsiteY29" fmla="*/ 157005 h 294618"/>
                <a:gd name="connsiteX30" fmla="*/ 410469 w 530875"/>
                <a:gd name="connsiteY30" fmla="*/ 119898 h 294618"/>
                <a:gd name="connsiteX31" fmla="*/ 444924 w 530875"/>
                <a:gd name="connsiteY31" fmla="*/ 161481 h 294618"/>
                <a:gd name="connsiteX32" fmla="*/ 410094 w 530875"/>
                <a:gd name="connsiteY32" fmla="*/ 132951 h 294618"/>
                <a:gd name="connsiteX33" fmla="*/ 392867 w 530875"/>
                <a:gd name="connsiteY33" fmla="*/ 149360 h 294618"/>
                <a:gd name="connsiteX34" fmla="*/ 426760 w 530875"/>
                <a:gd name="connsiteY34" fmla="*/ 149360 h 294618"/>
                <a:gd name="connsiteX35" fmla="*/ 410094 w 530875"/>
                <a:gd name="connsiteY35" fmla="*/ 132951 h 294618"/>
                <a:gd name="connsiteX36" fmla="*/ 56926 w 530875"/>
                <a:gd name="connsiteY36" fmla="*/ 191875 h 294618"/>
                <a:gd name="connsiteX37" fmla="*/ 76401 w 530875"/>
                <a:gd name="connsiteY37" fmla="*/ 191875 h 294618"/>
                <a:gd name="connsiteX38" fmla="*/ 76401 w 530875"/>
                <a:gd name="connsiteY38" fmla="*/ 150106 h 294618"/>
                <a:gd name="connsiteX39" fmla="*/ 118347 w 530875"/>
                <a:gd name="connsiteY39" fmla="*/ 150106 h 294618"/>
                <a:gd name="connsiteX40" fmla="*/ 118347 w 530875"/>
                <a:gd name="connsiteY40" fmla="*/ 192061 h 294618"/>
                <a:gd name="connsiteX41" fmla="*/ 137822 w 530875"/>
                <a:gd name="connsiteY41" fmla="*/ 192061 h 294618"/>
                <a:gd name="connsiteX42" fmla="*/ 137822 w 530875"/>
                <a:gd name="connsiteY42" fmla="*/ 94539 h 294618"/>
                <a:gd name="connsiteX43" fmla="*/ 118347 w 530875"/>
                <a:gd name="connsiteY43" fmla="*/ 94539 h 294618"/>
                <a:gd name="connsiteX44" fmla="*/ 118347 w 530875"/>
                <a:gd name="connsiteY44" fmla="*/ 134443 h 294618"/>
                <a:gd name="connsiteX45" fmla="*/ 76401 w 530875"/>
                <a:gd name="connsiteY45" fmla="*/ 134443 h 294618"/>
                <a:gd name="connsiteX46" fmla="*/ 76401 w 530875"/>
                <a:gd name="connsiteY46" fmla="*/ 94539 h 294618"/>
                <a:gd name="connsiteX47" fmla="*/ 56926 w 530875"/>
                <a:gd name="connsiteY47" fmla="*/ 94539 h 294618"/>
                <a:gd name="connsiteX48" fmla="*/ 56926 w 530875"/>
                <a:gd name="connsiteY48" fmla="*/ 191875 h 294618"/>
                <a:gd name="connsiteX49" fmla="*/ 229578 w 530875"/>
                <a:gd name="connsiteY49" fmla="*/ 191875 h 294618"/>
                <a:gd name="connsiteX50" fmla="*/ 247742 w 530875"/>
                <a:gd name="connsiteY50" fmla="*/ 191875 h 294618"/>
                <a:gd name="connsiteX51" fmla="*/ 247742 w 530875"/>
                <a:gd name="connsiteY51" fmla="*/ 153835 h 294618"/>
                <a:gd name="connsiteX52" fmla="*/ 263284 w 530875"/>
                <a:gd name="connsiteY52" fmla="*/ 133697 h 294618"/>
                <a:gd name="connsiteX53" fmla="*/ 276392 w 530875"/>
                <a:gd name="connsiteY53" fmla="*/ 151038 h 294618"/>
                <a:gd name="connsiteX54" fmla="*/ 276392 w 530875"/>
                <a:gd name="connsiteY54" fmla="*/ 191875 h 294618"/>
                <a:gd name="connsiteX55" fmla="*/ 294556 w 530875"/>
                <a:gd name="connsiteY55" fmla="*/ 191875 h 294618"/>
                <a:gd name="connsiteX56" fmla="*/ 294556 w 530875"/>
                <a:gd name="connsiteY56" fmla="*/ 148614 h 294618"/>
                <a:gd name="connsiteX57" fmla="*/ 268715 w 530875"/>
                <a:gd name="connsiteY57" fmla="*/ 119712 h 294618"/>
                <a:gd name="connsiteX58" fmla="*/ 247180 w 530875"/>
                <a:gd name="connsiteY58" fmla="*/ 131459 h 294618"/>
                <a:gd name="connsiteX59" fmla="*/ 246806 w 530875"/>
                <a:gd name="connsiteY59" fmla="*/ 131459 h 294618"/>
                <a:gd name="connsiteX60" fmla="*/ 246806 w 530875"/>
                <a:gd name="connsiteY60" fmla="*/ 121577 h 294618"/>
                <a:gd name="connsiteX61" fmla="*/ 229578 w 530875"/>
                <a:gd name="connsiteY61" fmla="*/ 121577 h 294618"/>
                <a:gd name="connsiteX62" fmla="*/ 229578 w 530875"/>
                <a:gd name="connsiteY62" fmla="*/ 191875 h 294618"/>
                <a:gd name="connsiteX63" fmla="*/ 310099 w 530875"/>
                <a:gd name="connsiteY63" fmla="*/ 191875 h 294618"/>
                <a:gd name="connsiteX64" fmla="*/ 328263 w 530875"/>
                <a:gd name="connsiteY64" fmla="*/ 191875 h 294618"/>
                <a:gd name="connsiteX65" fmla="*/ 328263 w 530875"/>
                <a:gd name="connsiteY65" fmla="*/ 153835 h 294618"/>
                <a:gd name="connsiteX66" fmla="*/ 355228 w 530875"/>
                <a:gd name="connsiteY66" fmla="*/ 191875 h 294618"/>
                <a:gd name="connsiteX67" fmla="*/ 377886 w 530875"/>
                <a:gd name="connsiteY67" fmla="*/ 191875 h 294618"/>
                <a:gd name="connsiteX68" fmla="*/ 348299 w 530875"/>
                <a:gd name="connsiteY68" fmla="*/ 152530 h 294618"/>
                <a:gd name="connsiteX69" fmla="*/ 374516 w 530875"/>
                <a:gd name="connsiteY69" fmla="*/ 121577 h 294618"/>
                <a:gd name="connsiteX70" fmla="*/ 352794 w 530875"/>
                <a:gd name="connsiteY70" fmla="*/ 121577 h 294618"/>
                <a:gd name="connsiteX71" fmla="*/ 328263 w 530875"/>
                <a:gd name="connsiteY71" fmla="*/ 151971 h 294618"/>
                <a:gd name="connsiteX72" fmla="*/ 328263 w 530875"/>
                <a:gd name="connsiteY72" fmla="*/ 94539 h 294618"/>
                <a:gd name="connsiteX73" fmla="*/ 310099 w 530875"/>
                <a:gd name="connsiteY73" fmla="*/ 94539 h 294618"/>
                <a:gd name="connsiteX74" fmla="*/ 310099 w 530875"/>
                <a:gd name="connsiteY74" fmla="*/ 191875 h 294618"/>
                <a:gd name="connsiteX75" fmla="*/ 455598 w 530875"/>
                <a:gd name="connsiteY75" fmla="*/ 191875 h 294618"/>
                <a:gd name="connsiteX76" fmla="*/ 473762 w 530875"/>
                <a:gd name="connsiteY76" fmla="*/ 191875 h 294618"/>
                <a:gd name="connsiteX77" fmla="*/ 473762 w 530875"/>
                <a:gd name="connsiteY77" fmla="*/ 94539 h 294618"/>
                <a:gd name="connsiteX78" fmla="*/ 455598 w 530875"/>
                <a:gd name="connsiteY78" fmla="*/ 94539 h 294618"/>
                <a:gd name="connsiteX79" fmla="*/ 455598 w 530875"/>
                <a:gd name="connsiteY79" fmla="*/ 191875 h 294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</a:cxnLst>
              <a:rect l="l" t="t" r="r" b="b"/>
              <a:pathLst>
                <a:path w="530875" h="294618">
                  <a:moveTo>
                    <a:pt x="265344" y="0"/>
                  </a:moveTo>
                  <a:cubicBezTo>
                    <a:pt x="411967" y="0"/>
                    <a:pt x="530876" y="66009"/>
                    <a:pt x="530876" y="147309"/>
                  </a:cubicBezTo>
                  <a:cubicBezTo>
                    <a:pt x="530876" y="228609"/>
                    <a:pt x="411967" y="294618"/>
                    <a:pt x="265532" y="294618"/>
                  </a:cubicBezTo>
                  <a:cubicBezTo>
                    <a:pt x="118909" y="294618"/>
                    <a:pt x="0" y="228609"/>
                    <a:pt x="0" y="147309"/>
                  </a:cubicBezTo>
                  <a:cubicBezTo>
                    <a:pt x="0" y="66009"/>
                    <a:pt x="118909" y="0"/>
                    <a:pt x="265344" y="0"/>
                  </a:cubicBezTo>
                  <a:close/>
                  <a:moveTo>
                    <a:pt x="265344" y="13239"/>
                  </a:moveTo>
                  <a:cubicBezTo>
                    <a:pt x="126399" y="13239"/>
                    <a:pt x="13483" y="73468"/>
                    <a:pt x="13483" y="147309"/>
                  </a:cubicBezTo>
                  <a:cubicBezTo>
                    <a:pt x="13483" y="221150"/>
                    <a:pt x="126399" y="281192"/>
                    <a:pt x="265532" y="281192"/>
                  </a:cubicBezTo>
                  <a:cubicBezTo>
                    <a:pt x="404664" y="281192"/>
                    <a:pt x="517580" y="221150"/>
                    <a:pt x="517580" y="147309"/>
                  </a:cubicBezTo>
                  <a:cubicBezTo>
                    <a:pt x="517393" y="73468"/>
                    <a:pt x="404477" y="13239"/>
                    <a:pt x="265344" y="13239"/>
                  </a:cubicBezTo>
                  <a:close/>
                  <a:moveTo>
                    <a:pt x="218717" y="161481"/>
                  </a:moveTo>
                  <a:lnTo>
                    <a:pt x="166472" y="161481"/>
                  </a:lnTo>
                  <a:cubicBezTo>
                    <a:pt x="167034" y="174347"/>
                    <a:pt x="174337" y="180314"/>
                    <a:pt x="185011" y="180314"/>
                  </a:cubicBezTo>
                  <a:cubicBezTo>
                    <a:pt x="193063" y="180314"/>
                    <a:pt x="198493" y="175838"/>
                    <a:pt x="199991" y="171177"/>
                  </a:cubicBezTo>
                  <a:lnTo>
                    <a:pt x="217032" y="171177"/>
                  </a:lnTo>
                  <a:cubicBezTo>
                    <a:pt x="212538" y="186654"/>
                    <a:pt x="199991" y="193926"/>
                    <a:pt x="184262" y="193926"/>
                  </a:cubicBezTo>
                  <a:cubicBezTo>
                    <a:pt x="161978" y="193926"/>
                    <a:pt x="148121" y="178635"/>
                    <a:pt x="148121" y="157005"/>
                  </a:cubicBezTo>
                  <a:cubicBezTo>
                    <a:pt x="148121" y="135935"/>
                    <a:pt x="162727" y="119898"/>
                    <a:pt x="184262" y="119898"/>
                  </a:cubicBezTo>
                  <a:cubicBezTo>
                    <a:pt x="208605" y="119712"/>
                    <a:pt x="220215" y="139850"/>
                    <a:pt x="218717" y="161481"/>
                  </a:cubicBezTo>
                  <a:close/>
                  <a:moveTo>
                    <a:pt x="183887" y="132951"/>
                  </a:moveTo>
                  <a:cubicBezTo>
                    <a:pt x="173026" y="132951"/>
                    <a:pt x="167408" y="140223"/>
                    <a:pt x="166659" y="149360"/>
                  </a:cubicBezTo>
                  <a:lnTo>
                    <a:pt x="200553" y="149360"/>
                  </a:lnTo>
                  <a:cubicBezTo>
                    <a:pt x="199242" y="139664"/>
                    <a:pt x="195123" y="132951"/>
                    <a:pt x="183887" y="132951"/>
                  </a:cubicBezTo>
                  <a:close/>
                  <a:moveTo>
                    <a:pt x="444924" y="161481"/>
                  </a:moveTo>
                  <a:lnTo>
                    <a:pt x="392680" y="161481"/>
                  </a:lnTo>
                  <a:cubicBezTo>
                    <a:pt x="393241" y="174347"/>
                    <a:pt x="400544" y="180314"/>
                    <a:pt x="411218" y="180314"/>
                  </a:cubicBezTo>
                  <a:cubicBezTo>
                    <a:pt x="419270" y="180314"/>
                    <a:pt x="424701" y="175838"/>
                    <a:pt x="426199" y="171177"/>
                  </a:cubicBezTo>
                  <a:lnTo>
                    <a:pt x="443239" y="171177"/>
                  </a:lnTo>
                  <a:cubicBezTo>
                    <a:pt x="438932" y="186654"/>
                    <a:pt x="426199" y="193926"/>
                    <a:pt x="410469" y="193926"/>
                  </a:cubicBezTo>
                  <a:cubicBezTo>
                    <a:pt x="388185" y="193926"/>
                    <a:pt x="374328" y="178635"/>
                    <a:pt x="374328" y="157005"/>
                  </a:cubicBezTo>
                  <a:cubicBezTo>
                    <a:pt x="374328" y="135935"/>
                    <a:pt x="388934" y="119898"/>
                    <a:pt x="410469" y="119898"/>
                  </a:cubicBezTo>
                  <a:cubicBezTo>
                    <a:pt x="434625" y="119712"/>
                    <a:pt x="446235" y="139850"/>
                    <a:pt x="444924" y="161481"/>
                  </a:cubicBezTo>
                  <a:close/>
                  <a:moveTo>
                    <a:pt x="410094" y="132951"/>
                  </a:moveTo>
                  <a:cubicBezTo>
                    <a:pt x="399234" y="132951"/>
                    <a:pt x="393616" y="140223"/>
                    <a:pt x="392867" y="149360"/>
                  </a:cubicBezTo>
                  <a:lnTo>
                    <a:pt x="426760" y="149360"/>
                  </a:lnTo>
                  <a:cubicBezTo>
                    <a:pt x="425450" y="139664"/>
                    <a:pt x="421330" y="132951"/>
                    <a:pt x="410094" y="132951"/>
                  </a:cubicBezTo>
                  <a:close/>
                  <a:moveTo>
                    <a:pt x="56926" y="191875"/>
                  </a:moveTo>
                  <a:lnTo>
                    <a:pt x="76401" y="191875"/>
                  </a:lnTo>
                  <a:lnTo>
                    <a:pt x="76401" y="150106"/>
                  </a:lnTo>
                  <a:lnTo>
                    <a:pt x="118347" y="150106"/>
                  </a:lnTo>
                  <a:lnTo>
                    <a:pt x="118347" y="192061"/>
                  </a:lnTo>
                  <a:lnTo>
                    <a:pt x="137822" y="192061"/>
                  </a:lnTo>
                  <a:lnTo>
                    <a:pt x="137822" y="94539"/>
                  </a:lnTo>
                  <a:lnTo>
                    <a:pt x="118347" y="94539"/>
                  </a:lnTo>
                  <a:lnTo>
                    <a:pt x="118347" y="134443"/>
                  </a:lnTo>
                  <a:lnTo>
                    <a:pt x="76401" y="134443"/>
                  </a:lnTo>
                  <a:lnTo>
                    <a:pt x="76401" y="94539"/>
                  </a:lnTo>
                  <a:lnTo>
                    <a:pt x="56926" y="94539"/>
                  </a:lnTo>
                  <a:lnTo>
                    <a:pt x="56926" y="191875"/>
                  </a:lnTo>
                  <a:close/>
                  <a:moveTo>
                    <a:pt x="229578" y="191875"/>
                  </a:moveTo>
                  <a:lnTo>
                    <a:pt x="247742" y="191875"/>
                  </a:lnTo>
                  <a:lnTo>
                    <a:pt x="247742" y="153835"/>
                  </a:lnTo>
                  <a:cubicBezTo>
                    <a:pt x="247742" y="139477"/>
                    <a:pt x="252798" y="133697"/>
                    <a:pt x="263284" y="133697"/>
                  </a:cubicBezTo>
                  <a:cubicBezTo>
                    <a:pt x="272273" y="133697"/>
                    <a:pt x="276392" y="139477"/>
                    <a:pt x="276392" y="151038"/>
                  </a:cubicBezTo>
                  <a:lnTo>
                    <a:pt x="276392" y="191875"/>
                  </a:lnTo>
                  <a:lnTo>
                    <a:pt x="294556" y="191875"/>
                  </a:lnTo>
                  <a:lnTo>
                    <a:pt x="294556" y="148614"/>
                  </a:lnTo>
                  <a:cubicBezTo>
                    <a:pt x="294556" y="131273"/>
                    <a:pt x="289313" y="119712"/>
                    <a:pt x="268715" y="119712"/>
                  </a:cubicBezTo>
                  <a:cubicBezTo>
                    <a:pt x="260476" y="119712"/>
                    <a:pt x="252049" y="123441"/>
                    <a:pt x="247180" y="131459"/>
                  </a:cubicBezTo>
                  <a:lnTo>
                    <a:pt x="246806" y="131459"/>
                  </a:lnTo>
                  <a:lnTo>
                    <a:pt x="246806" y="121577"/>
                  </a:lnTo>
                  <a:lnTo>
                    <a:pt x="229578" y="121577"/>
                  </a:lnTo>
                  <a:lnTo>
                    <a:pt x="229578" y="191875"/>
                  </a:lnTo>
                  <a:close/>
                  <a:moveTo>
                    <a:pt x="310099" y="191875"/>
                  </a:moveTo>
                  <a:lnTo>
                    <a:pt x="328263" y="191875"/>
                  </a:lnTo>
                  <a:lnTo>
                    <a:pt x="328263" y="153835"/>
                  </a:lnTo>
                  <a:lnTo>
                    <a:pt x="355228" y="191875"/>
                  </a:lnTo>
                  <a:lnTo>
                    <a:pt x="377886" y="191875"/>
                  </a:lnTo>
                  <a:lnTo>
                    <a:pt x="348299" y="152530"/>
                  </a:lnTo>
                  <a:lnTo>
                    <a:pt x="374516" y="121577"/>
                  </a:lnTo>
                  <a:lnTo>
                    <a:pt x="352794" y="121577"/>
                  </a:lnTo>
                  <a:lnTo>
                    <a:pt x="328263" y="151971"/>
                  </a:lnTo>
                  <a:lnTo>
                    <a:pt x="328263" y="94539"/>
                  </a:lnTo>
                  <a:lnTo>
                    <a:pt x="310099" y="94539"/>
                  </a:lnTo>
                  <a:lnTo>
                    <a:pt x="310099" y="191875"/>
                  </a:lnTo>
                  <a:close/>
                  <a:moveTo>
                    <a:pt x="455598" y="191875"/>
                  </a:moveTo>
                  <a:lnTo>
                    <a:pt x="473762" y="191875"/>
                  </a:lnTo>
                  <a:lnTo>
                    <a:pt x="473762" y="94539"/>
                  </a:lnTo>
                  <a:lnTo>
                    <a:pt x="455598" y="94539"/>
                  </a:lnTo>
                  <a:lnTo>
                    <a:pt x="455598" y="191875"/>
                  </a:lnTo>
                  <a:close/>
                </a:path>
              </a:pathLst>
            </a:custGeom>
            <a:solidFill>
              <a:srgbClr val="ED1C24"/>
            </a:solidFill>
            <a:ln w="18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23332312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/ multiple images B (shor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Bildplatzhalter 2">
            <a:extLst>
              <a:ext uri="{FF2B5EF4-FFF2-40B4-BE49-F238E27FC236}">
                <a16:creationId xmlns:a16="http://schemas.microsoft.com/office/drawing/2014/main" xmlns="" id="{4DFD344D-A804-0A41-B65B-EAD065CF9C1E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0"/>
            <a:ext cx="3606724" cy="1543050"/>
          </a:xfrm>
          <a:solidFill>
            <a:schemeClr val="bg2"/>
          </a:solidFill>
          <a:ln>
            <a:noFill/>
          </a:ln>
          <a:effectLst/>
        </p:spPr>
        <p:txBody>
          <a:bodyPr wrap="square" lIns="144000" tIns="72000" rIns="90000" bIns="108000" anchor="ctr" anchorCtr="0"/>
          <a:lstStyle>
            <a:lvl1pPr marL="0" indent="0" algn="ctr">
              <a:buFont typeface="Arial" panose="020B0604020202020204" pitchFamily="34" charset="0"/>
              <a:buNone/>
              <a:defRPr lang="de-DE" sz="800" kern="1200">
                <a:solidFill>
                  <a:schemeClr val="tx1"/>
                </a:solidFill>
                <a:latin typeface="+mn-lt"/>
                <a:ea typeface="ＭＳ Ｐゴシック" pitchFamily="34" charset="-128"/>
                <a:cs typeface="Calibri" panose="020F0502020204030204" pitchFamily="34" charset="0"/>
              </a:defRPr>
            </a:lvl1pPr>
          </a:lstStyle>
          <a:p>
            <a:pPr lvl="0">
              <a:buClr>
                <a:srgbClr val="AFB4B9"/>
              </a:buClr>
            </a:pPr>
            <a:r>
              <a:rPr lang="en-US" noProof="0"/>
              <a:t>Click icon to add picture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xmlns="" id="{CCED1F65-3EED-7346-886E-B288EBCDE3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96300" y="4635197"/>
            <a:ext cx="531812" cy="399134"/>
          </a:xfrm>
          <a:prstGeom prst="rect">
            <a:avLst/>
          </a:prstGeom>
        </p:spPr>
      </p:pic>
      <p:sp>
        <p:nvSpPr>
          <p:cNvPr id="19" name="Rectangle 3">
            <a:extLst>
              <a:ext uri="{FF2B5EF4-FFF2-40B4-BE49-F238E27FC236}">
                <a16:creationId xmlns:a16="http://schemas.microsoft.com/office/drawing/2014/main" xmlns="" id="{07B67BED-B0D4-6748-B39E-93664B6AD2A4}"/>
              </a:ext>
            </a:extLst>
          </p:cNvPr>
          <p:cNvSpPr>
            <a:spLocks noGrp="1" noChangeArrowheads="1"/>
          </p:cNvSpPr>
          <p:nvPr>
            <p:ph type="ctrTitle" hasCustomPrompt="1"/>
          </p:nvPr>
        </p:nvSpPr>
        <p:spPr>
          <a:xfrm>
            <a:off x="1543792" y="3778443"/>
            <a:ext cx="6844558" cy="611879"/>
          </a:xfrm>
        </p:spPr>
        <p:txBody>
          <a:bodyPr anchor="b"/>
          <a:lstStyle>
            <a:lvl1pPr>
              <a:lnSpc>
                <a:spcPct val="75000"/>
              </a:lnSpc>
              <a:defRPr sz="4600" b="0" i="0" cap="all" baseline="0">
                <a:solidFill>
                  <a:srgbClr val="E1000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noProof="0" dirty="0"/>
              <a:t>CLICK TO ADD TITLE</a:t>
            </a:r>
          </a:p>
        </p:txBody>
      </p:sp>
      <p:sp>
        <p:nvSpPr>
          <p:cNvPr id="20" name="Rectangle 4">
            <a:extLst>
              <a:ext uri="{FF2B5EF4-FFF2-40B4-BE49-F238E27FC236}">
                <a16:creationId xmlns:a16="http://schemas.microsoft.com/office/drawing/2014/main" xmlns="" id="{20A1828E-70A0-4D4F-A7FC-348C216849FE}"/>
              </a:ext>
            </a:extLst>
          </p:cNvPr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557042" y="4518921"/>
            <a:ext cx="6831308" cy="252494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defRPr b="0" i="0">
                <a:solidFill>
                  <a:srgbClr val="5F6973"/>
                </a:solidFill>
                <a:latin typeface="Segoe UI Light" panose="020B0502040204020203" pitchFamily="34" charset="0"/>
              </a:defRPr>
            </a:lvl1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13" name="Bildplatzhalter 2">
            <a:extLst>
              <a:ext uri="{FF2B5EF4-FFF2-40B4-BE49-F238E27FC236}">
                <a16:creationId xmlns:a16="http://schemas.microsoft.com/office/drawing/2014/main" xmlns="" id="{6349858E-B2B5-CB4F-99F6-152E5E51523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690594" y="0"/>
            <a:ext cx="2679266" cy="3397351"/>
          </a:xfrm>
          <a:solidFill>
            <a:schemeClr val="bg2"/>
          </a:solidFill>
          <a:ln>
            <a:noFill/>
          </a:ln>
          <a:effectLst/>
        </p:spPr>
        <p:txBody>
          <a:bodyPr wrap="square" lIns="144000" tIns="72000" rIns="90000" bIns="108000" anchor="ctr" anchorCtr="0"/>
          <a:lstStyle>
            <a:lvl1pPr marL="0" indent="0" algn="ctr">
              <a:buFont typeface="Arial" panose="020B0604020202020204" pitchFamily="34" charset="0"/>
              <a:buNone/>
              <a:defRPr lang="de-DE" sz="800" kern="1200">
                <a:solidFill>
                  <a:schemeClr val="tx1"/>
                </a:solidFill>
                <a:latin typeface="+mn-lt"/>
                <a:ea typeface="ＭＳ Ｐゴシック" pitchFamily="34" charset="-128"/>
                <a:cs typeface="Calibri" panose="020F0502020204030204" pitchFamily="34" charset="0"/>
              </a:defRPr>
            </a:lvl1pPr>
          </a:lstStyle>
          <a:p>
            <a:pPr lvl="0">
              <a:buClr>
                <a:srgbClr val="AFB4B9"/>
              </a:buClr>
            </a:pPr>
            <a:r>
              <a:rPr lang="en-US" noProof="0"/>
              <a:t>Click icon to add picture</a:t>
            </a:r>
          </a:p>
        </p:txBody>
      </p:sp>
      <p:sp>
        <p:nvSpPr>
          <p:cNvPr id="10" name="Bildplatzhalter 2">
            <a:extLst>
              <a:ext uri="{FF2B5EF4-FFF2-40B4-BE49-F238E27FC236}">
                <a16:creationId xmlns:a16="http://schemas.microsoft.com/office/drawing/2014/main" xmlns="" id="{19DDABD2-1194-4740-B2FF-72B8FDC2EE94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0" y="1626705"/>
            <a:ext cx="3606724" cy="1770646"/>
          </a:xfrm>
          <a:solidFill>
            <a:schemeClr val="bg2"/>
          </a:solidFill>
          <a:ln>
            <a:noFill/>
          </a:ln>
          <a:effectLst/>
        </p:spPr>
        <p:txBody>
          <a:bodyPr wrap="square" lIns="144000" tIns="72000" rIns="90000" bIns="108000" anchor="ctr" anchorCtr="0"/>
          <a:lstStyle>
            <a:lvl1pPr marL="0" indent="0" algn="ctr">
              <a:buFont typeface="Arial" panose="020B0604020202020204" pitchFamily="34" charset="0"/>
              <a:buNone/>
              <a:defRPr lang="de-DE" sz="800" kern="1200">
                <a:solidFill>
                  <a:schemeClr val="tx1"/>
                </a:solidFill>
                <a:latin typeface="+mn-lt"/>
                <a:ea typeface="ＭＳ Ｐゴシック" pitchFamily="34" charset="-128"/>
                <a:cs typeface="Calibri" panose="020F0502020204030204" pitchFamily="34" charset="0"/>
              </a:defRPr>
            </a:lvl1pPr>
          </a:lstStyle>
          <a:p>
            <a:pPr lvl="0">
              <a:buClr>
                <a:srgbClr val="AFB4B9"/>
              </a:buClr>
            </a:pPr>
            <a:r>
              <a:rPr lang="en-US" noProof="0"/>
              <a:t>Click icon to add picture</a:t>
            </a:r>
          </a:p>
        </p:txBody>
      </p:sp>
      <p:grpSp>
        <p:nvGrpSpPr>
          <p:cNvPr id="11" name="Picture 10">
            <a:extLst>
              <a:ext uri="{FF2B5EF4-FFF2-40B4-BE49-F238E27FC236}">
                <a16:creationId xmlns:a16="http://schemas.microsoft.com/office/drawing/2014/main" xmlns="" id="{8DEEF982-0B24-CC44-8A7B-01FCDA323178}"/>
              </a:ext>
            </a:extLst>
          </p:cNvPr>
          <p:cNvGrpSpPr/>
          <p:nvPr userDrawn="1"/>
        </p:nvGrpSpPr>
        <p:grpSpPr>
          <a:xfrm>
            <a:off x="8501063" y="4693072"/>
            <a:ext cx="531812" cy="294618"/>
            <a:chOff x="8501063" y="4693072"/>
            <a:chExt cx="531812" cy="294618"/>
          </a:xfrm>
          <a:noFill/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xmlns="" id="{017D727A-95E7-C445-9A70-33D770F2FBF6}"/>
                </a:ext>
              </a:extLst>
            </p:cNvPr>
            <p:cNvSpPr/>
            <p:nvPr/>
          </p:nvSpPr>
          <p:spPr>
            <a:xfrm>
              <a:off x="8507617" y="4699411"/>
              <a:ext cx="517954" cy="281938"/>
            </a:xfrm>
            <a:custGeom>
              <a:avLst/>
              <a:gdLst>
                <a:gd name="connsiteX0" fmla="*/ 258790 w 517954"/>
                <a:gd name="connsiteY0" fmla="*/ 0 h 281938"/>
                <a:gd name="connsiteX1" fmla="*/ 0 w 517954"/>
                <a:gd name="connsiteY1" fmla="*/ 141156 h 281938"/>
                <a:gd name="connsiteX2" fmla="*/ 258977 w 517954"/>
                <a:gd name="connsiteY2" fmla="*/ 281938 h 281938"/>
                <a:gd name="connsiteX3" fmla="*/ 517955 w 517954"/>
                <a:gd name="connsiteY3" fmla="*/ 141156 h 281938"/>
                <a:gd name="connsiteX4" fmla="*/ 258790 w 517954"/>
                <a:gd name="connsiteY4" fmla="*/ 0 h 281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7954" h="281938">
                  <a:moveTo>
                    <a:pt x="258790" y="0"/>
                  </a:moveTo>
                  <a:cubicBezTo>
                    <a:pt x="116100" y="0"/>
                    <a:pt x="0" y="63399"/>
                    <a:pt x="0" y="141156"/>
                  </a:cubicBezTo>
                  <a:cubicBezTo>
                    <a:pt x="0" y="218912"/>
                    <a:pt x="116100" y="281938"/>
                    <a:pt x="258977" y="281938"/>
                  </a:cubicBezTo>
                  <a:cubicBezTo>
                    <a:pt x="401855" y="281938"/>
                    <a:pt x="517955" y="218726"/>
                    <a:pt x="517955" y="141156"/>
                  </a:cubicBezTo>
                  <a:cubicBezTo>
                    <a:pt x="517768" y="63399"/>
                    <a:pt x="401668" y="0"/>
                    <a:pt x="258790" y="0"/>
                  </a:cubicBezTo>
                  <a:close/>
                </a:path>
              </a:pathLst>
            </a:custGeom>
            <a:solidFill>
              <a:srgbClr val="FFFFFF"/>
            </a:solidFill>
            <a:ln w="18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xmlns="" id="{F814F01B-8490-894D-BAA0-FD638A4E06DD}"/>
                </a:ext>
              </a:extLst>
            </p:cNvPr>
            <p:cNvSpPr/>
            <p:nvPr/>
          </p:nvSpPr>
          <p:spPr>
            <a:xfrm>
              <a:off x="8501063" y="4693072"/>
              <a:ext cx="530875" cy="294618"/>
            </a:xfrm>
            <a:custGeom>
              <a:avLst/>
              <a:gdLst>
                <a:gd name="connsiteX0" fmla="*/ 265344 w 530875"/>
                <a:gd name="connsiteY0" fmla="*/ 0 h 294618"/>
                <a:gd name="connsiteX1" fmla="*/ 530876 w 530875"/>
                <a:gd name="connsiteY1" fmla="*/ 147309 h 294618"/>
                <a:gd name="connsiteX2" fmla="*/ 265532 w 530875"/>
                <a:gd name="connsiteY2" fmla="*/ 294618 h 294618"/>
                <a:gd name="connsiteX3" fmla="*/ 0 w 530875"/>
                <a:gd name="connsiteY3" fmla="*/ 147309 h 294618"/>
                <a:gd name="connsiteX4" fmla="*/ 265344 w 530875"/>
                <a:gd name="connsiteY4" fmla="*/ 0 h 294618"/>
                <a:gd name="connsiteX5" fmla="*/ 265344 w 530875"/>
                <a:gd name="connsiteY5" fmla="*/ 13239 h 294618"/>
                <a:gd name="connsiteX6" fmla="*/ 13483 w 530875"/>
                <a:gd name="connsiteY6" fmla="*/ 147309 h 294618"/>
                <a:gd name="connsiteX7" fmla="*/ 265532 w 530875"/>
                <a:gd name="connsiteY7" fmla="*/ 281192 h 294618"/>
                <a:gd name="connsiteX8" fmla="*/ 517580 w 530875"/>
                <a:gd name="connsiteY8" fmla="*/ 147309 h 294618"/>
                <a:gd name="connsiteX9" fmla="*/ 265344 w 530875"/>
                <a:gd name="connsiteY9" fmla="*/ 13239 h 294618"/>
                <a:gd name="connsiteX10" fmla="*/ 218717 w 530875"/>
                <a:gd name="connsiteY10" fmla="*/ 161481 h 294618"/>
                <a:gd name="connsiteX11" fmla="*/ 166472 w 530875"/>
                <a:gd name="connsiteY11" fmla="*/ 161481 h 294618"/>
                <a:gd name="connsiteX12" fmla="*/ 185011 w 530875"/>
                <a:gd name="connsiteY12" fmla="*/ 180314 h 294618"/>
                <a:gd name="connsiteX13" fmla="*/ 199991 w 530875"/>
                <a:gd name="connsiteY13" fmla="*/ 171177 h 294618"/>
                <a:gd name="connsiteX14" fmla="*/ 217032 w 530875"/>
                <a:gd name="connsiteY14" fmla="*/ 171177 h 294618"/>
                <a:gd name="connsiteX15" fmla="*/ 184262 w 530875"/>
                <a:gd name="connsiteY15" fmla="*/ 193926 h 294618"/>
                <a:gd name="connsiteX16" fmla="*/ 148121 w 530875"/>
                <a:gd name="connsiteY16" fmla="*/ 157005 h 294618"/>
                <a:gd name="connsiteX17" fmla="*/ 184262 w 530875"/>
                <a:gd name="connsiteY17" fmla="*/ 119898 h 294618"/>
                <a:gd name="connsiteX18" fmla="*/ 218717 w 530875"/>
                <a:gd name="connsiteY18" fmla="*/ 161481 h 294618"/>
                <a:gd name="connsiteX19" fmla="*/ 183887 w 530875"/>
                <a:gd name="connsiteY19" fmla="*/ 132951 h 294618"/>
                <a:gd name="connsiteX20" fmla="*/ 166659 w 530875"/>
                <a:gd name="connsiteY20" fmla="*/ 149360 h 294618"/>
                <a:gd name="connsiteX21" fmla="*/ 200553 w 530875"/>
                <a:gd name="connsiteY21" fmla="*/ 149360 h 294618"/>
                <a:gd name="connsiteX22" fmla="*/ 183887 w 530875"/>
                <a:gd name="connsiteY22" fmla="*/ 132951 h 294618"/>
                <a:gd name="connsiteX23" fmla="*/ 444924 w 530875"/>
                <a:gd name="connsiteY23" fmla="*/ 161481 h 294618"/>
                <a:gd name="connsiteX24" fmla="*/ 392680 w 530875"/>
                <a:gd name="connsiteY24" fmla="*/ 161481 h 294618"/>
                <a:gd name="connsiteX25" fmla="*/ 411218 w 530875"/>
                <a:gd name="connsiteY25" fmla="*/ 180314 h 294618"/>
                <a:gd name="connsiteX26" fmla="*/ 426199 w 530875"/>
                <a:gd name="connsiteY26" fmla="*/ 171177 h 294618"/>
                <a:gd name="connsiteX27" fmla="*/ 443239 w 530875"/>
                <a:gd name="connsiteY27" fmla="*/ 171177 h 294618"/>
                <a:gd name="connsiteX28" fmla="*/ 410469 w 530875"/>
                <a:gd name="connsiteY28" fmla="*/ 193926 h 294618"/>
                <a:gd name="connsiteX29" fmla="*/ 374328 w 530875"/>
                <a:gd name="connsiteY29" fmla="*/ 157005 h 294618"/>
                <a:gd name="connsiteX30" fmla="*/ 410469 w 530875"/>
                <a:gd name="connsiteY30" fmla="*/ 119898 h 294618"/>
                <a:gd name="connsiteX31" fmla="*/ 444924 w 530875"/>
                <a:gd name="connsiteY31" fmla="*/ 161481 h 294618"/>
                <a:gd name="connsiteX32" fmla="*/ 410094 w 530875"/>
                <a:gd name="connsiteY32" fmla="*/ 132951 h 294618"/>
                <a:gd name="connsiteX33" fmla="*/ 392867 w 530875"/>
                <a:gd name="connsiteY33" fmla="*/ 149360 h 294618"/>
                <a:gd name="connsiteX34" fmla="*/ 426760 w 530875"/>
                <a:gd name="connsiteY34" fmla="*/ 149360 h 294618"/>
                <a:gd name="connsiteX35" fmla="*/ 410094 w 530875"/>
                <a:gd name="connsiteY35" fmla="*/ 132951 h 294618"/>
                <a:gd name="connsiteX36" fmla="*/ 56926 w 530875"/>
                <a:gd name="connsiteY36" fmla="*/ 191875 h 294618"/>
                <a:gd name="connsiteX37" fmla="*/ 76401 w 530875"/>
                <a:gd name="connsiteY37" fmla="*/ 191875 h 294618"/>
                <a:gd name="connsiteX38" fmla="*/ 76401 w 530875"/>
                <a:gd name="connsiteY38" fmla="*/ 150106 h 294618"/>
                <a:gd name="connsiteX39" fmla="*/ 118347 w 530875"/>
                <a:gd name="connsiteY39" fmla="*/ 150106 h 294618"/>
                <a:gd name="connsiteX40" fmla="*/ 118347 w 530875"/>
                <a:gd name="connsiteY40" fmla="*/ 192061 h 294618"/>
                <a:gd name="connsiteX41" fmla="*/ 137822 w 530875"/>
                <a:gd name="connsiteY41" fmla="*/ 192061 h 294618"/>
                <a:gd name="connsiteX42" fmla="*/ 137822 w 530875"/>
                <a:gd name="connsiteY42" fmla="*/ 94539 h 294618"/>
                <a:gd name="connsiteX43" fmla="*/ 118347 w 530875"/>
                <a:gd name="connsiteY43" fmla="*/ 94539 h 294618"/>
                <a:gd name="connsiteX44" fmla="*/ 118347 w 530875"/>
                <a:gd name="connsiteY44" fmla="*/ 134443 h 294618"/>
                <a:gd name="connsiteX45" fmla="*/ 76401 w 530875"/>
                <a:gd name="connsiteY45" fmla="*/ 134443 h 294618"/>
                <a:gd name="connsiteX46" fmla="*/ 76401 w 530875"/>
                <a:gd name="connsiteY46" fmla="*/ 94539 h 294618"/>
                <a:gd name="connsiteX47" fmla="*/ 56926 w 530875"/>
                <a:gd name="connsiteY47" fmla="*/ 94539 h 294618"/>
                <a:gd name="connsiteX48" fmla="*/ 56926 w 530875"/>
                <a:gd name="connsiteY48" fmla="*/ 191875 h 294618"/>
                <a:gd name="connsiteX49" fmla="*/ 229578 w 530875"/>
                <a:gd name="connsiteY49" fmla="*/ 191875 h 294618"/>
                <a:gd name="connsiteX50" fmla="*/ 247742 w 530875"/>
                <a:gd name="connsiteY50" fmla="*/ 191875 h 294618"/>
                <a:gd name="connsiteX51" fmla="*/ 247742 w 530875"/>
                <a:gd name="connsiteY51" fmla="*/ 153835 h 294618"/>
                <a:gd name="connsiteX52" fmla="*/ 263284 w 530875"/>
                <a:gd name="connsiteY52" fmla="*/ 133697 h 294618"/>
                <a:gd name="connsiteX53" fmla="*/ 276392 w 530875"/>
                <a:gd name="connsiteY53" fmla="*/ 151038 h 294618"/>
                <a:gd name="connsiteX54" fmla="*/ 276392 w 530875"/>
                <a:gd name="connsiteY54" fmla="*/ 191875 h 294618"/>
                <a:gd name="connsiteX55" fmla="*/ 294556 w 530875"/>
                <a:gd name="connsiteY55" fmla="*/ 191875 h 294618"/>
                <a:gd name="connsiteX56" fmla="*/ 294556 w 530875"/>
                <a:gd name="connsiteY56" fmla="*/ 148614 h 294618"/>
                <a:gd name="connsiteX57" fmla="*/ 268715 w 530875"/>
                <a:gd name="connsiteY57" fmla="*/ 119712 h 294618"/>
                <a:gd name="connsiteX58" fmla="*/ 247180 w 530875"/>
                <a:gd name="connsiteY58" fmla="*/ 131459 h 294618"/>
                <a:gd name="connsiteX59" fmla="*/ 246806 w 530875"/>
                <a:gd name="connsiteY59" fmla="*/ 131459 h 294618"/>
                <a:gd name="connsiteX60" fmla="*/ 246806 w 530875"/>
                <a:gd name="connsiteY60" fmla="*/ 121577 h 294618"/>
                <a:gd name="connsiteX61" fmla="*/ 229578 w 530875"/>
                <a:gd name="connsiteY61" fmla="*/ 121577 h 294618"/>
                <a:gd name="connsiteX62" fmla="*/ 229578 w 530875"/>
                <a:gd name="connsiteY62" fmla="*/ 191875 h 294618"/>
                <a:gd name="connsiteX63" fmla="*/ 310099 w 530875"/>
                <a:gd name="connsiteY63" fmla="*/ 191875 h 294618"/>
                <a:gd name="connsiteX64" fmla="*/ 328263 w 530875"/>
                <a:gd name="connsiteY64" fmla="*/ 191875 h 294618"/>
                <a:gd name="connsiteX65" fmla="*/ 328263 w 530875"/>
                <a:gd name="connsiteY65" fmla="*/ 153835 h 294618"/>
                <a:gd name="connsiteX66" fmla="*/ 355228 w 530875"/>
                <a:gd name="connsiteY66" fmla="*/ 191875 h 294618"/>
                <a:gd name="connsiteX67" fmla="*/ 377886 w 530875"/>
                <a:gd name="connsiteY67" fmla="*/ 191875 h 294618"/>
                <a:gd name="connsiteX68" fmla="*/ 348299 w 530875"/>
                <a:gd name="connsiteY68" fmla="*/ 152530 h 294618"/>
                <a:gd name="connsiteX69" fmla="*/ 374516 w 530875"/>
                <a:gd name="connsiteY69" fmla="*/ 121577 h 294618"/>
                <a:gd name="connsiteX70" fmla="*/ 352794 w 530875"/>
                <a:gd name="connsiteY70" fmla="*/ 121577 h 294618"/>
                <a:gd name="connsiteX71" fmla="*/ 328263 w 530875"/>
                <a:gd name="connsiteY71" fmla="*/ 151971 h 294618"/>
                <a:gd name="connsiteX72" fmla="*/ 328263 w 530875"/>
                <a:gd name="connsiteY72" fmla="*/ 94539 h 294618"/>
                <a:gd name="connsiteX73" fmla="*/ 310099 w 530875"/>
                <a:gd name="connsiteY73" fmla="*/ 94539 h 294618"/>
                <a:gd name="connsiteX74" fmla="*/ 310099 w 530875"/>
                <a:gd name="connsiteY74" fmla="*/ 191875 h 294618"/>
                <a:gd name="connsiteX75" fmla="*/ 455598 w 530875"/>
                <a:gd name="connsiteY75" fmla="*/ 191875 h 294618"/>
                <a:gd name="connsiteX76" fmla="*/ 473762 w 530875"/>
                <a:gd name="connsiteY76" fmla="*/ 191875 h 294618"/>
                <a:gd name="connsiteX77" fmla="*/ 473762 w 530875"/>
                <a:gd name="connsiteY77" fmla="*/ 94539 h 294618"/>
                <a:gd name="connsiteX78" fmla="*/ 455598 w 530875"/>
                <a:gd name="connsiteY78" fmla="*/ 94539 h 294618"/>
                <a:gd name="connsiteX79" fmla="*/ 455598 w 530875"/>
                <a:gd name="connsiteY79" fmla="*/ 191875 h 294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</a:cxnLst>
              <a:rect l="l" t="t" r="r" b="b"/>
              <a:pathLst>
                <a:path w="530875" h="294618">
                  <a:moveTo>
                    <a:pt x="265344" y="0"/>
                  </a:moveTo>
                  <a:cubicBezTo>
                    <a:pt x="411967" y="0"/>
                    <a:pt x="530876" y="66009"/>
                    <a:pt x="530876" y="147309"/>
                  </a:cubicBezTo>
                  <a:cubicBezTo>
                    <a:pt x="530876" y="228609"/>
                    <a:pt x="411967" y="294618"/>
                    <a:pt x="265532" y="294618"/>
                  </a:cubicBezTo>
                  <a:cubicBezTo>
                    <a:pt x="118909" y="294618"/>
                    <a:pt x="0" y="228609"/>
                    <a:pt x="0" y="147309"/>
                  </a:cubicBezTo>
                  <a:cubicBezTo>
                    <a:pt x="0" y="66009"/>
                    <a:pt x="118909" y="0"/>
                    <a:pt x="265344" y="0"/>
                  </a:cubicBezTo>
                  <a:close/>
                  <a:moveTo>
                    <a:pt x="265344" y="13239"/>
                  </a:moveTo>
                  <a:cubicBezTo>
                    <a:pt x="126399" y="13239"/>
                    <a:pt x="13483" y="73468"/>
                    <a:pt x="13483" y="147309"/>
                  </a:cubicBezTo>
                  <a:cubicBezTo>
                    <a:pt x="13483" y="221150"/>
                    <a:pt x="126399" y="281192"/>
                    <a:pt x="265532" y="281192"/>
                  </a:cubicBezTo>
                  <a:cubicBezTo>
                    <a:pt x="404664" y="281192"/>
                    <a:pt x="517580" y="221150"/>
                    <a:pt x="517580" y="147309"/>
                  </a:cubicBezTo>
                  <a:cubicBezTo>
                    <a:pt x="517393" y="73468"/>
                    <a:pt x="404477" y="13239"/>
                    <a:pt x="265344" y="13239"/>
                  </a:cubicBezTo>
                  <a:close/>
                  <a:moveTo>
                    <a:pt x="218717" y="161481"/>
                  </a:moveTo>
                  <a:lnTo>
                    <a:pt x="166472" y="161481"/>
                  </a:lnTo>
                  <a:cubicBezTo>
                    <a:pt x="167034" y="174347"/>
                    <a:pt x="174337" y="180314"/>
                    <a:pt x="185011" y="180314"/>
                  </a:cubicBezTo>
                  <a:cubicBezTo>
                    <a:pt x="193063" y="180314"/>
                    <a:pt x="198493" y="175838"/>
                    <a:pt x="199991" y="171177"/>
                  </a:cubicBezTo>
                  <a:lnTo>
                    <a:pt x="217032" y="171177"/>
                  </a:lnTo>
                  <a:cubicBezTo>
                    <a:pt x="212538" y="186654"/>
                    <a:pt x="199991" y="193926"/>
                    <a:pt x="184262" y="193926"/>
                  </a:cubicBezTo>
                  <a:cubicBezTo>
                    <a:pt x="161978" y="193926"/>
                    <a:pt x="148121" y="178635"/>
                    <a:pt x="148121" y="157005"/>
                  </a:cubicBezTo>
                  <a:cubicBezTo>
                    <a:pt x="148121" y="135935"/>
                    <a:pt x="162727" y="119898"/>
                    <a:pt x="184262" y="119898"/>
                  </a:cubicBezTo>
                  <a:cubicBezTo>
                    <a:pt x="208605" y="119712"/>
                    <a:pt x="220215" y="139850"/>
                    <a:pt x="218717" y="161481"/>
                  </a:cubicBezTo>
                  <a:close/>
                  <a:moveTo>
                    <a:pt x="183887" y="132951"/>
                  </a:moveTo>
                  <a:cubicBezTo>
                    <a:pt x="173026" y="132951"/>
                    <a:pt x="167408" y="140223"/>
                    <a:pt x="166659" y="149360"/>
                  </a:cubicBezTo>
                  <a:lnTo>
                    <a:pt x="200553" y="149360"/>
                  </a:lnTo>
                  <a:cubicBezTo>
                    <a:pt x="199242" y="139664"/>
                    <a:pt x="195123" y="132951"/>
                    <a:pt x="183887" y="132951"/>
                  </a:cubicBezTo>
                  <a:close/>
                  <a:moveTo>
                    <a:pt x="444924" y="161481"/>
                  </a:moveTo>
                  <a:lnTo>
                    <a:pt x="392680" y="161481"/>
                  </a:lnTo>
                  <a:cubicBezTo>
                    <a:pt x="393241" y="174347"/>
                    <a:pt x="400544" y="180314"/>
                    <a:pt x="411218" y="180314"/>
                  </a:cubicBezTo>
                  <a:cubicBezTo>
                    <a:pt x="419270" y="180314"/>
                    <a:pt x="424701" y="175838"/>
                    <a:pt x="426199" y="171177"/>
                  </a:cubicBezTo>
                  <a:lnTo>
                    <a:pt x="443239" y="171177"/>
                  </a:lnTo>
                  <a:cubicBezTo>
                    <a:pt x="438932" y="186654"/>
                    <a:pt x="426199" y="193926"/>
                    <a:pt x="410469" y="193926"/>
                  </a:cubicBezTo>
                  <a:cubicBezTo>
                    <a:pt x="388185" y="193926"/>
                    <a:pt x="374328" y="178635"/>
                    <a:pt x="374328" y="157005"/>
                  </a:cubicBezTo>
                  <a:cubicBezTo>
                    <a:pt x="374328" y="135935"/>
                    <a:pt x="388934" y="119898"/>
                    <a:pt x="410469" y="119898"/>
                  </a:cubicBezTo>
                  <a:cubicBezTo>
                    <a:pt x="434625" y="119712"/>
                    <a:pt x="446235" y="139850"/>
                    <a:pt x="444924" y="161481"/>
                  </a:cubicBezTo>
                  <a:close/>
                  <a:moveTo>
                    <a:pt x="410094" y="132951"/>
                  </a:moveTo>
                  <a:cubicBezTo>
                    <a:pt x="399234" y="132951"/>
                    <a:pt x="393616" y="140223"/>
                    <a:pt x="392867" y="149360"/>
                  </a:cubicBezTo>
                  <a:lnTo>
                    <a:pt x="426760" y="149360"/>
                  </a:lnTo>
                  <a:cubicBezTo>
                    <a:pt x="425450" y="139664"/>
                    <a:pt x="421330" y="132951"/>
                    <a:pt x="410094" y="132951"/>
                  </a:cubicBezTo>
                  <a:close/>
                  <a:moveTo>
                    <a:pt x="56926" y="191875"/>
                  </a:moveTo>
                  <a:lnTo>
                    <a:pt x="76401" y="191875"/>
                  </a:lnTo>
                  <a:lnTo>
                    <a:pt x="76401" y="150106"/>
                  </a:lnTo>
                  <a:lnTo>
                    <a:pt x="118347" y="150106"/>
                  </a:lnTo>
                  <a:lnTo>
                    <a:pt x="118347" y="192061"/>
                  </a:lnTo>
                  <a:lnTo>
                    <a:pt x="137822" y="192061"/>
                  </a:lnTo>
                  <a:lnTo>
                    <a:pt x="137822" y="94539"/>
                  </a:lnTo>
                  <a:lnTo>
                    <a:pt x="118347" y="94539"/>
                  </a:lnTo>
                  <a:lnTo>
                    <a:pt x="118347" y="134443"/>
                  </a:lnTo>
                  <a:lnTo>
                    <a:pt x="76401" y="134443"/>
                  </a:lnTo>
                  <a:lnTo>
                    <a:pt x="76401" y="94539"/>
                  </a:lnTo>
                  <a:lnTo>
                    <a:pt x="56926" y="94539"/>
                  </a:lnTo>
                  <a:lnTo>
                    <a:pt x="56926" y="191875"/>
                  </a:lnTo>
                  <a:close/>
                  <a:moveTo>
                    <a:pt x="229578" y="191875"/>
                  </a:moveTo>
                  <a:lnTo>
                    <a:pt x="247742" y="191875"/>
                  </a:lnTo>
                  <a:lnTo>
                    <a:pt x="247742" y="153835"/>
                  </a:lnTo>
                  <a:cubicBezTo>
                    <a:pt x="247742" y="139477"/>
                    <a:pt x="252798" y="133697"/>
                    <a:pt x="263284" y="133697"/>
                  </a:cubicBezTo>
                  <a:cubicBezTo>
                    <a:pt x="272273" y="133697"/>
                    <a:pt x="276392" y="139477"/>
                    <a:pt x="276392" y="151038"/>
                  </a:cubicBezTo>
                  <a:lnTo>
                    <a:pt x="276392" y="191875"/>
                  </a:lnTo>
                  <a:lnTo>
                    <a:pt x="294556" y="191875"/>
                  </a:lnTo>
                  <a:lnTo>
                    <a:pt x="294556" y="148614"/>
                  </a:lnTo>
                  <a:cubicBezTo>
                    <a:pt x="294556" y="131273"/>
                    <a:pt x="289313" y="119712"/>
                    <a:pt x="268715" y="119712"/>
                  </a:cubicBezTo>
                  <a:cubicBezTo>
                    <a:pt x="260476" y="119712"/>
                    <a:pt x="252049" y="123441"/>
                    <a:pt x="247180" y="131459"/>
                  </a:cubicBezTo>
                  <a:lnTo>
                    <a:pt x="246806" y="131459"/>
                  </a:lnTo>
                  <a:lnTo>
                    <a:pt x="246806" y="121577"/>
                  </a:lnTo>
                  <a:lnTo>
                    <a:pt x="229578" y="121577"/>
                  </a:lnTo>
                  <a:lnTo>
                    <a:pt x="229578" y="191875"/>
                  </a:lnTo>
                  <a:close/>
                  <a:moveTo>
                    <a:pt x="310099" y="191875"/>
                  </a:moveTo>
                  <a:lnTo>
                    <a:pt x="328263" y="191875"/>
                  </a:lnTo>
                  <a:lnTo>
                    <a:pt x="328263" y="153835"/>
                  </a:lnTo>
                  <a:lnTo>
                    <a:pt x="355228" y="191875"/>
                  </a:lnTo>
                  <a:lnTo>
                    <a:pt x="377886" y="191875"/>
                  </a:lnTo>
                  <a:lnTo>
                    <a:pt x="348299" y="152530"/>
                  </a:lnTo>
                  <a:lnTo>
                    <a:pt x="374516" y="121577"/>
                  </a:lnTo>
                  <a:lnTo>
                    <a:pt x="352794" y="121577"/>
                  </a:lnTo>
                  <a:lnTo>
                    <a:pt x="328263" y="151971"/>
                  </a:lnTo>
                  <a:lnTo>
                    <a:pt x="328263" y="94539"/>
                  </a:lnTo>
                  <a:lnTo>
                    <a:pt x="310099" y="94539"/>
                  </a:lnTo>
                  <a:lnTo>
                    <a:pt x="310099" y="191875"/>
                  </a:lnTo>
                  <a:close/>
                  <a:moveTo>
                    <a:pt x="455598" y="191875"/>
                  </a:moveTo>
                  <a:lnTo>
                    <a:pt x="473762" y="191875"/>
                  </a:lnTo>
                  <a:lnTo>
                    <a:pt x="473762" y="94539"/>
                  </a:lnTo>
                  <a:lnTo>
                    <a:pt x="455598" y="94539"/>
                  </a:lnTo>
                  <a:lnTo>
                    <a:pt x="455598" y="191875"/>
                  </a:lnTo>
                  <a:close/>
                </a:path>
              </a:pathLst>
            </a:custGeom>
            <a:solidFill>
              <a:srgbClr val="ED1C24"/>
            </a:solidFill>
            <a:ln w="18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24549086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w/ multiple images B (shor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Bildplatzhalter 2">
            <a:extLst>
              <a:ext uri="{FF2B5EF4-FFF2-40B4-BE49-F238E27FC236}">
                <a16:creationId xmlns:a16="http://schemas.microsoft.com/office/drawing/2014/main" xmlns="" id="{4DFD344D-A804-0A41-B65B-EAD065CF9C1E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0"/>
            <a:ext cx="4688732" cy="3397350"/>
          </a:xfrm>
          <a:solidFill>
            <a:schemeClr val="bg2"/>
          </a:solidFill>
          <a:ln>
            <a:noFill/>
          </a:ln>
          <a:effectLst/>
        </p:spPr>
        <p:txBody>
          <a:bodyPr wrap="square" lIns="144000" tIns="72000" rIns="90000" bIns="108000" anchor="ctr" anchorCtr="0"/>
          <a:lstStyle>
            <a:lvl1pPr marL="0" indent="0" algn="ctr">
              <a:buFont typeface="Arial" panose="020B0604020202020204" pitchFamily="34" charset="0"/>
              <a:buNone/>
              <a:defRPr lang="de-DE" sz="800" kern="1200">
                <a:solidFill>
                  <a:schemeClr val="tx1"/>
                </a:solidFill>
                <a:latin typeface="+mn-lt"/>
                <a:ea typeface="ＭＳ Ｐゴシック" pitchFamily="34" charset="-128"/>
                <a:cs typeface="Calibri" panose="020F0502020204030204" pitchFamily="34" charset="0"/>
              </a:defRPr>
            </a:lvl1pPr>
          </a:lstStyle>
          <a:p>
            <a:pPr lvl="0">
              <a:buClr>
                <a:srgbClr val="AFB4B9"/>
              </a:buClr>
            </a:pPr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19" name="Rectangle 3">
            <a:extLst>
              <a:ext uri="{FF2B5EF4-FFF2-40B4-BE49-F238E27FC236}">
                <a16:creationId xmlns:a16="http://schemas.microsoft.com/office/drawing/2014/main" xmlns="" id="{07B67BED-B0D4-6748-B39E-93664B6AD2A4}"/>
              </a:ext>
            </a:extLst>
          </p:cNvPr>
          <p:cNvSpPr>
            <a:spLocks noGrp="1" noChangeArrowheads="1"/>
          </p:cNvSpPr>
          <p:nvPr>
            <p:ph type="ctrTitle" hasCustomPrompt="1"/>
          </p:nvPr>
        </p:nvSpPr>
        <p:spPr>
          <a:xfrm>
            <a:off x="755650" y="3778443"/>
            <a:ext cx="6844558" cy="611879"/>
          </a:xfrm>
        </p:spPr>
        <p:txBody>
          <a:bodyPr anchor="b"/>
          <a:lstStyle>
            <a:lvl1pPr>
              <a:lnSpc>
                <a:spcPct val="75000"/>
              </a:lnSpc>
              <a:defRPr sz="4600" b="0" i="0" cap="all" baseline="0">
                <a:solidFill>
                  <a:srgbClr val="E1000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noProof="0"/>
              <a:t>CLICK TO ADD TITLE</a:t>
            </a:r>
          </a:p>
        </p:txBody>
      </p:sp>
      <p:sp>
        <p:nvSpPr>
          <p:cNvPr id="20" name="Rectangle 4">
            <a:extLst>
              <a:ext uri="{FF2B5EF4-FFF2-40B4-BE49-F238E27FC236}">
                <a16:creationId xmlns:a16="http://schemas.microsoft.com/office/drawing/2014/main" xmlns="" id="{20A1828E-70A0-4D4F-A7FC-348C216849FE}"/>
              </a:ext>
            </a:extLst>
          </p:cNvPr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768900" y="4518921"/>
            <a:ext cx="6831308" cy="252494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defRPr b="0" i="0">
                <a:solidFill>
                  <a:srgbClr val="5F6973"/>
                </a:solidFill>
                <a:latin typeface="Segoe UI Light" panose="020B0502040204020203" pitchFamily="34" charset="0"/>
              </a:defRPr>
            </a:lvl1pPr>
          </a:lstStyle>
          <a:p>
            <a:pPr lvl="0"/>
            <a:r>
              <a:rPr lang="en-US" noProof="0"/>
              <a:t>Click to add subtitle</a:t>
            </a:r>
          </a:p>
        </p:txBody>
      </p:sp>
      <p:grpSp>
        <p:nvGrpSpPr>
          <p:cNvPr id="23" name="Picture 10">
            <a:extLst>
              <a:ext uri="{FF2B5EF4-FFF2-40B4-BE49-F238E27FC236}">
                <a16:creationId xmlns:a16="http://schemas.microsoft.com/office/drawing/2014/main" xmlns="" id="{AA0695EA-68EC-0541-979A-15A3548E92FE}"/>
              </a:ext>
            </a:extLst>
          </p:cNvPr>
          <p:cNvGrpSpPr/>
          <p:nvPr userDrawn="1"/>
        </p:nvGrpSpPr>
        <p:grpSpPr>
          <a:xfrm>
            <a:off x="8501063" y="4693072"/>
            <a:ext cx="531812" cy="294618"/>
            <a:chOff x="8501063" y="4693072"/>
            <a:chExt cx="531812" cy="294618"/>
          </a:xfrm>
          <a:noFill/>
        </p:grpSpPr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xmlns="" id="{23D764C3-F5D0-BD4B-A172-9C3C2981EB02}"/>
                </a:ext>
              </a:extLst>
            </p:cNvPr>
            <p:cNvSpPr/>
            <p:nvPr/>
          </p:nvSpPr>
          <p:spPr>
            <a:xfrm>
              <a:off x="8507617" y="4699411"/>
              <a:ext cx="517954" cy="281938"/>
            </a:xfrm>
            <a:custGeom>
              <a:avLst/>
              <a:gdLst>
                <a:gd name="connsiteX0" fmla="*/ 258790 w 517954"/>
                <a:gd name="connsiteY0" fmla="*/ 0 h 281938"/>
                <a:gd name="connsiteX1" fmla="*/ 0 w 517954"/>
                <a:gd name="connsiteY1" fmla="*/ 141156 h 281938"/>
                <a:gd name="connsiteX2" fmla="*/ 258977 w 517954"/>
                <a:gd name="connsiteY2" fmla="*/ 281938 h 281938"/>
                <a:gd name="connsiteX3" fmla="*/ 517955 w 517954"/>
                <a:gd name="connsiteY3" fmla="*/ 141156 h 281938"/>
                <a:gd name="connsiteX4" fmla="*/ 258790 w 517954"/>
                <a:gd name="connsiteY4" fmla="*/ 0 h 281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7954" h="281938">
                  <a:moveTo>
                    <a:pt x="258790" y="0"/>
                  </a:moveTo>
                  <a:cubicBezTo>
                    <a:pt x="116100" y="0"/>
                    <a:pt x="0" y="63399"/>
                    <a:pt x="0" y="141156"/>
                  </a:cubicBezTo>
                  <a:cubicBezTo>
                    <a:pt x="0" y="218912"/>
                    <a:pt x="116100" y="281938"/>
                    <a:pt x="258977" y="281938"/>
                  </a:cubicBezTo>
                  <a:cubicBezTo>
                    <a:pt x="401855" y="281938"/>
                    <a:pt x="517955" y="218726"/>
                    <a:pt x="517955" y="141156"/>
                  </a:cubicBezTo>
                  <a:cubicBezTo>
                    <a:pt x="517768" y="63399"/>
                    <a:pt x="401668" y="0"/>
                    <a:pt x="258790" y="0"/>
                  </a:cubicBezTo>
                  <a:close/>
                </a:path>
              </a:pathLst>
            </a:custGeom>
            <a:solidFill>
              <a:srgbClr val="FFFFFF"/>
            </a:solidFill>
            <a:ln w="18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xmlns="" id="{40AAA129-2D2B-6F42-8732-10628B563F8B}"/>
                </a:ext>
              </a:extLst>
            </p:cNvPr>
            <p:cNvSpPr/>
            <p:nvPr/>
          </p:nvSpPr>
          <p:spPr>
            <a:xfrm>
              <a:off x="8501063" y="4693072"/>
              <a:ext cx="530875" cy="294618"/>
            </a:xfrm>
            <a:custGeom>
              <a:avLst/>
              <a:gdLst>
                <a:gd name="connsiteX0" fmla="*/ 265344 w 530875"/>
                <a:gd name="connsiteY0" fmla="*/ 0 h 294618"/>
                <a:gd name="connsiteX1" fmla="*/ 530876 w 530875"/>
                <a:gd name="connsiteY1" fmla="*/ 147309 h 294618"/>
                <a:gd name="connsiteX2" fmla="*/ 265532 w 530875"/>
                <a:gd name="connsiteY2" fmla="*/ 294618 h 294618"/>
                <a:gd name="connsiteX3" fmla="*/ 0 w 530875"/>
                <a:gd name="connsiteY3" fmla="*/ 147309 h 294618"/>
                <a:gd name="connsiteX4" fmla="*/ 265344 w 530875"/>
                <a:gd name="connsiteY4" fmla="*/ 0 h 294618"/>
                <a:gd name="connsiteX5" fmla="*/ 265344 w 530875"/>
                <a:gd name="connsiteY5" fmla="*/ 13239 h 294618"/>
                <a:gd name="connsiteX6" fmla="*/ 13483 w 530875"/>
                <a:gd name="connsiteY6" fmla="*/ 147309 h 294618"/>
                <a:gd name="connsiteX7" fmla="*/ 265532 w 530875"/>
                <a:gd name="connsiteY7" fmla="*/ 281192 h 294618"/>
                <a:gd name="connsiteX8" fmla="*/ 517580 w 530875"/>
                <a:gd name="connsiteY8" fmla="*/ 147309 h 294618"/>
                <a:gd name="connsiteX9" fmla="*/ 265344 w 530875"/>
                <a:gd name="connsiteY9" fmla="*/ 13239 h 294618"/>
                <a:gd name="connsiteX10" fmla="*/ 218717 w 530875"/>
                <a:gd name="connsiteY10" fmla="*/ 161481 h 294618"/>
                <a:gd name="connsiteX11" fmla="*/ 166472 w 530875"/>
                <a:gd name="connsiteY11" fmla="*/ 161481 h 294618"/>
                <a:gd name="connsiteX12" fmla="*/ 185011 w 530875"/>
                <a:gd name="connsiteY12" fmla="*/ 180314 h 294618"/>
                <a:gd name="connsiteX13" fmla="*/ 199991 w 530875"/>
                <a:gd name="connsiteY13" fmla="*/ 171177 h 294618"/>
                <a:gd name="connsiteX14" fmla="*/ 217032 w 530875"/>
                <a:gd name="connsiteY14" fmla="*/ 171177 h 294618"/>
                <a:gd name="connsiteX15" fmla="*/ 184262 w 530875"/>
                <a:gd name="connsiteY15" fmla="*/ 193926 h 294618"/>
                <a:gd name="connsiteX16" fmla="*/ 148121 w 530875"/>
                <a:gd name="connsiteY16" fmla="*/ 157005 h 294618"/>
                <a:gd name="connsiteX17" fmla="*/ 184262 w 530875"/>
                <a:gd name="connsiteY17" fmla="*/ 119898 h 294618"/>
                <a:gd name="connsiteX18" fmla="*/ 218717 w 530875"/>
                <a:gd name="connsiteY18" fmla="*/ 161481 h 294618"/>
                <a:gd name="connsiteX19" fmla="*/ 183887 w 530875"/>
                <a:gd name="connsiteY19" fmla="*/ 132951 h 294618"/>
                <a:gd name="connsiteX20" fmla="*/ 166659 w 530875"/>
                <a:gd name="connsiteY20" fmla="*/ 149360 h 294618"/>
                <a:gd name="connsiteX21" fmla="*/ 200553 w 530875"/>
                <a:gd name="connsiteY21" fmla="*/ 149360 h 294618"/>
                <a:gd name="connsiteX22" fmla="*/ 183887 w 530875"/>
                <a:gd name="connsiteY22" fmla="*/ 132951 h 294618"/>
                <a:gd name="connsiteX23" fmla="*/ 444924 w 530875"/>
                <a:gd name="connsiteY23" fmla="*/ 161481 h 294618"/>
                <a:gd name="connsiteX24" fmla="*/ 392680 w 530875"/>
                <a:gd name="connsiteY24" fmla="*/ 161481 h 294618"/>
                <a:gd name="connsiteX25" fmla="*/ 411218 w 530875"/>
                <a:gd name="connsiteY25" fmla="*/ 180314 h 294618"/>
                <a:gd name="connsiteX26" fmla="*/ 426199 w 530875"/>
                <a:gd name="connsiteY26" fmla="*/ 171177 h 294618"/>
                <a:gd name="connsiteX27" fmla="*/ 443239 w 530875"/>
                <a:gd name="connsiteY27" fmla="*/ 171177 h 294618"/>
                <a:gd name="connsiteX28" fmla="*/ 410469 w 530875"/>
                <a:gd name="connsiteY28" fmla="*/ 193926 h 294618"/>
                <a:gd name="connsiteX29" fmla="*/ 374328 w 530875"/>
                <a:gd name="connsiteY29" fmla="*/ 157005 h 294618"/>
                <a:gd name="connsiteX30" fmla="*/ 410469 w 530875"/>
                <a:gd name="connsiteY30" fmla="*/ 119898 h 294618"/>
                <a:gd name="connsiteX31" fmla="*/ 444924 w 530875"/>
                <a:gd name="connsiteY31" fmla="*/ 161481 h 294618"/>
                <a:gd name="connsiteX32" fmla="*/ 410094 w 530875"/>
                <a:gd name="connsiteY32" fmla="*/ 132951 h 294618"/>
                <a:gd name="connsiteX33" fmla="*/ 392867 w 530875"/>
                <a:gd name="connsiteY33" fmla="*/ 149360 h 294618"/>
                <a:gd name="connsiteX34" fmla="*/ 426760 w 530875"/>
                <a:gd name="connsiteY34" fmla="*/ 149360 h 294618"/>
                <a:gd name="connsiteX35" fmla="*/ 410094 w 530875"/>
                <a:gd name="connsiteY35" fmla="*/ 132951 h 294618"/>
                <a:gd name="connsiteX36" fmla="*/ 56926 w 530875"/>
                <a:gd name="connsiteY36" fmla="*/ 191875 h 294618"/>
                <a:gd name="connsiteX37" fmla="*/ 76401 w 530875"/>
                <a:gd name="connsiteY37" fmla="*/ 191875 h 294618"/>
                <a:gd name="connsiteX38" fmla="*/ 76401 w 530875"/>
                <a:gd name="connsiteY38" fmla="*/ 150106 h 294618"/>
                <a:gd name="connsiteX39" fmla="*/ 118347 w 530875"/>
                <a:gd name="connsiteY39" fmla="*/ 150106 h 294618"/>
                <a:gd name="connsiteX40" fmla="*/ 118347 w 530875"/>
                <a:gd name="connsiteY40" fmla="*/ 192061 h 294618"/>
                <a:gd name="connsiteX41" fmla="*/ 137822 w 530875"/>
                <a:gd name="connsiteY41" fmla="*/ 192061 h 294618"/>
                <a:gd name="connsiteX42" fmla="*/ 137822 w 530875"/>
                <a:gd name="connsiteY42" fmla="*/ 94539 h 294618"/>
                <a:gd name="connsiteX43" fmla="*/ 118347 w 530875"/>
                <a:gd name="connsiteY43" fmla="*/ 94539 h 294618"/>
                <a:gd name="connsiteX44" fmla="*/ 118347 w 530875"/>
                <a:gd name="connsiteY44" fmla="*/ 134443 h 294618"/>
                <a:gd name="connsiteX45" fmla="*/ 76401 w 530875"/>
                <a:gd name="connsiteY45" fmla="*/ 134443 h 294618"/>
                <a:gd name="connsiteX46" fmla="*/ 76401 w 530875"/>
                <a:gd name="connsiteY46" fmla="*/ 94539 h 294618"/>
                <a:gd name="connsiteX47" fmla="*/ 56926 w 530875"/>
                <a:gd name="connsiteY47" fmla="*/ 94539 h 294618"/>
                <a:gd name="connsiteX48" fmla="*/ 56926 w 530875"/>
                <a:gd name="connsiteY48" fmla="*/ 191875 h 294618"/>
                <a:gd name="connsiteX49" fmla="*/ 229578 w 530875"/>
                <a:gd name="connsiteY49" fmla="*/ 191875 h 294618"/>
                <a:gd name="connsiteX50" fmla="*/ 247742 w 530875"/>
                <a:gd name="connsiteY50" fmla="*/ 191875 h 294618"/>
                <a:gd name="connsiteX51" fmla="*/ 247742 w 530875"/>
                <a:gd name="connsiteY51" fmla="*/ 153835 h 294618"/>
                <a:gd name="connsiteX52" fmla="*/ 263284 w 530875"/>
                <a:gd name="connsiteY52" fmla="*/ 133697 h 294618"/>
                <a:gd name="connsiteX53" fmla="*/ 276392 w 530875"/>
                <a:gd name="connsiteY53" fmla="*/ 151038 h 294618"/>
                <a:gd name="connsiteX54" fmla="*/ 276392 w 530875"/>
                <a:gd name="connsiteY54" fmla="*/ 191875 h 294618"/>
                <a:gd name="connsiteX55" fmla="*/ 294556 w 530875"/>
                <a:gd name="connsiteY55" fmla="*/ 191875 h 294618"/>
                <a:gd name="connsiteX56" fmla="*/ 294556 w 530875"/>
                <a:gd name="connsiteY56" fmla="*/ 148614 h 294618"/>
                <a:gd name="connsiteX57" fmla="*/ 268715 w 530875"/>
                <a:gd name="connsiteY57" fmla="*/ 119712 h 294618"/>
                <a:gd name="connsiteX58" fmla="*/ 247180 w 530875"/>
                <a:gd name="connsiteY58" fmla="*/ 131459 h 294618"/>
                <a:gd name="connsiteX59" fmla="*/ 246806 w 530875"/>
                <a:gd name="connsiteY59" fmla="*/ 131459 h 294618"/>
                <a:gd name="connsiteX60" fmla="*/ 246806 w 530875"/>
                <a:gd name="connsiteY60" fmla="*/ 121577 h 294618"/>
                <a:gd name="connsiteX61" fmla="*/ 229578 w 530875"/>
                <a:gd name="connsiteY61" fmla="*/ 121577 h 294618"/>
                <a:gd name="connsiteX62" fmla="*/ 229578 w 530875"/>
                <a:gd name="connsiteY62" fmla="*/ 191875 h 294618"/>
                <a:gd name="connsiteX63" fmla="*/ 310099 w 530875"/>
                <a:gd name="connsiteY63" fmla="*/ 191875 h 294618"/>
                <a:gd name="connsiteX64" fmla="*/ 328263 w 530875"/>
                <a:gd name="connsiteY64" fmla="*/ 191875 h 294618"/>
                <a:gd name="connsiteX65" fmla="*/ 328263 w 530875"/>
                <a:gd name="connsiteY65" fmla="*/ 153835 h 294618"/>
                <a:gd name="connsiteX66" fmla="*/ 355228 w 530875"/>
                <a:gd name="connsiteY66" fmla="*/ 191875 h 294618"/>
                <a:gd name="connsiteX67" fmla="*/ 377886 w 530875"/>
                <a:gd name="connsiteY67" fmla="*/ 191875 h 294618"/>
                <a:gd name="connsiteX68" fmla="*/ 348299 w 530875"/>
                <a:gd name="connsiteY68" fmla="*/ 152530 h 294618"/>
                <a:gd name="connsiteX69" fmla="*/ 374516 w 530875"/>
                <a:gd name="connsiteY69" fmla="*/ 121577 h 294618"/>
                <a:gd name="connsiteX70" fmla="*/ 352794 w 530875"/>
                <a:gd name="connsiteY70" fmla="*/ 121577 h 294618"/>
                <a:gd name="connsiteX71" fmla="*/ 328263 w 530875"/>
                <a:gd name="connsiteY71" fmla="*/ 151971 h 294618"/>
                <a:gd name="connsiteX72" fmla="*/ 328263 w 530875"/>
                <a:gd name="connsiteY72" fmla="*/ 94539 h 294618"/>
                <a:gd name="connsiteX73" fmla="*/ 310099 w 530875"/>
                <a:gd name="connsiteY73" fmla="*/ 94539 h 294618"/>
                <a:gd name="connsiteX74" fmla="*/ 310099 w 530875"/>
                <a:gd name="connsiteY74" fmla="*/ 191875 h 294618"/>
                <a:gd name="connsiteX75" fmla="*/ 455598 w 530875"/>
                <a:gd name="connsiteY75" fmla="*/ 191875 h 294618"/>
                <a:gd name="connsiteX76" fmla="*/ 473762 w 530875"/>
                <a:gd name="connsiteY76" fmla="*/ 191875 h 294618"/>
                <a:gd name="connsiteX77" fmla="*/ 473762 w 530875"/>
                <a:gd name="connsiteY77" fmla="*/ 94539 h 294618"/>
                <a:gd name="connsiteX78" fmla="*/ 455598 w 530875"/>
                <a:gd name="connsiteY78" fmla="*/ 94539 h 294618"/>
                <a:gd name="connsiteX79" fmla="*/ 455598 w 530875"/>
                <a:gd name="connsiteY79" fmla="*/ 191875 h 294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</a:cxnLst>
              <a:rect l="l" t="t" r="r" b="b"/>
              <a:pathLst>
                <a:path w="530875" h="294618">
                  <a:moveTo>
                    <a:pt x="265344" y="0"/>
                  </a:moveTo>
                  <a:cubicBezTo>
                    <a:pt x="411967" y="0"/>
                    <a:pt x="530876" y="66009"/>
                    <a:pt x="530876" y="147309"/>
                  </a:cubicBezTo>
                  <a:cubicBezTo>
                    <a:pt x="530876" y="228609"/>
                    <a:pt x="411967" y="294618"/>
                    <a:pt x="265532" y="294618"/>
                  </a:cubicBezTo>
                  <a:cubicBezTo>
                    <a:pt x="118909" y="294618"/>
                    <a:pt x="0" y="228609"/>
                    <a:pt x="0" y="147309"/>
                  </a:cubicBezTo>
                  <a:cubicBezTo>
                    <a:pt x="0" y="66009"/>
                    <a:pt x="118909" y="0"/>
                    <a:pt x="265344" y="0"/>
                  </a:cubicBezTo>
                  <a:close/>
                  <a:moveTo>
                    <a:pt x="265344" y="13239"/>
                  </a:moveTo>
                  <a:cubicBezTo>
                    <a:pt x="126399" y="13239"/>
                    <a:pt x="13483" y="73468"/>
                    <a:pt x="13483" y="147309"/>
                  </a:cubicBezTo>
                  <a:cubicBezTo>
                    <a:pt x="13483" y="221150"/>
                    <a:pt x="126399" y="281192"/>
                    <a:pt x="265532" y="281192"/>
                  </a:cubicBezTo>
                  <a:cubicBezTo>
                    <a:pt x="404664" y="281192"/>
                    <a:pt x="517580" y="221150"/>
                    <a:pt x="517580" y="147309"/>
                  </a:cubicBezTo>
                  <a:cubicBezTo>
                    <a:pt x="517393" y="73468"/>
                    <a:pt x="404477" y="13239"/>
                    <a:pt x="265344" y="13239"/>
                  </a:cubicBezTo>
                  <a:close/>
                  <a:moveTo>
                    <a:pt x="218717" y="161481"/>
                  </a:moveTo>
                  <a:lnTo>
                    <a:pt x="166472" y="161481"/>
                  </a:lnTo>
                  <a:cubicBezTo>
                    <a:pt x="167034" y="174347"/>
                    <a:pt x="174337" y="180314"/>
                    <a:pt x="185011" y="180314"/>
                  </a:cubicBezTo>
                  <a:cubicBezTo>
                    <a:pt x="193063" y="180314"/>
                    <a:pt x="198493" y="175838"/>
                    <a:pt x="199991" y="171177"/>
                  </a:cubicBezTo>
                  <a:lnTo>
                    <a:pt x="217032" y="171177"/>
                  </a:lnTo>
                  <a:cubicBezTo>
                    <a:pt x="212538" y="186654"/>
                    <a:pt x="199991" y="193926"/>
                    <a:pt x="184262" y="193926"/>
                  </a:cubicBezTo>
                  <a:cubicBezTo>
                    <a:pt x="161978" y="193926"/>
                    <a:pt x="148121" y="178635"/>
                    <a:pt x="148121" y="157005"/>
                  </a:cubicBezTo>
                  <a:cubicBezTo>
                    <a:pt x="148121" y="135935"/>
                    <a:pt x="162727" y="119898"/>
                    <a:pt x="184262" y="119898"/>
                  </a:cubicBezTo>
                  <a:cubicBezTo>
                    <a:pt x="208605" y="119712"/>
                    <a:pt x="220215" y="139850"/>
                    <a:pt x="218717" y="161481"/>
                  </a:cubicBezTo>
                  <a:close/>
                  <a:moveTo>
                    <a:pt x="183887" y="132951"/>
                  </a:moveTo>
                  <a:cubicBezTo>
                    <a:pt x="173026" y="132951"/>
                    <a:pt x="167408" y="140223"/>
                    <a:pt x="166659" y="149360"/>
                  </a:cubicBezTo>
                  <a:lnTo>
                    <a:pt x="200553" y="149360"/>
                  </a:lnTo>
                  <a:cubicBezTo>
                    <a:pt x="199242" y="139664"/>
                    <a:pt x="195123" y="132951"/>
                    <a:pt x="183887" y="132951"/>
                  </a:cubicBezTo>
                  <a:close/>
                  <a:moveTo>
                    <a:pt x="444924" y="161481"/>
                  </a:moveTo>
                  <a:lnTo>
                    <a:pt x="392680" y="161481"/>
                  </a:lnTo>
                  <a:cubicBezTo>
                    <a:pt x="393241" y="174347"/>
                    <a:pt x="400544" y="180314"/>
                    <a:pt x="411218" y="180314"/>
                  </a:cubicBezTo>
                  <a:cubicBezTo>
                    <a:pt x="419270" y="180314"/>
                    <a:pt x="424701" y="175838"/>
                    <a:pt x="426199" y="171177"/>
                  </a:cubicBezTo>
                  <a:lnTo>
                    <a:pt x="443239" y="171177"/>
                  </a:lnTo>
                  <a:cubicBezTo>
                    <a:pt x="438932" y="186654"/>
                    <a:pt x="426199" y="193926"/>
                    <a:pt x="410469" y="193926"/>
                  </a:cubicBezTo>
                  <a:cubicBezTo>
                    <a:pt x="388185" y="193926"/>
                    <a:pt x="374328" y="178635"/>
                    <a:pt x="374328" y="157005"/>
                  </a:cubicBezTo>
                  <a:cubicBezTo>
                    <a:pt x="374328" y="135935"/>
                    <a:pt x="388934" y="119898"/>
                    <a:pt x="410469" y="119898"/>
                  </a:cubicBezTo>
                  <a:cubicBezTo>
                    <a:pt x="434625" y="119712"/>
                    <a:pt x="446235" y="139850"/>
                    <a:pt x="444924" y="161481"/>
                  </a:cubicBezTo>
                  <a:close/>
                  <a:moveTo>
                    <a:pt x="410094" y="132951"/>
                  </a:moveTo>
                  <a:cubicBezTo>
                    <a:pt x="399234" y="132951"/>
                    <a:pt x="393616" y="140223"/>
                    <a:pt x="392867" y="149360"/>
                  </a:cubicBezTo>
                  <a:lnTo>
                    <a:pt x="426760" y="149360"/>
                  </a:lnTo>
                  <a:cubicBezTo>
                    <a:pt x="425450" y="139664"/>
                    <a:pt x="421330" y="132951"/>
                    <a:pt x="410094" y="132951"/>
                  </a:cubicBezTo>
                  <a:close/>
                  <a:moveTo>
                    <a:pt x="56926" y="191875"/>
                  </a:moveTo>
                  <a:lnTo>
                    <a:pt x="76401" y="191875"/>
                  </a:lnTo>
                  <a:lnTo>
                    <a:pt x="76401" y="150106"/>
                  </a:lnTo>
                  <a:lnTo>
                    <a:pt x="118347" y="150106"/>
                  </a:lnTo>
                  <a:lnTo>
                    <a:pt x="118347" y="192061"/>
                  </a:lnTo>
                  <a:lnTo>
                    <a:pt x="137822" y="192061"/>
                  </a:lnTo>
                  <a:lnTo>
                    <a:pt x="137822" y="94539"/>
                  </a:lnTo>
                  <a:lnTo>
                    <a:pt x="118347" y="94539"/>
                  </a:lnTo>
                  <a:lnTo>
                    <a:pt x="118347" y="134443"/>
                  </a:lnTo>
                  <a:lnTo>
                    <a:pt x="76401" y="134443"/>
                  </a:lnTo>
                  <a:lnTo>
                    <a:pt x="76401" y="94539"/>
                  </a:lnTo>
                  <a:lnTo>
                    <a:pt x="56926" y="94539"/>
                  </a:lnTo>
                  <a:lnTo>
                    <a:pt x="56926" y="191875"/>
                  </a:lnTo>
                  <a:close/>
                  <a:moveTo>
                    <a:pt x="229578" y="191875"/>
                  </a:moveTo>
                  <a:lnTo>
                    <a:pt x="247742" y="191875"/>
                  </a:lnTo>
                  <a:lnTo>
                    <a:pt x="247742" y="153835"/>
                  </a:lnTo>
                  <a:cubicBezTo>
                    <a:pt x="247742" y="139477"/>
                    <a:pt x="252798" y="133697"/>
                    <a:pt x="263284" y="133697"/>
                  </a:cubicBezTo>
                  <a:cubicBezTo>
                    <a:pt x="272273" y="133697"/>
                    <a:pt x="276392" y="139477"/>
                    <a:pt x="276392" y="151038"/>
                  </a:cubicBezTo>
                  <a:lnTo>
                    <a:pt x="276392" y="191875"/>
                  </a:lnTo>
                  <a:lnTo>
                    <a:pt x="294556" y="191875"/>
                  </a:lnTo>
                  <a:lnTo>
                    <a:pt x="294556" y="148614"/>
                  </a:lnTo>
                  <a:cubicBezTo>
                    <a:pt x="294556" y="131273"/>
                    <a:pt x="289313" y="119712"/>
                    <a:pt x="268715" y="119712"/>
                  </a:cubicBezTo>
                  <a:cubicBezTo>
                    <a:pt x="260476" y="119712"/>
                    <a:pt x="252049" y="123441"/>
                    <a:pt x="247180" y="131459"/>
                  </a:cubicBezTo>
                  <a:lnTo>
                    <a:pt x="246806" y="131459"/>
                  </a:lnTo>
                  <a:lnTo>
                    <a:pt x="246806" y="121577"/>
                  </a:lnTo>
                  <a:lnTo>
                    <a:pt x="229578" y="121577"/>
                  </a:lnTo>
                  <a:lnTo>
                    <a:pt x="229578" y="191875"/>
                  </a:lnTo>
                  <a:close/>
                  <a:moveTo>
                    <a:pt x="310099" y="191875"/>
                  </a:moveTo>
                  <a:lnTo>
                    <a:pt x="328263" y="191875"/>
                  </a:lnTo>
                  <a:lnTo>
                    <a:pt x="328263" y="153835"/>
                  </a:lnTo>
                  <a:lnTo>
                    <a:pt x="355228" y="191875"/>
                  </a:lnTo>
                  <a:lnTo>
                    <a:pt x="377886" y="191875"/>
                  </a:lnTo>
                  <a:lnTo>
                    <a:pt x="348299" y="152530"/>
                  </a:lnTo>
                  <a:lnTo>
                    <a:pt x="374516" y="121577"/>
                  </a:lnTo>
                  <a:lnTo>
                    <a:pt x="352794" y="121577"/>
                  </a:lnTo>
                  <a:lnTo>
                    <a:pt x="328263" y="151971"/>
                  </a:lnTo>
                  <a:lnTo>
                    <a:pt x="328263" y="94539"/>
                  </a:lnTo>
                  <a:lnTo>
                    <a:pt x="310099" y="94539"/>
                  </a:lnTo>
                  <a:lnTo>
                    <a:pt x="310099" y="191875"/>
                  </a:lnTo>
                  <a:close/>
                  <a:moveTo>
                    <a:pt x="455598" y="191875"/>
                  </a:moveTo>
                  <a:lnTo>
                    <a:pt x="473762" y="191875"/>
                  </a:lnTo>
                  <a:lnTo>
                    <a:pt x="473762" y="94539"/>
                  </a:lnTo>
                  <a:lnTo>
                    <a:pt x="455598" y="94539"/>
                  </a:lnTo>
                  <a:lnTo>
                    <a:pt x="455598" y="191875"/>
                  </a:lnTo>
                  <a:close/>
                </a:path>
              </a:pathLst>
            </a:custGeom>
            <a:solidFill>
              <a:srgbClr val="ED1C24"/>
            </a:solidFill>
            <a:ln w="18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D29D8B9-93B5-7643-B587-3CC67B52EAAA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4009653" y="525294"/>
            <a:ext cx="6107113" cy="2872057"/>
          </a:xfrm>
          <a:prstGeom prst="parallelogram">
            <a:avLst>
              <a:gd name="adj" fmla="val 99797"/>
            </a:avLst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144000" tIns="72000" rIns="90000" bIns="108000" numCol="1" anchor="ctr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105000"/>
              </a:lnSpc>
              <a:spcBef>
                <a:spcPct val="0"/>
              </a:spcBef>
              <a:spcAft>
                <a:spcPts val="600"/>
              </a:spcAft>
              <a:buClr>
                <a:srgbClr val="AFB4B9"/>
              </a:buClr>
              <a:buSzPct val="100000"/>
              <a:buFont typeface="Arial" panose="020B0604020202020204" pitchFamily="34" charset="0"/>
              <a:buNone/>
              <a:tabLst/>
              <a:defRPr lang="en-US" sz="800" kern="1200" dirty="0">
                <a:latin typeface="+mn-lt"/>
                <a:ea typeface="ＭＳ Ｐゴシック" pitchFamily="34" charset="-128"/>
                <a:cs typeface="Calibri" panose="020F050202020403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5000"/>
              </a:lnSpc>
              <a:spcBef>
                <a:spcPct val="0"/>
              </a:spcBef>
              <a:spcAft>
                <a:spcPts val="600"/>
              </a:spcAft>
              <a:buClr>
                <a:srgbClr val="AFB4B9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en-GB" noProof="0"/>
              <a:t>Click icon to add picture</a:t>
            </a:r>
            <a:endParaRPr lang="en-US" noProof="0"/>
          </a:p>
          <a:p>
            <a:pPr marL="0" lvl="0" indent="0" algn="ctr">
              <a:buClr>
                <a:srgbClr val="AFB4B9"/>
              </a:buClr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xmlns="" id="{79B67A31-6B20-7243-8968-EF4FC9860718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166092" y="-7494"/>
            <a:ext cx="6236657" cy="3404845"/>
          </a:xfrm>
          <a:prstGeom prst="parallelogram">
            <a:avLst>
              <a:gd name="adj" fmla="val 99797"/>
            </a:avLst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144000" tIns="72000" rIns="90000" bIns="108000" numCol="1" anchor="ctr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105000"/>
              </a:lnSpc>
              <a:spcBef>
                <a:spcPct val="0"/>
              </a:spcBef>
              <a:spcAft>
                <a:spcPts val="600"/>
              </a:spcAft>
              <a:buClr>
                <a:srgbClr val="AFB4B9"/>
              </a:buClr>
              <a:buSzPct val="100000"/>
              <a:buFont typeface="Arial" panose="020B0604020202020204" pitchFamily="34" charset="0"/>
              <a:buNone/>
              <a:tabLst/>
              <a:defRPr lang="en-US" sz="800" kern="1200" dirty="0">
                <a:latin typeface="+mn-lt"/>
                <a:ea typeface="ＭＳ Ｐゴシック" pitchFamily="34" charset="-128"/>
                <a:cs typeface="Calibri" panose="020F050202020403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5000"/>
              </a:lnSpc>
              <a:spcBef>
                <a:spcPct val="0"/>
              </a:spcBef>
              <a:spcAft>
                <a:spcPts val="600"/>
              </a:spcAft>
              <a:buClr>
                <a:srgbClr val="AFB4B9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en-GB" noProof="0"/>
              <a:t>Click icon to add picture</a:t>
            </a:r>
            <a:endParaRPr lang="en-US" noProof="0"/>
          </a:p>
          <a:p>
            <a:pPr marL="0" lvl="0" indent="0" algn="ctr">
              <a:buClr>
                <a:srgbClr val="AFB4B9"/>
              </a:buClr>
              <a:buFont typeface="Arial" panose="020B0604020202020204" pitchFamily="34" charset="0"/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966331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w/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764433" y="2947076"/>
            <a:ext cx="3628180" cy="1567968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/>
              <a:t>Click to add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78938FD4-31D6-4E44-9700-A2B156E3A4DC}"/>
              </a:ext>
            </a:extLst>
          </p:cNvPr>
          <p:cNvGrpSpPr/>
          <p:nvPr userDrawn="1"/>
        </p:nvGrpSpPr>
        <p:grpSpPr>
          <a:xfrm>
            <a:off x="372723" y="273627"/>
            <a:ext cx="162147" cy="325910"/>
            <a:chOff x="-22274" y="1505745"/>
            <a:chExt cx="1925121" cy="3870636"/>
          </a:xfrm>
        </p:grpSpPr>
        <p:sp>
          <p:nvSpPr>
            <p:cNvPr id="9" name="Gleichschenkliges Dreieck 26">
              <a:extLst>
                <a:ext uri="{FF2B5EF4-FFF2-40B4-BE49-F238E27FC236}">
                  <a16:creationId xmlns:a16="http://schemas.microsoft.com/office/drawing/2014/main" xmlns="" id="{811B97A8-259C-5240-A4A0-0E17257264A2}"/>
                </a:ext>
              </a:extLst>
            </p:cNvPr>
            <p:cNvSpPr/>
            <p:nvPr/>
          </p:nvSpPr>
          <p:spPr>
            <a:xfrm rot="5400000">
              <a:off x="-995031" y="2478502"/>
              <a:ext cx="3870636" cy="1925121"/>
            </a:xfrm>
            <a:prstGeom prst="triangle">
              <a:avLst>
                <a:gd name="adj" fmla="val 50244"/>
              </a:avLst>
            </a:prstGeom>
            <a:solidFill>
              <a:srgbClr val="E100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13"/>
            </a:p>
          </p:txBody>
        </p:sp>
        <p:sp>
          <p:nvSpPr>
            <p:cNvPr id="10" name="Gleichschenkliges Dreieck 8">
              <a:extLst>
                <a:ext uri="{FF2B5EF4-FFF2-40B4-BE49-F238E27FC236}">
                  <a16:creationId xmlns:a16="http://schemas.microsoft.com/office/drawing/2014/main" xmlns="" id="{C09F1F49-3DA2-4843-9525-15A1E4A03ADA}"/>
                </a:ext>
              </a:extLst>
            </p:cNvPr>
            <p:cNvSpPr/>
            <p:nvPr/>
          </p:nvSpPr>
          <p:spPr>
            <a:xfrm rot="16200000" flipV="1">
              <a:off x="-25156" y="3451061"/>
              <a:ext cx="1928202" cy="1922433"/>
            </a:xfrm>
            <a:custGeom>
              <a:avLst/>
              <a:gdLst>
                <a:gd name="connsiteX0" fmla="*/ 0 w 6284026"/>
                <a:gd name="connsiteY0" fmla="*/ 2895600 h 2895600"/>
                <a:gd name="connsiteX1" fmla="*/ 3052026 w 6284026"/>
                <a:gd name="connsiteY1" fmla="*/ 0 h 2895600"/>
                <a:gd name="connsiteX2" fmla="*/ 6284026 w 6284026"/>
                <a:gd name="connsiteY2" fmla="*/ 2895600 h 2895600"/>
                <a:gd name="connsiteX3" fmla="*/ 0 w 6284026"/>
                <a:gd name="connsiteY3" fmla="*/ 2895600 h 2895600"/>
                <a:gd name="connsiteX0" fmla="*/ 0 w 3064576"/>
                <a:gd name="connsiteY0" fmla="*/ 2895600 h 2895600"/>
                <a:gd name="connsiteX1" fmla="*/ 3052026 w 3064576"/>
                <a:gd name="connsiteY1" fmla="*/ 0 h 2895600"/>
                <a:gd name="connsiteX2" fmla="*/ 3064576 w 3064576"/>
                <a:gd name="connsiteY2" fmla="*/ 2895600 h 2895600"/>
                <a:gd name="connsiteX3" fmla="*/ 0 w 3064576"/>
                <a:gd name="connsiteY3" fmla="*/ 2895600 h 2895600"/>
                <a:gd name="connsiteX0" fmla="*/ 0 w 3064576"/>
                <a:gd name="connsiteY0" fmla="*/ 2899640 h 2899640"/>
                <a:gd name="connsiteX1" fmla="*/ 3056127 w 3064576"/>
                <a:gd name="connsiteY1" fmla="*/ 0 h 2899640"/>
                <a:gd name="connsiteX2" fmla="*/ 3064576 w 3064576"/>
                <a:gd name="connsiteY2" fmla="*/ 2899640 h 2899640"/>
                <a:gd name="connsiteX3" fmla="*/ 0 w 3064576"/>
                <a:gd name="connsiteY3" fmla="*/ 2899640 h 2899640"/>
                <a:gd name="connsiteX0" fmla="*/ 0 w 3065564"/>
                <a:gd name="connsiteY0" fmla="*/ 2891556 h 2891556"/>
                <a:gd name="connsiteX1" fmla="*/ 3064327 w 3065564"/>
                <a:gd name="connsiteY1" fmla="*/ 1 h 2891556"/>
                <a:gd name="connsiteX2" fmla="*/ 3064576 w 3065564"/>
                <a:gd name="connsiteY2" fmla="*/ 2891556 h 2891556"/>
                <a:gd name="connsiteX3" fmla="*/ 0 w 3065564"/>
                <a:gd name="connsiteY3" fmla="*/ 2891556 h 2891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65564" h="2891556">
                  <a:moveTo>
                    <a:pt x="0" y="2891556"/>
                  </a:moveTo>
                  <a:lnTo>
                    <a:pt x="3064327" y="1"/>
                  </a:lnTo>
                  <a:cubicBezTo>
                    <a:pt x="3068510" y="965201"/>
                    <a:pt x="3060393" y="1926356"/>
                    <a:pt x="3064576" y="2891556"/>
                  </a:cubicBezTo>
                  <a:lnTo>
                    <a:pt x="0" y="2891556"/>
                  </a:lnTo>
                  <a:close/>
                </a:path>
              </a:pathLst>
            </a:custGeom>
            <a:solidFill>
              <a:srgbClr val="AF02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13"/>
            </a:p>
          </p:txBody>
        </p:sp>
      </p:grpSp>
      <p:sp>
        <p:nvSpPr>
          <p:cNvPr id="11" name="Titel 1">
            <a:extLst>
              <a:ext uri="{FF2B5EF4-FFF2-40B4-BE49-F238E27FC236}">
                <a16:creationId xmlns:a16="http://schemas.microsoft.com/office/drawing/2014/main" xmlns="" id="{950598C6-B4BB-3E44-BE97-D065C25F86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0732" y="276090"/>
            <a:ext cx="7637618" cy="284631"/>
          </a:xfrm>
        </p:spPr>
        <p:txBody>
          <a:bodyPr/>
          <a:lstStyle>
            <a:lvl1pPr>
              <a:defRPr cap="all" baseline="0"/>
            </a:lvl1pPr>
          </a:lstStyle>
          <a:p>
            <a:r>
              <a:rPr lang="en-US" noProof="0"/>
              <a:t>CLICK to add title</a:t>
            </a:r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xmlns="" id="{365B8C7F-7056-CB4C-B9E5-C817B8B0AA28}"/>
              </a:ext>
            </a:extLst>
          </p:cNvPr>
          <p:cNvSpPr>
            <a:spLocks noGrp="1" noChangeArrowheads="1"/>
          </p:cNvSpPr>
          <p:nvPr>
            <p:ph type="subTitle" idx="13" hasCustomPrompt="1"/>
          </p:nvPr>
        </p:nvSpPr>
        <p:spPr>
          <a:xfrm>
            <a:off x="750732" y="613797"/>
            <a:ext cx="7637618" cy="284631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defRPr sz="1999" b="0" i="0" cap="all" baseline="0">
                <a:solidFill>
                  <a:srgbClr val="5F697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noProof="0"/>
              <a:t>Click to add subtitle</a:t>
            </a:r>
          </a:p>
        </p:txBody>
      </p:sp>
      <p:sp>
        <p:nvSpPr>
          <p:cNvPr id="13" name="Bildplatzhalter 2">
            <a:extLst>
              <a:ext uri="{FF2B5EF4-FFF2-40B4-BE49-F238E27FC236}">
                <a16:creationId xmlns:a16="http://schemas.microsoft.com/office/drawing/2014/main" xmlns="" id="{80654140-DA1C-6D42-A6D4-35FF390AF44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65112" y="1203325"/>
            <a:ext cx="3618074" cy="152010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wrap="square" lIns="144000" tIns="72000" rIns="90000" bIns="108000" anchor="ctr" anchorCtr="0"/>
          <a:lstStyle>
            <a:lvl1pPr marL="0" indent="0" algn="ctr">
              <a:buFont typeface="Arial" panose="020B0604020202020204" pitchFamily="34" charset="0"/>
              <a:buNone/>
              <a:defRPr lang="de-DE" sz="800" kern="1200">
                <a:solidFill>
                  <a:schemeClr val="tx1"/>
                </a:solidFill>
                <a:latin typeface="+mn-lt"/>
                <a:ea typeface="ＭＳ Ｐゴシック" pitchFamily="34" charset="-128"/>
                <a:cs typeface="Calibri" panose="020F0502020204030204" pitchFamily="34" charset="0"/>
              </a:defRPr>
            </a:lvl1pPr>
          </a:lstStyle>
          <a:p>
            <a:pPr lvl="0">
              <a:buClr>
                <a:srgbClr val="AFB4B9"/>
              </a:buClr>
            </a:pPr>
            <a:r>
              <a:rPr lang="en-US" noProof="0"/>
              <a:t>Click icon to add picture</a:t>
            </a:r>
          </a:p>
          <a:p>
            <a:pPr lvl="0">
              <a:buClr>
                <a:srgbClr val="AFB4B9"/>
              </a:buClr>
            </a:pPr>
            <a:endParaRPr lang="en-US" noProof="0"/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xmlns="" id="{26BE04D0-2289-7949-BAD1-4977CA5F40BB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4657398" y="2947076"/>
            <a:ext cx="3730952" cy="1567968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/>
              <a:t>Click to add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15" name="Bildplatzhalter 2">
            <a:extLst>
              <a:ext uri="{FF2B5EF4-FFF2-40B4-BE49-F238E27FC236}">
                <a16:creationId xmlns:a16="http://schemas.microsoft.com/office/drawing/2014/main" xmlns="" id="{42EE16B3-2251-DF46-8296-016F0A1841E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657398" y="1203325"/>
            <a:ext cx="3730952" cy="152010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wrap="square" lIns="144000" tIns="72000" rIns="90000" bIns="108000" anchor="ctr" anchorCtr="0"/>
          <a:lstStyle>
            <a:lvl1pPr marL="0" indent="0" algn="ctr">
              <a:buFont typeface="Arial" panose="020B0604020202020204" pitchFamily="34" charset="0"/>
              <a:buNone/>
              <a:defRPr lang="de-DE" sz="800" kern="1200">
                <a:solidFill>
                  <a:schemeClr val="tx1"/>
                </a:solidFill>
                <a:latin typeface="+mn-lt"/>
                <a:ea typeface="ＭＳ Ｐゴシック" pitchFamily="34" charset="-128"/>
                <a:cs typeface="Calibri" panose="020F0502020204030204" pitchFamily="34" charset="0"/>
              </a:defRPr>
            </a:lvl1pPr>
          </a:lstStyle>
          <a:p>
            <a:pPr lvl="0">
              <a:buClr>
                <a:srgbClr val="AFB4B9"/>
              </a:buClr>
            </a:pPr>
            <a:r>
              <a:rPr lang="en-US" noProof="0"/>
              <a:t>Click icon to add picture</a:t>
            </a:r>
          </a:p>
          <a:p>
            <a:pPr lvl="0">
              <a:buClr>
                <a:srgbClr val="AFB4B9"/>
              </a:buClr>
            </a:pPr>
            <a:endParaRPr lang="en-US" noProof="0"/>
          </a:p>
        </p:txBody>
      </p:sp>
      <p:sp>
        <p:nvSpPr>
          <p:cNvPr id="16" name="Rectangle 5">
            <a:extLst>
              <a:ext uri="{FF2B5EF4-FFF2-40B4-BE49-F238E27FC236}">
                <a16:creationId xmlns:a16="http://schemas.microsoft.com/office/drawing/2014/main" xmlns="" id="{92883EB4-43AD-E34C-A1D2-CA95E35925B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752400" y="4776069"/>
            <a:ext cx="3548294" cy="12127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ClrTx/>
              <a:buSzTx/>
              <a:defRPr sz="800" b="0" i="0" smtClean="0">
                <a:solidFill>
                  <a:srgbClr val="5F6973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algn="l">
              <a:defRPr/>
            </a:pPr>
            <a:r>
              <a:rPr lang="en-US"/>
              <a:t>Henkel Q3 2020</a:t>
            </a:r>
          </a:p>
        </p:txBody>
      </p:sp>
      <p:sp>
        <p:nvSpPr>
          <p:cNvPr id="17" name="Slide Number Placeholder 1">
            <a:extLst>
              <a:ext uri="{FF2B5EF4-FFF2-40B4-BE49-F238E27FC236}">
                <a16:creationId xmlns:a16="http://schemas.microsoft.com/office/drawing/2014/main" xmlns="" id="{3FDEA01B-3B5C-2D45-95B7-A25CB40714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38544" y="4767977"/>
            <a:ext cx="1056928" cy="12537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algn="r">
              <a:defRPr lang="de-DE" sz="800" b="0" i="0" smtClean="0">
                <a:solidFill>
                  <a:srgbClr val="5F6973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fld id="{D3921A94-2C06-EF44-A870-A48BF422AD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xmlns="" id="{4F3363AF-B482-EA47-A549-AEB2DB8D3D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65180" y="4767977"/>
            <a:ext cx="1267774" cy="12537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defRPr lang="en-US" sz="800" b="0" i="0" smtClean="0">
                <a:solidFill>
                  <a:srgbClr val="5F6973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2712238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41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752400" y="628456"/>
            <a:ext cx="7635950" cy="284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/>
              <a:t>CLICK TO ADD TITLE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752400" y="1203325"/>
            <a:ext cx="7635950" cy="3311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/>
              <a:t>Click to add text</a:t>
            </a:r>
          </a:p>
          <a:p>
            <a:pPr lvl="1">
              <a:buClr>
                <a:srgbClr val="E1000F"/>
              </a:buClr>
              <a:buFont typeface="Symbol" panose="05050102010706020507" pitchFamily="18" charset="2"/>
              <a:buChar char="-"/>
            </a:pPr>
            <a:r>
              <a:rPr lang="en-US" sz="1600" dirty="0"/>
              <a:t>Second level</a:t>
            </a:r>
          </a:p>
          <a:p>
            <a:pPr lvl="2">
              <a:buClr>
                <a:srgbClr val="E1000F"/>
              </a:buClr>
              <a:buFont typeface="Symbol" panose="05050102010706020507" pitchFamily="18" charset="2"/>
              <a:buChar char="-"/>
            </a:pPr>
            <a:r>
              <a:rPr lang="en-US" sz="1600" dirty="0"/>
              <a:t>Third level</a:t>
            </a:r>
          </a:p>
          <a:p>
            <a:pPr lvl="3">
              <a:buClr>
                <a:srgbClr val="E1000F"/>
              </a:buClr>
              <a:buFont typeface="Symbol" panose="05050102010706020507" pitchFamily="18" charset="2"/>
              <a:buChar char="-"/>
            </a:pPr>
            <a:r>
              <a:rPr lang="en-US" sz="1600" dirty="0"/>
              <a:t>Fourth level</a:t>
            </a:r>
          </a:p>
          <a:p>
            <a:pPr lvl="4"/>
            <a:endParaRPr lang="en-US" noProof="0" dirty="0"/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xmlns="" id="{28893E90-E84C-C344-A489-5F61366F00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38544" y="4767977"/>
            <a:ext cx="1056928" cy="12537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>
              <a:defRPr lang="de-DE" sz="800" b="0" i="0" smtClean="0">
                <a:solidFill>
                  <a:srgbClr val="5F6973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algn="r"/>
            <a:fld id="{D3921A94-2C06-EF44-A870-A48BF422ADBF}" type="slidenum">
              <a:rPr lang="de-DE" smtClean="0"/>
              <a:pPr algn="r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3352028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702" r:id="rId2"/>
    <p:sldLayoutId id="2147483724" r:id="rId3"/>
    <p:sldLayoutId id="2147483726" r:id="rId4"/>
    <p:sldLayoutId id="2147483728" r:id="rId5"/>
    <p:sldLayoutId id="2147483731" r:id="rId6"/>
    <p:sldLayoutId id="2147483758" r:id="rId7"/>
    <p:sldLayoutId id="2147483792" r:id="rId8"/>
    <p:sldLayoutId id="2147483793" r:id="rId9"/>
  </p:sldLayoutIdLst>
  <p:hf hdr="0" ft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599" b="0" i="0">
          <a:solidFill>
            <a:srgbClr val="E1000F"/>
          </a:solidFill>
          <a:latin typeface="Segoe UI Light" panose="020B0502040204020203" pitchFamily="34" charset="0"/>
          <a:ea typeface="+mj-ea"/>
          <a:cs typeface="Segoe UI" panose="020B0502040204020203" pitchFamily="34" charset="0"/>
        </a:defRPr>
      </a:lvl1pPr>
      <a:lvl2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1999" b="1">
          <a:solidFill>
            <a:schemeClr val="tx2"/>
          </a:solidFill>
          <a:latin typeface="Calibri" charset="0"/>
          <a:cs typeface="Calibri" charset="0"/>
        </a:defRPr>
      </a:lvl2pPr>
      <a:lvl3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1999" b="1">
          <a:solidFill>
            <a:schemeClr val="tx2"/>
          </a:solidFill>
          <a:latin typeface="Calibri" charset="0"/>
          <a:cs typeface="Calibri" charset="0"/>
        </a:defRPr>
      </a:lvl3pPr>
      <a:lvl4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1999" b="1">
          <a:solidFill>
            <a:schemeClr val="tx2"/>
          </a:solidFill>
          <a:latin typeface="Calibri" charset="0"/>
          <a:cs typeface="Calibri" charset="0"/>
        </a:defRPr>
      </a:lvl4pPr>
      <a:lvl5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1999" b="1">
          <a:solidFill>
            <a:schemeClr val="tx2"/>
          </a:solidFill>
          <a:latin typeface="Calibri" charset="0"/>
          <a:cs typeface="Calibri" charset="0"/>
        </a:defRPr>
      </a:lvl5pPr>
      <a:lvl6pPr marL="457063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1999" b="1">
          <a:solidFill>
            <a:schemeClr val="tx2"/>
          </a:solidFill>
          <a:latin typeface="Calibri" charset="0"/>
          <a:cs typeface="Calibri" charset="0"/>
        </a:defRPr>
      </a:lvl6pPr>
      <a:lvl7pPr marL="914126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1999" b="1">
          <a:solidFill>
            <a:schemeClr val="tx2"/>
          </a:solidFill>
          <a:latin typeface="Calibri" charset="0"/>
          <a:cs typeface="Calibri" charset="0"/>
        </a:defRPr>
      </a:lvl7pPr>
      <a:lvl8pPr marL="1371189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1999" b="1">
          <a:solidFill>
            <a:schemeClr val="tx2"/>
          </a:solidFill>
          <a:latin typeface="Calibri" charset="0"/>
          <a:cs typeface="Calibri" charset="0"/>
        </a:defRPr>
      </a:lvl8pPr>
      <a:lvl9pPr marL="1828251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1999" b="1">
          <a:solidFill>
            <a:schemeClr val="tx2"/>
          </a:solidFill>
          <a:latin typeface="Calibri" charset="0"/>
          <a:cs typeface="Calibri" charset="0"/>
        </a:defRPr>
      </a:lvl9pPr>
    </p:titleStyle>
    <p:bodyStyle>
      <a:lvl1pPr marL="266620" indent="-266620" algn="l" rtl="0" eaLnBrk="1" fontAlgn="base" hangingPunct="1">
        <a:lnSpc>
          <a:spcPct val="105000"/>
        </a:lnSpc>
        <a:spcBef>
          <a:spcPct val="0"/>
        </a:spcBef>
        <a:spcAft>
          <a:spcPts val="600"/>
        </a:spcAft>
        <a:buClr>
          <a:schemeClr val="tx2"/>
        </a:buClr>
        <a:buSzPct val="100000"/>
        <a:buFont typeface="Wingdings" panose="05000000000000000000" pitchFamily="2" charset="2"/>
        <a:buChar char="§"/>
        <a:defRPr sz="1600" b="0" i="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530066" indent="-261859" algn="l" rtl="0" eaLnBrk="1" fontAlgn="base" hangingPunct="1">
        <a:lnSpc>
          <a:spcPct val="105000"/>
        </a:lnSpc>
        <a:spcBef>
          <a:spcPct val="0"/>
        </a:spcBef>
        <a:spcAft>
          <a:spcPts val="600"/>
        </a:spcAft>
        <a:buClr>
          <a:schemeClr val="tx2"/>
        </a:buClr>
        <a:buSzPct val="100000"/>
        <a:buFont typeface="Wingdings" panose="05000000000000000000" pitchFamily="2" charset="2"/>
        <a:buChar char="§"/>
        <a:defRPr sz="1600" b="0" i="0">
          <a:solidFill>
            <a:schemeClr val="tx1"/>
          </a:solidFill>
          <a:latin typeface="Segoe UI" panose="020B0502040204020203" pitchFamily="34" charset="0"/>
          <a:cs typeface="Segoe UI" panose="020B0502040204020203" pitchFamily="34" charset="0"/>
        </a:defRPr>
      </a:lvl2pPr>
      <a:lvl3pPr marL="806208" indent="-274556" algn="l" rtl="0" eaLnBrk="1" fontAlgn="base" hangingPunct="1">
        <a:lnSpc>
          <a:spcPct val="105000"/>
        </a:lnSpc>
        <a:spcBef>
          <a:spcPct val="0"/>
        </a:spcBef>
        <a:spcAft>
          <a:spcPts val="600"/>
        </a:spcAft>
        <a:buClr>
          <a:schemeClr val="tx2"/>
        </a:buClr>
        <a:buSzPct val="100000"/>
        <a:buFont typeface="Wingdings" panose="05000000000000000000" pitchFamily="2" charset="2"/>
        <a:buChar char="§"/>
        <a:defRPr sz="1600" b="0" i="0">
          <a:solidFill>
            <a:schemeClr val="tx1"/>
          </a:solidFill>
          <a:latin typeface="Segoe UI" panose="020B0502040204020203" pitchFamily="34" charset="0"/>
          <a:cs typeface="Segoe UI" panose="020B0502040204020203" pitchFamily="34" charset="0"/>
        </a:defRPr>
      </a:lvl3pPr>
      <a:lvl4pPr marL="1072828" indent="-265033" algn="l" rtl="0" eaLnBrk="1" fontAlgn="base" hangingPunct="1">
        <a:lnSpc>
          <a:spcPct val="105000"/>
        </a:lnSpc>
        <a:spcBef>
          <a:spcPct val="0"/>
        </a:spcBef>
        <a:spcAft>
          <a:spcPts val="600"/>
        </a:spcAft>
        <a:buClr>
          <a:schemeClr val="tx2"/>
        </a:buClr>
        <a:buSzPct val="100000"/>
        <a:buFont typeface="Wingdings" panose="05000000000000000000" pitchFamily="2" charset="2"/>
        <a:buChar char="§"/>
        <a:defRPr sz="1600" b="0" i="0">
          <a:solidFill>
            <a:schemeClr val="tx1"/>
          </a:solidFill>
          <a:latin typeface="Segoe UI" panose="020B0502040204020203" pitchFamily="34" charset="0"/>
          <a:cs typeface="Segoe UI" panose="020B0502040204020203" pitchFamily="34" charset="0"/>
        </a:defRPr>
      </a:lvl4pPr>
      <a:lvl5pPr marL="1339448" indent="-265033" algn="l" rtl="0" eaLnBrk="1" fontAlgn="base" hangingPunct="1">
        <a:lnSpc>
          <a:spcPct val="105000"/>
        </a:lnSpc>
        <a:spcBef>
          <a:spcPct val="0"/>
        </a:spcBef>
        <a:spcAft>
          <a:spcPts val="600"/>
        </a:spcAft>
        <a:buClr>
          <a:schemeClr val="tx2"/>
        </a:buClr>
        <a:buSzPct val="100000"/>
        <a:buFont typeface="Wingdings" panose="05000000000000000000" pitchFamily="2" charset="2"/>
        <a:buChar char="§"/>
        <a:defRPr sz="1600" b="0" i="0">
          <a:solidFill>
            <a:schemeClr val="tx1"/>
          </a:solidFill>
          <a:latin typeface="Segoe UI" panose="020B0502040204020203" pitchFamily="34" charset="0"/>
          <a:cs typeface="Segoe UI" panose="020B0502040204020203" pitchFamily="34" charset="0"/>
        </a:defRPr>
      </a:lvl5pPr>
      <a:lvl6pPr marL="1796511" indent="-265033" algn="l" rtl="0" eaLnBrk="1" fontAlgn="base" hangingPunct="1">
        <a:lnSpc>
          <a:spcPct val="105000"/>
        </a:lnSpc>
        <a:spcBef>
          <a:spcPct val="0"/>
        </a:spcBef>
        <a:spcAft>
          <a:spcPct val="0"/>
        </a:spcAft>
        <a:buClr>
          <a:schemeClr val="tx2"/>
        </a:buClr>
        <a:buSzPct val="12000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2253574" indent="-265033" algn="l" rtl="0" eaLnBrk="1" fontAlgn="base" hangingPunct="1">
        <a:lnSpc>
          <a:spcPct val="105000"/>
        </a:lnSpc>
        <a:spcBef>
          <a:spcPct val="0"/>
        </a:spcBef>
        <a:spcAft>
          <a:spcPct val="0"/>
        </a:spcAft>
        <a:buClr>
          <a:schemeClr val="tx2"/>
        </a:buClr>
        <a:buSzPct val="12000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710637" indent="-265033" algn="l" rtl="0" eaLnBrk="1" fontAlgn="base" hangingPunct="1">
        <a:lnSpc>
          <a:spcPct val="105000"/>
        </a:lnSpc>
        <a:spcBef>
          <a:spcPct val="0"/>
        </a:spcBef>
        <a:spcAft>
          <a:spcPct val="0"/>
        </a:spcAft>
        <a:buClr>
          <a:schemeClr val="tx2"/>
        </a:buClr>
        <a:buSzPct val="12000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3167699" indent="-265033" algn="l" rtl="0" eaLnBrk="1" fontAlgn="base" hangingPunct="1">
        <a:lnSpc>
          <a:spcPct val="105000"/>
        </a:lnSpc>
        <a:spcBef>
          <a:spcPct val="0"/>
        </a:spcBef>
        <a:spcAft>
          <a:spcPct val="0"/>
        </a:spcAft>
        <a:buClr>
          <a:schemeClr val="tx2"/>
        </a:buClr>
        <a:buSzPct val="12000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6" pos="5284" userDrawn="1">
          <p15:clr>
            <a:srgbClr val="F26B43"/>
          </p15:clr>
        </p15:guide>
        <p15:guide id="9" orient="horz" pos="395" userDrawn="1">
          <p15:clr>
            <a:srgbClr val="F26B43"/>
          </p15:clr>
        </p15:guide>
        <p15:guide id="10" orient="horz" pos="2845" userDrawn="1">
          <p15:clr>
            <a:srgbClr val="F26B43"/>
          </p15:clr>
        </p15:guide>
        <p15:guide id="12" pos="47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752400" y="249595"/>
            <a:ext cx="7635950" cy="284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/>
              <a:t>CLICK TO ADD TITLE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xmlns="" id="{4EEB7FFF-851E-4745-B48A-0A0B094666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gray">
          <a:xfrm>
            <a:off x="752400" y="1203325"/>
            <a:ext cx="7635950" cy="3311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xmlns="" id="{11C97A84-487F-E943-B585-7AD9A7E9C13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752400" y="4776069"/>
            <a:ext cx="3548294" cy="12127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ClrTx/>
              <a:buSzTx/>
              <a:defRPr sz="800" b="0" i="0" smtClean="0">
                <a:solidFill>
                  <a:srgbClr val="5F6973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algn="l">
              <a:defRPr/>
            </a:pPr>
            <a:endParaRPr lang="en-US" dirty="0"/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xmlns="" id="{150B971E-D538-F944-8424-D444C96490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38544" y="4767977"/>
            <a:ext cx="1056928" cy="12537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algn="r">
              <a:defRPr lang="de-DE" sz="800" b="0" i="0" smtClean="0">
                <a:solidFill>
                  <a:srgbClr val="5F6973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fld id="{D3921A94-2C06-EF44-A870-A48BF422AD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xmlns="" id="{3C86D2B8-64B1-AD4F-A17C-33D36E4AEE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65180" y="4767977"/>
            <a:ext cx="1267774" cy="12537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defRPr lang="en-US" sz="800" b="0" i="0" smtClean="0">
                <a:solidFill>
                  <a:srgbClr val="5F6973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493473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742" r:id="rId2"/>
    <p:sldLayoutId id="2147483743" r:id="rId3"/>
    <p:sldLayoutId id="2147483744" r:id="rId4"/>
    <p:sldLayoutId id="2147483697" r:id="rId5"/>
    <p:sldLayoutId id="2147483756" r:id="rId6"/>
    <p:sldLayoutId id="2147483677" r:id="rId7"/>
    <p:sldLayoutId id="2147483761" r:id="rId8"/>
    <p:sldLayoutId id="2147483794" r:id="rId9"/>
    <p:sldLayoutId id="2147483795" r:id="rId10"/>
  </p:sldLayoutIdLst>
  <p:hf hdr="0" ft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599" b="0" i="0">
          <a:solidFill>
            <a:srgbClr val="E1000F"/>
          </a:solidFill>
          <a:latin typeface="Segoe UI Light" panose="020B0502040204020203" pitchFamily="34" charset="0"/>
          <a:ea typeface="+mj-ea"/>
          <a:cs typeface="Segoe UI" panose="020B0502040204020203" pitchFamily="34" charset="0"/>
        </a:defRPr>
      </a:lvl1pPr>
      <a:lvl2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1999" b="1">
          <a:solidFill>
            <a:schemeClr val="tx2"/>
          </a:solidFill>
          <a:latin typeface="Calibri" charset="0"/>
          <a:cs typeface="Calibri" charset="0"/>
        </a:defRPr>
      </a:lvl2pPr>
      <a:lvl3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1999" b="1">
          <a:solidFill>
            <a:schemeClr val="tx2"/>
          </a:solidFill>
          <a:latin typeface="Calibri" charset="0"/>
          <a:cs typeface="Calibri" charset="0"/>
        </a:defRPr>
      </a:lvl3pPr>
      <a:lvl4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1999" b="1">
          <a:solidFill>
            <a:schemeClr val="tx2"/>
          </a:solidFill>
          <a:latin typeface="Calibri" charset="0"/>
          <a:cs typeface="Calibri" charset="0"/>
        </a:defRPr>
      </a:lvl4pPr>
      <a:lvl5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1999" b="1">
          <a:solidFill>
            <a:schemeClr val="tx2"/>
          </a:solidFill>
          <a:latin typeface="Calibri" charset="0"/>
          <a:cs typeface="Calibri" charset="0"/>
        </a:defRPr>
      </a:lvl5pPr>
      <a:lvl6pPr marL="457063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1999" b="1">
          <a:solidFill>
            <a:schemeClr val="tx2"/>
          </a:solidFill>
          <a:latin typeface="Calibri" charset="0"/>
          <a:cs typeface="Calibri" charset="0"/>
        </a:defRPr>
      </a:lvl6pPr>
      <a:lvl7pPr marL="914126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1999" b="1">
          <a:solidFill>
            <a:schemeClr val="tx2"/>
          </a:solidFill>
          <a:latin typeface="Calibri" charset="0"/>
          <a:cs typeface="Calibri" charset="0"/>
        </a:defRPr>
      </a:lvl7pPr>
      <a:lvl8pPr marL="1371189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1999" b="1">
          <a:solidFill>
            <a:schemeClr val="tx2"/>
          </a:solidFill>
          <a:latin typeface="Calibri" charset="0"/>
          <a:cs typeface="Calibri" charset="0"/>
        </a:defRPr>
      </a:lvl8pPr>
      <a:lvl9pPr marL="1828251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1999" b="1">
          <a:solidFill>
            <a:schemeClr val="tx2"/>
          </a:solidFill>
          <a:latin typeface="Calibri" charset="0"/>
          <a:cs typeface="Calibri" charset="0"/>
        </a:defRPr>
      </a:lvl9pPr>
    </p:titleStyle>
    <p:bodyStyle>
      <a:lvl1pPr marL="266620" indent="-266620" algn="l" rtl="0" eaLnBrk="1" fontAlgn="base" hangingPunct="1">
        <a:lnSpc>
          <a:spcPct val="105000"/>
        </a:lnSpc>
        <a:spcBef>
          <a:spcPct val="0"/>
        </a:spcBef>
        <a:spcAft>
          <a:spcPts val="600"/>
        </a:spcAft>
        <a:buClr>
          <a:schemeClr val="tx2"/>
        </a:buClr>
        <a:buSzPct val="100000"/>
        <a:buFont typeface="Wingdings" panose="05000000000000000000" pitchFamily="2" charset="2"/>
        <a:buChar char="§"/>
        <a:defRPr sz="1600" b="0" i="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530066" indent="-261859" algn="l" rtl="0" eaLnBrk="1" fontAlgn="base" hangingPunct="1">
        <a:lnSpc>
          <a:spcPct val="105000"/>
        </a:lnSpc>
        <a:spcBef>
          <a:spcPct val="0"/>
        </a:spcBef>
        <a:spcAft>
          <a:spcPts val="600"/>
        </a:spcAft>
        <a:buClr>
          <a:schemeClr val="tx2"/>
        </a:buClr>
        <a:buSzPct val="100000"/>
        <a:buFont typeface="Symbol" pitchFamily="2" charset="2"/>
        <a:buChar char="-"/>
        <a:defRPr sz="1600" b="0" i="0">
          <a:solidFill>
            <a:schemeClr val="tx1"/>
          </a:solidFill>
          <a:latin typeface="Segoe UI" panose="020B0502040204020203" pitchFamily="34" charset="0"/>
          <a:cs typeface="Segoe UI" panose="020B0502040204020203" pitchFamily="34" charset="0"/>
        </a:defRPr>
      </a:lvl2pPr>
      <a:lvl3pPr marL="806208" indent="-274556" algn="l" rtl="0" eaLnBrk="1" fontAlgn="base" hangingPunct="1">
        <a:lnSpc>
          <a:spcPct val="105000"/>
        </a:lnSpc>
        <a:spcBef>
          <a:spcPct val="0"/>
        </a:spcBef>
        <a:spcAft>
          <a:spcPts val="600"/>
        </a:spcAft>
        <a:buClr>
          <a:schemeClr val="tx2"/>
        </a:buClr>
        <a:buSzPct val="100000"/>
        <a:buFont typeface="Symbol" pitchFamily="2" charset="2"/>
        <a:buChar char="-"/>
        <a:defRPr sz="1600" b="0" i="0">
          <a:solidFill>
            <a:schemeClr val="tx1"/>
          </a:solidFill>
          <a:latin typeface="Segoe UI" panose="020B0502040204020203" pitchFamily="34" charset="0"/>
          <a:cs typeface="Segoe UI" panose="020B0502040204020203" pitchFamily="34" charset="0"/>
        </a:defRPr>
      </a:lvl3pPr>
      <a:lvl4pPr marL="1072828" indent="-265033" algn="l" rtl="0" eaLnBrk="1" fontAlgn="base" hangingPunct="1">
        <a:lnSpc>
          <a:spcPct val="105000"/>
        </a:lnSpc>
        <a:spcBef>
          <a:spcPct val="0"/>
        </a:spcBef>
        <a:spcAft>
          <a:spcPts val="600"/>
        </a:spcAft>
        <a:buClr>
          <a:schemeClr val="tx2"/>
        </a:buClr>
        <a:buSzPct val="100000"/>
        <a:buFont typeface="Symbol" pitchFamily="2" charset="2"/>
        <a:buChar char="-"/>
        <a:defRPr sz="1600" b="0" i="0">
          <a:solidFill>
            <a:schemeClr val="tx1"/>
          </a:solidFill>
          <a:latin typeface="Segoe UI" panose="020B0502040204020203" pitchFamily="34" charset="0"/>
          <a:cs typeface="Segoe UI" panose="020B0502040204020203" pitchFamily="34" charset="0"/>
        </a:defRPr>
      </a:lvl4pPr>
      <a:lvl5pPr marL="1339448" indent="-265033" algn="l" rtl="0" eaLnBrk="1" fontAlgn="base" hangingPunct="1">
        <a:lnSpc>
          <a:spcPct val="105000"/>
        </a:lnSpc>
        <a:spcBef>
          <a:spcPct val="0"/>
        </a:spcBef>
        <a:spcAft>
          <a:spcPts val="600"/>
        </a:spcAft>
        <a:buClr>
          <a:schemeClr val="tx2"/>
        </a:buClr>
        <a:buSzPct val="100000"/>
        <a:buFont typeface="Symbol" pitchFamily="2" charset="2"/>
        <a:buChar char="-"/>
        <a:defRPr sz="1600" b="0" i="0">
          <a:solidFill>
            <a:schemeClr val="tx1"/>
          </a:solidFill>
          <a:latin typeface="Segoe UI" panose="020B0502040204020203" pitchFamily="34" charset="0"/>
          <a:cs typeface="Segoe UI" panose="020B0502040204020203" pitchFamily="34" charset="0"/>
        </a:defRPr>
      </a:lvl5pPr>
      <a:lvl6pPr marL="1796511" indent="-265033" algn="l" rtl="0" eaLnBrk="1" fontAlgn="base" hangingPunct="1">
        <a:lnSpc>
          <a:spcPct val="105000"/>
        </a:lnSpc>
        <a:spcBef>
          <a:spcPct val="0"/>
        </a:spcBef>
        <a:spcAft>
          <a:spcPct val="0"/>
        </a:spcAft>
        <a:buClr>
          <a:schemeClr val="tx2"/>
        </a:buClr>
        <a:buSzPct val="12000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2253574" indent="-265033" algn="l" rtl="0" eaLnBrk="1" fontAlgn="base" hangingPunct="1">
        <a:lnSpc>
          <a:spcPct val="105000"/>
        </a:lnSpc>
        <a:spcBef>
          <a:spcPct val="0"/>
        </a:spcBef>
        <a:spcAft>
          <a:spcPct val="0"/>
        </a:spcAft>
        <a:buClr>
          <a:schemeClr val="tx2"/>
        </a:buClr>
        <a:buSzPct val="12000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710637" indent="-265033" algn="l" rtl="0" eaLnBrk="1" fontAlgn="base" hangingPunct="1">
        <a:lnSpc>
          <a:spcPct val="105000"/>
        </a:lnSpc>
        <a:spcBef>
          <a:spcPct val="0"/>
        </a:spcBef>
        <a:spcAft>
          <a:spcPct val="0"/>
        </a:spcAft>
        <a:buClr>
          <a:schemeClr val="tx2"/>
        </a:buClr>
        <a:buSzPct val="12000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3167699" indent="-265033" algn="l" rtl="0" eaLnBrk="1" fontAlgn="base" hangingPunct="1">
        <a:lnSpc>
          <a:spcPct val="105000"/>
        </a:lnSpc>
        <a:spcBef>
          <a:spcPct val="0"/>
        </a:spcBef>
        <a:spcAft>
          <a:spcPct val="0"/>
        </a:spcAft>
        <a:buClr>
          <a:schemeClr val="tx2"/>
        </a:buClr>
        <a:buSzPct val="12000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6" pos="5284">
          <p15:clr>
            <a:srgbClr val="F26B43"/>
          </p15:clr>
        </p15:guide>
        <p15:guide id="9" orient="horz" pos="758">
          <p15:clr>
            <a:srgbClr val="F26B43"/>
          </p15:clr>
        </p15:guide>
        <p15:guide id="10" orient="horz" pos="2844">
          <p15:clr>
            <a:srgbClr val="F26B43"/>
          </p15:clr>
        </p15:guide>
        <p15:guide id="12" pos="476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752400" y="633372"/>
            <a:ext cx="7635950" cy="284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/>
              <a:t>CLICK TO ADD TITLE</a:t>
            </a: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xmlns="" id="{444ED7A6-5A3F-A649-BBAF-B5E1487FC9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38544" y="4767977"/>
            <a:ext cx="1056928" cy="12537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algn="r">
              <a:defRPr lang="de-DE" sz="800" b="0" i="0" smtClean="0">
                <a:solidFill>
                  <a:srgbClr val="5F6973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fld id="{D3921A94-2C06-EF44-A870-A48BF422AD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xmlns="" id="{5E099284-0A05-4843-8896-A2E912A427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65180" y="4767977"/>
            <a:ext cx="1267774" cy="12537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defRPr lang="en-US" sz="800" b="0" i="0" smtClean="0">
                <a:solidFill>
                  <a:srgbClr val="5F6973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4021966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67" r:id="rId2"/>
    <p:sldLayoutId id="2147483768" r:id="rId3"/>
    <p:sldLayoutId id="2147483766" r:id="rId4"/>
    <p:sldLayoutId id="2147483780" r:id="rId5"/>
    <p:sldLayoutId id="2147483781" r:id="rId6"/>
    <p:sldLayoutId id="2147483783" r:id="rId7"/>
    <p:sldLayoutId id="2147483782" r:id="rId8"/>
    <p:sldLayoutId id="2147483784" r:id="rId9"/>
    <p:sldLayoutId id="2147483785" r:id="rId10"/>
    <p:sldLayoutId id="2147483787" r:id="rId11"/>
    <p:sldLayoutId id="2147483747" r:id="rId12"/>
    <p:sldLayoutId id="2147483773" r:id="rId13"/>
    <p:sldLayoutId id="2147483749" r:id="rId14"/>
  </p:sldLayoutIdLst>
  <p:hf hdr="0" ft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599" b="0" i="0">
          <a:solidFill>
            <a:srgbClr val="E1000F"/>
          </a:solidFill>
          <a:latin typeface="Segoe UI Light" panose="020B0502040204020203" pitchFamily="34" charset="0"/>
          <a:ea typeface="+mj-ea"/>
          <a:cs typeface="Segoe UI" panose="020B0502040204020203" pitchFamily="34" charset="0"/>
        </a:defRPr>
      </a:lvl1pPr>
      <a:lvl2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1999" b="1">
          <a:solidFill>
            <a:schemeClr val="tx2"/>
          </a:solidFill>
          <a:latin typeface="Calibri" charset="0"/>
          <a:cs typeface="Calibri" charset="0"/>
        </a:defRPr>
      </a:lvl2pPr>
      <a:lvl3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1999" b="1">
          <a:solidFill>
            <a:schemeClr val="tx2"/>
          </a:solidFill>
          <a:latin typeface="Calibri" charset="0"/>
          <a:cs typeface="Calibri" charset="0"/>
        </a:defRPr>
      </a:lvl3pPr>
      <a:lvl4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1999" b="1">
          <a:solidFill>
            <a:schemeClr val="tx2"/>
          </a:solidFill>
          <a:latin typeface="Calibri" charset="0"/>
          <a:cs typeface="Calibri" charset="0"/>
        </a:defRPr>
      </a:lvl4pPr>
      <a:lvl5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1999" b="1">
          <a:solidFill>
            <a:schemeClr val="tx2"/>
          </a:solidFill>
          <a:latin typeface="Calibri" charset="0"/>
          <a:cs typeface="Calibri" charset="0"/>
        </a:defRPr>
      </a:lvl5pPr>
      <a:lvl6pPr marL="457063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1999" b="1">
          <a:solidFill>
            <a:schemeClr val="tx2"/>
          </a:solidFill>
          <a:latin typeface="Calibri" charset="0"/>
          <a:cs typeface="Calibri" charset="0"/>
        </a:defRPr>
      </a:lvl6pPr>
      <a:lvl7pPr marL="914126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1999" b="1">
          <a:solidFill>
            <a:schemeClr val="tx2"/>
          </a:solidFill>
          <a:latin typeface="Calibri" charset="0"/>
          <a:cs typeface="Calibri" charset="0"/>
        </a:defRPr>
      </a:lvl7pPr>
      <a:lvl8pPr marL="1371189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1999" b="1">
          <a:solidFill>
            <a:schemeClr val="tx2"/>
          </a:solidFill>
          <a:latin typeface="Calibri" charset="0"/>
          <a:cs typeface="Calibri" charset="0"/>
        </a:defRPr>
      </a:lvl8pPr>
      <a:lvl9pPr marL="1828251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1999" b="1">
          <a:solidFill>
            <a:schemeClr val="tx2"/>
          </a:solidFill>
          <a:latin typeface="Calibri" charset="0"/>
          <a:cs typeface="Calibri" charset="0"/>
        </a:defRPr>
      </a:lvl9pPr>
    </p:titleStyle>
    <p:bodyStyle>
      <a:lvl1pPr marL="266620" indent="-266620" algn="l" rtl="0" eaLnBrk="1" fontAlgn="base" hangingPunct="1">
        <a:lnSpc>
          <a:spcPct val="105000"/>
        </a:lnSpc>
        <a:spcBef>
          <a:spcPct val="0"/>
        </a:spcBef>
        <a:spcAft>
          <a:spcPts val="600"/>
        </a:spcAft>
        <a:buClr>
          <a:schemeClr val="tx2"/>
        </a:buClr>
        <a:buSzPct val="100000"/>
        <a:buFont typeface="Wingdings" panose="05000000000000000000" pitchFamily="2" charset="2"/>
        <a:buChar char="§"/>
        <a:defRPr sz="1600" b="0" i="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530066" indent="-261859" algn="l" rtl="0" eaLnBrk="1" fontAlgn="base" hangingPunct="1">
        <a:lnSpc>
          <a:spcPct val="105000"/>
        </a:lnSpc>
        <a:spcBef>
          <a:spcPct val="0"/>
        </a:spcBef>
        <a:spcAft>
          <a:spcPts val="600"/>
        </a:spcAft>
        <a:buClr>
          <a:schemeClr val="tx2"/>
        </a:buClr>
        <a:buSzPct val="100000"/>
        <a:buFont typeface="Wingdings" panose="05000000000000000000" pitchFamily="2" charset="2"/>
        <a:buChar char="§"/>
        <a:defRPr sz="1600" b="0" i="0">
          <a:solidFill>
            <a:schemeClr val="tx1"/>
          </a:solidFill>
          <a:latin typeface="Segoe UI" panose="020B0502040204020203" pitchFamily="34" charset="0"/>
          <a:cs typeface="Segoe UI" panose="020B0502040204020203" pitchFamily="34" charset="0"/>
        </a:defRPr>
      </a:lvl2pPr>
      <a:lvl3pPr marL="806208" indent="-274556" algn="l" rtl="0" eaLnBrk="1" fontAlgn="base" hangingPunct="1">
        <a:lnSpc>
          <a:spcPct val="105000"/>
        </a:lnSpc>
        <a:spcBef>
          <a:spcPct val="0"/>
        </a:spcBef>
        <a:spcAft>
          <a:spcPts val="600"/>
        </a:spcAft>
        <a:buClr>
          <a:schemeClr val="tx2"/>
        </a:buClr>
        <a:buSzPct val="100000"/>
        <a:buFont typeface="Wingdings" panose="05000000000000000000" pitchFamily="2" charset="2"/>
        <a:buChar char="§"/>
        <a:defRPr sz="1600" b="0" i="0">
          <a:solidFill>
            <a:schemeClr val="tx1"/>
          </a:solidFill>
          <a:latin typeface="Segoe UI" panose="020B0502040204020203" pitchFamily="34" charset="0"/>
          <a:cs typeface="Segoe UI" panose="020B0502040204020203" pitchFamily="34" charset="0"/>
        </a:defRPr>
      </a:lvl3pPr>
      <a:lvl4pPr marL="1072828" indent="-265033" algn="l" rtl="0" eaLnBrk="1" fontAlgn="base" hangingPunct="1">
        <a:lnSpc>
          <a:spcPct val="105000"/>
        </a:lnSpc>
        <a:spcBef>
          <a:spcPct val="0"/>
        </a:spcBef>
        <a:spcAft>
          <a:spcPts val="600"/>
        </a:spcAft>
        <a:buClr>
          <a:schemeClr val="tx2"/>
        </a:buClr>
        <a:buSzPct val="100000"/>
        <a:buFont typeface="Wingdings" panose="05000000000000000000" pitchFamily="2" charset="2"/>
        <a:buChar char="§"/>
        <a:defRPr sz="1600" b="0" i="0">
          <a:solidFill>
            <a:schemeClr val="tx1"/>
          </a:solidFill>
          <a:latin typeface="Segoe UI" panose="020B0502040204020203" pitchFamily="34" charset="0"/>
          <a:cs typeface="Segoe UI" panose="020B0502040204020203" pitchFamily="34" charset="0"/>
        </a:defRPr>
      </a:lvl4pPr>
      <a:lvl5pPr marL="1339448" indent="-265033" algn="l" rtl="0" eaLnBrk="1" fontAlgn="base" hangingPunct="1">
        <a:lnSpc>
          <a:spcPct val="105000"/>
        </a:lnSpc>
        <a:spcBef>
          <a:spcPct val="0"/>
        </a:spcBef>
        <a:spcAft>
          <a:spcPts val="600"/>
        </a:spcAft>
        <a:buClr>
          <a:schemeClr val="tx2"/>
        </a:buClr>
        <a:buSzPct val="100000"/>
        <a:buFont typeface="Wingdings" panose="05000000000000000000" pitchFamily="2" charset="2"/>
        <a:buChar char="§"/>
        <a:defRPr sz="1600" b="0" i="0">
          <a:solidFill>
            <a:schemeClr val="tx1"/>
          </a:solidFill>
          <a:latin typeface="Segoe UI" panose="020B0502040204020203" pitchFamily="34" charset="0"/>
          <a:cs typeface="Segoe UI" panose="020B0502040204020203" pitchFamily="34" charset="0"/>
        </a:defRPr>
      </a:lvl5pPr>
      <a:lvl6pPr marL="1796511" indent="-265033" algn="l" rtl="0" eaLnBrk="1" fontAlgn="base" hangingPunct="1">
        <a:lnSpc>
          <a:spcPct val="105000"/>
        </a:lnSpc>
        <a:spcBef>
          <a:spcPct val="0"/>
        </a:spcBef>
        <a:spcAft>
          <a:spcPct val="0"/>
        </a:spcAft>
        <a:buClr>
          <a:schemeClr val="tx2"/>
        </a:buClr>
        <a:buSzPct val="12000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2253574" indent="-265033" algn="l" rtl="0" eaLnBrk="1" fontAlgn="base" hangingPunct="1">
        <a:lnSpc>
          <a:spcPct val="105000"/>
        </a:lnSpc>
        <a:spcBef>
          <a:spcPct val="0"/>
        </a:spcBef>
        <a:spcAft>
          <a:spcPct val="0"/>
        </a:spcAft>
        <a:buClr>
          <a:schemeClr val="tx2"/>
        </a:buClr>
        <a:buSzPct val="12000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710637" indent="-265033" algn="l" rtl="0" eaLnBrk="1" fontAlgn="base" hangingPunct="1">
        <a:lnSpc>
          <a:spcPct val="105000"/>
        </a:lnSpc>
        <a:spcBef>
          <a:spcPct val="0"/>
        </a:spcBef>
        <a:spcAft>
          <a:spcPct val="0"/>
        </a:spcAft>
        <a:buClr>
          <a:schemeClr val="tx2"/>
        </a:buClr>
        <a:buSzPct val="12000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3167699" indent="-265033" algn="l" rtl="0" eaLnBrk="1" fontAlgn="base" hangingPunct="1">
        <a:lnSpc>
          <a:spcPct val="105000"/>
        </a:lnSpc>
        <a:spcBef>
          <a:spcPct val="0"/>
        </a:spcBef>
        <a:spcAft>
          <a:spcPct val="0"/>
        </a:spcAft>
        <a:buClr>
          <a:schemeClr val="tx2"/>
        </a:buClr>
        <a:buSzPct val="12000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6" pos="5284">
          <p15:clr>
            <a:srgbClr val="F26B43"/>
          </p15:clr>
        </p15:guide>
        <p15:guide id="10" orient="horz" pos="2845" userDrawn="1">
          <p15:clr>
            <a:srgbClr val="F26B43"/>
          </p15:clr>
        </p15:guide>
        <p15:guide id="12" pos="476">
          <p15:clr>
            <a:srgbClr val="F26B43"/>
          </p15:clr>
        </p15:guide>
        <p15:guide id="13" orient="horz" pos="395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752400" y="249595"/>
            <a:ext cx="7635950" cy="284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/>
              <a:t>Click to add title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xmlns="" id="{60825171-6967-094B-960B-BCAB34D4A3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gray">
          <a:xfrm>
            <a:off x="752400" y="1203325"/>
            <a:ext cx="7635950" cy="3311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4" name="Rectangle 5">
            <a:extLst>
              <a:ext uri="{FF2B5EF4-FFF2-40B4-BE49-F238E27FC236}">
                <a16:creationId xmlns:a16="http://schemas.microsoft.com/office/drawing/2014/main" xmlns="" id="{78BB3934-E971-C547-A84E-7B912BDB1B4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752400" y="4776069"/>
            <a:ext cx="3548294" cy="12127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ClrTx/>
              <a:buSzTx/>
              <a:defRPr sz="800" b="0" i="0" smtClean="0">
                <a:solidFill>
                  <a:srgbClr val="5F6973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algn="l">
              <a:defRPr/>
            </a:pPr>
            <a:endParaRPr lang="en-US" dirty="0"/>
          </a:p>
        </p:txBody>
      </p:sp>
      <p:sp>
        <p:nvSpPr>
          <p:cNvPr id="15" name="Slide Number Placeholder 1">
            <a:extLst>
              <a:ext uri="{FF2B5EF4-FFF2-40B4-BE49-F238E27FC236}">
                <a16:creationId xmlns:a16="http://schemas.microsoft.com/office/drawing/2014/main" xmlns="" id="{00AD4EBB-54E5-8A40-B628-BCD9879537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38544" y="4767977"/>
            <a:ext cx="1056928" cy="12537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algn="r">
              <a:defRPr lang="de-DE" sz="800" b="0" i="0" smtClean="0">
                <a:solidFill>
                  <a:srgbClr val="5F6973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fld id="{D3921A94-2C06-EF44-A870-A48BF422AD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xmlns="" id="{0AF3D8CC-317E-504C-9FF0-CF98D8B99C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65180" y="4767977"/>
            <a:ext cx="1267774" cy="12537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defRPr lang="en-US" sz="800" b="0" i="0" smtClean="0">
                <a:solidFill>
                  <a:srgbClr val="5F6973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xmlns="" val="2977800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38" r:id="rId2"/>
    <p:sldLayoutId id="2147483740" r:id="rId3"/>
    <p:sldLayoutId id="2147483741" r:id="rId4"/>
  </p:sldLayoutIdLst>
  <p:hf hdr="0" ft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599" b="0" i="0" cap="all" baseline="0">
          <a:solidFill>
            <a:srgbClr val="E1000F"/>
          </a:solidFill>
          <a:latin typeface="Segoe UI Light" panose="020B0502040204020203" pitchFamily="34" charset="0"/>
          <a:ea typeface="+mj-ea"/>
          <a:cs typeface="Segoe UI" panose="020B0502040204020203" pitchFamily="34" charset="0"/>
        </a:defRPr>
      </a:lvl1pPr>
      <a:lvl2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1999" b="1">
          <a:solidFill>
            <a:schemeClr val="tx2"/>
          </a:solidFill>
          <a:latin typeface="Calibri" charset="0"/>
          <a:cs typeface="Calibri" charset="0"/>
        </a:defRPr>
      </a:lvl2pPr>
      <a:lvl3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1999" b="1">
          <a:solidFill>
            <a:schemeClr val="tx2"/>
          </a:solidFill>
          <a:latin typeface="Calibri" charset="0"/>
          <a:cs typeface="Calibri" charset="0"/>
        </a:defRPr>
      </a:lvl3pPr>
      <a:lvl4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1999" b="1">
          <a:solidFill>
            <a:schemeClr val="tx2"/>
          </a:solidFill>
          <a:latin typeface="Calibri" charset="0"/>
          <a:cs typeface="Calibri" charset="0"/>
        </a:defRPr>
      </a:lvl4pPr>
      <a:lvl5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1999" b="1">
          <a:solidFill>
            <a:schemeClr val="tx2"/>
          </a:solidFill>
          <a:latin typeface="Calibri" charset="0"/>
          <a:cs typeface="Calibri" charset="0"/>
        </a:defRPr>
      </a:lvl5pPr>
      <a:lvl6pPr marL="457063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1999" b="1">
          <a:solidFill>
            <a:schemeClr val="tx2"/>
          </a:solidFill>
          <a:latin typeface="Calibri" charset="0"/>
          <a:cs typeface="Calibri" charset="0"/>
        </a:defRPr>
      </a:lvl6pPr>
      <a:lvl7pPr marL="914126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1999" b="1">
          <a:solidFill>
            <a:schemeClr val="tx2"/>
          </a:solidFill>
          <a:latin typeface="Calibri" charset="0"/>
          <a:cs typeface="Calibri" charset="0"/>
        </a:defRPr>
      </a:lvl7pPr>
      <a:lvl8pPr marL="1371189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1999" b="1">
          <a:solidFill>
            <a:schemeClr val="tx2"/>
          </a:solidFill>
          <a:latin typeface="Calibri" charset="0"/>
          <a:cs typeface="Calibri" charset="0"/>
        </a:defRPr>
      </a:lvl8pPr>
      <a:lvl9pPr marL="1828251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1999" b="1">
          <a:solidFill>
            <a:schemeClr val="tx2"/>
          </a:solidFill>
          <a:latin typeface="Calibri" charset="0"/>
          <a:cs typeface="Calibri" charset="0"/>
        </a:defRPr>
      </a:lvl9pPr>
    </p:titleStyle>
    <p:bodyStyle>
      <a:lvl1pPr marL="266620" indent="-266620" algn="l" rtl="0" eaLnBrk="1" fontAlgn="base" hangingPunct="1">
        <a:lnSpc>
          <a:spcPct val="105000"/>
        </a:lnSpc>
        <a:spcBef>
          <a:spcPct val="0"/>
        </a:spcBef>
        <a:spcAft>
          <a:spcPts val="600"/>
        </a:spcAft>
        <a:buClr>
          <a:schemeClr val="tx2"/>
        </a:buClr>
        <a:buSzPct val="100000"/>
        <a:buFont typeface="Wingdings" panose="05000000000000000000" pitchFamily="2" charset="2"/>
        <a:buChar char="§"/>
        <a:defRPr sz="1600" b="0" i="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530066" indent="-261859" algn="l" rtl="0" eaLnBrk="1" fontAlgn="base" hangingPunct="1">
        <a:lnSpc>
          <a:spcPct val="105000"/>
        </a:lnSpc>
        <a:spcBef>
          <a:spcPct val="0"/>
        </a:spcBef>
        <a:spcAft>
          <a:spcPts val="600"/>
        </a:spcAft>
        <a:buClr>
          <a:schemeClr val="tx2"/>
        </a:buClr>
        <a:buSzPct val="100000"/>
        <a:buFont typeface="Symbol" pitchFamily="2" charset="2"/>
        <a:buChar char="-"/>
        <a:defRPr sz="1600" b="0" i="0">
          <a:solidFill>
            <a:schemeClr val="tx1"/>
          </a:solidFill>
          <a:latin typeface="Segoe UI" panose="020B0502040204020203" pitchFamily="34" charset="0"/>
          <a:cs typeface="Segoe UI" panose="020B0502040204020203" pitchFamily="34" charset="0"/>
        </a:defRPr>
      </a:lvl2pPr>
      <a:lvl3pPr marL="806208" indent="-274556" algn="l" rtl="0" eaLnBrk="1" fontAlgn="base" hangingPunct="1">
        <a:lnSpc>
          <a:spcPct val="105000"/>
        </a:lnSpc>
        <a:spcBef>
          <a:spcPct val="0"/>
        </a:spcBef>
        <a:spcAft>
          <a:spcPts val="600"/>
        </a:spcAft>
        <a:buClr>
          <a:schemeClr val="tx2"/>
        </a:buClr>
        <a:buSzPct val="100000"/>
        <a:buFont typeface="Symbol" pitchFamily="2" charset="2"/>
        <a:buChar char="-"/>
        <a:defRPr sz="1600" b="0" i="0">
          <a:solidFill>
            <a:schemeClr val="tx1"/>
          </a:solidFill>
          <a:latin typeface="Segoe UI" panose="020B0502040204020203" pitchFamily="34" charset="0"/>
          <a:cs typeface="Segoe UI" panose="020B0502040204020203" pitchFamily="34" charset="0"/>
        </a:defRPr>
      </a:lvl3pPr>
      <a:lvl4pPr marL="1072828" indent="-265033" algn="l" rtl="0" eaLnBrk="1" fontAlgn="base" hangingPunct="1">
        <a:lnSpc>
          <a:spcPct val="105000"/>
        </a:lnSpc>
        <a:spcBef>
          <a:spcPct val="0"/>
        </a:spcBef>
        <a:spcAft>
          <a:spcPts val="600"/>
        </a:spcAft>
        <a:buClr>
          <a:schemeClr val="tx2"/>
        </a:buClr>
        <a:buSzPct val="100000"/>
        <a:buFont typeface="Symbol" pitchFamily="2" charset="2"/>
        <a:buChar char="-"/>
        <a:defRPr sz="1600" b="0" i="0">
          <a:solidFill>
            <a:schemeClr val="tx1"/>
          </a:solidFill>
          <a:latin typeface="Segoe UI" panose="020B0502040204020203" pitchFamily="34" charset="0"/>
          <a:cs typeface="Segoe UI" panose="020B0502040204020203" pitchFamily="34" charset="0"/>
        </a:defRPr>
      </a:lvl4pPr>
      <a:lvl5pPr marL="1339448" indent="-265033" algn="l" rtl="0" eaLnBrk="1" fontAlgn="base" hangingPunct="1">
        <a:lnSpc>
          <a:spcPct val="105000"/>
        </a:lnSpc>
        <a:spcBef>
          <a:spcPct val="0"/>
        </a:spcBef>
        <a:spcAft>
          <a:spcPts val="600"/>
        </a:spcAft>
        <a:buClr>
          <a:schemeClr val="tx2"/>
        </a:buClr>
        <a:buSzPct val="100000"/>
        <a:buFont typeface="Symbol" pitchFamily="2" charset="2"/>
        <a:buChar char="-"/>
        <a:defRPr sz="1600" b="0" i="0">
          <a:solidFill>
            <a:schemeClr val="tx1"/>
          </a:solidFill>
          <a:latin typeface="Segoe UI" panose="020B0502040204020203" pitchFamily="34" charset="0"/>
          <a:cs typeface="Segoe UI" panose="020B0502040204020203" pitchFamily="34" charset="0"/>
        </a:defRPr>
      </a:lvl5pPr>
      <a:lvl6pPr marL="1796511" indent="-265033" algn="l" rtl="0" eaLnBrk="1" fontAlgn="base" hangingPunct="1">
        <a:lnSpc>
          <a:spcPct val="105000"/>
        </a:lnSpc>
        <a:spcBef>
          <a:spcPct val="0"/>
        </a:spcBef>
        <a:spcAft>
          <a:spcPct val="0"/>
        </a:spcAft>
        <a:buClr>
          <a:schemeClr val="tx2"/>
        </a:buClr>
        <a:buSzPct val="12000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2253574" indent="-265033" algn="l" rtl="0" eaLnBrk="1" fontAlgn="base" hangingPunct="1">
        <a:lnSpc>
          <a:spcPct val="105000"/>
        </a:lnSpc>
        <a:spcBef>
          <a:spcPct val="0"/>
        </a:spcBef>
        <a:spcAft>
          <a:spcPct val="0"/>
        </a:spcAft>
        <a:buClr>
          <a:schemeClr val="tx2"/>
        </a:buClr>
        <a:buSzPct val="12000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710637" indent="-265033" algn="l" rtl="0" eaLnBrk="1" fontAlgn="base" hangingPunct="1">
        <a:lnSpc>
          <a:spcPct val="105000"/>
        </a:lnSpc>
        <a:spcBef>
          <a:spcPct val="0"/>
        </a:spcBef>
        <a:spcAft>
          <a:spcPct val="0"/>
        </a:spcAft>
        <a:buClr>
          <a:schemeClr val="tx2"/>
        </a:buClr>
        <a:buSzPct val="12000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3167699" indent="-265033" algn="l" rtl="0" eaLnBrk="1" fontAlgn="base" hangingPunct="1">
        <a:lnSpc>
          <a:spcPct val="105000"/>
        </a:lnSpc>
        <a:spcBef>
          <a:spcPct val="0"/>
        </a:spcBef>
        <a:spcAft>
          <a:spcPct val="0"/>
        </a:spcAft>
        <a:buClr>
          <a:schemeClr val="tx2"/>
        </a:buClr>
        <a:buSzPct val="12000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6" pos="2835" userDrawn="1">
          <p15:clr>
            <a:srgbClr val="F26B43"/>
          </p15:clr>
        </p15:guide>
        <p15:guide id="9" orient="horz" pos="758" userDrawn="1">
          <p15:clr>
            <a:srgbClr val="F26B43"/>
          </p15:clr>
        </p15:guide>
        <p15:guide id="10" orient="horz" pos="2844" userDrawn="1">
          <p15:clr>
            <a:srgbClr val="F26B43"/>
          </p15:clr>
        </p15:guide>
        <p15:guide id="12" pos="476" userDrawn="1">
          <p15:clr>
            <a:srgbClr val="F26B43"/>
          </p15:clr>
        </p15:guide>
        <p15:guide id="13" pos="3152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752400" y="1212135"/>
            <a:ext cx="7635950" cy="329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xmlns="" id="{16680E5A-1A1F-B343-ABBA-BDA27D529C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gray">
          <a:xfrm>
            <a:off x="752400" y="249595"/>
            <a:ext cx="7635950" cy="284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/>
              <a:t>Click to add title</a:t>
            </a:r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xmlns="" id="{146AEA5C-F6D6-7442-9145-CDDBF81B506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752400" y="4776069"/>
            <a:ext cx="3548294" cy="12127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ClrTx/>
              <a:buSzTx/>
              <a:defRPr sz="800" b="0" i="0" smtClean="0">
                <a:solidFill>
                  <a:srgbClr val="5F6973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algn="l">
              <a:defRPr/>
            </a:pPr>
            <a:endParaRPr lang="en-US" dirty="0"/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xmlns="" id="{DBD3DE82-FB24-2849-A455-532EE88DF1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38544" y="4767977"/>
            <a:ext cx="1056928" cy="12537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algn="r">
              <a:defRPr lang="de-DE" sz="800" b="0" i="0" smtClean="0">
                <a:solidFill>
                  <a:srgbClr val="5F6973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fld id="{D3921A94-2C06-EF44-A870-A48BF422AD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xmlns="" id="{91E8A863-BA6F-924D-8945-053299A06D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65180" y="4767977"/>
            <a:ext cx="1267774" cy="12537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defRPr lang="en-US" sz="800" b="0" i="0" smtClean="0">
                <a:solidFill>
                  <a:srgbClr val="5F6973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endParaRPr lang="de-DE"/>
          </a:p>
        </p:txBody>
      </p:sp>
      <p:grpSp>
        <p:nvGrpSpPr>
          <p:cNvPr id="8" name="Picture 10">
            <a:extLst>
              <a:ext uri="{FF2B5EF4-FFF2-40B4-BE49-F238E27FC236}">
                <a16:creationId xmlns:a16="http://schemas.microsoft.com/office/drawing/2014/main" xmlns="" id="{CBD67522-CF01-CE41-8096-82277AF1D5BE}"/>
              </a:ext>
            </a:extLst>
          </p:cNvPr>
          <p:cNvGrpSpPr/>
          <p:nvPr userDrawn="1"/>
        </p:nvGrpSpPr>
        <p:grpSpPr>
          <a:xfrm>
            <a:off x="8501063" y="4693072"/>
            <a:ext cx="531812" cy="294618"/>
            <a:chOff x="8501063" y="4693072"/>
            <a:chExt cx="531812" cy="294618"/>
          </a:xfrm>
          <a:noFill/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xmlns="" id="{F7C67941-223F-1F4D-965E-481B8DD8B138}"/>
                </a:ext>
              </a:extLst>
            </p:cNvPr>
            <p:cNvSpPr/>
            <p:nvPr/>
          </p:nvSpPr>
          <p:spPr>
            <a:xfrm>
              <a:off x="8507617" y="4699411"/>
              <a:ext cx="517954" cy="281938"/>
            </a:xfrm>
            <a:custGeom>
              <a:avLst/>
              <a:gdLst>
                <a:gd name="connsiteX0" fmla="*/ 258790 w 517954"/>
                <a:gd name="connsiteY0" fmla="*/ 0 h 281938"/>
                <a:gd name="connsiteX1" fmla="*/ 0 w 517954"/>
                <a:gd name="connsiteY1" fmla="*/ 141156 h 281938"/>
                <a:gd name="connsiteX2" fmla="*/ 258977 w 517954"/>
                <a:gd name="connsiteY2" fmla="*/ 281938 h 281938"/>
                <a:gd name="connsiteX3" fmla="*/ 517955 w 517954"/>
                <a:gd name="connsiteY3" fmla="*/ 141156 h 281938"/>
                <a:gd name="connsiteX4" fmla="*/ 258790 w 517954"/>
                <a:gd name="connsiteY4" fmla="*/ 0 h 281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7954" h="281938">
                  <a:moveTo>
                    <a:pt x="258790" y="0"/>
                  </a:moveTo>
                  <a:cubicBezTo>
                    <a:pt x="116100" y="0"/>
                    <a:pt x="0" y="63399"/>
                    <a:pt x="0" y="141156"/>
                  </a:cubicBezTo>
                  <a:cubicBezTo>
                    <a:pt x="0" y="218912"/>
                    <a:pt x="116100" y="281938"/>
                    <a:pt x="258977" y="281938"/>
                  </a:cubicBezTo>
                  <a:cubicBezTo>
                    <a:pt x="401855" y="281938"/>
                    <a:pt x="517955" y="218726"/>
                    <a:pt x="517955" y="141156"/>
                  </a:cubicBezTo>
                  <a:cubicBezTo>
                    <a:pt x="517768" y="63399"/>
                    <a:pt x="401668" y="0"/>
                    <a:pt x="258790" y="0"/>
                  </a:cubicBezTo>
                  <a:close/>
                </a:path>
              </a:pathLst>
            </a:custGeom>
            <a:solidFill>
              <a:srgbClr val="FFFFFF"/>
            </a:solidFill>
            <a:ln w="18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xmlns="" id="{7D5B78B8-C65C-A74B-B0D7-6734916BBFA4}"/>
                </a:ext>
              </a:extLst>
            </p:cNvPr>
            <p:cNvSpPr/>
            <p:nvPr/>
          </p:nvSpPr>
          <p:spPr>
            <a:xfrm>
              <a:off x="8501063" y="4693072"/>
              <a:ext cx="530875" cy="294618"/>
            </a:xfrm>
            <a:custGeom>
              <a:avLst/>
              <a:gdLst>
                <a:gd name="connsiteX0" fmla="*/ 265344 w 530875"/>
                <a:gd name="connsiteY0" fmla="*/ 0 h 294618"/>
                <a:gd name="connsiteX1" fmla="*/ 530876 w 530875"/>
                <a:gd name="connsiteY1" fmla="*/ 147309 h 294618"/>
                <a:gd name="connsiteX2" fmla="*/ 265532 w 530875"/>
                <a:gd name="connsiteY2" fmla="*/ 294618 h 294618"/>
                <a:gd name="connsiteX3" fmla="*/ 0 w 530875"/>
                <a:gd name="connsiteY3" fmla="*/ 147309 h 294618"/>
                <a:gd name="connsiteX4" fmla="*/ 265344 w 530875"/>
                <a:gd name="connsiteY4" fmla="*/ 0 h 294618"/>
                <a:gd name="connsiteX5" fmla="*/ 265344 w 530875"/>
                <a:gd name="connsiteY5" fmla="*/ 13239 h 294618"/>
                <a:gd name="connsiteX6" fmla="*/ 13483 w 530875"/>
                <a:gd name="connsiteY6" fmla="*/ 147309 h 294618"/>
                <a:gd name="connsiteX7" fmla="*/ 265532 w 530875"/>
                <a:gd name="connsiteY7" fmla="*/ 281192 h 294618"/>
                <a:gd name="connsiteX8" fmla="*/ 517580 w 530875"/>
                <a:gd name="connsiteY8" fmla="*/ 147309 h 294618"/>
                <a:gd name="connsiteX9" fmla="*/ 265344 w 530875"/>
                <a:gd name="connsiteY9" fmla="*/ 13239 h 294618"/>
                <a:gd name="connsiteX10" fmla="*/ 218717 w 530875"/>
                <a:gd name="connsiteY10" fmla="*/ 161481 h 294618"/>
                <a:gd name="connsiteX11" fmla="*/ 166472 w 530875"/>
                <a:gd name="connsiteY11" fmla="*/ 161481 h 294618"/>
                <a:gd name="connsiteX12" fmla="*/ 185011 w 530875"/>
                <a:gd name="connsiteY12" fmla="*/ 180314 h 294618"/>
                <a:gd name="connsiteX13" fmla="*/ 199991 w 530875"/>
                <a:gd name="connsiteY13" fmla="*/ 171177 h 294618"/>
                <a:gd name="connsiteX14" fmla="*/ 217032 w 530875"/>
                <a:gd name="connsiteY14" fmla="*/ 171177 h 294618"/>
                <a:gd name="connsiteX15" fmla="*/ 184262 w 530875"/>
                <a:gd name="connsiteY15" fmla="*/ 193926 h 294618"/>
                <a:gd name="connsiteX16" fmla="*/ 148121 w 530875"/>
                <a:gd name="connsiteY16" fmla="*/ 157005 h 294618"/>
                <a:gd name="connsiteX17" fmla="*/ 184262 w 530875"/>
                <a:gd name="connsiteY17" fmla="*/ 119898 h 294618"/>
                <a:gd name="connsiteX18" fmla="*/ 218717 w 530875"/>
                <a:gd name="connsiteY18" fmla="*/ 161481 h 294618"/>
                <a:gd name="connsiteX19" fmla="*/ 183887 w 530875"/>
                <a:gd name="connsiteY19" fmla="*/ 132951 h 294618"/>
                <a:gd name="connsiteX20" fmla="*/ 166659 w 530875"/>
                <a:gd name="connsiteY20" fmla="*/ 149360 h 294618"/>
                <a:gd name="connsiteX21" fmla="*/ 200553 w 530875"/>
                <a:gd name="connsiteY21" fmla="*/ 149360 h 294618"/>
                <a:gd name="connsiteX22" fmla="*/ 183887 w 530875"/>
                <a:gd name="connsiteY22" fmla="*/ 132951 h 294618"/>
                <a:gd name="connsiteX23" fmla="*/ 444924 w 530875"/>
                <a:gd name="connsiteY23" fmla="*/ 161481 h 294618"/>
                <a:gd name="connsiteX24" fmla="*/ 392680 w 530875"/>
                <a:gd name="connsiteY24" fmla="*/ 161481 h 294618"/>
                <a:gd name="connsiteX25" fmla="*/ 411218 w 530875"/>
                <a:gd name="connsiteY25" fmla="*/ 180314 h 294618"/>
                <a:gd name="connsiteX26" fmla="*/ 426199 w 530875"/>
                <a:gd name="connsiteY26" fmla="*/ 171177 h 294618"/>
                <a:gd name="connsiteX27" fmla="*/ 443239 w 530875"/>
                <a:gd name="connsiteY27" fmla="*/ 171177 h 294618"/>
                <a:gd name="connsiteX28" fmla="*/ 410469 w 530875"/>
                <a:gd name="connsiteY28" fmla="*/ 193926 h 294618"/>
                <a:gd name="connsiteX29" fmla="*/ 374328 w 530875"/>
                <a:gd name="connsiteY29" fmla="*/ 157005 h 294618"/>
                <a:gd name="connsiteX30" fmla="*/ 410469 w 530875"/>
                <a:gd name="connsiteY30" fmla="*/ 119898 h 294618"/>
                <a:gd name="connsiteX31" fmla="*/ 444924 w 530875"/>
                <a:gd name="connsiteY31" fmla="*/ 161481 h 294618"/>
                <a:gd name="connsiteX32" fmla="*/ 410094 w 530875"/>
                <a:gd name="connsiteY32" fmla="*/ 132951 h 294618"/>
                <a:gd name="connsiteX33" fmla="*/ 392867 w 530875"/>
                <a:gd name="connsiteY33" fmla="*/ 149360 h 294618"/>
                <a:gd name="connsiteX34" fmla="*/ 426760 w 530875"/>
                <a:gd name="connsiteY34" fmla="*/ 149360 h 294618"/>
                <a:gd name="connsiteX35" fmla="*/ 410094 w 530875"/>
                <a:gd name="connsiteY35" fmla="*/ 132951 h 294618"/>
                <a:gd name="connsiteX36" fmla="*/ 56926 w 530875"/>
                <a:gd name="connsiteY36" fmla="*/ 191875 h 294618"/>
                <a:gd name="connsiteX37" fmla="*/ 76401 w 530875"/>
                <a:gd name="connsiteY37" fmla="*/ 191875 h 294618"/>
                <a:gd name="connsiteX38" fmla="*/ 76401 w 530875"/>
                <a:gd name="connsiteY38" fmla="*/ 150106 h 294618"/>
                <a:gd name="connsiteX39" fmla="*/ 118347 w 530875"/>
                <a:gd name="connsiteY39" fmla="*/ 150106 h 294618"/>
                <a:gd name="connsiteX40" fmla="*/ 118347 w 530875"/>
                <a:gd name="connsiteY40" fmla="*/ 192061 h 294618"/>
                <a:gd name="connsiteX41" fmla="*/ 137822 w 530875"/>
                <a:gd name="connsiteY41" fmla="*/ 192061 h 294618"/>
                <a:gd name="connsiteX42" fmla="*/ 137822 w 530875"/>
                <a:gd name="connsiteY42" fmla="*/ 94539 h 294618"/>
                <a:gd name="connsiteX43" fmla="*/ 118347 w 530875"/>
                <a:gd name="connsiteY43" fmla="*/ 94539 h 294618"/>
                <a:gd name="connsiteX44" fmla="*/ 118347 w 530875"/>
                <a:gd name="connsiteY44" fmla="*/ 134443 h 294618"/>
                <a:gd name="connsiteX45" fmla="*/ 76401 w 530875"/>
                <a:gd name="connsiteY45" fmla="*/ 134443 h 294618"/>
                <a:gd name="connsiteX46" fmla="*/ 76401 w 530875"/>
                <a:gd name="connsiteY46" fmla="*/ 94539 h 294618"/>
                <a:gd name="connsiteX47" fmla="*/ 56926 w 530875"/>
                <a:gd name="connsiteY47" fmla="*/ 94539 h 294618"/>
                <a:gd name="connsiteX48" fmla="*/ 56926 w 530875"/>
                <a:gd name="connsiteY48" fmla="*/ 191875 h 294618"/>
                <a:gd name="connsiteX49" fmla="*/ 229578 w 530875"/>
                <a:gd name="connsiteY49" fmla="*/ 191875 h 294618"/>
                <a:gd name="connsiteX50" fmla="*/ 247742 w 530875"/>
                <a:gd name="connsiteY50" fmla="*/ 191875 h 294618"/>
                <a:gd name="connsiteX51" fmla="*/ 247742 w 530875"/>
                <a:gd name="connsiteY51" fmla="*/ 153835 h 294618"/>
                <a:gd name="connsiteX52" fmla="*/ 263284 w 530875"/>
                <a:gd name="connsiteY52" fmla="*/ 133697 h 294618"/>
                <a:gd name="connsiteX53" fmla="*/ 276392 w 530875"/>
                <a:gd name="connsiteY53" fmla="*/ 151038 h 294618"/>
                <a:gd name="connsiteX54" fmla="*/ 276392 w 530875"/>
                <a:gd name="connsiteY54" fmla="*/ 191875 h 294618"/>
                <a:gd name="connsiteX55" fmla="*/ 294556 w 530875"/>
                <a:gd name="connsiteY55" fmla="*/ 191875 h 294618"/>
                <a:gd name="connsiteX56" fmla="*/ 294556 w 530875"/>
                <a:gd name="connsiteY56" fmla="*/ 148614 h 294618"/>
                <a:gd name="connsiteX57" fmla="*/ 268715 w 530875"/>
                <a:gd name="connsiteY57" fmla="*/ 119712 h 294618"/>
                <a:gd name="connsiteX58" fmla="*/ 247180 w 530875"/>
                <a:gd name="connsiteY58" fmla="*/ 131459 h 294618"/>
                <a:gd name="connsiteX59" fmla="*/ 246806 w 530875"/>
                <a:gd name="connsiteY59" fmla="*/ 131459 h 294618"/>
                <a:gd name="connsiteX60" fmla="*/ 246806 w 530875"/>
                <a:gd name="connsiteY60" fmla="*/ 121577 h 294618"/>
                <a:gd name="connsiteX61" fmla="*/ 229578 w 530875"/>
                <a:gd name="connsiteY61" fmla="*/ 121577 h 294618"/>
                <a:gd name="connsiteX62" fmla="*/ 229578 w 530875"/>
                <a:gd name="connsiteY62" fmla="*/ 191875 h 294618"/>
                <a:gd name="connsiteX63" fmla="*/ 310099 w 530875"/>
                <a:gd name="connsiteY63" fmla="*/ 191875 h 294618"/>
                <a:gd name="connsiteX64" fmla="*/ 328263 w 530875"/>
                <a:gd name="connsiteY64" fmla="*/ 191875 h 294618"/>
                <a:gd name="connsiteX65" fmla="*/ 328263 w 530875"/>
                <a:gd name="connsiteY65" fmla="*/ 153835 h 294618"/>
                <a:gd name="connsiteX66" fmla="*/ 355228 w 530875"/>
                <a:gd name="connsiteY66" fmla="*/ 191875 h 294618"/>
                <a:gd name="connsiteX67" fmla="*/ 377886 w 530875"/>
                <a:gd name="connsiteY67" fmla="*/ 191875 h 294618"/>
                <a:gd name="connsiteX68" fmla="*/ 348299 w 530875"/>
                <a:gd name="connsiteY68" fmla="*/ 152530 h 294618"/>
                <a:gd name="connsiteX69" fmla="*/ 374516 w 530875"/>
                <a:gd name="connsiteY69" fmla="*/ 121577 h 294618"/>
                <a:gd name="connsiteX70" fmla="*/ 352794 w 530875"/>
                <a:gd name="connsiteY70" fmla="*/ 121577 h 294618"/>
                <a:gd name="connsiteX71" fmla="*/ 328263 w 530875"/>
                <a:gd name="connsiteY71" fmla="*/ 151971 h 294618"/>
                <a:gd name="connsiteX72" fmla="*/ 328263 w 530875"/>
                <a:gd name="connsiteY72" fmla="*/ 94539 h 294618"/>
                <a:gd name="connsiteX73" fmla="*/ 310099 w 530875"/>
                <a:gd name="connsiteY73" fmla="*/ 94539 h 294618"/>
                <a:gd name="connsiteX74" fmla="*/ 310099 w 530875"/>
                <a:gd name="connsiteY74" fmla="*/ 191875 h 294618"/>
                <a:gd name="connsiteX75" fmla="*/ 455598 w 530875"/>
                <a:gd name="connsiteY75" fmla="*/ 191875 h 294618"/>
                <a:gd name="connsiteX76" fmla="*/ 473762 w 530875"/>
                <a:gd name="connsiteY76" fmla="*/ 191875 h 294618"/>
                <a:gd name="connsiteX77" fmla="*/ 473762 w 530875"/>
                <a:gd name="connsiteY77" fmla="*/ 94539 h 294618"/>
                <a:gd name="connsiteX78" fmla="*/ 455598 w 530875"/>
                <a:gd name="connsiteY78" fmla="*/ 94539 h 294618"/>
                <a:gd name="connsiteX79" fmla="*/ 455598 w 530875"/>
                <a:gd name="connsiteY79" fmla="*/ 191875 h 294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</a:cxnLst>
              <a:rect l="l" t="t" r="r" b="b"/>
              <a:pathLst>
                <a:path w="530875" h="294618">
                  <a:moveTo>
                    <a:pt x="265344" y="0"/>
                  </a:moveTo>
                  <a:cubicBezTo>
                    <a:pt x="411967" y="0"/>
                    <a:pt x="530876" y="66009"/>
                    <a:pt x="530876" y="147309"/>
                  </a:cubicBezTo>
                  <a:cubicBezTo>
                    <a:pt x="530876" y="228609"/>
                    <a:pt x="411967" y="294618"/>
                    <a:pt x="265532" y="294618"/>
                  </a:cubicBezTo>
                  <a:cubicBezTo>
                    <a:pt x="118909" y="294618"/>
                    <a:pt x="0" y="228609"/>
                    <a:pt x="0" y="147309"/>
                  </a:cubicBezTo>
                  <a:cubicBezTo>
                    <a:pt x="0" y="66009"/>
                    <a:pt x="118909" y="0"/>
                    <a:pt x="265344" y="0"/>
                  </a:cubicBezTo>
                  <a:close/>
                  <a:moveTo>
                    <a:pt x="265344" y="13239"/>
                  </a:moveTo>
                  <a:cubicBezTo>
                    <a:pt x="126399" y="13239"/>
                    <a:pt x="13483" y="73468"/>
                    <a:pt x="13483" y="147309"/>
                  </a:cubicBezTo>
                  <a:cubicBezTo>
                    <a:pt x="13483" y="221150"/>
                    <a:pt x="126399" y="281192"/>
                    <a:pt x="265532" y="281192"/>
                  </a:cubicBezTo>
                  <a:cubicBezTo>
                    <a:pt x="404664" y="281192"/>
                    <a:pt x="517580" y="221150"/>
                    <a:pt x="517580" y="147309"/>
                  </a:cubicBezTo>
                  <a:cubicBezTo>
                    <a:pt x="517393" y="73468"/>
                    <a:pt x="404477" y="13239"/>
                    <a:pt x="265344" y="13239"/>
                  </a:cubicBezTo>
                  <a:close/>
                  <a:moveTo>
                    <a:pt x="218717" y="161481"/>
                  </a:moveTo>
                  <a:lnTo>
                    <a:pt x="166472" y="161481"/>
                  </a:lnTo>
                  <a:cubicBezTo>
                    <a:pt x="167034" y="174347"/>
                    <a:pt x="174337" y="180314"/>
                    <a:pt x="185011" y="180314"/>
                  </a:cubicBezTo>
                  <a:cubicBezTo>
                    <a:pt x="193063" y="180314"/>
                    <a:pt x="198493" y="175838"/>
                    <a:pt x="199991" y="171177"/>
                  </a:cubicBezTo>
                  <a:lnTo>
                    <a:pt x="217032" y="171177"/>
                  </a:lnTo>
                  <a:cubicBezTo>
                    <a:pt x="212538" y="186654"/>
                    <a:pt x="199991" y="193926"/>
                    <a:pt x="184262" y="193926"/>
                  </a:cubicBezTo>
                  <a:cubicBezTo>
                    <a:pt x="161978" y="193926"/>
                    <a:pt x="148121" y="178635"/>
                    <a:pt x="148121" y="157005"/>
                  </a:cubicBezTo>
                  <a:cubicBezTo>
                    <a:pt x="148121" y="135935"/>
                    <a:pt x="162727" y="119898"/>
                    <a:pt x="184262" y="119898"/>
                  </a:cubicBezTo>
                  <a:cubicBezTo>
                    <a:pt x="208605" y="119712"/>
                    <a:pt x="220215" y="139850"/>
                    <a:pt x="218717" y="161481"/>
                  </a:cubicBezTo>
                  <a:close/>
                  <a:moveTo>
                    <a:pt x="183887" y="132951"/>
                  </a:moveTo>
                  <a:cubicBezTo>
                    <a:pt x="173026" y="132951"/>
                    <a:pt x="167408" y="140223"/>
                    <a:pt x="166659" y="149360"/>
                  </a:cubicBezTo>
                  <a:lnTo>
                    <a:pt x="200553" y="149360"/>
                  </a:lnTo>
                  <a:cubicBezTo>
                    <a:pt x="199242" y="139664"/>
                    <a:pt x="195123" y="132951"/>
                    <a:pt x="183887" y="132951"/>
                  </a:cubicBezTo>
                  <a:close/>
                  <a:moveTo>
                    <a:pt x="444924" y="161481"/>
                  </a:moveTo>
                  <a:lnTo>
                    <a:pt x="392680" y="161481"/>
                  </a:lnTo>
                  <a:cubicBezTo>
                    <a:pt x="393241" y="174347"/>
                    <a:pt x="400544" y="180314"/>
                    <a:pt x="411218" y="180314"/>
                  </a:cubicBezTo>
                  <a:cubicBezTo>
                    <a:pt x="419270" y="180314"/>
                    <a:pt x="424701" y="175838"/>
                    <a:pt x="426199" y="171177"/>
                  </a:cubicBezTo>
                  <a:lnTo>
                    <a:pt x="443239" y="171177"/>
                  </a:lnTo>
                  <a:cubicBezTo>
                    <a:pt x="438932" y="186654"/>
                    <a:pt x="426199" y="193926"/>
                    <a:pt x="410469" y="193926"/>
                  </a:cubicBezTo>
                  <a:cubicBezTo>
                    <a:pt x="388185" y="193926"/>
                    <a:pt x="374328" y="178635"/>
                    <a:pt x="374328" y="157005"/>
                  </a:cubicBezTo>
                  <a:cubicBezTo>
                    <a:pt x="374328" y="135935"/>
                    <a:pt x="388934" y="119898"/>
                    <a:pt x="410469" y="119898"/>
                  </a:cubicBezTo>
                  <a:cubicBezTo>
                    <a:pt x="434625" y="119712"/>
                    <a:pt x="446235" y="139850"/>
                    <a:pt x="444924" y="161481"/>
                  </a:cubicBezTo>
                  <a:close/>
                  <a:moveTo>
                    <a:pt x="410094" y="132951"/>
                  </a:moveTo>
                  <a:cubicBezTo>
                    <a:pt x="399234" y="132951"/>
                    <a:pt x="393616" y="140223"/>
                    <a:pt x="392867" y="149360"/>
                  </a:cubicBezTo>
                  <a:lnTo>
                    <a:pt x="426760" y="149360"/>
                  </a:lnTo>
                  <a:cubicBezTo>
                    <a:pt x="425450" y="139664"/>
                    <a:pt x="421330" y="132951"/>
                    <a:pt x="410094" y="132951"/>
                  </a:cubicBezTo>
                  <a:close/>
                  <a:moveTo>
                    <a:pt x="56926" y="191875"/>
                  </a:moveTo>
                  <a:lnTo>
                    <a:pt x="76401" y="191875"/>
                  </a:lnTo>
                  <a:lnTo>
                    <a:pt x="76401" y="150106"/>
                  </a:lnTo>
                  <a:lnTo>
                    <a:pt x="118347" y="150106"/>
                  </a:lnTo>
                  <a:lnTo>
                    <a:pt x="118347" y="192061"/>
                  </a:lnTo>
                  <a:lnTo>
                    <a:pt x="137822" y="192061"/>
                  </a:lnTo>
                  <a:lnTo>
                    <a:pt x="137822" y="94539"/>
                  </a:lnTo>
                  <a:lnTo>
                    <a:pt x="118347" y="94539"/>
                  </a:lnTo>
                  <a:lnTo>
                    <a:pt x="118347" y="134443"/>
                  </a:lnTo>
                  <a:lnTo>
                    <a:pt x="76401" y="134443"/>
                  </a:lnTo>
                  <a:lnTo>
                    <a:pt x="76401" y="94539"/>
                  </a:lnTo>
                  <a:lnTo>
                    <a:pt x="56926" y="94539"/>
                  </a:lnTo>
                  <a:lnTo>
                    <a:pt x="56926" y="191875"/>
                  </a:lnTo>
                  <a:close/>
                  <a:moveTo>
                    <a:pt x="229578" y="191875"/>
                  </a:moveTo>
                  <a:lnTo>
                    <a:pt x="247742" y="191875"/>
                  </a:lnTo>
                  <a:lnTo>
                    <a:pt x="247742" y="153835"/>
                  </a:lnTo>
                  <a:cubicBezTo>
                    <a:pt x="247742" y="139477"/>
                    <a:pt x="252798" y="133697"/>
                    <a:pt x="263284" y="133697"/>
                  </a:cubicBezTo>
                  <a:cubicBezTo>
                    <a:pt x="272273" y="133697"/>
                    <a:pt x="276392" y="139477"/>
                    <a:pt x="276392" y="151038"/>
                  </a:cubicBezTo>
                  <a:lnTo>
                    <a:pt x="276392" y="191875"/>
                  </a:lnTo>
                  <a:lnTo>
                    <a:pt x="294556" y="191875"/>
                  </a:lnTo>
                  <a:lnTo>
                    <a:pt x="294556" y="148614"/>
                  </a:lnTo>
                  <a:cubicBezTo>
                    <a:pt x="294556" y="131273"/>
                    <a:pt x="289313" y="119712"/>
                    <a:pt x="268715" y="119712"/>
                  </a:cubicBezTo>
                  <a:cubicBezTo>
                    <a:pt x="260476" y="119712"/>
                    <a:pt x="252049" y="123441"/>
                    <a:pt x="247180" y="131459"/>
                  </a:cubicBezTo>
                  <a:lnTo>
                    <a:pt x="246806" y="131459"/>
                  </a:lnTo>
                  <a:lnTo>
                    <a:pt x="246806" y="121577"/>
                  </a:lnTo>
                  <a:lnTo>
                    <a:pt x="229578" y="121577"/>
                  </a:lnTo>
                  <a:lnTo>
                    <a:pt x="229578" y="191875"/>
                  </a:lnTo>
                  <a:close/>
                  <a:moveTo>
                    <a:pt x="310099" y="191875"/>
                  </a:moveTo>
                  <a:lnTo>
                    <a:pt x="328263" y="191875"/>
                  </a:lnTo>
                  <a:lnTo>
                    <a:pt x="328263" y="153835"/>
                  </a:lnTo>
                  <a:lnTo>
                    <a:pt x="355228" y="191875"/>
                  </a:lnTo>
                  <a:lnTo>
                    <a:pt x="377886" y="191875"/>
                  </a:lnTo>
                  <a:lnTo>
                    <a:pt x="348299" y="152530"/>
                  </a:lnTo>
                  <a:lnTo>
                    <a:pt x="374516" y="121577"/>
                  </a:lnTo>
                  <a:lnTo>
                    <a:pt x="352794" y="121577"/>
                  </a:lnTo>
                  <a:lnTo>
                    <a:pt x="328263" y="151971"/>
                  </a:lnTo>
                  <a:lnTo>
                    <a:pt x="328263" y="94539"/>
                  </a:lnTo>
                  <a:lnTo>
                    <a:pt x="310099" y="94539"/>
                  </a:lnTo>
                  <a:lnTo>
                    <a:pt x="310099" y="191875"/>
                  </a:lnTo>
                  <a:close/>
                  <a:moveTo>
                    <a:pt x="455598" y="191875"/>
                  </a:moveTo>
                  <a:lnTo>
                    <a:pt x="473762" y="191875"/>
                  </a:lnTo>
                  <a:lnTo>
                    <a:pt x="473762" y="94539"/>
                  </a:lnTo>
                  <a:lnTo>
                    <a:pt x="455598" y="94539"/>
                  </a:lnTo>
                  <a:lnTo>
                    <a:pt x="455598" y="191875"/>
                  </a:lnTo>
                  <a:close/>
                </a:path>
              </a:pathLst>
            </a:custGeom>
            <a:solidFill>
              <a:srgbClr val="ED1C24"/>
            </a:solidFill>
            <a:ln w="18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703776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666" r:id="rId2"/>
    <p:sldLayoutId id="2147483733" r:id="rId3"/>
    <p:sldLayoutId id="2147483734" r:id="rId4"/>
  </p:sldLayoutIdLst>
  <p:hf hdr="0" ft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599" b="0" i="0" cap="all" baseline="0">
          <a:solidFill>
            <a:srgbClr val="E1000F"/>
          </a:solidFill>
          <a:latin typeface="Segoe UI Light" panose="020B0502040204020203" pitchFamily="34" charset="0"/>
          <a:ea typeface="+mj-ea"/>
          <a:cs typeface="Segoe UI" panose="020B0502040204020203" pitchFamily="34" charset="0"/>
        </a:defRPr>
      </a:lvl1pPr>
      <a:lvl2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1999" b="1">
          <a:solidFill>
            <a:schemeClr val="tx2"/>
          </a:solidFill>
          <a:latin typeface="Calibri" charset="0"/>
          <a:cs typeface="Calibri" charset="0"/>
        </a:defRPr>
      </a:lvl2pPr>
      <a:lvl3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1999" b="1">
          <a:solidFill>
            <a:schemeClr val="tx2"/>
          </a:solidFill>
          <a:latin typeface="Calibri" charset="0"/>
          <a:cs typeface="Calibri" charset="0"/>
        </a:defRPr>
      </a:lvl3pPr>
      <a:lvl4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1999" b="1">
          <a:solidFill>
            <a:schemeClr val="tx2"/>
          </a:solidFill>
          <a:latin typeface="Calibri" charset="0"/>
          <a:cs typeface="Calibri" charset="0"/>
        </a:defRPr>
      </a:lvl4pPr>
      <a:lvl5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1999" b="1">
          <a:solidFill>
            <a:schemeClr val="tx2"/>
          </a:solidFill>
          <a:latin typeface="Calibri" charset="0"/>
          <a:cs typeface="Calibri" charset="0"/>
        </a:defRPr>
      </a:lvl5pPr>
      <a:lvl6pPr marL="457063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1999" b="1">
          <a:solidFill>
            <a:schemeClr val="tx2"/>
          </a:solidFill>
          <a:latin typeface="Calibri" charset="0"/>
          <a:cs typeface="Calibri" charset="0"/>
        </a:defRPr>
      </a:lvl6pPr>
      <a:lvl7pPr marL="914126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1999" b="1">
          <a:solidFill>
            <a:schemeClr val="tx2"/>
          </a:solidFill>
          <a:latin typeface="Calibri" charset="0"/>
          <a:cs typeface="Calibri" charset="0"/>
        </a:defRPr>
      </a:lvl7pPr>
      <a:lvl8pPr marL="1371189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1999" b="1">
          <a:solidFill>
            <a:schemeClr val="tx2"/>
          </a:solidFill>
          <a:latin typeface="Calibri" charset="0"/>
          <a:cs typeface="Calibri" charset="0"/>
        </a:defRPr>
      </a:lvl8pPr>
      <a:lvl9pPr marL="1828251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1999" b="1">
          <a:solidFill>
            <a:schemeClr val="tx2"/>
          </a:solidFill>
          <a:latin typeface="Calibri" charset="0"/>
          <a:cs typeface="Calibri" charset="0"/>
        </a:defRPr>
      </a:lvl9pPr>
    </p:titleStyle>
    <p:bodyStyle>
      <a:lvl1pPr marL="266620" indent="-266620" algn="l" rtl="0" eaLnBrk="1" fontAlgn="base" hangingPunct="1">
        <a:lnSpc>
          <a:spcPct val="105000"/>
        </a:lnSpc>
        <a:spcBef>
          <a:spcPct val="0"/>
        </a:spcBef>
        <a:spcAft>
          <a:spcPts val="600"/>
        </a:spcAft>
        <a:buClr>
          <a:schemeClr val="tx2"/>
        </a:buClr>
        <a:buSzPct val="100000"/>
        <a:buFont typeface="Wingdings" panose="05000000000000000000" pitchFamily="2" charset="2"/>
        <a:buChar char="§"/>
        <a:defRPr sz="1600" b="0" i="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530066" indent="-261859" algn="l" rtl="0" eaLnBrk="1" fontAlgn="base" hangingPunct="1">
        <a:lnSpc>
          <a:spcPct val="105000"/>
        </a:lnSpc>
        <a:spcBef>
          <a:spcPct val="0"/>
        </a:spcBef>
        <a:spcAft>
          <a:spcPts val="600"/>
        </a:spcAft>
        <a:buClr>
          <a:schemeClr val="tx2"/>
        </a:buClr>
        <a:buSzPct val="100000"/>
        <a:buFont typeface="Symbol" pitchFamily="2" charset="2"/>
        <a:buChar char="-"/>
        <a:defRPr sz="1600" b="0" i="0">
          <a:solidFill>
            <a:schemeClr val="tx1"/>
          </a:solidFill>
          <a:latin typeface="Segoe UI" panose="020B0502040204020203" pitchFamily="34" charset="0"/>
          <a:cs typeface="Segoe UI" panose="020B0502040204020203" pitchFamily="34" charset="0"/>
        </a:defRPr>
      </a:lvl2pPr>
      <a:lvl3pPr marL="806208" indent="-274556" algn="l" rtl="0" eaLnBrk="1" fontAlgn="base" hangingPunct="1">
        <a:lnSpc>
          <a:spcPct val="105000"/>
        </a:lnSpc>
        <a:spcBef>
          <a:spcPct val="0"/>
        </a:spcBef>
        <a:spcAft>
          <a:spcPts val="600"/>
        </a:spcAft>
        <a:buClr>
          <a:schemeClr val="tx2"/>
        </a:buClr>
        <a:buSzPct val="100000"/>
        <a:buFont typeface="Symbol" pitchFamily="2" charset="2"/>
        <a:buChar char="-"/>
        <a:defRPr sz="1600" b="0" i="0">
          <a:solidFill>
            <a:schemeClr val="tx1"/>
          </a:solidFill>
          <a:latin typeface="Segoe UI" panose="020B0502040204020203" pitchFamily="34" charset="0"/>
          <a:cs typeface="Segoe UI" panose="020B0502040204020203" pitchFamily="34" charset="0"/>
        </a:defRPr>
      </a:lvl3pPr>
      <a:lvl4pPr marL="1072828" indent="-265033" algn="l" rtl="0" eaLnBrk="1" fontAlgn="base" hangingPunct="1">
        <a:lnSpc>
          <a:spcPct val="105000"/>
        </a:lnSpc>
        <a:spcBef>
          <a:spcPct val="0"/>
        </a:spcBef>
        <a:spcAft>
          <a:spcPts val="600"/>
        </a:spcAft>
        <a:buClr>
          <a:schemeClr val="tx2"/>
        </a:buClr>
        <a:buSzPct val="100000"/>
        <a:buFont typeface="Symbol" pitchFamily="2" charset="2"/>
        <a:buChar char="-"/>
        <a:defRPr sz="1600" b="0" i="0">
          <a:solidFill>
            <a:schemeClr val="tx1"/>
          </a:solidFill>
          <a:latin typeface="Segoe UI" panose="020B0502040204020203" pitchFamily="34" charset="0"/>
          <a:cs typeface="Segoe UI" panose="020B0502040204020203" pitchFamily="34" charset="0"/>
        </a:defRPr>
      </a:lvl4pPr>
      <a:lvl5pPr marL="1339448" indent="-265033" algn="l" rtl="0" eaLnBrk="1" fontAlgn="base" hangingPunct="1">
        <a:lnSpc>
          <a:spcPct val="105000"/>
        </a:lnSpc>
        <a:spcBef>
          <a:spcPct val="0"/>
        </a:spcBef>
        <a:spcAft>
          <a:spcPts val="600"/>
        </a:spcAft>
        <a:buClr>
          <a:schemeClr val="tx2"/>
        </a:buClr>
        <a:buSzPct val="100000"/>
        <a:buFont typeface="Symbol" pitchFamily="2" charset="2"/>
        <a:buChar char="-"/>
        <a:defRPr sz="1600" b="0" i="0">
          <a:solidFill>
            <a:schemeClr val="tx1"/>
          </a:solidFill>
          <a:latin typeface="Segoe UI" panose="020B0502040204020203" pitchFamily="34" charset="0"/>
          <a:cs typeface="Segoe UI" panose="020B0502040204020203" pitchFamily="34" charset="0"/>
        </a:defRPr>
      </a:lvl5pPr>
      <a:lvl6pPr marL="1796511" indent="-265033" algn="l" rtl="0" eaLnBrk="1" fontAlgn="base" hangingPunct="1">
        <a:lnSpc>
          <a:spcPct val="105000"/>
        </a:lnSpc>
        <a:spcBef>
          <a:spcPct val="0"/>
        </a:spcBef>
        <a:spcAft>
          <a:spcPct val="0"/>
        </a:spcAft>
        <a:buClr>
          <a:schemeClr val="tx2"/>
        </a:buClr>
        <a:buSzPct val="12000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2253574" indent="-265033" algn="l" rtl="0" eaLnBrk="1" fontAlgn="base" hangingPunct="1">
        <a:lnSpc>
          <a:spcPct val="105000"/>
        </a:lnSpc>
        <a:spcBef>
          <a:spcPct val="0"/>
        </a:spcBef>
        <a:spcAft>
          <a:spcPct val="0"/>
        </a:spcAft>
        <a:buClr>
          <a:schemeClr val="tx2"/>
        </a:buClr>
        <a:buSzPct val="12000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710637" indent="-265033" algn="l" rtl="0" eaLnBrk="1" fontAlgn="base" hangingPunct="1">
        <a:lnSpc>
          <a:spcPct val="105000"/>
        </a:lnSpc>
        <a:spcBef>
          <a:spcPct val="0"/>
        </a:spcBef>
        <a:spcAft>
          <a:spcPct val="0"/>
        </a:spcAft>
        <a:buClr>
          <a:schemeClr val="tx2"/>
        </a:buClr>
        <a:buSzPct val="12000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3167699" indent="-265033" algn="l" rtl="0" eaLnBrk="1" fontAlgn="base" hangingPunct="1">
        <a:lnSpc>
          <a:spcPct val="105000"/>
        </a:lnSpc>
        <a:spcBef>
          <a:spcPct val="0"/>
        </a:spcBef>
        <a:spcAft>
          <a:spcPct val="0"/>
        </a:spcAft>
        <a:buClr>
          <a:schemeClr val="tx2"/>
        </a:buClr>
        <a:buSzPct val="12000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6" pos="5284" userDrawn="1">
          <p15:clr>
            <a:srgbClr val="F26B43"/>
          </p15:clr>
        </p15:guide>
        <p15:guide id="9" orient="horz" pos="758" userDrawn="1">
          <p15:clr>
            <a:srgbClr val="F26B43"/>
          </p15:clr>
        </p15:guide>
        <p15:guide id="10" orient="horz" pos="2844" userDrawn="1">
          <p15:clr>
            <a:srgbClr val="F26B43"/>
          </p15:clr>
        </p15:guide>
        <p15:guide id="12" pos="476" userDrawn="1">
          <p15:clr>
            <a:srgbClr val="F26B43"/>
          </p15:clr>
        </p15:guide>
        <p15:guide id="13" pos="2608" userDrawn="1">
          <p15:clr>
            <a:srgbClr val="F26B43"/>
          </p15:clr>
        </p15:guide>
        <p15:guide id="14" pos="2925" userDrawn="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752401" y="249595"/>
            <a:ext cx="3951575" cy="284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/>
              <a:t>Click to add title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752401" y="1222645"/>
            <a:ext cx="3951575" cy="329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xmlns="" id="{D4460082-7927-F74F-A7F0-3924583B4F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38544" y="4767977"/>
            <a:ext cx="1056928" cy="12537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algn="r">
              <a:defRPr lang="de-DE" sz="800" b="0" i="0" smtClean="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fld id="{D3921A94-2C06-EF44-A870-A48BF422ADB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6" name="Picture 8">
            <a:extLst>
              <a:ext uri="{FF2B5EF4-FFF2-40B4-BE49-F238E27FC236}">
                <a16:creationId xmlns:a16="http://schemas.microsoft.com/office/drawing/2014/main" xmlns="" id="{66D5CEC3-70DA-BC4D-B3F7-45FB53ED711F}"/>
              </a:ext>
            </a:extLst>
          </p:cNvPr>
          <p:cNvSpPr/>
          <p:nvPr userDrawn="1"/>
        </p:nvSpPr>
        <p:spPr>
          <a:xfrm>
            <a:off x="8499682" y="4693789"/>
            <a:ext cx="530712" cy="294528"/>
          </a:xfrm>
          <a:custGeom>
            <a:avLst/>
            <a:gdLst>
              <a:gd name="connsiteX0" fmla="*/ 265262 w 530712"/>
              <a:gd name="connsiteY0" fmla="*/ 0 h 294528"/>
              <a:gd name="connsiteX1" fmla="*/ 530712 w 530712"/>
              <a:gd name="connsiteY1" fmla="*/ 147264 h 294528"/>
              <a:gd name="connsiteX2" fmla="*/ 265450 w 530712"/>
              <a:gd name="connsiteY2" fmla="*/ 294528 h 294528"/>
              <a:gd name="connsiteX3" fmla="*/ 0 w 530712"/>
              <a:gd name="connsiteY3" fmla="*/ 147264 h 294528"/>
              <a:gd name="connsiteX4" fmla="*/ 265262 w 530712"/>
              <a:gd name="connsiteY4" fmla="*/ 0 h 294528"/>
              <a:gd name="connsiteX5" fmla="*/ 265262 w 530712"/>
              <a:gd name="connsiteY5" fmla="*/ 13235 h 294528"/>
              <a:gd name="connsiteX6" fmla="*/ 13478 w 530712"/>
              <a:gd name="connsiteY6" fmla="*/ 147264 h 294528"/>
              <a:gd name="connsiteX7" fmla="*/ 265450 w 530712"/>
              <a:gd name="connsiteY7" fmla="*/ 281106 h 294528"/>
              <a:gd name="connsiteX8" fmla="*/ 517421 w 530712"/>
              <a:gd name="connsiteY8" fmla="*/ 147264 h 294528"/>
              <a:gd name="connsiteX9" fmla="*/ 265262 w 530712"/>
              <a:gd name="connsiteY9" fmla="*/ 13235 h 294528"/>
              <a:gd name="connsiteX10" fmla="*/ 218650 w 530712"/>
              <a:gd name="connsiteY10" fmla="*/ 161431 h 294528"/>
              <a:gd name="connsiteX11" fmla="*/ 166421 w 530712"/>
              <a:gd name="connsiteY11" fmla="*/ 161431 h 294528"/>
              <a:gd name="connsiteX12" fmla="*/ 184954 w 530712"/>
              <a:gd name="connsiteY12" fmla="*/ 180259 h 294528"/>
              <a:gd name="connsiteX13" fmla="*/ 199930 w 530712"/>
              <a:gd name="connsiteY13" fmla="*/ 171125 h 294528"/>
              <a:gd name="connsiteX14" fmla="*/ 216965 w 530712"/>
              <a:gd name="connsiteY14" fmla="*/ 171125 h 294528"/>
              <a:gd name="connsiteX15" fmla="*/ 184205 w 530712"/>
              <a:gd name="connsiteY15" fmla="*/ 193867 h 294528"/>
              <a:gd name="connsiteX16" fmla="*/ 148075 w 530712"/>
              <a:gd name="connsiteY16" fmla="*/ 156957 h 294528"/>
              <a:gd name="connsiteX17" fmla="*/ 184205 w 530712"/>
              <a:gd name="connsiteY17" fmla="*/ 119862 h 294528"/>
              <a:gd name="connsiteX18" fmla="*/ 218650 w 530712"/>
              <a:gd name="connsiteY18" fmla="*/ 161431 h 294528"/>
              <a:gd name="connsiteX19" fmla="*/ 183830 w 530712"/>
              <a:gd name="connsiteY19" fmla="*/ 132910 h 294528"/>
              <a:gd name="connsiteX20" fmla="*/ 166608 w 530712"/>
              <a:gd name="connsiteY20" fmla="*/ 149315 h 294528"/>
              <a:gd name="connsiteX21" fmla="*/ 200491 w 530712"/>
              <a:gd name="connsiteY21" fmla="*/ 149315 h 294528"/>
              <a:gd name="connsiteX22" fmla="*/ 183830 w 530712"/>
              <a:gd name="connsiteY22" fmla="*/ 132910 h 294528"/>
              <a:gd name="connsiteX23" fmla="*/ 444787 w 530712"/>
              <a:gd name="connsiteY23" fmla="*/ 161431 h 294528"/>
              <a:gd name="connsiteX24" fmla="*/ 392558 w 530712"/>
              <a:gd name="connsiteY24" fmla="*/ 161431 h 294528"/>
              <a:gd name="connsiteX25" fmla="*/ 411091 w 530712"/>
              <a:gd name="connsiteY25" fmla="*/ 180259 h 294528"/>
              <a:gd name="connsiteX26" fmla="*/ 426067 w 530712"/>
              <a:gd name="connsiteY26" fmla="*/ 171125 h 294528"/>
              <a:gd name="connsiteX27" fmla="*/ 443102 w 530712"/>
              <a:gd name="connsiteY27" fmla="*/ 171125 h 294528"/>
              <a:gd name="connsiteX28" fmla="*/ 410342 w 530712"/>
              <a:gd name="connsiteY28" fmla="*/ 193867 h 294528"/>
              <a:gd name="connsiteX29" fmla="*/ 374213 w 530712"/>
              <a:gd name="connsiteY29" fmla="*/ 156957 h 294528"/>
              <a:gd name="connsiteX30" fmla="*/ 410342 w 530712"/>
              <a:gd name="connsiteY30" fmla="*/ 119862 h 294528"/>
              <a:gd name="connsiteX31" fmla="*/ 444787 w 530712"/>
              <a:gd name="connsiteY31" fmla="*/ 161431 h 294528"/>
              <a:gd name="connsiteX32" fmla="*/ 409968 w 530712"/>
              <a:gd name="connsiteY32" fmla="*/ 132910 h 294528"/>
              <a:gd name="connsiteX33" fmla="*/ 392746 w 530712"/>
              <a:gd name="connsiteY33" fmla="*/ 149315 h 294528"/>
              <a:gd name="connsiteX34" fmla="*/ 426629 w 530712"/>
              <a:gd name="connsiteY34" fmla="*/ 149315 h 294528"/>
              <a:gd name="connsiteX35" fmla="*/ 409968 w 530712"/>
              <a:gd name="connsiteY35" fmla="*/ 132910 h 294528"/>
              <a:gd name="connsiteX36" fmla="*/ 56909 w 530712"/>
              <a:gd name="connsiteY36" fmla="*/ 191816 h 294528"/>
              <a:gd name="connsiteX37" fmla="*/ 76378 w 530712"/>
              <a:gd name="connsiteY37" fmla="*/ 191816 h 294528"/>
              <a:gd name="connsiteX38" fmla="*/ 76378 w 530712"/>
              <a:gd name="connsiteY38" fmla="*/ 150060 h 294528"/>
              <a:gd name="connsiteX39" fmla="*/ 118310 w 530712"/>
              <a:gd name="connsiteY39" fmla="*/ 150060 h 294528"/>
              <a:gd name="connsiteX40" fmla="*/ 118310 w 530712"/>
              <a:gd name="connsiteY40" fmla="*/ 192002 h 294528"/>
              <a:gd name="connsiteX41" fmla="*/ 137779 w 530712"/>
              <a:gd name="connsiteY41" fmla="*/ 192002 h 294528"/>
              <a:gd name="connsiteX42" fmla="*/ 137779 w 530712"/>
              <a:gd name="connsiteY42" fmla="*/ 94510 h 294528"/>
              <a:gd name="connsiteX43" fmla="*/ 118310 w 530712"/>
              <a:gd name="connsiteY43" fmla="*/ 94510 h 294528"/>
              <a:gd name="connsiteX44" fmla="*/ 118310 w 530712"/>
              <a:gd name="connsiteY44" fmla="*/ 134402 h 294528"/>
              <a:gd name="connsiteX45" fmla="*/ 76378 w 530712"/>
              <a:gd name="connsiteY45" fmla="*/ 134402 h 294528"/>
              <a:gd name="connsiteX46" fmla="*/ 76378 w 530712"/>
              <a:gd name="connsiteY46" fmla="*/ 94510 h 294528"/>
              <a:gd name="connsiteX47" fmla="*/ 56909 w 530712"/>
              <a:gd name="connsiteY47" fmla="*/ 94510 h 294528"/>
              <a:gd name="connsiteX48" fmla="*/ 56909 w 530712"/>
              <a:gd name="connsiteY48" fmla="*/ 191816 h 294528"/>
              <a:gd name="connsiteX49" fmla="*/ 229507 w 530712"/>
              <a:gd name="connsiteY49" fmla="*/ 191816 h 294528"/>
              <a:gd name="connsiteX50" fmla="*/ 247666 w 530712"/>
              <a:gd name="connsiteY50" fmla="*/ 191816 h 294528"/>
              <a:gd name="connsiteX51" fmla="*/ 247666 w 530712"/>
              <a:gd name="connsiteY51" fmla="*/ 153788 h 294528"/>
              <a:gd name="connsiteX52" fmla="*/ 263203 w 530712"/>
              <a:gd name="connsiteY52" fmla="*/ 133656 h 294528"/>
              <a:gd name="connsiteX53" fmla="*/ 276307 w 530712"/>
              <a:gd name="connsiteY53" fmla="*/ 150992 h 294528"/>
              <a:gd name="connsiteX54" fmla="*/ 276307 w 530712"/>
              <a:gd name="connsiteY54" fmla="*/ 191816 h 294528"/>
              <a:gd name="connsiteX55" fmla="*/ 294466 w 530712"/>
              <a:gd name="connsiteY55" fmla="*/ 191816 h 294528"/>
              <a:gd name="connsiteX56" fmla="*/ 294466 w 530712"/>
              <a:gd name="connsiteY56" fmla="*/ 148569 h 294528"/>
              <a:gd name="connsiteX57" fmla="*/ 268632 w 530712"/>
              <a:gd name="connsiteY57" fmla="*/ 119675 h 294528"/>
              <a:gd name="connsiteX58" fmla="*/ 247104 w 530712"/>
              <a:gd name="connsiteY58" fmla="*/ 131419 h 294528"/>
              <a:gd name="connsiteX59" fmla="*/ 246730 w 530712"/>
              <a:gd name="connsiteY59" fmla="*/ 131419 h 294528"/>
              <a:gd name="connsiteX60" fmla="*/ 246730 w 530712"/>
              <a:gd name="connsiteY60" fmla="*/ 121539 h 294528"/>
              <a:gd name="connsiteX61" fmla="*/ 229507 w 530712"/>
              <a:gd name="connsiteY61" fmla="*/ 121539 h 294528"/>
              <a:gd name="connsiteX62" fmla="*/ 229507 w 530712"/>
              <a:gd name="connsiteY62" fmla="*/ 191816 h 294528"/>
              <a:gd name="connsiteX63" fmla="*/ 310003 w 530712"/>
              <a:gd name="connsiteY63" fmla="*/ 191816 h 294528"/>
              <a:gd name="connsiteX64" fmla="*/ 328162 w 530712"/>
              <a:gd name="connsiteY64" fmla="*/ 191816 h 294528"/>
              <a:gd name="connsiteX65" fmla="*/ 328162 w 530712"/>
              <a:gd name="connsiteY65" fmla="*/ 153788 h 294528"/>
              <a:gd name="connsiteX66" fmla="*/ 355118 w 530712"/>
              <a:gd name="connsiteY66" fmla="*/ 191816 h 294528"/>
              <a:gd name="connsiteX67" fmla="*/ 377770 w 530712"/>
              <a:gd name="connsiteY67" fmla="*/ 191816 h 294528"/>
              <a:gd name="connsiteX68" fmla="*/ 348192 w 530712"/>
              <a:gd name="connsiteY68" fmla="*/ 152483 h 294528"/>
              <a:gd name="connsiteX69" fmla="*/ 374400 w 530712"/>
              <a:gd name="connsiteY69" fmla="*/ 121539 h 294528"/>
              <a:gd name="connsiteX70" fmla="*/ 352685 w 530712"/>
              <a:gd name="connsiteY70" fmla="*/ 121539 h 294528"/>
              <a:gd name="connsiteX71" fmla="*/ 328162 w 530712"/>
              <a:gd name="connsiteY71" fmla="*/ 151924 h 294528"/>
              <a:gd name="connsiteX72" fmla="*/ 328162 w 530712"/>
              <a:gd name="connsiteY72" fmla="*/ 94510 h 294528"/>
              <a:gd name="connsiteX73" fmla="*/ 310003 w 530712"/>
              <a:gd name="connsiteY73" fmla="*/ 94510 h 294528"/>
              <a:gd name="connsiteX74" fmla="*/ 310003 w 530712"/>
              <a:gd name="connsiteY74" fmla="*/ 191816 h 294528"/>
              <a:gd name="connsiteX75" fmla="*/ 455458 w 530712"/>
              <a:gd name="connsiteY75" fmla="*/ 191816 h 294528"/>
              <a:gd name="connsiteX76" fmla="*/ 473616 w 530712"/>
              <a:gd name="connsiteY76" fmla="*/ 191816 h 294528"/>
              <a:gd name="connsiteX77" fmla="*/ 473616 w 530712"/>
              <a:gd name="connsiteY77" fmla="*/ 94510 h 294528"/>
              <a:gd name="connsiteX78" fmla="*/ 455458 w 530712"/>
              <a:gd name="connsiteY78" fmla="*/ 94510 h 294528"/>
              <a:gd name="connsiteX79" fmla="*/ 455458 w 530712"/>
              <a:gd name="connsiteY79" fmla="*/ 191816 h 294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530712" h="294528">
                <a:moveTo>
                  <a:pt x="265262" y="0"/>
                </a:moveTo>
                <a:cubicBezTo>
                  <a:pt x="411840" y="0"/>
                  <a:pt x="530712" y="65989"/>
                  <a:pt x="530712" y="147264"/>
                </a:cubicBezTo>
                <a:cubicBezTo>
                  <a:pt x="530712" y="228539"/>
                  <a:pt x="411840" y="294528"/>
                  <a:pt x="265450" y="294528"/>
                </a:cubicBezTo>
                <a:cubicBezTo>
                  <a:pt x="118872" y="294528"/>
                  <a:pt x="0" y="228539"/>
                  <a:pt x="0" y="147264"/>
                </a:cubicBezTo>
                <a:cubicBezTo>
                  <a:pt x="0" y="65989"/>
                  <a:pt x="118872" y="0"/>
                  <a:pt x="265262" y="0"/>
                </a:cubicBezTo>
                <a:close/>
                <a:moveTo>
                  <a:pt x="265262" y="13235"/>
                </a:moveTo>
                <a:cubicBezTo>
                  <a:pt x="126360" y="13235"/>
                  <a:pt x="13478" y="73446"/>
                  <a:pt x="13478" y="147264"/>
                </a:cubicBezTo>
                <a:cubicBezTo>
                  <a:pt x="13478" y="221082"/>
                  <a:pt x="126360" y="281106"/>
                  <a:pt x="265450" y="281106"/>
                </a:cubicBezTo>
                <a:cubicBezTo>
                  <a:pt x="404539" y="281106"/>
                  <a:pt x="517421" y="221082"/>
                  <a:pt x="517421" y="147264"/>
                </a:cubicBezTo>
                <a:cubicBezTo>
                  <a:pt x="517234" y="73446"/>
                  <a:pt x="404352" y="13235"/>
                  <a:pt x="265262" y="13235"/>
                </a:cubicBezTo>
                <a:close/>
                <a:moveTo>
                  <a:pt x="218650" y="161431"/>
                </a:moveTo>
                <a:lnTo>
                  <a:pt x="166421" y="161431"/>
                </a:lnTo>
                <a:cubicBezTo>
                  <a:pt x="166982" y="174293"/>
                  <a:pt x="174283" y="180259"/>
                  <a:pt x="184954" y="180259"/>
                </a:cubicBezTo>
                <a:cubicBezTo>
                  <a:pt x="193003" y="180259"/>
                  <a:pt x="198432" y="175785"/>
                  <a:pt x="199930" y="171125"/>
                </a:cubicBezTo>
                <a:lnTo>
                  <a:pt x="216965" y="171125"/>
                </a:lnTo>
                <a:cubicBezTo>
                  <a:pt x="212472" y="186597"/>
                  <a:pt x="199930" y="193867"/>
                  <a:pt x="184205" y="193867"/>
                </a:cubicBezTo>
                <a:cubicBezTo>
                  <a:pt x="161928" y="193867"/>
                  <a:pt x="148075" y="178581"/>
                  <a:pt x="148075" y="156957"/>
                </a:cubicBezTo>
                <a:cubicBezTo>
                  <a:pt x="148075" y="135893"/>
                  <a:pt x="162677" y="119862"/>
                  <a:pt x="184205" y="119862"/>
                </a:cubicBezTo>
                <a:cubicBezTo>
                  <a:pt x="208541" y="119675"/>
                  <a:pt x="220147" y="139808"/>
                  <a:pt x="218650" y="161431"/>
                </a:cubicBezTo>
                <a:close/>
                <a:moveTo>
                  <a:pt x="183830" y="132910"/>
                </a:moveTo>
                <a:cubicBezTo>
                  <a:pt x="172973" y="132910"/>
                  <a:pt x="167357" y="140180"/>
                  <a:pt x="166608" y="149315"/>
                </a:cubicBezTo>
                <a:lnTo>
                  <a:pt x="200491" y="149315"/>
                </a:lnTo>
                <a:cubicBezTo>
                  <a:pt x="199181" y="139621"/>
                  <a:pt x="195062" y="132910"/>
                  <a:pt x="183830" y="132910"/>
                </a:cubicBezTo>
                <a:close/>
                <a:moveTo>
                  <a:pt x="444787" y="161431"/>
                </a:moveTo>
                <a:lnTo>
                  <a:pt x="392558" y="161431"/>
                </a:lnTo>
                <a:cubicBezTo>
                  <a:pt x="393120" y="174293"/>
                  <a:pt x="400421" y="180259"/>
                  <a:pt x="411091" y="180259"/>
                </a:cubicBezTo>
                <a:cubicBezTo>
                  <a:pt x="419141" y="180259"/>
                  <a:pt x="424570" y="175785"/>
                  <a:pt x="426067" y="171125"/>
                </a:cubicBezTo>
                <a:lnTo>
                  <a:pt x="443102" y="171125"/>
                </a:lnTo>
                <a:cubicBezTo>
                  <a:pt x="438797" y="186597"/>
                  <a:pt x="426067" y="193867"/>
                  <a:pt x="410342" y="193867"/>
                </a:cubicBezTo>
                <a:cubicBezTo>
                  <a:pt x="388066" y="193867"/>
                  <a:pt x="374213" y="178581"/>
                  <a:pt x="374213" y="156957"/>
                </a:cubicBezTo>
                <a:cubicBezTo>
                  <a:pt x="374213" y="135893"/>
                  <a:pt x="388814" y="119862"/>
                  <a:pt x="410342" y="119862"/>
                </a:cubicBezTo>
                <a:cubicBezTo>
                  <a:pt x="434491" y="119675"/>
                  <a:pt x="446098" y="139808"/>
                  <a:pt x="444787" y="161431"/>
                </a:cubicBezTo>
                <a:close/>
                <a:moveTo>
                  <a:pt x="409968" y="132910"/>
                </a:moveTo>
                <a:cubicBezTo>
                  <a:pt x="399110" y="132910"/>
                  <a:pt x="393494" y="140180"/>
                  <a:pt x="392746" y="149315"/>
                </a:cubicBezTo>
                <a:lnTo>
                  <a:pt x="426629" y="149315"/>
                </a:lnTo>
                <a:cubicBezTo>
                  <a:pt x="425318" y="139621"/>
                  <a:pt x="421200" y="132910"/>
                  <a:pt x="409968" y="132910"/>
                </a:cubicBezTo>
                <a:close/>
                <a:moveTo>
                  <a:pt x="56909" y="191816"/>
                </a:moveTo>
                <a:lnTo>
                  <a:pt x="76378" y="191816"/>
                </a:lnTo>
                <a:lnTo>
                  <a:pt x="76378" y="150060"/>
                </a:lnTo>
                <a:lnTo>
                  <a:pt x="118310" y="150060"/>
                </a:lnTo>
                <a:lnTo>
                  <a:pt x="118310" y="192002"/>
                </a:lnTo>
                <a:lnTo>
                  <a:pt x="137779" y="192002"/>
                </a:lnTo>
                <a:lnTo>
                  <a:pt x="137779" y="94510"/>
                </a:lnTo>
                <a:lnTo>
                  <a:pt x="118310" y="94510"/>
                </a:lnTo>
                <a:lnTo>
                  <a:pt x="118310" y="134402"/>
                </a:lnTo>
                <a:lnTo>
                  <a:pt x="76378" y="134402"/>
                </a:lnTo>
                <a:lnTo>
                  <a:pt x="76378" y="94510"/>
                </a:lnTo>
                <a:lnTo>
                  <a:pt x="56909" y="94510"/>
                </a:lnTo>
                <a:lnTo>
                  <a:pt x="56909" y="191816"/>
                </a:lnTo>
                <a:close/>
                <a:moveTo>
                  <a:pt x="229507" y="191816"/>
                </a:moveTo>
                <a:lnTo>
                  <a:pt x="247666" y="191816"/>
                </a:lnTo>
                <a:lnTo>
                  <a:pt x="247666" y="153788"/>
                </a:lnTo>
                <a:cubicBezTo>
                  <a:pt x="247666" y="139435"/>
                  <a:pt x="252720" y="133656"/>
                  <a:pt x="263203" y="133656"/>
                </a:cubicBezTo>
                <a:cubicBezTo>
                  <a:pt x="272189" y="133656"/>
                  <a:pt x="276307" y="139435"/>
                  <a:pt x="276307" y="150992"/>
                </a:cubicBezTo>
                <a:lnTo>
                  <a:pt x="276307" y="191816"/>
                </a:lnTo>
                <a:lnTo>
                  <a:pt x="294466" y="191816"/>
                </a:lnTo>
                <a:lnTo>
                  <a:pt x="294466" y="148569"/>
                </a:lnTo>
                <a:cubicBezTo>
                  <a:pt x="294466" y="131233"/>
                  <a:pt x="289224" y="119675"/>
                  <a:pt x="268632" y="119675"/>
                </a:cubicBezTo>
                <a:cubicBezTo>
                  <a:pt x="260395" y="119675"/>
                  <a:pt x="251971" y="123404"/>
                  <a:pt x="247104" y="131419"/>
                </a:cubicBezTo>
                <a:lnTo>
                  <a:pt x="246730" y="131419"/>
                </a:lnTo>
                <a:lnTo>
                  <a:pt x="246730" y="121539"/>
                </a:lnTo>
                <a:lnTo>
                  <a:pt x="229507" y="121539"/>
                </a:lnTo>
                <a:lnTo>
                  <a:pt x="229507" y="191816"/>
                </a:lnTo>
                <a:close/>
                <a:moveTo>
                  <a:pt x="310003" y="191816"/>
                </a:moveTo>
                <a:lnTo>
                  <a:pt x="328162" y="191816"/>
                </a:lnTo>
                <a:lnTo>
                  <a:pt x="328162" y="153788"/>
                </a:lnTo>
                <a:lnTo>
                  <a:pt x="355118" y="191816"/>
                </a:lnTo>
                <a:lnTo>
                  <a:pt x="377770" y="191816"/>
                </a:lnTo>
                <a:lnTo>
                  <a:pt x="348192" y="152483"/>
                </a:lnTo>
                <a:lnTo>
                  <a:pt x="374400" y="121539"/>
                </a:lnTo>
                <a:lnTo>
                  <a:pt x="352685" y="121539"/>
                </a:lnTo>
                <a:lnTo>
                  <a:pt x="328162" y="151924"/>
                </a:lnTo>
                <a:lnTo>
                  <a:pt x="328162" y="94510"/>
                </a:lnTo>
                <a:lnTo>
                  <a:pt x="310003" y="94510"/>
                </a:lnTo>
                <a:lnTo>
                  <a:pt x="310003" y="191816"/>
                </a:lnTo>
                <a:close/>
                <a:moveTo>
                  <a:pt x="455458" y="191816"/>
                </a:moveTo>
                <a:lnTo>
                  <a:pt x="473616" y="191816"/>
                </a:lnTo>
                <a:lnTo>
                  <a:pt x="473616" y="94510"/>
                </a:lnTo>
                <a:lnTo>
                  <a:pt x="455458" y="94510"/>
                </a:lnTo>
                <a:lnTo>
                  <a:pt x="455458" y="191816"/>
                </a:lnTo>
                <a:close/>
              </a:path>
            </a:pathLst>
          </a:custGeom>
          <a:solidFill>
            <a:srgbClr val="FFFFFF"/>
          </a:solidFill>
          <a:ln w="184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49424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45" r:id="rId2"/>
  </p:sldLayoutIdLst>
  <p:hf hdr="0" ft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599" b="0" i="0" cap="all" baseline="0">
          <a:solidFill>
            <a:schemeClr val="tx2"/>
          </a:solidFill>
          <a:latin typeface="Segoe UI Light" panose="020B0502040204020203" pitchFamily="34" charset="0"/>
          <a:ea typeface="+mj-ea"/>
          <a:cs typeface="Segoe UI" panose="020B0502040204020203" pitchFamily="34" charset="0"/>
        </a:defRPr>
      </a:lvl1pPr>
      <a:lvl2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1999" b="1">
          <a:solidFill>
            <a:schemeClr val="tx2"/>
          </a:solidFill>
          <a:latin typeface="Calibri" charset="0"/>
          <a:cs typeface="Calibri" charset="0"/>
        </a:defRPr>
      </a:lvl2pPr>
      <a:lvl3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1999" b="1">
          <a:solidFill>
            <a:schemeClr val="tx2"/>
          </a:solidFill>
          <a:latin typeface="Calibri" charset="0"/>
          <a:cs typeface="Calibri" charset="0"/>
        </a:defRPr>
      </a:lvl3pPr>
      <a:lvl4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1999" b="1">
          <a:solidFill>
            <a:schemeClr val="tx2"/>
          </a:solidFill>
          <a:latin typeface="Calibri" charset="0"/>
          <a:cs typeface="Calibri" charset="0"/>
        </a:defRPr>
      </a:lvl4pPr>
      <a:lvl5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1999" b="1">
          <a:solidFill>
            <a:schemeClr val="tx2"/>
          </a:solidFill>
          <a:latin typeface="Calibri" charset="0"/>
          <a:cs typeface="Calibri" charset="0"/>
        </a:defRPr>
      </a:lvl5pPr>
      <a:lvl6pPr marL="457063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1999" b="1">
          <a:solidFill>
            <a:schemeClr val="tx2"/>
          </a:solidFill>
          <a:latin typeface="Calibri" charset="0"/>
          <a:cs typeface="Calibri" charset="0"/>
        </a:defRPr>
      </a:lvl6pPr>
      <a:lvl7pPr marL="914126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1999" b="1">
          <a:solidFill>
            <a:schemeClr val="tx2"/>
          </a:solidFill>
          <a:latin typeface="Calibri" charset="0"/>
          <a:cs typeface="Calibri" charset="0"/>
        </a:defRPr>
      </a:lvl7pPr>
      <a:lvl8pPr marL="1371189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1999" b="1">
          <a:solidFill>
            <a:schemeClr val="tx2"/>
          </a:solidFill>
          <a:latin typeface="Calibri" charset="0"/>
          <a:cs typeface="Calibri" charset="0"/>
        </a:defRPr>
      </a:lvl8pPr>
      <a:lvl9pPr marL="1828251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1999" b="1">
          <a:solidFill>
            <a:schemeClr val="tx2"/>
          </a:solidFill>
          <a:latin typeface="Calibri" charset="0"/>
          <a:cs typeface="Calibri" charset="0"/>
        </a:defRPr>
      </a:lvl9pPr>
    </p:titleStyle>
    <p:bodyStyle>
      <a:lvl1pPr marL="266620" indent="-266620" algn="l" rtl="0" eaLnBrk="1" fontAlgn="base" hangingPunct="1">
        <a:lnSpc>
          <a:spcPct val="105000"/>
        </a:lnSpc>
        <a:spcBef>
          <a:spcPct val="0"/>
        </a:spcBef>
        <a:spcAft>
          <a:spcPts val="600"/>
        </a:spcAft>
        <a:buClr>
          <a:schemeClr val="tx2"/>
        </a:buClr>
        <a:buSzPct val="100000"/>
        <a:buFont typeface="Wingdings" panose="05000000000000000000" pitchFamily="2" charset="2"/>
        <a:buChar char="§"/>
        <a:defRPr sz="1600" b="0" i="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530066" indent="-261859" algn="l" rtl="0" eaLnBrk="1" fontAlgn="base" hangingPunct="1">
        <a:lnSpc>
          <a:spcPct val="105000"/>
        </a:lnSpc>
        <a:spcBef>
          <a:spcPct val="0"/>
        </a:spcBef>
        <a:spcAft>
          <a:spcPts val="600"/>
        </a:spcAft>
        <a:buClr>
          <a:schemeClr val="tx2"/>
        </a:buClr>
        <a:buSzPct val="100000"/>
        <a:buFont typeface="Symbol" pitchFamily="2" charset="2"/>
        <a:buChar char="-"/>
        <a:defRPr sz="1600" b="0" i="0">
          <a:solidFill>
            <a:schemeClr val="tx1"/>
          </a:solidFill>
          <a:latin typeface="Segoe UI" panose="020B0502040204020203" pitchFamily="34" charset="0"/>
          <a:cs typeface="Segoe UI" panose="020B0502040204020203" pitchFamily="34" charset="0"/>
        </a:defRPr>
      </a:lvl2pPr>
      <a:lvl3pPr marL="806208" indent="-274556" algn="l" rtl="0" eaLnBrk="1" fontAlgn="base" hangingPunct="1">
        <a:lnSpc>
          <a:spcPct val="105000"/>
        </a:lnSpc>
        <a:spcBef>
          <a:spcPct val="0"/>
        </a:spcBef>
        <a:spcAft>
          <a:spcPts val="600"/>
        </a:spcAft>
        <a:buClr>
          <a:schemeClr val="tx2"/>
        </a:buClr>
        <a:buSzPct val="100000"/>
        <a:buFont typeface="Symbol" pitchFamily="2" charset="2"/>
        <a:buChar char="-"/>
        <a:defRPr sz="1600" b="0" i="0">
          <a:solidFill>
            <a:schemeClr val="tx1"/>
          </a:solidFill>
          <a:latin typeface="Segoe UI" panose="020B0502040204020203" pitchFamily="34" charset="0"/>
          <a:cs typeface="Segoe UI" panose="020B0502040204020203" pitchFamily="34" charset="0"/>
        </a:defRPr>
      </a:lvl3pPr>
      <a:lvl4pPr marL="1072828" indent="-265033" algn="l" rtl="0" eaLnBrk="1" fontAlgn="base" hangingPunct="1">
        <a:lnSpc>
          <a:spcPct val="105000"/>
        </a:lnSpc>
        <a:spcBef>
          <a:spcPct val="0"/>
        </a:spcBef>
        <a:spcAft>
          <a:spcPts val="600"/>
        </a:spcAft>
        <a:buClr>
          <a:schemeClr val="tx2"/>
        </a:buClr>
        <a:buSzPct val="100000"/>
        <a:buFont typeface="Symbol" pitchFamily="2" charset="2"/>
        <a:buChar char="-"/>
        <a:defRPr sz="1600" b="0" i="0">
          <a:solidFill>
            <a:schemeClr val="tx1"/>
          </a:solidFill>
          <a:latin typeface="Segoe UI" panose="020B0502040204020203" pitchFamily="34" charset="0"/>
          <a:cs typeface="Segoe UI" panose="020B0502040204020203" pitchFamily="34" charset="0"/>
        </a:defRPr>
      </a:lvl4pPr>
      <a:lvl5pPr marL="1339448" indent="-265033" algn="l" rtl="0" eaLnBrk="1" fontAlgn="base" hangingPunct="1">
        <a:lnSpc>
          <a:spcPct val="105000"/>
        </a:lnSpc>
        <a:spcBef>
          <a:spcPct val="0"/>
        </a:spcBef>
        <a:spcAft>
          <a:spcPts val="600"/>
        </a:spcAft>
        <a:buClr>
          <a:schemeClr val="tx2"/>
        </a:buClr>
        <a:buSzPct val="100000"/>
        <a:buFont typeface="Symbol" pitchFamily="2" charset="2"/>
        <a:buChar char="-"/>
        <a:defRPr sz="1600" b="0" i="0">
          <a:solidFill>
            <a:schemeClr val="tx1"/>
          </a:solidFill>
          <a:latin typeface="Segoe UI" panose="020B0502040204020203" pitchFamily="34" charset="0"/>
          <a:cs typeface="Segoe UI" panose="020B0502040204020203" pitchFamily="34" charset="0"/>
        </a:defRPr>
      </a:lvl5pPr>
      <a:lvl6pPr marL="1796511" indent="-265033" algn="l" rtl="0" eaLnBrk="1" fontAlgn="base" hangingPunct="1">
        <a:lnSpc>
          <a:spcPct val="105000"/>
        </a:lnSpc>
        <a:spcBef>
          <a:spcPct val="0"/>
        </a:spcBef>
        <a:spcAft>
          <a:spcPct val="0"/>
        </a:spcAft>
        <a:buClr>
          <a:schemeClr val="tx2"/>
        </a:buClr>
        <a:buSzPct val="12000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2253574" indent="-265033" algn="l" rtl="0" eaLnBrk="1" fontAlgn="base" hangingPunct="1">
        <a:lnSpc>
          <a:spcPct val="105000"/>
        </a:lnSpc>
        <a:spcBef>
          <a:spcPct val="0"/>
        </a:spcBef>
        <a:spcAft>
          <a:spcPct val="0"/>
        </a:spcAft>
        <a:buClr>
          <a:schemeClr val="tx2"/>
        </a:buClr>
        <a:buSzPct val="12000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710637" indent="-265033" algn="l" rtl="0" eaLnBrk="1" fontAlgn="base" hangingPunct="1">
        <a:lnSpc>
          <a:spcPct val="105000"/>
        </a:lnSpc>
        <a:spcBef>
          <a:spcPct val="0"/>
        </a:spcBef>
        <a:spcAft>
          <a:spcPct val="0"/>
        </a:spcAft>
        <a:buClr>
          <a:schemeClr val="tx2"/>
        </a:buClr>
        <a:buSzPct val="12000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3167699" indent="-265033" algn="l" rtl="0" eaLnBrk="1" fontAlgn="base" hangingPunct="1">
        <a:lnSpc>
          <a:spcPct val="105000"/>
        </a:lnSpc>
        <a:spcBef>
          <a:spcPct val="0"/>
        </a:spcBef>
        <a:spcAft>
          <a:spcPct val="0"/>
        </a:spcAft>
        <a:buClr>
          <a:schemeClr val="tx2"/>
        </a:buClr>
        <a:buSzPct val="12000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6" pos="5284" userDrawn="1">
          <p15:clr>
            <a:srgbClr val="F26B43"/>
          </p15:clr>
        </p15:guide>
        <p15:guide id="9" orient="horz" pos="758" userDrawn="1">
          <p15:clr>
            <a:srgbClr val="F26B43"/>
          </p15:clr>
        </p15:guide>
        <p15:guide id="10" orient="horz" pos="2844" userDrawn="1">
          <p15:clr>
            <a:srgbClr val="F26B43"/>
          </p15:clr>
        </p15:guide>
        <p15:guide id="12" pos="47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0.xml"/><Relationship Id="rId1" Type="http://schemas.openxmlformats.org/officeDocument/2006/relationships/video" Target="NULL" TargetMode="External"/><Relationship Id="rId5" Type="http://schemas.openxmlformats.org/officeDocument/2006/relationships/image" Target="../media/image28.png"/><Relationship Id="rId4" Type="http://schemas.microsoft.com/office/2007/relationships/media" Target="../media/media1.mp4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6684CE73-025C-A34C-A410-0572C3B633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1940" y="3474973"/>
            <a:ext cx="8465820" cy="769367"/>
          </a:xfrm>
        </p:spPr>
        <p:txBody>
          <a:bodyPr/>
          <a:lstStyle/>
          <a:p>
            <a:r>
              <a:rPr lang="uk-UA" sz="2800" b="1" dirty="0"/>
              <a:t>Екологічний </a:t>
            </a:r>
            <a:r>
              <a:rPr lang="uk-UA" sz="2800" b="1" dirty="0" err="1"/>
              <a:t>комплаєнс</a:t>
            </a:r>
            <a:r>
              <a:rPr lang="uk-UA" sz="2800" b="1" dirty="0"/>
              <a:t> – </a:t>
            </a:r>
            <a:br>
              <a:rPr lang="uk-UA" sz="2800" b="1" dirty="0"/>
            </a:br>
            <a:r>
              <a:rPr lang="en-US" sz="2800" b="1" dirty="0"/>
              <a:t>must have </a:t>
            </a:r>
            <a:r>
              <a:rPr lang="uk-UA" sz="2800" b="1" dirty="0"/>
              <a:t>відповідального бізнесу</a:t>
            </a:r>
            <a:endParaRPr lang="en-US" sz="2800" b="1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xmlns="" id="{BAEE3855-DA12-794F-8685-7E17BAC909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1940" y="4306059"/>
            <a:ext cx="6831308" cy="769367"/>
          </a:xfrm>
        </p:spPr>
        <p:txBody>
          <a:bodyPr/>
          <a:lstStyle/>
          <a:p>
            <a:r>
              <a:rPr lang="uk-UA" b="1" dirty="0">
                <a:solidFill>
                  <a:schemeClr val="tx1"/>
                </a:solidFill>
                <a:latin typeface="+mn-lt"/>
              </a:rPr>
              <a:t>Іванна Олещенко</a:t>
            </a:r>
          </a:p>
          <a:p>
            <a:r>
              <a:rPr lang="uk-UA" dirty="0">
                <a:solidFill>
                  <a:schemeClr val="tx1"/>
                </a:solidFill>
                <a:latin typeface="+mn-lt"/>
              </a:rPr>
              <a:t>Форум з екології та сталого розвитку</a:t>
            </a:r>
          </a:p>
          <a:p>
            <a:r>
              <a:rPr lang="uk-UA" dirty="0">
                <a:solidFill>
                  <a:schemeClr val="tx1"/>
                </a:solidFill>
                <a:latin typeface="+mn-lt"/>
              </a:rPr>
              <a:t>10.11.2021</a:t>
            </a:r>
          </a:p>
        </p:txBody>
      </p:sp>
      <p:pic>
        <p:nvPicPr>
          <p:cNvPr id="13" name="Picture Placeholder 12" descr="A picture containing plant, outdoor, tree, palm&#10;&#10;Description automatically generated">
            <a:extLst>
              <a:ext uri="{FF2B5EF4-FFF2-40B4-BE49-F238E27FC236}">
                <a16:creationId xmlns:a16="http://schemas.microsoft.com/office/drawing/2014/main" xmlns="" id="{E8AA0E6C-6EF1-4DB9-AFEB-932F5B00A67C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072" r="-2794"/>
          <a:stretch/>
        </p:blipFill>
        <p:spPr>
          <a:xfrm>
            <a:off x="0" y="0"/>
            <a:ext cx="4688732" cy="3409950"/>
          </a:xfrm>
        </p:spPr>
      </p:pic>
      <p:pic>
        <p:nvPicPr>
          <p:cNvPr id="17" name="Picture Placeholder 16" descr="Windmills in a field&#10;&#10;Description automatically generated with low confidence">
            <a:extLst>
              <a:ext uri="{FF2B5EF4-FFF2-40B4-BE49-F238E27FC236}">
                <a16:creationId xmlns:a16="http://schemas.microsoft.com/office/drawing/2014/main" xmlns="" id="{1E03577D-B905-495A-B6D2-7EBCFCC83753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734" t="19237" r="23" b="13474"/>
          <a:stretch/>
        </p:blipFill>
        <p:spPr>
          <a:xfrm>
            <a:off x="1166092" y="0"/>
            <a:ext cx="6300183" cy="3413254"/>
          </a:xfrm>
        </p:spPr>
      </p:pic>
      <p:pic>
        <p:nvPicPr>
          <p:cNvPr id="18" name="Bildplatzhalter 9" descr="Ein Bild, das Text, Getränk enthält.&#10;&#10;Automatisch generierte Beschreibung">
            <a:extLst>
              <a:ext uri="{FF2B5EF4-FFF2-40B4-BE49-F238E27FC236}">
                <a16:creationId xmlns:a16="http://schemas.microsoft.com/office/drawing/2014/main" xmlns="" id="{4DD8B4BB-ACF5-4424-9E3A-9B49310565F2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07" t="24755" r="-21615" b="30056"/>
          <a:stretch/>
        </p:blipFill>
        <p:spPr>
          <a:xfrm>
            <a:off x="4023483" y="532739"/>
            <a:ext cx="6125459" cy="2880414"/>
          </a:xfr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49FD01FD-EB85-4AC2-AB21-67299DCB72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896730" y="-3303"/>
            <a:ext cx="8247270" cy="3413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395339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platzhalter 2" descr="Ein Bild, das Gebäude, draußen, Person, Personen enthält.&#10;&#10;Automatisch generierte Beschreibung">
            <a:extLst>
              <a:ext uri="{FF2B5EF4-FFF2-40B4-BE49-F238E27FC236}">
                <a16:creationId xmlns:a16="http://schemas.microsoft.com/office/drawing/2014/main" xmlns="" id="{D5D398D4-C0D5-4C27-B6CE-9EED2A549453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 rotWithShape="1">
          <a:blip r:embed="rId3" cstate="print">
            <a:alphaModFix amt="70000"/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655" r="8702"/>
          <a:stretch/>
        </p:blipFill>
        <p:spPr>
          <a:xfrm>
            <a:off x="-2461" y="784860"/>
            <a:ext cx="9144000" cy="4358640"/>
          </a:xfr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1C173726-7A56-2A42-9818-9964AAAE5FB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238544" y="4767977"/>
            <a:ext cx="1056928" cy="12537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de-DE" sz="800" b="0" i="0" kern="1200" smtClean="0">
                <a:solidFill>
                  <a:srgbClr val="5F6973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+mn-ea"/>
                <a:cs typeface="Calibri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+mn-ea"/>
                <a:cs typeface="Calibri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+mn-ea"/>
                <a:cs typeface="Calibri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+mn-ea"/>
                <a:cs typeface="Calibri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+mn-ea"/>
                <a:cs typeface="Calibri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+mn-ea"/>
                <a:cs typeface="Calibri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+mn-ea"/>
                <a:cs typeface="Calibri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+mn-ea"/>
                <a:cs typeface="Calibri" charset="0"/>
              </a:defRPr>
            </a:lvl9pPr>
          </a:lstStyle>
          <a:p>
            <a:pPr algn="r"/>
            <a:fld id="{D3921A94-2C06-EF44-A870-A48BF422ADBF}" type="slidenum">
              <a:rPr lang="uk-UA" smtClean="0"/>
              <a:pPr algn="r"/>
              <a:t>2</a:t>
            </a:fld>
            <a:endParaRPr lang="uk-UA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xmlns="" id="{E406BD21-5C0A-2C4D-B803-F36FE429E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732" y="276090"/>
            <a:ext cx="7637618" cy="568460"/>
          </a:xfrm>
        </p:spPr>
        <p:txBody>
          <a:bodyPr/>
          <a:lstStyle/>
          <a:p>
            <a:pPr>
              <a:lnSpc>
                <a:spcPct val="89000"/>
              </a:lnSpc>
            </a:pPr>
            <a:r>
              <a:rPr lang="uk-UA" sz="2600" b="1" dirty="0">
                <a:solidFill>
                  <a:srgbClr val="E1000F"/>
                </a:solidFill>
                <a:latin typeface="+mn-lt"/>
              </a:rPr>
              <a:t>Глобальні виклики</a:t>
            </a:r>
            <a:endParaRPr lang="uk-UA" sz="2600" b="1" dirty="0">
              <a:solidFill>
                <a:srgbClr val="5F6973"/>
              </a:solidFill>
              <a:latin typeface="+mn-lt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xmlns="" id="{49B09B6D-A580-4AA2-9AD8-315AB719BD44}"/>
              </a:ext>
            </a:extLst>
          </p:cNvPr>
          <p:cNvSpPr txBox="1"/>
          <p:nvPr/>
        </p:nvSpPr>
        <p:spPr>
          <a:xfrm>
            <a:off x="2572169" y="1435429"/>
            <a:ext cx="3994740" cy="1151561"/>
          </a:xfrm>
          <a:prstGeom prst="rect">
            <a:avLst/>
          </a:prstGeom>
          <a:solidFill>
            <a:srgbClr val="FFFFFF">
              <a:alpha val="94902"/>
            </a:srgbClr>
          </a:solidFill>
          <a:ln>
            <a:solidFill>
              <a:srgbClr val="E1000F"/>
            </a:solidFill>
          </a:ln>
          <a:effectLst>
            <a:softEdge rad="63500"/>
          </a:effectLst>
        </p:spPr>
        <p:txBody>
          <a:bodyPr wrap="square" lIns="180000" tIns="144000" rIns="180000" bIns="144000" rtlCol="0">
            <a:spAutoFit/>
          </a:bodyPr>
          <a:lstStyle/>
          <a:p>
            <a:pPr algn="ctr">
              <a:lnSpc>
                <a:spcPct val="105000"/>
              </a:lnSpc>
            </a:pPr>
            <a:r>
              <a:rPr lang="uk-UA" sz="1600" b="1" dirty="0">
                <a:latin typeface="Segoe UI" panose="020B0502040204020203" pitchFamily="34" charset="0"/>
              </a:rPr>
              <a:t>У</a:t>
            </a:r>
            <a:r>
              <a:rPr lang="uk-UA" dirty="0"/>
              <a:t> </a:t>
            </a:r>
            <a:r>
              <a:rPr lang="uk-UA" sz="1600" b="1" dirty="0">
                <a:solidFill>
                  <a:srgbClr val="E1000F"/>
                </a:solidFill>
                <a:latin typeface="Segoe UI" panose="020B0502040204020203" pitchFamily="34" charset="0"/>
              </a:rPr>
              <a:t>2050</a:t>
            </a:r>
            <a:r>
              <a:rPr lang="uk-UA" dirty="0"/>
              <a:t> </a:t>
            </a:r>
            <a:r>
              <a:rPr lang="uk-UA" sz="1600" b="1" dirty="0">
                <a:latin typeface="Segoe UI" panose="020B0502040204020203" pitchFamily="34" charset="0"/>
              </a:rPr>
              <a:t>році</a:t>
            </a:r>
            <a:r>
              <a:rPr lang="uk-UA" dirty="0"/>
              <a:t> </a:t>
            </a:r>
            <a:r>
              <a:rPr lang="uk-UA" sz="1600" b="1" dirty="0">
                <a:latin typeface="Segoe UI" panose="020B0502040204020203" pitchFamily="34" charset="0"/>
              </a:rPr>
              <a:t>понад 9 мільярдів</a:t>
            </a:r>
            <a:r>
              <a:rPr lang="uk-UA" dirty="0"/>
              <a:t> </a:t>
            </a:r>
            <a:r>
              <a:rPr lang="uk-UA" sz="1600" b="1" dirty="0">
                <a:latin typeface="Segoe UI" panose="020B0502040204020203" pitchFamily="34" charset="0"/>
              </a:rPr>
              <a:t>людей</a:t>
            </a:r>
            <a:r>
              <a:rPr lang="uk-UA" dirty="0"/>
              <a:t> </a:t>
            </a:r>
            <a:r>
              <a:rPr lang="uk-UA" sz="1600" b="1" dirty="0">
                <a:solidFill>
                  <a:srgbClr val="E1000F"/>
                </a:solidFill>
                <a:latin typeface="Segoe UI" panose="020B0502040204020203" pitchFamily="34" charset="0"/>
              </a:rPr>
              <a:t>мають жити добре</a:t>
            </a:r>
            <a:r>
              <a:rPr lang="uk-UA" dirty="0"/>
              <a:t> </a:t>
            </a:r>
            <a:r>
              <a:rPr lang="uk-UA" sz="1600" b="1" dirty="0">
                <a:latin typeface="Segoe UI" panose="020B0502040204020203" pitchFamily="34" charset="0"/>
              </a:rPr>
              <a:t>і в межах</a:t>
            </a:r>
            <a:r>
              <a:rPr lang="uk-UA" dirty="0"/>
              <a:t> </a:t>
            </a:r>
            <a:r>
              <a:rPr lang="uk-UA" sz="1600" b="1" dirty="0">
                <a:solidFill>
                  <a:srgbClr val="E1000F"/>
                </a:solidFill>
                <a:latin typeface="Segoe UI" panose="020B0502040204020203" pitchFamily="34" charset="0"/>
              </a:rPr>
              <a:t>наявних</a:t>
            </a:r>
            <a:r>
              <a:rPr lang="uk-UA" dirty="0"/>
              <a:t> </a:t>
            </a:r>
            <a:r>
              <a:rPr lang="uk-UA" sz="1600" b="1" dirty="0">
                <a:solidFill>
                  <a:srgbClr val="E1000F"/>
                </a:solidFill>
                <a:latin typeface="Segoe UI" panose="020B0502040204020203" pitchFamily="34" charset="0"/>
              </a:rPr>
              <a:t>ресурсів</a:t>
            </a:r>
            <a:r>
              <a:rPr lang="uk-UA" dirty="0"/>
              <a:t> </a:t>
            </a:r>
            <a:r>
              <a:rPr lang="uk-UA" sz="1600" b="1" dirty="0">
                <a:latin typeface="Segoe UI" panose="020B0502040204020203" pitchFamily="34" charset="0"/>
              </a:rPr>
              <a:t>нашої планети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xmlns="" id="{712138CE-6A5A-4E27-B12D-4075D8CB68C1}"/>
              </a:ext>
            </a:extLst>
          </p:cNvPr>
          <p:cNvSpPr txBox="1"/>
          <p:nvPr/>
        </p:nvSpPr>
        <p:spPr>
          <a:xfrm>
            <a:off x="2649901" y="3306982"/>
            <a:ext cx="3844198" cy="497160"/>
          </a:xfrm>
          <a:prstGeom prst="rect">
            <a:avLst/>
          </a:prstGeom>
          <a:solidFill>
            <a:srgbClr val="FFFFFF">
              <a:alpha val="94902"/>
            </a:srgbClr>
          </a:solidFill>
          <a:ln>
            <a:solidFill>
              <a:srgbClr val="E1000F"/>
            </a:solidFill>
          </a:ln>
          <a:effectLst>
            <a:softEdge rad="63500"/>
          </a:effectLst>
        </p:spPr>
        <p:txBody>
          <a:bodyPr wrap="square" lIns="180000" tIns="108000" rIns="180000" bIns="108000" rtlCol="0">
            <a:spAutoFit/>
          </a:bodyPr>
          <a:lstStyle/>
          <a:p>
            <a:pPr algn="ctr">
              <a:lnSpc>
                <a:spcPct val="105000"/>
              </a:lnSpc>
            </a:pPr>
            <a:r>
              <a:rPr lang="uk-UA" sz="1600" b="1">
                <a:solidFill>
                  <a:srgbClr val="E1000F"/>
                </a:solidFill>
                <a:latin typeface="Segoe UI" panose="020B0502040204020203" pitchFamily="34" charset="0"/>
              </a:rPr>
              <a:t>Діємо</a:t>
            </a:r>
            <a:r>
              <a:rPr lang="uk-UA"/>
              <a:t> </a:t>
            </a:r>
            <a:r>
              <a:rPr lang="uk-UA" sz="1600" b="1">
                <a:solidFill>
                  <a:srgbClr val="E1000F"/>
                </a:solidFill>
                <a:latin typeface="Segoe UI" panose="020B0502040204020203" pitchFamily="34" charset="0"/>
              </a:rPr>
              <a:t>зараз</a:t>
            </a:r>
            <a:r>
              <a:rPr lang="uk-UA"/>
              <a:t> </a:t>
            </a:r>
            <a:r>
              <a:rPr lang="uk-UA" sz="1600" b="1">
                <a:solidFill>
                  <a:srgbClr val="E1000F"/>
                </a:solidFill>
                <a:latin typeface="Segoe UI" panose="020B0502040204020203" pitchFamily="34" charset="0"/>
              </a:rPr>
              <a:t>заради майбутнього</a:t>
            </a:r>
            <a:endParaRPr lang="uk-UA" b="1">
              <a:solidFill>
                <a:srgbClr val="E1000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Eingekerbter Richtungspfeil 27">
            <a:extLst>
              <a:ext uri="{FF2B5EF4-FFF2-40B4-BE49-F238E27FC236}">
                <a16:creationId xmlns:a16="http://schemas.microsoft.com/office/drawing/2014/main" xmlns="" id="{6A81AC99-8BBD-4039-938E-F925CC8F164E}"/>
              </a:ext>
            </a:extLst>
          </p:cNvPr>
          <p:cNvSpPr>
            <a:spLocks noChangeArrowheads="1"/>
          </p:cNvSpPr>
          <p:nvPr/>
        </p:nvSpPr>
        <p:spPr bwMode="gray">
          <a:xfrm rot="5400000">
            <a:off x="4361926" y="2478014"/>
            <a:ext cx="420146" cy="922704"/>
          </a:xfrm>
          <a:prstGeom prst="chevron">
            <a:avLst>
              <a:gd name="adj" fmla="val 67004"/>
            </a:avLst>
          </a:prstGeom>
          <a:solidFill>
            <a:srgbClr val="FFFFFF">
              <a:alpha val="94118"/>
            </a:srgbClr>
          </a:solidFill>
          <a:ln w="19050">
            <a:solidFill>
              <a:srgbClr val="E1000F"/>
            </a:solidFill>
            <a:round/>
            <a:headEnd/>
            <a:tailEnd/>
          </a:ln>
          <a:effectLst/>
        </p:spPr>
        <p:txBody>
          <a:bodyPr wrap="none" lIns="119963" tIns="62381" rIns="119963" bIns="62381" anchor="ctr"/>
          <a:lstStyle/>
          <a:p>
            <a:pPr>
              <a:buClr>
                <a:schemeClr val="accent1"/>
              </a:buClr>
            </a:pPr>
            <a:endParaRPr lang="en-US" sz="2666">
              <a:latin typeface="Calibri" panose="020F0502020204030204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329352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xmlns="" id="{C69AA79F-4FA4-4131-B920-42944EB1D3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4433" y="2937649"/>
            <a:ext cx="2279558" cy="841872"/>
          </a:xfrm>
        </p:spPr>
        <p:txBody>
          <a:bodyPr/>
          <a:lstStyle/>
          <a:p>
            <a:pPr marL="0" indent="0" algn="ctr">
              <a:buNone/>
            </a:pPr>
            <a:r>
              <a:rPr lang="uk-UA" b="1" dirty="0"/>
              <a:t>Зменшення </a:t>
            </a:r>
            <a:r>
              <a:rPr lang="en-US" b="1"/>
              <a:t/>
            </a:r>
            <a:br>
              <a:rPr lang="en-US" b="1"/>
            </a:br>
            <a:r>
              <a:rPr lang="uk-UA" b="1"/>
              <a:t>впливу </a:t>
            </a:r>
            <a:r>
              <a:rPr lang="en-US" b="1" dirty="0"/>
              <a:t/>
            </a:r>
            <a:br>
              <a:rPr lang="en-US" b="1" dirty="0"/>
            </a:br>
            <a:r>
              <a:rPr lang="uk-UA" b="1" dirty="0"/>
              <a:t>на довкілля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xmlns="" id="{0AD80C30-E803-448F-8CA6-F65A65E83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>
                <a:latin typeface="+mn-lt"/>
              </a:rPr>
              <a:t>Для чого екологічний </a:t>
            </a:r>
            <a:r>
              <a:rPr lang="uk-UA" b="1" dirty="0" err="1">
                <a:latin typeface="+mn-lt"/>
              </a:rPr>
              <a:t>комплаєнс</a:t>
            </a:r>
            <a:r>
              <a:rPr lang="uk-UA" b="1" dirty="0">
                <a:latin typeface="+mn-lt"/>
              </a:rPr>
              <a:t>?</a:t>
            </a:r>
            <a:endParaRPr lang="uk-UA" dirty="0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xmlns="" id="{7E253DA9-16C6-4DB5-8890-8087F9270CC7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3456415" y="2937649"/>
            <a:ext cx="2257420" cy="841872"/>
          </a:xfrm>
        </p:spPr>
        <p:txBody>
          <a:bodyPr/>
          <a:lstStyle/>
          <a:p>
            <a:pPr marL="0" indent="0" algn="ctr">
              <a:buNone/>
            </a:pPr>
            <a:r>
              <a:rPr lang="uk-UA" b="1" dirty="0"/>
              <a:t>Корпоративна соціальна відповідальність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xmlns="" id="{86F3E3BC-E710-43D1-9B40-A946E52E662F}"/>
              </a:ext>
            </a:extLst>
          </p:cNvPr>
          <p:cNvSpPr>
            <a:spLocks noGrp="1"/>
          </p:cNvSpPr>
          <p:nvPr>
            <p:ph idx="24"/>
          </p:nvPr>
        </p:nvSpPr>
        <p:spPr>
          <a:xfrm>
            <a:off x="6134181" y="2937649"/>
            <a:ext cx="2257420" cy="841872"/>
          </a:xfrm>
        </p:spPr>
        <p:txBody>
          <a:bodyPr/>
          <a:lstStyle/>
          <a:p>
            <a:pPr marL="0" indent="0" algn="ctr">
              <a:buNone/>
            </a:pPr>
            <a:r>
              <a:rPr lang="uk-UA" b="1" dirty="0"/>
              <a:t>Дбайливе використання ресурсів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xmlns="" id="{B0EDF7BF-DDB0-4602-B367-3A37A827A4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3921A94-2C06-EF44-A870-A48BF422ADBF}" type="slidenum">
              <a:rPr lang="de-DE" smtClean="0"/>
              <a:pPr/>
              <a:t>3</a:t>
            </a:fld>
            <a:endParaRPr lang="de-DE"/>
          </a:p>
        </p:txBody>
      </p:sp>
      <p:pic>
        <p:nvPicPr>
          <p:cNvPr id="21" name="Picture 4">
            <a:extLst>
              <a:ext uri="{FF2B5EF4-FFF2-40B4-BE49-F238E27FC236}">
                <a16:creationId xmlns:a16="http://schemas.microsoft.com/office/drawing/2014/main" xmlns="" id="{93199149-1CF9-4CD1-BC02-E98F9E99D78C}"/>
              </a:ext>
            </a:extLst>
          </p:cNvPr>
          <p:cNvPicPr>
            <a:picLocks noGrp="1" noChangeAspect="1" noChangeArrowheads="1"/>
          </p:cNvPicPr>
          <p:nvPr>
            <p:ph type="pic" sz="quarter" idx="2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267" b="7267"/>
          <a:stretch>
            <a:fillRect/>
          </a:stretch>
        </p:blipFill>
        <p:spPr bwMode="auto">
          <a:xfrm>
            <a:off x="774700" y="1212850"/>
            <a:ext cx="2257425" cy="1519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4EBAB877-DCC2-406C-B08C-B3A2856475C5}"/>
              </a:ext>
            </a:extLst>
          </p:cNvPr>
          <p:cNvSpPr txBox="1"/>
          <p:nvPr/>
        </p:nvSpPr>
        <p:spPr>
          <a:xfrm>
            <a:off x="2283541" y="4265612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uk-UA" b="1" dirty="0">
                <a:solidFill>
                  <a:srgbClr val="E1000F"/>
                </a:solidFill>
                <a:latin typeface="+mn-lt"/>
              </a:rPr>
              <a:t>МІНІМІЗАЦІЯ РИЗИКІВ</a:t>
            </a:r>
          </a:p>
        </p:txBody>
      </p:sp>
      <p:sp>
        <p:nvSpPr>
          <p:cNvPr id="26" name="Left Brace 25">
            <a:extLst>
              <a:ext uri="{FF2B5EF4-FFF2-40B4-BE49-F238E27FC236}">
                <a16:creationId xmlns:a16="http://schemas.microsoft.com/office/drawing/2014/main" xmlns="" id="{6FB04EE2-47CF-4FE0-AECC-DF33442A1721}"/>
              </a:ext>
            </a:extLst>
          </p:cNvPr>
          <p:cNvSpPr/>
          <p:nvPr/>
        </p:nvSpPr>
        <p:spPr bwMode="auto">
          <a:xfrm rot="16200000">
            <a:off x="4367614" y="203756"/>
            <a:ext cx="403860" cy="7637621"/>
          </a:xfrm>
          <a:prstGeom prst="leftBrace">
            <a:avLst>
              <a:gd name="adj1" fmla="val 63977"/>
              <a:gd name="adj2" fmla="val 50000"/>
            </a:avLst>
          </a:prstGeom>
          <a:solidFill>
            <a:schemeClr val="bg1"/>
          </a:solidFill>
          <a:ln w="44450" cap="flat" cmpd="sng" algn="ctr">
            <a:solidFill>
              <a:srgbClr val="E1000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2" name="Picture Placeholder 31" descr="A picture containing person, wall, wine, holding&#10;&#10;Description automatically generated">
            <a:extLst>
              <a:ext uri="{FF2B5EF4-FFF2-40B4-BE49-F238E27FC236}">
                <a16:creationId xmlns:a16="http://schemas.microsoft.com/office/drawing/2014/main" xmlns="" id="{D0E489B7-5D7E-4065-A1D2-9A7A5EB86542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209" r="8209"/>
          <a:stretch>
            <a:fillRect/>
          </a:stretch>
        </p:blipFill>
        <p:spPr/>
      </p:pic>
      <p:pic>
        <p:nvPicPr>
          <p:cNvPr id="35" name="Picture Placeholder 34" descr="A picture containing person, hand, parrot&#10;&#10;Description automatically generated">
            <a:extLst>
              <a:ext uri="{FF2B5EF4-FFF2-40B4-BE49-F238E27FC236}">
                <a16:creationId xmlns:a16="http://schemas.microsoft.com/office/drawing/2014/main" xmlns="" id="{E6DE0DE7-0B33-495F-B09B-B4FAF3D40BCB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018" b="801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21158573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D9A6C1B6-35D9-4CF3-925B-D45A23E4F54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088313" y="4767263"/>
            <a:ext cx="1055687" cy="125412"/>
          </a:xfrm>
        </p:spPr>
        <p:txBody>
          <a:bodyPr/>
          <a:lstStyle/>
          <a:p>
            <a:fld id="{D3921A94-2C06-EF44-A870-A48BF422ADBF}" type="slidenum">
              <a:rPr lang="de-DE" smtClean="0"/>
              <a:pPr/>
              <a:t>4</a:t>
            </a:fld>
            <a:endParaRPr lang="de-DE"/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xmlns="" id="{0189E044-28CD-4E6A-A432-D5511AAB5AC5}"/>
              </a:ext>
            </a:extLst>
          </p:cNvPr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75" r="1975"/>
          <a:stretch>
            <a:fillRect/>
          </a:stretch>
        </p:blipFill>
        <p:spPr bwMode="auto">
          <a:xfrm>
            <a:off x="98425" y="96838"/>
            <a:ext cx="2486025" cy="176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xmlns="" id="{9E890A6D-FB44-41A6-84CD-F9116408CC07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4"/>
          <a:srcRect l="22911" r="22911"/>
          <a:stretch>
            <a:fillRect/>
          </a:stretch>
        </p:blipFill>
        <p:spPr>
          <a:xfrm>
            <a:off x="98425" y="1987550"/>
            <a:ext cx="2486025" cy="3059113"/>
          </a:xfrm>
          <a:prstGeom prst="rect">
            <a:avLst/>
          </a:prstGeom>
        </p:spPr>
      </p:pic>
      <p:pic>
        <p:nvPicPr>
          <p:cNvPr id="16" name="Picture 6" descr="Исследование: морские черепахи едят пластик, потому что он пахнет для них  едой: Новости ➕1, 10.03.2020">
            <a:extLst>
              <a:ext uri="{FF2B5EF4-FFF2-40B4-BE49-F238E27FC236}">
                <a16:creationId xmlns:a16="http://schemas.microsoft.com/office/drawing/2014/main" xmlns="" id="{5DE7A19E-4512-411F-BF47-162F8F1E3E5B}"/>
              </a:ext>
            </a:extLst>
          </p:cNvPr>
          <p:cNvPicPr>
            <a:picLocks noGrp="1" noChangeAspect="1" noChangeArrowheads="1"/>
          </p:cNvPicPr>
          <p:nvPr>
            <p:ph type="pic" sz="quarter" idx="26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548" r="10548"/>
          <a:stretch>
            <a:fillRect/>
          </a:stretch>
        </p:blipFill>
        <p:spPr bwMode="auto">
          <a:xfrm>
            <a:off x="6219825" y="2690813"/>
            <a:ext cx="2825750" cy="235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xmlns="" id="{0F085AB5-400D-4002-9EC1-23FBC85EA00A}"/>
              </a:ext>
            </a:extLst>
          </p:cNvPr>
          <p:cNvPicPr>
            <a:picLocks noGrp="1" noChangeAspect="1" noChangeArrowheads="1"/>
          </p:cNvPicPr>
          <p:nvPr>
            <p:ph type="pic" sz="quarter" idx="25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184" r="7184"/>
          <a:stretch>
            <a:fillRect/>
          </a:stretch>
        </p:blipFill>
        <p:spPr bwMode="auto">
          <a:xfrm>
            <a:off x="6219825" y="96838"/>
            <a:ext cx="2825750" cy="247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xmlns="" id="{99B51F00-0E9F-4590-AA54-0D2D2EBF93D0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587" r="15587"/>
          <a:stretch>
            <a:fillRect/>
          </a:stretch>
        </p:blipFill>
        <p:spPr bwMode="auto">
          <a:xfrm>
            <a:off x="2700338" y="96838"/>
            <a:ext cx="3406775" cy="494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6350201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Bildplatzhalter 23" descr="Ein Bild, das Himmel, draußen, Person, Outdoorobjekt enthält.&#10;&#10;Automatisch generierte Beschreibung">
            <a:extLst>
              <a:ext uri="{FF2B5EF4-FFF2-40B4-BE49-F238E27FC236}">
                <a16:creationId xmlns:a16="http://schemas.microsoft.com/office/drawing/2014/main" xmlns="" id="{795A7076-0661-4AA4-AC00-5E44436E213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5693539" y="813449"/>
            <a:ext cx="1358720" cy="1391751"/>
          </a:xfrm>
          <a:prstGeom prst="rect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xmlns="" id="{738EFC4B-76B6-44CD-B8FC-9F4C3E0DC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2600" b="1" dirty="0">
                <a:latin typeface="+mn-lt"/>
                <a:cs typeface="Segoe UI"/>
              </a:rPr>
              <a:t>Чого досяг </a:t>
            </a:r>
            <a:r>
              <a:rPr lang="en-US" sz="2600" b="1" dirty="0">
                <a:latin typeface="+mn-lt"/>
                <a:cs typeface="Segoe UI"/>
              </a:rPr>
              <a:t>henkel</a:t>
            </a:r>
            <a:endParaRPr lang="en-US" sz="2600" b="1" dirty="0">
              <a:latin typeface="+mn-lt"/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xmlns="" id="{E6232285-FE23-4D34-ACCF-A46DB29587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238544" y="4543273"/>
            <a:ext cx="1056928" cy="125374"/>
          </a:xfrm>
        </p:spPr>
        <p:txBody>
          <a:bodyPr/>
          <a:lstStyle/>
          <a:p>
            <a:fld id="{D3921A94-2C06-EF44-A870-A48BF422ADBF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D0385F20-5446-4661-8D8E-318A17BB87C7}"/>
              </a:ext>
            </a:extLst>
          </p:cNvPr>
          <p:cNvSpPr/>
          <p:nvPr/>
        </p:nvSpPr>
        <p:spPr>
          <a:xfrm>
            <a:off x="2599766" y="2157301"/>
            <a:ext cx="1331590" cy="1331589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9972" tIns="46786" rIns="89972" bIns="46786" numCol="1" rtlCol="0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05000"/>
              </a:lnSpc>
              <a:buClr>
                <a:schemeClr val="tx2"/>
              </a:buClr>
              <a:buSzPct val="120000"/>
            </a:pPr>
            <a:endParaRPr lang="en-US">
              <a:solidFill>
                <a:schemeClr val="tx1"/>
              </a:solidFill>
              <a:latin typeface="Calibri" charset="0"/>
              <a:cs typeface="Calibri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674243F8-7060-422F-A39B-B8AB26B0530E}"/>
              </a:ext>
            </a:extLst>
          </p:cNvPr>
          <p:cNvSpPr/>
          <p:nvPr/>
        </p:nvSpPr>
        <p:spPr>
          <a:xfrm>
            <a:off x="1728009" y="815423"/>
            <a:ext cx="1331589" cy="1331589"/>
          </a:xfrm>
          <a:prstGeom prst="rect">
            <a:avLst/>
          </a:prstGeom>
          <a:solidFill>
            <a:srgbClr val="04A8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srgbClr val="E1000F"/>
              </a:solidFill>
              <a:latin typeface="+mn-lt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BC844F8C-61B0-4BF9-BB26-52AE93DB4B0B}"/>
              </a:ext>
            </a:extLst>
          </p:cNvPr>
          <p:cNvSpPr/>
          <p:nvPr/>
        </p:nvSpPr>
        <p:spPr>
          <a:xfrm>
            <a:off x="7054635" y="815423"/>
            <a:ext cx="2089365" cy="1331589"/>
          </a:xfrm>
          <a:prstGeom prst="rect">
            <a:avLst/>
          </a:prstGeom>
          <a:solidFill>
            <a:srgbClr val="04A8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srgbClr val="E1000F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C27F2053-1E96-4E60-85D7-D42548C501DB}"/>
              </a:ext>
            </a:extLst>
          </p:cNvPr>
          <p:cNvSpPr/>
          <p:nvPr/>
        </p:nvSpPr>
        <p:spPr>
          <a:xfrm>
            <a:off x="4396214" y="815423"/>
            <a:ext cx="1331589" cy="1331589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rgbClr val="AFB4B9"/>
            </a:solidFill>
            <a:prstDash val="solid"/>
            <a:round/>
            <a:headEnd type="none" w="med" len="med"/>
            <a:tailEnd type="none" w="med" len="med"/>
          </a:ln>
          <a:effectLst>
            <a:outerShdw blurRad="101600" algn="tl" rotWithShape="0">
              <a:srgbClr val="5F6973">
                <a:alpha val="40000"/>
              </a:srgbClr>
            </a:outerShdw>
          </a:effectLst>
        </p:spPr>
        <p:txBody>
          <a:bodyPr vert="horz" wrap="square" lIns="89972" tIns="46786" rIns="89972" bIns="46786" numCol="1" rtlCol="0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05000"/>
              </a:lnSpc>
              <a:buClr>
                <a:schemeClr val="tx2"/>
              </a:buClr>
              <a:buSzPct val="120000"/>
            </a:pPr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E4243D48-63CD-4E5A-86CD-3BAA0B154F20}"/>
              </a:ext>
            </a:extLst>
          </p:cNvPr>
          <p:cNvSpPr txBox="1"/>
          <p:nvPr/>
        </p:nvSpPr>
        <p:spPr>
          <a:xfrm>
            <a:off x="7047742" y="949126"/>
            <a:ext cx="20893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b="1" dirty="0">
                <a:solidFill>
                  <a:schemeClr val="bg1"/>
                </a:solidFill>
                <a:latin typeface="+mn-lt"/>
                <a:cs typeface="Segoe UI Light" panose="020B0502040204020203" pitchFamily="34" charset="0"/>
              </a:rPr>
              <a:t>Відновлювані джерела енергії для 100% заводів у США (більше 30)</a:t>
            </a:r>
            <a:endParaRPr lang="en-US" sz="1600" b="1" dirty="0">
              <a:solidFill>
                <a:schemeClr val="bg1"/>
              </a:solidFill>
              <a:latin typeface="+mn-lt"/>
              <a:cs typeface="Segoe UI Light" panose="020B0502040204020203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A64AE8C0-B6AF-4C46-9F77-D3255EDFECA7}"/>
              </a:ext>
            </a:extLst>
          </p:cNvPr>
          <p:cNvSpPr txBox="1"/>
          <p:nvPr/>
        </p:nvSpPr>
        <p:spPr>
          <a:xfrm>
            <a:off x="4448603" y="1026063"/>
            <a:ext cx="12204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AA75"/>
                </a:solidFill>
                <a:latin typeface="+mn-lt"/>
                <a:cs typeface="Segoe UI Light" panose="020B0502040204020203" pitchFamily="34" charset="0"/>
              </a:rPr>
              <a:t>-44%</a:t>
            </a:r>
            <a:r>
              <a:rPr lang="uk-UA" sz="2400" b="1" dirty="0">
                <a:solidFill>
                  <a:srgbClr val="00AA75"/>
                </a:solidFill>
                <a:latin typeface="+mn-lt"/>
                <a:cs typeface="Segoe UI Light" panose="020B0502040204020203" pitchFamily="34" charset="0"/>
              </a:rPr>
              <a:t>*</a:t>
            </a:r>
            <a:endParaRPr lang="en-US" sz="2400" b="1" dirty="0">
              <a:solidFill>
                <a:srgbClr val="00AA75"/>
              </a:solidFill>
              <a:latin typeface="+mn-lt"/>
              <a:cs typeface="Segoe UI Light" panose="020B0502040204020203" pitchFamily="34" charset="0"/>
            </a:endParaRPr>
          </a:p>
          <a:p>
            <a:pPr algn="ctr"/>
            <a:r>
              <a:rPr lang="uk-UA" sz="1600" b="1" dirty="0">
                <a:latin typeface="+mn-lt"/>
                <a:cs typeface="Segoe UI Light" panose="020B0502040204020203" pitchFamily="34" charset="0"/>
              </a:rPr>
              <a:t>викидів </a:t>
            </a:r>
            <a:r>
              <a:rPr lang="en-US" sz="1600" b="1" dirty="0">
                <a:latin typeface="+mn-lt"/>
                <a:cs typeface="Segoe UI Light" panose="020B0502040204020203" pitchFamily="34" charset="0"/>
              </a:rPr>
              <a:t>CO</a:t>
            </a:r>
            <a:r>
              <a:rPr lang="en-US" sz="1600" b="1" baseline="-25000" dirty="0">
                <a:latin typeface="+mn-lt"/>
                <a:cs typeface="Segoe UI Light" panose="020B0502040204020203" pitchFamily="34" charset="0"/>
              </a:rPr>
              <a:t>2</a:t>
            </a:r>
            <a:endParaRPr lang="en-US" sz="1600" b="1" dirty="0">
              <a:latin typeface="+mn-lt"/>
              <a:cs typeface="Segoe UI Light" panose="020B0502040204020203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1928CADF-5FB6-4BF1-BC4A-2C0D38D6E95F}"/>
              </a:ext>
            </a:extLst>
          </p:cNvPr>
          <p:cNvSpPr txBox="1"/>
          <p:nvPr/>
        </p:nvSpPr>
        <p:spPr>
          <a:xfrm>
            <a:off x="1665911" y="1010681"/>
            <a:ext cx="14395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+mn-lt"/>
                <a:cs typeface="Segoe UI Light" panose="020B0502040204020203" pitchFamily="34" charset="0"/>
              </a:rPr>
              <a:t>-28%</a:t>
            </a:r>
            <a:r>
              <a:rPr lang="uk-UA" sz="2400" b="1" dirty="0">
                <a:solidFill>
                  <a:schemeClr val="bg1"/>
                </a:solidFill>
                <a:latin typeface="+mn-lt"/>
                <a:cs typeface="Segoe UI Light" panose="020B0502040204020203" pitchFamily="34" charset="0"/>
              </a:rPr>
              <a:t>*</a:t>
            </a:r>
            <a:endParaRPr lang="en-US" sz="2400" b="1" dirty="0">
              <a:solidFill>
                <a:schemeClr val="bg1"/>
              </a:solidFill>
              <a:latin typeface="+mn-lt"/>
              <a:cs typeface="Segoe UI Light" panose="020B0502040204020203" pitchFamily="34" charset="0"/>
            </a:endParaRPr>
          </a:p>
          <a:p>
            <a:pPr algn="ctr"/>
            <a:r>
              <a:rPr lang="uk-UA" sz="1600" b="1" dirty="0">
                <a:solidFill>
                  <a:schemeClr val="bg1"/>
                </a:solidFill>
                <a:latin typeface="+mn-lt"/>
                <a:cs typeface="Segoe UI Light" panose="020B0502040204020203" pitchFamily="34" charset="0"/>
              </a:rPr>
              <a:t>споживання води</a:t>
            </a:r>
            <a:endParaRPr lang="en-US" sz="1600" b="1" dirty="0">
              <a:solidFill>
                <a:schemeClr val="bg1"/>
              </a:solidFill>
              <a:latin typeface="+mn-lt"/>
              <a:cs typeface="Segoe UI Light" panose="020B0502040204020203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CB035C7B-AC3B-4DCC-AE78-A2681D6268B7}"/>
              </a:ext>
            </a:extLst>
          </p:cNvPr>
          <p:cNvSpPr/>
          <p:nvPr/>
        </p:nvSpPr>
        <p:spPr>
          <a:xfrm>
            <a:off x="1727604" y="3499060"/>
            <a:ext cx="3272869" cy="1345418"/>
          </a:xfrm>
          <a:prstGeom prst="rect">
            <a:avLst/>
          </a:prstGeom>
          <a:solidFill>
            <a:srgbClr val="04A8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srgbClr val="E1000F"/>
              </a:solidFill>
              <a:latin typeface="+mn-lt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59C45C03-70D3-48FE-AA6A-EDFF766AF5AA}"/>
              </a:ext>
            </a:extLst>
          </p:cNvPr>
          <p:cNvSpPr txBox="1"/>
          <p:nvPr/>
        </p:nvSpPr>
        <p:spPr>
          <a:xfrm>
            <a:off x="1696555" y="3786116"/>
            <a:ext cx="33349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Calibri" charset="0"/>
              </a:rPr>
              <a:t>&gt;3400 </a:t>
            </a:r>
            <a:r>
              <a:rPr kumimoji="0" lang="uk-UA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Calibri" charset="0"/>
              </a:rPr>
              <a:t>завантажень застосунку для визначення придатності пакування до переробки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Calibri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1341AD88-107E-463B-84AA-79C350AD796D}"/>
              </a:ext>
            </a:extLst>
          </p:cNvPr>
          <p:cNvSpPr/>
          <p:nvPr/>
        </p:nvSpPr>
        <p:spPr>
          <a:xfrm>
            <a:off x="6489037" y="3535821"/>
            <a:ext cx="1331589" cy="1331589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9972" tIns="46786" rIns="89972" bIns="46786" numCol="1" rtlCol="0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05000"/>
              </a:lnSpc>
              <a:buClr>
                <a:schemeClr val="tx2"/>
              </a:buClr>
              <a:buSzPct val="120000"/>
            </a:pPr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A88E3207-C689-4853-BCC9-47AC93FE1F2D}"/>
              </a:ext>
            </a:extLst>
          </p:cNvPr>
          <p:cNvSpPr txBox="1"/>
          <p:nvPr/>
        </p:nvSpPr>
        <p:spPr>
          <a:xfrm>
            <a:off x="6305506" y="3639922"/>
            <a:ext cx="1554453" cy="1123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AA75"/>
                </a:solidFill>
                <a:latin typeface="+mn-lt"/>
                <a:cs typeface="Segoe UI Light" panose="020B0502040204020203" pitchFamily="34" charset="0"/>
              </a:rPr>
              <a:t>-44%</a:t>
            </a:r>
            <a:r>
              <a:rPr lang="uk-UA" sz="2400" b="1" dirty="0">
                <a:solidFill>
                  <a:srgbClr val="00AA75"/>
                </a:solidFill>
                <a:latin typeface="+mn-lt"/>
                <a:cs typeface="Segoe UI Light" panose="020B0502040204020203" pitchFamily="34" charset="0"/>
              </a:rPr>
              <a:t>*</a:t>
            </a:r>
            <a:endParaRPr lang="en-US" sz="2400" b="1" dirty="0">
              <a:solidFill>
                <a:srgbClr val="00AA75"/>
              </a:solidFill>
              <a:latin typeface="+mn-lt"/>
              <a:cs typeface="Segoe UI Light" panose="020B0502040204020203" pitchFamily="34" charset="0"/>
            </a:endParaRPr>
          </a:p>
          <a:p>
            <a:pPr algn="ctr"/>
            <a:r>
              <a:rPr lang="uk-UA" sz="1600" b="1" dirty="0">
                <a:latin typeface="+mn-lt"/>
                <a:cs typeface="Segoe UI Light" panose="020B0502040204020203" pitchFamily="34" charset="0"/>
              </a:rPr>
              <a:t>промислових відходів</a:t>
            </a:r>
            <a:endParaRPr lang="en-US" sz="1600" b="1" dirty="0">
              <a:latin typeface="+mn-lt"/>
              <a:cs typeface="Segoe UI Light" panose="020B0502040204020203" pitchFamily="34" charset="0"/>
            </a:endParaRPr>
          </a:p>
          <a:p>
            <a:pPr algn="ctr"/>
            <a:endParaRPr lang="en-US" sz="1100" dirty="0">
              <a:solidFill>
                <a:srgbClr val="5F6973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24471D50-DFD0-4BAA-8854-6B6C2F3E1D0B}"/>
              </a:ext>
            </a:extLst>
          </p:cNvPr>
          <p:cNvSpPr/>
          <p:nvPr/>
        </p:nvSpPr>
        <p:spPr>
          <a:xfrm>
            <a:off x="5292719" y="2148421"/>
            <a:ext cx="2521279" cy="1339629"/>
          </a:xfrm>
          <a:prstGeom prst="rect">
            <a:avLst/>
          </a:prstGeom>
          <a:solidFill>
            <a:srgbClr val="04A8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srgbClr val="E1000F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B2E15B9C-0F0F-41E1-A426-523523FFEF0B}"/>
              </a:ext>
            </a:extLst>
          </p:cNvPr>
          <p:cNvSpPr txBox="1"/>
          <p:nvPr/>
        </p:nvSpPr>
        <p:spPr>
          <a:xfrm>
            <a:off x="2490232" y="2407537"/>
            <a:ext cx="14594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b="1" dirty="0">
                <a:latin typeface="+mn-lt"/>
                <a:cs typeface="Segoe UI Light" panose="020B0502040204020203" pitchFamily="34" charset="0"/>
              </a:rPr>
              <a:t>Співпраця з </a:t>
            </a:r>
            <a:r>
              <a:rPr lang="en-US" sz="1600" b="1" dirty="0" err="1">
                <a:latin typeface="+mn-lt"/>
                <a:cs typeface="Segoe UI Light" panose="020B0502040204020203" pitchFamily="34" charset="0"/>
              </a:rPr>
              <a:t>PlasticBank</a:t>
            </a:r>
            <a:r>
              <a:rPr lang="en-US" sz="1600" b="1" dirty="0">
                <a:latin typeface="+mn-lt"/>
                <a:cs typeface="Segoe UI Light" panose="020B0502040204020203" pitchFamily="34" charset="0"/>
              </a:rPr>
              <a:t> </a:t>
            </a:r>
            <a:r>
              <a:rPr lang="uk-UA" sz="1600" b="1" dirty="0">
                <a:latin typeface="+mn-lt"/>
                <a:cs typeface="Segoe UI Light" panose="020B0502040204020203" pitchFamily="34" charset="0"/>
              </a:rPr>
              <a:t>з 2017 року</a:t>
            </a:r>
            <a:endParaRPr lang="en-US" sz="1600" b="1" dirty="0">
              <a:latin typeface="+mn-lt"/>
              <a:cs typeface="Segoe UI Light" panose="020B0502040204020203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6041FC8F-0025-4437-A59F-28926F59439E}"/>
              </a:ext>
            </a:extLst>
          </p:cNvPr>
          <p:cNvSpPr txBox="1"/>
          <p:nvPr/>
        </p:nvSpPr>
        <p:spPr>
          <a:xfrm>
            <a:off x="5311061" y="2222872"/>
            <a:ext cx="2502937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de-DE"/>
            </a:defPPr>
            <a:lvl1pPr>
              <a:defRPr sz="1100">
                <a:solidFill>
                  <a:srgbClr val="5F6973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algn="ctr"/>
            <a:r>
              <a:rPr lang="en-US" sz="2400" b="1" dirty="0">
                <a:solidFill>
                  <a:schemeClr val="bg1"/>
                </a:solidFill>
                <a:latin typeface="+mn-lt"/>
              </a:rPr>
              <a:t>15% </a:t>
            </a:r>
            <a:br>
              <a:rPr lang="en-US" sz="2400" b="1" dirty="0">
                <a:solidFill>
                  <a:schemeClr val="bg1"/>
                </a:solidFill>
                <a:latin typeface="+mn-lt"/>
              </a:rPr>
            </a:br>
            <a:r>
              <a:rPr lang="uk-UA" sz="1600" b="1" dirty="0">
                <a:solidFill>
                  <a:schemeClr val="bg1"/>
                </a:solidFill>
                <a:latin typeface="+mn-lt"/>
              </a:rPr>
              <a:t>пакування з переробленого пластику</a:t>
            </a:r>
            <a:endParaRPr lang="en-US" sz="16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xmlns="" id="{267F7F1B-D807-4D33-B109-503F1408B65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623"/>
          <a:stretch/>
        </p:blipFill>
        <p:spPr>
          <a:xfrm>
            <a:off x="7813999" y="3499059"/>
            <a:ext cx="1330001" cy="1345418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xmlns="" id="{38510A70-E693-40A9-8626-37FAE88E9A5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739" r="34078"/>
          <a:stretch/>
        </p:blipFill>
        <p:spPr>
          <a:xfrm>
            <a:off x="3053996" y="818168"/>
            <a:ext cx="1340574" cy="1324487"/>
          </a:xfrm>
          <a:prstGeom prst="rect">
            <a:avLst/>
          </a:prstGeom>
        </p:spPr>
      </p:pic>
      <p:pic>
        <p:nvPicPr>
          <p:cNvPr id="34" name="Bildplatzhalter 17">
            <a:extLst>
              <a:ext uri="{FF2B5EF4-FFF2-40B4-BE49-F238E27FC236}">
                <a16:creationId xmlns:a16="http://schemas.microsoft.com/office/drawing/2014/main" xmlns="" id="{F03D71BE-4533-4F53-8D1C-E1D358446CE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001" t="-3737" r="28417" b="3619"/>
          <a:stretch/>
        </p:blipFill>
        <p:spPr>
          <a:xfrm>
            <a:off x="3951341" y="2101852"/>
            <a:ext cx="1339734" cy="1383238"/>
          </a:xfrm>
          <a:prstGeom prst="rect">
            <a:avLst/>
          </a:prstGeom>
        </p:spPr>
      </p:pic>
      <p:pic>
        <p:nvPicPr>
          <p:cNvPr id="32" name="Grafik 32" descr="Ein Bild, das Flasche, leer enthält.&#10;&#10;Automatisch generierte Beschreibung">
            <a:extLst>
              <a:ext uri="{FF2B5EF4-FFF2-40B4-BE49-F238E27FC236}">
                <a16:creationId xmlns:a16="http://schemas.microsoft.com/office/drawing/2014/main" xmlns="" id="{638038B6-D4C1-4E1F-A8C1-9EB3B3AEF7F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-69"/>
          <a:stretch/>
        </p:blipFill>
        <p:spPr>
          <a:xfrm>
            <a:off x="4996577" y="3492684"/>
            <a:ext cx="1344876" cy="13446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0DD1051-3891-4365-9455-21F7FE206677}"/>
              </a:ext>
            </a:extLst>
          </p:cNvPr>
          <p:cNvSpPr txBox="1"/>
          <p:nvPr/>
        </p:nvSpPr>
        <p:spPr>
          <a:xfrm>
            <a:off x="1" y="4601911"/>
            <a:ext cx="1727603" cy="242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5000"/>
              </a:lnSpc>
            </a:pPr>
            <a:r>
              <a:rPr lang="uk-UA" sz="1000" b="1" dirty="0">
                <a:latin typeface="+mn-lt"/>
              </a:rPr>
              <a:t>*У порівнянні з 2010 р.</a:t>
            </a:r>
          </a:p>
        </p:txBody>
      </p:sp>
    </p:spTree>
    <p:extLst>
      <p:ext uri="{BB962C8B-B14F-4D97-AF65-F5344CB8AC3E}">
        <p14:creationId xmlns:p14="http://schemas.microsoft.com/office/powerpoint/2010/main" xmlns="" val="3003465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CEFCAB50-E4F6-4EF9-960E-9757EEC26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>
                <a:latin typeface="+mn-lt"/>
              </a:rPr>
              <a:t>Як це працює?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CB480D5B-249A-46F2-B456-DE329788E0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3921A94-2C06-EF44-A870-A48BF422ADBF}" type="slidenum">
              <a:rPr lang="de-DE" smtClean="0"/>
              <a:pPr/>
              <a:t>6</a:t>
            </a:fld>
            <a:endParaRPr lang="de-DE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52BE945-65D6-4A87-96FF-172E53A644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35"/>
          <a:stretch/>
        </p:blipFill>
        <p:spPr>
          <a:xfrm>
            <a:off x="6404206" y="88774"/>
            <a:ext cx="2725603" cy="6592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F87A3FE-B1D2-4BB5-ACC0-C28703B47FE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33552" y="866621"/>
            <a:ext cx="5471977" cy="4103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824749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26072A10-37F4-49DE-A7A3-339EF0D17C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0732" y="3627619"/>
            <a:ext cx="2279558" cy="575171"/>
          </a:xfrm>
        </p:spPr>
        <p:txBody>
          <a:bodyPr/>
          <a:lstStyle/>
          <a:p>
            <a:pPr marL="0" indent="0" algn="ctr">
              <a:buNone/>
            </a:pPr>
            <a:r>
              <a:rPr lang="uk-UA" b="1" dirty="0">
                <a:latin typeface="+mn-lt"/>
              </a:rPr>
              <a:t>Мінімум пластику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53A91533-B10B-40BB-8381-91286A7B2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>
                <a:latin typeface="+mn-lt"/>
              </a:rPr>
              <a:t>менше пластику вже сьогодні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2FDF1C3-5284-4362-BA27-E93671A04C71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3442714" y="3627619"/>
            <a:ext cx="2257420" cy="575171"/>
          </a:xfrm>
        </p:spPr>
        <p:txBody>
          <a:bodyPr/>
          <a:lstStyle/>
          <a:p>
            <a:pPr marL="0" indent="0" algn="ctr">
              <a:buNone/>
            </a:pPr>
            <a:r>
              <a:rPr lang="uk-UA" b="1" dirty="0">
                <a:latin typeface="+mn-lt"/>
              </a:rPr>
              <a:t>Перероблений / соціальний пластик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701BA0FF-7110-4B22-A7E4-7C3FC0444047}"/>
              </a:ext>
            </a:extLst>
          </p:cNvPr>
          <p:cNvSpPr>
            <a:spLocks noGrp="1"/>
          </p:cNvSpPr>
          <p:nvPr>
            <p:ph idx="24"/>
          </p:nvPr>
        </p:nvSpPr>
        <p:spPr>
          <a:xfrm>
            <a:off x="6120480" y="3627619"/>
            <a:ext cx="2257420" cy="575171"/>
          </a:xfrm>
        </p:spPr>
        <p:txBody>
          <a:bodyPr/>
          <a:lstStyle/>
          <a:p>
            <a:pPr marL="0" indent="0" algn="ctr">
              <a:buNone/>
            </a:pPr>
            <a:r>
              <a:rPr lang="uk-UA" b="1" dirty="0">
                <a:latin typeface="+mn-lt"/>
              </a:rPr>
              <a:t>0% пластику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DDAEFD5C-F989-44CD-AA03-75A5319DEA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3921A94-2C06-EF44-A870-A48BF422ADBF}" type="slidenum">
              <a:rPr lang="de-DE" smtClean="0"/>
              <a:pPr/>
              <a:t>7</a:t>
            </a:fld>
            <a:endParaRPr lang="de-DE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xmlns="" id="{03335C40-57B2-4DAA-9759-A48370B9AC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6471" y="1463613"/>
            <a:ext cx="1971991" cy="1971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xmlns="" id="{8D0181AC-DAF8-46B1-8A6B-38D62AF029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17123" y="1463614"/>
            <a:ext cx="1242841" cy="197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7C969D1A-4859-434B-AB2E-1542A121A32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4657" t="28149" r="5865" b="20355"/>
          <a:stretch/>
        </p:blipFill>
        <p:spPr>
          <a:xfrm>
            <a:off x="3465758" y="1463613"/>
            <a:ext cx="2212483" cy="197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044242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ritz Henkel Stiftung - 10 Years, 10 Projects_ Trashfighter">
            <a:hlinkClick r:id="" action="ppaction://media"/>
            <a:extLst>
              <a:ext uri="{FF2B5EF4-FFF2-40B4-BE49-F238E27FC236}">
                <a16:creationId xmlns:a16="http://schemas.microsoft.com/office/drawing/2014/main" xmlns="" id="{8C9B0838-E30B-465B-9493-EDD21B2A1CD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 rotWithShape="1">
          <a:blip r:embed="rId5"/>
          <a:srcRect r="4" b="4"/>
          <a:stretch/>
        </p:blipFill>
        <p:spPr>
          <a:xfrm>
            <a:off x="20" y="10"/>
            <a:ext cx="9143980" cy="51434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819824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6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2334B34-077A-9741-8C61-54E21008D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5278" y="3665770"/>
            <a:ext cx="5856809" cy="684902"/>
          </a:xfrm>
        </p:spPr>
        <p:txBody>
          <a:bodyPr/>
          <a:lstStyle/>
          <a:p>
            <a:r>
              <a:rPr lang="uk-UA" noProof="0" dirty="0"/>
              <a:t>дякую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xmlns="" val="4257141886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slides">
  <a:themeElements>
    <a:clrScheme name="Henkel">
      <a:dk1>
        <a:srgbClr val="000000"/>
      </a:dk1>
      <a:lt1>
        <a:srgbClr val="FFFFFF"/>
      </a:lt1>
      <a:dk2>
        <a:srgbClr val="E1000F"/>
      </a:dk2>
      <a:lt2>
        <a:srgbClr val="E6E7E7"/>
      </a:lt2>
      <a:accent1>
        <a:srgbClr val="5F6973"/>
      </a:accent1>
      <a:accent2>
        <a:srgbClr val="AFB4B9"/>
      </a:accent2>
      <a:accent3>
        <a:srgbClr val="00AA75"/>
      </a:accent3>
      <a:accent4>
        <a:srgbClr val="004C79"/>
      </a:accent4>
      <a:accent5>
        <a:srgbClr val="9A141B"/>
      </a:accent5>
      <a:accent6>
        <a:srgbClr val="FFDB23"/>
      </a:accent6>
      <a:hlink>
        <a:srgbClr val="0078C8"/>
      </a:hlink>
      <a:folHlink>
        <a:srgbClr val="0078C8"/>
      </a:folHlink>
    </a:clrScheme>
    <a:fontScheme name="Henkel Template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5000"/>
          </a:lnSpc>
          <a:spcBef>
            <a:spcPct val="0"/>
          </a:spcBef>
          <a:spcAft>
            <a:spcPct val="0"/>
          </a:spcAft>
          <a:buClr>
            <a:schemeClr val="tx2"/>
          </a:buClr>
          <a:buSzPct val="120000"/>
          <a:buFontTx/>
          <a:buNone/>
          <a:tabLst/>
          <a:defRPr kumimoji="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+mn-lt"/>
          </a:defRPr>
        </a:defPPr>
      </a:lstStyle>
    </a:spDef>
    <a:lnDef>
      <a:spPr bwMode="auto">
        <a:solidFill>
          <a:schemeClr val="bg1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none" rtlCol="0">
        <a:spAutoFit/>
      </a:bodyPr>
      <a:lstStyle>
        <a:defPPr algn="l">
          <a:lnSpc>
            <a:spcPct val="105000"/>
          </a:lnSpc>
          <a:defRPr dirty="0" err="1" smtClean="0">
            <a:latin typeface="+mn-lt"/>
          </a:defRPr>
        </a:defPPr>
      </a:lstStyle>
    </a:txDef>
  </a:objectDefaults>
  <a:extraClrSchemeLst/>
  <a:custClrLst>
    <a:custClr name="Henkel Red">
      <a:srgbClr val="E1000F"/>
    </a:custClr>
    <a:custClr name="White">
      <a:srgbClr val="FFFFFF"/>
    </a:custClr>
    <a:custClr name="Black">
      <a:srgbClr val="000000"/>
    </a:custClr>
    <a:custClr name="Grey 1">
      <a:srgbClr val="5F6973"/>
    </a:custClr>
    <a:custClr name="Grey 2">
      <a:srgbClr val="AFB4B9"/>
    </a:custClr>
    <a:custClr name="Grey 3">
      <a:srgbClr val="E6E7E7"/>
    </a:custClr>
    <a:custClr name="Green">
      <a:srgbClr val="00AA75"/>
    </a:custClr>
    <a:custClr name="Blue">
      <a:srgbClr val="004C79"/>
    </a:custClr>
    <a:custClr name="Accent Dark Red">
      <a:srgbClr val="A03238"/>
    </a:custClr>
    <a:custClr name="Accent Yellow">
      <a:srgbClr val="FFDB26"/>
    </a:custClr>
    <a:custClr name="Accent Green">
      <a:srgbClr val="A7DC92"/>
    </a:custClr>
    <a:custClr name="Accent Blue 1">
      <a:srgbClr val="47E1E7"/>
    </a:custClr>
    <a:custClr name="Accent Blue 2">
      <a:srgbClr val="0078C8"/>
    </a:custClr>
    <a:custClr name="Accent Blue 3">
      <a:srgbClr val="5F09E0"/>
    </a:custClr>
  </a:custClrLst>
  <a:extLst>
    <a:ext uri="{05A4C25C-085E-4340-85A3-A5531E510DB2}">
      <thm15:themeFamily xmlns:thm15="http://schemas.microsoft.com/office/thememl/2012/main" xmlns="" name="Henkel PPT Template.potx" id="{E9846F29-524F-4C64-A839-4F94CE94328A}" vid="{54DED060-D42C-4964-8272-B8E411562C68}"/>
    </a:ext>
  </a:extLst>
</a:theme>
</file>

<file path=ppt/theme/theme2.xml><?xml version="1.0" encoding="utf-8"?>
<a:theme xmlns:a="http://schemas.openxmlformats.org/drawingml/2006/main" name="Standard content slides">
  <a:themeElements>
    <a:clrScheme name="Henkel">
      <a:dk1>
        <a:srgbClr val="000000"/>
      </a:dk1>
      <a:lt1>
        <a:srgbClr val="FFFFFF"/>
      </a:lt1>
      <a:dk2>
        <a:srgbClr val="E1000F"/>
      </a:dk2>
      <a:lt2>
        <a:srgbClr val="E6E7E7"/>
      </a:lt2>
      <a:accent1>
        <a:srgbClr val="5F6973"/>
      </a:accent1>
      <a:accent2>
        <a:srgbClr val="AFB4B9"/>
      </a:accent2>
      <a:accent3>
        <a:srgbClr val="00AA75"/>
      </a:accent3>
      <a:accent4>
        <a:srgbClr val="004C79"/>
      </a:accent4>
      <a:accent5>
        <a:srgbClr val="9A141B"/>
      </a:accent5>
      <a:accent6>
        <a:srgbClr val="FFDB23"/>
      </a:accent6>
      <a:hlink>
        <a:srgbClr val="0078C8"/>
      </a:hlink>
      <a:folHlink>
        <a:srgbClr val="0078C8"/>
      </a:folHlink>
    </a:clrScheme>
    <a:fontScheme name="Henkel Template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5000"/>
          </a:lnSpc>
          <a:spcBef>
            <a:spcPct val="0"/>
          </a:spcBef>
          <a:spcAft>
            <a:spcPct val="0"/>
          </a:spcAft>
          <a:buClr>
            <a:schemeClr val="tx2"/>
          </a:buClr>
          <a:buSzPct val="120000"/>
          <a:buFontTx/>
          <a:buNone/>
          <a:tabLst/>
          <a:defRPr kumimoji="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+mn-lt"/>
          </a:defRPr>
        </a:defPPr>
      </a:lstStyle>
    </a:spDef>
    <a:lnDef>
      <a:spPr bwMode="auto">
        <a:solidFill>
          <a:schemeClr val="bg1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none" rtlCol="0">
        <a:spAutoFit/>
      </a:bodyPr>
      <a:lstStyle>
        <a:defPPr algn="l">
          <a:lnSpc>
            <a:spcPct val="105000"/>
          </a:lnSpc>
          <a:defRPr dirty="0" err="1" smtClean="0">
            <a:latin typeface="+mn-lt"/>
          </a:defRPr>
        </a:defPPr>
      </a:lstStyle>
    </a:txDef>
  </a:objectDefaults>
  <a:extraClrSchemeLst/>
  <a:custClrLst>
    <a:custClr name="Henkel Red">
      <a:srgbClr val="E1000F"/>
    </a:custClr>
    <a:custClr name="White">
      <a:srgbClr val="FFFFFF"/>
    </a:custClr>
    <a:custClr name="Black">
      <a:srgbClr val="000000"/>
    </a:custClr>
    <a:custClr name="Grey 1">
      <a:srgbClr val="5F6973"/>
    </a:custClr>
    <a:custClr name="Grey 2">
      <a:srgbClr val="AFB4B9"/>
    </a:custClr>
    <a:custClr name="Grey 3">
      <a:srgbClr val="E6E7E7"/>
    </a:custClr>
    <a:custClr name="Green">
      <a:srgbClr val="00AA75"/>
    </a:custClr>
    <a:custClr name="Blue">
      <a:srgbClr val="004C79"/>
    </a:custClr>
    <a:custClr name="Accent Dark Red">
      <a:srgbClr val="A03238"/>
    </a:custClr>
    <a:custClr name="Accent Yellow">
      <a:srgbClr val="FFDB26"/>
    </a:custClr>
    <a:custClr name="Accent Green">
      <a:srgbClr val="A7DC92"/>
    </a:custClr>
    <a:custClr name="Accent Blue 1">
      <a:srgbClr val="47E1E7"/>
    </a:custClr>
    <a:custClr name="Accent Blue 2">
      <a:srgbClr val="0078C8"/>
    </a:custClr>
    <a:custClr name="Accent Blue 3">
      <a:srgbClr val="5F09E0"/>
    </a:custClr>
  </a:custClrLst>
  <a:extLst>
    <a:ext uri="{05A4C25C-085E-4340-85A3-A5531E510DB2}">
      <thm15:themeFamily xmlns:thm15="http://schemas.microsoft.com/office/thememl/2012/main" xmlns="" name="Henkel PPT Template.potx" id="{E9846F29-524F-4C64-A839-4F94CE94328A}" vid="{4A69976D-55F7-4D45-B0BD-30EC4E3F64FE}"/>
    </a:ext>
  </a:extLst>
</a:theme>
</file>

<file path=ppt/theme/theme3.xml><?xml version="1.0" encoding="utf-8"?>
<a:theme xmlns:a="http://schemas.openxmlformats.org/drawingml/2006/main" name="Background slides">
  <a:themeElements>
    <a:clrScheme name="Henkel">
      <a:dk1>
        <a:srgbClr val="000000"/>
      </a:dk1>
      <a:lt1>
        <a:srgbClr val="FFFFFF"/>
      </a:lt1>
      <a:dk2>
        <a:srgbClr val="E1000F"/>
      </a:dk2>
      <a:lt2>
        <a:srgbClr val="E6E7E7"/>
      </a:lt2>
      <a:accent1>
        <a:srgbClr val="5F6973"/>
      </a:accent1>
      <a:accent2>
        <a:srgbClr val="AFB4B9"/>
      </a:accent2>
      <a:accent3>
        <a:srgbClr val="00AA75"/>
      </a:accent3>
      <a:accent4>
        <a:srgbClr val="004C79"/>
      </a:accent4>
      <a:accent5>
        <a:srgbClr val="9A141B"/>
      </a:accent5>
      <a:accent6>
        <a:srgbClr val="FFDB23"/>
      </a:accent6>
      <a:hlink>
        <a:srgbClr val="0078C8"/>
      </a:hlink>
      <a:folHlink>
        <a:srgbClr val="0078C8"/>
      </a:folHlink>
    </a:clrScheme>
    <a:fontScheme name="Henkel Template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5000"/>
          </a:lnSpc>
          <a:spcBef>
            <a:spcPct val="0"/>
          </a:spcBef>
          <a:spcAft>
            <a:spcPct val="0"/>
          </a:spcAft>
          <a:buClr>
            <a:schemeClr val="tx2"/>
          </a:buClr>
          <a:buSzPct val="120000"/>
          <a:buFontTx/>
          <a:buNone/>
          <a:tabLst/>
          <a:defRPr kumimoji="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+mn-lt"/>
          </a:defRPr>
        </a:defPPr>
      </a:lstStyle>
    </a:spDef>
    <a:lnDef>
      <a:spPr bwMode="auto">
        <a:solidFill>
          <a:schemeClr val="bg1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none" rtlCol="0">
        <a:spAutoFit/>
      </a:bodyPr>
      <a:lstStyle>
        <a:defPPr algn="l">
          <a:lnSpc>
            <a:spcPct val="105000"/>
          </a:lnSpc>
          <a:defRPr dirty="0" err="1" smtClean="0">
            <a:latin typeface="+mn-lt"/>
          </a:defRPr>
        </a:defPPr>
      </a:lstStyle>
    </a:txDef>
  </a:objectDefaults>
  <a:extraClrSchemeLst/>
  <a:custClrLst>
    <a:custClr name="Henkel Red">
      <a:srgbClr val="E1000F"/>
    </a:custClr>
    <a:custClr name="White">
      <a:srgbClr val="FFFFFF"/>
    </a:custClr>
    <a:custClr name="Black">
      <a:srgbClr val="000000"/>
    </a:custClr>
    <a:custClr name="Grey 1">
      <a:srgbClr val="5F6973"/>
    </a:custClr>
    <a:custClr name="Grey 2">
      <a:srgbClr val="AFB4B9"/>
    </a:custClr>
    <a:custClr name="Grey 3">
      <a:srgbClr val="E6E7E7"/>
    </a:custClr>
    <a:custClr name="Green">
      <a:srgbClr val="00AA75"/>
    </a:custClr>
    <a:custClr name="Blue">
      <a:srgbClr val="004C79"/>
    </a:custClr>
    <a:custClr name="Accent Dark Red">
      <a:srgbClr val="A03238"/>
    </a:custClr>
    <a:custClr name="Accent Yellow">
      <a:srgbClr val="FFDB26"/>
    </a:custClr>
    <a:custClr name="Accent Green">
      <a:srgbClr val="A7DC92"/>
    </a:custClr>
    <a:custClr name="Accent Blue 1">
      <a:srgbClr val="47E1E7"/>
    </a:custClr>
    <a:custClr name="Accent Blue 2">
      <a:srgbClr val="0078C8"/>
    </a:custClr>
    <a:custClr name="Accent Blue 3">
      <a:srgbClr val="5F09E0"/>
    </a:custClr>
  </a:custClrLst>
  <a:extLst>
    <a:ext uri="{05A4C25C-085E-4340-85A3-A5531E510DB2}">
      <thm15:themeFamily xmlns:thm15="http://schemas.microsoft.com/office/thememl/2012/main" xmlns="" name="Henkel PPT Template.potx" id="{E9846F29-524F-4C64-A839-4F94CE94328A}" vid="{72A5E010-1276-4919-BD7D-700A94929658}"/>
    </a:ext>
  </a:extLst>
</a:theme>
</file>

<file path=ppt/theme/theme4.xml><?xml version="1.0" encoding="utf-8"?>
<a:theme xmlns:a="http://schemas.openxmlformats.org/drawingml/2006/main" name="Content on left">
  <a:themeElements>
    <a:clrScheme name="Henkel">
      <a:dk1>
        <a:srgbClr val="000000"/>
      </a:dk1>
      <a:lt1>
        <a:srgbClr val="FFFFFF"/>
      </a:lt1>
      <a:dk2>
        <a:srgbClr val="E1000F"/>
      </a:dk2>
      <a:lt2>
        <a:srgbClr val="E6E7E7"/>
      </a:lt2>
      <a:accent1>
        <a:srgbClr val="5F6973"/>
      </a:accent1>
      <a:accent2>
        <a:srgbClr val="AFB4B9"/>
      </a:accent2>
      <a:accent3>
        <a:srgbClr val="00AA75"/>
      </a:accent3>
      <a:accent4>
        <a:srgbClr val="004C79"/>
      </a:accent4>
      <a:accent5>
        <a:srgbClr val="9A141B"/>
      </a:accent5>
      <a:accent6>
        <a:srgbClr val="FFDB23"/>
      </a:accent6>
      <a:hlink>
        <a:srgbClr val="0078C8"/>
      </a:hlink>
      <a:folHlink>
        <a:srgbClr val="0078C8"/>
      </a:folHlink>
    </a:clrScheme>
    <a:fontScheme name="Henkel Template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5000"/>
          </a:lnSpc>
          <a:spcBef>
            <a:spcPct val="0"/>
          </a:spcBef>
          <a:spcAft>
            <a:spcPct val="0"/>
          </a:spcAft>
          <a:buClr>
            <a:schemeClr val="tx2"/>
          </a:buClr>
          <a:buSzPct val="120000"/>
          <a:buFontTx/>
          <a:buNone/>
          <a:tabLst/>
          <a:defRPr kumimoji="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+mn-lt"/>
          </a:defRPr>
        </a:defPPr>
      </a:lstStyle>
    </a:spDef>
    <a:lnDef>
      <a:spPr bwMode="auto">
        <a:solidFill>
          <a:schemeClr val="bg1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none" rtlCol="0">
        <a:spAutoFit/>
      </a:bodyPr>
      <a:lstStyle>
        <a:defPPr algn="l">
          <a:lnSpc>
            <a:spcPct val="105000"/>
          </a:lnSpc>
          <a:defRPr dirty="0" err="1" smtClean="0">
            <a:latin typeface="+mn-lt"/>
          </a:defRPr>
        </a:defPPr>
      </a:lstStyle>
    </a:txDef>
  </a:objectDefaults>
  <a:extraClrSchemeLst/>
  <a:custClrLst>
    <a:custClr name="Henkel Red">
      <a:srgbClr val="E1000F"/>
    </a:custClr>
    <a:custClr name="White">
      <a:srgbClr val="FFFFFF"/>
    </a:custClr>
    <a:custClr name="Black">
      <a:srgbClr val="000000"/>
    </a:custClr>
    <a:custClr name="Grey 1">
      <a:srgbClr val="5F6973"/>
    </a:custClr>
    <a:custClr name="Grey 2">
      <a:srgbClr val="AFB4B9"/>
    </a:custClr>
    <a:custClr name="Grey 3">
      <a:srgbClr val="E6E7E7"/>
    </a:custClr>
    <a:custClr name="Green">
      <a:srgbClr val="00AA75"/>
    </a:custClr>
    <a:custClr name="Blue">
      <a:srgbClr val="004C79"/>
    </a:custClr>
    <a:custClr name="Accent Dark Red">
      <a:srgbClr val="A03238"/>
    </a:custClr>
    <a:custClr name="Accent Yellow">
      <a:srgbClr val="FFDB26"/>
    </a:custClr>
    <a:custClr name="Accent Green">
      <a:srgbClr val="A7DC92"/>
    </a:custClr>
    <a:custClr name="Accent Blue 1">
      <a:srgbClr val="47E1E7"/>
    </a:custClr>
    <a:custClr name="Accent Blue 2">
      <a:srgbClr val="0078C8"/>
    </a:custClr>
    <a:custClr name="Accent Blue 3">
      <a:srgbClr val="5F09E0"/>
    </a:custClr>
  </a:custClrLst>
  <a:extLst>
    <a:ext uri="{05A4C25C-085E-4340-85A3-A5531E510DB2}">
      <thm15:themeFamily xmlns:thm15="http://schemas.microsoft.com/office/thememl/2012/main" xmlns="" name="Henkel PPT Template.potx" id="{E9846F29-524F-4C64-A839-4F94CE94328A}" vid="{19406824-46F7-4423-8AF5-19D4EC7EC692}"/>
    </a:ext>
  </a:extLst>
</a:theme>
</file>

<file path=ppt/theme/theme5.xml><?xml version="1.0" encoding="utf-8"?>
<a:theme xmlns:a="http://schemas.openxmlformats.org/drawingml/2006/main" name="Content on right">
  <a:themeElements>
    <a:clrScheme name="Henkel">
      <a:dk1>
        <a:srgbClr val="000000"/>
      </a:dk1>
      <a:lt1>
        <a:srgbClr val="FFFFFF"/>
      </a:lt1>
      <a:dk2>
        <a:srgbClr val="E1000F"/>
      </a:dk2>
      <a:lt2>
        <a:srgbClr val="E6E7E7"/>
      </a:lt2>
      <a:accent1>
        <a:srgbClr val="5F6973"/>
      </a:accent1>
      <a:accent2>
        <a:srgbClr val="AFB4B9"/>
      </a:accent2>
      <a:accent3>
        <a:srgbClr val="00AA75"/>
      </a:accent3>
      <a:accent4>
        <a:srgbClr val="004C79"/>
      </a:accent4>
      <a:accent5>
        <a:srgbClr val="9A141B"/>
      </a:accent5>
      <a:accent6>
        <a:srgbClr val="FFDB23"/>
      </a:accent6>
      <a:hlink>
        <a:srgbClr val="0078C8"/>
      </a:hlink>
      <a:folHlink>
        <a:srgbClr val="0078C8"/>
      </a:folHlink>
    </a:clrScheme>
    <a:fontScheme name="Henkel Template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5000"/>
          </a:lnSpc>
          <a:spcBef>
            <a:spcPct val="0"/>
          </a:spcBef>
          <a:spcAft>
            <a:spcPct val="0"/>
          </a:spcAft>
          <a:buClr>
            <a:schemeClr val="tx2"/>
          </a:buClr>
          <a:buSzPct val="120000"/>
          <a:buFontTx/>
          <a:buNone/>
          <a:tabLst/>
          <a:defRPr kumimoji="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+mn-lt"/>
          </a:defRPr>
        </a:defPPr>
      </a:lstStyle>
    </a:spDef>
    <a:lnDef>
      <a:spPr bwMode="auto">
        <a:solidFill>
          <a:schemeClr val="bg1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none" rtlCol="0">
        <a:spAutoFit/>
      </a:bodyPr>
      <a:lstStyle>
        <a:defPPr algn="l">
          <a:lnSpc>
            <a:spcPct val="105000"/>
          </a:lnSpc>
          <a:defRPr dirty="0" err="1" smtClean="0">
            <a:latin typeface="+mn-lt"/>
          </a:defRPr>
        </a:defPPr>
      </a:lstStyle>
    </a:txDef>
  </a:objectDefaults>
  <a:extraClrSchemeLst/>
  <a:custClrLst>
    <a:custClr name="Henkel Red">
      <a:srgbClr val="E1000F"/>
    </a:custClr>
    <a:custClr name="White">
      <a:srgbClr val="FFFFFF"/>
    </a:custClr>
    <a:custClr name="Black">
      <a:srgbClr val="000000"/>
    </a:custClr>
    <a:custClr name="Grey 1">
      <a:srgbClr val="5F6973"/>
    </a:custClr>
    <a:custClr name="Grey 2">
      <a:srgbClr val="AFB4B9"/>
    </a:custClr>
    <a:custClr name="Grey 3">
      <a:srgbClr val="E6E7E7"/>
    </a:custClr>
    <a:custClr name="Green">
      <a:srgbClr val="00AA75"/>
    </a:custClr>
    <a:custClr name="Blue">
      <a:srgbClr val="004C79"/>
    </a:custClr>
    <a:custClr name="Accent Dark Red">
      <a:srgbClr val="A03238"/>
    </a:custClr>
    <a:custClr name="Accent Yellow">
      <a:srgbClr val="FFDB26"/>
    </a:custClr>
    <a:custClr name="Accent Green">
      <a:srgbClr val="A7DC92"/>
    </a:custClr>
    <a:custClr name="Accent Blue 1">
      <a:srgbClr val="47E1E7"/>
    </a:custClr>
    <a:custClr name="Accent Blue 2">
      <a:srgbClr val="0078C8"/>
    </a:custClr>
    <a:custClr name="Accent Blue 3">
      <a:srgbClr val="5F09E0"/>
    </a:custClr>
  </a:custClrLst>
  <a:extLst>
    <a:ext uri="{05A4C25C-085E-4340-85A3-A5531E510DB2}">
      <thm15:themeFamily xmlns:thm15="http://schemas.microsoft.com/office/thememl/2012/main" xmlns="" name="Henkel PPT Template.potx" id="{E9846F29-524F-4C64-A839-4F94CE94328A}" vid="{CAF16603-EEFC-4530-BF60-7284E0CFE825}"/>
    </a:ext>
  </a:extLst>
</a:theme>
</file>

<file path=ppt/theme/theme6.xml><?xml version="1.0" encoding="utf-8"?>
<a:theme xmlns:a="http://schemas.openxmlformats.org/drawingml/2006/main" name="Red and white slides">
  <a:themeElements>
    <a:clrScheme name="Henkel">
      <a:dk1>
        <a:srgbClr val="000000"/>
      </a:dk1>
      <a:lt1>
        <a:srgbClr val="FFFFFF"/>
      </a:lt1>
      <a:dk2>
        <a:srgbClr val="E1000F"/>
      </a:dk2>
      <a:lt2>
        <a:srgbClr val="E6E7E7"/>
      </a:lt2>
      <a:accent1>
        <a:srgbClr val="5F6973"/>
      </a:accent1>
      <a:accent2>
        <a:srgbClr val="AFB4B9"/>
      </a:accent2>
      <a:accent3>
        <a:srgbClr val="00AA75"/>
      </a:accent3>
      <a:accent4>
        <a:srgbClr val="004C79"/>
      </a:accent4>
      <a:accent5>
        <a:srgbClr val="9A141B"/>
      </a:accent5>
      <a:accent6>
        <a:srgbClr val="FFDB23"/>
      </a:accent6>
      <a:hlink>
        <a:srgbClr val="0078C8"/>
      </a:hlink>
      <a:folHlink>
        <a:srgbClr val="0078C8"/>
      </a:folHlink>
    </a:clrScheme>
    <a:fontScheme name="Henkel Template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5000"/>
          </a:lnSpc>
          <a:spcBef>
            <a:spcPct val="0"/>
          </a:spcBef>
          <a:spcAft>
            <a:spcPct val="0"/>
          </a:spcAft>
          <a:buClr>
            <a:schemeClr val="tx2"/>
          </a:buClr>
          <a:buSzPct val="120000"/>
          <a:buFontTx/>
          <a:buNone/>
          <a:tabLst/>
          <a:defRPr kumimoji="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+mn-lt"/>
          </a:defRPr>
        </a:defPPr>
      </a:lstStyle>
    </a:spDef>
    <a:lnDef>
      <a:spPr bwMode="auto">
        <a:solidFill>
          <a:schemeClr val="bg1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none" rtlCol="0">
        <a:spAutoFit/>
      </a:bodyPr>
      <a:lstStyle>
        <a:defPPr algn="l">
          <a:lnSpc>
            <a:spcPct val="105000"/>
          </a:lnSpc>
          <a:defRPr dirty="0" err="1" smtClean="0">
            <a:latin typeface="+mn-lt"/>
          </a:defRPr>
        </a:defPPr>
      </a:lstStyle>
    </a:txDef>
  </a:objectDefaults>
  <a:extraClrSchemeLst/>
  <a:custClrLst>
    <a:custClr name="Henkel Red">
      <a:srgbClr val="E1000F"/>
    </a:custClr>
    <a:custClr name="White">
      <a:srgbClr val="FFFFFF"/>
    </a:custClr>
    <a:custClr name="Black">
      <a:srgbClr val="000000"/>
    </a:custClr>
    <a:custClr name="Grey 1">
      <a:srgbClr val="5F6973"/>
    </a:custClr>
    <a:custClr name="Grey 2">
      <a:srgbClr val="AFB4B9"/>
    </a:custClr>
    <a:custClr name="Grey 3">
      <a:srgbClr val="E6E7E7"/>
    </a:custClr>
    <a:custClr name="Green">
      <a:srgbClr val="00AA75"/>
    </a:custClr>
    <a:custClr name="Blue">
      <a:srgbClr val="004C79"/>
    </a:custClr>
    <a:custClr name="Accent Dark Red">
      <a:srgbClr val="A03238"/>
    </a:custClr>
    <a:custClr name="Accent Yellow">
      <a:srgbClr val="FFDB26"/>
    </a:custClr>
    <a:custClr name="Accent Green">
      <a:srgbClr val="A7DC92"/>
    </a:custClr>
    <a:custClr name="Accent Blue 1">
      <a:srgbClr val="47E1E7"/>
    </a:custClr>
    <a:custClr name="Accent Blue 2">
      <a:srgbClr val="0078C8"/>
    </a:custClr>
    <a:custClr name="Accent Blue 3">
      <a:srgbClr val="5F09E0"/>
    </a:custClr>
  </a:custClrLst>
  <a:extLst>
    <a:ext uri="{05A4C25C-085E-4340-85A3-A5531E510DB2}">
      <thm15:themeFamily xmlns:thm15="http://schemas.microsoft.com/office/thememl/2012/main" xmlns="" name="Henkel PPT Template.potx" id="{E9846F29-524F-4C64-A839-4F94CE94328A}" vid="{A970FDB9-9029-451F-99B6-049874D4E0A5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haredContentType xmlns="Microsoft.SharePoint.Taxonomy.ContentTypeSync" SourceId="72f792e8-4dad-42c1-ad63-44982727bf4d" ContentTypeId="0x01" PreviousValue="false"/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F972D7E8B90AD43B26F58C98D4A430E" ma:contentTypeVersion="11" ma:contentTypeDescription="Create a new document." ma:contentTypeScope="" ma:versionID="96bfaa6750fbd18ec4920cfd2c050b6f">
  <xsd:schema xmlns:xsd="http://www.w3.org/2001/XMLSchema" xmlns:xs="http://www.w3.org/2001/XMLSchema" xmlns:p="http://schemas.microsoft.com/office/2006/metadata/properties" xmlns:ns2="3549008e-2eb6-4ed1-a605-a6daec73af13" targetNamespace="http://schemas.microsoft.com/office/2006/metadata/properties" ma:root="true" ma:fieldsID="a8215021eb781535dfe71a58c1ae2ac3" ns2:_="">
    <xsd:import namespace="3549008e-2eb6-4ed1-a605-a6daec73af1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49008e-2eb6-4ed1-a605-a6daec73af1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E71236A-55AD-492A-ABF0-AEE35192ADB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0FF27AF-E9F5-4909-A59E-A2B471D5C211}">
  <ds:schemaRefs>
    <ds:schemaRef ds:uri="Microsoft.SharePoint.Taxonomy.ContentTypeSync"/>
  </ds:schemaRefs>
</ds:datastoreItem>
</file>

<file path=customXml/itemProps3.xml><?xml version="1.0" encoding="utf-8"?>
<ds:datastoreItem xmlns:ds="http://schemas.openxmlformats.org/officeDocument/2006/customXml" ds:itemID="{59EDF8F7-4318-49D6-80FC-907BDD2F8BCE}">
  <ds:schemaRefs>
    <ds:schemaRef ds:uri="http://purl.org/dc/elements/1.1/"/>
    <ds:schemaRef ds:uri="4ee7e778-8f1e-4570-8a35-bb53f7ad3e4d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96a474ef-460f-4fb3-bea6-6df1af2160ed"/>
    <ds:schemaRef ds:uri="http://www.w3.org/XML/1998/namespace"/>
    <ds:schemaRef ds:uri="http://purl.org/dc/dcmitype/"/>
    <ds:schemaRef ds:uri="f9a9efa5-4ee8-4378-a507-553374a78e30"/>
  </ds:schemaRefs>
</ds:datastoreItem>
</file>

<file path=customXml/itemProps4.xml><?xml version="1.0" encoding="utf-8"?>
<ds:datastoreItem xmlns:ds="http://schemas.openxmlformats.org/officeDocument/2006/customXml" ds:itemID="{14618965-88A3-4E7E-B62C-7925B70CC24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549008e-2eb6-4ed1-a605-a6daec73af1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Henkel PPT Template</Template>
  <TotalTime>0</TotalTime>
  <Words>140</Words>
  <Application>Microsoft Office PowerPoint</Application>
  <PresentationFormat>Экран (16:9)</PresentationFormat>
  <Paragraphs>45</Paragraphs>
  <Slides>9</Slides>
  <Notes>8</Notes>
  <HiddenSlides>0</HiddenSlides>
  <MMClips>1</MMClips>
  <ScaleCrop>false</ScaleCrop>
  <HeadingPairs>
    <vt:vector size="4" baseType="variant">
      <vt:variant>
        <vt:lpstr>Тема</vt:lpstr>
      </vt:variant>
      <vt:variant>
        <vt:i4>6</vt:i4>
      </vt:variant>
      <vt:variant>
        <vt:lpstr>Заголовки слайдов</vt:lpstr>
      </vt:variant>
      <vt:variant>
        <vt:i4>9</vt:i4>
      </vt:variant>
    </vt:vector>
  </HeadingPairs>
  <TitlesOfParts>
    <vt:vector size="15" baseType="lpstr">
      <vt:lpstr>Title slides</vt:lpstr>
      <vt:lpstr>Standard content slides</vt:lpstr>
      <vt:lpstr>Background slides</vt:lpstr>
      <vt:lpstr>Content on left</vt:lpstr>
      <vt:lpstr>Content on right</vt:lpstr>
      <vt:lpstr>Red and white slides</vt:lpstr>
      <vt:lpstr>Екологічний комплаєнс –  must have відповідального бізнесу</vt:lpstr>
      <vt:lpstr>Глобальні виклики</vt:lpstr>
      <vt:lpstr>Для чого екологічний комплаєнс?</vt:lpstr>
      <vt:lpstr>Слайд 4</vt:lpstr>
      <vt:lpstr>Чого досяг henkel</vt:lpstr>
      <vt:lpstr>Як це працює?</vt:lpstr>
      <vt:lpstr>менше пластику вже сьогодні</vt:lpstr>
      <vt:lpstr>Слайд 8</vt:lpstr>
      <vt:lpstr>дякую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Екологічний комплаєнс –  must have відповідального бізнесу</dc:title>
  <dc:creator>Ivanna Oleshchenko</dc:creator>
  <cp:lastModifiedBy>Марьяна Скорук</cp:lastModifiedBy>
  <cp:revision>1</cp:revision>
  <cp:lastPrinted>2014-06-26T12:56:48Z</cp:lastPrinted>
  <dcterms:created xsi:type="dcterms:W3CDTF">2021-11-05T11:36:35Z</dcterms:created>
  <dcterms:modified xsi:type="dcterms:W3CDTF">2021-11-10T06:33:47Z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0x010100BF972D7E8B90AD43B26F58C98D4A430E</vt:lpwstr>
  </property>
</Properties>
</file>