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3" r:id="rId4"/>
  </p:sldMasterIdLst>
  <p:notesMasterIdLst>
    <p:notesMasterId r:id="rId32"/>
  </p:notesMasterIdLst>
  <p:sldIdLst>
    <p:sldId id="1098" r:id="rId5"/>
    <p:sldId id="1046" r:id="rId6"/>
    <p:sldId id="1099" r:id="rId7"/>
    <p:sldId id="1101" r:id="rId8"/>
    <p:sldId id="256" r:id="rId9"/>
    <p:sldId id="1130" r:id="rId10"/>
    <p:sldId id="502" r:id="rId11"/>
    <p:sldId id="1104" r:id="rId12"/>
    <p:sldId id="1123" r:id="rId13"/>
    <p:sldId id="1124" r:id="rId14"/>
    <p:sldId id="1107" r:id="rId15"/>
    <p:sldId id="1108" r:id="rId16"/>
    <p:sldId id="1109" r:id="rId17"/>
    <p:sldId id="501" r:id="rId18"/>
    <p:sldId id="1125" r:id="rId19"/>
    <p:sldId id="1126" r:id="rId20"/>
    <p:sldId id="309" r:id="rId21"/>
    <p:sldId id="1114" r:id="rId22"/>
    <p:sldId id="1127" r:id="rId23"/>
    <p:sldId id="263" r:id="rId24"/>
    <p:sldId id="1128" r:id="rId25"/>
    <p:sldId id="1118" r:id="rId26"/>
    <p:sldId id="1129" r:id="rId27"/>
    <p:sldId id="1120" r:id="rId28"/>
    <p:sldId id="1121" r:id="rId29"/>
    <p:sldId id="1122" r:id="rId30"/>
    <p:sldId id="1042" r:id="rId31"/>
  </p:sldIdLst>
  <p:sldSz cx="12192000" cy="6858000"/>
  <p:notesSz cx="6858000" cy="9144000"/>
  <p:embeddedFontLst>
    <p:embeddedFont>
      <p:font typeface="Euclid Square" charset="-52"/>
      <p:regular r:id="rId33"/>
      <p:bold r:id="rId34"/>
      <p:italic r:id="rId35"/>
      <p:boldItalic r:id="rId36"/>
    </p:embeddedFont>
    <p:embeddedFont>
      <p:font typeface="Euclid Square Light" charset="0"/>
      <p:regular r:id="rId37"/>
      <p:bold r:id="rId38"/>
      <p: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5" pos="3840" userDrawn="1">
          <p15:clr>
            <a:srgbClr val="A4A3A4"/>
          </p15:clr>
        </p15:guide>
        <p15:guide id="6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9DD648-D10B-F13F-533C-BE90FFD01F4B}" name="Олена Зубова" initials="ОЗ" userId="1cc30c3e6a4a961d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a Peleshenko" initials="NP" lastIdx="9" clrIdx="0"/>
  <p:cmAuthor id="2" name="Anton Rosenco" initials="AR" lastIdx="34" clrIdx="1">
    <p:extLst>
      <p:ext uri="{19B8F6BF-5375-455C-9EA6-DF929625EA0E}">
        <p15:presenceInfo xmlns:p15="http://schemas.microsoft.com/office/powerpoint/2012/main" xmlns="" userId="77918aabd152c6a6" providerId="Windows Live"/>
      </p:ext>
    </p:extLst>
  </p:cmAuthor>
  <p:cmAuthor id="3" name="Олена Зубова" initials="ОЗ" lastIdx="2" clrIdx="2">
    <p:extLst>
      <p:ext uri="{19B8F6BF-5375-455C-9EA6-DF929625EA0E}">
        <p15:presenceInfo xmlns:p15="http://schemas.microsoft.com/office/powerpoint/2012/main" xmlns="" userId="1cc30c3e6a4a96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D6FD"/>
    <a:srgbClr val="4885F3"/>
    <a:srgbClr val="0357EE"/>
    <a:srgbClr val="FFFFFF"/>
    <a:srgbClr val="272A2F"/>
    <a:srgbClr val="3D73D3"/>
    <a:srgbClr val="7493E4"/>
    <a:srgbClr val="4486FE"/>
    <a:srgbClr val="2953A0"/>
    <a:srgbClr val="2E446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367" autoAdjust="0"/>
    <p:restoredTop sz="91156" autoAdjust="0"/>
  </p:normalViewPr>
  <p:slideViewPr>
    <p:cSldViewPr snapToGrid="0">
      <p:cViewPr varScale="1">
        <p:scale>
          <a:sx n="77" d="100"/>
          <a:sy n="77" d="100"/>
        </p:scale>
        <p:origin x="-806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Euclid Square" panose="020B0504000000000000" pitchFamily="34" charset="-52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Euclid Square" panose="020B0504000000000000" pitchFamily="34" charset="-52"/>
              </a:defRPr>
            </a:lvl1pPr>
          </a:lstStyle>
          <a:p>
            <a:fld id="{AE8EE06F-6FC4-48F4-B77B-66138D55A5E2}" type="datetimeFigureOut">
              <a:rPr lang="en-US" smtClean="0"/>
              <a:pPr/>
              <a:t>11/24/2021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Euclid Square" panose="020B0504000000000000" pitchFamily="34" charset="-52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Euclid Square" panose="020B0504000000000000" pitchFamily="34" charset="-52"/>
              </a:defRPr>
            </a:lvl1pPr>
          </a:lstStyle>
          <a:p>
            <a:fld id="{1E22A2E0-E53F-4AF4-ACF8-26743CDA8A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035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Euclid Square" panose="020B0504000000000000" pitchFamily="34" charset="-5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Euclid Square" panose="020B0504000000000000" pitchFamily="34" charset="-5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Euclid Square" panose="020B0504000000000000" pitchFamily="34" charset="-5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Euclid Square" panose="020B0504000000000000" pitchFamily="34" charset="-5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Euclid Square" panose="020B0504000000000000" pitchFamily="34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2A2E0-E53F-4AF4-ACF8-26743CDA8A4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79032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B3B2-5885-CC4F-BE55-C69AC5398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59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B3B2-5885-CC4F-BE55-C69AC5398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647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B3B2-5885-CC4F-BE55-C69AC5398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345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1803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144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4113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177929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B3B2-5885-CC4F-BE55-C69AC5398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24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B3B2-5885-CC4F-BE55-C69AC5398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608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B3B2-5885-CC4F-BE55-C69AC5398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76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B3B2-5885-CC4F-BE55-C69AC5398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979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B3B2-5885-CC4F-BE55-C69AC5398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890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B3B2-5885-CC4F-BE55-C69AC5398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642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B3B2-5885-CC4F-BE55-C69AC5398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065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B3B2-5885-CC4F-BE55-C69AC5398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289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B3B2-5885-CC4F-BE55-C69AC5398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578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E45275F-5742-42F4-80E6-ED6D6C056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8179" t="36263" r="7826" b="37041"/>
          <a:stretch/>
        </p:blipFill>
        <p:spPr>
          <a:xfrm>
            <a:off x="10570621" y="6022448"/>
            <a:ext cx="1068929" cy="240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6D2D23-0608-4244-991F-BD2C4B9D2255}"/>
              </a:ext>
            </a:extLst>
          </p:cNvPr>
          <p:cNvSpPr txBox="1"/>
          <p:nvPr/>
        </p:nvSpPr>
        <p:spPr>
          <a:xfrm>
            <a:off x="766762" y="1124159"/>
            <a:ext cx="77771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262626"/>
                </a:solidFill>
                <a:latin typeface="Euclid Square" panose="020B0504000000000000" pitchFamily="34" charset="-52"/>
                <a:ea typeface="Euclid Square" panose="020B0504000000000000" pitchFamily="34" charset="-52"/>
              </a:rPr>
              <a:t>Future in Law:</a:t>
            </a:r>
            <a:r>
              <a:rPr lang="uk-UA" sz="4400" dirty="0">
                <a:solidFill>
                  <a:srgbClr val="262626"/>
                </a:solidFill>
                <a:latin typeface="Euclid Square" panose="020B0504000000000000" pitchFamily="34" charset="-52"/>
                <a:ea typeface="Euclid Square" panose="020B0504000000000000" pitchFamily="34" charset="-52"/>
              </a:rPr>
              <a:t/>
            </a:r>
            <a:br>
              <a:rPr lang="uk-UA" sz="4400" dirty="0">
                <a:solidFill>
                  <a:srgbClr val="262626"/>
                </a:solidFill>
                <a:latin typeface="Euclid Square" panose="020B0504000000000000" pitchFamily="34" charset="-52"/>
                <a:ea typeface="Euclid Square" panose="020B0504000000000000" pitchFamily="34" charset="-52"/>
              </a:rPr>
            </a:br>
            <a:r>
              <a:rPr lang="uk-UA" sz="4400" dirty="0">
                <a:solidFill>
                  <a:srgbClr val="262626"/>
                </a:solidFill>
                <a:latin typeface="Euclid Square Light" panose="020B0304000000000000" pitchFamily="34" charset="77"/>
                <a:ea typeface="Euclid Square Light" panose="020B0304000000000000" pitchFamily="34" charset="77"/>
              </a:rPr>
              <a:t>війна старої та нової юриспруденції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CDD594-B3CE-3B4C-BA33-BBA2ADE94E49}"/>
              </a:ext>
            </a:extLst>
          </p:cNvPr>
          <p:cNvSpPr txBox="1"/>
          <p:nvPr/>
        </p:nvSpPr>
        <p:spPr>
          <a:xfrm>
            <a:off x="781049" y="5930900"/>
            <a:ext cx="1430200" cy="331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uk-UA" sz="1400" dirty="0"/>
              <a:t>листопад 2021</a:t>
            </a:r>
          </a:p>
        </p:txBody>
      </p:sp>
    </p:spTree>
    <p:extLst>
      <p:ext uri="{BB962C8B-B14F-4D97-AF65-F5344CB8AC3E}">
        <p14:creationId xmlns:p14="http://schemas.microsoft.com/office/powerpoint/2010/main" xmlns="" val="160000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computer, using&#10;&#10;Description automatically generated">
            <a:extLst>
              <a:ext uri="{FF2B5EF4-FFF2-40B4-BE49-F238E27FC236}">
                <a16:creationId xmlns:a16="http://schemas.microsoft.com/office/drawing/2014/main" xmlns="" id="{F91F547E-DA79-5141-95B2-BD7C5B981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679" y="892011"/>
            <a:ext cx="10180869" cy="596598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B75D384-5F66-6248-9495-6A81AE7048D2}"/>
              </a:ext>
            </a:extLst>
          </p:cNvPr>
          <p:cNvGrpSpPr/>
          <p:nvPr/>
        </p:nvGrpSpPr>
        <p:grpSpPr>
          <a:xfrm>
            <a:off x="557290" y="1742788"/>
            <a:ext cx="5289330" cy="1049408"/>
            <a:chOff x="806671" y="869952"/>
            <a:chExt cx="5289330" cy="10494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E9E61B8E-BE17-0F46-B650-53244B3E4FB0}"/>
                </a:ext>
              </a:extLst>
            </p:cNvPr>
            <p:cNvSpPr/>
            <p:nvPr/>
          </p:nvSpPr>
          <p:spPr>
            <a:xfrm>
              <a:off x="806671" y="869952"/>
              <a:ext cx="5289330" cy="10494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F65CA0B6-72F2-8944-8CE6-754B905F8AAE}"/>
                </a:ext>
              </a:extLst>
            </p:cNvPr>
            <p:cNvSpPr/>
            <p:nvPr/>
          </p:nvSpPr>
          <p:spPr>
            <a:xfrm>
              <a:off x="934832" y="1133046"/>
              <a:ext cx="5033008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2800" dirty="0">
                  <a:solidFill>
                    <a:schemeClr val="bg1"/>
                  </a:solidFill>
                </a:rPr>
                <a:t>ЕЛЕКТРОННІ ПІДПИСИ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33E6F87-070F-5245-8FC5-A5EF2AB29C34}"/>
              </a:ext>
            </a:extLst>
          </p:cNvPr>
          <p:cNvSpPr/>
          <p:nvPr/>
        </p:nvSpPr>
        <p:spPr>
          <a:xfrm>
            <a:off x="0" y="0"/>
            <a:ext cx="12192000" cy="1108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2400"/>
          </a:p>
        </p:txBody>
      </p:sp>
    </p:spTree>
    <p:extLst>
      <p:ext uri="{BB962C8B-B14F-4D97-AF65-F5344CB8AC3E}">
        <p14:creationId xmlns:p14="http://schemas.microsoft.com/office/powerpoint/2010/main" xmlns="" val="163353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42C036E-C82F-AD4E-BC84-E3D2EF938308}"/>
              </a:ext>
            </a:extLst>
          </p:cNvPr>
          <p:cNvSpPr/>
          <p:nvPr/>
        </p:nvSpPr>
        <p:spPr>
          <a:xfrm>
            <a:off x="10210800" y="0"/>
            <a:ext cx="1981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2400"/>
          </a:p>
        </p:txBody>
      </p:sp>
      <p:pic>
        <p:nvPicPr>
          <p:cNvPr id="8" name="Picture 7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xmlns="" id="{CF15A4D6-223D-A848-A0CE-3D17650F7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9" y="435264"/>
            <a:ext cx="8981209" cy="59874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FDFD56F-4FA6-4C45-AFB5-EBE681141432}"/>
              </a:ext>
            </a:extLst>
          </p:cNvPr>
          <p:cNvGrpSpPr/>
          <p:nvPr/>
        </p:nvGrpSpPr>
        <p:grpSpPr>
          <a:xfrm>
            <a:off x="716972" y="1814946"/>
            <a:ext cx="4025102" cy="1461655"/>
            <a:chOff x="2076377" y="503653"/>
            <a:chExt cx="6328678" cy="7342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833F9ED-11CD-C840-9AE7-3E0EE280353B}"/>
                </a:ext>
              </a:extLst>
            </p:cNvPr>
            <p:cNvSpPr/>
            <p:nvPr/>
          </p:nvSpPr>
          <p:spPr>
            <a:xfrm>
              <a:off x="2076377" y="503653"/>
              <a:ext cx="6328678" cy="734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x-none" sz="24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08A10DA-1D8B-814E-95D0-EF3347E19F0B}"/>
                </a:ext>
              </a:extLst>
            </p:cNvPr>
            <p:cNvSpPr/>
            <p:nvPr/>
          </p:nvSpPr>
          <p:spPr>
            <a:xfrm>
              <a:off x="2076377" y="650397"/>
              <a:ext cx="6012799" cy="47931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r"/>
              <a:r>
                <a:rPr lang="uk-UA" sz="2800" dirty="0">
                  <a:solidFill>
                    <a:schemeClr val="bg1"/>
                  </a:solidFill>
                </a:rPr>
                <a:t>ПУБЛІЧНІ </a:t>
              </a:r>
              <a:r>
                <a:rPr lang="en-GB" sz="2800" dirty="0">
                  <a:solidFill>
                    <a:schemeClr val="bg1"/>
                  </a:solidFill>
                </a:rPr>
                <a:t>ONLINE </a:t>
              </a:r>
              <a:r>
                <a:rPr lang="uk-UA" sz="2800" dirty="0">
                  <a:solidFill>
                    <a:schemeClr val="bg1"/>
                  </a:solidFill>
                </a:rPr>
                <a:t>РЕЄСТРИ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03108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81520E0-7A6B-7C47-A9F0-BAF952D71B86}"/>
              </a:ext>
            </a:extLst>
          </p:cNvPr>
          <p:cNvSpPr/>
          <p:nvPr/>
        </p:nvSpPr>
        <p:spPr>
          <a:xfrm>
            <a:off x="0" y="0"/>
            <a:ext cx="1981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2400"/>
          </a:p>
        </p:txBody>
      </p:sp>
      <p:pic>
        <p:nvPicPr>
          <p:cNvPr id="6" name="Picture 5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17E52CB0-ED68-6347-AC17-93FE53423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55" y="513773"/>
            <a:ext cx="8762532" cy="58304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1B75CA2-D1FA-F64E-A7FB-3D8292C756F2}"/>
              </a:ext>
            </a:extLst>
          </p:cNvPr>
          <p:cNvGrpSpPr/>
          <p:nvPr/>
        </p:nvGrpSpPr>
        <p:grpSpPr>
          <a:xfrm>
            <a:off x="6739879" y="928255"/>
            <a:ext cx="4790566" cy="1461655"/>
            <a:chOff x="872836" y="503653"/>
            <a:chExt cx="7532219" cy="73429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B76D5907-EBF3-3C4A-B60D-168D73B23223}"/>
                </a:ext>
              </a:extLst>
            </p:cNvPr>
            <p:cNvSpPr/>
            <p:nvPr/>
          </p:nvSpPr>
          <p:spPr>
            <a:xfrm>
              <a:off x="872836" y="503653"/>
              <a:ext cx="7532219" cy="734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x-none" sz="2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9F1E6FD-00C4-2941-B0C5-416E760B80EC}"/>
                </a:ext>
              </a:extLst>
            </p:cNvPr>
            <p:cNvSpPr/>
            <p:nvPr/>
          </p:nvSpPr>
          <p:spPr>
            <a:xfrm>
              <a:off x="1188715" y="650397"/>
              <a:ext cx="7216340" cy="47931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uk-UA" sz="2800" dirty="0">
                  <a:solidFill>
                    <a:schemeClr val="bg1"/>
                  </a:solidFill>
                </a:rPr>
                <a:t>БАЗИ ЗАКОНОДАВСТВА ТА СУДОВИХ РІШЕНЬ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11464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at night&#10;&#10;Description automatically generated">
            <a:extLst>
              <a:ext uri="{FF2B5EF4-FFF2-40B4-BE49-F238E27FC236}">
                <a16:creationId xmlns:a16="http://schemas.microsoft.com/office/drawing/2014/main" xmlns="" id="{D779CA8D-E0BC-F24E-87AD-89F3FAF3B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7"/>
            <a:ext cx="12192000" cy="68496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5CA0B6-72F2-8944-8CE6-754B905F8AAE}"/>
              </a:ext>
            </a:extLst>
          </p:cNvPr>
          <p:cNvSpPr/>
          <p:nvPr/>
        </p:nvSpPr>
        <p:spPr>
          <a:xfrm>
            <a:off x="1232788" y="10369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</a:rPr>
              <a:t>ЩО ДАЛІ?</a:t>
            </a:r>
            <a:endParaRPr lang="x-non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54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5B75DC24-1C29-B547-9EE4-5336EE3E2781}"/>
              </a:ext>
            </a:extLst>
          </p:cNvPr>
          <p:cNvSpPr/>
          <p:nvPr/>
        </p:nvSpPr>
        <p:spPr>
          <a:xfrm flipH="1">
            <a:off x="0" y="0"/>
            <a:ext cx="12192000" cy="17148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24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F87611E-3729-461D-AA44-B593663A3C3C}"/>
              </a:ext>
            </a:extLst>
          </p:cNvPr>
          <p:cNvCxnSpPr>
            <a:cxnSpLocks/>
          </p:cNvCxnSpPr>
          <p:nvPr/>
        </p:nvCxnSpPr>
        <p:spPr>
          <a:xfrm>
            <a:off x="2248655" y="3749442"/>
            <a:ext cx="769469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E6CBCDB-9F75-4624-84F2-0D9D246DF044}"/>
              </a:ext>
            </a:extLst>
          </p:cNvPr>
          <p:cNvSpPr/>
          <p:nvPr/>
        </p:nvSpPr>
        <p:spPr>
          <a:xfrm>
            <a:off x="2248655" y="3677442"/>
            <a:ext cx="144000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6AC678B-C8E3-44FD-8EED-AF8F65446812}"/>
              </a:ext>
            </a:extLst>
          </p:cNvPr>
          <p:cNvSpPr/>
          <p:nvPr/>
        </p:nvSpPr>
        <p:spPr>
          <a:xfrm>
            <a:off x="6024000" y="3677442"/>
            <a:ext cx="144000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40BA9E3-0B93-4400-8DD2-F0DEDF4E9888}"/>
              </a:ext>
            </a:extLst>
          </p:cNvPr>
          <p:cNvSpPr/>
          <p:nvPr/>
        </p:nvSpPr>
        <p:spPr>
          <a:xfrm>
            <a:off x="9799346" y="3677442"/>
            <a:ext cx="144000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D7ED272-9BAB-4718-9FE4-D3ED3CF08338}"/>
              </a:ext>
            </a:extLst>
          </p:cNvPr>
          <p:cNvSpPr/>
          <p:nvPr/>
        </p:nvSpPr>
        <p:spPr>
          <a:xfrm>
            <a:off x="1164955" y="4103943"/>
            <a:ext cx="23114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 defTabSz="914400">
              <a:lnSpc>
                <a:spcPct val="120000"/>
              </a:lnSpc>
              <a:spcBef>
                <a:spcPct val="0"/>
              </a:spcBef>
              <a:defRPr/>
            </a:pPr>
            <a:r>
              <a:rPr lang="uk-UA" dirty="0">
                <a:solidFill>
                  <a:schemeClr val="tx1"/>
                </a:solidFill>
                <a:ea typeface="Euclid Square Light" panose="020B0304000000000000" pitchFamily="34" charset="-52"/>
              </a:rPr>
              <a:t>документів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Euclid Square Light" panose="020B0304000000000000" pitchFamily="34" charset="-52"/>
            </a:endParaRPr>
          </a:p>
        </p:txBody>
      </p:sp>
      <p:sp>
        <p:nvSpPr>
          <p:cNvPr id="48" name="Прямоугольник 1">
            <a:extLst>
              <a:ext uri="{FF2B5EF4-FFF2-40B4-BE49-F238E27FC236}">
                <a16:creationId xmlns:a16="http://schemas.microsoft.com/office/drawing/2014/main" xmlns="" id="{2F1F4546-D51A-4240-9DE6-DBCF519211DA}"/>
              </a:ext>
            </a:extLst>
          </p:cNvPr>
          <p:cNvSpPr/>
          <p:nvPr/>
        </p:nvSpPr>
        <p:spPr>
          <a:xfrm>
            <a:off x="4940300" y="4103943"/>
            <a:ext cx="23114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 defTabSz="914400">
              <a:lnSpc>
                <a:spcPct val="120000"/>
              </a:lnSpc>
              <a:spcBef>
                <a:spcPct val="0"/>
              </a:spcBef>
              <a:defRPr/>
            </a:pPr>
            <a:r>
              <a:rPr lang="uk-UA" dirty="0">
                <a:solidFill>
                  <a:schemeClr val="tx1"/>
                </a:solidFill>
                <a:ea typeface="Euclid Square Light" panose="020B0304000000000000" pitchFamily="34" charset="-52"/>
              </a:rPr>
              <a:t>управління документообігом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Euclid Square Light" panose="020B0304000000000000" pitchFamily="34" charset="-52"/>
            </a:endParaRPr>
          </a:p>
        </p:txBody>
      </p:sp>
      <p:sp>
        <p:nvSpPr>
          <p:cNvPr id="51" name="Прямоугольник 1">
            <a:extLst>
              <a:ext uri="{FF2B5EF4-FFF2-40B4-BE49-F238E27FC236}">
                <a16:creationId xmlns:a16="http://schemas.microsoft.com/office/drawing/2014/main" xmlns="" id="{2258F34A-B85D-0C48-B9A0-4862EC444B4D}"/>
              </a:ext>
            </a:extLst>
          </p:cNvPr>
          <p:cNvSpPr/>
          <p:nvPr/>
        </p:nvSpPr>
        <p:spPr>
          <a:xfrm>
            <a:off x="8715646" y="4103943"/>
            <a:ext cx="23114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 defTabSz="914400">
              <a:lnSpc>
                <a:spcPct val="120000"/>
              </a:lnSpc>
              <a:spcBef>
                <a:spcPct val="0"/>
              </a:spcBef>
              <a:defRPr/>
            </a:pPr>
            <a:r>
              <a:rPr lang="uk-UA" dirty="0">
                <a:solidFill>
                  <a:schemeClr val="tx1"/>
                </a:solidFill>
                <a:ea typeface="Euclid Square Light" panose="020B0304000000000000" pitchFamily="34" charset="-52"/>
              </a:rPr>
              <a:t>юридичного</a:t>
            </a:r>
            <a:br>
              <a:rPr lang="uk-UA" dirty="0">
                <a:solidFill>
                  <a:schemeClr val="tx1"/>
                </a:solidFill>
                <a:ea typeface="Euclid Square Light" panose="020B0304000000000000" pitchFamily="34" charset="-52"/>
              </a:rPr>
            </a:br>
            <a:r>
              <a:rPr lang="uk-UA" dirty="0">
                <a:solidFill>
                  <a:schemeClr val="tx1"/>
                </a:solidFill>
                <a:ea typeface="Euclid Square Light" panose="020B0304000000000000" pitchFamily="34" charset="-52"/>
              </a:rPr>
              <a:t>аналізу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Euclid Square Light" panose="020B0304000000000000" pitchFamily="34" charset="-52"/>
            </a:endParaRPr>
          </a:p>
        </p:txBody>
      </p:sp>
      <p:grpSp>
        <p:nvGrpSpPr>
          <p:cNvPr id="17" name="Graphic 11">
            <a:extLst>
              <a:ext uri="{FF2B5EF4-FFF2-40B4-BE49-F238E27FC236}">
                <a16:creationId xmlns:a16="http://schemas.microsoft.com/office/drawing/2014/main" xmlns="" id="{94191A6A-51C8-E642-9AC2-430B7503D60A}"/>
              </a:ext>
            </a:extLst>
          </p:cNvPr>
          <p:cNvGrpSpPr/>
          <p:nvPr/>
        </p:nvGrpSpPr>
        <p:grpSpPr>
          <a:xfrm>
            <a:off x="9601779" y="2885924"/>
            <a:ext cx="539133" cy="541019"/>
            <a:chOff x="5086528" y="64792"/>
            <a:chExt cx="893460" cy="896585"/>
          </a:xfrm>
          <a:solidFill>
            <a:schemeClr val="tx1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DF202B19-81E2-1C40-B2F6-A8C82AD85DAF}"/>
                </a:ext>
              </a:extLst>
            </p:cNvPr>
            <p:cNvSpPr/>
            <p:nvPr/>
          </p:nvSpPr>
          <p:spPr>
            <a:xfrm>
              <a:off x="5086528" y="64792"/>
              <a:ext cx="728381" cy="896472"/>
            </a:xfrm>
            <a:custGeom>
              <a:avLst/>
              <a:gdLst>
                <a:gd name="connsiteX0" fmla="*/ 687278 w 728381"/>
                <a:gd name="connsiteY0" fmla="*/ 829032 h 896472"/>
                <a:gd name="connsiteX1" fmla="*/ 679969 w 728381"/>
                <a:gd name="connsiteY1" fmla="*/ 827545 h 896472"/>
                <a:gd name="connsiteX2" fmla="*/ 422853 w 728381"/>
                <a:gd name="connsiteY2" fmla="*/ 784819 h 896472"/>
                <a:gd name="connsiteX3" fmla="*/ 347208 w 728381"/>
                <a:gd name="connsiteY3" fmla="*/ 670088 h 896472"/>
                <a:gd name="connsiteX4" fmla="*/ 587748 w 728381"/>
                <a:gd name="connsiteY4" fmla="*/ 340660 h 896472"/>
                <a:gd name="connsiteX5" fmla="*/ 717834 w 728381"/>
                <a:gd name="connsiteY5" fmla="*/ 376810 h 896472"/>
                <a:gd name="connsiteX6" fmla="*/ 728382 w 728381"/>
                <a:gd name="connsiteY6" fmla="*/ 371006 h 896472"/>
                <a:gd name="connsiteX7" fmla="*/ 728382 w 728381"/>
                <a:gd name="connsiteY7" fmla="*/ 56029 h 896472"/>
                <a:gd name="connsiteX8" fmla="*/ 672352 w 728381"/>
                <a:gd name="connsiteY8" fmla="*/ 0 h 896472"/>
                <a:gd name="connsiteX9" fmla="*/ 182376 w 728381"/>
                <a:gd name="connsiteY9" fmla="*/ 280 h 896472"/>
                <a:gd name="connsiteX10" fmla="*/ 168369 w 728381"/>
                <a:gd name="connsiteY10" fmla="*/ 14288 h 896472"/>
                <a:gd name="connsiteX11" fmla="*/ 168369 w 728381"/>
                <a:gd name="connsiteY11" fmla="*/ 155762 h 896472"/>
                <a:gd name="connsiteX12" fmla="*/ 154361 w 728381"/>
                <a:gd name="connsiteY12" fmla="*/ 169769 h 896472"/>
                <a:gd name="connsiteX13" fmla="*/ 14007 w 728381"/>
                <a:gd name="connsiteY13" fmla="*/ 169769 h 896472"/>
                <a:gd name="connsiteX14" fmla="*/ 0 w 728381"/>
                <a:gd name="connsiteY14" fmla="*/ 183776 h 896472"/>
                <a:gd name="connsiteX15" fmla="*/ 0 w 728381"/>
                <a:gd name="connsiteY15" fmla="*/ 840440 h 896472"/>
                <a:gd name="connsiteX16" fmla="*/ 56029 w 728381"/>
                <a:gd name="connsiteY16" fmla="*/ 896472 h 896472"/>
                <a:gd name="connsiteX17" fmla="*/ 672352 w 728381"/>
                <a:gd name="connsiteY17" fmla="*/ 896472 h 896472"/>
                <a:gd name="connsiteX18" fmla="*/ 720221 w 728381"/>
                <a:gd name="connsiteY18" fmla="*/ 869281 h 896472"/>
                <a:gd name="connsiteX19" fmla="*/ 718971 w 728381"/>
                <a:gd name="connsiteY19" fmla="*/ 860725 h 896472"/>
                <a:gd name="connsiteX20" fmla="*/ 687278 w 728381"/>
                <a:gd name="connsiteY20" fmla="*/ 829032 h 89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28381" h="896472">
                  <a:moveTo>
                    <a:pt x="687278" y="829032"/>
                  </a:moveTo>
                  <a:cubicBezTo>
                    <a:pt x="685351" y="827105"/>
                    <a:pt x="682507" y="826550"/>
                    <a:pt x="679969" y="827545"/>
                  </a:cubicBezTo>
                  <a:cubicBezTo>
                    <a:pt x="597116" y="860025"/>
                    <a:pt x="498613" y="847640"/>
                    <a:pt x="422853" y="784819"/>
                  </a:cubicBezTo>
                  <a:cubicBezTo>
                    <a:pt x="387020" y="755107"/>
                    <a:pt x="360616" y="714668"/>
                    <a:pt x="347208" y="670088"/>
                  </a:cubicBezTo>
                  <a:cubicBezTo>
                    <a:pt x="295574" y="498414"/>
                    <a:pt x="423699" y="340660"/>
                    <a:pt x="587748" y="340660"/>
                  </a:cubicBezTo>
                  <a:cubicBezTo>
                    <a:pt x="635364" y="340660"/>
                    <a:pt x="679936" y="353992"/>
                    <a:pt x="717834" y="376810"/>
                  </a:cubicBezTo>
                  <a:cubicBezTo>
                    <a:pt x="722524" y="379634"/>
                    <a:pt x="728382" y="376483"/>
                    <a:pt x="728382" y="371006"/>
                  </a:cubicBezTo>
                  <a:lnTo>
                    <a:pt x="728382" y="56029"/>
                  </a:lnTo>
                  <a:cubicBezTo>
                    <a:pt x="728382" y="25214"/>
                    <a:pt x="703168" y="0"/>
                    <a:pt x="672352" y="0"/>
                  </a:cubicBezTo>
                  <a:lnTo>
                    <a:pt x="182376" y="280"/>
                  </a:lnTo>
                  <a:cubicBezTo>
                    <a:pt x="174531" y="280"/>
                    <a:pt x="168369" y="6723"/>
                    <a:pt x="168369" y="14288"/>
                  </a:cubicBezTo>
                  <a:lnTo>
                    <a:pt x="168369" y="155762"/>
                  </a:lnTo>
                  <a:cubicBezTo>
                    <a:pt x="168369" y="163497"/>
                    <a:pt x="162097" y="169769"/>
                    <a:pt x="154361" y="169769"/>
                  </a:cubicBezTo>
                  <a:lnTo>
                    <a:pt x="14007" y="169769"/>
                  </a:lnTo>
                  <a:cubicBezTo>
                    <a:pt x="6164" y="169769"/>
                    <a:pt x="0" y="176214"/>
                    <a:pt x="0" y="183776"/>
                  </a:cubicBezTo>
                  <a:lnTo>
                    <a:pt x="0" y="840440"/>
                  </a:lnTo>
                  <a:cubicBezTo>
                    <a:pt x="0" y="871256"/>
                    <a:pt x="25214" y="896472"/>
                    <a:pt x="56029" y="896472"/>
                  </a:cubicBezTo>
                  <a:lnTo>
                    <a:pt x="672352" y="896472"/>
                  </a:lnTo>
                  <a:cubicBezTo>
                    <a:pt x="692565" y="896472"/>
                    <a:pt x="710441" y="885487"/>
                    <a:pt x="720221" y="869281"/>
                  </a:cubicBezTo>
                  <a:cubicBezTo>
                    <a:pt x="721860" y="866564"/>
                    <a:pt x="721215" y="862972"/>
                    <a:pt x="718971" y="860725"/>
                  </a:cubicBezTo>
                  <a:lnTo>
                    <a:pt x="687278" y="829032"/>
                  </a:lnTo>
                  <a:close/>
                </a:path>
              </a:pathLst>
            </a:custGeom>
            <a:grpFill/>
            <a:ln w="28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8A958E47-0611-4D41-817A-626848FE7D40}"/>
                </a:ext>
              </a:extLst>
            </p:cNvPr>
            <p:cNvSpPr/>
            <p:nvPr/>
          </p:nvSpPr>
          <p:spPr>
            <a:xfrm>
              <a:off x="5096408" y="75331"/>
              <a:ext cx="102620" cy="103379"/>
            </a:xfrm>
            <a:custGeom>
              <a:avLst/>
              <a:gdLst>
                <a:gd name="connsiteX0" fmla="*/ 90643 w 102620"/>
                <a:gd name="connsiteY0" fmla="*/ 2086 h 103379"/>
                <a:gd name="connsiteX1" fmla="*/ 2044 w 102620"/>
                <a:gd name="connsiteY1" fmla="*/ 91445 h 103379"/>
                <a:gd name="connsiteX2" fmla="*/ 7018 w 102620"/>
                <a:gd name="connsiteY2" fmla="*/ 103379 h 103379"/>
                <a:gd name="connsiteX3" fmla="*/ 95617 w 102620"/>
                <a:gd name="connsiteY3" fmla="*/ 103379 h 103379"/>
                <a:gd name="connsiteX4" fmla="*/ 102621 w 102620"/>
                <a:gd name="connsiteY4" fmla="*/ 96376 h 103379"/>
                <a:gd name="connsiteX5" fmla="*/ 102621 w 102620"/>
                <a:gd name="connsiteY5" fmla="*/ 7017 h 103379"/>
                <a:gd name="connsiteX6" fmla="*/ 90643 w 102620"/>
                <a:gd name="connsiteY6" fmla="*/ 2086 h 10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20" h="103379">
                  <a:moveTo>
                    <a:pt x="90643" y="2086"/>
                  </a:moveTo>
                  <a:lnTo>
                    <a:pt x="2044" y="91445"/>
                  </a:lnTo>
                  <a:cubicBezTo>
                    <a:pt x="-2338" y="95865"/>
                    <a:pt x="792" y="103379"/>
                    <a:pt x="7018" y="103379"/>
                  </a:cubicBezTo>
                  <a:lnTo>
                    <a:pt x="95617" y="103379"/>
                  </a:lnTo>
                  <a:cubicBezTo>
                    <a:pt x="99485" y="103379"/>
                    <a:pt x="102621" y="100243"/>
                    <a:pt x="102621" y="96376"/>
                  </a:cubicBezTo>
                  <a:lnTo>
                    <a:pt x="102621" y="7017"/>
                  </a:lnTo>
                  <a:cubicBezTo>
                    <a:pt x="102621" y="764"/>
                    <a:pt x="95046" y="-2355"/>
                    <a:pt x="90643" y="2086"/>
                  </a:cubicBezTo>
                  <a:close/>
                </a:path>
              </a:pathLst>
            </a:custGeom>
            <a:solidFill>
              <a:schemeClr val="accent1"/>
            </a:solidFill>
            <a:ln w="28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55702EEB-E398-6E44-917E-3EA90F0AB418}"/>
                </a:ext>
              </a:extLst>
            </p:cNvPr>
            <p:cNvSpPr/>
            <p:nvPr/>
          </p:nvSpPr>
          <p:spPr>
            <a:xfrm>
              <a:off x="5478268" y="461434"/>
              <a:ext cx="501720" cy="499943"/>
            </a:xfrm>
            <a:custGeom>
              <a:avLst/>
              <a:gdLst>
                <a:gd name="connsiteX0" fmla="*/ 361485 w 501720"/>
                <a:gd name="connsiteY0" fmla="*/ 300365 h 499943"/>
                <a:gd name="connsiteX1" fmla="*/ 392206 w 501720"/>
                <a:gd name="connsiteY1" fmla="*/ 196103 h 499943"/>
                <a:gd name="connsiteX2" fmla="*/ 196103 w 501720"/>
                <a:gd name="connsiteY2" fmla="*/ 0 h 499943"/>
                <a:gd name="connsiteX3" fmla="*/ 0 w 501720"/>
                <a:gd name="connsiteY3" fmla="*/ 196103 h 499943"/>
                <a:gd name="connsiteX4" fmla="*/ 196103 w 501720"/>
                <a:gd name="connsiteY4" fmla="*/ 392206 h 499943"/>
                <a:gd name="connsiteX5" fmla="*/ 302550 w 501720"/>
                <a:gd name="connsiteY5" fmla="*/ 360213 h 499943"/>
                <a:gd name="connsiteX6" fmla="*/ 429933 w 501720"/>
                <a:gd name="connsiteY6" fmla="*/ 487596 h 499943"/>
                <a:gd name="connsiteX7" fmla="*/ 489322 w 501720"/>
                <a:gd name="connsiteY7" fmla="*/ 487596 h 499943"/>
                <a:gd name="connsiteX8" fmla="*/ 489322 w 501720"/>
                <a:gd name="connsiteY8" fmla="*/ 428205 h 499943"/>
                <a:gd name="connsiteX9" fmla="*/ 361485 w 501720"/>
                <a:gd name="connsiteY9" fmla="*/ 300365 h 499943"/>
                <a:gd name="connsiteX10" fmla="*/ 232707 w 501720"/>
                <a:gd name="connsiteY10" fmla="*/ 301811 h 499943"/>
                <a:gd name="connsiteX11" fmla="*/ 84044 w 501720"/>
                <a:gd name="connsiteY11" fmla="*/ 196103 h 499943"/>
                <a:gd name="connsiteX12" fmla="*/ 196103 w 501720"/>
                <a:gd name="connsiteY12" fmla="*/ 84044 h 499943"/>
                <a:gd name="connsiteX13" fmla="*/ 308162 w 501720"/>
                <a:gd name="connsiteY13" fmla="*/ 196103 h 499943"/>
                <a:gd name="connsiteX14" fmla="*/ 232707 w 501720"/>
                <a:gd name="connsiteY14" fmla="*/ 301811 h 499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720" h="499943">
                  <a:moveTo>
                    <a:pt x="361485" y="300365"/>
                  </a:moveTo>
                  <a:cubicBezTo>
                    <a:pt x="379935" y="271328"/>
                    <a:pt x="392206" y="238195"/>
                    <a:pt x="392206" y="196103"/>
                  </a:cubicBezTo>
                  <a:cubicBezTo>
                    <a:pt x="392206" y="87854"/>
                    <a:pt x="304352" y="0"/>
                    <a:pt x="196103" y="0"/>
                  </a:cubicBezTo>
                  <a:cubicBezTo>
                    <a:pt x="88246" y="0"/>
                    <a:pt x="0" y="87854"/>
                    <a:pt x="0" y="196103"/>
                  </a:cubicBezTo>
                  <a:cubicBezTo>
                    <a:pt x="0" y="303960"/>
                    <a:pt x="88246" y="392206"/>
                    <a:pt x="196103" y="392206"/>
                  </a:cubicBezTo>
                  <a:cubicBezTo>
                    <a:pt x="232603" y="392206"/>
                    <a:pt x="268406" y="382885"/>
                    <a:pt x="302550" y="360213"/>
                  </a:cubicBezTo>
                  <a:lnTo>
                    <a:pt x="429933" y="487596"/>
                  </a:lnTo>
                  <a:cubicBezTo>
                    <a:pt x="446947" y="504609"/>
                    <a:pt x="473950" y="503500"/>
                    <a:pt x="489322" y="487596"/>
                  </a:cubicBezTo>
                  <a:cubicBezTo>
                    <a:pt x="505853" y="471347"/>
                    <a:pt x="505853" y="444733"/>
                    <a:pt x="489322" y="428205"/>
                  </a:cubicBezTo>
                  <a:cubicBezTo>
                    <a:pt x="479615" y="418495"/>
                    <a:pt x="357179" y="296059"/>
                    <a:pt x="361485" y="300365"/>
                  </a:cubicBezTo>
                  <a:close/>
                  <a:moveTo>
                    <a:pt x="232707" y="301811"/>
                  </a:moveTo>
                  <a:cubicBezTo>
                    <a:pt x="161314" y="327153"/>
                    <a:pt x="84044" y="274208"/>
                    <a:pt x="84044" y="196103"/>
                  </a:cubicBezTo>
                  <a:cubicBezTo>
                    <a:pt x="84044" y="134471"/>
                    <a:pt x="134098" y="84044"/>
                    <a:pt x="196103" y="84044"/>
                  </a:cubicBezTo>
                  <a:cubicBezTo>
                    <a:pt x="257735" y="84044"/>
                    <a:pt x="308162" y="134471"/>
                    <a:pt x="308162" y="196103"/>
                  </a:cubicBezTo>
                  <a:cubicBezTo>
                    <a:pt x="308162" y="242848"/>
                    <a:pt x="278452" y="286260"/>
                    <a:pt x="232707" y="301811"/>
                  </a:cubicBezTo>
                  <a:close/>
                </a:path>
              </a:pathLst>
            </a:custGeom>
            <a:solidFill>
              <a:schemeClr val="accent1"/>
            </a:solidFill>
            <a:ln w="28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21" name="Graphic 13">
            <a:extLst>
              <a:ext uri="{FF2B5EF4-FFF2-40B4-BE49-F238E27FC236}">
                <a16:creationId xmlns:a16="http://schemas.microsoft.com/office/drawing/2014/main" xmlns="" id="{BB0C48CC-215E-7445-B746-93BF5779C525}"/>
              </a:ext>
            </a:extLst>
          </p:cNvPr>
          <p:cNvGrpSpPr/>
          <p:nvPr/>
        </p:nvGrpSpPr>
        <p:grpSpPr>
          <a:xfrm>
            <a:off x="5806792" y="2831600"/>
            <a:ext cx="614514" cy="649667"/>
            <a:chOff x="3061065" y="-78872"/>
            <a:chExt cx="828883" cy="876299"/>
          </a:xfrm>
          <a:solidFill>
            <a:schemeClr val="tx1"/>
          </a:solidFill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1A996918-3B54-694A-A869-03E61EC88980}"/>
                </a:ext>
              </a:extLst>
            </p:cNvPr>
            <p:cNvSpPr/>
            <p:nvPr/>
          </p:nvSpPr>
          <p:spPr>
            <a:xfrm>
              <a:off x="3484379" y="388866"/>
              <a:ext cx="405569" cy="408561"/>
            </a:xfrm>
            <a:custGeom>
              <a:avLst/>
              <a:gdLst>
                <a:gd name="connsiteX0" fmla="*/ 382501 w 405569"/>
                <a:gd name="connsiteY0" fmla="*/ 134242 h 408561"/>
                <a:gd name="connsiteX1" fmla="*/ 363451 w 405569"/>
                <a:gd name="connsiteY1" fmla="*/ 130432 h 408561"/>
                <a:gd name="connsiteX2" fmla="*/ 346306 w 405569"/>
                <a:gd name="connsiteY2" fmla="*/ 88522 h 408561"/>
                <a:gd name="connsiteX3" fmla="*/ 357736 w 405569"/>
                <a:gd name="connsiteY3" fmla="*/ 73282 h 408561"/>
                <a:gd name="connsiteX4" fmla="*/ 353926 w 405569"/>
                <a:gd name="connsiteY4" fmla="*/ 37087 h 408561"/>
                <a:gd name="connsiteX5" fmla="*/ 325351 w 405569"/>
                <a:gd name="connsiteY5" fmla="*/ 8512 h 408561"/>
                <a:gd name="connsiteX6" fmla="*/ 287251 w 405569"/>
                <a:gd name="connsiteY6" fmla="*/ 4702 h 408561"/>
                <a:gd name="connsiteX7" fmla="*/ 272011 w 405569"/>
                <a:gd name="connsiteY7" fmla="*/ 16132 h 408561"/>
                <a:gd name="connsiteX8" fmla="*/ 251056 w 405569"/>
                <a:gd name="connsiteY8" fmla="*/ 6607 h 408561"/>
                <a:gd name="connsiteX9" fmla="*/ 251056 w 405569"/>
                <a:gd name="connsiteY9" fmla="*/ 77092 h 408561"/>
                <a:gd name="connsiteX10" fmla="*/ 306301 w 405569"/>
                <a:gd name="connsiteY10" fmla="*/ 199012 h 408561"/>
                <a:gd name="connsiteX11" fmla="*/ 195811 w 405569"/>
                <a:gd name="connsiteY11" fmla="*/ 309502 h 408561"/>
                <a:gd name="connsiteX12" fmla="*/ 180571 w 405569"/>
                <a:gd name="connsiteY12" fmla="*/ 309502 h 408561"/>
                <a:gd name="connsiteX13" fmla="*/ 75796 w 405569"/>
                <a:gd name="connsiteY13" fmla="*/ 256162 h 408561"/>
                <a:gd name="connsiteX14" fmla="*/ 5311 w 405569"/>
                <a:gd name="connsiteY14" fmla="*/ 256162 h 408561"/>
                <a:gd name="connsiteX15" fmla="*/ 14836 w 405569"/>
                <a:gd name="connsiteY15" fmla="*/ 273307 h 408561"/>
                <a:gd name="connsiteX16" fmla="*/ 5311 w 405569"/>
                <a:gd name="connsiteY16" fmla="*/ 288547 h 408561"/>
                <a:gd name="connsiteX17" fmla="*/ 9121 w 405569"/>
                <a:gd name="connsiteY17" fmla="*/ 326647 h 408561"/>
                <a:gd name="connsiteX18" fmla="*/ 37696 w 405569"/>
                <a:gd name="connsiteY18" fmla="*/ 355222 h 408561"/>
                <a:gd name="connsiteX19" fmla="*/ 73891 w 405569"/>
                <a:gd name="connsiteY19" fmla="*/ 359032 h 408561"/>
                <a:gd name="connsiteX20" fmla="*/ 89131 w 405569"/>
                <a:gd name="connsiteY20" fmla="*/ 347602 h 408561"/>
                <a:gd name="connsiteX21" fmla="*/ 131041 w 405569"/>
                <a:gd name="connsiteY21" fmla="*/ 364747 h 408561"/>
                <a:gd name="connsiteX22" fmla="*/ 134851 w 405569"/>
                <a:gd name="connsiteY22" fmla="*/ 383797 h 408561"/>
                <a:gd name="connsiteX23" fmla="*/ 163426 w 405569"/>
                <a:gd name="connsiteY23" fmla="*/ 408562 h 408561"/>
                <a:gd name="connsiteX24" fmla="*/ 201526 w 405569"/>
                <a:gd name="connsiteY24" fmla="*/ 408562 h 408561"/>
                <a:gd name="connsiteX25" fmla="*/ 230101 w 405569"/>
                <a:gd name="connsiteY25" fmla="*/ 383797 h 408561"/>
                <a:gd name="connsiteX26" fmla="*/ 233911 w 405569"/>
                <a:gd name="connsiteY26" fmla="*/ 366652 h 408561"/>
                <a:gd name="connsiteX27" fmla="*/ 275821 w 405569"/>
                <a:gd name="connsiteY27" fmla="*/ 349507 h 408561"/>
                <a:gd name="connsiteX28" fmla="*/ 291061 w 405569"/>
                <a:gd name="connsiteY28" fmla="*/ 359032 h 408561"/>
                <a:gd name="connsiteX29" fmla="*/ 329161 w 405569"/>
                <a:gd name="connsiteY29" fmla="*/ 355222 h 408561"/>
                <a:gd name="connsiteX30" fmla="*/ 357736 w 405569"/>
                <a:gd name="connsiteY30" fmla="*/ 326647 h 408561"/>
                <a:gd name="connsiteX31" fmla="*/ 361546 w 405569"/>
                <a:gd name="connsiteY31" fmla="*/ 288547 h 408561"/>
                <a:gd name="connsiteX32" fmla="*/ 346306 w 405569"/>
                <a:gd name="connsiteY32" fmla="*/ 275212 h 408561"/>
                <a:gd name="connsiteX33" fmla="*/ 363451 w 405569"/>
                <a:gd name="connsiteY33" fmla="*/ 233302 h 408561"/>
                <a:gd name="connsiteX34" fmla="*/ 378691 w 405569"/>
                <a:gd name="connsiteY34" fmla="*/ 229492 h 408561"/>
                <a:gd name="connsiteX35" fmla="*/ 405361 w 405569"/>
                <a:gd name="connsiteY35" fmla="*/ 200917 h 408561"/>
                <a:gd name="connsiteX36" fmla="*/ 405361 w 405569"/>
                <a:gd name="connsiteY36" fmla="*/ 160912 h 408561"/>
                <a:gd name="connsiteX37" fmla="*/ 382501 w 405569"/>
                <a:gd name="connsiteY37" fmla="*/ 134242 h 40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5569" h="408561">
                  <a:moveTo>
                    <a:pt x="382501" y="134242"/>
                  </a:moveTo>
                  <a:lnTo>
                    <a:pt x="363451" y="130432"/>
                  </a:lnTo>
                  <a:cubicBezTo>
                    <a:pt x="359641" y="115192"/>
                    <a:pt x="353926" y="101857"/>
                    <a:pt x="346306" y="88522"/>
                  </a:cubicBezTo>
                  <a:lnTo>
                    <a:pt x="357736" y="73282"/>
                  </a:lnTo>
                  <a:cubicBezTo>
                    <a:pt x="365356" y="61852"/>
                    <a:pt x="363451" y="46612"/>
                    <a:pt x="353926" y="37087"/>
                  </a:cubicBezTo>
                  <a:lnTo>
                    <a:pt x="325351" y="8512"/>
                  </a:lnTo>
                  <a:cubicBezTo>
                    <a:pt x="315826" y="-1013"/>
                    <a:pt x="298681" y="-2918"/>
                    <a:pt x="287251" y="4702"/>
                  </a:cubicBezTo>
                  <a:lnTo>
                    <a:pt x="272011" y="16132"/>
                  </a:lnTo>
                  <a:cubicBezTo>
                    <a:pt x="266296" y="12322"/>
                    <a:pt x="258676" y="8512"/>
                    <a:pt x="251056" y="6607"/>
                  </a:cubicBezTo>
                  <a:lnTo>
                    <a:pt x="251056" y="77092"/>
                  </a:lnTo>
                  <a:cubicBezTo>
                    <a:pt x="291061" y="103762"/>
                    <a:pt x="312016" y="149482"/>
                    <a:pt x="306301" y="199012"/>
                  </a:cubicBezTo>
                  <a:cubicBezTo>
                    <a:pt x="298681" y="256162"/>
                    <a:pt x="252961" y="301882"/>
                    <a:pt x="195811" y="309502"/>
                  </a:cubicBezTo>
                  <a:cubicBezTo>
                    <a:pt x="190096" y="309502"/>
                    <a:pt x="184381" y="309502"/>
                    <a:pt x="180571" y="309502"/>
                  </a:cubicBezTo>
                  <a:cubicBezTo>
                    <a:pt x="138661" y="309502"/>
                    <a:pt x="100561" y="288547"/>
                    <a:pt x="75796" y="256162"/>
                  </a:cubicBezTo>
                  <a:lnTo>
                    <a:pt x="5311" y="256162"/>
                  </a:lnTo>
                  <a:cubicBezTo>
                    <a:pt x="7216" y="261877"/>
                    <a:pt x="11026" y="267592"/>
                    <a:pt x="14836" y="273307"/>
                  </a:cubicBezTo>
                  <a:lnTo>
                    <a:pt x="5311" y="288547"/>
                  </a:lnTo>
                  <a:cubicBezTo>
                    <a:pt x="-2309" y="299977"/>
                    <a:pt x="-2309" y="317122"/>
                    <a:pt x="9121" y="326647"/>
                  </a:cubicBezTo>
                  <a:lnTo>
                    <a:pt x="37696" y="355222"/>
                  </a:lnTo>
                  <a:cubicBezTo>
                    <a:pt x="47221" y="364747"/>
                    <a:pt x="64366" y="366652"/>
                    <a:pt x="73891" y="359032"/>
                  </a:cubicBezTo>
                  <a:lnTo>
                    <a:pt x="89131" y="347602"/>
                  </a:lnTo>
                  <a:cubicBezTo>
                    <a:pt x="102466" y="355222"/>
                    <a:pt x="115801" y="360937"/>
                    <a:pt x="131041" y="364747"/>
                  </a:cubicBezTo>
                  <a:lnTo>
                    <a:pt x="134851" y="383797"/>
                  </a:lnTo>
                  <a:cubicBezTo>
                    <a:pt x="136756" y="397132"/>
                    <a:pt x="150091" y="408562"/>
                    <a:pt x="163426" y="408562"/>
                  </a:cubicBezTo>
                  <a:lnTo>
                    <a:pt x="201526" y="408562"/>
                  </a:lnTo>
                  <a:cubicBezTo>
                    <a:pt x="214861" y="408562"/>
                    <a:pt x="228196" y="399037"/>
                    <a:pt x="230101" y="383797"/>
                  </a:cubicBezTo>
                  <a:lnTo>
                    <a:pt x="233911" y="366652"/>
                  </a:lnTo>
                  <a:cubicBezTo>
                    <a:pt x="247246" y="362842"/>
                    <a:pt x="262486" y="357127"/>
                    <a:pt x="275821" y="349507"/>
                  </a:cubicBezTo>
                  <a:lnTo>
                    <a:pt x="291061" y="359032"/>
                  </a:lnTo>
                  <a:cubicBezTo>
                    <a:pt x="302491" y="366652"/>
                    <a:pt x="317731" y="366652"/>
                    <a:pt x="329161" y="355222"/>
                  </a:cubicBezTo>
                  <a:lnTo>
                    <a:pt x="357736" y="326647"/>
                  </a:lnTo>
                  <a:cubicBezTo>
                    <a:pt x="367261" y="317122"/>
                    <a:pt x="369166" y="299977"/>
                    <a:pt x="361546" y="288547"/>
                  </a:cubicBezTo>
                  <a:lnTo>
                    <a:pt x="346306" y="275212"/>
                  </a:lnTo>
                  <a:cubicBezTo>
                    <a:pt x="353926" y="261877"/>
                    <a:pt x="359641" y="248542"/>
                    <a:pt x="363451" y="233302"/>
                  </a:cubicBezTo>
                  <a:lnTo>
                    <a:pt x="378691" y="229492"/>
                  </a:lnTo>
                  <a:cubicBezTo>
                    <a:pt x="393931" y="227587"/>
                    <a:pt x="405361" y="216157"/>
                    <a:pt x="405361" y="200917"/>
                  </a:cubicBezTo>
                  <a:lnTo>
                    <a:pt x="405361" y="160912"/>
                  </a:lnTo>
                  <a:cubicBezTo>
                    <a:pt x="407266" y="149482"/>
                    <a:pt x="395836" y="136147"/>
                    <a:pt x="382501" y="134242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25" name="Graphic 13">
              <a:extLst>
                <a:ext uri="{FF2B5EF4-FFF2-40B4-BE49-F238E27FC236}">
                  <a16:creationId xmlns:a16="http://schemas.microsoft.com/office/drawing/2014/main" xmlns="" id="{EE7EE230-DF78-1049-AF32-5545D42AF828}"/>
                </a:ext>
              </a:extLst>
            </p:cNvPr>
            <p:cNvGrpSpPr/>
            <p:nvPr/>
          </p:nvGrpSpPr>
          <p:grpSpPr>
            <a:xfrm>
              <a:off x="3062867" y="71622"/>
              <a:ext cx="638277" cy="146685"/>
              <a:chOff x="3062867" y="71622"/>
              <a:chExt cx="638277" cy="146685"/>
            </a:xfrm>
            <a:grpFill/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xmlns="" id="{EDF47F8E-0974-DB43-960E-AFC13CF8ED6A}"/>
                  </a:ext>
                </a:extLst>
              </p:cNvPr>
              <p:cNvSpPr/>
              <p:nvPr/>
            </p:nvSpPr>
            <p:spPr>
              <a:xfrm>
                <a:off x="3062867" y="71622"/>
                <a:ext cx="55347" cy="76200"/>
              </a:xfrm>
              <a:custGeom>
                <a:avLst/>
                <a:gdLst>
                  <a:gd name="connsiteX0" fmla="*/ 55348 w 55347"/>
                  <a:gd name="connsiteY0" fmla="*/ 0 h 76200"/>
                  <a:gd name="connsiteX1" fmla="*/ 55348 w 55347"/>
                  <a:gd name="connsiteY1" fmla="*/ 51435 h 76200"/>
                  <a:gd name="connsiteX2" fmla="*/ 103 w 55347"/>
                  <a:gd name="connsiteY2" fmla="*/ 76200 h 76200"/>
                  <a:gd name="connsiteX3" fmla="*/ 103 w 55347"/>
                  <a:gd name="connsiteY3" fmla="*/ 74295 h 76200"/>
                  <a:gd name="connsiteX4" fmla="*/ 55348 w 55347"/>
                  <a:gd name="connsiteY4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47" h="76200">
                    <a:moveTo>
                      <a:pt x="55348" y="0"/>
                    </a:moveTo>
                    <a:lnTo>
                      <a:pt x="55348" y="51435"/>
                    </a:lnTo>
                    <a:cubicBezTo>
                      <a:pt x="34393" y="53340"/>
                      <a:pt x="15343" y="62865"/>
                      <a:pt x="103" y="76200"/>
                    </a:cubicBezTo>
                    <a:lnTo>
                      <a:pt x="103" y="74295"/>
                    </a:lnTo>
                    <a:cubicBezTo>
                      <a:pt x="-1802" y="40005"/>
                      <a:pt x="22963" y="9525"/>
                      <a:pt x="55348" y="0"/>
                    </a:cubicBez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xmlns="" id="{4FBEDEC2-3398-0C4D-BBF1-20C310B05297}"/>
                  </a:ext>
                </a:extLst>
              </p:cNvPr>
              <p:cNvSpPr/>
              <p:nvPr/>
            </p:nvSpPr>
            <p:spPr>
              <a:xfrm>
                <a:off x="3643994" y="71622"/>
                <a:ext cx="57150" cy="146685"/>
              </a:xfrm>
              <a:custGeom>
                <a:avLst/>
                <a:gdLst>
                  <a:gd name="connsiteX0" fmla="*/ 57150 w 57150"/>
                  <a:gd name="connsiteY0" fmla="*/ 74295 h 146685"/>
                  <a:gd name="connsiteX1" fmla="*/ 57150 w 57150"/>
                  <a:gd name="connsiteY1" fmla="*/ 146685 h 146685"/>
                  <a:gd name="connsiteX2" fmla="*/ 0 w 57150"/>
                  <a:gd name="connsiteY2" fmla="*/ 121920 h 146685"/>
                  <a:gd name="connsiteX3" fmla="*/ 0 w 57150"/>
                  <a:gd name="connsiteY3" fmla="*/ 0 h 146685"/>
                  <a:gd name="connsiteX4" fmla="*/ 20955 w 57150"/>
                  <a:gd name="connsiteY4" fmla="*/ 9525 h 146685"/>
                  <a:gd name="connsiteX5" fmla="*/ 57150 w 57150"/>
                  <a:gd name="connsiteY5" fmla="*/ 74295 h 14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" h="146685">
                    <a:moveTo>
                      <a:pt x="57150" y="74295"/>
                    </a:moveTo>
                    <a:lnTo>
                      <a:pt x="57150" y="146685"/>
                    </a:lnTo>
                    <a:cubicBezTo>
                      <a:pt x="41910" y="133350"/>
                      <a:pt x="22860" y="123825"/>
                      <a:pt x="0" y="121920"/>
                    </a:cubicBezTo>
                    <a:lnTo>
                      <a:pt x="0" y="0"/>
                    </a:lnTo>
                    <a:cubicBezTo>
                      <a:pt x="7620" y="1905"/>
                      <a:pt x="15240" y="5715"/>
                      <a:pt x="20955" y="9525"/>
                    </a:cubicBezTo>
                    <a:cubicBezTo>
                      <a:pt x="43815" y="22860"/>
                      <a:pt x="57150" y="47625"/>
                      <a:pt x="57150" y="74295"/>
                    </a:cubicBez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grpSp>
          <p:nvGrpSpPr>
            <p:cNvPr id="28" name="Graphic 13">
              <a:extLst>
                <a:ext uri="{FF2B5EF4-FFF2-40B4-BE49-F238E27FC236}">
                  <a16:creationId xmlns:a16="http://schemas.microsoft.com/office/drawing/2014/main" xmlns="" id="{AD80102A-8E24-684F-A392-3436F15368D4}"/>
                </a:ext>
              </a:extLst>
            </p:cNvPr>
            <p:cNvGrpSpPr/>
            <p:nvPr/>
          </p:nvGrpSpPr>
          <p:grpSpPr>
            <a:xfrm>
              <a:off x="3154410" y="-78872"/>
              <a:ext cx="455294" cy="270510"/>
              <a:chOff x="3154410" y="-78872"/>
              <a:chExt cx="455294" cy="270510"/>
            </a:xfrm>
            <a:grpFill/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xmlns="" id="{123EBF75-1A9B-C74E-A9B8-F8BAFE41811B}"/>
                  </a:ext>
                </a:extLst>
              </p:cNvPr>
              <p:cNvSpPr/>
              <p:nvPr/>
            </p:nvSpPr>
            <p:spPr>
              <a:xfrm>
                <a:off x="3485880" y="-69347"/>
                <a:ext cx="112394" cy="114300"/>
              </a:xfrm>
              <a:custGeom>
                <a:avLst/>
                <a:gdLst>
                  <a:gd name="connsiteX0" fmla="*/ 34290 w 112394"/>
                  <a:gd name="connsiteY0" fmla="*/ 114300 h 114300"/>
                  <a:gd name="connsiteX1" fmla="*/ 112395 w 112394"/>
                  <a:gd name="connsiteY1" fmla="*/ 114300 h 114300"/>
                  <a:gd name="connsiteX2" fmla="*/ 0 w 112394"/>
                  <a:gd name="connsiteY2" fmla="*/ 0 h 114300"/>
                  <a:gd name="connsiteX3" fmla="*/ 0 w 112394"/>
                  <a:gd name="connsiteY3" fmla="*/ 78105 h 114300"/>
                  <a:gd name="connsiteX4" fmla="*/ 34290 w 112394"/>
                  <a:gd name="connsiteY4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394" h="114300">
                    <a:moveTo>
                      <a:pt x="34290" y="114300"/>
                    </a:moveTo>
                    <a:lnTo>
                      <a:pt x="112395" y="114300"/>
                    </a:lnTo>
                    <a:lnTo>
                      <a:pt x="0" y="0"/>
                    </a:lnTo>
                    <a:lnTo>
                      <a:pt x="0" y="78105"/>
                    </a:lnTo>
                    <a:cubicBezTo>
                      <a:pt x="0" y="99060"/>
                      <a:pt x="15240" y="114300"/>
                      <a:pt x="34290" y="1143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xmlns="" id="{BDE3DA27-F576-C042-BB08-3CD84CAB4F1E}"/>
                  </a:ext>
                </a:extLst>
              </p:cNvPr>
              <p:cNvSpPr/>
              <p:nvPr/>
            </p:nvSpPr>
            <p:spPr>
              <a:xfrm>
                <a:off x="3154410" y="-78872"/>
                <a:ext cx="455294" cy="270510"/>
              </a:xfrm>
              <a:custGeom>
                <a:avLst/>
                <a:gdLst>
                  <a:gd name="connsiteX0" fmla="*/ 365760 w 455294"/>
                  <a:gd name="connsiteY0" fmla="*/ 160020 h 270510"/>
                  <a:gd name="connsiteX1" fmla="*/ 295275 w 455294"/>
                  <a:gd name="connsiteY1" fmla="*/ 89535 h 270510"/>
                  <a:gd name="connsiteX2" fmla="*/ 295275 w 455294"/>
                  <a:gd name="connsiteY2" fmla="*/ 0 h 270510"/>
                  <a:gd name="connsiteX3" fmla="*/ 41910 w 455294"/>
                  <a:gd name="connsiteY3" fmla="*/ 0 h 270510"/>
                  <a:gd name="connsiteX4" fmla="*/ 0 w 455294"/>
                  <a:gd name="connsiteY4" fmla="*/ 41910 h 270510"/>
                  <a:gd name="connsiteX5" fmla="*/ 0 w 455294"/>
                  <a:gd name="connsiteY5" fmla="*/ 200025 h 270510"/>
                  <a:gd name="connsiteX6" fmla="*/ 106680 w 455294"/>
                  <a:gd name="connsiteY6" fmla="*/ 200025 h 270510"/>
                  <a:gd name="connsiteX7" fmla="*/ 205740 w 455294"/>
                  <a:gd name="connsiteY7" fmla="*/ 270510 h 270510"/>
                  <a:gd name="connsiteX8" fmla="*/ 455295 w 455294"/>
                  <a:gd name="connsiteY8" fmla="*/ 270510 h 270510"/>
                  <a:gd name="connsiteX9" fmla="*/ 455295 w 455294"/>
                  <a:gd name="connsiteY9" fmla="*/ 158115 h 270510"/>
                  <a:gd name="connsiteX10" fmla="*/ 365760 w 455294"/>
                  <a:gd name="connsiteY10" fmla="*/ 158115 h 270510"/>
                  <a:gd name="connsiteX11" fmla="*/ 177165 w 455294"/>
                  <a:gd name="connsiteY11" fmla="*/ 167640 h 270510"/>
                  <a:gd name="connsiteX12" fmla="*/ 85725 w 455294"/>
                  <a:gd name="connsiteY12" fmla="*/ 167640 h 270510"/>
                  <a:gd name="connsiteX13" fmla="*/ 68580 w 455294"/>
                  <a:gd name="connsiteY13" fmla="*/ 150495 h 270510"/>
                  <a:gd name="connsiteX14" fmla="*/ 85725 w 455294"/>
                  <a:gd name="connsiteY14" fmla="*/ 133350 h 270510"/>
                  <a:gd name="connsiteX15" fmla="*/ 177165 w 455294"/>
                  <a:gd name="connsiteY15" fmla="*/ 133350 h 270510"/>
                  <a:gd name="connsiteX16" fmla="*/ 194310 w 455294"/>
                  <a:gd name="connsiteY16" fmla="*/ 150495 h 270510"/>
                  <a:gd name="connsiteX17" fmla="*/ 177165 w 455294"/>
                  <a:gd name="connsiteY17" fmla="*/ 167640 h 270510"/>
                  <a:gd name="connsiteX18" fmla="*/ 262890 w 455294"/>
                  <a:gd name="connsiteY18" fmla="*/ 93345 h 270510"/>
                  <a:gd name="connsiteX19" fmla="*/ 85725 w 455294"/>
                  <a:gd name="connsiteY19" fmla="*/ 93345 h 270510"/>
                  <a:gd name="connsiteX20" fmla="*/ 68580 w 455294"/>
                  <a:gd name="connsiteY20" fmla="*/ 76200 h 270510"/>
                  <a:gd name="connsiteX21" fmla="*/ 85725 w 455294"/>
                  <a:gd name="connsiteY21" fmla="*/ 59055 h 270510"/>
                  <a:gd name="connsiteX22" fmla="*/ 262890 w 455294"/>
                  <a:gd name="connsiteY22" fmla="*/ 59055 h 270510"/>
                  <a:gd name="connsiteX23" fmla="*/ 280035 w 455294"/>
                  <a:gd name="connsiteY23" fmla="*/ 76200 h 270510"/>
                  <a:gd name="connsiteX24" fmla="*/ 262890 w 455294"/>
                  <a:gd name="connsiteY24" fmla="*/ 93345 h 27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5294" h="270510">
                    <a:moveTo>
                      <a:pt x="365760" y="160020"/>
                    </a:moveTo>
                    <a:cubicBezTo>
                      <a:pt x="325755" y="160020"/>
                      <a:pt x="295275" y="127635"/>
                      <a:pt x="295275" y="89535"/>
                    </a:cubicBezTo>
                    <a:lnTo>
                      <a:pt x="295275" y="0"/>
                    </a:lnTo>
                    <a:lnTo>
                      <a:pt x="41910" y="0"/>
                    </a:lnTo>
                    <a:cubicBezTo>
                      <a:pt x="19050" y="0"/>
                      <a:pt x="0" y="19050"/>
                      <a:pt x="0" y="41910"/>
                    </a:cubicBezTo>
                    <a:lnTo>
                      <a:pt x="0" y="200025"/>
                    </a:lnTo>
                    <a:lnTo>
                      <a:pt x="106680" y="200025"/>
                    </a:lnTo>
                    <a:cubicBezTo>
                      <a:pt x="152400" y="200025"/>
                      <a:pt x="190500" y="228600"/>
                      <a:pt x="205740" y="270510"/>
                    </a:cubicBezTo>
                    <a:lnTo>
                      <a:pt x="455295" y="270510"/>
                    </a:lnTo>
                    <a:lnTo>
                      <a:pt x="455295" y="158115"/>
                    </a:lnTo>
                    <a:lnTo>
                      <a:pt x="365760" y="158115"/>
                    </a:lnTo>
                    <a:close/>
                    <a:moveTo>
                      <a:pt x="177165" y="167640"/>
                    </a:moveTo>
                    <a:lnTo>
                      <a:pt x="85725" y="167640"/>
                    </a:lnTo>
                    <a:cubicBezTo>
                      <a:pt x="76200" y="167640"/>
                      <a:pt x="68580" y="160020"/>
                      <a:pt x="68580" y="150495"/>
                    </a:cubicBezTo>
                    <a:cubicBezTo>
                      <a:pt x="68580" y="140970"/>
                      <a:pt x="76200" y="133350"/>
                      <a:pt x="85725" y="133350"/>
                    </a:cubicBezTo>
                    <a:lnTo>
                      <a:pt x="177165" y="133350"/>
                    </a:lnTo>
                    <a:cubicBezTo>
                      <a:pt x="186690" y="133350"/>
                      <a:pt x="194310" y="140970"/>
                      <a:pt x="194310" y="150495"/>
                    </a:cubicBezTo>
                    <a:cubicBezTo>
                      <a:pt x="196215" y="160020"/>
                      <a:pt x="186690" y="167640"/>
                      <a:pt x="177165" y="167640"/>
                    </a:cubicBezTo>
                    <a:close/>
                    <a:moveTo>
                      <a:pt x="262890" y="93345"/>
                    </a:moveTo>
                    <a:lnTo>
                      <a:pt x="85725" y="93345"/>
                    </a:lnTo>
                    <a:cubicBezTo>
                      <a:pt x="76200" y="93345"/>
                      <a:pt x="68580" y="85725"/>
                      <a:pt x="68580" y="76200"/>
                    </a:cubicBezTo>
                    <a:cubicBezTo>
                      <a:pt x="68580" y="66675"/>
                      <a:pt x="76200" y="59055"/>
                      <a:pt x="85725" y="59055"/>
                    </a:cubicBezTo>
                    <a:lnTo>
                      <a:pt x="262890" y="59055"/>
                    </a:lnTo>
                    <a:cubicBezTo>
                      <a:pt x="272415" y="59055"/>
                      <a:pt x="280035" y="66675"/>
                      <a:pt x="280035" y="76200"/>
                    </a:cubicBezTo>
                    <a:cubicBezTo>
                      <a:pt x="280035" y="85725"/>
                      <a:pt x="272415" y="93345"/>
                      <a:pt x="262890" y="9334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xmlns="" id="{D1050826-81C4-0844-86EA-266BBBD85E31}"/>
                </a:ext>
              </a:extLst>
            </p:cNvPr>
            <p:cNvSpPr/>
            <p:nvPr/>
          </p:nvSpPr>
          <p:spPr>
            <a:xfrm>
              <a:off x="3061065" y="157347"/>
              <a:ext cx="640079" cy="455294"/>
            </a:xfrm>
            <a:custGeom>
              <a:avLst/>
              <a:gdLst>
                <a:gd name="connsiteX0" fmla="*/ 640080 w 640079"/>
                <a:gd name="connsiteY0" fmla="*/ 140970 h 455294"/>
                <a:gd name="connsiteX1" fmla="*/ 640080 w 640079"/>
                <a:gd name="connsiteY1" fmla="*/ 386715 h 455294"/>
                <a:gd name="connsiteX2" fmla="*/ 571500 w 640079"/>
                <a:gd name="connsiteY2" fmla="*/ 455295 h 455294"/>
                <a:gd name="connsiteX3" fmla="*/ 68580 w 640079"/>
                <a:gd name="connsiteY3" fmla="*/ 455295 h 455294"/>
                <a:gd name="connsiteX4" fmla="*/ 0 w 640079"/>
                <a:gd name="connsiteY4" fmla="*/ 386715 h 455294"/>
                <a:gd name="connsiteX5" fmla="*/ 0 w 640079"/>
                <a:gd name="connsiteY5" fmla="*/ 68580 h 455294"/>
                <a:gd name="connsiteX6" fmla="*/ 68580 w 640079"/>
                <a:gd name="connsiteY6" fmla="*/ 0 h 455294"/>
                <a:gd name="connsiteX7" fmla="*/ 200025 w 640079"/>
                <a:gd name="connsiteY7" fmla="*/ 0 h 455294"/>
                <a:gd name="connsiteX8" fmla="*/ 264795 w 640079"/>
                <a:gd name="connsiteY8" fmla="*/ 47625 h 455294"/>
                <a:gd name="connsiteX9" fmla="*/ 295275 w 640079"/>
                <a:gd name="connsiteY9" fmla="*/ 70485 h 455294"/>
                <a:gd name="connsiteX10" fmla="*/ 571500 w 640079"/>
                <a:gd name="connsiteY10" fmla="*/ 70485 h 455294"/>
                <a:gd name="connsiteX11" fmla="*/ 640080 w 640079"/>
                <a:gd name="connsiteY11" fmla="*/ 140970 h 45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0079" h="455294">
                  <a:moveTo>
                    <a:pt x="640080" y="140970"/>
                  </a:moveTo>
                  <a:lnTo>
                    <a:pt x="640080" y="386715"/>
                  </a:lnTo>
                  <a:cubicBezTo>
                    <a:pt x="640080" y="424815"/>
                    <a:pt x="609600" y="455295"/>
                    <a:pt x="571500" y="455295"/>
                  </a:cubicBezTo>
                  <a:lnTo>
                    <a:pt x="68580" y="455295"/>
                  </a:lnTo>
                  <a:cubicBezTo>
                    <a:pt x="30480" y="455295"/>
                    <a:pt x="0" y="424815"/>
                    <a:pt x="0" y="386715"/>
                  </a:cubicBezTo>
                  <a:lnTo>
                    <a:pt x="0" y="68580"/>
                  </a:lnTo>
                  <a:cubicBezTo>
                    <a:pt x="0" y="30480"/>
                    <a:pt x="30480" y="0"/>
                    <a:pt x="68580" y="0"/>
                  </a:cubicBezTo>
                  <a:lnTo>
                    <a:pt x="200025" y="0"/>
                  </a:lnTo>
                  <a:cubicBezTo>
                    <a:pt x="230505" y="0"/>
                    <a:pt x="257175" y="19050"/>
                    <a:pt x="264795" y="47625"/>
                  </a:cubicBezTo>
                  <a:cubicBezTo>
                    <a:pt x="268605" y="60960"/>
                    <a:pt x="281940" y="70485"/>
                    <a:pt x="295275" y="70485"/>
                  </a:cubicBezTo>
                  <a:lnTo>
                    <a:pt x="571500" y="70485"/>
                  </a:lnTo>
                  <a:cubicBezTo>
                    <a:pt x="609600" y="72390"/>
                    <a:pt x="640080" y="102870"/>
                    <a:pt x="640080" y="140970"/>
                  </a:cubicBezTo>
                  <a:close/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32" name="Graphic 15">
            <a:extLst>
              <a:ext uri="{FF2B5EF4-FFF2-40B4-BE49-F238E27FC236}">
                <a16:creationId xmlns:a16="http://schemas.microsoft.com/office/drawing/2014/main" xmlns="" id="{41AD2B68-21A3-7F4F-A805-839ED1A50B35}"/>
              </a:ext>
            </a:extLst>
          </p:cNvPr>
          <p:cNvGrpSpPr/>
          <p:nvPr/>
        </p:nvGrpSpPr>
        <p:grpSpPr>
          <a:xfrm>
            <a:off x="2017437" y="2862152"/>
            <a:ext cx="588563" cy="588563"/>
            <a:chOff x="877019" y="-75840"/>
            <a:chExt cx="914400" cy="914400"/>
          </a:xfrm>
          <a:solidFill>
            <a:schemeClr val="tx1"/>
          </a:solidFill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xmlns="" id="{CCD78CE4-BD1C-844D-AC7A-8D2CE11EF8DA}"/>
                </a:ext>
              </a:extLst>
            </p:cNvPr>
            <p:cNvSpPr/>
            <p:nvPr/>
          </p:nvSpPr>
          <p:spPr>
            <a:xfrm>
              <a:off x="1368508" y="86085"/>
              <a:ext cx="146685" cy="38100"/>
            </a:xfrm>
            <a:custGeom>
              <a:avLst/>
              <a:gdLst>
                <a:gd name="connsiteX0" fmla="*/ 140970 w 146685"/>
                <a:gd name="connsiteY0" fmla="*/ 28575 h 38100"/>
                <a:gd name="connsiteX1" fmla="*/ 146685 w 146685"/>
                <a:gd name="connsiteY1" fmla="*/ 0 h 38100"/>
                <a:gd name="connsiteX2" fmla="*/ 0 w 146685"/>
                <a:gd name="connsiteY2" fmla="*/ 0 h 38100"/>
                <a:gd name="connsiteX3" fmla="*/ 0 w 146685"/>
                <a:gd name="connsiteY3" fmla="*/ 38100 h 38100"/>
                <a:gd name="connsiteX4" fmla="*/ 142875 w 146685"/>
                <a:gd name="connsiteY4" fmla="*/ 38100 h 38100"/>
                <a:gd name="connsiteX5" fmla="*/ 140970 w 146685"/>
                <a:gd name="connsiteY5" fmla="*/ 2857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685" h="38100">
                  <a:moveTo>
                    <a:pt x="140970" y="28575"/>
                  </a:moveTo>
                  <a:cubicBezTo>
                    <a:pt x="140970" y="19050"/>
                    <a:pt x="142875" y="7620"/>
                    <a:pt x="146685" y="0"/>
                  </a:cubicBezTo>
                  <a:lnTo>
                    <a:pt x="0" y="0"/>
                  </a:lnTo>
                  <a:lnTo>
                    <a:pt x="0" y="38100"/>
                  </a:lnTo>
                  <a:lnTo>
                    <a:pt x="142875" y="38100"/>
                  </a:lnTo>
                  <a:cubicBezTo>
                    <a:pt x="140970" y="34290"/>
                    <a:pt x="140970" y="30480"/>
                    <a:pt x="140970" y="28575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xmlns="" id="{5263C8DB-ED24-E64C-B1B5-B84F82C0EFF6}"/>
                </a:ext>
              </a:extLst>
            </p:cNvPr>
            <p:cNvSpPr/>
            <p:nvPr/>
          </p:nvSpPr>
          <p:spPr>
            <a:xfrm>
              <a:off x="1037038" y="503279"/>
              <a:ext cx="38100" cy="57150"/>
            </a:xfrm>
            <a:custGeom>
              <a:avLst/>
              <a:gdLst>
                <a:gd name="connsiteX0" fmla="*/ 38100 w 38100"/>
                <a:gd name="connsiteY0" fmla="*/ 0 h 57150"/>
                <a:gd name="connsiteX1" fmla="*/ 0 w 38100"/>
                <a:gd name="connsiteY1" fmla="*/ 0 h 57150"/>
                <a:gd name="connsiteX2" fmla="*/ 0 w 38100"/>
                <a:gd name="connsiteY2" fmla="*/ 57150 h 57150"/>
                <a:gd name="connsiteX3" fmla="*/ 32385 w 38100"/>
                <a:gd name="connsiteY3" fmla="*/ 51435 h 57150"/>
                <a:gd name="connsiteX4" fmla="*/ 38100 w 38100"/>
                <a:gd name="connsiteY4" fmla="*/ 51435 h 57150"/>
                <a:gd name="connsiteX5" fmla="*/ 38100 w 38100"/>
                <a:gd name="connsiteY5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" h="57150">
                  <a:moveTo>
                    <a:pt x="38100" y="0"/>
                  </a:moveTo>
                  <a:lnTo>
                    <a:pt x="0" y="0"/>
                  </a:lnTo>
                  <a:lnTo>
                    <a:pt x="0" y="57150"/>
                  </a:lnTo>
                  <a:cubicBezTo>
                    <a:pt x="9525" y="53340"/>
                    <a:pt x="20955" y="51435"/>
                    <a:pt x="32385" y="51435"/>
                  </a:cubicBezTo>
                  <a:cubicBezTo>
                    <a:pt x="34290" y="51435"/>
                    <a:pt x="36195" y="51435"/>
                    <a:pt x="38100" y="51435"/>
                  </a:cubicBezTo>
                  <a:lnTo>
                    <a:pt x="38100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xmlns="" id="{307167FE-73C8-7F41-9D40-7182DD9E4012}"/>
                </a:ext>
              </a:extLst>
            </p:cNvPr>
            <p:cNvSpPr/>
            <p:nvPr/>
          </p:nvSpPr>
          <p:spPr>
            <a:xfrm>
              <a:off x="1149434" y="640439"/>
              <a:ext cx="150495" cy="38100"/>
            </a:xfrm>
            <a:custGeom>
              <a:avLst/>
              <a:gdLst>
                <a:gd name="connsiteX0" fmla="*/ 9525 w 150495"/>
                <a:gd name="connsiteY0" fmla="*/ 0 h 38100"/>
                <a:gd name="connsiteX1" fmla="*/ 0 w 150495"/>
                <a:gd name="connsiteY1" fmla="*/ 38100 h 38100"/>
                <a:gd name="connsiteX2" fmla="*/ 150495 w 150495"/>
                <a:gd name="connsiteY2" fmla="*/ 38100 h 38100"/>
                <a:gd name="connsiteX3" fmla="*/ 150495 w 150495"/>
                <a:gd name="connsiteY3" fmla="*/ 0 h 38100"/>
                <a:gd name="connsiteX4" fmla="*/ 9525 w 150495"/>
                <a:gd name="connsiteY4" fmla="*/ 0 h 38100"/>
                <a:gd name="connsiteX5" fmla="*/ 9525 w 150495"/>
                <a:gd name="connsiteY5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95" h="38100">
                  <a:moveTo>
                    <a:pt x="9525" y="0"/>
                  </a:moveTo>
                  <a:cubicBezTo>
                    <a:pt x="9525" y="13335"/>
                    <a:pt x="5715" y="26670"/>
                    <a:pt x="0" y="38100"/>
                  </a:cubicBezTo>
                  <a:lnTo>
                    <a:pt x="150495" y="38100"/>
                  </a:lnTo>
                  <a:lnTo>
                    <a:pt x="150495" y="0"/>
                  </a:lnTo>
                  <a:lnTo>
                    <a:pt x="9525" y="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xmlns="" id="{D1B5EF7C-9E21-BF43-931D-26E3706CC158}"/>
                </a:ext>
              </a:extLst>
            </p:cNvPr>
            <p:cNvSpPr/>
            <p:nvPr/>
          </p:nvSpPr>
          <p:spPr>
            <a:xfrm>
              <a:off x="1593298" y="194669"/>
              <a:ext cx="38100" cy="64770"/>
            </a:xfrm>
            <a:custGeom>
              <a:avLst/>
              <a:gdLst>
                <a:gd name="connsiteX0" fmla="*/ 0 w 38100"/>
                <a:gd name="connsiteY0" fmla="*/ 5715 h 64770"/>
                <a:gd name="connsiteX1" fmla="*/ 0 w 38100"/>
                <a:gd name="connsiteY1" fmla="*/ 64770 h 64770"/>
                <a:gd name="connsiteX2" fmla="*/ 38100 w 38100"/>
                <a:gd name="connsiteY2" fmla="*/ 64770 h 64770"/>
                <a:gd name="connsiteX3" fmla="*/ 38100 w 38100"/>
                <a:gd name="connsiteY3" fmla="*/ 0 h 64770"/>
                <a:gd name="connsiteX4" fmla="*/ 3810 w 38100"/>
                <a:gd name="connsiteY4" fmla="*/ 7620 h 64770"/>
                <a:gd name="connsiteX5" fmla="*/ 0 w 38100"/>
                <a:gd name="connsiteY5" fmla="*/ 5715 h 6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" h="64770">
                  <a:moveTo>
                    <a:pt x="0" y="5715"/>
                  </a:moveTo>
                  <a:lnTo>
                    <a:pt x="0" y="64770"/>
                  </a:lnTo>
                  <a:lnTo>
                    <a:pt x="38100" y="64770"/>
                  </a:lnTo>
                  <a:lnTo>
                    <a:pt x="38100" y="0"/>
                  </a:lnTo>
                  <a:cubicBezTo>
                    <a:pt x="28575" y="3810"/>
                    <a:pt x="15240" y="7620"/>
                    <a:pt x="3810" y="7620"/>
                  </a:cubicBezTo>
                  <a:cubicBezTo>
                    <a:pt x="1905" y="5715"/>
                    <a:pt x="1905" y="5715"/>
                    <a:pt x="0" y="5715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xmlns="" id="{FEF997D3-D217-6B40-A0EE-98B734AF97A8}"/>
                </a:ext>
              </a:extLst>
            </p:cNvPr>
            <p:cNvSpPr/>
            <p:nvPr/>
          </p:nvSpPr>
          <p:spPr>
            <a:xfrm>
              <a:off x="877019" y="-75840"/>
              <a:ext cx="453389" cy="542925"/>
            </a:xfrm>
            <a:custGeom>
              <a:avLst/>
              <a:gdLst>
                <a:gd name="connsiteX0" fmla="*/ 409575 w 453389"/>
                <a:gd name="connsiteY0" fmla="*/ 0 h 542925"/>
                <a:gd name="connsiteX1" fmla="*/ 114300 w 453389"/>
                <a:gd name="connsiteY1" fmla="*/ 0 h 542925"/>
                <a:gd name="connsiteX2" fmla="*/ 100965 w 453389"/>
                <a:gd name="connsiteY2" fmla="*/ 5715 h 542925"/>
                <a:gd name="connsiteX3" fmla="*/ 5715 w 453389"/>
                <a:gd name="connsiteY3" fmla="*/ 100965 h 542925"/>
                <a:gd name="connsiteX4" fmla="*/ 0 w 453389"/>
                <a:gd name="connsiteY4" fmla="*/ 114300 h 542925"/>
                <a:gd name="connsiteX5" fmla="*/ 0 w 453389"/>
                <a:gd name="connsiteY5" fmla="*/ 499110 h 542925"/>
                <a:gd name="connsiteX6" fmla="*/ 43815 w 453389"/>
                <a:gd name="connsiteY6" fmla="*/ 542925 h 542925"/>
                <a:gd name="connsiteX7" fmla="*/ 409575 w 453389"/>
                <a:gd name="connsiteY7" fmla="*/ 542925 h 542925"/>
                <a:gd name="connsiteX8" fmla="*/ 453390 w 453389"/>
                <a:gd name="connsiteY8" fmla="*/ 499110 h 542925"/>
                <a:gd name="connsiteX9" fmla="*/ 453390 w 453389"/>
                <a:gd name="connsiteY9" fmla="*/ 43815 h 542925"/>
                <a:gd name="connsiteX10" fmla="*/ 409575 w 453389"/>
                <a:gd name="connsiteY10" fmla="*/ 0 h 542925"/>
                <a:gd name="connsiteX11" fmla="*/ 369570 w 453389"/>
                <a:gd name="connsiteY11" fmla="*/ 438150 h 542925"/>
                <a:gd name="connsiteX12" fmla="*/ 83820 w 453389"/>
                <a:gd name="connsiteY12" fmla="*/ 438150 h 542925"/>
                <a:gd name="connsiteX13" fmla="*/ 64770 w 453389"/>
                <a:gd name="connsiteY13" fmla="*/ 419100 h 542925"/>
                <a:gd name="connsiteX14" fmla="*/ 83820 w 453389"/>
                <a:gd name="connsiteY14" fmla="*/ 400050 h 542925"/>
                <a:gd name="connsiteX15" fmla="*/ 369570 w 453389"/>
                <a:gd name="connsiteY15" fmla="*/ 400050 h 542925"/>
                <a:gd name="connsiteX16" fmla="*/ 388620 w 453389"/>
                <a:gd name="connsiteY16" fmla="*/ 419100 h 542925"/>
                <a:gd name="connsiteX17" fmla="*/ 369570 w 453389"/>
                <a:gd name="connsiteY17" fmla="*/ 438150 h 542925"/>
                <a:gd name="connsiteX18" fmla="*/ 369570 w 453389"/>
                <a:gd name="connsiteY18" fmla="*/ 335280 h 542925"/>
                <a:gd name="connsiteX19" fmla="*/ 83820 w 453389"/>
                <a:gd name="connsiteY19" fmla="*/ 335280 h 542925"/>
                <a:gd name="connsiteX20" fmla="*/ 64770 w 453389"/>
                <a:gd name="connsiteY20" fmla="*/ 316230 h 542925"/>
                <a:gd name="connsiteX21" fmla="*/ 83820 w 453389"/>
                <a:gd name="connsiteY21" fmla="*/ 297180 h 542925"/>
                <a:gd name="connsiteX22" fmla="*/ 369570 w 453389"/>
                <a:gd name="connsiteY22" fmla="*/ 297180 h 542925"/>
                <a:gd name="connsiteX23" fmla="*/ 388620 w 453389"/>
                <a:gd name="connsiteY23" fmla="*/ 316230 h 542925"/>
                <a:gd name="connsiteX24" fmla="*/ 369570 w 453389"/>
                <a:gd name="connsiteY24" fmla="*/ 335280 h 542925"/>
                <a:gd name="connsiteX25" fmla="*/ 369570 w 453389"/>
                <a:gd name="connsiteY25" fmla="*/ 234315 h 542925"/>
                <a:gd name="connsiteX26" fmla="*/ 83820 w 453389"/>
                <a:gd name="connsiteY26" fmla="*/ 234315 h 542925"/>
                <a:gd name="connsiteX27" fmla="*/ 64770 w 453389"/>
                <a:gd name="connsiteY27" fmla="*/ 215265 h 542925"/>
                <a:gd name="connsiteX28" fmla="*/ 83820 w 453389"/>
                <a:gd name="connsiteY28" fmla="*/ 196215 h 542925"/>
                <a:gd name="connsiteX29" fmla="*/ 369570 w 453389"/>
                <a:gd name="connsiteY29" fmla="*/ 196215 h 542925"/>
                <a:gd name="connsiteX30" fmla="*/ 388620 w 453389"/>
                <a:gd name="connsiteY30" fmla="*/ 215265 h 542925"/>
                <a:gd name="connsiteX31" fmla="*/ 369570 w 453389"/>
                <a:gd name="connsiteY31" fmla="*/ 23431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53389" h="542925">
                  <a:moveTo>
                    <a:pt x="409575" y="0"/>
                  </a:moveTo>
                  <a:lnTo>
                    <a:pt x="114300" y="0"/>
                  </a:lnTo>
                  <a:cubicBezTo>
                    <a:pt x="108585" y="0"/>
                    <a:pt x="104775" y="1905"/>
                    <a:pt x="100965" y="5715"/>
                  </a:cubicBezTo>
                  <a:lnTo>
                    <a:pt x="5715" y="100965"/>
                  </a:lnTo>
                  <a:cubicBezTo>
                    <a:pt x="1905" y="104775"/>
                    <a:pt x="0" y="108585"/>
                    <a:pt x="0" y="114300"/>
                  </a:cubicBezTo>
                  <a:lnTo>
                    <a:pt x="0" y="499110"/>
                  </a:lnTo>
                  <a:cubicBezTo>
                    <a:pt x="0" y="523875"/>
                    <a:pt x="19050" y="542925"/>
                    <a:pt x="43815" y="542925"/>
                  </a:cubicBezTo>
                  <a:lnTo>
                    <a:pt x="409575" y="542925"/>
                  </a:lnTo>
                  <a:cubicBezTo>
                    <a:pt x="434340" y="542925"/>
                    <a:pt x="453390" y="523875"/>
                    <a:pt x="453390" y="499110"/>
                  </a:cubicBezTo>
                  <a:lnTo>
                    <a:pt x="453390" y="43815"/>
                  </a:lnTo>
                  <a:cubicBezTo>
                    <a:pt x="453390" y="19050"/>
                    <a:pt x="434340" y="0"/>
                    <a:pt x="409575" y="0"/>
                  </a:cubicBezTo>
                  <a:close/>
                  <a:moveTo>
                    <a:pt x="369570" y="438150"/>
                  </a:moveTo>
                  <a:lnTo>
                    <a:pt x="83820" y="438150"/>
                  </a:lnTo>
                  <a:cubicBezTo>
                    <a:pt x="72390" y="438150"/>
                    <a:pt x="64770" y="430530"/>
                    <a:pt x="64770" y="419100"/>
                  </a:cubicBezTo>
                  <a:cubicBezTo>
                    <a:pt x="64770" y="407670"/>
                    <a:pt x="72390" y="400050"/>
                    <a:pt x="83820" y="400050"/>
                  </a:cubicBezTo>
                  <a:lnTo>
                    <a:pt x="369570" y="400050"/>
                  </a:lnTo>
                  <a:cubicBezTo>
                    <a:pt x="381000" y="400050"/>
                    <a:pt x="388620" y="407670"/>
                    <a:pt x="388620" y="419100"/>
                  </a:cubicBezTo>
                  <a:cubicBezTo>
                    <a:pt x="388620" y="430530"/>
                    <a:pt x="379095" y="438150"/>
                    <a:pt x="369570" y="438150"/>
                  </a:cubicBezTo>
                  <a:close/>
                  <a:moveTo>
                    <a:pt x="369570" y="335280"/>
                  </a:moveTo>
                  <a:lnTo>
                    <a:pt x="83820" y="335280"/>
                  </a:lnTo>
                  <a:cubicBezTo>
                    <a:pt x="72390" y="335280"/>
                    <a:pt x="64770" y="327660"/>
                    <a:pt x="64770" y="316230"/>
                  </a:cubicBezTo>
                  <a:cubicBezTo>
                    <a:pt x="64770" y="304800"/>
                    <a:pt x="72390" y="297180"/>
                    <a:pt x="83820" y="297180"/>
                  </a:cubicBezTo>
                  <a:lnTo>
                    <a:pt x="369570" y="297180"/>
                  </a:lnTo>
                  <a:cubicBezTo>
                    <a:pt x="381000" y="297180"/>
                    <a:pt x="388620" y="304800"/>
                    <a:pt x="388620" y="316230"/>
                  </a:cubicBezTo>
                  <a:cubicBezTo>
                    <a:pt x="388620" y="327660"/>
                    <a:pt x="379095" y="335280"/>
                    <a:pt x="369570" y="335280"/>
                  </a:cubicBezTo>
                  <a:close/>
                  <a:moveTo>
                    <a:pt x="369570" y="234315"/>
                  </a:moveTo>
                  <a:lnTo>
                    <a:pt x="83820" y="234315"/>
                  </a:lnTo>
                  <a:cubicBezTo>
                    <a:pt x="72390" y="234315"/>
                    <a:pt x="64770" y="226695"/>
                    <a:pt x="64770" y="215265"/>
                  </a:cubicBezTo>
                  <a:cubicBezTo>
                    <a:pt x="64770" y="203835"/>
                    <a:pt x="72390" y="196215"/>
                    <a:pt x="83820" y="196215"/>
                  </a:cubicBezTo>
                  <a:lnTo>
                    <a:pt x="369570" y="196215"/>
                  </a:lnTo>
                  <a:cubicBezTo>
                    <a:pt x="381000" y="196215"/>
                    <a:pt x="388620" y="203835"/>
                    <a:pt x="388620" y="215265"/>
                  </a:cubicBezTo>
                  <a:cubicBezTo>
                    <a:pt x="388620" y="226695"/>
                    <a:pt x="379095" y="234315"/>
                    <a:pt x="369570" y="234315"/>
                  </a:cubicBezTo>
                  <a:close/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xmlns="" id="{23301107-DE70-4247-BE9A-4B3C0ACFA085}"/>
                </a:ext>
              </a:extLst>
            </p:cNvPr>
            <p:cNvSpPr/>
            <p:nvPr/>
          </p:nvSpPr>
          <p:spPr>
            <a:xfrm>
              <a:off x="1338029" y="297540"/>
              <a:ext cx="453389" cy="541019"/>
            </a:xfrm>
            <a:custGeom>
              <a:avLst/>
              <a:gdLst>
                <a:gd name="connsiteX0" fmla="*/ 409575 w 453389"/>
                <a:gd name="connsiteY0" fmla="*/ 0 h 541019"/>
                <a:gd name="connsiteX1" fmla="*/ 114300 w 453389"/>
                <a:gd name="connsiteY1" fmla="*/ 0 h 541019"/>
                <a:gd name="connsiteX2" fmla="*/ 100965 w 453389"/>
                <a:gd name="connsiteY2" fmla="*/ 5715 h 541019"/>
                <a:gd name="connsiteX3" fmla="*/ 5715 w 453389"/>
                <a:gd name="connsiteY3" fmla="*/ 100965 h 541019"/>
                <a:gd name="connsiteX4" fmla="*/ 0 w 453389"/>
                <a:gd name="connsiteY4" fmla="*/ 114300 h 541019"/>
                <a:gd name="connsiteX5" fmla="*/ 0 w 453389"/>
                <a:gd name="connsiteY5" fmla="*/ 497205 h 541019"/>
                <a:gd name="connsiteX6" fmla="*/ 43815 w 453389"/>
                <a:gd name="connsiteY6" fmla="*/ 541020 h 541019"/>
                <a:gd name="connsiteX7" fmla="*/ 409575 w 453389"/>
                <a:gd name="connsiteY7" fmla="*/ 541020 h 541019"/>
                <a:gd name="connsiteX8" fmla="*/ 453390 w 453389"/>
                <a:gd name="connsiteY8" fmla="*/ 497205 h 541019"/>
                <a:gd name="connsiteX9" fmla="*/ 453390 w 453389"/>
                <a:gd name="connsiteY9" fmla="*/ 43815 h 541019"/>
                <a:gd name="connsiteX10" fmla="*/ 409575 w 453389"/>
                <a:gd name="connsiteY10" fmla="*/ 0 h 541019"/>
                <a:gd name="connsiteX11" fmla="*/ 369570 w 453389"/>
                <a:gd name="connsiteY11" fmla="*/ 438150 h 541019"/>
                <a:gd name="connsiteX12" fmla="*/ 83820 w 453389"/>
                <a:gd name="connsiteY12" fmla="*/ 438150 h 541019"/>
                <a:gd name="connsiteX13" fmla="*/ 64770 w 453389"/>
                <a:gd name="connsiteY13" fmla="*/ 419100 h 541019"/>
                <a:gd name="connsiteX14" fmla="*/ 83820 w 453389"/>
                <a:gd name="connsiteY14" fmla="*/ 400050 h 541019"/>
                <a:gd name="connsiteX15" fmla="*/ 369570 w 453389"/>
                <a:gd name="connsiteY15" fmla="*/ 400050 h 541019"/>
                <a:gd name="connsiteX16" fmla="*/ 388620 w 453389"/>
                <a:gd name="connsiteY16" fmla="*/ 419100 h 541019"/>
                <a:gd name="connsiteX17" fmla="*/ 369570 w 453389"/>
                <a:gd name="connsiteY17" fmla="*/ 438150 h 541019"/>
                <a:gd name="connsiteX18" fmla="*/ 369570 w 453389"/>
                <a:gd name="connsiteY18" fmla="*/ 335280 h 541019"/>
                <a:gd name="connsiteX19" fmla="*/ 83820 w 453389"/>
                <a:gd name="connsiteY19" fmla="*/ 335280 h 541019"/>
                <a:gd name="connsiteX20" fmla="*/ 64770 w 453389"/>
                <a:gd name="connsiteY20" fmla="*/ 316230 h 541019"/>
                <a:gd name="connsiteX21" fmla="*/ 83820 w 453389"/>
                <a:gd name="connsiteY21" fmla="*/ 297180 h 541019"/>
                <a:gd name="connsiteX22" fmla="*/ 369570 w 453389"/>
                <a:gd name="connsiteY22" fmla="*/ 297180 h 541019"/>
                <a:gd name="connsiteX23" fmla="*/ 388620 w 453389"/>
                <a:gd name="connsiteY23" fmla="*/ 316230 h 541019"/>
                <a:gd name="connsiteX24" fmla="*/ 369570 w 453389"/>
                <a:gd name="connsiteY24" fmla="*/ 335280 h 541019"/>
                <a:gd name="connsiteX25" fmla="*/ 369570 w 453389"/>
                <a:gd name="connsiteY25" fmla="*/ 234315 h 541019"/>
                <a:gd name="connsiteX26" fmla="*/ 83820 w 453389"/>
                <a:gd name="connsiteY26" fmla="*/ 234315 h 541019"/>
                <a:gd name="connsiteX27" fmla="*/ 64770 w 453389"/>
                <a:gd name="connsiteY27" fmla="*/ 215265 h 541019"/>
                <a:gd name="connsiteX28" fmla="*/ 83820 w 453389"/>
                <a:gd name="connsiteY28" fmla="*/ 196215 h 541019"/>
                <a:gd name="connsiteX29" fmla="*/ 369570 w 453389"/>
                <a:gd name="connsiteY29" fmla="*/ 196215 h 541019"/>
                <a:gd name="connsiteX30" fmla="*/ 388620 w 453389"/>
                <a:gd name="connsiteY30" fmla="*/ 215265 h 541019"/>
                <a:gd name="connsiteX31" fmla="*/ 369570 w 453389"/>
                <a:gd name="connsiteY31" fmla="*/ 234315 h 54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53389" h="541019">
                  <a:moveTo>
                    <a:pt x="409575" y="0"/>
                  </a:moveTo>
                  <a:lnTo>
                    <a:pt x="114300" y="0"/>
                  </a:lnTo>
                  <a:cubicBezTo>
                    <a:pt x="108585" y="0"/>
                    <a:pt x="104775" y="1905"/>
                    <a:pt x="100965" y="5715"/>
                  </a:cubicBezTo>
                  <a:lnTo>
                    <a:pt x="5715" y="100965"/>
                  </a:lnTo>
                  <a:cubicBezTo>
                    <a:pt x="1905" y="104775"/>
                    <a:pt x="0" y="108585"/>
                    <a:pt x="0" y="114300"/>
                  </a:cubicBezTo>
                  <a:lnTo>
                    <a:pt x="0" y="497205"/>
                  </a:lnTo>
                  <a:cubicBezTo>
                    <a:pt x="0" y="521970"/>
                    <a:pt x="19050" y="541020"/>
                    <a:pt x="43815" y="541020"/>
                  </a:cubicBezTo>
                  <a:lnTo>
                    <a:pt x="409575" y="541020"/>
                  </a:lnTo>
                  <a:cubicBezTo>
                    <a:pt x="434340" y="541020"/>
                    <a:pt x="453390" y="521970"/>
                    <a:pt x="453390" y="497205"/>
                  </a:cubicBezTo>
                  <a:lnTo>
                    <a:pt x="453390" y="43815"/>
                  </a:lnTo>
                  <a:cubicBezTo>
                    <a:pt x="453390" y="19050"/>
                    <a:pt x="434340" y="0"/>
                    <a:pt x="409575" y="0"/>
                  </a:cubicBezTo>
                  <a:close/>
                  <a:moveTo>
                    <a:pt x="369570" y="438150"/>
                  </a:moveTo>
                  <a:lnTo>
                    <a:pt x="83820" y="438150"/>
                  </a:lnTo>
                  <a:cubicBezTo>
                    <a:pt x="72390" y="438150"/>
                    <a:pt x="64770" y="430530"/>
                    <a:pt x="64770" y="419100"/>
                  </a:cubicBezTo>
                  <a:cubicBezTo>
                    <a:pt x="64770" y="407670"/>
                    <a:pt x="72390" y="400050"/>
                    <a:pt x="83820" y="400050"/>
                  </a:cubicBezTo>
                  <a:lnTo>
                    <a:pt x="369570" y="400050"/>
                  </a:lnTo>
                  <a:cubicBezTo>
                    <a:pt x="381000" y="400050"/>
                    <a:pt x="388620" y="407670"/>
                    <a:pt x="388620" y="419100"/>
                  </a:cubicBezTo>
                  <a:cubicBezTo>
                    <a:pt x="388620" y="430530"/>
                    <a:pt x="381000" y="438150"/>
                    <a:pt x="369570" y="438150"/>
                  </a:cubicBezTo>
                  <a:close/>
                  <a:moveTo>
                    <a:pt x="369570" y="335280"/>
                  </a:moveTo>
                  <a:lnTo>
                    <a:pt x="83820" y="335280"/>
                  </a:lnTo>
                  <a:cubicBezTo>
                    <a:pt x="72390" y="335280"/>
                    <a:pt x="64770" y="327660"/>
                    <a:pt x="64770" y="316230"/>
                  </a:cubicBezTo>
                  <a:cubicBezTo>
                    <a:pt x="64770" y="304800"/>
                    <a:pt x="72390" y="297180"/>
                    <a:pt x="83820" y="297180"/>
                  </a:cubicBezTo>
                  <a:lnTo>
                    <a:pt x="369570" y="297180"/>
                  </a:lnTo>
                  <a:cubicBezTo>
                    <a:pt x="381000" y="297180"/>
                    <a:pt x="388620" y="304800"/>
                    <a:pt x="388620" y="316230"/>
                  </a:cubicBezTo>
                  <a:cubicBezTo>
                    <a:pt x="388620" y="327660"/>
                    <a:pt x="381000" y="335280"/>
                    <a:pt x="369570" y="335280"/>
                  </a:cubicBezTo>
                  <a:close/>
                  <a:moveTo>
                    <a:pt x="369570" y="234315"/>
                  </a:moveTo>
                  <a:lnTo>
                    <a:pt x="83820" y="234315"/>
                  </a:lnTo>
                  <a:cubicBezTo>
                    <a:pt x="72390" y="234315"/>
                    <a:pt x="64770" y="226695"/>
                    <a:pt x="64770" y="215265"/>
                  </a:cubicBezTo>
                  <a:cubicBezTo>
                    <a:pt x="64770" y="203835"/>
                    <a:pt x="72390" y="196215"/>
                    <a:pt x="83820" y="196215"/>
                  </a:cubicBezTo>
                  <a:lnTo>
                    <a:pt x="369570" y="196215"/>
                  </a:lnTo>
                  <a:cubicBezTo>
                    <a:pt x="381000" y="196215"/>
                    <a:pt x="388620" y="203835"/>
                    <a:pt x="388620" y="215265"/>
                  </a:cubicBezTo>
                  <a:cubicBezTo>
                    <a:pt x="388620" y="226695"/>
                    <a:pt x="381000" y="234315"/>
                    <a:pt x="369570" y="234315"/>
                  </a:cubicBezTo>
                  <a:close/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xmlns="" id="{39E23C5A-5500-CA4A-BC3B-886C1701606F}"/>
                </a:ext>
              </a:extLst>
            </p:cNvPr>
            <p:cNvSpPr/>
            <p:nvPr/>
          </p:nvSpPr>
          <p:spPr>
            <a:xfrm>
              <a:off x="1547579" y="65129"/>
              <a:ext cx="99060" cy="99060"/>
            </a:xfrm>
            <a:custGeom>
              <a:avLst/>
              <a:gdLst>
                <a:gd name="connsiteX0" fmla="*/ 49530 w 99060"/>
                <a:gd name="connsiteY0" fmla="*/ 99060 h 99060"/>
                <a:gd name="connsiteX1" fmla="*/ 99060 w 99060"/>
                <a:gd name="connsiteY1" fmla="*/ 49530 h 99060"/>
                <a:gd name="connsiteX2" fmla="*/ 49530 w 99060"/>
                <a:gd name="connsiteY2" fmla="*/ 0 h 99060"/>
                <a:gd name="connsiteX3" fmla="*/ 0 w 99060"/>
                <a:gd name="connsiteY3" fmla="*/ 49530 h 99060"/>
                <a:gd name="connsiteX4" fmla="*/ 49530 w 99060"/>
                <a:gd name="connsiteY4" fmla="*/ 99060 h 9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" h="99060">
                  <a:moveTo>
                    <a:pt x="49530" y="99060"/>
                  </a:moveTo>
                  <a:cubicBezTo>
                    <a:pt x="76200" y="99060"/>
                    <a:pt x="99060" y="76200"/>
                    <a:pt x="99060" y="49530"/>
                  </a:cubicBezTo>
                  <a:cubicBezTo>
                    <a:pt x="99060" y="22860"/>
                    <a:pt x="76200" y="0"/>
                    <a:pt x="49530" y="0"/>
                  </a:cubicBezTo>
                  <a:cubicBezTo>
                    <a:pt x="22860" y="0"/>
                    <a:pt x="0" y="22860"/>
                    <a:pt x="0" y="49530"/>
                  </a:cubicBezTo>
                  <a:cubicBezTo>
                    <a:pt x="0" y="76200"/>
                    <a:pt x="22860" y="99060"/>
                    <a:pt x="49530" y="9906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xmlns="" id="{B5AEEF1E-1A9F-C245-9AF3-7925BAC97CF4}"/>
                </a:ext>
              </a:extLst>
            </p:cNvPr>
            <p:cNvSpPr/>
            <p:nvPr/>
          </p:nvSpPr>
          <p:spPr>
            <a:xfrm>
              <a:off x="1021799" y="590910"/>
              <a:ext cx="99059" cy="99060"/>
            </a:xfrm>
            <a:custGeom>
              <a:avLst/>
              <a:gdLst>
                <a:gd name="connsiteX0" fmla="*/ 99060 w 99059"/>
                <a:gd name="connsiteY0" fmla="*/ 49530 h 99060"/>
                <a:gd name="connsiteX1" fmla="*/ 49530 w 99059"/>
                <a:gd name="connsiteY1" fmla="*/ 99060 h 99060"/>
                <a:gd name="connsiteX2" fmla="*/ 0 w 99059"/>
                <a:gd name="connsiteY2" fmla="*/ 49530 h 99060"/>
                <a:gd name="connsiteX3" fmla="*/ 49530 w 99059"/>
                <a:gd name="connsiteY3" fmla="*/ 0 h 99060"/>
                <a:gd name="connsiteX4" fmla="*/ 99060 w 99059"/>
                <a:gd name="connsiteY4" fmla="*/ 49530 h 9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59" h="99060">
                  <a:moveTo>
                    <a:pt x="99060" y="49530"/>
                  </a:moveTo>
                  <a:cubicBezTo>
                    <a:pt x="99060" y="76885"/>
                    <a:pt x="76885" y="99060"/>
                    <a:pt x="49530" y="99060"/>
                  </a:cubicBezTo>
                  <a:cubicBezTo>
                    <a:pt x="22175" y="99060"/>
                    <a:pt x="0" y="76885"/>
                    <a:pt x="0" y="49530"/>
                  </a:cubicBezTo>
                  <a:cubicBezTo>
                    <a:pt x="0" y="22175"/>
                    <a:pt x="22175" y="0"/>
                    <a:pt x="49530" y="0"/>
                  </a:cubicBezTo>
                  <a:cubicBezTo>
                    <a:pt x="76885" y="0"/>
                    <a:pt x="99060" y="22175"/>
                    <a:pt x="99060" y="4953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41" name="Прямоугольник 1">
            <a:extLst>
              <a:ext uri="{FF2B5EF4-FFF2-40B4-BE49-F238E27FC236}">
                <a16:creationId xmlns:a16="http://schemas.microsoft.com/office/drawing/2014/main" xmlns="" id="{C2CEA4C8-F03D-5146-B78F-64E4F5403008}"/>
              </a:ext>
            </a:extLst>
          </p:cNvPr>
          <p:cNvSpPr/>
          <p:nvPr/>
        </p:nvSpPr>
        <p:spPr>
          <a:xfrm>
            <a:off x="3688155" y="726304"/>
            <a:ext cx="481569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120000"/>
              </a:lnSpc>
              <a:spcBef>
                <a:spcPct val="0"/>
              </a:spcBef>
              <a:defRPr/>
            </a:pPr>
            <a:r>
              <a:rPr lang="uk-UA" sz="3600" dirty="0">
                <a:solidFill>
                  <a:schemeClr val="accent1"/>
                </a:solidFill>
                <a:ea typeface="Euclid Square Light" panose="020B0304000000000000" pitchFamily="34" charset="-52"/>
              </a:rPr>
              <a:t>АВТОМАТИЗАЦІЯ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Euclid Square Light" panose="020B0304000000000000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22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D53AC9-3539-B943-9612-A4ABB79F5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10" y="224028"/>
            <a:ext cx="11936581" cy="64099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AE98DF6-D007-434B-B5E6-6B5DC237574E}"/>
              </a:ext>
            </a:extLst>
          </p:cNvPr>
          <p:cNvSpPr/>
          <p:nvPr/>
        </p:nvSpPr>
        <p:spPr>
          <a:xfrm flipH="1">
            <a:off x="0" y="0"/>
            <a:ext cx="12192000" cy="18149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2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5CA0B6-72F2-8944-8CE6-754B905F8AAE}"/>
              </a:ext>
            </a:extLst>
          </p:cNvPr>
          <p:cNvSpPr/>
          <p:nvPr/>
        </p:nvSpPr>
        <p:spPr>
          <a:xfrm>
            <a:off x="1690255" y="584306"/>
            <a:ext cx="8811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</a:rPr>
              <a:t>АВТОМАТИЗАЦІЯ </a:t>
            </a:r>
            <a:r>
              <a:rPr lang="en-US" sz="3600" dirty="0">
                <a:solidFill>
                  <a:schemeClr val="bg1"/>
                </a:solidFill>
              </a:rPr>
              <a:t>VS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uk-UA" sz="3600" dirty="0">
                <a:solidFill>
                  <a:schemeClr val="bg1"/>
                </a:solidFill>
              </a:rPr>
              <a:t>СКЛАДНІСТЬ</a:t>
            </a:r>
            <a:endParaRPr lang="x-non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98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BD70DB1-7D6B-414F-9FD5-289F8EA6B996}"/>
              </a:ext>
            </a:extLst>
          </p:cNvPr>
          <p:cNvSpPr/>
          <p:nvPr/>
        </p:nvSpPr>
        <p:spPr>
          <a:xfrm flipH="1">
            <a:off x="0" y="0"/>
            <a:ext cx="1644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2" descr="Blurry image of people walking&#10;&#10;Description automatically generated with low confidence">
            <a:extLst>
              <a:ext uri="{FF2B5EF4-FFF2-40B4-BE49-F238E27FC236}">
                <a16:creationId xmlns:a16="http://schemas.microsoft.com/office/drawing/2014/main" xmlns="" id="{DAFC9F48-E21B-3C40-B527-315A7F078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5" y="219086"/>
            <a:ext cx="9846362" cy="64198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9EA62D-11FA-DF40-B230-20F896348CAC}"/>
              </a:ext>
            </a:extLst>
          </p:cNvPr>
          <p:cNvSpPr/>
          <p:nvPr/>
        </p:nvSpPr>
        <p:spPr>
          <a:xfrm flipH="1">
            <a:off x="8368146" y="4100945"/>
            <a:ext cx="3823854" cy="17595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BFE8576-BA40-6A40-AA61-5E01750ED393}"/>
              </a:ext>
            </a:extLst>
          </p:cNvPr>
          <p:cNvSpPr/>
          <p:nvPr/>
        </p:nvSpPr>
        <p:spPr>
          <a:xfrm>
            <a:off x="8657792" y="4318989"/>
            <a:ext cx="32445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4000" dirty="0">
                <a:solidFill>
                  <a:schemeClr val="bg1"/>
                </a:solidFill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xmlns="" val="120169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B10A0D73-0A94-524F-9823-ACD2EDAB4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0EB142A-1476-4A2B-8A99-B0C9253AFC35}"/>
              </a:ext>
            </a:extLst>
          </p:cNvPr>
          <p:cNvSpPr/>
          <p:nvPr/>
        </p:nvSpPr>
        <p:spPr>
          <a:xfrm>
            <a:off x="1009650" y="2336799"/>
            <a:ext cx="10172700" cy="351790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76FDF2-1BBF-4A49-9166-3153CB1794F4}"/>
              </a:ext>
            </a:extLst>
          </p:cNvPr>
          <p:cNvSpPr txBox="1"/>
          <p:nvPr/>
        </p:nvSpPr>
        <p:spPr>
          <a:xfrm>
            <a:off x="4036783" y="4437183"/>
            <a:ext cx="41184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err="1">
                <a:solidFill>
                  <a:schemeClr val="bg1"/>
                </a:solidFill>
                <a:latin typeface="Euclid Square" panose="020B0504000000000000" pitchFamily="34" charset="-52"/>
                <a:ea typeface="Euclid Square" panose="020B0504000000000000" pitchFamily="34" charset="-52"/>
              </a:rPr>
              <a:t>Діджиталізація</a:t>
            </a:r>
            <a:endParaRPr lang="ru-RU" sz="4000" dirty="0">
              <a:solidFill>
                <a:schemeClr val="bg1"/>
              </a:solidFill>
              <a:latin typeface="Euclid Square" panose="020B0504000000000000" pitchFamily="34" charset="-52"/>
              <a:ea typeface="Euclid Square" panose="020B0504000000000000" pitchFamily="34" charset="-52"/>
            </a:endParaRPr>
          </a:p>
        </p:txBody>
      </p:sp>
      <p:sp>
        <p:nvSpPr>
          <p:cNvPr id="696" name="Rectangle"/>
          <p:cNvSpPr/>
          <p:nvPr/>
        </p:nvSpPr>
        <p:spPr>
          <a:xfrm>
            <a:off x="7620000" y="1394921"/>
            <a:ext cx="3048000" cy="2540001"/>
          </a:xfrm>
          <a:prstGeom prst="rect">
            <a:avLst/>
          </a:prstGeom>
          <a:solidFill>
            <a:srgbClr val="D9E2E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xmlns="" id="{4CDF67B3-BB12-4310-82E3-36EAA6EE3933}"/>
              </a:ext>
            </a:extLst>
          </p:cNvPr>
          <p:cNvSpPr/>
          <p:nvPr/>
        </p:nvSpPr>
        <p:spPr>
          <a:xfrm>
            <a:off x="4572726" y="1394921"/>
            <a:ext cx="3048000" cy="2540001"/>
          </a:xfrm>
          <a:prstGeom prst="rect">
            <a:avLst/>
          </a:prstGeom>
          <a:solidFill>
            <a:srgbClr val="4486F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xmlns="" id="{F5C2CBCE-D7EC-4A89-8E5E-789D6243135E}"/>
              </a:ext>
            </a:extLst>
          </p:cNvPr>
          <p:cNvSpPr/>
          <p:nvPr/>
        </p:nvSpPr>
        <p:spPr>
          <a:xfrm>
            <a:off x="1524000" y="1394921"/>
            <a:ext cx="3048000" cy="2540001"/>
          </a:xfrm>
          <a:prstGeom prst="rect">
            <a:avLst/>
          </a:prstGeom>
          <a:solidFill>
            <a:srgbClr val="D9E2E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B364335-E276-4D58-9DF4-964406C414EA}"/>
              </a:ext>
            </a:extLst>
          </p:cNvPr>
          <p:cNvSpPr txBox="1"/>
          <p:nvPr/>
        </p:nvSpPr>
        <p:spPr>
          <a:xfrm>
            <a:off x="1713597" y="2707450"/>
            <a:ext cx="2668806" cy="95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Clr>
                <a:srgbClr val="00B4DF"/>
              </a:buClr>
              <a:buSzPct val="175000"/>
            </a:pPr>
            <a:r>
              <a:rPr lang="uk-UA" sz="1600" dirty="0">
                <a:solidFill>
                  <a:schemeClr val="tx2"/>
                </a:solidFill>
                <a:latin typeface="Euclid Square Light" panose="020B0304000000000000" pitchFamily="34" charset="-52"/>
                <a:ea typeface="Euclid Square Light" panose="020B0304000000000000" pitchFamily="34" charset="-52"/>
                <a:cs typeface="Arial" panose="020B0604020202020204" pitchFamily="34" charset="0"/>
              </a:rPr>
              <a:t>Електронний документообіг та смарт контракти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20324FF2-1286-47CE-B1C6-94ADEACC35BA}"/>
              </a:ext>
            </a:extLst>
          </p:cNvPr>
          <p:cNvGrpSpPr/>
          <p:nvPr/>
        </p:nvGrpSpPr>
        <p:grpSpPr>
          <a:xfrm>
            <a:off x="5764058" y="1864171"/>
            <a:ext cx="539168" cy="552272"/>
            <a:chOff x="417002" y="1558041"/>
            <a:chExt cx="437272" cy="447900"/>
          </a:xfrm>
          <a:solidFill>
            <a:schemeClr val="accent2"/>
          </a:solidFill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xmlns="" id="{8032170B-64CB-478B-9E02-67EB81536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603" y="1601313"/>
              <a:ext cx="366671" cy="404628"/>
            </a:xfrm>
            <a:custGeom>
              <a:avLst/>
              <a:gdLst>
                <a:gd name="T0" fmla="*/ 201 w 201"/>
                <a:gd name="T1" fmla="*/ 203 h 222"/>
                <a:gd name="T2" fmla="*/ 191 w 201"/>
                <a:gd name="T3" fmla="*/ 182 h 222"/>
                <a:gd name="T4" fmla="*/ 102 w 201"/>
                <a:gd name="T5" fmla="*/ 86 h 222"/>
                <a:gd name="T6" fmla="*/ 99 w 201"/>
                <a:gd name="T7" fmla="*/ 83 h 222"/>
                <a:gd name="T8" fmla="*/ 114 w 201"/>
                <a:gd name="T9" fmla="*/ 61 h 222"/>
                <a:gd name="T10" fmla="*/ 112 w 201"/>
                <a:gd name="T11" fmla="*/ 51 h 222"/>
                <a:gd name="T12" fmla="*/ 72 w 201"/>
                <a:gd name="T13" fmla="*/ 4 h 222"/>
                <a:gd name="T14" fmla="*/ 63 w 201"/>
                <a:gd name="T15" fmla="*/ 2 h 222"/>
                <a:gd name="T16" fmla="*/ 40 w 201"/>
                <a:gd name="T17" fmla="*/ 14 h 222"/>
                <a:gd name="T18" fmla="*/ 2 w 201"/>
                <a:gd name="T19" fmla="*/ 55 h 222"/>
                <a:gd name="T20" fmla="*/ 3 w 201"/>
                <a:gd name="T21" fmla="*/ 66 h 222"/>
                <a:gd name="T22" fmla="*/ 44 w 201"/>
                <a:gd name="T23" fmla="*/ 111 h 222"/>
                <a:gd name="T24" fmla="*/ 53 w 201"/>
                <a:gd name="T25" fmla="*/ 114 h 222"/>
                <a:gd name="T26" fmla="*/ 77 w 201"/>
                <a:gd name="T27" fmla="*/ 102 h 222"/>
                <a:gd name="T28" fmla="*/ 104 w 201"/>
                <a:gd name="T29" fmla="*/ 134 h 222"/>
                <a:gd name="T30" fmla="*/ 163 w 201"/>
                <a:gd name="T31" fmla="*/ 207 h 222"/>
                <a:gd name="T32" fmla="*/ 167 w 201"/>
                <a:gd name="T33" fmla="*/ 211 h 222"/>
                <a:gd name="T34" fmla="*/ 199 w 201"/>
                <a:gd name="T35" fmla="*/ 208 h 222"/>
                <a:gd name="T36" fmla="*/ 200 w 201"/>
                <a:gd name="T37" fmla="*/ 205 h 222"/>
                <a:gd name="T38" fmla="*/ 201 w 201"/>
                <a:gd name="T39" fmla="*/ 203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1" h="222">
                  <a:moveTo>
                    <a:pt x="201" y="203"/>
                  </a:moveTo>
                  <a:cubicBezTo>
                    <a:pt x="201" y="194"/>
                    <a:pt x="197" y="188"/>
                    <a:pt x="191" y="182"/>
                  </a:cubicBezTo>
                  <a:cubicBezTo>
                    <a:pt x="161" y="150"/>
                    <a:pt x="131" y="118"/>
                    <a:pt x="102" y="86"/>
                  </a:cubicBezTo>
                  <a:cubicBezTo>
                    <a:pt x="101" y="85"/>
                    <a:pt x="100" y="84"/>
                    <a:pt x="99" y="83"/>
                  </a:cubicBezTo>
                  <a:cubicBezTo>
                    <a:pt x="104" y="75"/>
                    <a:pt x="109" y="68"/>
                    <a:pt x="114" y="61"/>
                  </a:cubicBezTo>
                  <a:cubicBezTo>
                    <a:pt x="116" y="57"/>
                    <a:pt x="116" y="54"/>
                    <a:pt x="112" y="51"/>
                  </a:cubicBezTo>
                  <a:cubicBezTo>
                    <a:pt x="99" y="35"/>
                    <a:pt x="85" y="20"/>
                    <a:pt x="72" y="4"/>
                  </a:cubicBezTo>
                  <a:cubicBezTo>
                    <a:pt x="69" y="1"/>
                    <a:pt x="66" y="0"/>
                    <a:pt x="63" y="2"/>
                  </a:cubicBezTo>
                  <a:cubicBezTo>
                    <a:pt x="55" y="6"/>
                    <a:pt x="47" y="9"/>
                    <a:pt x="40" y="14"/>
                  </a:cubicBezTo>
                  <a:cubicBezTo>
                    <a:pt x="25" y="25"/>
                    <a:pt x="11" y="37"/>
                    <a:pt x="2" y="55"/>
                  </a:cubicBezTo>
                  <a:cubicBezTo>
                    <a:pt x="0" y="59"/>
                    <a:pt x="0" y="62"/>
                    <a:pt x="3" y="66"/>
                  </a:cubicBezTo>
                  <a:cubicBezTo>
                    <a:pt x="17" y="81"/>
                    <a:pt x="30" y="96"/>
                    <a:pt x="44" y="111"/>
                  </a:cubicBezTo>
                  <a:cubicBezTo>
                    <a:pt x="46" y="115"/>
                    <a:pt x="49" y="116"/>
                    <a:pt x="53" y="114"/>
                  </a:cubicBezTo>
                  <a:cubicBezTo>
                    <a:pt x="61" y="110"/>
                    <a:pt x="69" y="107"/>
                    <a:pt x="77" y="102"/>
                  </a:cubicBezTo>
                  <a:cubicBezTo>
                    <a:pt x="85" y="113"/>
                    <a:pt x="95" y="124"/>
                    <a:pt x="104" y="134"/>
                  </a:cubicBezTo>
                  <a:cubicBezTo>
                    <a:pt x="123" y="159"/>
                    <a:pt x="143" y="183"/>
                    <a:pt x="163" y="207"/>
                  </a:cubicBezTo>
                  <a:cubicBezTo>
                    <a:pt x="164" y="208"/>
                    <a:pt x="166" y="210"/>
                    <a:pt x="167" y="211"/>
                  </a:cubicBezTo>
                  <a:cubicBezTo>
                    <a:pt x="177" y="222"/>
                    <a:pt x="191" y="220"/>
                    <a:pt x="199" y="208"/>
                  </a:cubicBezTo>
                  <a:cubicBezTo>
                    <a:pt x="199" y="207"/>
                    <a:pt x="200" y="206"/>
                    <a:pt x="200" y="205"/>
                  </a:cubicBezTo>
                  <a:cubicBezTo>
                    <a:pt x="201" y="205"/>
                    <a:pt x="201" y="204"/>
                    <a:pt x="201" y="203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xmlns="" id="{29F5FD6C-0042-4475-9CC2-2CF912A19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32" y="1558041"/>
              <a:ext cx="126019" cy="134370"/>
            </a:xfrm>
            <a:custGeom>
              <a:avLst/>
              <a:gdLst>
                <a:gd name="T0" fmla="*/ 5 w 69"/>
                <a:gd name="T1" fmla="*/ 26 h 74"/>
                <a:gd name="T2" fmla="*/ 42 w 69"/>
                <a:gd name="T3" fmla="*/ 68 h 74"/>
                <a:gd name="T4" fmla="*/ 63 w 69"/>
                <a:gd name="T5" fmla="*/ 69 h 74"/>
                <a:gd name="T6" fmla="*/ 64 w 69"/>
                <a:gd name="T7" fmla="*/ 49 h 74"/>
                <a:gd name="T8" fmla="*/ 27 w 69"/>
                <a:gd name="T9" fmla="*/ 7 h 74"/>
                <a:gd name="T10" fmla="*/ 6 w 69"/>
                <a:gd name="T11" fmla="*/ 5 h 74"/>
                <a:gd name="T12" fmla="*/ 5 w 69"/>
                <a:gd name="T13" fmla="*/ 2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4">
                  <a:moveTo>
                    <a:pt x="5" y="26"/>
                  </a:moveTo>
                  <a:cubicBezTo>
                    <a:pt x="42" y="68"/>
                    <a:pt x="42" y="68"/>
                    <a:pt x="42" y="68"/>
                  </a:cubicBezTo>
                  <a:cubicBezTo>
                    <a:pt x="47" y="74"/>
                    <a:pt x="57" y="74"/>
                    <a:pt x="63" y="69"/>
                  </a:cubicBezTo>
                  <a:cubicBezTo>
                    <a:pt x="68" y="64"/>
                    <a:pt x="69" y="55"/>
                    <a:pt x="64" y="49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1" y="1"/>
                    <a:pt x="12" y="0"/>
                    <a:pt x="6" y="5"/>
                  </a:cubicBezTo>
                  <a:cubicBezTo>
                    <a:pt x="0" y="11"/>
                    <a:pt x="0" y="20"/>
                    <a:pt x="5" y="26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xmlns="" id="{AD7D10F5-80E0-4F42-BD2E-251A0294F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17" y="1722018"/>
              <a:ext cx="125260" cy="134370"/>
            </a:xfrm>
            <a:custGeom>
              <a:avLst/>
              <a:gdLst>
                <a:gd name="T0" fmla="*/ 5 w 69"/>
                <a:gd name="T1" fmla="*/ 25 h 74"/>
                <a:gd name="T2" fmla="*/ 42 w 69"/>
                <a:gd name="T3" fmla="*/ 67 h 74"/>
                <a:gd name="T4" fmla="*/ 62 w 69"/>
                <a:gd name="T5" fmla="*/ 69 h 74"/>
                <a:gd name="T6" fmla="*/ 64 w 69"/>
                <a:gd name="T7" fmla="*/ 48 h 74"/>
                <a:gd name="T8" fmla="*/ 27 w 69"/>
                <a:gd name="T9" fmla="*/ 6 h 74"/>
                <a:gd name="T10" fmla="*/ 6 w 69"/>
                <a:gd name="T11" fmla="*/ 5 h 74"/>
                <a:gd name="T12" fmla="*/ 5 w 69"/>
                <a:gd name="T13" fmla="*/ 2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4">
                  <a:moveTo>
                    <a:pt x="5" y="25"/>
                  </a:moveTo>
                  <a:cubicBezTo>
                    <a:pt x="42" y="67"/>
                    <a:pt x="42" y="67"/>
                    <a:pt x="42" y="67"/>
                  </a:cubicBezTo>
                  <a:cubicBezTo>
                    <a:pt x="47" y="73"/>
                    <a:pt x="57" y="74"/>
                    <a:pt x="62" y="69"/>
                  </a:cubicBezTo>
                  <a:cubicBezTo>
                    <a:pt x="68" y="63"/>
                    <a:pt x="69" y="54"/>
                    <a:pt x="64" y="48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1" y="0"/>
                    <a:pt x="12" y="0"/>
                    <a:pt x="6" y="5"/>
                  </a:cubicBezTo>
                  <a:cubicBezTo>
                    <a:pt x="0" y="10"/>
                    <a:pt x="0" y="19"/>
                    <a:pt x="5" y="25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xmlns="" id="{B589AA46-4924-46DE-8894-B25D65300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02" y="1942172"/>
              <a:ext cx="238374" cy="54659"/>
            </a:xfrm>
            <a:custGeom>
              <a:avLst/>
              <a:gdLst>
                <a:gd name="T0" fmla="*/ 65 w 131"/>
                <a:gd name="T1" fmla="*/ 30 h 30"/>
                <a:gd name="T2" fmla="*/ 17 w 131"/>
                <a:gd name="T3" fmla="*/ 30 h 30"/>
                <a:gd name="T4" fmla="*/ 2 w 131"/>
                <a:gd name="T5" fmla="*/ 13 h 30"/>
                <a:gd name="T6" fmla="*/ 4 w 131"/>
                <a:gd name="T7" fmla="*/ 5 h 30"/>
                <a:gd name="T8" fmla="*/ 15 w 131"/>
                <a:gd name="T9" fmla="*/ 0 h 30"/>
                <a:gd name="T10" fmla="*/ 60 w 131"/>
                <a:gd name="T11" fmla="*/ 0 h 30"/>
                <a:gd name="T12" fmla="*/ 114 w 131"/>
                <a:gd name="T13" fmla="*/ 0 h 30"/>
                <a:gd name="T14" fmla="*/ 129 w 131"/>
                <a:gd name="T15" fmla="*/ 18 h 30"/>
                <a:gd name="T16" fmla="*/ 120 w 131"/>
                <a:gd name="T17" fmla="*/ 30 h 30"/>
                <a:gd name="T18" fmla="*/ 115 w 131"/>
                <a:gd name="T19" fmla="*/ 30 h 30"/>
                <a:gd name="T20" fmla="*/ 65 w 131"/>
                <a:gd name="T2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30">
                  <a:moveTo>
                    <a:pt x="65" y="30"/>
                  </a:moveTo>
                  <a:cubicBezTo>
                    <a:pt x="49" y="30"/>
                    <a:pt x="33" y="30"/>
                    <a:pt x="17" y="30"/>
                  </a:cubicBezTo>
                  <a:cubicBezTo>
                    <a:pt x="6" y="30"/>
                    <a:pt x="0" y="24"/>
                    <a:pt x="2" y="13"/>
                  </a:cubicBezTo>
                  <a:cubicBezTo>
                    <a:pt x="2" y="10"/>
                    <a:pt x="3" y="7"/>
                    <a:pt x="4" y="5"/>
                  </a:cubicBezTo>
                  <a:cubicBezTo>
                    <a:pt x="7" y="1"/>
                    <a:pt x="10" y="0"/>
                    <a:pt x="15" y="0"/>
                  </a:cubicBezTo>
                  <a:cubicBezTo>
                    <a:pt x="30" y="0"/>
                    <a:pt x="45" y="0"/>
                    <a:pt x="60" y="0"/>
                  </a:cubicBezTo>
                  <a:cubicBezTo>
                    <a:pt x="78" y="0"/>
                    <a:pt x="96" y="0"/>
                    <a:pt x="114" y="0"/>
                  </a:cubicBezTo>
                  <a:cubicBezTo>
                    <a:pt x="125" y="0"/>
                    <a:pt x="131" y="7"/>
                    <a:pt x="129" y="18"/>
                  </a:cubicBezTo>
                  <a:cubicBezTo>
                    <a:pt x="128" y="24"/>
                    <a:pt x="126" y="28"/>
                    <a:pt x="120" y="30"/>
                  </a:cubicBezTo>
                  <a:cubicBezTo>
                    <a:pt x="118" y="30"/>
                    <a:pt x="117" y="30"/>
                    <a:pt x="115" y="30"/>
                  </a:cubicBezTo>
                  <a:cubicBezTo>
                    <a:pt x="99" y="30"/>
                    <a:pt x="82" y="30"/>
                    <a:pt x="65" y="30"/>
                  </a:cubicBez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xmlns="" id="{EBAA9EB5-2C3A-4F3E-9A28-230B2D1F4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441" y="1895105"/>
              <a:ext cx="163977" cy="37958"/>
            </a:xfrm>
            <a:custGeom>
              <a:avLst/>
              <a:gdLst>
                <a:gd name="T0" fmla="*/ 45 w 90"/>
                <a:gd name="T1" fmla="*/ 21 h 21"/>
                <a:gd name="T2" fmla="*/ 10 w 90"/>
                <a:gd name="T3" fmla="*/ 21 h 21"/>
                <a:gd name="T4" fmla="*/ 1 w 90"/>
                <a:gd name="T5" fmla="*/ 13 h 21"/>
                <a:gd name="T6" fmla="*/ 2 w 90"/>
                <a:gd name="T7" fmla="*/ 4 h 21"/>
                <a:gd name="T8" fmla="*/ 8 w 90"/>
                <a:gd name="T9" fmla="*/ 0 h 21"/>
                <a:gd name="T10" fmla="*/ 11 w 90"/>
                <a:gd name="T11" fmla="*/ 0 h 21"/>
                <a:gd name="T12" fmla="*/ 81 w 90"/>
                <a:gd name="T13" fmla="*/ 0 h 21"/>
                <a:gd name="T14" fmla="*/ 90 w 90"/>
                <a:gd name="T15" fmla="*/ 8 h 21"/>
                <a:gd name="T16" fmla="*/ 90 w 90"/>
                <a:gd name="T17" fmla="*/ 15 h 21"/>
                <a:gd name="T18" fmla="*/ 82 w 90"/>
                <a:gd name="T19" fmla="*/ 21 h 21"/>
                <a:gd name="T20" fmla="*/ 45 w 90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21">
                  <a:moveTo>
                    <a:pt x="45" y="21"/>
                  </a:moveTo>
                  <a:cubicBezTo>
                    <a:pt x="33" y="21"/>
                    <a:pt x="21" y="21"/>
                    <a:pt x="10" y="21"/>
                  </a:cubicBezTo>
                  <a:cubicBezTo>
                    <a:pt x="4" y="21"/>
                    <a:pt x="2" y="19"/>
                    <a:pt x="1" y="13"/>
                  </a:cubicBezTo>
                  <a:cubicBezTo>
                    <a:pt x="0" y="10"/>
                    <a:pt x="0" y="7"/>
                    <a:pt x="2" y="4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34" y="0"/>
                    <a:pt x="58" y="0"/>
                    <a:pt x="81" y="0"/>
                  </a:cubicBezTo>
                  <a:cubicBezTo>
                    <a:pt x="87" y="0"/>
                    <a:pt x="90" y="2"/>
                    <a:pt x="90" y="8"/>
                  </a:cubicBezTo>
                  <a:cubicBezTo>
                    <a:pt x="90" y="10"/>
                    <a:pt x="90" y="12"/>
                    <a:pt x="90" y="15"/>
                  </a:cubicBezTo>
                  <a:cubicBezTo>
                    <a:pt x="89" y="19"/>
                    <a:pt x="86" y="21"/>
                    <a:pt x="82" y="21"/>
                  </a:cubicBezTo>
                  <a:cubicBezTo>
                    <a:pt x="69" y="21"/>
                    <a:pt x="57" y="21"/>
                    <a:pt x="45" y="21"/>
                  </a:cubicBez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FED0613-A110-49BE-BEB7-F9D77642F902}"/>
              </a:ext>
            </a:extLst>
          </p:cNvPr>
          <p:cNvSpPr txBox="1"/>
          <p:nvPr/>
        </p:nvSpPr>
        <p:spPr>
          <a:xfrm>
            <a:off x="4896753" y="2707450"/>
            <a:ext cx="2399946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Clr>
                <a:srgbClr val="00B4DF"/>
              </a:buClr>
              <a:buSzPct val="175000"/>
            </a:pPr>
            <a:r>
              <a:rPr lang="uk-UA" sz="1600" dirty="0">
                <a:solidFill>
                  <a:schemeClr val="bg2"/>
                </a:solidFill>
                <a:latin typeface="Euclid Square Light" panose="020B0304000000000000" pitchFamily="34" charset="-52"/>
                <a:ea typeface="Euclid Square Light" panose="020B0304000000000000" pitchFamily="34" charset="-52"/>
                <a:cs typeface="Arial" panose="020B0604020202020204" pitchFamily="34" charset="0"/>
              </a:rPr>
              <a:t>Електронний суд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8737315-16C4-482A-B08B-F78B535F6EC8}"/>
              </a:ext>
            </a:extLst>
          </p:cNvPr>
          <p:cNvSpPr txBox="1"/>
          <p:nvPr/>
        </p:nvSpPr>
        <p:spPr>
          <a:xfrm>
            <a:off x="7894987" y="2707450"/>
            <a:ext cx="2498027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Clr>
                <a:srgbClr val="00B4DF"/>
              </a:buClr>
              <a:buSzPct val="175000"/>
            </a:pPr>
            <a:r>
              <a:rPr lang="uk-UA" sz="1600" dirty="0">
                <a:solidFill>
                  <a:schemeClr val="tx2"/>
                </a:solidFill>
                <a:latin typeface="Euclid Square Light" panose="020B0304000000000000" pitchFamily="34" charset="-52"/>
                <a:ea typeface="Euclid Square Light" panose="020B0304000000000000" pitchFamily="34" charset="-52"/>
                <a:cs typeface="Arial" panose="020B0604020202020204" pitchFamily="34" charset="0"/>
              </a:rPr>
              <a:t>Відкриті дані</a:t>
            </a:r>
          </a:p>
        </p:txBody>
      </p:sp>
      <p:grpSp>
        <p:nvGrpSpPr>
          <p:cNvPr id="23" name="Graphic 14">
            <a:extLst>
              <a:ext uri="{FF2B5EF4-FFF2-40B4-BE49-F238E27FC236}">
                <a16:creationId xmlns:a16="http://schemas.microsoft.com/office/drawing/2014/main" xmlns="" id="{263D03F0-A02B-E64E-9E20-CEC64B13BC3D}"/>
              </a:ext>
            </a:extLst>
          </p:cNvPr>
          <p:cNvGrpSpPr/>
          <p:nvPr/>
        </p:nvGrpSpPr>
        <p:grpSpPr>
          <a:xfrm>
            <a:off x="2785710" y="1878278"/>
            <a:ext cx="564643" cy="524059"/>
            <a:chOff x="4410417" y="1604061"/>
            <a:chExt cx="896470" cy="832036"/>
          </a:xfrm>
          <a:solidFill>
            <a:schemeClr val="tx1"/>
          </a:solidFill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9283D4D2-7F75-B047-9F78-B1738E25D726}"/>
                </a:ext>
              </a:extLst>
            </p:cNvPr>
            <p:cNvSpPr/>
            <p:nvPr/>
          </p:nvSpPr>
          <p:spPr>
            <a:xfrm>
              <a:off x="4410417" y="2360458"/>
              <a:ext cx="896470" cy="75639"/>
            </a:xfrm>
            <a:custGeom>
              <a:avLst/>
              <a:gdLst>
                <a:gd name="connsiteX0" fmla="*/ 75640 w 896470"/>
                <a:gd name="connsiteY0" fmla="*/ 75640 h 75639"/>
                <a:gd name="connsiteX1" fmla="*/ 22412 w 896470"/>
                <a:gd name="connsiteY1" fmla="*/ 53228 h 75639"/>
                <a:gd name="connsiteX2" fmla="*/ 0 w 896470"/>
                <a:gd name="connsiteY2" fmla="*/ 0 h 75639"/>
                <a:gd name="connsiteX3" fmla="*/ 896471 w 896470"/>
                <a:gd name="connsiteY3" fmla="*/ 0 h 75639"/>
                <a:gd name="connsiteX4" fmla="*/ 820831 w 896470"/>
                <a:gd name="connsiteY4" fmla="*/ 75640 h 75639"/>
                <a:gd name="connsiteX5" fmla="*/ 75640 w 896470"/>
                <a:gd name="connsiteY5" fmla="*/ 75640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6470" h="75639">
                  <a:moveTo>
                    <a:pt x="75640" y="75640"/>
                  </a:moveTo>
                  <a:cubicBezTo>
                    <a:pt x="54629" y="75640"/>
                    <a:pt x="36419" y="67235"/>
                    <a:pt x="22412" y="53228"/>
                  </a:cubicBezTo>
                  <a:cubicBezTo>
                    <a:pt x="8404" y="39221"/>
                    <a:pt x="0" y="21011"/>
                    <a:pt x="0" y="0"/>
                  </a:cubicBezTo>
                  <a:lnTo>
                    <a:pt x="896471" y="0"/>
                  </a:lnTo>
                  <a:cubicBezTo>
                    <a:pt x="896471" y="42022"/>
                    <a:pt x="862853" y="75640"/>
                    <a:pt x="820831" y="75640"/>
                  </a:cubicBezTo>
                  <a:cubicBezTo>
                    <a:pt x="780210" y="75640"/>
                    <a:pt x="35018" y="75640"/>
                    <a:pt x="75640" y="75640"/>
                  </a:cubicBezTo>
                  <a:close/>
                </a:path>
              </a:pathLst>
            </a:custGeom>
            <a:grpFill/>
            <a:ln w="14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25" name="Graphic 14">
              <a:extLst>
                <a:ext uri="{FF2B5EF4-FFF2-40B4-BE49-F238E27FC236}">
                  <a16:creationId xmlns:a16="http://schemas.microsoft.com/office/drawing/2014/main" xmlns="" id="{37E2711F-8DC5-5847-9385-B39F14EF1B41}"/>
                </a:ext>
              </a:extLst>
            </p:cNvPr>
            <p:cNvGrpSpPr/>
            <p:nvPr/>
          </p:nvGrpSpPr>
          <p:grpSpPr>
            <a:xfrm>
              <a:off x="4466447" y="1797363"/>
              <a:ext cx="784411" cy="549088"/>
              <a:chOff x="4466447" y="1797363"/>
              <a:chExt cx="784411" cy="549088"/>
            </a:xfrm>
            <a:grpFill/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xmlns="" id="{71C97514-ABBB-0C49-B6FB-EDC26A648713}"/>
                  </a:ext>
                </a:extLst>
              </p:cNvPr>
              <p:cNvSpPr/>
              <p:nvPr/>
            </p:nvSpPr>
            <p:spPr>
              <a:xfrm>
                <a:off x="4466447" y="1797363"/>
                <a:ext cx="77040" cy="549088"/>
              </a:xfrm>
              <a:custGeom>
                <a:avLst/>
                <a:gdLst>
                  <a:gd name="connsiteX0" fmla="*/ 77040 w 77040"/>
                  <a:gd name="connsiteY0" fmla="*/ 1401 h 549088"/>
                  <a:gd name="connsiteX1" fmla="*/ 77040 w 77040"/>
                  <a:gd name="connsiteY1" fmla="*/ 43423 h 549088"/>
                  <a:gd name="connsiteX2" fmla="*/ 44824 w 77040"/>
                  <a:gd name="connsiteY2" fmla="*/ 43423 h 549088"/>
                  <a:gd name="connsiteX3" fmla="*/ 44824 w 77040"/>
                  <a:gd name="connsiteY3" fmla="*/ 549088 h 549088"/>
                  <a:gd name="connsiteX4" fmla="*/ 0 w 77040"/>
                  <a:gd name="connsiteY4" fmla="*/ 549088 h 549088"/>
                  <a:gd name="connsiteX5" fmla="*/ 0 w 77040"/>
                  <a:gd name="connsiteY5" fmla="*/ 29415 h 549088"/>
                  <a:gd name="connsiteX6" fmla="*/ 29415 w 77040"/>
                  <a:gd name="connsiteY6" fmla="*/ 0 h 549088"/>
                  <a:gd name="connsiteX7" fmla="*/ 77040 w 77040"/>
                  <a:gd name="connsiteY7" fmla="*/ 0 h 54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040" h="549088">
                    <a:moveTo>
                      <a:pt x="77040" y="1401"/>
                    </a:moveTo>
                    <a:lnTo>
                      <a:pt x="77040" y="43423"/>
                    </a:lnTo>
                    <a:lnTo>
                      <a:pt x="44824" y="43423"/>
                    </a:lnTo>
                    <a:lnTo>
                      <a:pt x="44824" y="549088"/>
                    </a:lnTo>
                    <a:lnTo>
                      <a:pt x="0" y="549088"/>
                    </a:lnTo>
                    <a:lnTo>
                      <a:pt x="0" y="29415"/>
                    </a:lnTo>
                    <a:cubicBezTo>
                      <a:pt x="0" y="14007"/>
                      <a:pt x="12607" y="0"/>
                      <a:pt x="29415" y="0"/>
                    </a:cubicBezTo>
                    <a:lnTo>
                      <a:pt x="77040" y="0"/>
                    </a:lnTo>
                    <a:close/>
                  </a:path>
                </a:pathLst>
              </a:custGeom>
              <a:grpFill/>
              <a:ln w="140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xmlns="" id="{B1C59225-1393-0443-B5B6-1033122E62B7}"/>
                  </a:ext>
                </a:extLst>
              </p:cNvPr>
              <p:cNvSpPr/>
              <p:nvPr/>
            </p:nvSpPr>
            <p:spPr>
              <a:xfrm>
                <a:off x="5173818" y="1797363"/>
                <a:ext cx="77040" cy="549088"/>
              </a:xfrm>
              <a:custGeom>
                <a:avLst/>
                <a:gdLst>
                  <a:gd name="connsiteX0" fmla="*/ 77040 w 77040"/>
                  <a:gd name="connsiteY0" fmla="*/ 29415 h 549088"/>
                  <a:gd name="connsiteX1" fmla="*/ 77040 w 77040"/>
                  <a:gd name="connsiteY1" fmla="*/ 549088 h 549088"/>
                  <a:gd name="connsiteX2" fmla="*/ 32217 w 77040"/>
                  <a:gd name="connsiteY2" fmla="*/ 549088 h 549088"/>
                  <a:gd name="connsiteX3" fmla="*/ 32217 w 77040"/>
                  <a:gd name="connsiteY3" fmla="*/ 42022 h 549088"/>
                  <a:gd name="connsiteX4" fmla="*/ 0 w 77040"/>
                  <a:gd name="connsiteY4" fmla="*/ 42022 h 549088"/>
                  <a:gd name="connsiteX5" fmla="*/ 0 w 77040"/>
                  <a:gd name="connsiteY5" fmla="*/ 0 h 549088"/>
                  <a:gd name="connsiteX6" fmla="*/ 47625 w 77040"/>
                  <a:gd name="connsiteY6" fmla="*/ 0 h 549088"/>
                  <a:gd name="connsiteX7" fmla="*/ 77040 w 77040"/>
                  <a:gd name="connsiteY7" fmla="*/ 29415 h 54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040" h="549088">
                    <a:moveTo>
                      <a:pt x="77040" y="29415"/>
                    </a:moveTo>
                    <a:lnTo>
                      <a:pt x="77040" y="549088"/>
                    </a:lnTo>
                    <a:lnTo>
                      <a:pt x="32217" y="549088"/>
                    </a:lnTo>
                    <a:lnTo>
                      <a:pt x="32217" y="42022"/>
                    </a:lnTo>
                    <a:lnTo>
                      <a:pt x="0" y="42022"/>
                    </a:lnTo>
                    <a:lnTo>
                      <a:pt x="0" y="0"/>
                    </a:lnTo>
                    <a:lnTo>
                      <a:pt x="47625" y="0"/>
                    </a:lnTo>
                    <a:cubicBezTo>
                      <a:pt x="63033" y="1401"/>
                      <a:pt x="77040" y="14007"/>
                      <a:pt x="77040" y="29415"/>
                    </a:cubicBezTo>
                    <a:close/>
                  </a:path>
                </a:pathLst>
              </a:custGeom>
              <a:grpFill/>
              <a:ln w="140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52E7E7A1-CE29-6A42-940D-64BB82029DFE}"/>
                </a:ext>
              </a:extLst>
            </p:cNvPr>
            <p:cNvSpPr/>
            <p:nvPr/>
          </p:nvSpPr>
          <p:spPr>
            <a:xfrm>
              <a:off x="5156387" y="1737481"/>
              <a:ext cx="622" cy="1050"/>
            </a:xfrm>
            <a:custGeom>
              <a:avLst/>
              <a:gdLst>
                <a:gd name="connsiteX0" fmla="*/ 623 w 622"/>
                <a:gd name="connsiteY0" fmla="*/ 1051 h 1050"/>
                <a:gd name="connsiteX1" fmla="*/ 623 w 622"/>
                <a:gd name="connsiteY1" fmla="*/ 1051 h 1050"/>
                <a:gd name="connsiteX2" fmla="*/ 623 w 622"/>
                <a:gd name="connsiteY2" fmla="*/ 1051 h 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2" h="1050">
                  <a:moveTo>
                    <a:pt x="623" y="1051"/>
                  </a:moveTo>
                  <a:cubicBezTo>
                    <a:pt x="623" y="-350"/>
                    <a:pt x="623" y="-350"/>
                    <a:pt x="623" y="1051"/>
                  </a:cubicBezTo>
                  <a:cubicBezTo>
                    <a:pt x="-778" y="-350"/>
                    <a:pt x="623" y="-350"/>
                    <a:pt x="623" y="1051"/>
                  </a:cubicBezTo>
                  <a:close/>
                </a:path>
              </a:pathLst>
            </a:custGeom>
            <a:grpFill/>
            <a:ln w="14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58312241-FCA1-3D41-88AB-3336ECED41A0}"/>
                </a:ext>
              </a:extLst>
            </p:cNvPr>
            <p:cNvSpPr/>
            <p:nvPr/>
          </p:nvSpPr>
          <p:spPr>
            <a:xfrm>
              <a:off x="5025340" y="1604061"/>
              <a:ext cx="134470" cy="135871"/>
            </a:xfrm>
            <a:custGeom>
              <a:avLst/>
              <a:gdLst>
                <a:gd name="connsiteX0" fmla="*/ 0 w 134470"/>
                <a:gd name="connsiteY0" fmla="*/ 0 h 135871"/>
                <a:gd name="connsiteX1" fmla="*/ 134471 w 134470"/>
                <a:gd name="connsiteY1" fmla="*/ 135871 h 135871"/>
                <a:gd name="connsiteX2" fmla="*/ 0 w 134470"/>
                <a:gd name="connsiteY2" fmla="*/ 135871 h 13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470" h="135871">
                  <a:moveTo>
                    <a:pt x="0" y="0"/>
                  </a:moveTo>
                  <a:lnTo>
                    <a:pt x="134471" y="135871"/>
                  </a:lnTo>
                  <a:lnTo>
                    <a:pt x="0" y="135871"/>
                  </a:lnTo>
                  <a:close/>
                </a:path>
              </a:pathLst>
            </a:custGeom>
            <a:grpFill/>
            <a:ln w="14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xmlns="" id="{5ED24D12-8869-CB42-885E-ACF81B96B37A}"/>
                </a:ext>
              </a:extLst>
            </p:cNvPr>
            <p:cNvSpPr/>
            <p:nvPr/>
          </p:nvSpPr>
          <p:spPr>
            <a:xfrm>
              <a:off x="4557494" y="1604061"/>
              <a:ext cx="602316" cy="742389"/>
            </a:xfrm>
            <a:custGeom>
              <a:avLst/>
              <a:gdLst>
                <a:gd name="connsiteX0" fmla="*/ 453838 w 602316"/>
                <a:gd name="connsiteY0" fmla="*/ 149879 h 742389"/>
                <a:gd name="connsiteX1" fmla="*/ 453838 w 602316"/>
                <a:gd name="connsiteY1" fmla="*/ 0 h 742389"/>
                <a:gd name="connsiteX2" fmla="*/ 0 w 602316"/>
                <a:gd name="connsiteY2" fmla="*/ 0 h 742389"/>
                <a:gd name="connsiteX3" fmla="*/ 0 w 602316"/>
                <a:gd name="connsiteY3" fmla="*/ 742390 h 742389"/>
                <a:gd name="connsiteX4" fmla="*/ 602316 w 602316"/>
                <a:gd name="connsiteY4" fmla="*/ 742390 h 742389"/>
                <a:gd name="connsiteX5" fmla="*/ 602316 w 602316"/>
                <a:gd name="connsiteY5" fmla="*/ 149879 h 742389"/>
                <a:gd name="connsiteX6" fmla="*/ 453838 w 602316"/>
                <a:gd name="connsiteY6" fmla="*/ 149879 h 742389"/>
                <a:gd name="connsiteX7" fmla="*/ 501463 w 602316"/>
                <a:gd name="connsiteY7" fmla="*/ 677956 h 742389"/>
                <a:gd name="connsiteX8" fmla="*/ 99452 w 602316"/>
                <a:gd name="connsiteY8" fmla="*/ 677956 h 742389"/>
                <a:gd name="connsiteX9" fmla="*/ 92449 w 602316"/>
                <a:gd name="connsiteY9" fmla="*/ 670952 h 742389"/>
                <a:gd name="connsiteX10" fmla="*/ 99452 w 602316"/>
                <a:gd name="connsiteY10" fmla="*/ 663949 h 742389"/>
                <a:gd name="connsiteX11" fmla="*/ 501463 w 602316"/>
                <a:gd name="connsiteY11" fmla="*/ 663949 h 742389"/>
                <a:gd name="connsiteX12" fmla="*/ 508467 w 602316"/>
                <a:gd name="connsiteY12" fmla="*/ 670952 h 742389"/>
                <a:gd name="connsiteX13" fmla="*/ 501463 w 602316"/>
                <a:gd name="connsiteY13" fmla="*/ 677956 h 742389"/>
                <a:gd name="connsiteX14" fmla="*/ 501463 w 602316"/>
                <a:gd name="connsiteY14" fmla="*/ 600915 h 742389"/>
                <a:gd name="connsiteX15" fmla="*/ 99452 w 602316"/>
                <a:gd name="connsiteY15" fmla="*/ 600915 h 742389"/>
                <a:gd name="connsiteX16" fmla="*/ 92449 w 602316"/>
                <a:gd name="connsiteY16" fmla="*/ 593912 h 742389"/>
                <a:gd name="connsiteX17" fmla="*/ 99452 w 602316"/>
                <a:gd name="connsiteY17" fmla="*/ 586908 h 742389"/>
                <a:gd name="connsiteX18" fmla="*/ 501463 w 602316"/>
                <a:gd name="connsiteY18" fmla="*/ 586908 h 742389"/>
                <a:gd name="connsiteX19" fmla="*/ 508467 w 602316"/>
                <a:gd name="connsiteY19" fmla="*/ 593912 h 742389"/>
                <a:gd name="connsiteX20" fmla="*/ 501463 w 602316"/>
                <a:gd name="connsiteY20" fmla="*/ 600915 h 742389"/>
                <a:gd name="connsiteX21" fmla="*/ 501463 w 602316"/>
                <a:gd name="connsiteY21" fmla="*/ 523875 h 742389"/>
                <a:gd name="connsiteX22" fmla="*/ 99452 w 602316"/>
                <a:gd name="connsiteY22" fmla="*/ 523875 h 742389"/>
                <a:gd name="connsiteX23" fmla="*/ 92449 w 602316"/>
                <a:gd name="connsiteY23" fmla="*/ 516871 h 742389"/>
                <a:gd name="connsiteX24" fmla="*/ 99452 w 602316"/>
                <a:gd name="connsiteY24" fmla="*/ 509868 h 742389"/>
                <a:gd name="connsiteX25" fmla="*/ 501463 w 602316"/>
                <a:gd name="connsiteY25" fmla="*/ 509868 h 742389"/>
                <a:gd name="connsiteX26" fmla="*/ 508467 w 602316"/>
                <a:gd name="connsiteY26" fmla="*/ 516871 h 742389"/>
                <a:gd name="connsiteX27" fmla="*/ 501463 w 602316"/>
                <a:gd name="connsiteY27" fmla="*/ 523875 h 742389"/>
                <a:gd name="connsiteX28" fmla="*/ 501463 w 602316"/>
                <a:gd name="connsiteY28" fmla="*/ 445434 h 742389"/>
                <a:gd name="connsiteX29" fmla="*/ 99452 w 602316"/>
                <a:gd name="connsiteY29" fmla="*/ 445434 h 742389"/>
                <a:gd name="connsiteX30" fmla="*/ 92449 w 602316"/>
                <a:gd name="connsiteY30" fmla="*/ 438430 h 742389"/>
                <a:gd name="connsiteX31" fmla="*/ 99452 w 602316"/>
                <a:gd name="connsiteY31" fmla="*/ 431426 h 742389"/>
                <a:gd name="connsiteX32" fmla="*/ 501463 w 602316"/>
                <a:gd name="connsiteY32" fmla="*/ 431426 h 742389"/>
                <a:gd name="connsiteX33" fmla="*/ 508467 w 602316"/>
                <a:gd name="connsiteY33" fmla="*/ 438430 h 742389"/>
                <a:gd name="connsiteX34" fmla="*/ 501463 w 602316"/>
                <a:gd name="connsiteY34" fmla="*/ 445434 h 742389"/>
                <a:gd name="connsiteX35" fmla="*/ 501463 w 602316"/>
                <a:gd name="connsiteY35" fmla="*/ 368393 h 742389"/>
                <a:gd name="connsiteX36" fmla="*/ 99452 w 602316"/>
                <a:gd name="connsiteY36" fmla="*/ 368393 h 742389"/>
                <a:gd name="connsiteX37" fmla="*/ 92449 w 602316"/>
                <a:gd name="connsiteY37" fmla="*/ 361390 h 742389"/>
                <a:gd name="connsiteX38" fmla="*/ 99452 w 602316"/>
                <a:gd name="connsiteY38" fmla="*/ 354386 h 742389"/>
                <a:gd name="connsiteX39" fmla="*/ 501463 w 602316"/>
                <a:gd name="connsiteY39" fmla="*/ 354386 h 742389"/>
                <a:gd name="connsiteX40" fmla="*/ 508467 w 602316"/>
                <a:gd name="connsiteY40" fmla="*/ 361390 h 742389"/>
                <a:gd name="connsiteX41" fmla="*/ 501463 w 602316"/>
                <a:gd name="connsiteY41" fmla="*/ 368393 h 742389"/>
                <a:gd name="connsiteX42" fmla="*/ 501463 w 602316"/>
                <a:gd name="connsiteY42" fmla="*/ 291353 h 742389"/>
                <a:gd name="connsiteX43" fmla="*/ 99452 w 602316"/>
                <a:gd name="connsiteY43" fmla="*/ 291353 h 742389"/>
                <a:gd name="connsiteX44" fmla="*/ 92449 w 602316"/>
                <a:gd name="connsiteY44" fmla="*/ 284349 h 742389"/>
                <a:gd name="connsiteX45" fmla="*/ 99452 w 602316"/>
                <a:gd name="connsiteY45" fmla="*/ 277346 h 742389"/>
                <a:gd name="connsiteX46" fmla="*/ 501463 w 602316"/>
                <a:gd name="connsiteY46" fmla="*/ 277346 h 742389"/>
                <a:gd name="connsiteX47" fmla="*/ 508467 w 602316"/>
                <a:gd name="connsiteY47" fmla="*/ 284349 h 742389"/>
                <a:gd name="connsiteX48" fmla="*/ 501463 w 602316"/>
                <a:gd name="connsiteY48" fmla="*/ 291353 h 742389"/>
                <a:gd name="connsiteX49" fmla="*/ 501463 w 602316"/>
                <a:gd name="connsiteY49" fmla="*/ 214313 h 742389"/>
                <a:gd name="connsiteX50" fmla="*/ 99452 w 602316"/>
                <a:gd name="connsiteY50" fmla="*/ 214313 h 742389"/>
                <a:gd name="connsiteX51" fmla="*/ 92449 w 602316"/>
                <a:gd name="connsiteY51" fmla="*/ 207309 h 742389"/>
                <a:gd name="connsiteX52" fmla="*/ 99452 w 602316"/>
                <a:gd name="connsiteY52" fmla="*/ 200305 h 742389"/>
                <a:gd name="connsiteX53" fmla="*/ 501463 w 602316"/>
                <a:gd name="connsiteY53" fmla="*/ 200305 h 742389"/>
                <a:gd name="connsiteX54" fmla="*/ 508467 w 602316"/>
                <a:gd name="connsiteY54" fmla="*/ 207309 h 742389"/>
                <a:gd name="connsiteX55" fmla="*/ 501463 w 602316"/>
                <a:gd name="connsiteY55" fmla="*/ 214313 h 74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02316" h="742389">
                  <a:moveTo>
                    <a:pt x="453838" y="149879"/>
                  </a:moveTo>
                  <a:lnTo>
                    <a:pt x="453838" y="0"/>
                  </a:lnTo>
                  <a:lnTo>
                    <a:pt x="0" y="0"/>
                  </a:lnTo>
                  <a:lnTo>
                    <a:pt x="0" y="742390"/>
                  </a:lnTo>
                  <a:lnTo>
                    <a:pt x="602316" y="742390"/>
                  </a:lnTo>
                  <a:lnTo>
                    <a:pt x="602316" y="149879"/>
                  </a:lnTo>
                  <a:lnTo>
                    <a:pt x="453838" y="149879"/>
                  </a:lnTo>
                  <a:close/>
                  <a:moveTo>
                    <a:pt x="501463" y="677956"/>
                  </a:moveTo>
                  <a:lnTo>
                    <a:pt x="99452" y="677956"/>
                  </a:lnTo>
                  <a:cubicBezTo>
                    <a:pt x="95250" y="677956"/>
                    <a:pt x="92449" y="675154"/>
                    <a:pt x="92449" y="670952"/>
                  </a:cubicBezTo>
                  <a:cubicBezTo>
                    <a:pt x="92449" y="666750"/>
                    <a:pt x="95250" y="663949"/>
                    <a:pt x="99452" y="663949"/>
                  </a:cubicBezTo>
                  <a:lnTo>
                    <a:pt x="501463" y="663949"/>
                  </a:lnTo>
                  <a:cubicBezTo>
                    <a:pt x="505665" y="663949"/>
                    <a:pt x="508467" y="666750"/>
                    <a:pt x="508467" y="670952"/>
                  </a:cubicBezTo>
                  <a:cubicBezTo>
                    <a:pt x="508467" y="675154"/>
                    <a:pt x="505665" y="677956"/>
                    <a:pt x="501463" y="677956"/>
                  </a:cubicBezTo>
                  <a:close/>
                  <a:moveTo>
                    <a:pt x="501463" y="600915"/>
                  </a:moveTo>
                  <a:lnTo>
                    <a:pt x="99452" y="600915"/>
                  </a:lnTo>
                  <a:cubicBezTo>
                    <a:pt x="95250" y="600915"/>
                    <a:pt x="92449" y="598114"/>
                    <a:pt x="92449" y="593912"/>
                  </a:cubicBezTo>
                  <a:cubicBezTo>
                    <a:pt x="92449" y="589710"/>
                    <a:pt x="95250" y="586908"/>
                    <a:pt x="99452" y="586908"/>
                  </a:cubicBezTo>
                  <a:lnTo>
                    <a:pt x="501463" y="586908"/>
                  </a:lnTo>
                  <a:cubicBezTo>
                    <a:pt x="505665" y="586908"/>
                    <a:pt x="508467" y="589710"/>
                    <a:pt x="508467" y="593912"/>
                  </a:cubicBezTo>
                  <a:cubicBezTo>
                    <a:pt x="509868" y="598114"/>
                    <a:pt x="505665" y="600915"/>
                    <a:pt x="501463" y="600915"/>
                  </a:cubicBezTo>
                  <a:close/>
                  <a:moveTo>
                    <a:pt x="501463" y="523875"/>
                  </a:moveTo>
                  <a:lnTo>
                    <a:pt x="99452" y="523875"/>
                  </a:lnTo>
                  <a:cubicBezTo>
                    <a:pt x="95250" y="523875"/>
                    <a:pt x="92449" y="521074"/>
                    <a:pt x="92449" y="516871"/>
                  </a:cubicBezTo>
                  <a:cubicBezTo>
                    <a:pt x="92449" y="512669"/>
                    <a:pt x="95250" y="509868"/>
                    <a:pt x="99452" y="509868"/>
                  </a:cubicBezTo>
                  <a:lnTo>
                    <a:pt x="501463" y="509868"/>
                  </a:lnTo>
                  <a:cubicBezTo>
                    <a:pt x="505665" y="509868"/>
                    <a:pt x="508467" y="512669"/>
                    <a:pt x="508467" y="516871"/>
                  </a:cubicBezTo>
                  <a:cubicBezTo>
                    <a:pt x="508467" y="521074"/>
                    <a:pt x="505665" y="523875"/>
                    <a:pt x="501463" y="523875"/>
                  </a:cubicBezTo>
                  <a:close/>
                  <a:moveTo>
                    <a:pt x="501463" y="445434"/>
                  </a:moveTo>
                  <a:lnTo>
                    <a:pt x="99452" y="445434"/>
                  </a:lnTo>
                  <a:cubicBezTo>
                    <a:pt x="95250" y="445434"/>
                    <a:pt x="92449" y="442632"/>
                    <a:pt x="92449" y="438430"/>
                  </a:cubicBezTo>
                  <a:cubicBezTo>
                    <a:pt x="92449" y="434228"/>
                    <a:pt x="95250" y="431426"/>
                    <a:pt x="99452" y="431426"/>
                  </a:cubicBezTo>
                  <a:lnTo>
                    <a:pt x="501463" y="431426"/>
                  </a:lnTo>
                  <a:cubicBezTo>
                    <a:pt x="505665" y="431426"/>
                    <a:pt x="508467" y="434228"/>
                    <a:pt x="508467" y="438430"/>
                  </a:cubicBezTo>
                  <a:cubicBezTo>
                    <a:pt x="508467" y="442632"/>
                    <a:pt x="505665" y="445434"/>
                    <a:pt x="501463" y="445434"/>
                  </a:cubicBezTo>
                  <a:close/>
                  <a:moveTo>
                    <a:pt x="501463" y="368393"/>
                  </a:moveTo>
                  <a:lnTo>
                    <a:pt x="99452" y="368393"/>
                  </a:lnTo>
                  <a:cubicBezTo>
                    <a:pt x="95250" y="368393"/>
                    <a:pt x="92449" y="365592"/>
                    <a:pt x="92449" y="361390"/>
                  </a:cubicBezTo>
                  <a:cubicBezTo>
                    <a:pt x="92449" y="357188"/>
                    <a:pt x="95250" y="354386"/>
                    <a:pt x="99452" y="354386"/>
                  </a:cubicBezTo>
                  <a:lnTo>
                    <a:pt x="501463" y="354386"/>
                  </a:lnTo>
                  <a:cubicBezTo>
                    <a:pt x="505665" y="354386"/>
                    <a:pt x="508467" y="357188"/>
                    <a:pt x="508467" y="361390"/>
                  </a:cubicBezTo>
                  <a:cubicBezTo>
                    <a:pt x="509868" y="365592"/>
                    <a:pt x="505665" y="368393"/>
                    <a:pt x="501463" y="368393"/>
                  </a:cubicBezTo>
                  <a:close/>
                  <a:moveTo>
                    <a:pt x="501463" y="291353"/>
                  </a:moveTo>
                  <a:lnTo>
                    <a:pt x="99452" y="291353"/>
                  </a:lnTo>
                  <a:cubicBezTo>
                    <a:pt x="95250" y="291353"/>
                    <a:pt x="92449" y="288551"/>
                    <a:pt x="92449" y="284349"/>
                  </a:cubicBezTo>
                  <a:cubicBezTo>
                    <a:pt x="92449" y="280147"/>
                    <a:pt x="95250" y="277346"/>
                    <a:pt x="99452" y="277346"/>
                  </a:cubicBezTo>
                  <a:lnTo>
                    <a:pt x="501463" y="277346"/>
                  </a:lnTo>
                  <a:cubicBezTo>
                    <a:pt x="505665" y="277346"/>
                    <a:pt x="508467" y="280147"/>
                    <a:pt x="508467" y="284349"/>
                  </a:cubicBezTo>
                  <a:cubicBezTo>
                    <a:pt x="509868" y="288551"/>
                    <a:pt x="505665" y="291353"/>
                    <a:pt x="501463" y="291353"/>
                  </a:cubicBezTo>
                  <a:close/>
                  <a:moveTo>
                    <a:pt x="501463" y="214313"/>
                  </a:moveTo>
                  <a:lnTo>
                    <a:pt x="99452" y="214313"/>
                  </a:lnTo>
                  <a:cubicBezTo>
                    <a:pt x="95250" y="214313"/>
                    <a:pt x="92449" y="211511"/>
                    <a:pt x="92449" y="207309"/>
                  </a:cubicBezTo>
                  <a:cubicBezTo>
                    <a:pt x="92449" y="203107"/>
                    <a:pt x="95250" y="200305"/>
                    <a:pt x="99452" y="200305"/>
                  </a:cubicBezTo>
                  <a:lnTo>
                    <a:pt x="501463" y="200305"/>
                  </a:lnTo>
                  <a:cubicBezTo>
                    <a:pt x="505665" y="200305"/>
                    <a:pt x="508467" y="203107"/>
                    <a:pt x="508467" y="207309"/>
                  </a:cubicBezTo>
                  <a:cubicBezTo>
                    <a:pt x="508467" y="211511"/>
                    <a:pt x="505665" y="214313"/>
                    <a:pt x="501463" y="214313"/>
                  </a:cubicBezTo>
                  <a:close/>
                </a:path>
              </a:pathLst>
            </a:custGeom>
            <a:solidFill>
              <a:schemeClr val="accent1"/>
            </a:solidFill>
            <a:ln w="140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34" name="Graphic 32">
            <a:extLst>
              <a:ext uri="{FF2B5EF4-FFF2-40B4-BE49-F238E27FC236}">
                <a16:creationId xmlns:a16="http://schemas.microsoft.com/office/drawing/2014/main" xmlns="" id="{20658F52-3B28-BA4A-81F2-DA6E4F25FF62}"/>
              </a:ext>
            </a:extLst>
          </p:cNvPr>
          <p:cNvGrpSpPr/>
          <p:nvPr/>
        </p:nvGrpSpPr>
        <p:grpSpPr>
          <a:xfrm>
            <a:off x="8867968" y="1863925"/>
            <a:ext cx="552065" cy="552764"/>
            <a:chOff x="12760507" y="4103190"/>
            <a:chExt cx="936433" cy="937617"/>
          </a:xfrm>
          <a:solidFill>
            <a:schemeClr val="tx1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xmlns="" id="{0E983D07-10BD-874C-A2AC-649737435E00}"/>
                </a:ext>
              </a:extLst>
            </p:cNvPr>
            <p:cNvSpPr/>
            <p:nvPr/>
          </p:nvSpPr>
          <p:spPr>
            <a:xfrm>
              <a:off x="12760507" y="4557116"/>
              <a:ext cx="936433" cy="483691"/>
            </a:xfrm>
            <a:custGeom>
              <a:avLst/>
              <a:gdLst>
                <a:gd name="connsiteX0" fmla="*/ 915293 w 936433"/>
                <a:gd name="connsiteY0" fmla="*/ 0 h 483691"/>
                <a:gd name="connsiteX1" fmla="*/ 818555 w 936433"/>
                <a:gd name="connsiteY1" fmla="*/ 0 h 483691"/>
                <a:gd name="connsiteX2" fmla="*/ 749350 w 936433"/>
                <a:gd name="connsiteY2" fmla="*/ 0 h 483691"/>
                <a:gd name="connsiteX3" fmla="*/ 164455 w 936433"/>
                <a:gd name="connsiteY3" fmla="*/ 0 h 483691"/>
                <a:gd name="connsiteX4" fmla="*/ 142875 w 936433"/>
                <a:gd name="connsiteY4" fmla="*/ 15627 h 483691"/>
                <a:gd name="connsiteX5" fmla="*/ 744 w 936433"/>
                <a:gd name="connsiteY5" fmla="*/ 454670 h 483691"/>
                <a:gd name="connsiteX6" fmla="*/ 0 w 936433"/>
                <a:gd name="connsiteY6" fmla="*/ 463600 h 483691"/>
                <a:gd name="connsiteX7" fmla="*/ 0 w 936433"/>
                <a:gd name="connsiteY7" fmla="*/ 465088 h 483691"/>
                <a:gd name="connsiteX8" fmla="*/ 1488 w 936433"/>
                <a:gd name="connsiteY8" fmla="*/ 469553 h 483691"/>
                <a:gd name="connsiteX9" fmla="*/ 1488 w 936433"/>
                <a:gd name="connsiteY9" fmla="*/ 469553 h 483691"/>
                <a:gd name="connsiteX10" fmla="*/ 3721 w 936433"/>
                <a:gd name="connsiteY10" fmla="*/ 474018 h 483691"/>
                <a:gd name="connsiteX11" fmla="*/ 4465 w 936433"/>
                <a:gd name="connsiteY11" fmla="*/ 474762 h 483691"/>
                <a:gd name="connsiteX12" fmla="*/ 6697 w 936433"/>
                <a:gd name="connsiteY12" fmla="*/ 477738 h 483691"/>
                <a:gd name="connsiteX13" fmla="*/ 8186 w 936433"/>
                <a:gd name="connsiteY13" fmla="*/ 479227 h 483691"/>
                <a:gd name="connsiteX14" fmla="*/ 10418 w 936433"/>
                <a:gd name="connsiteY14" fmla="*/ 480715 h 483691"/>
                <a:gd name="connsiteX15" fmla="*/ 11906 w 936433"/>
                <a:gd name="connsiteY15" fmla="*/ 481459 h 483691"/>
                <a:gd name="connsiteX16" fmla="*/ 14883 w 936433"/>
                <a:gd name="connsiteY16" fmla="*/ 482203 h 483691"/>
                <a:gd name="connsiteX17" fmla="*/ 16371 w 936433"/>
                <a:gd name="connsiteY17" fmla="*/ 482947 h 483691"/>
                <a:gd name="connsiteX18" fmla="*/ 21580 w 936433"/>
                <a:gd name="connsiteY18" fmla="*/ 483691 h 483691"/>
                <a:gd name="connsiteX19" fmla="*/ 776139 w 936433"/>
                <a:gd name="connsiteY19" fmla="*/ 483691 h 483691"/>
                <a:gd name="connsiteX20" fmla="*/ 782836 w 936433"/>
                <a:gd name="connsiteY20" fmla="*/ 483691 h 483691"/>
                <a:gd name="connsiteX21" fmla="*/ 790277 w 936433"/>
                <a:gd name="connsiteY21" fmla="*/ 478482 h 483691"/>
                <a:gd name="connsiteX22" fmla="*/ 935385 w 936433"/>
                <a:gd name="connsiteY22" fmla="*/ 29021 h 483691"/>
                <a:gd name="connsiteX23" fmla="*/ 932408 w 936433"/>
                <a:gd name="connsiteY23" fmla="*/ 8930 h 483691"/>
                <a:gd name="connsiteX24" fmla="*/ 915293 w 936433"/>
                <a:gd name="connsiteY24" fmla="*/ 0 h 48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36433" h="483691">
                  <a:moveTo>
                    <a:pt x="915293" y="0"/>
                  </a:moveTo>
                  <a:lnTo>
                    <a:pt x="818555" y="0"/>
                  </a:lnTo>
                  <a:lnTo>
                    <a:pt x="749350" y="0"/>
                  </a:lnTo>
                  <a:lnTo>
                    <a:pt x="164455" y="0"/>
                  </a:lnTo>
                  <a:cubicBezTo>
                    <a:pt x="154781" y="0"/>
                    <a:pt x="145852" y="5953"/>
                    <a:pt x="142875" y="15627"/>
                  </a:cubicBezTo>
                  <a:lnTo>
                    <a:pt x="744" y="454670"/>
                  </a:lnTo>
                  <a:cubicBezTo>
                    <a:pt x="0" y="457647"/>
                    <a:pt x="0" y="460623"/>
                    <a:pt x="0" y="463600"/>
                  </a:cubicBezTo>
                  <a:cubicBezTo>
                    <a:pt x="0" y="464344"/>
                    <a:pt x="0" y="464344"/>
                    <a:pt x="0" y="465088"/>
                  </a:cubicBezTo>
                  <a:cubicBezTo>
                    <a:pt x="0" y="466576"/>
                    <a:pt x="744" y="468064"/>
                    <a:pt x="1488" y="469553"/>
                  </a:cubicBezTo>
                  <a:cubicBezTo>
                    <a:pt x="1488" y="469553"/>
                    <a:pt x="1488" y="469553"/>
                    <a:pt x="1488" y="469553"/>
                  </a:cubicBezTo>
                  <a:cubicBezTo>
                    <a:pt x="2232" y="471041"/>
                    <a:pt x="2977" y="472529"/>
                    <a:pt x="3721" y="474018"/>
                  </a:cubicBezTo>
                  <a:cubicBezTo>
                    <a:pt x="3721" y="474018"/>
                    <a:pt x="4465" y="474762"/>
                    <a:pt x="4465" y="474762"/>
                  </a:cubicBezTo>
                  <a:cubicBezTo>
                    <a:pt x="5209" y="475506"/>
                    <a:pt x="5953" y="476994"/>
                    <a:pt x="6697" y="477738"/>
                  </a:cubicBezTo>
                  <a:cubicBezTo>
                    <a:pt x="7441" y="478482"/>
                    <a:pt x="7441" y="478482"/>
                    <a:pt x="8186" y="479227"/>
                  </a:cubicBezTo>
                  <a:cubicBezTo>
                    <a:pt x="8930" y="479971"/>
                    <a:pt x="9674" y="480715"/>
                    <a:pt x="10418" y="480715"/>
                  </a:cubicBezTo>
                  <a:cubicBezTo>
                    <a:pt x="11162" y="480715"/>
                    <a:pt x="11906" y="481459"/>
                    <a:pt x="11906" y="481459"/>
                  </a:cubicBezTo>
                  <a:cubicBezTo>
                    <a:pt x="12650" y="482203"/>
                    <a:pt x="14139" y="482203"/>
                    <a:pt x="14883" y="482203"/>
                  </a:cubicBezTo>
                  <a:cubicBezTo>
                    <a:pt x="15627" y="482203"/>
                    <a:pt x="15627" y="482947"/>
                    <a:pt x="16371" y="482947"/>
                  </a:cubicBezTo>
                  <a:cubicBezTo>
                    <a:pt x="17859" y="482947"/>
                    <a:pt x="19348" y="483691"/>
                    <a:pt x="21580" y="483691"/>
                  </a:cubicBezTo>
                  <a:lnTo>
                    <a:pt x="776139" y="483691"/>
                  </a:lnTo>
                  <a:lnTo>
                    <a:pt x="782836" y="483691"/>
                  </a:lnTo>
                  <a:cubicBezTo>
                    <a:pt x="786557" y="483691"/>
                    <a:pt x="789533" y="481459"/>
                    <a:pt x="790277" y="478482"/>
                  </a:cubicBezTo>
                  <a:lnTo>
                    <a:pt x="935385" y="29021"/>
                  </a:lnTo>
                  <a:cubicBezTo>
                    <a:pt x="937617" y="22324"/>
                    <a:pt x="936129" y="14883"/>
                    <a:pt x="932408" y="8930"/>
                  </a:cubicBezTo>
                  <a:cubicBezTo>
                    <a:pt x="928688" y="2977"/>
                    <a:pt x="922734" y="0"/>
                    <a:pt x="915293" y="0"/>
                  </a:cubicBezTo>
                  <a:close/>
                </a:path>
              </a:pathLst>
            </a:custGeom>
            <a:grpFill/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xmlns="" id="{04AE21E4-8B53-8C49-85D1-32738CB2D3D8}"/>
                </a:ext>
              </a:extLst>
            </p:cNvPr>
            <p:cNvSpPr/>
            <p:nvPr/>
          </p:nvSpPr>
          <p:spPr>
            <a:xfrm>
              <a:off x="12829712" y="4103190"/>
              <a:ext cx="660796" cy="577453"/>
            </a:xfrm>
            <a:custGeom>
              <a:avLst/>
              <a:gdLst>
                <a:gd name="connsiteX0" fmla="*/ 38695 w 660796"/>
                <a:gd name="connsiteY0" fmla="*/ 457647 h 577453"/>
                <a:gd name="connsiteX1" fmla="*/ 95250 w 660796"/>
                <a:gd name="connsiteY1" fmla="*/ 416719 h 577453"/>
                <a:gd name="connsiteX2" fmla="*/ 660797 w 660796"/>
                <a:gd name="connsiteY2" fmla="*/ 416719 h 577453"/>
                <a:gd name="connsiteX3" fmla="*/ 660797 w 660796"/>
                <a:gd name="connsiteY3" fmla="*/ 302865 h 577453"/>
                <a:gd name="connsiteX4" fmla="*/ 660797 w 660796"/>
                <a:gd name="connsiteY4" fmla="*/ 0 h 577453"/>
                <a:gd name="connsiteX5" fmla="*/ 0 w 660796"/>
                <a:gd name="connsiteY5" fmla="*/ 0 h 577453"/>
                <a:gd name="connsiteX6" fmla="*/ 0 w 660796"/>
                <a:gd name="connsiteY6" fmla="*/ 577453 h 577453"/>
                <a:gd name="connsiteX7" fmla="*/ 38695 w 660796"/>
                <a:gd name="connsiteY7" fmla="*/ 457647 h 577453"/>
                <a:gd name="connsiteX8" fmla="*/ 81111 w 660796"/>
                <a:gd name="connsiteY8" fmla="*/ 107156 h 577453"/>
                <a:gd name="connsiteX9" fmla="*/ 580430 w 660796"/>
                <a:gd name="connsiteY9" fmla="*/ 107156 h 577453"/>
                <a:gd name="connsiteX10" fmla="*/ 599033 w 660796"/>
                <a:gd name="connsiteY10" fmla="*/ 125760 h 577453"/>
                <a:gd name="connsiteX11" fmla="*/ 580430 w 660796"/>
                <a:gd name="connsiteY11" fmla="*/ 144363 h 577453"/>
                <a:gd name="connsiteX12" fmla="*/ 81111 w 660796"/>
                <a:gd name="connsiteY12" fmla="*/ 144363 h 577453"/>
                <a:gd name="connsiteX13" fmla="*/ 62508 w 660796"/>
                <a:gd name="connsiteY13" fmla="*/ 125760 h 577453"/>
                <a:gd name="connsiteX14" fmla="*/ 81111 w 660796"/>
                <a:gd name="connsiteY14" fmla="*/ 107156 h 577453"/>
                <a:gd name="connsiteX15" fmla="*/ 81111 w 660796"/>
                <a:gd name="connsiteY15" fmla="*/ 258961 h 577453"/>
                <a:gd name="connsiteX16" fmla="*/ 580430 w 660796"/>
                <a:gd name="connsiteY16" fmla="*/ 258961 h 577453"/>
                <a:gd name="connsiteX17" fmla="*/ 599033 w 660796"/>
                <a:gd name="connsiteY17" fmla="*/ 277564 h 577453"/>
                <a:gd name="connsiteX18" fmla="*/ 580430 w 660796"/>
                <a:gd name="connsiteY18" fmla="*/ 296168 h 577453"/>
                <a:gd name="connsiteX19" fmla="*/ 81111 w 660796"/>
                <a:gd name="connsiteY19" fmla="*/ 296168 h 577453"/>
                <a:gd name="connsiteX20" fmla="*/ 62508 w 660796"/>
                <a:gd name="connsiteY20" fmla="*/ 277564 h 577453"/>
                <a:gd name="connsiteX21" fmla="*/ 81111 w 660796"/>
                <a:gd name="connsiteY21" fmla="*/ 258961 h 577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0796" h="577453">
                  <a:moveTo>
                    <a:pt x="38695" y="457647"/>
                  </a:moveTo>
                  <a:cubicBezTo>
                    <a:pt x="46881" y="433090"/>
                    <a:pt x="69205" y="416719"/>
                    <a:pt x="95250" y="416719"/>
                  </a:cubicBezTo>
                  <a:lnTo>
                    <a:pt x="660797" y="416719"/>
                  </a:lnTo>
                  <a:lnTo>
                    <a:pt x="660797" y="302865"/>
                  </a:lnTo>
                  <a:lnTo>
                    <a:pt x="660797" y="0"/>
                  </a:lnTo>
                  <a:lnTo>
                    <a:pt x="0" y="0"/>
                  </a:lnTo>
                  <a:lnTo>
                    <a:pt x="0" y="577453"/>
                  </a:lnTo>
                  <a:lnTo>
                    <a:pt x="38695" y="457647"/>
                  </a:lnTo>
                  <a:close/>
                  <a:moveTo>
                    <a:pt x="81111" y="107156"/>
                  </a:moveTo>
                  <a:lnTo>
                    <a:pt x="580430" y="107156"/>
                  </a:lnTo>
                  <a:cubicBezTo>
                    <a:pt x="590848" y="107156"/>
                    <a:pt x="599033" y="115342"/>
                    <a:pt x="599033" y="125760"/>
                  </a:cubicBezTo>
                  <a:cubicBezTo>
                    <a:pt x="599033" y="136178"/>
                    <a:pt x="590848" y="144363"/>
                    <a:pt x="580430" y="144363"/>
                  </a:cubicBezTo>
                  <a:lnTo>
                    <a:pt x="81111" y="144363"/>
                  </a:lnTo>
                  <a:cubicBezTo>
                    <a:pt x="70693" y="144363"/>
                    <a:pt x="62508" y="136178"/>
                    <a:pt x="62508" y="125760"/>
                  </a:cubicBezTo>
                  <a:cubicBezTo>
                    <a:pt x="62508" y="115342"/>
                    <a:pt x="70693" y="107156"/>
                    <a:pt x="81111" y="107156"/>
                  </a:cubicBezTo>
                  <a:close/>
                  <a:moveTo>
                    <a:pt x="81111" y="258961"/>
                  </a:moveTo>
                  <a:lnTo>
                    <a:pt x="580430" y="258961"/>
                  </a:lnTo>
                  <a:cubicBezTo>
                    <a:pt x="590848" y="258961"/>
                    <a:pt x="599033" y="267147"/>
                    <a:pt x="599033" y="277564"/>
                  </a:cubicBezTo>
                  <a:cubicBezTo>
                    <a:pt x="599033" y="287982"/>
                    <a:pt x="590848" y="296168"/>
                    <a:pt x="580430" y="296168"/>
                  </a:cubicBezTo>
                  <a:lnTo>
                    <a:pt x="81111" y="296168"/>
                  </a:lnTo>
                  <a:cubicBezTo>
                    <a:pt x="70693" y="296168"/>
                    <a:pt x="62508" y="287982"/>
                    <a:pt x="62508" y="277564"/>
                  </a:cubicBezTo>
                  <a:cubicBezTo>
                    <a:pt x="62508" y="267147"/>
                    <a:pt x="70693" y="258961"/>
                    <a:pt x="81111" y="258961"/>
                  </a:cubicBezTo>
                  <a:close/>
                </a:path>
              </a:pathLst>
            </a:custGeom>
            <a:solidFill>
              <a:schemeClr val="accent1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xmlns="" id="{94F6D513-C3A8-A44E-AA2A-1C99788BAD5D}"/>
                </a:ext>
              </a:extLst>
            </p:cNvPr>
            <p:cNvSpPr/>
            <p:nvPr/>
          </p:nvSpPr>
          <p:spPr>
            <a:xfrm>
              <a:off x="12760507" y="4342803"/>
              <a:ext cx="31998" cy="551408"/>
            </a:xfrm>
            <a:custGeom>
              <a:avLst/>
              <a:gdLst>
                <a:gd name="connsiteX0" fmla="*/ 31998 w 31998"/>
                <a:gd name="connsiteY0" fmla="*/ 453182 h 551408"/>
                <a:gd name="connsiteX1" fmla="*/ 31998 w 31998"/>
                <a:gd name="connsiteY1" fmla="*/ 0 h 551408"/>
                <a:gd name="connsiteX2" fmla="*/ 22324 w 31998"/>
                <a:gd name="connsiteY2" fmla="*/ 0 h 551408"/>
                <a:gd name="connsiteX3" fmla="*/ 0 w 31998"/>
                <a:gd name="connsiteY3" fmla="*/ 22324 h 551408"/>
                <a:gd name="connsiteX4" fmla="*/ 0 w 31998"/>
                <a:gd name="connsiteY4" fmla="*/ 551408 h 551408"/>
                <a:gd name="connsiteX5" fmla="*/ 31998 w 31998"/>
                <a:gd name="connsiteY5" fmla="*/ 453182 h 55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98" h="551408">
                  <a:moveTo>
                    <a:pt x="31998" y="453182"/>
                  </a:moveTo>
                  <a:lnTo>
                    <a:pt x="31998" y="0"/>
                  </a:lnTo>
                  <a:lnTo>
                    <a:pt x="22324" y="0"/>
                  </a:lnTo>
                  <a:cubicBezTo>
                    <a:pt x="9674" y="0"/>
                    <a:pt x="0" y="10418"/>
                    <a:pt x="0" y="22324"/>
                  </a:cubicBezTo>
                  <a:lnTo>
                    <a:pt x="0" y="551408"/>
                  </a:lnTo>
                  <a:lnTo>
                    <a:pt x="31998" y="453182"/>
                  </a:lnTo>
                  <a:close/>
                </a:path>
              </a:pathLst>
            </a:custGeom>
            <a:grpFill/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xmlns="" id="{4BC1602E-27F5-5341-BFF7-B1CA7E4E2DC0}"/>
                </a:ext>
              </a:extLst>
            </p:cNvPr>
            <p:cNvSpPr/>
            <p:nvPr/>
          </p:nvSpPr>
          <p:spPr>
            <a:xfrm>
              <a:off x="13528460" y="4425403"/>
              <a:ext cx="31998" cy="94505"/>
            </a:xfrm>
            <a:custGeom>
              <a:avLst/>
              <a:gdLst>
                <a:gd name="connsiteX0" fmla="*/ 31998 w 31998"/>
                <a:gd name="connsiteY0" fmla="*/ 94506 h 94505"/>
                <a:gd name="connsiteX1" fmla="*/ 31998 w 31998"/>
                <a:gd name="connsiteY1" fmla="*/ 22324 h 94505"/>
                <a:gd name="connsiteX2" fmla="*/ 9674 w 31998"/>
                <a:gd name="connsiteY2" fmla="*/ 0 h 94505"/>
                <a:gd name="connsiteX3" fmla="*/ 0 w 31998"/>
                <a:gd name="connsiteY3" fmla="*/ 0 h 94505"/>
                <a:gd name="connsiteX4" fmla="*/ 0 w 31998"/>
                <a:gd name="connsiteY4" fmla="*/ 94506 h 94505"/>
                <a:gd name="connsiteX5" fmla="*/ 31998 w 31998"/>
                <a:gd name="connsiteY5" fmla="*/ 94506 h 94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98" h="94505">
                  <a:moveTo>
                    <a:pt x="31998" y="94506"/>
                  </a:moveTo>
                  <a:lnTo>
                    <a:pt x="31998" y="22324"/>
                  </a:lnTo>
                  <a:cubicBezTo>
                    <a:pt x="31998" y="9674"/>
                    <a:pt x="21580" y="0"/>
                    <a:pt x="9674" y="0"/>
                  </a:cubicBezTo>
                  <a:lnTo>
                    <a:pt x="0" y="0"/>
                  </a:lnTo>
                  <a:lnTo>
                    <a:pt x="0" y="94506"/>
                  </a:lnTo>
                  <a:lnTo>
                    <a:pt x="31998" y="94506"/>
                  </a:lnTo>
                  <a:close/>
                </a:path>
              </a:pathLst>
            </a:custGeom>
            <a:grpFill/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CB823152-3529-094E-8D5B-AB94F70D2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90" y="404958"/>
            <a:ext cx="9925620" cy="55781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ECDC34E-6846-9446-B6FB-B610A17C4D87}"/>
              </a:ext>
            </a:extLst>
          </p:cNvPr>
          <p:cNvGrpSpPr/>
          <p:nvPr/>
        </p:nvGrpSpPr>
        <p:grpSpPr>
          <a:xfrm>
            <a:off x="3711678" y="5455144"/>
            <a:ext cx="4768646" cy="1049408"/>
            <a:chOff x="872836" y="503653"/>
            <a:chExt cx="5223164" cy="7342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D75EF540-49EE-B147-AC65-B5562E5FF80E}"/>
                </a:ext>
              </a:extLst>
            </p:cNvPr>
            <p:cNvSpPr/>
            <p:nvPr/>
          </p:nvSpPr>
          <p:spPr>
            <a:xfrm>
              <a:off x="872836" y="503653"/>
              <a:ext cx="5223164" cy="734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1A8286C-1304-FD4D-9023-5C91041741EF}"/>
                </a:ext>
              </a:extLst>
            </p:cNvPr>
            <p:cNvSpPr/>
            <p:nvPr/>
          </p:nvSpPr>
          <p:spPr>
            <a:xfrm>
              <a:off x="921327" y="687745"/>
              <a:ext cx="5126182" cy="36610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2800" dirty="0">
                  <a:solidFill>
                    <a:schemeClr val="bg1"/>
                  </a:solidFill>
                </a:rPr>
                <a:t>"ХМАРНІ" РІШЕННЯ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04500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dark, night, day&#10;&#10;Description automatically generated">
            <a:extLst>
              <a:ext uri="{FF2B5EF4-FFF2-40B4-BE49-F238E27FC236}">
                <a16:creationId xmlns:a16="http://schemas.microsoft.com/office/drawing/2014/main" xmlns="" id="{0026C94B-59B9-F64F-B7D6-828BD85D8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18289"/>
            <a:ext cx="11776364" cy="66300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379BD31-4E8C-D042-8622-64D70E40F8BF}"/>
              </a:ext>
            </a:extLst>
          </p:cNvPr>
          <p:cNvSpPr/>
          <p:nvPr/>
        </p:nvSpPr>
        <p:spPr>
          <a:xfrm flipH="1">
            <a:off x="0" y="0"/>
            <a:ext cx="12192000" cy="18149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531A00C-624A-6645-942D-2F2757073691}"/>
              </a:ext>
            </a:extLst>
          </p:cNvPr>
          <p:cNvSpPr/>
          <p:nvPr/>
        </p:nvSpPr>
        <p:spPr>
          <a:xfrm>
            <a:off x="1690255" y="584306"/>
            <a:ext cx="8811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chemeClr val="bg2"/>
                </a:solidFill>
              </a:rPr>
              <a:t>ІННОВАЦІЯ</a:t>
            </a:r>
            <a:r>
              <a:rPr lang="en-US" sz="3600" dirty="0">
                <a:solidFill>
                  <a:schemeClr val="bg2"/>
                </a:solidFill>
              </a:rPr>
              <a:t> </a:t>
            </a:r>
            <a:r>
              <a:rPr lang="uk-UA" sz="3600" b="1" dirty="0">
                <a:solidFill>
                  <a:schemeClr val="accent1"/>
                </a:solidFill>
              </a:rPr>
              <a:t>≠</a:t>
            </a:r>
            <a:r>
              <a:rPr lang="en-US" sz="3600" b="1" dirty="0">
                <a:solidFill>
                  <a:schemeClr val="bg2"/>
                </a:solidFill>
              </a:rPr>
              <a:t> </a:t>
            </a:r>
            <a:r>
              <a:rPr lang="uk-UA" sz="3600" dirty="0">
                <a:solidFill>
                  <a:schemeClr val="bg2"/>
                </a:solidFill>
              </a:rPr>
              <a:t>ТЕХНОЛОГІЇ</a:t>
            </a:r>
            <a:endParaRPr lang="x-none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62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1372E9-1B50-49FE-BFD8-470DD4689126}"/>
              </a:ext>
            </a:extLst>
          </p:cNvPr>
          <p:cNvSpPr txBox="1"/>
          <p:nvPr/>
        </p:nvSpPr>
        <p:spPr>
          <a:xfrm>
            <a:off x="2544387" y="1834794"/>
            <a:ext cx="71032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dirty="0">
                <a:solidFill>
                  <a:srgbClr val="262626"/>
                </a:solidFill>
                <a:latin typeface="Euclid Square" panose="020B0504000000000000" pitchFamily="34" charset="-52"/>
                <a:ea typeface="Euclid Square" panose="020B0504000000000000" pitchFamily="34" charset="-52"/>
              </a:rPr>
              <a:t>Юристи – негнучка закрита каста,</a:t>
            </a:r>
            <a:br>
              <a:rPr lang="uk-UA" sz="3200" dirty="0">
                <a:solidFill>
                  <a:srgbClr val="262626"/>
                </a:solidFill>
                <a:latin typeface="Euclid Square" panose="020B0504000000000000" pitchFamily="34" charset="-52"/>
                <a:ea typeface="Euclid Square" panose="020B0504000000000000" pitchFamily="34" charset="-52"/>
              </a:rPr>
            </a:br>
            <a:r>
              <a:rPr lang="uk-UA" sz="3200" dirty="0">
                <a:solidFill>
                  <a:srgbClr val="262626"/>
                </a:solidFill>
                <a:latin typeface="Euclid Square" panose="020B0504000000000000" pitchFamily="34" charset="-52"/>
                <a:ea typeface="Euclid Square" panose="020B0504000000000000" pitchFamily="34" charset="-52"/>
              </a:rPr>
              <a:t>яка не готова до інновацій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745A618-62B5-4D00-AD2A-42D71ED0ADA3}"/>
              </a:ext>
            </a:extLst>
          </p:cNvPr>
          <p:cNvSpPr txBox="1"/>
          <p:nvPr/>
        </p:nvSpPr>
        <p:spPr>
          <a:xfrm>
            <a:off x="2508250" y="3831603"/>
            <a:ext cx="7175500" cy="830997"/>
          </a:xfrm>
          <a:prstGeom prst="rect">
            <a:avLst/>
          </a:prstGeom>
          <a:solidFill>
            <a:srgbClr val="4486FD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Euclid Square Light" panose="020B0304000000000000" pitchFamily="34" charset="-52"/>
                <a:ea typeface="Euclid Square Light" panose="020B0304000000000000" pitchFamily="34" charset="-52"/>
              </a:rPr>
              <a:t>Історично, юристи чинили опір новим технологіям та інноваціям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F14EC107-8CAA-4030-A9C9-10E69C383E86}"/>
              </a:ext>
            </a:extLst>
          </p:cNvPr>
          <p:cNvCxnSpPr>
            <a:cxnSpLocks/>
          </p:cNvCxnSpPr>
          <p:nvPr/>
        </p:nvCxnSpPr>
        <p:spPr>
          <a:xfrm flipH="1">
            <a:off x="4727477" y="3371808"/>
            <a:ext cx="2700910" cy="0"/>
          </a:xfrm>
          <a:prstGeom prst="line">
            <a:avLst/>
          </a:prstGeom>
          <a:ln>
            <a:solidFill>
              <a:srgbClr val="4486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621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xmlns="" id="{585B0F20-18EF-F847-8C97-7F195E79D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90" r="13523"/>
          <a:stretch/>
        </p:blipFill>
        <p:spPr>
          <a:xfrm>
            <a:off x="400050" y="317500"/>
            <a:ext cx="6266222" cy="6223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E94CE2F-ACD7-44AA-A2B3-0EDFFAAF02A9}"/>
              </a:ext>
            </a:extLst>
          </p:cNvPr>
          <p:cNvSpPr/>
          <p:nvPr/>
        </p:nvSpPr>
        <p:spPr>
          <a:xfrm flipH="1">
            <a:off x="6096000" y="0"/>
            <a:ext cx="6095998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5F3836-CC89-4780-AEFE-26ABECDADA78}"/>
              </a:ext>
            </a:extLst>
          </p:cNvPr>
          <p:cNvSpPr txBox="1"/>
          <p:nvPr/>
        </p:nvSpPr>
        <p:spPr>
          <a:xfrm>
            <a:off x="7010402" y="2105561"/>
            <a:ext cx="4567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4000" dirty="0">
                <a:solidFill>
                  <a:schemeClr val="accent1"/>
                </a:solidFill>
              </a:rPr>
              <a:t>Юридичний дизайн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4C525D6-6A2F-D44A-8988-664985BBC6B8}"/>
              </a:ext>
            </a:extLst>
          </p:cNvPr>
          <p:cNvSpPr/>
          <p:nvPr/>
        </p:nvSpPr>
        <p:spPr>
          <a:xfrm>
            <a:off x="7010402" y="3473573"/>
            <a:ext cx="3962400" cy="956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uk-UA" sz="1600" dirty="0">
                <a:solidFill>
                  <a:schemeClr val="bg1"/>
                </a:solidFill>
              </a:rPr>
              <a:t>Створення юридичних систем</a:t>
            </a:r>
            <a:r>
              <a:rPr lang="en-US" sz="1600" dirty="0">
                <a:solidFill>
                  <a:schemeClr val="bg1"/>
                </a:solidFill>
              </a:rPr>
              <a:t/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uk-UA" sz="1600" dirty="0">
                <a:solidFill>
                  <a:schemeClr val="bg1"/>
                </a:solidFill>
              </a:rPr>
              <a:t>та послуг з думкою про людину,</a:t>
            </a:r>
            <a:r>
              <a:rPr lang="en-US" sz="1600" dirty="0">
                <a:solidFill>
                  <a:schemeClr val="bg1"/>
                </a:solidFill>
              </a:rPr>
              <a:t/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uk-UA" sz="1600" dirty="0">
                <a:solidFill>
                  <a:schemeClr val="bg1"/>
                </a:solidFill>
              </a:rPr>
              <a:t>яка ними користується</a:t>
            </a:r>
          </a:p>
        </p:txBody>
      </p:sp>
    </p:spTree>
    <p:extLst>
      <p:ext uri="{BB962C8B-B14F-4D97-AF65-F5344CB8AC3E}">
        <p14:creationId xmlns:p14="http://schemas.microsoft.com/office/powerpoint/2010/main" xmlns="" val="370244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4FB3A2A-7438-1743-86FA-0EC56D44AA82}"/>
              </a:ext>
            </a:extLst>
          </p:cNvPr>
          <p:cNvSpPr/>
          <p:nvPr/>
        </p:nvSpPr>
        <p:spPr>
          <a:xfrm>
            <a:off x="0" y="0"/>
            <a:ext cx="58350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Picture 5" descr="A person sitting at a table with the hands on the face&#10;&#10;Description automatically generated with low confidence">
            <a:extLst>
              <a:ext uri="{FF2B5EF4-FFF2-40B4-BE49-F238E27FC236}">
                <a16:creationId xmlns:a16="http://schemas.microsoft.com/office/drawing/2014/main" xmlns="" id="{C9E6E1AA-12C7-E241-9174-F8471F7C1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1" r="10813"/>
          <a:stretch/>
        </p:blipFill>
        <p:spPr>
          <a:xfrm>
            <a:off x="5547977" y="337625"/>
            <a:ext cx="6330039" cy="618275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609A37F2-5523-4AB7-BBBA-48AEC8DE509D}"/>
              </a:ext>
            </a:extLst>
          </p:cNvPr>
          <p:cNvSpPr/>
          <p:nvPr/>
        </p:nvSpPr>
        <p:spPr>
          <a:xfrm rot="10800000">
            <a:off x="12103100" y="0"/>
            <a:ext cx="889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F51DF88-FCCF-4957-8D12-8B42FD17F7B6}"/>
              </a:ext>
            </a:extLst>
          </p:cNvPr>
          <p:cNvSpPr txBox="1"/>
          <p:nvPr/>
        </p:nvSpPr>
        <p:spPr>
          <a:xfrm>
            <a:off x="666261" y="1799200"/>
            <a:ext cx="4215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chemeClr val="accent1"/>
                </a:solidFill>
                <a:latin typeface="Euclid Square" panose="020B0504000000000000" pitchFamily="34" charset="-52"/>
                <a:ea typeface="Euclid Square" panose="020B0504000000000000" pitchFamily="34" charset="-52"/>
              </a:rPr>
              <a:t>МЕТА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xmlns="" id="{FB2B033C-03E9-7747-8B0A-86457F3EC6A2}"/>
              </a:ext>
            </a:extLst>
          </p:cNvPr>
          <p:cNvSpPr txBox="1">
            <a:spLocks/>
          </p:cNvSpPr>
          <p:nvPr/>
        </p:nvSpPr>
        <p:spPr>
          <a:xfrm>
            <a:off x="780559" y="2675898"/>
            <a:ext cx="3771247" cy="238329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lvl="0" indent="-233363">
              <a:lnSpc>
                <a:spcPct val="120000"/>
              </a:lnSpc>
              <a:spcAft>
                <a:spcPts val="180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r>
              <a:rPr lang="uk-UA" sz="1800" dirty="0">
                <a:latin typeface="Euclid Square Light" panose="020B0304000000000000" pitchFamily="34" charset="-52"/>
                <a:ea typeface="Euclid Square Light" panose="020B0304000000000000" pitchFamily="34" charset="-52"/>
              </a:rPr>
              <a:t>Спростити життя користувачу юридичного документу</a:t>
            </a:r>
          </a:p>
          <a:p>
            <a:pPr marL="233363" lvl="0" indent="-233363">
              <a:lnSpc>
                <a:spcPct val="120000"/>
              </a:lnSpc>
              <a:spcAft>
                <a:spcPts val="180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r>
              <a:rPr lang="uk-UA" sz="1800" dirty="0">
                <a:latin typeface="Euclid Square Light" panose="020B0304000000000000" pitchFamily="34" charset="-52"/>
                <a:ea typeface="Euclid Square Light" panose="020B0304000000000000" pitchFamily="34" charset="-52"/>
              </a:rPr>
              <a:t>Підвищити розуміння змісту документу</a:t>
            </a:r>
          </a:p>
          <a:p>
            <a:pPr marL="233363" lvl="0" indent="-233363">
              <a:lnSpc>
                <a:spcPct val="120000"/>
              </a:lnSpc>
              <a:spcAft>
                <a:spcPts val="180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defRPr/>
            </a:pPr>
            <a:r>
              <a:rPr lang="uk-UA" sz="1800" dirty="0">
                <a:latin typeface="Euclid Square Light" panose="020B0304000000000000" pitchFamily="34" charset="-52"/>
                <a:ea typeface="Euclid Square Light" panose="020B0304000000000000" pitchFamily="34" charset="-52"/>
              </a:rPr>
              <a:t>Зменшити кількість помилок</a:t>
            </a:r>
            <a:endParaRPr lang="uk-UA" sz="1600" b="1" dirty="0">
              <a:solidFill>
                <a:schemeClr val="accent1"/>
              </a:solidFill>
              <a:ea typeface="Euclid Square Light" panose="020B0304000000000000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90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D0E9F30-F501-B142-88DC-1974FCFE6568}"/>
              </a:ext>
            </a:extLst>
          </p:cNvPr>
          <p:cNvSpPr/>
          <p:nvPr/>
        </p:nvSpPr>
        <p:spPr>
          <a:xfrm flipH="1">
            <a:off x="0" y="0"/>
            <a:ext cx="12192000" cy="18149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9ADDF5-478B-1440-A5D1-F2F834C1E5B5}"/>
              </a:ext>
            </a:extLst>
          </p:cNvPr>
          <p:cNvSpPr/>
          <p:nvPr/>
        </p:nvSpPr>
        <p:spPr>
          <a:xfrm>
            <a:off x="1690255" y="584306"/>
            <a:ext cx="881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2"/>
                </a:solidFill>
              </a:rPr>
              <a:t>HI</a:t>
            </a:r>
            <a:endParaRPr lang="x-none" sz="4400" dirty="0">
              <a:solidFill>
                <a:schemeClr val="bg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E34E442-7A51-6E4B-BF9B-8CD7C3AB63D6}"/>
              </a:ext>
            </a:extLst>
          </p:cNvPr>
          <p:cNvSpPr/>
          <p:nvPr/>
        </p:nvSpPr>
        <p:spPr>
          <a:xfrm>
            <a:off x="3048000" y="270669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uk-UA" sz="2400" dirty="0"/>
              <a:t>Громіздкі конструкції</a:t>
            </a:r>
            <a:endParaRPr lang="x-none" sz="2400" dirty="0"/>
          </a:p>
          <a:p>
            <a:pPr lvl="0" algn="ctr">
              <a:spcAft>
                <a:spcPts val="1200"/>
              </a:spcAft>
            </a:pPr>
            <a:r>
              <a:rPr lang="x-none" sz="2400" b="1" dirty="0">
                <a:solidFill>
                  <a:schemeClr val="accent1"/>
                </a:solidFill>
              </a:rPr>
              <a:t>•</a:t>
            </a:r>
            <a:endParaRPr lang="x-none" sz="2400" dirty="0">
              <a:solidFill>
                <a:schemeClr val="accent1"/>
              </a:solidFill>
            </a:endParaRPr>
          </a:p>
          <a:p>
            <a:pPr lvl="0" algn="ctr">
              <a:spcAft>
                <a:spcPts val="1200"/>
              </a:spcAft>
            </a:pPr>
            <a:r>
              <a:rPr lang="uk-UA" sz="2400" dirty="0"/>
              <a:t>Незграбні ідеї</a:t>
            </a:r>
            <a:endParaRPr lang="x-none" sz="2400" dirty="0"/>
          </a:p>
          <a:p>
            <a:pPr algn="ctr">
              <a:spcAft>
                <a:spcPts val="1200"/>
              </a:spcAft>
            </a:pPr>
            <a:r>
              <a:rPr lang="x-none" sz="2400" b="1" dirty="0">
                <a:solidFill>
                  <a:schemeClr val="accent1"/>
                </a:solidFill>
              </a:rPr>
              <a:t>•</a:t>
            </a:r>
            <a:endParaRPr lang="x-none" sz="2400" dirty="0">
              <a:solidFill>
                <a:schemeClr val="accent1"/>
              </a:solidFill>
            </a:endParaRPr>
          </a:p>
          <a:p>
            <a:pPr lvl="0" algn="ctr">
              <a:spcAft>
                <a:spcPts val="1200"/>
              </a:spcAft>
            </a:pPr>
            <a:r>
              <a:rPr lang="uk-UA" sz="2400" dirty="0"/>
              <a:t>Непотрібні слова та процедури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xmlns="" val="177972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D0E9F30-F501-B142-88DC-1974FCFE6568}"/>
              </a:ext>
            </a:extLst>
          </p:cNvPr>
          <p:cNvSpPr/>
          <p:nvPr/>
        </p:nvSpPr>
        <p:spPr>
          <a:xfrm flipH="1">
            <a:off x="0" y="0"/>
            <a:ext cx="12192000" cy="18149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9ADDF5-478B-1440-A5D1-F2F834C1E5B5}"/>
              </a:ext>
            </a:extLst>
          </p:cNvPr>
          <p:cNvSpPr/>
          <p:nvPr/>
        </p:nvSpPr>
        <p:spPr>
          <a:xfrm>
            <a:off x="1690255" y="584306"/>
            <a:ext cx="881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dirty="0">
                <a:solidFill>
                  <a:schemeClr val="bg2"/>
                </a:solidFill>
              </a:rPr>
              <a:t>ТАК</a:t>
            </a:r>
            <a:endParaRPr lang="x-none" sz="4400" dirty="0">
              <a:solidFill>
                <a:schemeClr val="bg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E34E442-7A51-6E4B-BF9B-8CD7C3AB63D6}"/>
              </a:ext>
            </a:extLst>
          </p:cNvPr>
          <p:cNvSpPr/>
          <p:nvPr/>
        </p:nvSpPr>
        <p:spPr>
          <a:xfrm>
            <a:off x="3048000" y="270669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uk-UA" sz="2400" dirty="0"/>
              <a:t>Простота</a:t>
            </a:r>
            <a:endParaRPr lang="x-none" sz="2400" dirty="0"/>
          </a:p>
          <a:p>
            <a:pPr lvl="0" algn="ctr">
              <a:spcAft>
                <a:spcPts val="1800"/>
              </a:spcAft>
            </a:pPr>
            <a:r>
              <a:rPr lang="x-none" sz="2400" b="1" dirty="0">
                <a:solidFill>
                  <a:schemeClr val="accent1"/>
                </a:solidFill>
              </a:rPr>
              <a:t>•</a:t>
            </a:r>
            <a:endParaRPr lang="x-none" sz="2400" dirty="0">
              <a:solidFill>
                <a:schemeClr val="accent1"/>
              </a:solidFill>
            </a:endParaRPr>
          </a:p>
          <a:p>
            <a:pPr lvl="0" algn="ctr">
              <a:spcAft>
                <a:spcPts val="1800"/>
              </a:spcAft>
            </a:pPr>
            <a:r>
              <a:rPr lang="uk-UA" sz="2400" dirty="0"/>
              <a:t>Зрозумілість </a:t>
            </a:r>
            <a:endParaRPr lang="x-none" sz="2400" dirty="0"/>
          </a:p>
          <a:p>
            <a:pPr algn="ctr">
              <a:spcAft>
                <a:spcPts val="1800"/>
              </a:spcAft>
            </a:pPr>
            <a:r>
              <a:rPr lang="x-none" sz="2400" b="1" dirty="0">
                <a:solidFill>
                  <a:schemeClr val="accent1"/>
                </a:solidFill>
              </a:rPr>
              <a:t>•</a:t>
            </a:r>
            <a:endParaRPr lang="x-none" sz="2400" dirty="0">
              <a:solidFill>
                <a:schemeClr val="accent1"/>
              </a:solidFill>
            </a:endParaRPr>
          </a:p>
          <a:p>
            <a:pPr lvl="0" algn="ctr">
              <a:spcAft>
                <a:spcPts val="1800"/>
              </a:spcAft>
            </a:pPr>
            <a:r>
              <a:rPr lang="uk-UA" sz="2400" dirty="0"/>
              <a:t>Стислість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xmlns="" val="200943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C751E5-9902-2044-8A1F-1E9B0AD5BF15}"/>
              </a:ext>
            </a:extLst>
          </p:cNvPr>
          <p:cNvSpPr/>
          <p:nvPr/>
        </p:nvSpPr>
        <p:spPr>
          <a:xfrm>
            <a:off x="398668" y="6429357"/>
            <a:ext cx="187904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*джерело: </a:t>
            </a:r>
            <a:r>
              <a:rPr lang="en-US" sz="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creative-</a:t>
            </a:r>
            <a:r>
              <a:rPr lang="en-US" sz="8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contracts.com</a:t>
            </a:r>
            <a:endParaRPr lang="x-none" sz="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7FCD653-D950-3546-A4A1-9A214150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3" t="12043" r="13775" b="14194"/>
          <a:stretch/>
        </p:blipFill>
        <p:spPr>
          <a:xfrm>
            <a:off x="1748454" y="513992"/>
            <a:ext cx="8695091" cy="583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384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BA51906F-F8C1-474B-A47E-1159FC638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0" t="8140" r="9242" b="13988"/>
          <a:stretch/>
        </p:blipFill>
        <p:spPr>
          <a:xfrm>
            <a:off x="1179871" y="213199"/>
            <a:ext cx="9778181" cy="61308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1EF0BAF-B979-7E4D-86CE-F1D8EED3DC7E}"/>
              </a:ext>
            </a:extLst>
          </p:cNvPr>
          <p:cNvSpPr/>
          <p:nvPr/>
        </p:nvSpPr>
        <p:spPr>
          <a:xfrm>
            <a:off x="398668" y="6429357"/>
            <a:ext cx="187904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*джерело: </a:t>
            </a:r>
            <a:r>
              <a:rPr lang="en-US" sz="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creative-</a:t>
            </a:r>
            <a:r>
              <a:rPr lang="en-US" sz="8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contracts.com</a:t>
            </a:r>
            <a:endParaRPr lang="x-none" sz="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722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jumping in the air&#10;&#10;Description automatically generated with medium confidence">
            <a:extLst>
              <a:ext uri="{FF2B5EF4-FFF2-40B4-BE49-F238E27FC236}">
                <a16:creationId xmlns:a16="http://schemas.microsoft.com/office/drawing/2014/main" xmlns="" id="{A35CEDE6-3C8F-0F42-86A4-FEF6D217F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452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46">
            <a:extLst>
              <a:ext uri="{FF2B5EF4-FFF2-40B4-BE49-F238E27FC236}">
                <a16:creationId xmlns:a16="http://schemas.microsoft.com/office/drawing/2014/main" xmlns="" id="{8F6CF37D-1B09-7D43-A87A-1497709ED2FC}"/>
              </a:ext>
            </a:extLst>
          </p:cNvPr>
          <p:cNvSpPr/>
          <p:nvPr/>
        </p:nvSpPr>
        <p:spPr>
          <a:xfrm>
            <a:off x="1603215" y="1460937"/>
            <a:ext cx="9115165" cy="40349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xmlns="" id="{26FBCF6C-0358-9A45-A23C-737D67ED1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21" y="655964"/>
            <a:ext cx="4839954" cy="4839954"/>
          </a:xfrm>
          <a:prstGeom prst="rect">
            <a:avLst/>
          </a:prstGeom>
        </p:spPr>
      </p:pic>
      <p:cxnSp>
        <p:nvCxnSpPr>
          <p:cNvPr id="124" name="Straight Connector 92">
            <a:extLst>
              <a:ext uri="{FF2B5EF4-FFF2-40B4-BE49-F238E27FC236}">
                <a16:creationId xmlns:a16="http://schemas.microsoft.com/office/drawing/2014/main" xmlns="" id="{BE1D9642-36C6-4D74-BFDB-FF1187A8BB7D}"/>
              </a:ext>
            </a:extLst>
          </p:cNvPr>
          <p:cNvCxnSpPr/>
          <p:nvPr/>
        </p:nvCxnSpPr>
        <p:spPr>
          <a:xfrm>
            <a:off x="6096000" y="6088026"/>
            <a:ext cx="1496245" cy="0"/>
          </a:xfrm>
          <a:prstGeom prst="line">
            <a:avLst/>
          </a:prstGeom>
          <a:ln w="6350">
            <a:solidFill>
              <a:srgbClr val="D9E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E2F8D9B-B1F3-4464-8D81-D719920DE0A4}"/>
              </a:ext>
            </a:extLst>
          </p:cNvPr>
          <p:cNvSpPr/>
          <p:nvPr/>
        </p:nvSpPr>
        <p:spPr>
          <a:xfrm>
            <a:off x="0" y="6786562"/>
            <a:ext cx="12192000" cy="71437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5E06C11-7920-4D4D-8E2E-6F8C180E23C4}"/>
              </a:ext>
            </a:extLst>
          </p:cNvPr>
          <p:cNvGrpSpPr/>
          <p:nvPr/>
        </p:nvGrpSpPr>
        <p:grpSpPr>
          <a:xfrm>
            <a:off x="6096000" y="2085540"/>
            <a:ext cx="4248976" cy="2785777"/>
            <a:chOff x="6096000" y="1671770"/>
            <a:chExt cx="4248976" cy="2785777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A3B4A0EF-798D-40DE-A045-B4B26ACCDF0C}"/>
                </a:ext>
              </a:extLst>
            </p:cNvPr>
            <p:cNvSpPr txBox="1"/>
            <p:nvPr/>
          </p:nvSpPr>
          <p:spPr>
            <a:xfrm>
              <a:off x="6186103" y="2758196"/>
              <a:ext cx="3771225" cy="951479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1200"/>
                </a:spcAft>
              </a:pPr>
              <a:r>
                <a:rPr lang="ru-RU" sz="2800" dirty="0">
                  <a:solidFill>
                    <a:schemeClr val="bg1"/>
                  </a:solidFill>
                  <a:latin typeface="Euclid Square" panose="020B0504000000000000" pitchFamily="34" charset="-52"/>
                  <a:ea typeface="Euclid Square" panose="020B0504000000000000" pitchFamily="34" charset="-52"/>
                </a:rPr>
                <a:t>Михайло Лукашенко</a:t>
              </a:r>
              <a:r>
                <a:rPr lang="en-US" sz="2800" dirty="0">
                  <a:solidFill>
                    <a:schemeClr val="bg1"/>
                  </a:solidFill>
                  <a:latin typeface="Euclid Square" panose="020B0504000000000000" pitchFamily="34" charset="-52"/>
                  <a:ea typeface="Euclid Square" panose="020B0504000000000000" pitchFamily="34" charset="-52"/>
                </a:rPr>
                <a:t/>
              </a:r>
              <a:br>
                <a:rPr lang="en-US" sz="2800" dirty="0">
                  <a:solidFill>
                    <a:schemeClr val="bg1"/>
                  </a:solidFill>
                  <a:latin typeface="Euclid Square" panose="020B0504000000000000" pitchFamily="34" charset="-52"/>
                  <a:ea typeface="Euclid Square" panose="020B0504000000000000" pitchFamily="34" charset="-52"/>
                </a:rPr>
              </a:br>
              <a:r>
                <a:rPr lang="uk-UA" sz="2000" b="1" dirty="0">
                  <a:latin typeface="Euclid Square" panose="020B0504000000000000" pitchFamily="34" charset="-52"/>
                  <a:ea typeface="Euclid Square" panose="020B0504000000000000" pitchFamily="34" charset="-52"/>
                </a:rPr>
                <a:t>ПАРТНЕР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1BDBB4C1-1F37-49AF-9729-8D4E6B4A39D3}"/>
                </a:ext>
              </a:extLst>
            </p:cNvPr>
            <p:cNvSpPr txBox="1"/>
            <p:nvPr/>
          </p:nvSpPr>
          <p:spPr>
            <a:xfrm>
              <a:off x="6096000" y="1671770"/>
              <a:ext cx="42489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dirty="0">
                  <a:solidFill>
                    <a:schemeClr val="bg1"/>
                  </a:solidFill>
                  <a:latin typeface="Euclid Square" panose="020B0504000000000000" pitchFamily="34" charset="-52"/>
                  <a:ea typeface="Euclid Square" panose="020B0504000000000000" pitchFamily="34" charset="-52"/>
                </a:rPr>
                <a:t>Дякую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03416A1-D069-CD4C-862B-D216B9B4F977}"/>
                </a:ext>
              </a:extLst>
            </p:cNvPr>
            <p:cNvGrpSpPr/>
            <p:nvPr/>
          </p:nvGrpSpPr>
          <p:grpSpPr>
            <a:xfrm>
              <a:off x="6215523" y="4088215"/>
              <a:ext cx="2830064" cy="369332"/>
              <a:chOff x="6215523" y="4088215"/>
              <a:chExt cx="2830064" cy="369332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xmlns="" id="{0EFF89AC-B75D-4953-9857-7F82E978D3C6}"/>
                  </a:ext>
                </a:extLst>
              </p:cNvPr>
              <p:cNvSpPr txBox="1"/>
              <p:nvPr/>
            </p:nvSpPr>
            <p:spPr>
              <a:xfrm>
                <a:off x="6500660" y="4088215"/>
                <a:ext cx="2544927" cy="369332"/>
              </a:xfrm>
              <a:prstGeom prst="rect">
                <a:avLst/>
              </a:prstGeom>
              <a:noFill/>
            </p:spPr>
            <p:txBody>
              <a:bodyPr wrap="none" lIns="0" rtlCol="0">
                <a:spAutoFit/>
              </a:bodyPr>
              <a:lstStyle>
                <a:defPPr>
                  <a:defRPr lang="en-US"/>
                </a:defPPr>
                <a:lvl1pPr>
                  <a:lnSpc>
                    <a:spcPts val="1300"/>
                  </a:lnSpc>
                  <a:defRPr sz="800">
                    <a:latin typeface="Century Gothic" panose="020B0502020202020204" pitchFamily="34" charset="0"/>
                    <a:ea typeface="PT Sans Narrow" panose="020B0506020203020204" pitchFamily="34" charset="-52"/>
                    <a:cs typeface="Arial" panose="020B060402020202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800" dirty="0">
                    <a:solidFill>
                      <a:schemeClr val="bg1"/>
                    </a:solidFill>
                    <a:latin typeface="+mj-lt"/>
                  </a:rPr>
                  <a:t>lukashenko@aequo.ua</a:t>
                </a:r>
              </a:p>
            </p:txBody>
          </p:sp>
          <p:pic>
            <p:nvPicPr>
              <p:cNvPr id="15" name="Рисунок 99">
                <a:extLst>
                  <a:ext uri="{FF2B5EF4-FFF2-40B4-BE49-F238E27FC236}">
                    <a16:creationId xmlns:a16="http://schemas.microsoft.com/office/drawing/2014/main" xmlns="" id="{8A6C8D1C-42CD-854E-9FE4-A98C9C6E7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xmlns="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6215523" y="4170300"/>
                <a:ext cx="209864" cy="20986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422888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62A553A-08E2-1145-95AA-852988553D78}"/>
              </a:ext>
            </a:extLst>
          </p:cNvPr>
          <p:cNvGrpSpPr/>
          <p:nvPr/>
        </p:nvGrpSpPr>
        <p:grpSpPr>
          <a:xfrm rot="10800000"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A46F6227-8C04-45E7-BE35-D76BE8D85002}"/>
                </a:ext>
              </a:extLst>
            </p:cNvPr>
            <p:cNvSpPr/>
            <p:nvPr/>
          </p:nvSpPr>
          <p:spPr>
            <a:xfrm>
              <a:off x="8724900" y="0"/>
              <a:ext cx="3467100" cy="6858000"/>
            </a:xfrm>
            <a:prstGeom prst="rect">
              <a:avLst/>
            </a:prstGeom>
            <a:solidFill>
              <a:srgbClr val="448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609A37F2-5523-4AB7-BBBA-48AEC8DE509D}"/>
                </a:ext>
              </a:extLst>
            </p:cNvPr>
            <p:cNvSpPr/>
            <p:nvPr/>
          </p:nvSpPr>
          <p:spPr>
            <a:xfrm>
              <a:off x="0" y="0"/>
              <a:ext cx="88900" cy="6858000"/>
            </a:xfrm>
            <a:prstGeom prst="rect">
              <a:avLst/>
            </a:prstGeom>
            <a:solidFill>
              <a:srgbClr val="448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4825E353-BD48-CA4B-8BA6-D502A6C11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2" t="2000" r="1797" b="2000"/>
          <a:stretch/>
        </p:blipFill>
        <p:spPr>
          <a:xfrm>
            <a:off x="603562" y="263744"/>
            <a:ext cx="11031379" cy="633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99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62A553A-08E2-1145-95AA-852988553D7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A46F6227-8C04-45E7-BE35-D76BE8D85002}"/>
                </a:ext>
              </a:extLst>
            </p:cNvPr>
            <p:cNvSpPr/>
            <p:nvPr/>
          </p:nvSpPr>
          <p:spPr>
            <a:xfrm>
              <a:off x="8724900" y="0"/>
              <a:ext cx="3467100" cy="6858000"/>
            </a:xfrm>
            <a:prstGeom prst="rect">
              <a:avLst/>
            </a:prstGeom>
            <a:solidFill>
              <a:srgbClr val="448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609A37F2-5523-4AB7-BBBA-48AEC8DE509D}"/>
                </a:ext>
              </a:extLst>
            </p:cNvPr>
            <p:cNvSpPr/>
            <p:nvPr/>
          </p:nvSpPr>
          <p:spPr>
            <a:xfrm>
              <a:off x="0" y="0"/>
              <a:ext cx="88900" cy="6858000"/>
            </a:xfrm>
            <a:prstGeom prst="rect">
              <a:avLst/>
            </a:prstGeom>
            <a:solidFill>
              <a:srgbClr val="448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Picture 6" descr="A group of people walking&#10;&#10;Description automatically generated with low confidence">
            <a:extLst>
              <a:ext uri="{FF2B5EF4-FFF2-40B4-BE49-F238E27FC236}">
                <a16:creationId xmlns:a16="http://schemas.microsoft.com/office/drawing/2014/main" xmlns="" id="{91C5F308-325C-4941-84DE-BC727D46D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36" y="263744"/>
            <a:ext cx="10960730" cy="632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225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ight, outdoor, traffic, city&#10;&#10;Description automatically generated">
            <a:extLst>
              <a:ext uri="{FF2B5EF4-FFF2-40B4-BE49-F238E27FC236}">
                <a16:creationId xmlns:a16="http://schemas.microsoft.com/office/drawing/2014/main" xmlns="" id="{07AB95E0-E2B8-B94D-9161-CCD0B177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05042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90FD3AC-8653-4563-831D-51AAD17626F8}"/>
              </a:ext>
            </a:extLst>
          </p:cNvPr>
          <p:cNvSpPr/>
          <p:nvPr/>
        </p:nvSpPr>
        <p:spPr>
          <a:xfrm>
            <a:off x="6756400" y="1308100"/>
            <a:ext cx="4864100" cy="4241800"/>
          </a:xfrm>
          <a:prstGeom prst="rect">
            <a:avLst/>
          </a:prstGeom>
          <a:solidFill>
            <a:srgbClr val="D9E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6262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5491" y="2644170"/>
            <a:ext cx="39859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Технології та інновації дістануть тебе незалежно від того, готовий ти до них чи ні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xmlns="" val="84960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ar parked in a parking lot&#10;&#10;Description automatically generated with medium confidence">
            <a:extLst>
              <a:ext uri="{FF2B5EF4-FFF2-40B4-BE49-F238E27FC236}">
                <a16:creationId xmlns:a16="http://schemas.microsoft.com/office/drawing/2014/main" xmlns="" id="{B66B325A-E28E-1844-A876-B24CD46B7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9252" t="-7962" r="23758" b="-7962"/>
          <a:stretch/>
        </p:blipFill>
        <p:spPr>
          <a:xfrm>
            <a:off x="1185223" y="0"/>
            <a:ext cx="10597800" cy="6858000"/>
          </a:xfrm>
          <a:prstGeom prst="rect">
            <a:avLst/>
          </a:prstGeom>
        </p:spPr>
      </p:pic>
      <p:pic>
        <p:nvPicPr>
          <p:cNvPr id="40" name="Picture 3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F213817E-94AA-BC48-86AA-DB5EFDA9A9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45" r="11053"/>
          <a:stretch/>
        </p:blipFill>
        <p:spPr>
          <a:xfrm>
            <a:off x="565080" y="471055"/>
            <a:ext cx="6146604" cy="5915889"/>
          </a:xfrm>
          <a:custGeom>
            <a:avLst/>
            <a:gdLst>
              <a:gd name="connsiteX0" fmla="*/ 0 w 6765544"/>
              <a:gd name="connsiteY0" fmla="*/ 0 h 6308013"/>
              <a:gd name="connsiteX1" fmla="*/ 6765544 w 6765544"/>
              <a:gd name="connsiteY1" fmla="*/ 0 h 6308013"/>
              <a:gd name="connsiteX2" fmla="*/ 5162363 w 6765544"/>
              <a:gd name="connsiteY2" fmla="*/ 6308013 h 6308013"/>
              <a:gd name="connsiteX3" fmla="*/ 5160059 w 6765544"/>
              <a:gd name="connsiteY3" fmla="*/ 6298947 h 6308013"/>
              <a:gd name="connsiteX4" fmla="*/ 5160059 w 6765544"/>
              <a:gd name="connsiteY4" fmla="*/ 6304710 h 6308013"/>
              <a:gd name="connsiteX5" fmla="*/ 5103629 w 6765544"/>
              <a:gd name="connsiteY5" fmla="*/ 6304710 h 6308013"/>
              <a:gd name="connsiteX6" fmla="*/ 5103629 w 6765544"/>
              <a:gd name="connsiteY6" fmla="*/ 6308013 h 6308013"/>
              <a:gd name="connsiteX7" fmla="*/ 0 w 6765544"/>
              <a:gd name="connsiteY7" fmla="*/ 6308013 h 630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65544" h="6308013">
                <a:moveTo>
                  <a:pt x="0" y="0"/>
                </a:moveTo>
                <a:lnTo>
                  <a:pt x="6765544" y="0"/>
                </a:lnTo>
                <a:lnTo>
                  <a:pt x="5162363" y="6308013"/>
                </a:lnTo>
                <a:lnTo>
                  <a:pt x="5160059" y="6298947"/>
                </a:lnTo>
                <a:lnTo>
                  <a:pt x="5160059" y="6304710"/>
                </a:lnTo>
                <a:lnTo>
                  <a:pt x="5103629" y="6304710"/>
                </a:lnTo>
                <a:lnTo>
                  <a:pt x="5103629" y="6308013"/>
                </a:lnTo>
                <a:lnTo>
                  <a:pt x="0" y="6308013"/>
                </a:lnTo>
                <a:close/>
              </a:path>
            </a:pathLst>
          </a:cu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58C61CC-35A1-434C-9AEA-D7BA8233EE8A}"/>
              </a:ext>
            </a:extLst>
          </p:cNvPr>
          <p:cNvCxnSpPr>
            <a:cxnSpLocks/>
          </p:cNvCxnSpPr>
          <p:nvPr/>
        </p:nvCxnSpPr>
        <p:spPr>
          <a:xfrm flipH="1">
            <a:off x="5104593" y="-159327"/>
            <a:ext cx="1822678" cy="7176655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6183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A46F6227-8C04-45E7-BE35-D76BE8D85002}"/>
              </a:ext>
            </a:extLst>
          </p:cNvPr>
          <p:cNvSpPr/>
          <p:nvPr/>
        </p:nvSpPr>
        <p:spPr>
          <a:xfrm>
            <a:off x="8724900" y="0"/>
            <a:ext cx="3467100" cy="6858000"/>
          </a:xfrm>
          <a:prstGeom prst="rect">
            <a:avLst/>
          </a:prstGeom>
          <a:solidFill>
            <a:srgbClr val="448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4A779D14-4866-3143-9B34-78942958D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73" r="21977"/>
          <a:stretch/>
        </p:blipFill>
        <p:spPr>
          <a:xfrm>
            <a:off x="7231309" y="495299"/>
            <a:ext cx="4422282" cy="5867399"/>
          </a:xfrm>
          <a:prstGeom prst="rect">
            <a:avLst/>
          </a:prstGeom>
        </p:spPr>
      </p:pic>
      <p:sp>
        <p:nvSpPr>
          <p:cNvPr id="12" name="Text Placeholder 19">
            <a:extLst>
              <a:ext uri="{FF2B5EF4-FFF2-40B4-BE49-F238E27FC236}">
                <a16:creationId xmlns:a16="http://schemas.microsoft.com/office/drawing/2014/main" xmlns="" id="{CEEDB909-DF96-458F-A370-7FC7FCF935DC}"/>
              </a:ext>
            </a:extLst>
          </p:cNvPr>
          <p:cNvSpPr txBox="1">
            <a:spLocks/>
          </p:cNvSpPr>
          <p:nvPr/>
        </p:nvSpPr>
        <p:spPr>
          <a:xfrm>
            <a:off x="1050924" y="3429000"/>
            <a:ext cx="4823403" cy="159685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  <a:defRPr/>
            </a:pPr>
            <a:r>
              <a:rPr lang="uk-UA" sz="1600" dirty="0">
                <a:latin typeface="Euclid Square Light" panose="020B0304000000000000" pitchFamily="34" charset="-52"/>
                <a:ea typeface="Euclid Square Light" panose="020B0304000000000000" pitchFamily="34" charset="-52"/>
              </a:rPr>
              <a:t>Якщо інновація справді відповідає поточній потребі – вона не може не бути сприйнята. Юристи вже довго та активно сприймають технології.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F51DF88-FCCF-4957-8D12-8B42FD17F7B6}"/>
              </a:ext>
            </a:extLst>
          </p:cNvPr>
          <p:cNvSpPr txBox="1"/>
          <p:nvPr/>
        </p:nvSpPr>
        <p:spPr>
          <a:xfrm>
            <a:off x="936625" y="1913331"/>
            <a:ext cx="5756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chemeClr val="accent1"/>
                </a:solidFill>
                <a:latin typeface="Euclid Square" panose="020B0504000000000000" pitchFamily="34" charset="-52"/>
                <a:ea typeface="Euclid Square" panose="020B0504000000000000" pitchFamily="34" charset="-52"/>
              </a:rPr>
              <a:t>Юристи та інновації – старі друзі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609A37F2-5523-4AB7-BBBA-48AEC8DE509D}"/>
              </a:ext>
            </a:extLst>
          </p:cNvPr>
          <p:cNvSpPr/>
          <p:nvPr/>
        </p:nvSpPr>
        <p:spPr>
          <a:xfrm>
            <a:off x="0" y="0"/>
            <a:ext cx="88900" cy="6858000"/>
          </a:xfrm>
          <a:prstGeom prst="rect">
            <a:avLst/>
          </a:prstGeom>
          <a:solidFill>
            <a:srgbClr val="448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706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wall, monitor&#10;&#10;Description automatically generated">
            <a:extLst>
              <a:ext uri="{FF2B5EF4-FFF2-40B4-BE49-F238E27FC236}">
                <a16:creationId xmlns:a16="http://schemas.microsoft.com/office/drawing/2014/main" xmlns="" id="{F1137906-AFBB-C742-B4FA-2F44490C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44" y="1499467"/>
            <a:ext cx="11406112" cy="38469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C76834-5C9D-5C4E-8495-8C453B98E91D}"/>
              </a:ext>
            </a:extLst>
          </p:cNvPr>
          <p:cNvSpPr/>
          <p:nvPr/>
        </p:nvSpPr>
        <p:spPr>
          <a:xfrm>
            <a:off x="0" y="6747164"/>
            <a:ext cx="12192000" cy="1108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24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8CAEE8F-8270-9A48-9BA9-985BF25C44C4}"/>
              </a:ext>
            </a:extLst>
          </p:cNvPr>
          <p:cNvGrpSpPr/>
          <p:nvPr/>
        </p:nvGrpSpPr>
        <p:grpSpPr>
          <a:xfrm>
            <a:off x="806670" y="869952"/>
            <a:ext cx="6757911" cy="1049408"/>
            <a:chOff x="872836" y="503653"/>
            <a:chExt cx="5223164" cy="7342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2803EDA-041D-AB4A-A0DF-80CB741B0B1C}"/>
                </a:ext>
              </a:extLst>
            </p:cNvPr>
            <p:cNvSpPr/>
            <p:nvPr/>
          </p:nvSpPr>
          <p:spPr>
            <a:xfrm>
              <a:off x="872836" y="503653"/>
              <a:ext cx="5223164" cy="734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F65CA0B6-72F2-8944-8CE6-754B905F8AAE}"/>
                </a:ext>
              </a:extLst>
            </p:cNvPr>
            <p:cNvSpPr/>
            <p:nvPr/>
          </p:nvSpPr>
          <p:spPr>
            <a:xfrm>
              <a:off x="921327" y="687745"/>
              <a:ext cx="5126182" cy="36610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2800" dirty="0">
                  <a:solidFill>
                    <a:schemeClr val="bg1"/>
                  </a:solidFill>
                </a:rPr>
                <a:t>КОМП'ЮТЕРИ ТА ОФІСНА ТЕХНІКА</a:t>
              </a:r>
              <a:endParaRPr lang="x-none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0446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23C81A7-EE5B-A343-9419-F9955CD3DB1D}"/>
              </a:ext>
            </a:extLst>
          </p:cNvPr>
          <p:cNvSpPr/>
          <p:nvPr/>
        </p:nvSpPr>
        <p:spPr>
          <a:xfrm>
            <a:off x="0" y="0"/>
            <a:ext cx="1981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2400"/>
          </a:p>
        </p:txBody>
      </p:sp>
      <p:pic>
        <p:nvPicPr>
          <p:cNvPr id="4" name="Picture 3" descr="A person typ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DD8377A0-F9EC-4848-9E27-95DE33F8C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55" y="513773"/>
            <a:ext cx="8745681" cy="58357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8CAEE8F-8270-9A48-9BA9-985BF25C44C4}"/>
              </a:ext>
            </a:extLst>
          </p:cNvPr>
          <p:cNvGrpSpPr/>
          <p:nvPr/>
        </p:nvGrpSpPr>
        <p:grpSpPr>
          <a:xfrm>
            <a:off x="8094161" y="2092036"/>
            <a:ext cx="3321984" cy="1461655"/>
            <a:chOff x="872836" y="503653"/>
            <a:chExt cx="5223164" cy="7342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2803EDA-041D-AB4A-A0DF-80CB741B0B1C}"/>
                </a:ext>
              </a:extLst>
            </p:cNvPr>
            <p:cNvSpPr/>
            <p:nvPr/>
          </p:nvSpPr>
          <p:spPr>
            <a:xfrm>
              <a:off x="872836" y="503653"/>
              <a:ext cx="5223164" cy="734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x-none" sz="240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F65CA0B6-72F2-8944-8CE6-754B905F8AAE}"/>
                </a:ext>
              </a:extLst>
            </p:cNvPr>
            <p:cNvSpPr/>
            <p:nvPr/>
          </p:nvSpPr>
          <p:spPr>
            <a:xfrm>
              <a:off x="1188716" y="708202"/>
              <a:ext cx="4591403" cy="32519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uk-UA" sz="2800" dirty="0">
                  <a:solidFill>
                    <a:schemeClr val="bg1"/>
                  </a:solidFill>
                </a:rPr>
                <a:t>ЕЛЕКТРОННЕ ЛИСТУВАННЯ</a:t>
              </a:r>
              <a:endParaRPr lang="x-none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3211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Тема Office">
      <a:dk1>
        <a:srgbClr val="262626"/>
      </a:dk1>
      <a:lt1>
        <a:sysClr val="window" lastClr="FFFFFF"/>
      </a:lt1>
      <a:dk2>
        <a:srgbClr val="000000"/>
      </a:dk2>
      <a:lt2>
        <a:srgbClr val="FFFFFF"/>
      </a:lt2>
      <a:accent1>
        <a:srgbClr val="4486FD"/>
      </a:accent1>
      <a:accent2>
        <a:srgbClr val="D9E2E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5">
      <a:majorFont>
        <a:latin typeface="Euclid Square"/>
        <a:ea typeface=""/>
        <a:cs typeface=""/>
      </a:majorFont>
      <a:minorFont>
        <a:latin typeface="Euclid Square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Flow_SignoffStatus xmlns="a62a380f-465a-4716-ae66-9719ca0e34b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8EB34FF45D8C840B1124028A08C69AD" ma:contentTypeVersion="15" ma:contentTypeDescription="Создание документа." ma:contentTypeScope="" ma:versionID="db9ba2be36d39e65e2563efc0ff861c3">
  <xsd:schema xmlns:xsd="http://www.w3.org/2001/XMLSchema" xmlns:xs="http://www.w3.org/2001/XMLSchema" xmlns:p="http://schemas.microsoft.com/office/2006/metadata/properties" xmlns:ns1="http://schemas.microsoft.com/sharepoint/v3" xmlns:ns2="a62a380f-465a-4716-ae66-9719ca0e34b3" xmlns:ns3="32dd8988-d12a-4d39-bda9-b72fe974b874" targetNamespace="http://schemas.microsoft.com/office/2006/metadata/properties" ma:root="true" ma:fieldsID="65fdd0d9da58c200787542c865b926f0" ns1:_="" ns2:_="" ns3:_="">
    <xsd:import namespace="http://schemas.microsoft.com/sharepoint/v3"/>
    <xsd:import namespace="a62a380f-465a-4716-ae66-9719ca0e34b3"/>
    <xsd:import namespace="32dd8988-d12a-4d39-bda9-b72fe974b8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2:MediaServiceGenerationTime" minOccurs="0"/>
                <xsd:element ref="ns2:MediaServiceEventHashCode" minOccurs="0"/>
                <xsd:element ref="ns2:_Flow_SignoffStatu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Свойства единой политики соответствия требованиям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Действие с пользовательским интерфейсом в рамках единой политики соответствия требованиям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2a380f-465a-4716-ae66-9719ca0e34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dd8988-d12a-4d39-bda9-b72fe974b87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9429E0-7ECD-4153-B6F9-02D00E99DA78}">
  <ds:schemaRefs>
    <ds:schemaRef ds:uri="http://schemas.microsoft.com/office/2006/documentManagement/types"/>
    <ds:schemaRef ds:uri="http://schemas.microsoft.com/sharepoint/v3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  <ds:schemaRef ds:uri="32dd8988-d12a-4d39-bda9-b72fe974b874"/>
    <ds:schemaRef ds:uri="http://schemas.microsoft.com/office/infopath/2007/PartnerControls"/>
    <ds:schemaRef ds:uri="a62a380f-465a-4716-ae66-9719ca0e34b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2133EC4-1144-4BDC-9CE8-0C20D8D532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62a380f-465a-4716-ae66-9719ca0e34b3"/>
    <ds:schemaRef ds:uri="32dd8988-d12a-4d39-bda9-b72fe974b8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D91CB3-33DD-4555-964B-1F8ACE5227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9060</TotalTime>
  <Words>158</Words>
  <Application>Microsoft Macintosh PowerPoint</Application>
  <PresentationFormat>Произвольный</PresentationFormat>
  <Paragraphs>49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Euclid Square</vt:lpstr>
      <vt:lpstr>Euclid Square Light</vt:lpstr>
      <vt:lpstr>Helvetica Neue Medium</vt:lpstr>
      <vt:lpstr>Wingdings</vt:lpstr>
      <vt:lpstr>PT Sans Narrow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AEQUO 2021</dc:title>
  <dc:creator>Reprezent</dc:creator>
  <cp:lastModifiedBy>Марьяна Скорук</cp:lastModifiedBy>
  <cp:revision>427</cp:revision>
  <dcterms:created xsi:type="dcterms:W3CDTF">2018-05-23T13:41:48Z</dcterms:created>
  <dcterms:modified xsi:type="dcterms:W3CDTF">2021-11-24T06:42:00Z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0x01010048EB34FF45D8C840B1124028A08C69AD</vt:lpwstr>
  </property>
  <property fmtid="{D5CDD505-2E9C-101B-9397-08002B2CF9AE}" pid="3" name="AuthorIds_UIVersion_3584">
    <vt:lpwstr>16</vt:lpwstr>
  </property>
  <property fmtid="{D5CDD505-2E9C-101B-9397-08002B2CF9AE}" pid="4" name="AuthorIds_UIVersion_4608">
    <vt:lpwstr>16</vt:lpwstr>
  </property>
  <property fmtid="{D5CDD505-2E9C-101B-9397-08002B2CF9AE}" pid="5" name="AuthorIds_UIVersion_5120">
    <vt:lpwstr>16</vt:lpwstr>
  </property>
  <property fmtid="{D5CDD505-2E9C-101B-9397-08002B2CF9AE}" pid="6" name="AuthorIds_UIVersion_5632">
    <vt:lpwstr>16</vt:lpwstr>
  </property>
  <property fmtid="{D5CDD505-2E9C-101B-9397-08002B2CF9AE}" pid="7" name="AuthorIds_UIVersion_6144">
    <vt:lpwstr>16</vt:lpwstr>
  </property>
  <property fmtid="{D5CDD505-2E9C-101B-9397-08002B2CF9AE}" pid="8" name="AuthorIds_UIVersion_8704">
    <vt:lpwstr>16</vt:lpwstr>
  </property>
</Properties>
</file>