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18" r:id="rId2"/>
    <p:sldId id="3229" r:id="rId3"/>
    <p:sldId id="3228" r:id="rId4"/>
    <p:sldId id="3230" r:id="rId5"/>
    <p:sldId id="3227" r:id="rId6"/>
    <p:sldId id="258" r:id="rId7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298"/>
    <a:srgbClr val="0C15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04D7E-2CFA-1F5E-0ED0-5113115E2E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A8AFC62-C912-B2CD-3E54-458967EBAF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BBAAF8-89C7-10B6-1798-F75CCEC9D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23D10-ABBA-43B8-9DBC-970C430CF748}" type="datetimeFigureOut">
              <a:rPr lang="uk-UA" smtClean="0"/>
              <a:t>24.10.2022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3DA1E9-5C4C-B253-C4F8-C6017046F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0FF0FC-B528-7F30-0EA6-1BE06660E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8FC5-E123-46F6-839A-E82D481A48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1476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DF1ED1-0481-A050-76B2-37003075F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D2BF87-C938-8147-EC3F-E235DD77B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3C6380-90D2-4B2D-2F26-1A500B07E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23D10-ABBA-43B8-9DBC-970C430CF748}" type="datetimeFigureOut">
              <a:rPr lang="uk-UA" smtClean="0"/>
              <a:t>24.10.2022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403B8D-B077-7864-B18B-D255867C4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92340F-6970-DA22-5C9E-7352BC596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8FC5-E123-46F6-839A-E82D481A48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43999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5622CEE-25FD-E3EF-E2DA-924B69BE8F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E1744F3-3ABD-7BCF-688F-043BD60F16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65D723-00A0-34A2-CDAF-5FE28DFCB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23D10-ABBA-43B8-9DBC-970C430CF748}" type="datetimeFigureOut">
              <a:rPr lang="uk-UA" smtClean="0"/>
              <a:t>24.10.2022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8B4540-8D2F-085C-C9A9-8091E5E61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FF0500-E63D-2BD1-C3D7-A11F45CF0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8FC5-E123-46F6-839A-E82D481A48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00204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18713C-F824-C131-B09C-EA23D05C4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A00D2B-1192-3B94-2B47-EEE6FA34B4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05810B-26AE-4569-D364-D308C02B8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23D10-ABBA-43B8-9DBC-970C430CF748}" type="datetimeFigureOut">
              <a:rPr lang="uk-UA" smtClean="0"/>
              <a:t>24.10.2022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63C748-AA4C-6114-0BCB-4BEACB615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3C74B8-D545-C288-77F1-818ACBB86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8FC5-E123-46F6-839A-E82D481A48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3061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F9D240-83A2-247D-55DC-E6EDCE1A2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75C972-1B79-81FF-E1F6-90AE4B2C89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CC988B-D825-EEFB-9581-C88D33B46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23D10-ABBA-43B8-9DBC-970C430CF748}" type="datetimeFigureOut">
              <a:rPr lang="uk-UA" smtClean="0"/>
              <a:t>24.10.2022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2E8506-736F-6300-20B4-A1A66E538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9E04A1-11E6-3157-32FD-68CAACAD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8FC5-E123-46F6-839A-E82D481A48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85061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2DE6CD-BC79-2BA3-1703-C4013C35B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AA2D3E-EF4D-C47A-F816-2521ED8165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CEE1398-AEF4-5E8E-7C3E-48A069E54B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70CA5E0-4BCB-E6B0-64EB-CC3F84320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23D10-ABBA-43B8-9DBC-970C430CF748}" type="datetimeFigureOut">
              <a:rPr lang="uk-UA" smtClean="0"/>
              <a:t>24.10.2022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A9C69E-8D38-94B3-2467-F79C06F44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ECE6FB-C0A9-5E45-1188-9E6FAE86C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8FC5-E123-46F6-839A-E82D481A48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791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AEA828-4B64-5FF1-0942-904698C90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60B4F9-F959-EEC5-ADF7-BB701C16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906143F-F5B9-00A5-EBE1-1A4F531B92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0383EBF-5E4C-371B-1875-8D8ECF8C76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59CA037-AC2C-9458-CA68-A28CF1A50A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72DC28F-0079-A918-9DBF-6079F8267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23D10-ABBA-43B8-9DBC-970C430CF748}" type="datetimeFigureOut">
              <a:rPr lang="uk-UA" smtClean="0"/>
              <a:t>24.10.2022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AF97FB1-9DBB-C670-7080-0ACFA15DA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C2A0A-91B5-ADC5-4E07-80AC141E7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8FC5-E123-46F6-839A-E82D481A48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754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87DCC-2D9D-D597-FCF3-DA5065432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D65FA95-D823-49FE-6C9A-857268C2D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23D10-ABBA-43B8-9DBC-970C430CF748}" type="datetimeFigureOut">
              <a:rPr lang="uk-UA" smtClean="0"/>
              <a:t>24.10.2022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DB5ED39-7B45-F7E2-A96F-792343E7C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813ADD0-0A85-0142-7A07-4A0983901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8FC5-E123-46F6-839A-E82D481A48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1956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7005264-9669-EC3D-F5C8-6DB020539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23D10-ABBA-43B8-9DBC-970C430CF748}" type="datetimeFigureOut">
              <a:rPr lang="uk-UA" smtClean="0"/>
              <a:t>24.10.2022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3ADA520-7FAA-315A-28D1-6FD8CFF4E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5F3C76-8ED1-6C57-18AF-E4469389A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8FC5-E123-46F6-839A-E82D481A48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31156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870811-99D7-0BFA-6804-2D20B4769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DDC77D-8A2C-D4A8-84A8-55A24AF8A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4FBAB67-4D37-7C6E-06D5-D58D1553BD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F20F50-1BE0-E097-3A22-D61B9679D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23D10-ABBA-43B8-9DBC-970C430CF748}" type="datetimeFigureOut">
              <a:rPr lang="uk-UA" smtClean="0"/>
              <a:t>24.10.2022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FB67116-FB6E-1D88-9D1A-97BCFB8AE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8A1BB7-E19C-7BB6-08AC-C972BF9FD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8FC5-E123-46F6-839A-E82D481A48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15662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D33C25-2495-8583-545E-322944138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0F53F1D-FDAE-B524-C251-AAFFD0D0CC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791A21-D692-FDFC-5D3E-C0663877E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3CB308-9D06-E748-5186-484DFFADF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23D10-ABBA-43B8-9DBC-970C430CF748}" type="datetimeFigureOut">
              <a:rPr lang="uk-UA" smtClean="0"/>
              <a:t>24.10.2022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B8F94F-EF6F-6C4B-EF80-93AEB2F84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0491CF-530A-2671-B117-E5955412B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8FC5-E123-46F6-839A-E82D481A48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34096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2260F7-CCF4-07CC-8517-338F9EA8E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CC715A8-A289-D2A9-3C4C-99778B1F2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19E383-F111-18E9-89D8-070BEBB26E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23D10-ABBA-43B8-9DBC-970C430CF748}" type="datetimeFigureOut">
              <a:rPr lang="uk-UA" smtClean="0"/>
              <a:t>24.10.2022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AED8EC-2925-1C60-7967-F0BC7BBA3C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9D4730-D3AA-4C99-A999-B01A57622E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A8FC5-E123-46F6-839A-E82D481A48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2054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3.svg"/><Relationship Id="rId18" Type="http://schemas.openxmlformats.org/officeDocument/2006/relationships/image" Target="../media/image13.png"/><Relationship Id="rId3" Type="http://schemas.openxmlformats.org/officeDocument/2006/relationships/tags" Target="../tags/tag3.xml"/><Relationship Id="rId21" Type="http://schemas.openxmlformats.org/officeDocument/2006/relationships/image" Target="../media/image21.svg"/><Relationship Id="rId7" Type="http://schemas.openxmlformats.org/officeDocument/2006/relationships/tags" Target="../tags/tag7.xml"/><Relationship Id="rId12" Type="http://schemas.openxmlformats.org/officeDocument/2006/relationships/image" Target="../media/image10.png"/><Relationship Id="rId17" Type="http://schemas.openxmlformats.org/officeDocument/2006/relationships/image" Target="../media/image17.svg"/><Relationship Id="rId2" Type="http://schemas.openxmlformats.org/officeDocument/2006/relationships/tags" Target="../tags/tag2.xml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11.svg"/><Relationship Id="rId5" Type="http://schemas.openxmlformats.org/officeDocument/2006/relationships/tags" Target="../tags/tag5.xml"/><Relationship Id="rId15" Type="http://schemas.openxmlformats.org/officeDocument/2006/relationships/image" Target="../media/image15.svg"/><Relationship Id="rId10" Type="http://schemas.openxmlformats.org/officeDocument/2006/relationships/image" Target="../media/image9.png"/><Relationship Id="rId19" Type="http://schemas.openxmlformats.org/officeDocument/2006/relationships/image" Target="../media/image19.svg"/><Relationship Id="rId4" Type="http://schemas.openxmlformats.org/officeDocument/2006/relationships/tags" Target="../tags/tag4.xml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openxmlformats.org/officeDocument/2006/relationships/image" Target="../media/image31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18.png"/><Relationship Id="rId14" Type="http://schemas.openxmlformats.org/officeDocument/2006/relationships/image" Target="../media/image3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13EB420F-B7B9-4504-A43A-5E0193447C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" b="16"/>
          <a:stretch/>
        </p:blipFill>
        <p:spPr>
          <a:xfrm>
            <a:off x="10332" y="-41"/>
            <a:ext cx="12192000" cy="6858000"/>
          </a:xfrm>
          <a:prstGeom prst="rect">
            <a:avLst/>
          </a:prstGeom>
        </p:spPr>
      </p:pic>
      <p:sp>
        <p:nvSpPr>
          <p:cNvPr id="25" name="Isosceles Triangle 34">
            <a:extLst>
              <a:ext uri="{FF2B5EF4-FFF2-40B4-BE49-F238E27FC236}">
                <a16:creationId xmlns:a16="http://schemas.microsoft.com/office/drawing/2014/main" id="{C9C89D44-F21F-4644-831D-FB36555E1C1D}"/>
              </a:ext>
            </a:extLst>
          </p:cNvPr>
          <p:cNvSpPr/>
          <p:nvPr/>
        </p:nvSpPr>
        <p:spPr>
          <a:xfrm rot="10800000">
            <a:off x="7727954" y="0"/>
            <a:ext cx="4464046" cy="5198783"/>
          </a:xfrm>
          <a:prstGeom prst="triangle">
            <a:avLst>
              <a:gd name="adj" fmla="val 0"/>
            </a:avLst>
          </a:prstGeom>
          <a:solidFill>
            <a:schemeClr val="bg1">
              <a:alpha val="57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26" name="Полилиния: фигура 25">
            <a:extLst>
              <a:ext uri="{FF2B5EF4-FFF2-40B4-BE49-F238E27FC236}">
                <a16:creationId xmlns:a16="http://schemas.microsoft.com/office/drawing/2014/main" id="{D5B6CA45-15E4-8868-A852-AE9A2966DA66}"/>
              </a:ext>
            </a:extLst>
          </p:cNvPr>
          <p:cNvSpPr/>
          <p:nvPr userDrawn="1"/>
        </p:nvSpPr>
        <p:spPr>
          <a:xfrm>
            <a:off x="10332" y="4763497"/>
            <a:ext cx="12172020" cy="2096447"/>
          </a:xfrm>
          <a:custGeom>
            <a:avLst/>
            <a:gdLst>
              <a:gd name="connsiteX0" fmla="*/ 0 w 12253300"/>
              <a:gd name="connsiteY0" fmla="*/ 0 h 2096447"/>
              <a:gd name="connsiteX1" fmla="*/ 10662099 w 12253300"/>
              <a:gd name="connsiteY1" fmla="*/ 0 h 2096447"/>
              <a:gd name="connsiteX2" fmla="*/ 10662099 w 12253300"/>
              <a:gd name="connsiteY2" fmla="*/ 32146 h 2096447"/>
              <a:gd name="connsiteX3" fmla="*/ 12253300 w 12253300"/>
              <a:gd name="connsiteY3" fmla="*/ 2096447 h 2096447"/>
              <a:gd name="connsiteX4" fmla="*/ 10417399 w 12253300"/>
              <a:gd name="connsiteY4" fmla="*/ 2096447 h 2096447"/>
              <a:gd name="connsiteX5" fmla="*/ 10417403 w 12253300"/>
              <a:gd name="connsiteY5" fmla="*/ 2096407 h 2096447"/>
              <a:gd name="connsiteX6" fmla="*/ 0 w 12253300"/>
              <a:gd name="connsiteY6" fmla="*/ 2096407 h 2096447"/>
              <a:gd name="connsiteX0" fmla="*/ 0 w 12172020"/>
              <a:gd name="connsiteY0" fmla="*/ 0 h 2096447"/>
              <a:gd name="connsiteX1" fmla="*/ 10662099 w 12172020"/>
              <a:gd name="connsiteY1" fmla="*/ 0 h 2096447"/>
              <a:gd name="connsiteX2" fmla="*/ 10662099 w 12172020"/>
              <a:gd name="connsiteY2" fmla="*/ 32146 h 2096447"/>
              <a:gd name="connsiteX3" fmla="*/ 12172020 w 12172020"/>
              <a:gd name="connsiteY3" fmla="*/ 2096447 h 2096447"/>
              <a:gd name="connsiteX4" fmla="*/ 10417399 w 12172020"/>
              <a:gd name="connsiteY4" fmla="*/ 2096447 h 2096447"/>
              <a:gd name="connsiteX5" fmla="*/ 10417403 w 12172020"/>
              <a:gd name="connsiteY5" fmla="*/ 2096407 h 2096447"/>
              <a:gd name="connsiteX6" fmla="*/ 0 w 12172020"/>
              <a:gd name="connsiteY6" fmla="*/ 2096407 h 2096447"/>
              <a:gd name="connsiteX7" fmla="*/ 0 w 12172020"/>
              <a:gd name="connsiteY7" fmla="*/ 0 h 2096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72020" h="2096447">
                <a:moveTo>
                  <a:pt x="0" y="0"/>
                </a:moveTo>
                <a:lnTo>
                  <a:pt x="10662099" y="0"/>
                </a:lnTo>
                <a:lnTo>
                  <a:pt x="10662099" y="32146"/>
                </a:lnTo>
                <a:lnTo>
                  <a:pt x="12172020" y="2096447"/>
                </a:lnTo>
                <a:lnTo>
                  <a:pt x="10417399" y="2096447"/>
                </a:lnTo>
                <a:cubicBezTo>
                  <a:pt x="10417400" y="2096434"/>
                  <a:pt x="10417402" y="2096420"/>
                  <a:pt x="10417403" y="2096407"/>
                </a:cubicBezTo>
                <a:lnTo>
                  <a:pt x="0" y="209640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04C08D87-46A6-40ED-B712-1CBAD65689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7886" t="34660" r="32053" b="65232"/>
          <a:stretch/>
        </p:blipFill>
        <p:spPr>
          <a:xfrm>
            <a:off x="7764781" y="3385266"/>
            <a:ext cx="6991" cy="6991"/>
          </a:xfrm>
          <a:custGeom>
            <a:avLst/>
            <a:gdLst>
              <a:gd name="connsiteX0" fmla="*/ 0 w 6991"/>
              <a:gd name="connsiteY0" fmla="*/ 0 h 6991"/>
              <a:gd name="connsiteX1" fmla="*/ 6991 w 6991"/>
              <a:gd name="connsiteY1" fmla="*/ 6991 h 6991"/>
              <a:gd name="connsiteX2" fmla="*/ 0 w 6991"/>
              <a:gd name="connsiteY2" fmla="*/ 6991 h 6991"/>
              <a:gd name="connsiteX3" fmla="*/ 0 w 6991"/>
              <a:gd name="connsiteY3" fmla="*/ 0 h 6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91" h="6991">
                <a:moveTo>
                  <a:pt x="0" y="0"/>
                </a:moveTo>
                <a:lnTo>
                  <a:pt x="6991" y="6991"/>
                </a:lnTo>
                <a:lnTo>
                  <a:pt x="0" y="699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DFBE4E07-5B15-475F-BD73-5A965CDE63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85320" t="65579" r="14643" b="34346"/>
          <a:stretch/>
        </p:blipFill>
        <p:spPr>
          <a:xfrm>
            <a:off x="8581029" y="3547180"/>
            <a:ext cx="3707" cy="4278"/>
          </a:xfrm>
          <a:custGeom>
            <a:avLst/>
            <a:gdLst>
              <a:gd name="connsiteX0" fmla="*/ 0 w 3707"/>
              <a:gd name="connsiteY0" fmla="*/ 0 h 4278"/>
              <a:gd name="connsiteX1" fmla="*/ 3707 w 3707"/>
              <a:gd name="connsiteY1" fmla="*/ 4278 h 4278"/>
              <a:gd name="connsiteX2" fmla="*/ 0 w 3707"/>
              <a:gd name="connsiteY2" fmla="*/ 4278 h 4278"/>
              <a:gd name="connsiteX3" fmla="*/ 0 w 3707"/>
              <a:gd name="connsiteY3" fmla="*/ 0 h 4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7" h="4278">
                <a:moveTo>
                  <a:pt x="0" y="0"/>
                </a:moveTo>
                <a:lnTo>
                  <a:pt x="3707" y="4278"/>
                </a:lnTo>
                <a:lnTo>
                  <a:pt x="0" y="4278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4" name="Прямоугольник 2">
            <a:extLst>
              <a:ext uri="{FF2B5EF4-FFF2-40B4-BE49-F238E27FC236}">
                <a16:creationId xmlns:a16="http://schemas.microsoft.com/office/drawing/2014/main" id="{F63C3C4D-9B26-7444-622B-16D64BE128F5}"/>
              </a:ext>
            </a:extLst>
          </p:cNvPr>
          <p:cNvSpPr/>
          <p:nvPr userDrawn="1"/>
        </p:nvSpPr>
        <p:spPr>
          <a:xfrm>
            <a:off x="-9988" y="3187527"/>
            <a:ext cx="9657297" cy="1964158"/>
          </a:xfrm>
          <a:custGeom>
            <a:avLst/>
            <a:gdLst>
              <a:gd name="connsiteX0" fmla="*/ 0 w 7771772"/>
              <a:gd name="connsiteY0" fmla="*/ 0 h 2058557"/>
              <a:gd name="connsiteX1" fmla="*/ 7771772 w 7771772"/>
              <a:gd name="connsiteY1" fmla="*/ 0 h 2058557"/>
              <a:gd name="connsiteX2" fmla="*/ 7771772 w 7771772"/>
              <a:gd name="connsiteY2" fmla="*/ 2058557 h 2058557"/>
              <a:gd name="connsiteX3" fmla="*/ 0 w 7771772"/>
              <a:gd name="connsiteY3" fmla="*/ 2058557 h 2058557"/>
              <a:gd name="connsiteX4" fmla="*/ 0 w 7771772"/>
              <a:gd name="connsiteY4" fmla="*/ 0 h 2058557"/>
              <a:gd name="connsiteX0" fmla="*/ 0 w 7852795"/>
              <a:gd name="connsiteY0" fmla="*/ 0 h 2058557"/>
              <a:gd name="connsiteX1" fmla="*/ 7852795 w 7852795"/>
              <a:gd name="connsiteY1" fmla="*/ 0 h 2058557"/>
              <a:gd name="connsiteX2" fmla="*/ 7771772 w 7852795"/>
              <a:gd name="connsiteY2" fmla="*/ 2058557 h 2058557"/>
              <a:gd name="connsiteX3" fmla="*/ 0 w 7852795"/>
              <a:gd name="connsiteY3" fmla="*/ 2058557 h 2058557"/>
              <a:gd name="connsiteX4" fmla="*/ 0 w 7852795"/>
              <a:gd name="connsiteY4" fmla="*/ 0 h 2058557"/>
              <a:gd name="connsiteX0" fmla="*/ 0 w 7852795"/>
              <a:gd name="connsiteY0" fmla="*/ 0 h 2082941"/>
              <a:gd name="connsiteX1" fmla="*/ 7852795 w 7852795"/>
              <a:gd name="connsiteY1" fmla="*/ 0 h 2082941"/>
              <a:gd name="connsiteX2" fmla="*/ 7814209 w 7852795"/>
              <a:gd name="connsiteY2" fmla="*/ 2082941 h 2082941"/>
              <a:gd name="connsiteX3" fmla="*/ 0 w 7852795"/>
              <a:gd name="connsiteY3" fmla="*/ 2058557 h 2082941"/>
              <a:gd name="connsiteX4" fmla="*/ 0 w 7852795"/>
              <a:gd name="connsiteY4" fmla="*/ 0 h 2082941"/>
              <a:gd name="connsiteX0" fmla="*/ 0 w 7814209"/>
              <a:gd name="connsiteY0" fmla="*/ 0 h 2082941"/>
              <a:gd name="connsiteX1" fmla="*/ 7804297 w 7814209"/>
              <a:gd name="connsiteY1" fmla="*/ 0 h 2082941"/>
              <a:gd name="connsiteX2" fmla="*/ 7814209 w 7814209"/>
              <a:gd name="connsiteY2" fmla="*/ 2082941 h 2082941"/>
              <a:gd name="connsiteX3" fmla="*/ 0 w 7814209"/>
              <a:gd name="connsiteY3" fmla="*/ 2058557 h 2082941"/>
              <a:gd name="connsiteX4" fmla="*/ 0 w 7814209"/>
              <a:gd name="connsiteY4" fmla="*/ 0 h 2082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4209" h="2082941">
                <a:moveTo>
                  <a:pt x="0" y="0"/>
                </a:moveTo>
                <a:lnTo>
                  <a:pt x="7804297" y="0"/>
                </a:lnTo>
                <a:lnTo>
                  <a:pt x="7814209" y="2082941"/>
                </a:lnTo>
                <a:lnTo>
                  <a:pt x="0" y="205855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4584"/>
              </a:gs>
              <a:gs pos="100000">
                <a:srgbClr val="005DA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" name="Прямоугольный треугольник 1">
            <a:extLst>
              <a:ext uri="{FF2B5EF4-FFF2-40B4-BE49-F238E27FC236}">
                <a16:creationId xmlns:a16="http://schemas.microsoft.com/office/drawing/2014/main" id="{C99DC8C6-523D-93DF-0240-D9403BCC2F9A}"/>
              </a:ext>
            </a:extLst>
          </p:cNvPr>
          <p:cNvSpPr/>
          <p:nvPr userDrawn="1"/>
        </p:nvSpPr>
        <p:spPr>
          <a:xfrm>
            <a:off x="9226142" y="3187527"/>
            <a:ext cx="1944292" cy="1964158"/>
          </a:xfrm>
          <a:prstGeom prst="rtTriangle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A0B2B6-8232-CDE4-0E61-89FC65C951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81700" y="3649524"/>
            <a:ext cx="799728" cy="892553"/>
          </a:xfrm>
          <a:prstGeom prst="rect">
            <a:avLst/>
          </a:prstGeom>
        </p:spPr>
      </p:pic>
      <p:sp>
        <p:nvSpPr>
          <p:cNvPr id="6" name="Параллелограмм 5">
            <a:extLst>
              <a:ext uri="{FF2B5EF4-FFF2-40B4-BE49-F238E27FC236}">
                <a16:creationId xmlns:a16="http://schemas.microsoft.com/office/drawing/2014/main" id="{126CB14B-AC50-2365-518F-F7C7FAD589FF}"/>
              </a:ext>
            </a:extLst>
          </p:cNvPr>
          <p:cNvSpPr/>
          <p:nvPr userDrawn="1"/>
        </p:nvSpPr>
        <p:spPr>
          <a:xfrm flipH="1">
            <a:off x="9261180" y="3187527"/>
            <a:ext cx="1951188" cy="1964159"/>
          </a:xfrm>
          <a:prstGeom prst="parallelogram">
            <a:avLst>
              <a:gd name="adj" fmla="val 66849"/>
            </a:avLst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8" name="Полилиния: фигура 37">
            <a:extLst>
              <a:ext uri="{FF2B5EF4-FFF2-40B4-BE49-F238E27FC236}">
                <a16:creationId xmlns:a16="http://schemas.microsoft.com/office/drawing/2014/main" id="{40389CA1-BD8D-6985-9092-2B0F78608DC9}"/>
              </a:ext>
            </a:extLst>
          </p:cNvPr>
          <p:cNvSpPr/>
          <p:nvPr/>
        </p:nvSpPr>
        <p:spPr>
          <a:xfrm rot="11501253">
            <a:off x="10137122" y="3024250"/>
            <a:ext cx="2375654" cy="2621237"/>
          </a:xfrm>
          <a:custGeom>
            <a:avLst/>
            <a:gdLst>
              <a:gd name="connsiteX0" fmla="*/ 2375654 w 2375654"/>
              <a:gd name="connsiteY0" fmla="*/ 2246266 h 2621237"/>
              <a:gd name="connsiteX1" fmla="*/ 1926612 w 2375654"/>
              <a:gd name="connsiteY1" fmla="*/ 2339154 h 2621237"/>
              <a:gd name="connsiteX2" fmla="*/ 1926609 w 2375654"/>
              <a:gd name="connsiteY2" fmla="*/ 2339154 h 2621237"/>
              <a:gd name="connsiteX3" fmla="*/ 562989 w 2375654"/>
              <a:gd name="connsiteY3" fmla="*/ 2621237 h 2621237"/>
              <a:gd name="connsiteX4" fmla="*/ 341066 w 2375654"/>
              <a:gd name="connsiteY4" fmla="*/ 1548441 h 2621237"/>
              <a:gd name="connsiteX5" fmla="*/ 315246 w 2375654"/>
              <a:gd name="connsiteY5" fmla="*/ 1523933 h 2621237"/>
              <a:gd name="connsiteX6" fmla="*/ 0 w 2375654"/>
              <a:gd name="connsiteY6" fmla="*/ 0 h 2621237"/>
              <a:gd name="connsiteX7" fmla="*/ 2250530 w 2375654"/>
              <a:gd name="connsiteY7" fmla="*/ 2136163 h 2621237"/>
              <a:gd name="connsiteX8" fmla="*/ 2375654 w 2375654"/>
              <a:gd name="connsiteY8" fmla="*/ 2246266 h 2621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75654" h="2621237">
                <a:moveTo>
                  <a:pt x="2375654" y="2246266"/>
                </a:moveTo>
                <a:lnTo>
                  <a:pt x="1926612" y="2339154"/>
                </a:lnTo>
                <a:lnTo>
                  <a:pt x="1926609" y="2339154"/>
                </a:lnTo>
                <a:lnTo>
                  <a:pt x="562989" y="2621237"/>
                </a:lnTo>
                <a:lnTo>
                  <a:pt x="341066" y="1548441"/>
                </a:lnTo>
                <a:lnTo>
                  <a:pt x="315246" y="1523933"/>
                </a:lnTo>
                <a:lnTo>
                  <a:pt x="0" y="0"/>
                </a:lnTo>
                <a:lnTo>
                  <a:pt x="2250530" y="2136163"/>
                </a:lnTo>
                <a:lnTo>
                  <a:pt x="2375654" y="2246266"/>
                </a:lnTo>
                <a:close/>
              </a:path>
            </a:pathLst>
          </a:cu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uk-UA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CDC53921-8A70-59D3-3E63-215CCB7A75CF}"/>
              </a:ext>
            </a:extLst>
          </p:cNvPr>
          <p:cNvSpPr txBox="1">
            <a:spLocks/>
          </p:cNvSpPr>
          <p:nvPr/>
        </p:nvSpPr>
        <p:spPr>
          <a:xfrm>
            <a:off x="1595221" y="3547180"/>
            <a:ext cx="93256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>
              <a:defRPr sz="52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uk-UA" sz="3600" b="1" dirty="0"/>
              <a:t>КАДРОВА ОПТИМІЗАЦІЯ  БІЗНЕСУ – ВИБІР АКТУАЛЬНОЇ  МОДЕЛІ 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247714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5D7AC8F1-7FB0-4811-DA31-57EFB1F8D8DF}"/>
              </a:ext>
            </a:extLst>
          </p:cNvPr>
          <p:cNvGrpSpPr/>
          <p:nvPr/>
        </p:nvGrpSpPr>
        <p:grpSpPr>
          <a:xfrm>
            <a:off x="-1" y="0"/>
            <a:ext cx="12192001" cy="6858000"/>
            <a:chOff x="369207" y="1483488"/>
            <a:chExt cx="11758385" cy="4650203"/>
          </a:xfrm>
        </p:grpSpPr>
        <p:pic>
          <p:nvPicPr>
            <p:cNvPr id="11" name="Рисунок 10" descr="Изображение выглядит как текст, человек, внутренний, потолок&#10;&#10;Автоматически созданное описание">
              <a:extLst>
                <a:ext uri="{FF2B5EF4-FFF2-40B4-BE49-F238E27FC236}">
                  <a16:creationId xmlns:a16="http://schemas.microsoft.com/office/drawing/2014/main" id="{3202F694-DC95-7B6C-A231-0E029DA22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 radius="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207" y="1483488"/>
              <a:ext cx="5574112" cy="4650203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текст, небо, внешний&#10;&#10;Автоматически созданное описание">
              <a:extLst>
                <a:ext uri="{FF2B5EF4-FFF2-40B4-BE49-F238E27FC236}">
                  <a16:creationId xmlns:a16="http://schemas.microsoft.com/office/drawing/2014/main" id="{EDA30447-9E4C-3193-661C-290CECB28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 radius="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2069" y="1483488"/>
              <a:ext cx="6195523" cy="4650203"/>
            </a:xfrm>
            <a:prstGeom prst="rect">
              <a:avLst/>
            </a:prstGeom>
          </p:spPr>
        </p:pic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3676FB8D-F4A8-1664-0C33-59A4064BF20C}"/>
              </a:ext>
            </a:extLst>
          </p:cNvPr>
          <p:cNvGrpSpPr/>
          <p:nvPr/>
        </p:nvGrpSpPr>
        <p:grpSpPr>
          <a:xfrm>
            <a:off x="216808" y="1331088"/>
            <a:ext cx="11746718" cy="4650203"/>
            <a:chOff x="216808" y="1331088"/>
            <a:chExt cx="11746718" cy="4650203"/>
          </a:xfrm>
        </p:grpSpPr>
        <p:pic>
          <p:nvPicPr>
            <p:cNvPr id="7" name="Рисунок 6" descr="Изображение выглядит как текст, человек, внутренний, потолок&#10;&#10;Автоматически созданное описание">
              <a:extLst>
                <a:ext uri="{FF2B5EF4-FFF2-40B4-BE49-F238E27FC236}">
                  <a16:creationId xmlns:a16="http://schemas.microsoft.com/office/drawing/2014/main" id="{82CB17F1-47A5-F6BD-7E9F-76426D1D2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808" y="1331088"/>
              <a:ext cx="5551195" cy="4650203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текст, небо, внешний&#10;&#10;Автоматически созданное описание">
              <a:extLst>
                <a:ext uri="{FF2B5EF4-FFF2-40B4-BE49-F238E27FC236}">
                  <a16:creationId xmlns:a16="http://schemas.microsoft.com/office/drawing/2014/main" id="{32DF0C60-354A-C420-F75A-DE8E921AC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8003" y="1331088"/>
              <a:ext cx="6195523" cy="46502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8908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BB75E24E-EDFA-214F-33E5-7A318CB1BCC3}"/>
              </a:ext>
            </a:extLst>
          </p:cNvPr>
          <p:cNvSpPr/>
          <p:nvPr/>
        </p:nvSpPr>
        <p:spPr>
          <a:xfrm>
            <a:off x="3628858" y="0"/>
            <a:ext cx="8221948" cy="6858000"/>
          </a:xfrm>
          <a:prstGeom prst="roundRect">
            <a:avLst>
              <a:gd name="adj" fmla="val 4806"/>
            </a:avLst>
          </a:prstGeom>
          <a:gradFill>
            <a:gsLst>
              <a:gs pos="0">
                <a:schemeClr val="bg1"/>
              </a:gs>
              <a:gs pos="100000">
                <a:srgbClr val="E4E8F6"/>
              </a:gs>
            </a:gsLst>
            <a:lin ang="2700000" scaled="0"/>
          </a:gradFill>
          <a:ln>
            <a:noFill/>
          </a:ln>
          <a:effectLst>
            <a:outerShdw blurRad="635000" dist="571500" dir="8100000" sx="90000" sy="90000" algn="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596E1C-BC18-6303-A77B-749A396678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064"/>
          <a:stretch/>
        </p:blipFill>
        <p:spPr>
          <a:xfrm>
            <a:off x="2368" y="0"/>
            <a:ext cx="84557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0D2B02-2D6B-D64D-0508-028282051AB3}"/>
              </a:ext>
            </a:extLst>
          </p:cNvPr>
          <p:cNvSpPr txBox="1"/>
          <p:nvPr/>
        </p:nvSpPr>
        <p:spPr>
          <a:xfrm>
            <a:off x="1016884" y="380453"/>
            <a:ext cx="754345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schemeClr val="tx2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 anchor="t" anchorCtr="0">
            <a:spAutoFit/>
          </a:bodyPr>
          <a:lstStyle>
            <a:defPPr>
              <a:defRPr lang="uk-UA"/>
            </a:defPPr>
            <a:lvl1pPr marL="368300" algn="ctr"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rgbClr val="00529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uk-UA" dirty="0"/>
              <a:t>ГРУПА В ПЕРШІ МІСЯЦІ ПІСЛЯ  ВТОРГНЕННЯ</a:t>
            </a:r>
            <a:endParaRPr lang="uk-UA" sz="3600" dirty="0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F8BD314D-07CD-8BD8-B7D8-673A229D7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5676" y="1799187"/>
            <a:ext cx="9900354" cy="3677417"/>
          </a:xfrm>
          <a:noFill/>
        </p:spPr>
        <p:txBody>
          <a:bodyPr wrap="square" rtlCol="0">
            <a:spAutoFit/>
          </a:bodyPr>
          <a:lstStyle/>
          <a:p>
            <a:pPr marL="0">
              <a:lnSpc>
                <a:spcPct val="110000"/>
              </a:lnSpc>
              <a:buClr>
                <a:srgbClr val="005298"/>
              </a:buClr>
            </a:pPr>
            <a:r>
              <a:rPr lang="uk-UA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більше 70 магазинів </a:t>
            </a:r>
            <a:r>
              <a:rPr lang="uk-UA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повністю або частково пошкоджені чи тимчасово втрачені, товари безкоштовно роздані громадянам та ЗСУ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10000"/>
              </a:lnSpc>
              <a:buClr>
                <a:srgbClr val="005298"/>
              </a:buClr>
            </a:pPr>
            <a:r>
              <a:rPr lang="uk-UA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руйнування складу заморожених товарів через влучання ракети в с. Квітневе (Броварський район): 12000 </a:t>
            </a:r>
            <a:r>
              <a:rPr lang="uk-UA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кв.м</a:t>
            </a:r>
            <a:r>
              <a:rPr lang="uk-UA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з 10 000 </a:t>
            </a:r>
            <a:r>
              <a:rPr lang="uk-UA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палет</a:t>
            </a:r>
            <a:r>
              <a:rPr lang="uk-UA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товарів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10000"/>
              </a:lnSpc>
              <a:buClr>
                <a:srgbClr val="005298"/>
              </a:buClr>
            </a:pPr>
            <a:r>
              <a:rPr lang="uk-UA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термінова  евакуація РЦ та втрата ланцюжків поставок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10000"/>
              </a:lnSpc>
              <a:buClr>
                <a:srgbClr val="005298"/>
              </a:buClr>
            </a:pPr>
            <a:r>
              <a:rPr lang="uk-UA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тимчасова втрата та пошкодження центрального виробництва у смт Ворзель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10000"/>
              </a:lnSpc>
              <a:buClr>
                <a:srgbClr val="005298"/>
              </a:buClr>
            </a:pPr>
            <a:r>
              <a:rPr lang="uk-UA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різке падіння продажів на 50-55 % в день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10000"/>
              </a:lnSpc>
              <a:buClr>
                <a:srgbClr val="005298"/>
              </a:buClr>
            </a:pPr>
            <a:r>
              <a:rPr lang="uk-UA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зниження </a:t>
            </a:r>
            <a:r>
              <a:rPr lang="uk-UA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маржинальності</a:t>
            </a:r>
            <a:r>
              <a:rPr lang="uk-UA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внаслідок обмеження націнки, тимчасового обмеженню продажу алкоголю та заборони некритичного імпорту, зростання обсягів соціальної групи товарів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10000"/>
              </a:lnSpc>
              <a:buClr>
                <a:srgbClr val="005298"/>
              </a:buClr>
            </a:pPr>
            <a:r>
              <a:rPr lang="uk-UA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скорочення </a:t>
            </a:r>
            <a:r>
              <a:rPr lang="uk-UA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відтермінувань</a:t>
            </a:r>
            <a:r>
              <a:rPr lang="uk-UA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оплаті постачальникам в декілька разів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ular Callout 3">
            <a:extLst>
              <a:ext uri="{FF2B5EF4-FFF2-40B4-BE49-F238E27FC236}">
                <a16:creationId xmlns:a16="http://schemas.microsoft.com/office/drawing/2014/main" id="{FDB94156-81DE-483B-606B-A85C98B9C562}"/>
              </a:ext>
            </a:extLst>
          </p:cNvPr>
          <p:cNvSpPr/>
          <p:nvPr/>
        </p:nvSpPr>
        <p:spPr>
          <a:xfrm>
            <a:off x="1335206" y="5567422"/>
            <a:ext cx="9930506" cy="816122"/>
          </a:xfrm>
          <a:prstGeom prst="wedgeRoundRectCallout">
            <a:avLst>
              <a:gd name="adj1" fmla="val 41696"/>
              <a:gd name="adj2" fmla="val -19655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1066800" dist="558800" dir="2100000" sx="94000" sy="94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252000" rIns="324000" bIns="324000" rtlCol="0" anchor="ctr"/>
          <a:lstStyle/>
          <a:p>
            <a:pPr lvl="0" algn="just">
              <a:lnSpc>
                <a:spcPct val="120000"/>
              </a:lnSpc>
            </a:pPr>
            <a:endParaRPr lang="en-IN" sz="14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A0B5F4-662E-9C98-EB7F-FAB20C1C18EC}"/>
              </a:ext>
            </a:extLst>
          </p:cNvPr>
          <p:cNvSpPr txBox="1"/>
          <p:nvPr/>
        </p:nvSpPr>
        <p:spPr>
          <a:xfrm>
            <a:off x="1404599" y="5762137"/>
            <a:ext cx="9731415" cy="373436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indent="-228600">
              <a:lnSpc>
                <a:spcPct val="110000"/>
              </a:lnSpc>
              <a:spcBef>
                <a:spcPts val="1000"/>
              </a:spcBef>
              <a:buClr>
                <a:srgbClr val="005298"/>
              </a:buClr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indent="0" algn="ctr">
              <a:buNone/>
            </a:pPr>
            <a:r>
              <a:rPr lang="uk-UA" dirty="0">
                <a:solidFill>
                  <a:srgbClr val="005298"/>
                </a:solidFill>
              </a:rPr>
              <a:t>Станом на квітень розмір нанесених збитків групі оціночна склав близько </a:t>
            </a:r>
            <a:r>
              <a:rPr lang="uk-UA" sz="1800" dirty="0">
                <a:solidFill>
                  <a:srgbClr val="005298"/>
                </a:solidFill>
              </a:rPr>
              <a:t>3 млрд. грн.</a:t>
            </a:r>
            <a:endParaRPr lang="ru-RU" dirty="0">
              <a:solidFill>
                <a:srgbClr val="0052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0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BB75E24E-EDFA-214F-33E5-7A318CB1BCC3}"/>
              </a:ext>
            </a:extLst>
          </p:cNvPr>
          <p:cNvSpPr/>
          <p:nvPr/>
        </p:nvSpPr>
        <p:spPr>
          <a:xfrm>
            <a:off x="3064827" y="0"/>
            <a:ext cx="8785979" cy="6858000"/>
          </a:xfrm>
          <a:prstGeom prst="roundRect">
            <a:avLst>
              <a:gd name="adj" fmla="val 4806"/>
            </a:avLst>
          </a:prstGeom>
          <a:gradFill>
            <a:gsLst>
              <a:gs pos="0">
                <a:schemeClr val="bg1"/>
              </a:gs>
              <a:gs pos="100000">
                <a:srgbClr val="E4E8F6"/>
              </a:gs>
            </a:gsLst>
            <a:lin ang="2700000" scaled="0"/>
          </a:gradFill>
          <a:ln>
            <a:noFill/>
          </a:ln>
          <a:effectLst>
            <a:outerShdw blurRad="635000" dist="571500" dir="8100000" sx="90000" sy="90000" algn="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596E1C-BC18-6303-A77B-749A3966785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3064"/>
          <a:stretch/>
        </p:blipFill>
        <p:spPr>
          <a:xfrm>
            <a:off x="0" y="0"/>
            <a:ext cx="84557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0D2B02-2D6B-D64D-0508-028282051AB3}"/>
              </a:ext>
            </a:extLst>
          </p:cNvPr>
          <p:cNvSpPr txBox="1"/>
          <p:nvPr/>
        </p:nvSpPr>
        <p:spPr>
          <a:xfrm>
            <a:off x="2292924" y="383775"/>
            <a:ext cx="910961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schemeClr val="tx2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 anchor="t" anchorCtr="0">
            <a:spAutoFit/>
          </a:bodyPr>
          <a:lstStyle>
            <a:defPPr>
              <a:defRPr lang="uk-UA"/>
            </a:defPPr>
            <a:lvl1pPr marL="368300" algn="ctr"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rgbClr val="00529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uk-UA" dirty="0"/>
              <a:t>ПІДТРИМКА ПРИЗУПИНЕНИХ</a:t>
            </a:r>
            <a:endParaRPr lang="uk-UA" sz="36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D714091-AFE2-F71D-0F4D-54B170B83BE8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3492241" y="3513149"/>
            <a:ext cx="6821401" cy="342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>
              <a:lnSpc>
                <a:spcPct val="110000"/>
              </a:lnSpc>
              <a:buClr>
                <a:srgbClr val="005298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lvl="1" indent="0" defTabSz="622300">
              <a:spcBef>
                <a:spcPct val="0"/>
              </a:spcBef>
              <a:spcAft>
                <a:spcPct val="15000"/>
              </a:spcAft>
              <a:buClr>
                <a:srgbClr val="005298"/>
              </a:buClr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60000" lvl="2" indent="-180000" defTabSz="895350">
              <a:buClr>
                <a:schemeClr val="tx2"/>
              </a:buClr>
              <a:buSzPct val="120000"/>
              <a:buFont typeface="Arial" panose="020B0604020202020204" pitchFamily="34" charset="0"/>
              <a:buChar char="–"/>
              <a:defRPr baseline="0"/>
            </a:lvl3pPr>
            <a:lvl4pPr marL="540000" lvl="3" indent="-180000" defTabSz="895350">
              <a:buClr>
                <a:schemeClr val="tx2"/>
              </a:buClr>
              <a:buSzPct val="120000"/>
              <a:buFont typeface="Arial" panose="020B0604020202020204" pitchFamily="34" charset="0"/>
              <a:buChar char="▫"/>
              <a:defRPr baseline="0"/>
            </a:lvl4pPr>
            <a:lvl5pPr marL="720000" lvl="4" indent="-180000" defTabSz="895350">
              <a:buClr>
                <a:schemeClr val="tx2"/>
              </a:buClr>
              <a:buSzPct val="89000"/>
              <a:buFont typeface="Arial" panose="020B0604020202020204" pitchFamily="34" charset="0"/>
              <a:buChar char="-"/>
              <a:defRPr baseline="0"/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/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/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/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/>
            </a:lvl9pPr>
          </a:lstStyle>
          <a:p>
            <a:r>
              <a:rPr lang="uk-UA" sz="1600" b="1" dirty="0"/>
              <a:t>Збережено програму ризикового страхування життя</a:t>
            </a:r>
            <a:endParaRPr lang="ru-RU" sz="16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8504B09-4282-CD24-DDE9-302FB28FF959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492242" y="1413881"/>
            <a:ext cx="6664871" cy="342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>
              <a:lnSpc>
                <a:spcPct val="110000"/>
              </a:lnSpc>
              <a:buClr>
                <a:srgbClr val="005298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lvl="1" indent="0" defTabSz="622300">
              <a:spcBef>
                <a:spcPct val="0"/>
              </a:spcBef>
              <a:spcAft>
                <a:spcPct val="15000"/>
              </a:spcAft>
              <a:buClr>
                <a:srgbClr val="005298"/>
              </a:buClr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60000" lvl="2" indent="-180000" defTabSz="895350">
              <a:buClr>
                <a:schemeClr val="tx2"/>
              </a:buClr>
              <a:buSzPct val="120000"/>
              <a:buFont typeface="Arial" panose="020B0604020202020204" pitchFamily="34" charset="0"/>
              <a:buChar char="–"/>
              <a:defRPr baseline="0"/>
            </a:lvl3pPr>
            <a:lvl4pPr marL="540000" lvl="3" indent="-180000" defTabSz="895350">
              <a:buClr>
                <a:schemeClr val="tx2"/>
              </a:buClr>
              <a:buSzPct val="120000"/>
              <a:buFont typeface="Arial" panose="020B0604020202020204" pitchFamily="34" charset="0"/>
              <a:buChar char="▫"/>
              <a:defRPr baseline="0"/>
            </a:lvl4pPr>
            <a:lvl5pPr marL="720000" lvl="4" indent="-180000" defTabSz="895350">
              <a:buClr>
                <a:schemeClr val="tx2"/>
              </a:buClr>
              <a:buSzPct val="89000"/>
              <a:buFont typeface="Arial" panose="020B0604020202020204" pitchFamily="34" charset="0"/>
              <a:buChar char="-"/>
              <a:defRPr baseline="0"/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/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/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/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/>
            </a:lvl9pPr>
          </a:lstStyle>
          <a:p>
            <a:r>
              <a:rPr lang="uk-UA" b="1" dirty="0"/>
              <a:t>Залишено на зв’язку в корпоративній мережі 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7910BAD-AE31-51F1-857A-9DD604DF551D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3492242" y="2809128"/>
            <a:ext cx="6364856" cy="612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>
              <a:lnSpc>
                <a:spcPct val="110000"/>
              </a:lnSpc>
              <a:buClr>
                <a:srgbClr val="005298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lvl="1" indent="0" defTabSz="622300">
              <a:spcBef>
                <a:spcPct val="0"/>
              </a:spcBef>
              <a:spcAft>
                <a:spcPct val="15000"/>
              </a:spcAft>
              <a:buClr>
                <a:srgbClr val="005298"/>
              </a:buClr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60000" lvl="2" indent="-180000" defTabSz="895350">
              <a:buClr>
                <a:schemeClr val="tx2"/>
              </a:buClr>
              <a:buSzPct val="120000"/>
              <a:buFont typeface="Arial" panose="020B0604020202020204" pitchFamily="34" charset="0"/>
              <a:buChar char="–"/>
              <a:defRPr baseline="0"/>
            </a:lvl3pPr>
            <a:lvl4pPr marL="540000" lvl="3" indent="-180000" defTabSz="895350">
              <a:buClr>
                <a:schemeClr val="tx2"/>
              </a:buClr>
              <a:buSzPct val="120000"/>
              <a:buFont typeface="Arial" panose="020B0604020202020204" pitchFamily="34" charset="0"/>
              <a:buChar char="▫"/>
              <a:defRPr baseline="0"/>
            </a:lvl4pPr>
            <a:lvl5pPr marL="720000" lvl="4" indent="-180000" defTabSz="895350">
              <a:buClr>
                <a:schemeClr val="tx2"/>
              </a:buClr>
              <a:buSzPct val="89000"/>
              <a:buFont typeface="Arial" panose="020B0604020202020204" pitchFamily="34" charset="0"/>
              <a:buChar char="-"/>
              <a:defRPr baseline="0"/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/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/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/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/>
            </a:lvl9pPr>
          </a:lstStyle>
          <a:p>
            <a:r>
              <a:rPr lang="uk-UA" sz="1600" b="1" dirty="0"/>
              <a:t>Залишено можливість користуватися корпоративною технікою</a:t>
            </a:r>
            <a:endParaRPr lang="ru-RU" sz="16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5215A36-3403-7310-DAEB-32C558F42541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3492241" y="2139743"/>
            <a:ext cx="6364857" cy="342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>
              <a:lnSpc>
                <a:spcPct val="110000"/>
              </a:lnSpc>
              <a:buClr>
                <a:srgbClr val="005298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lvl="1" indent="0" defTabSz="622300">
              <a:spcBef>
                <a:spcPct val="0"/>
              </a:spcBef>
              <a:spcAft>
                <a:spcPct val="15000"/>
              </a:spcAft>
              <a:buClr>
                <a:srgbClr val="005298"/>
              </a:buClr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60000" lvl="2" indent="-180000" defTabSz="895350">
              <a:buClr>
                <a:schemeClr val="tx2"/>
              </a:buClr>
              <a:buSzPct val="120000"/>
              <a:buFont typeface="Arial" panose="020B0604020202020204" pitchFamily="34" charset="0"/>
              <a:buChar char="–"/>
              <a:defRPr baseline="0"/>
            </a:lvl3pPr>
            <a:lvl4pPr marL="540000" lvl="3" indent="-180000" defTabSz="895350">
              <a:buClr>
                <a:schemeClr val="tx2"/>
              </a:buClr>
              <a:buSzPct val="120000"/>
              <a:buFont typeface="Arial" panose="020B0604020202020204" pitchFamily="34" charset="0"/>
              <a:buChar char="▫"/>
              <a:defRPr baseline="0"/>
            </a:lvl4pPr>
            <a:lvl5pPr marL="720000" lvl="4" indent="-180000" defTabSz="895350">
              <a:buClr>
                <a:schemeClr val="tx2"/>
              </a:buClr>
              <a:buSzPct val="89000"/>
              <a:buFont typeface="Arial" panose="020B0604020202020204" pitchFamily="34" charset="0"/>
              <a:buChar char="-"/>
              <a:defRPr baseline="0"/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/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/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/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/>
            </a:lvl9pPr>
          </a:lstStyle>
          <a:p>
            <a:r>
              <a:rPr lang="uk-UA" sz="1600" b="1" dirty="0"/>
              <a:t>Надано матеріальну допомогу</a:t>
            </a:r>
            <a:endParaRPr lang="ru-RU" sz="1600" b="1" dirty="0"/>
          </a:p>
        </p:txBody>
      </p:sp>
      <p:grpSp>
        <p:nvGrpSpPr>
          <p:cNvPr id="37" name="Group 88">
            <a:extLst>
              <a:ext uri="{FF2B5EF4-FFF2-40B4-BE49-F238E27FC236}">
                <a16:creationId xmlns:a16="http://schemas.microsoft.com/office/drawing/2014/main" id="{5ADC5634-B772-B0BE-6782-190C7293772B}"/>
              </a:ext>
            </a:extLst>
          </p:cNvPr>
          <p:cNvGrpSpPr/>
          <p:nvPr/>
        </p:nvGrpSpPr>
        <p:grpSpPr>
          <a:xfrm>
            <a:off x="2632364" y="1285330"/>
            <a:ext cx="587888" cy="587888"/>
            <a:chOff x="2907018" y="3583005"/>
            <a:chExt cx="1093322" cy="1093322"/>
          </a:xfrm>
        </p:grpSpPr>
        <p:sp>
          <p:nvSpPr>
            <p:cNvPr id="38" name="Oval 89">
              <a:extLst>
                <a:ext uri="{FF2B5EF4-FFF2-40B4-BE49-F238E27FC236}">
                  <a16:creationId xmlns:a16="http://schemas.microsoft.com/office/drawing/2014/main" id="{3A1FA342-6147-41E4-68A2-543CAF2265E2}"/>
                </a:ext>
              </a:extLst>
            </p:cNvPr>
            <p:cNvSpPr/>
            <p:nvPr/>
          </p:nvSpPr>
          <p:spPr>
            <a:xfrm rot="5400000">
              <a:off x="2907018" y="3583005"/>
              <a:ext cx="1093322" cy="1093322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rgbClr val="E4E8F6"/>
                </a:gs>
              </a:gsLst>
              <a:lin ang="2700000" scaled="0"/>
            </a:gradFill>
            <a:ln>
              <a:noFill/>
            </a:ln>
            <a:effectLst>
              <a:outerShdw blurRad="635000" dist="571500" dir="8100000" sx="90000" sy="90000" algn="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Oval 90">
              <a:extLst>
                <a:ext uri="{FF2B5EF4-FFF2-40B4-BE49-F238E27FC236}">
                  <a16:creationId xmlns:a16="http://schemas.microsoft.com/office/drawing/2014/main" id="{65E45EB1-CF45-AAD1-A5AE-EC6E8CB85AD4}"/>
                </a:ext>
              </a:extLst>
            </p:cNvPr>
            <p:cNvSpPr/>
            <p:nvPr/>
          </p:nvSpPr>
          <p:spPr>
            <a:xfrm rot="5400000">
              <a:off x="2907018" y="3583005"/>
              <a:ext cx="1093322" cy="1093322"/>
            </a:xfrm>
            <a:prstGeom prst="ellipse">
              <a:avLst/>
            </a:prstGeom>
            <a:gradFill>
              <a:gsLst>
                <a:gs pos="100000">
                  <a:schemeClr val="bg1"/>
                </a:gs>
                <a:gs pos="0">
                  <a:schemeClr val="bg1">
                    <a:lumMod val="65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635000" dist="444500" dir="8100000" sx="90000" sy="90000" algn="tr" rotWithShape="0">
                <a:prstClr val="black">
                  <a:alpha val="10000"/>
                </a:prstClr>
              </a:outerShdw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2" name="Group 88">
            <a:extLst>
              <a:ext uri="{FF2B5EF4-FFF2-40B4-BE49-F238E27FC236}">
                <a16:creationId xmlns:a16="http://schemas.microsoft.com/office/drawing/2014/main" id="{BDE9167D-712C-E830-8024-F3E82DA4D9A0}"/>
              </a:ext>
            </a:extLst>
          </p:cNvPr>
          <p:cNvGrpSpPr/>
          <p:nvPr/>
        </p:nvGrpSpPr>
        <p:grpSpPr>
          <a:xfrm>
            <a:off x="2632364" y="2007960"/>
            <a:ext cx="587888" cy="587888"/>
            <a:chOff x="2907018" y="3583005"/>
            <a:chExt cx="1093322" cy="1093322"/>
          </a:xfrm>
        </p:grpSpPr>
        <p:sp>
          <p:nvSpPr>
            <p:cNvPr id="83" name="Oval 89">
              <a:extLst>
                <a:ext uri="{FF2B5EF4-FFF2-40B4-BE49-F238E27FC236}">
                  <a16:creationId xmlns:a16="http://schemas.microsoft.com/office/drawing/2014/main" id="{A9FCF9A9-41D9-4E4D-BAE1-93CDA6EBF1E2}"/>
                </a:ext>
              </a:extLst>
            </p:cNvPr>
            <p:cNvSpPr/>
            <p:nvPr/>
          </p:nvSpPr>
          <p:spPr>
            <a:xfrm rot="5400000">
              <a:off x="2907018" y="3583005"/>
              <a:ext cx="1093322" cy="1093322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rgbClr val="E4E8F6"/>
                </a:gs>
              </a:gsLst>
              <a:lin ang="2700000" scaled="0"/>
            </a:gradFill>
            <a:ln>
              <a:noFill/>
            </a:ln>
            <a:effectLst>
              <a:outerShdw blurRad="635000" dist="571500" dir="8100000" sx="90000" sy="90000" algn="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Oval 90">
              <a:extLst>
                <a:ext uri="{FF2B5EF4-FFF2-40B4-BE49-F238E27FC236}">
                  <a16:creationId xmlns:a16="http://schemas.microsoft.com/office/drawing/2014/main" id="{7F8C2CD3-B2A2-0BEC-85AB-9692948EB6A2}"/>
                </a:ext>
              </a:extLst>
            </p:cNvPr>
            <p:cNvSpPr/>
            <p:nvPr/>
          </p:nvSpPr>
          <p:spPr>
            <a:xfrm rot="5400000">
              <a:off x="2907018" y="3583005"/>
              <a:ext cx="1093322" cy="1093322"/>
            </a:xfrm>
            <a:prstGeom prst="ellipse">
              <a:avLst/>
            </a:prstGeom>
            <a:gradFill>
              <a:gsLst>
                <a:gs pos="100000">
                  <a:schemeClr val="bg1"/>
                </a:gs>
                <a:gs pos="0">
                  <a:schemeClr val="bg1">
                    <a:lumMod val="65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635000" dist="444500" dir="8100000" sx="90000" sy="90000" algn="tr" rotWithShape="0">
                <a:prstClr val="black">
                  <a:alpha val="10000"/>
                </a:prstClr>
              </a:outerShdw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6" name="Group 88">
            <a:extLst>
              <a:ext uri="{FF2B5EF4-FFF2-40B4-BE49-F238E27FC236}">
                <a16:creationId xmlns:a16="http://schemas.microsoft.com/office/drawing/2014/main" id="{08FC3549-D734-1DE9-1E0A-0FC9C069C86C}"/>
              </a:ext>
            </a:extLst>
          </p:cNvPr>
          <p:cNvGrpSpPr/>
          <p:nvPr/>
        </p:nvGrpSpPr>
        <p:grpSpPr>
          <a:xfrm>
            <a:off x="2632364" y="2718817"/>
            <a:ext cx="587888" cy="587888"/>
            <a:chOff x="2907018" y="3583005"/>
            <a:chExt cx="1093322" cy="1093322"/>
          </a:xfrm>
        </p:grpSpPr>
        <p:sp>
          <p:nvSpPr>
            <p:cNvPr id="87" name="Oval 89">
              <a:extLst>
                <a:ext uri="{FF2B5EF4-FFF2-40B4-BE49-F238E27FC236}">
                  <a16:creationId xmlns:a16="http://schemas.microsoft.com/office/drawing/2014/main" id="{28C05FDF-5481-1A5E-5754-132F1CB17556}"/>
                </a:ext>
              </a:extLst>
            </p:cNvPr>
            <p:cNvSpPr/>
            <p:nvPr/>
          </p:nvSpPr>
          <p:spPr>
            <a:xfrm rot="5400000">
              <a:off x="2907018" y="3583005"/>
              <a:ext cx="1093322" cy="1093322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rgbClr val="E4E8F6"/>
                </a:gs>
              </a:gsLst>
              <a:lin ang="2700000" scaled="0"/>
            </a:gradFill>
            <a:ln>
              <a:noFill/>
            </a:ln>
            <a:effectLst>
              <a:outerShdw blurRad="635000" dist="571500" dir="8100000" sx="90000" sy="90000" algn="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Oval 90">
              <a:extLst>
                <a:ext uri="{FF2B5EF4-FFF2-40B4-BE49-F238E27FC236}">
                  <a16:creationId xmlns:a16="http://schemas.microsoft.com/office/drawing/2014/main" id="{C9B20B4F-7097-A72A-BDE7-149D0E6E3F16}"/>
                </a:ext>
              </a:extLst>
            </p:cNvPr>
            <p:cNvSpPr/>
            <p:nvPr/>
          </p:nvSpPr>
          <p:spPr>
            <a:xfrm rot="5400000">
              <a:off x="2907018" y="3583005"/>
              <a:ext cx="1093322" cy="1093322"/>
            </a:xfrm>
            <a:prstGeom prst="ellipse">
              <a:avLst/>
            </a:prstGeom>
            <a:gradFill>
              <a:gsLst>
                <a:gs pos="100000">
                  <a:schemeClr val="bg1"/>
                </a:gs>
                <a:gs pos="0">
                  <a:schemeClr val="bg1">
                    <a:lumMod val="65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635000" dist="444500" dir="8100000" sx="90000" sy="90000" algn="tr" rotWithShape="0">
                <a:prstClr val="black">
                  <a:alpha val="10000"/>
                </a:prstClr>
              </a:outerShdw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0" name="Group 88">
            <a:extLst>
              <a:ext uri="{FF2B5EF4-FFF2-40B4-BE49-F238E27FC236}">
                <a16:creationId xmlns:a16="http://schemas.microsoft.com/office/drawing/2014/main" id="{93CF4FE8-BA90-0D62-EFF3-A2B7536D7FB7}"/>
              </a:ext>
            </a:extLst>
          </p:cNvPr>
          <p:cNvGrpSpPr/>
          <p:nvPr/>
        </p:nvGrpSpPr>
        <p:grpSpPr>
          <a:xfrm>
            <a:off x="2632364" y="3429000"/>
            <a:ext cx="587888" cy="587888"/>
            <a:chOff x="2907018" y="3583005"/>
            <a:chExt cx="1093322" cy="1093322"/>
          </a:xfrm>
        </p:grpSpPr>
        <p:sp>
          <p:nvSpPr>
            <p:cNvPr id="91" name="Oval 89">
              <a:extLst>
                <a:ext uri="{FF2B5EF4-FFF2-40B4-BE49-F238E27FC236}">
                  <a16:creationId xmlns:a16="http://schemas.microsoft.com/office/drawing/2014/main" id="{E155F31B-95A9-AA0C-363C-F8DB9912E29A}"/>
                </a:ext>
              </a:extLst>
            </p:cNvPr>
            <p:cNvSpPr/>
            <p:nvPr/>
          </p:nvSpPr>
          <p:spPr>
            <a:xfrm rot="5400000">
              <a:off x="2907018" y="3583005"/>
              <a:ext cx="1093322" cy="1093322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rgbClr val="E4E8F6"/>
                </a:gs>
              </a:gsLst>
              <a:lin ang="2700000" scaled="0"/>
            </a:gradFill>
            <a:ln>
              <a:noFill/>
            </a:ln>
            <a:effectLst>
              <a:outerShdw blurRad="635000" dist="571500" dir="8100000" sx="90000" sy="90000" algn="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Oval 90">
              <a:extLst>
                <a:ext uri="{FF2B5EF4-FFF2-40B4-BE49-F238E27FC236}">
                  <a16:creationId xmlns:a16="http://schemas.microsoft.com/office/drawing/2014/main" id="{D279422B-3C83-E0BF-5CF7-D895FCC4F358}"/>
                </a:ext>
              </a:extLst>
            </p:cNvPr>
            <p:cNvSpPr/>
            <p:nvPr/>
          </p:nvSpPr>
          <p:spPr>
            <a:xfrm rot="5400000">
              <a:off x="2907018" y="3583005"/>
              <a:ext cx="1093322" cy="1093322"/>
            </a:xfrm>
            <a:prstGeom prst="ellipse">
              <a:avLst/>
            </a:prstGeom>
            <a:gradFill>
              <a:gsLst>
                <a:gs pos="100000">
                  <a:schemeClr val="bg1"/>
                </a:gs>
                <a:gs pos="0">
                  <a:schemeClr val="bg1">
                    <a:lumMod val="65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635000" dist="444500" dir="8100000" sx="90000" sy="90000" algn="tr" rotWithShape="0">
                <a:prstClr val="black">
                  <a:alpha val="10000"/>
                </a:prstClr>
              </a:outerShdw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3" name="Group 88">
            <a:extLst>
              <a:ext uri="{FF2B5EF4-FFF2-40B4-BE49-F238E27FC236}">
                <a16:creationId xmlns:a16="http://schemas.microsoft.com/office/drawing/2014/main" id="{F5FE7467-A137-1C2C-B2B2-4C476589B4D6}"/>
              </a:ext>
            </a:extLst>
          </p:cNvPr>
          <p:cNvGrpSpPr/>
          <p:nvPr/>
        </p:nvGrpSpPr>
        <p:grpSpPr>
          <a:xfrm>
            <a:off x="2632364" y="4171950"/>
            <a:ext cx="587888" cy="587888"/>
            <a:chOff x="2907018" y="3583005"/>
            <a:chExt cx="1093322" cy="1093322"/>
          </a:xfrm>
        </p:grpSpPr>
        <p:sp>
          <p:nvSpPr>
            <p:cNvPr id="94" name="Oval 89">
              <a:extLst>
                <a:ext uri="{FF2B5EF4-FFF2-40B4-BE49-F238E27FC236}">
                  <a16:creationId xmlns:a16="http://schemas.microsoft.com/office/drawing/2014/main" id="{9C73C33D-94E5-0E0C-16D9-E43A88242CA1}"/>
                </a:ext>
              </a:extLst>
            </p:cNvPr>
            <p:cNvSpPr/>
            <p:nvPr/>
          </p:nvSpPr>
          <p:spPr>
            <a:xfrm rot="5400000">
              <a:off x="2907018" y="3583005"/>
              <a:ext cx="1093322" cy="1093322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rgbClr val="E4E8F6"/>
                </a:gs>
              </a:gsLst>
              <a:lin ang="2700000" scaled="0"/>
            </a:gradFill>
            <a:ln>
              <a:noFill/>
            </a:ln>
            <a:effectLst>
              <a:outerShdw blurRad="635000" dist="571500" dir="8100000" sx="90000" sy="90000" algn="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Oval 90">
              <a:extLst>
                <a:ext uri="{FF2B5EF4-FFF2-40B4-BE49-F238E27FC236}">
                  <a16:creationId xmlns:a16="http://schemas.microsoft.com/office/drawing/2014/main" id="{B6CA299E-F93F-E639-7299-3218C9D80B85}"/>
                </a:ext>
              </a:extLst>
            </p:cNvPr>
            <p:cNvSpPr/>
            <p:nvPr/>
          </p:nvSpPr>
          <p:spPr>
            <a:xfrm rot="5400000">
              <a:off x="2907018" y="3583005"/>
              <a:ext cx="1093322" cy="1093322"/>
            </a:xfrm>
            <a:prstGeom prst="ellipse">
              <a:avLst/>
            </a:prstGeom>
            <a:gradFill>
              <a:gsLst>
                <a:gs pos="100000">
                  <a:schemeClr val="bg1"/>
                </a:gs>
                <a:gs pos="0">
                  <a:schemeClr val="bg1">
                    <a:lumMod val="65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635000" dist="444500" dir="8100000" sx="90000" sy="90000" algn="tr" rotWithShape="0">
                <a:prstClr val="black">
                  <a:alpha val="10000"/>
                </a:prstClr>
              </a:outerShdw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6" name="Group 88">
            <a:extLst>
              <a:ext uri="{FF2B5EF4-FFF2-40B4-BE49-F238E27FC236}">
                <a16:creationId xmlns:a16="http://schemas.microsoft.com/office/drawing/2014/main" id="{61312B35-1695-318D-5BC4-2D9EF68195BA}"/>
              </a:ext>
            </a:extLst>
          </p:cNvPr>
          <p:cNvGrpSpPr/>
          <p:nvPr/>
        </p:nvGrpSpPr>
        <p:grpSpPr>
          <a:xfrm>
            <a:off x="2632364" y="4882807"/>
            <a:ext cx="587888" cy="587888"/>
            <a:chOff x="2907018" y="3583005"/>
            <a:chExt cx="1093322" cy="1093322"/>
          </a:xfrm>
        </p:grpSpPr>
        <p:sp>
          <p:nvSpPr>
            <p:cNvPr id="97" name="Oval 89">
              <a:extLst>
                <a:ext uri="{FF2B5EF4-FFF2-40B4-BE49-F238E27FC236}">
                  <a16:creationId xmlns:a16="http://schemas.microsoft.com/office/drawing/2014/main" id="{B88B2C68-3B1C-3ACF-2098-59B45A1F159B}"/>
                </a:ext>
              </a:extLst>
            </p:cNvPr>
            <p:cNvSpPr/>
            <p:nvPr/>
          </p:nvSpPr>
          <p:spPr>
            <a:xfrm rot="5400000">
              <a:off x="2907018" y="3583005"/>
              <a:ext cx="1093322" cy="1093322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rgbClr val="E4E8F6"/>
                </a:gs>
              </a:gsLst>
              <a:lin ang="2700000" scaled="0"/>
            </a:gradFill>
            <a:ln>
              <a:noFill/>
            </a:ln>
            <a:effectLst>
              <a:outerShdw blurRad="635000" dist="571500" dir="8100000" sx="90000" sy="90000" algn="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Oval 90">
              <a:extLst>
                <a:ext uri="{FF2B5EF4-FFF2-40B4-BE49-F238E27FC236}">
                  <a16:creationId xmlns:a16="http://schemas.microsoft.com/office/drawing/2014/main" id="{5EE4196D-6EF6-35FC-7495-845D1F5199B7}"/>
                </a:ext>
              </a:extLst>
            </p:cNvPr>
            <p:cNvSpPr/>
            <p:nvPr/>
          </p:nvSpPr>
          <p:spPr>
            <a:xfrm rot="5400000">
              <a:off x="2907018" y="3583005"/>
              <a:ext cx="1093322" cy="1093322"/>
            </a:xfrm>
            <a:prstGeom prst="ellipse">
              <a:avLst/>
            </a:prstGeom>
            <a:gradFill>
              <a:gsLst>
                <a:gs pos="100000">
                  <a:schemeClr val="bg1"/>
                </a:gs>
                <a:gs pos="0">
                  <a:schemeClr val="bg1">
                    <a:lumMod val="65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635000" dist="444500" dir="8100000" sx="90000" sy="90000" algn="tr" rotWithShape="0">
                <a:prstClr val="black">
                  <a:alpha val="10000"/>
                </a:prstClr>
              </a:outerShdw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0" name="Group 88">
            <a:extLst>
              <a:ext uri="{FF2B5EF4-FFF2-40B4-BE49-F238E27FC236}">
                <a16:creationId xmlns:a16="http://schemas.microsoft.com/office/drawing/2014/main" id="{214561FC-B965-7EE2-40CE-2004F5EBF7B8}"/>
              </a:ext>
            </a:extLst>
          </p:cNvPr>
          <p:cNvGrpSpPr/>
          <p:nvPr/>
        </p:nvGrpSpPr>
        <p:grpSpPr>
          <a:xfrm>
            <a:off x="2632364" y="5594248"/>
            <a:ext cx="587888" cy="587888"/>
            <a:chOff x="2907018" y="3583005"/>
            <a:chExt cx="1093322" cy="1093322"/>
          </a:xfrm>
        </p:grpSpPr>
        <p:sp>
          <p:nvSpPr>
            <p:cNvPr id="111" name="Oval 89">
              <a:extLst>
                <a:ext uri="{FF2B5EF4-FFF2-40B4-BE49-F238E27FC236}">
                  <a16:creationId xmlns:a16="http://schemas.microsoft.com/office/drawing/2014/main" id="{421102CB-FFF7-B648-A93D-483B6EF24490}"/>
                </a:ext>
              </a:extLst>
            </p:cNvPr>
            <p:cNvSpPr/>
            <p:nvPr/>
          </p:nvSpPr>
          <p:spPr>
            <a:xfrm rot="5400000">
              <a:off x="2907018" y="3583005"/>
              <a:ext cx="1093322" cy="1093322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rgbClr val="E4E8F6"/>
                </a:gs>
              </a:gsLst>
              <a:lin ang="2700000" scaled="0"/>
            </a:gradFill>
            <a:ln>
              <a:noFill/>
            </a:ln>
            <a:effectLst>
              <a:outerShdw blurRad="635000" dist="571500" dir="8100000" sx="90000" sy="90000" algn="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" name="Oval 90">
              <a:extLst>
                <a:ext uri="{FF2B5EF4-FFF2-40B4-BE49-F238E27FC236}">
                  <a16:creationId xmlns:a16="http://schemas.microsoft.com/office/drawing/2014/main" id="{4074C2D9-AF08-0E1B-D514-1B7BA2D988AB}"/>
                </a:ext>
              </a:extLst>
            </p:cNvPr>
            <p:cNvSpPr/>
            <p:nvPr/>
          </p:nvSpPr>
          <p:spPr>
            <a:xfrm rot="5400000">
              <a:off x="2907018" y="3583005"/>
              <a:ext cx="1093322" cy="1093322"/>
            </a:xfrm>
            <a:prstGeom prst="ellipse">
              <a:avLst/>
            </a:prstGeom>
            <a:gradFill>
              <a:gsLst>
                <a:gs pos="100000">
                  <a:schemeClr val="bg1"/>
                </a:gs>
                <a:gs pos="0">
                  <a:schemeClr val="bg1">
                    <a:lumMod val="65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635000" dist="444500" dir="8100000" sx="90000" sy="90000" algn="tr" rotWithShape="0">
                <a:prstClr val="black">
                  <a:alpha val="10000"/>
                </a:prstClr>
              </a:outerShdw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ED263B63-E2B2-6793-9850-66DABA15240E}"/>
              </a:ext>
            </a:extLst>
          </p:cNvPr>
          <p:cNvGrpSpPr/>
          <p:nvPr/>
        </p:nvGrpSpPr>
        <p:grpSpPr>
          <a:xfrm>
            <a:off x="3492241" y="1933770"/>
            <a:ext cx="8358565" cy="698955"/>
            <a:chOff x="3161489" y="1933770"/>
            <a:chExt cx="6916823" cy="698955"/>
          </a:xfrm>
        </p:grpSpPr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7EA82F32-913D-DD23-792E-6671C61E66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61489" y="1933770"/>
              <a:ext cx="6916823" cy="0"/>
            </a:xfrm>
            <a:prstGeom prst="line">
              <a:avLst/>
            </a:prstGeom>
            <a:ln>
              <a:solidFill>
                <a:schemeClr val="accent1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Прямая соединительная линия 113">
              <a:extLst>
                <a:ext uri="{FF2B5EF4-FFF2-40B4-BE49-F238E27FC236}">
                  <a16:creationId xmlns:a16="http://schemas.microsoft.com/office/drawing/2014/main" id="{7B64BE91-A878-770C-E19F-B97058240C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61489" y="2632725"/>
              <a:ext cx="6916823" cy="0"/>
            </a:xfrm>
            <a:prstGeom prst="line">
              <a:avLst/>
            </a:prstGeom>
            <a:ln>
              <a:solidFill>
                <a:schemeClr val="accent1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C42448BF-1EC0-4606-9C93-5CC78DB207EB}"/>
              </a:ext>
            </a:extLst>
          </p:cNvPr>
          <p:cNvGrpSpPr/>
          <p:nvPr/>
        </p:nvGrpSpPr>
        <p:grpSpPr>
          <a:xfrm>
            <a:off x="3492241" y="3356144"/>
            <a:ext cx="8358565" cy="698955"/>
            <a:chOff x="3161489" y="1933770"/>
            <a:chExt cx="6916823" cy="698955"/>
          </a:xfrm>
        </p:grpSpPr>
        <p:cxnSp>
          <p:nvCxnSpPr>
            <p:cNvPr id="121" name="Прямая соединительная линия 120">
              <a:extLst>
                <a:ext uri="{FF2B5EF4-FFF2-40B4-BE49-F238E27FC236}">
                  <a16:creationId xmlns:a16="http://schemas.microsoft.com/office/drawing/2014/main" id="{ACF5ECA5-EF7A-E543-1121-9E563035D4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61489" y="1933770"/>
              <a:ext cx="6916823" cy="0"/>
            </a:xfrm>
            <a:prstGeom prst="line">
              <a:avLst/>
            </a:prstGeom>
            <a:ln>
              <a:solidFill>
                <a:schemeClr val="accent1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Прямая соединительная линия 121">
              <a:extLst>
                <a:ext uri="{FF2B5EF4-FFF2-40B4-BE49-F238E27FC236}">
                  <a16:creationId xmlns:a16="http://schemas.microsoft.com/office/drawing/2014/main" id="{19B3934A-AA8B-CB80-EFF8-1E9284F6F1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61489" y="2632725"/>
              <a:ext cx="6916823" cy="0"/>
            </a:xfrm>
            <a:prstGeom prst="line">
              <a:avLst/>
            </a:prstGeom>
            <a:ln>
              <a:solidFill>
                <a:schemeClr val="accent1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FEDBE76E-BA77-D7EB-9CA2-28F0DF156DD4}"/>
              </a:ext>
            </a:extLst>
          </p:cNvPr>
          <p:cNvGrpSpPr/>
          <p:nvPr/>
        </p:nvGrpSpPr>
        <p:grpSpPr>
          <a:xfrm>
            <a:off x="3537730" y="4820273"/>
            <a:ext cx="8313076" cy="698955"/>
            <a:chOff x="3161489" y="1933770"/>
            <a:chExt cx="6879180" cy="698955"/>
          </a:xfrm>
        </p:grpSpPr>
        <p:cxnSp>
          <p:nvCxnSpPr>
            <p:cNvPr id="124" name="Прямая соединительная линия 123">
              <a:extLst>
                <a:ext uri="{FF2B5EF4-FFF2-40B4-BE49-F238E27FC236}">
                  <a16:creationId xmlns:a16="http://schemas.microsoft.com/office/drawing/2014/main" id="{499F70B3-F320-9EB8-230F-2C59CF8CAD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61489" y="1933770"/>
              <a:ext cx="6879180" cy="0"/>
            </a:xfrm>
            <a:prstGeom prst="line">
              <a:avLst/>
            </a:prstGeom>
            <a:ln>
              <a:solidFill>
                <a:schemeClr val="accent1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Прямая соединительная линия 124">
              <a:extLst>
                <a:ext uri="{FF2B5EF4-FFF2-40B4-BE49-F238E27FC236}">
                  <a16:creationId xmlns:a16="http://schemas.microsoft.com/office/drawing/2014/main" id="{B0E2D7FF-5410-0929-85DA-ADE69A58AE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61489" y="2632725"/>
              <a:ext cx="6879180" cy="0"/>
            </a:xfrm>
            <a:prstGeom prst="line">
              <a:avLst/>
            </a:prstGeom>
            <a:ln>
              <a:solidFill>
                <a:schemeClr val="accent1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6" name="TextBox 125">
            <a:extLst>
              <a:ext uri="{FF2B5EF4-FFF2-40B4-BE49-F238E27FC236}">
                <a16:creationId xmlns:a16="http://schemas.microsoft.com/office/drawing/2014/main" id="{2568A7EE-2BCC-626C-7998-A569762AE067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3499223" y="4278322"/>
            <a:ext cx="7268266" cy="342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>
              <a:lnSpc>
                <a:spcPct val="110000"/>
              </a:lnSpc>
              <a:buClr>
                <a:srgbClr val="005298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lvl="1" indent="0" defTabSz="622300">
              <a:spcBef>
                <a:spcPct val="0"/>
              </a:spcBef>
              <a:spcAft>
                <a:spcPct val="15000"/>
              </a:spcAft>
              <a:buClr>
                <a:srgbClr val="005298"/>
              </a:buClr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60000" lvl="2" indent="-180000" defTabSz="895350">
              <a:buClr>
                <a:schemeClr val="tx2"/>
              </a:buClr>
              <a:buSzPct val="120000"/>
              <a:buFont typeface="Arial" panose="020B0604020202020204" pitchFamily="34" charset="0"/>
              <a:buChar char="–"/>
              <a:defRPr baseline="0"/>
            </a:lvl3pPr>
            <a:lvl4pPr marL="540000" lvl="3" indent="-180000" defTabSz="895350">
              <a:buClr>
                <a:schemeClr val="tx2"/>
              </a:buClr>
              <a:buSzPct val="120000"/>
              <a:buFont typeface="Arial" panose="020B0604020202020204" pitchFamily="34" charset="0"/>
              <a:buChar char="▫"/>
              <a:defRPr baseline="0"/>
            </a:lvl4pPr>
            <a:lvl5pPr marL="720000" lvl="4" indent="-180000" defTabSz="895350">
              <a:buClr>
                <a:schemeClr val="tx2"/>
              </a:buClr>
              <a:buSzPct val="89000"/>
              <a:buFont typeface="Arial" panose="020B0604020202020204" pitchFamily="34" charset="0"/>
              <a:buChar char="-"/>
              <a:defRPr baseline="0"/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/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/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/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/>
            </a:lvl9pPr>
          </a:lstStyle>
          <a:p>
            <a:pPr lvl="0"/>
            <a:r>
              <a:rPr lang="uk-UA" sz="1600" b="1" dirty="0"/>
              <a:t>Надана пріоритетність в поверненні до роботи, в заміщенні вакансій</a:t>
            </a:r>
            <a:endParaRPr lang="ru-RU" sz="1600" b="1" dirty="0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198D7C46-78A2-B4AB-2CC9-9491B2EDC60B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3499223" y="5009228"/>
            <a:ext cx="7268266" cy="342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lvl="0">
              <a:lnSpc>
                <a:spcPct val="110000"/>
              </a:lnSpc>
              <a:buClr>
                <a:srgbClr val="005298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lvl="1" indent="0" defTabSz="622300">
              <a:spcBef>
                <a:spcPct val="0"/>
              </a:spcBef>
              <a:spcAft>
                <a:spcPct val="15000"/>
              </a:spcAft>
              <a:buClr>
                <a:srgbClr val="005298"/>
              </a:buClr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60000" lvl="2" indent="-180000" defTabSz="895350">
              <a:buClr>
                <a:schemeClr val="tx2"/>
              </a:buClr>
              <a:buSzPct val="120000"/>
              <a:buFont typeface="Arial" panose="020B0604020202020204" pitchFamily="34" charset="0"/>
              <a:buChar char="–"/>
              <a:defRPr baseline="0"/>
            </a:lvl3pPr>
            <a:lvl4pPr marL="540000" lvl="3" indent="-180000" defTabSz="895350">
              <a:buClr>
                <a:schemeClr val="tx2"/>
              </a:buClr>
              <a:buSzPct val="120000"/>
              <a:buFont typeface="Arial" panose="020B0604020202020204" pitchFamily="34" charset="0"/>
              <a:buChar char="▫"/>
              <a:defRPr baseline="0"/>
            </a:lvl4pPr>
            <a:lvl5pPr marL="720000" lvl="4" indent="-180000" defTabSz="895350">
              <a:buClr>
                <a:schemeClr val="tx2"/>
              </a:buClr>
              <a:buSzPct val="89000"/>
              <a:buFont typeface="Arial" panose="020B0604020202020204" pitchFamily="34" charset="0"/>
              <a:buChar char="-"/>
              <a:defRPr baseline="0"/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/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/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/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/>
            </a:lvl9pPr>
          </a:lstStyle>
          <a:p>
            <a:r>
              <a:rPr lang="ru-RU" b="1" dirty="0"/>
              <a:t>Д</a:t>
            </a:r>
            <a:r>
              <a:rPr lang="uk-UA" b="1" dirty="0" err="1"/>
              <a:t>опомога</a:t>
            </a:r>
            <a:r>
              <a:rPr lang="uk-UA" b="1" dirty="0"/>
              <a:t> по пошуку вакансій в групі</a:t>
            </a:r>
            <a:endParaRPr lang="ru-RU" b="1" dirty="0"/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C4E7B9C2-E14C-FCA6-759A-CA45233E40C0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3499222" y="5660056"/>
            <a:ext cx="6481357" cy="612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lvl="0">
              <a:lnSpc>
                <a:spcPct val="110000"/>
              </a:lnSpc>
              <a:buClr>
                <a:srgbClr val="005298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lvl="1" indent="0" defTabSz="622300">
              <a:spcBef>
                <a:spcPct val="0"/>
              </a:spcBef>
              <a:spcAft>
                <a:spcPct val="15000"/>
              </a:spcAft>
              <a:buClr>
                <a:srgbClr val="005298"/>
              </a:buClr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60000" lvl="2" indent="-180000" defTabSz="895350">
              <a:buClr>
                <a:schemeClr val="tx2"/>
              </a:buClr>
              <a:buSzPct val="120000"/>
              <a:buFont typeface="Arial" panose="020B0604020202020204" pitchFamily="34" charset="0"/>
              <a:buChar char="–"/>
              <a:defRPr baseline="0"/>
            </a:lvl3pPr>
            <a:lvl4pPr marL="540000" lvl="3" indent="-180000" defTabSz="895350">
              <a:buClr>
                <a:schemeClr val="tx2"/>
              </a:buClr>
              <a:buSzPct val="120000"/>
              <a:buFont typeface="Arial" panose="020B0604020202020204" pitchFamily="34" charset="0"/>
              <a:buChar char="▫"/>
              <a:defRPr baseline="0"/>
            </a:lvl4pPr>
            <a:lvl5pPr marL="720000" lvl="4" indent="-180000" defTabSz="895350">
              <a:buClr>
                <a:schemeClr val="tx2"/>
              </a:buClr>
              <a:buSzPct val="89000"/>
              <a:buFont typeface="Arial" panose="020B0604020202020204" pitchFamily="34" charset="0"/>
              <a:buChar char="-"/>
              <a:defRPr baseline="0"/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/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/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/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/>
            </a:lvl9pPr>
          </a:lstStyle>
          <a:p>
            <a:r>
              <a:rPr lang="uk-UA" b="1" dirty="0"/>
              <a:t>Проведення </a:t>
            </a:r>
            <a:r>
              <a:rPr lang="uk-UA" b="1" dirty="0" err="1"/>
              <a:t>етерів</a:t>
            </a:r>
            <a:r>
              <a:rPr lang="uk-UA" b="1" dirty="0"/>
              <a:t> з психологічної підтримки, надання доступу до сервісів групи  </a:t>
            </a:r>
            <a:endParaRPr lang="ru-RU" b="1" dirty="0"/>
          </a:p>
        </p:txBody>
      </p:sp>
      <p:pic>
        <p:nvPicPr>
          <p:cNvPr id="135" name="Рисунок 134">
            <a:extLst>
              <a:ext uri="{FF2B5EF4-FFF2-40B4-BE49-F238E27FC236}">
                <a16:creationId xmlns:a16="http://schemas.microsoft.com/office/drawing/2014/main" id="{5AAFBC89-759A-AF08-6E3D-E0C53C1C43F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745105" y="2836492"/>
            <a:ext cx="347714" cy="347714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7AB4DDF2-F208-6E7A-328E-391295D8C0C0}"/>
              </a:ext>
            </a:extLst>
          </p:cNvPr>
          <p:cNvGrpSpPr/>
          <p:nvPr/>
        </p:nvGrpSpPr>
        <p:grpSpPr>
          <a:xfrm>
            <a:off x="2814392" y="5074952"/>
            <a:ext cx="234445" cy="203598"/>
            <a:chOff x="3530337" y="5876205"/>
            <a:chExt cx="280967" cy="244000"/>
          </a:xfrm>
        </p:grpSpPr>
        <p:sp>
          <p:nvSpPr>
            <p:cNvPr id="139" name="Круг: прозрачная заливка 138">
              <a:extLst>
                <a:ext uri="{FF2B5EF4-FFF2-40B4-BE49-F238E27FC236}">
                  <a16:creationId xmlns:a16="http://schemas.microsoft.com/office/drawing/2014/main" id="{E2C81452-9B2C-3AA6-34F5-37003AFA9002}"/>
                </a:ext>
              </a:extLst>
            </p:cNvPr>
            <p:cNvSpPr/>
            <p:nvPr/>
          </p:nvSpPr>
          <p:spPr>
            <a:xfrm>
              <a:off x="3530337" y="5876205"/>
              <a:ext cx="231225" cy="231225"/>
            </a:xfrm>
            <a:prstGeom prst="donut">
              <a:avLst>
                <a:gd name="adj" fmla="val 22072"/>
              </a:avLst>
            </a:prstGeom>
            <a:solidFill>
              <a:srgbClr val="005C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140" name="Прямоугольник: скругленные углы 139">
              <a:extLst>
                <a:ext uri="{FF2B5EF4-FFF2-40B4-BE49-F238E27FC236}">
                  <a16:creationId xmlns:a16="http://schemas.microsoft.com/office/drawing/2014/main" id="{AEF66DA4-3287-8DBB-5E39-5C97C6E117B8}"/>
                </a:ext>
              </a:extLst>
            </p:cNvPr>
            <p:cNvSpPr/>
            <p:nvPr/>
          </p:nvSpPr>
          <p:spPr>
            <a:xfrm rot="2646774">
              <a:off x="3678908" y="6071231"/>
              <a:ext cx="132396" cy="48974"/>
            </a:xfrm>
            <a:prstGeom prst="roundRect">
              <a:avLst/>
            </a:prstGeom>
            <a:solidFill>
              <a:srgbClr val="005C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028FBFAB-B4E2-752D-F326-AC199D6523D0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2775958" y="3600849"/>
            <a:ext cx="300699" cy="300699"/>
          </a:xfrm>
          <a:prstGeom prst="rect">
            <a:avLst/>
          </a:prstGeom>
        </p:spPr>
      </p:pic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E17EED3E-E4CB-6FAF-6369-438EBEDD0B53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2788972" y="2167367"/>
            <a:ext cx="287685" cy="287685"/>
          </a:xfrm>
          <a:prstGeom prst="rect">
            <a:avLst/>
          </a:prstGeom>
        </p:spPr>
      </p:pic>
      <p:pic>
        <p:nvPicPr>
          <p:cNvPr id="149" name="Рисунок 148">
            <a:extLst>
              <a:ext uri="{FF2B5EF4-FFF2-40B4-BE49-F238E27FC236}">
                <a16:creationId xmlns:a16="http://schemas.microsoft.com/office/drawing/2014/main" id="{1970DDF5-94E0-1C63-1517-809C351E5A5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2776356" y="4365380"/>
            <a:ext cx="288471" cy="223888"/>
          </a:xfrm>
          <a:prstGeom prst="rect">
            <a:avLst/>
          </a:prstGeom>
        </p:spPr>
      </p:pic>
      <p:pic>
        <p:nvPicPr>
          <p:cNvPr id="159" name="Рисунок 158">
            <a:extLst>
              <a:ext uri="{FF2B5EF4-FFF2-40B4-BE49-F238E27FC236}">
                <a16:creationId xmlns:a16="http://schemas.microsoft.com/office/drawing/2014/main" id="{1536FE32-1813-26BA-10AA-12E43E13DC90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2739390" y="5711168"/>
            <a:ext cx="361049" cy="361049"/>
          </a:xfrm>
          <a:prstGeom prst="rect">
            <a:avLst/>
          </a:prstGeom>
        </p:spPr>
      </p:pic>
      <p:pic>
        <p:nvPicPr>
          <p:cNvPr id="161" name="Рисунок 160">
            <a:extLst>
              <a:ext uri="{FF2B5EF4-FFF2-40B4-BE49-F238E27FC236}">
                <a16:creationId xmlns:a16="http://schemas.microsoft.com/office/drawing/2014/main" id="{B1248133-A435-4A08-8D15-2AF302599ADC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2778780" y="1469979"/>
            <a:ext cx="286047" cy="28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88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Прямоугольник: скругленные углы 128">
            <a:extLst>
              <a:ext uri="{FF2B5EF4-FFF2-40B4-BE49-F238E27FC236}">
                <a16:creationId xmlns:a16="http://schemas.microsoft.com/office/drawing/2014/main" id="{07D57621-2D45-5E97-C0E8-B34CD2EB6ED8}"/>
              </a:ext>
            </a:extLst>
          </p:cNvPr>
          <p:cNvSpPr/>
          <p:nvPr/>
        </p:nvSpPr>
        <p:spPr>
          <a:xfrm>
            <a:off x="3628858" y="0"/>
            <a:ext cx="8293066" cy="6858000"/>
          </a:xfrm>
          <a:prstGeom prst="roundRect">
            <a:avLst>
              <a:gd name="adj" fmla="val 4806"/>
            </a:avLst>
          </a:prstGeom>
          <a:gradFill>
            <a:gsLst>
              <a:gs pos="0">
                <a:schemeClr val="bg1"/>
              </a:gs>
              <a:gs pos="100000">
                <a:srgbClr val="E4E8F6"/>
              </a:gs>
            </a:gsLst>
            <a:lin ang="2700000" scaled="0"/>
          </a:gradFill>
          <a:ln>
            <a:noFill/>
          </a:ln>
          <a:effectLst>
            <a:outerShdw blurRad="635000" dist="571500" dir="8100000" sx="90000" sy="90000" algn="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056201AB-68CE-7903-DC7C-8BB97DA0D6B9}"/>
              </a:ext>
            </a:extLst>
          </p:cNvPr>
          <p:cNvGrpSpPr/>
          <p:nvPr/>
        </p:nvGrpSpPr>
        <p:grpSpPr>
          <a:xfrm>
            <a:off x="9540601" y="1996886"/>
            <a:ext cx="1918243" cy="3033123"/>
            <a:chOff x="1440439" y="3041497"/>
            <a:chExt cx="1918243" cy="3033123"/>
          </a:xfrm>
        </p:grpSpPr>
        <p:sp>
          <p:nvSpPr>
            <p:cNvPr id="42" name="Rectangular Callout 3">
              <a:extLst>
                <a:ext uri="{FF2B5EF4-FFF2-40B4-BE49-F238E27FC236}">
                  <a16:creationId xmlns:a16="http://schemas.microsoft.com/office/drawing/2014/main" id="{9898D9BC-2261-0234-C06A-DEE8197BD52A}"/>
                </a:ext>
              </a:extLst>
            </p:cNvPr>
            <p:cNvSpPr/>
            <p:nvPr/>
          </p:nvSpPr>
          <p:spPr>
            <a:xfrm>
              <a:off x="1650124" y="3417694"/>
              <a:ext cx="1708558" cy="2646775"/>
            </a:xfrm>
            <a:prstGeom prst="wedgeRoundRectCallout">
              <a:avLst>
                <a:gd name="adj1" fmla="val 41696"/>
                <a:gd name="adj2" fmla="val -19655"/>
                <a:gd name="adj3" fmla="val 16667"/>
              </a:avLst>
            </a:prstGeom>
            <a:solidFill>
              <a:schemeClr val="bg1"/>
            </a:solidFill>
            <a:ln>
              <a:noFill/>
            </a:ln>
            <a:effectLst>
              <a:outerShdw blurRad="1066800" dist="558800" dir="2100000" sx="94000" sy="94000" algn="tl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4000" tIns="252000" rIns="324000" bIns="324000" rtlCol="0" anchor="ctr"/>
            <a:lstStyle/>
            <a:p>
              <a:pPr lvl="0" algn="just">
                <a:lnSpc>
                  <a:spcPct val="120000"/>
                </a:lnSpc>
              </a:pPr>
              <a:endParaRPr lang="en-IN" sz="1400" dirty="0">
                <a:solidFill>
                  <a:schemeClr val="bg1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EC93584-1D51-C645-BC91-CEF466B40598}"/>
                </a:ext>
              </a:extLst>
            </p:cNvPr>
            <p:cNvSpPr txBox="1"/>
            <p:nvPr/>
          </p:nvSpPr>
          <p:spPr>
            <a:xfrm>
              <a:off x="1803530" y="4258738"/>
              <a:ext cx="148138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uk-UA"/>
              </a:defPPr>
              <a:lvl1pPr>
                <a:buClr>
                  <a:srgbClr val="005298"/>
                </a:buClr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0" lvl="1" indent="0" defTabSz="622300">
                <a:spcBef>
                  <a:spcPct val="0"/>
                </a:spcBef>
                <a:spcAft>
                  <a:spcPct val="15000"/>
                </a:spcAft>
                <a:buClr>
                  <a:srgbClr val="005298"/>
                </a:buClr>
                <a:buNone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</a:lstStyle>
            <a:p>
              <a:pPr lvl="0"/>
              <a:r>
                <a:rPr lang="uk-UA" sz="1400" b="1" dirty="0"/>
                <a:t>Регулярні </a:t>
              </a:r>
              <a:r>
                <a:rPr lang="uk-UA" sz="1400" b="1" dirty="0" err="1"/>
                <a:t>етери</a:t>
              </a:r>
              <a:r>
                <a:rPr lang="uk-UA" sz="1400" b="1" dirty="0"/>
                <a:t> на </a:t>
              </a:r>
            </a:p>
            <a:p>
              <a:pPr lvl="0"/>
              <a:r>
                <a:rPr lang="uk-UA" sz="1400" b="1" dirty="0"/>
                <a:t>хвилюючі теми, ментальна </a:t>
              </a:r>
              <a:r>
                <a:rPr lang="uk-UA" sz="1400" b="1" dirty="0" smtClean="0"/>
                <a:t>підтримка, зустрічі  з  психологами</a:t>
              </a:r>
              <a:endParaRPr lang="ru-RU" sz="1400" b="1" dirty="0"/>
            </a:p>
          </p:txBody>
        </p:sp>
        <p:grpSp>
          <p:nvGrpSpPr>
            <p:cNvPr id="45" name="Group 88">
              <a:extLst>
                <a:ext uri="{FF2B5EF4-FFF2-40B4-BE49-F238E27FC236}">
                  <a16:creationId xmlns:a16="http://schemas.microsoft.com/office/drawing/2014/main" id="{CA4959B9-8810-CB3C-C78D-30435FEEE5A4}"/>
                </a:ext>
              </a:extLst>
            </p:cNvPr>
            <p:cNvGrpSpPr/>
            <p:nvPr/>
          </p:nvGrpSpPr>
          <p:grpSpPr>
            <a:xfrm>
              <a:off x="1440439" y="3041497"/>
              <a:ext cx="893815" cy="893815"/>
              <a:chOff x="2907018" y="3583005"/>
              <a:chExt cx="1093322" cy="1093323"/>
            </a:xfrm>
          </p:grpSpPr>
          <p:sp>
            <p:nvSpPr>
              <p:cNvPr id="47" name="Oval 89">
                <a:extLst>
                  <a:ext uri="{FF2B5EF4-FFF2-40B4-BE49-F238E27FC236}">
                    <a16:creationId xmlns:a16="http://schemas.microsoft.com/office/drawing/2014/main" id="{806B4BD7-7BE9-4DF3-625F-FE9585904AD5}"/>
                  </a:ext>
                </a:extLst>
              </p:cNvPr>
              <p:cNvSpPr/>
              <p:nvPr/>
            </p:nvSpPr>
            <p:spPr>
              <a:xfrm rot="5400000">
                <a:off x="2907018" y="3583005"/>
                <a:ext cx="1093322" cy="1093322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rgbClr val="E4E8F6"/>
                  </a:gs>
                </a:gsLst>
                <a:lin ang="2700000" scaled="0"/>
              </a:gradFill>
              <a:ln>
                <a:noFill/>
              </a:ln>
              <a:effectLst>
                <a:outerShdw blurRad="635000" dist="571500" dir="8100000" sx="90000" sy="90000" algn="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8" name="Oval 90">
                <a:extLst>
                  <a:ext uri="{FF2B5EF4-FFF2-40B4-BE49-F238E27FC236}">
                    <a16:creationId xmlns:a16="http://schemas.microsoft.com/office/drawing/2014/main" id="{EA7139F5-2EBB-DF27-CC8B-1F85CC49ABC7}"/>
                  </a:ext>
                </a:extLst>
              </p:cNvPr>
              <p:cNvSpPr/>
              <p:nvPr/>
            </p:nvSpPr>
            <p:spPr>
              <a:xfrm rot="5400000">
                <a:off x="2907018" y="3583005"/>
                <a:ext cx="1093322" cy="1093322"/>
              </a:xfrm>
              <a:prstGeom prst="ellipse">
                <a:avLst/>
              </a:prstGeom>
              <a:gradFill>
                <a:gsLst>
                  <a:gs pos="100000">
                    <a:schemeClr val="bg1"/>
                  </a:gs>
                  <a:gs pos="0">
                    <a:schemeClr val="bg1">
                      <a:lumMod val="6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635000" dist="444500" dir="8100000" sx="90000" sy="90000" algn="tr" rotWithShape="0">
                  <a:prstClr val="black">
                    <a:alpha val="10000"/>
                  </a:prstClr>
                </a:outerShdw>
                <a:softEdge rad="508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</p:grpSp>
      </p:grpSp>
      <p:sp>
        <p:nvSpPr>
          <p:cNvPr id="34" name="Rectangular Callout 3">
            <a:extLst>
              <a:ext uri="{FF2B5EF4-FFF2-40B4-BE49-F238E27FC236}">
                <a16:creationId xmlns:a16="http://schemas.microsoft.com/office/drawing/2014/main" id="{DCD0C984-6279-564D-B3E8-E5647824A4BE}"/>
              </a:ext>
            </a:extLst>
          </p:cNvPr>
          <p:cNvSpPr/>
          <p:nvPr/>
        </p:nvSpPr>
        <p:spPr>
          <a:xfrm>
            <a:off x="8060643" y="3417694"/>
            <a:ext cx="1708558" cy="2646775"/>
          </a:xfrm>
          <a:prstGeom prst="wedgeRoundRectCallout">
            <a:avLst>
              <a:gd name="adj1" fmla="val 41696"/>
              <a:gd name="adj2" fmla="val -19655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1066800" dist="558800" dir="2100000" sx="94000" sy="94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252000" rIns="324000" bIns="324000" rtlCol="0" anchor="ctr"/>
          <a:lstStyle/>
          <a:p>
            <a:pPr lvl="0" algn="just">
              <a:lnSpc>
                <a:spcPct val="120000"/>
              </a:lnSpc>
            </a:pPr>
            <a:endParaRPr lang="en-IN" sz="1400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5A3B239-8ADD-61D5-E4A4-34E8685E0039}"/>
              </a:ext>
            </a:extLst>
          </p:cNvPr>
          <p:cNvSpPr txBox="1"/>
          <p:nvPr/>
        </p:nvSpPr>
        <p:spPr>
          <a:xfrm>
            <a:off x="8060644" y="4410406"/>
            <a:ext cx="17197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lvl="0">
              <a:buClr>
                <a:srgbClr val="005298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lvl="1" indent="0" defTabSz="622300">
              <a:spcBef>
                <a:spcPct val="0"/>
              </a:spcBef>
              <a:spcAft>
                <a:spcPct val="15000"/>
              </a:spcAft>
              <a:buClr>
                <a:srgbClr val="005298"/>
              </a:buClr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r>
              <a:rPr lang="uk-UA" b="1" dirty="0"/>
              <a:t>Консьєрж </a:t>
            </a:r>
            <a:r>
              <a:rPr lang="uk-UA" b="1" dirty="0" smtClean="0"/>
              <a:t>–сервіс,  </a:t>
            </a:r>
            <a:r>
              <a:rPr lang="uk-UA" b="1" dirty="0"/>
              <a:t>ціль  якого  – полегшення  життя  </a:t>
            </a:r>
            <a:r>
              <a:rPr lang="uk-UA" b="1" dirty="0" err="1" smtClean="0"/>
              <a:t>Перевершників</a:t>
            </a:r>
            <a:endParaRPr lang="ru-RU" b="1" dirty="0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159044D4-21AA-667C-C862-7F880D91A618}"/>
              </a:ext>
            </a:extLst>
          </p:cNvPr>
          <p:cNvGrpSpPr/>
          <p:nvPr/>
        </p:nvGrpSpPr>
        <p:grpSpPr>
          <a:xfrm>
            <a:off x="6219868" y="1996886"/>
            <a:ext cx="2036356" cy="3022972"/>
            <a:chOff x="1440439" y="3041497"/>
            <a:chExt cx="2036356" cy="3022972"/>
          </a:xfrm>
        </p:grpSpPr>
        <p:sp>
          <p:nvSpPr>
            <p:cNvPr id="21" name="Rectangular Callout 3">
              <a:extLst>
                <a:ext uri="{FF2B5EF4-FFF2-40B4-BE49-F238E27FC236}">
                  <a16:creationId xmlns:a16="http://schemas.microsoft.com/office/drawing/2014/main" id="{41421A58-D3A2-25F4-44D7-BD76F16D87CC}"/>
                </a:ext>
              </a:extLst>
            </p:cNvPr>
            <p:cNvSpPr/>
            <p:nvPr/>
          </p:nvSpPr>
          <p:spPr>
            <a:xfrm>
              <a:off x="1650124" y="3417694"/>
              <a:ext cx="1708558" cy="2646775"/>
            </a:xfrm>
            <a:prstGeom prst="wedgeRoundRectCallout">
              <a:avLst>
                <a:gd name="adj1" fmla="val 41696"/>
                <a:gd name="adj2" fmla="val -19655"/>
                <a:gd name="adj3" fmla="val 16667"/>
              </a:avLst>
            </a:prstGeom>
            <a:solidFill>
              <a:schemeClr val="bg1"/>
            </a:solidFill>
            <a:ln>
              <a:noFill/>
            </a:ln>
            <a:effectLst>
              <a:outerShdw blurRad="1066800" dist="558800" dir="2100000" sx="94000" sy="94000" algn="tl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4000" tIns="252000" rIns="324000" bIns="324000" rtlCol="0" anchor="ctr"/>
            <a:lstStyle/>
            <a:p>
              <a:pPr lvl="0" algn="just">
                <a:lnSpc>
                  <a:spcPct val="120000"/>
                </a:lnSpc>
              </a:pPr>
              <a:endParaRPr lang="en-IN" sz="1400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76C1E48-41D1-D78D-04ED-B836578D074B}"/>
                </a:ext>
              </a:extLst>
            </p:cNvPr>
            <p:cNvSpPr txBox="1"/>
            <p:nvPr/>
          </p:nvSpPr>
          <p:spPr>
            <a:xfrm>
              <a:off x="1768237" y="4486412"/>
              <a:ext cx="170855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uk-UA"/>
              </a:defPPr>
              <a:lvl1pPr>
                <a:buClr>
                  <a:srgbClr val="005298"/>
                </a:buClr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0" lvl="1" indent="0" defTabSz="622300">
                <a:spcBef>
                  <a:spcPct val="0"/>
                </a:spcBef>
                <a:spcAft>
                  <a:spcPct val="15000"/>
                </a:spcAft>
                <a:buClr>
                  <a:srgbClr val="005298"/>
                </a:buClr>
                <a:buNone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</a:lstStyle>
            <a:p>
              <a:pPr lvl="0"/>
              <a:r>
                <a:rPr lang="uk-UA" sz="1400" b="1" dirty="0"/>
                <a:t>Штаб </a:t>
              </a:r>
            </a:p>
            <a:p>
              <a:pPr lvl="0"/>
              <a:r>
                <a:rPr lang="uk-UA" sz="1400" b="1" dirty="0"/>
                <a:t>підтримки </a:t>
              </a:r>
              <a:r>
                <a:rPr lang="uk-UA" sz="1400" b="1" dirty="0" err="1"/>
                <a:t>Перевершників</a:t>
              </a:r>
              <a:r>
                <a:rPr lang="uk-UA" sz="1400" b="1" dirty="0"/>
                <a:t>  </a:t>
              </a:r>
              <a:endParaRPr lang="ru-RU" sz="1400" b="1" dirty="0"/>
            </a:p>
          </p:txBody>
        </p:sp>
        <p:grpSp>
          <p:nvGrpSpPr>
            <p:cNvPr id="24" name="Group 88">
              <a:extLst>
                <a:ext uri="{FF2B5EF4-FFF2-40B4-BE49-F238E27FC236}">
                  <a16:creationId xmlns:a16="http://schemas.microsoft.com/office/drawing/2014/main" id="{C1EBBA73-B820-5ECB-D34A-4AA264A0CC7D}"/>
                </a:ext>
              </a:extLst>
            </p:cNvPr>
            <p:cNvGrpSpPr/>
            <p:nvPr/>
          </p:nvGrpSpPr>
          <p:grpSpPr>
            <a:xfrm>
              <a:off x="1440439" y="3041497"/>
              <a:ext cx="893815" cy="893815"/>
              <a:chOff x="2907018" y="3583005"/>
              <a:chExt cx="1093322" cy="1093323"/>
            </a:xfrm>
          </p:grpSpPr>
          <p:sp>
            <p:nvSpPr>
              <p:cNvPr id="26" name="Oval 89">
                <a:extLst>
                  <a:ext uri="{FF2B5EF4-FFF2-40B4-BE49-F238E27FC236}">
                    <a16:creationId xmlns:a16="http://schemas.microsoft.com/office/drawing/2014/main" id="{405BC2FE-F783-7BA4-C32E-7BA334DF3666}"/>
                  </a:ext>
                </a:extLst>
              </p:cNvPr>
              <p:cNvSpPr/>
              <p:nvPr/>
            </p:nvSpPr>
            <p:spPr>
              <a:xfrm rot="5400000">
                <a:off x="2907018" y="3583005"/>
                <a:ext cx="1093322" cy="1093322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rgbClr val="E4E8F6"/>
                  </a:gs>
                </a:gsLst>
                <a:lin ang="2700000" scaled="0"/>
              </a:gradFill>
              <a:ln>
                <a:noFill/>
              </a:ln>
              <a:effectLst>
                <a:outerShdw blurRad="635000" dist="571500" dir="8100000" sx="90000" sy="90000" algn="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2" name="Oval 90">
                <a:extLst>
                  <a:ext uri="{FF2B5EF4-FFF2-40B4-BE49-F238E27FC236}">
                    <a16:creationId xmlns:a16="http://schemas.microsoft.com/office/drawing/2014/main" id="{603E17D1-FFF2-BA82-5743-9BDB7BDC40BE}"/>
                  </a:ext>
                </a:extLst>
              </p:cNvPr>
              <p:cNvSpPr/>
              <p:nvPr/>
            </p:nvSpPr>
            <p:spPr>
              <a:xfrm rot="5400000">
                <a:off x="2907018" y="3583005"/>
                <a:ext cx="1093322" cy="1093322"/>
              </a:xfrm>
              <a:prstGeom prst="ellipse">
                <a:avLst/>
              </a:prstGeom>
              <a:gradFill>
                <a:gsLst>
                  <a:gs pos="100000">
                    <a:schemeClr val="bg1"/>
                  </a:gs>
                  <a:gs pos="0">
                    <a:schemeClr val="bg1">
                      <a:lumMod val="6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635000" dist="444500" dir="8100000" sx="90000" sy="90000" algn="tr" rotWithShape="0">
                  <a:prstClr val="black">
                    <a:alpha val="10000"/>
                  </a:prstClr>
                </a:outerShdw>
                <a:softEdge rad="508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</p:grpSp>
      </p:grpSp>
      <p:sp>
        <p:nvSpPr>
          <p:cNvPr id="13" name="Rectangular Callout 3">
            <a:extLst>
              <a:ext uri="{FF2B5EF4-FFF2-40B4-BE49-F238E27FC236}">
                <a16:creationId xmlns:a16="http://schemas.microsoft.com/office/drawing/2014/main" id="{C3E82ED7-C5E5-C5E8-2817-7125FBF32B55}"/>
              </a:ext>
            </a:extLst>
          </p:cNvPr>
          <p:cNvSpPr/>
          <p:nvPr/>
        </p:nvSpPr>
        <p:spPr>
          <a:xfrm>
            <a:off x="4739910" y="3417694"/>
            <a:ext cx="1708558" cy="2646775"/>
          </a:xfrm>
          <a:prstGeom prst="wedgeRoundRectCallout">
            <a:avLst>
              <a:gd name="adj1" fmla="val 41696"/>
              <a:gd name="adj2" fmla="val -19655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1066800" dist="558800" dir="2100000" sx="94000" sy="94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252000" rIns="324000" bIns="324000" rtlCol="0" anchor="ctr"/>
          <a:lstStyle/>
          <a:p>
            <a:pPr lvl="0" algn="just">
              <a:lnSpc>
                <a:spcPct val="120000"/>
              </a:lnSpc>
            </a:pPr>
            <a:endParaRPr lang="en-IN" sz="14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25C7E3-6BB9-0BA6-36B9-DEE181BF94CA}"/>
              </a:ext>
            </a:extLst>
          </p:cNvPr>
          <p:cNvSpPr txBox="1"/>
          <p:nvPr/>
        </p:nvSpPr>
        <p:spPr>
          <a:xfrm>
            <a:off x="5072518" y="4433304"/>
            <a:ext cx="1708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lvl="0">
              <a:buClr>
                <a:srgbClr val="005298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lvl="1" indent="0" defTabSz="622300">
              <a:spcBef>
                <a:spcPct val="0"/>
              </a:spcBef>
              <a:spcAft>
                <a:spcPct val="15000"/>
              </a:spcAft>
              <a:buClr>
                <a:srgbClr val="005298"/>
              </a:buClr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r>
              <a:rPr lang="uk-UA" b="1" dirty="0"/>
              <a:t>Щомісячні  </a:t>
            </a:r>
            <a:r>
              <a:rPr lang="uk-UA" b="1" dirty="0" err="1"/>
              <a:t>таунхоли</a:t>
            </a:r>
            <a:endParaRPr lang="ru-RU" b="1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DFDE45B-EE3C-AE6F-EAAF-1B140F5353C7}"/>
              </a:ext>
            </a:extLst>
          </p:cNvPr>
          <p:cNvGrpSpPr/>
          <p:nvPr/>
        </p:nvGrpSpPr>
        <p:grpSpPr>
          <a:xfrm>
            <a:off x="2822178" y="1996886"/>
            <a:ext cx="2066365" cy="3022972"/>
            <a:chOff x="1440439" y="3041497"/>
            <a:chExt cx="2066365" cy="3022972"/>
          </a:xfrm>
        </p:grpSpPr>
        <p:sp>
          <p:nvSpPr>
            <p:cNvPr id="5" name="Rectangular Callout 3">
              <a:extLst>
                <a:ext uri="{FF2B5EF4-FFF2-40B4-BE49-F238E27FC236}">
                  <a16:creationId xmlns:a16="http://schemas.microsoft.com/office/drawing/2014/main" id="{5D091E5F-0F96-E2DF-C1CC-1C4E9FA7E9EC}"/>
                </a:ext>
              </a:extLst>
            </p:cNvPr>
            <p:cNvSpPr/>
            <p:nvPr/>
          </p:nvSpPr>
          <p:spPr>
            <a:xfrm>
              <a:off x="1650124" y="3417694"/>
              <a:ext cx="1708558" cy="2646775"/>
            </a:xfrm>
            <a:prstGeom prst="wedgeRoundRectCallout">
              <a:avLst>
                <a:gd name="adj1" fmla="val 41696"/>
                <a:gd name="adj2" fmla="val -19655"/>
                <a:gd name="adj3" fmla="val 16667"/>
              </a:avLst>
            </a:prstGeom>
            <a:solidFill>
              <a:schemeClr val="bg1"/>
            </a:solidFill>
            <a:ln>
              <a:noFill/>
            </a:ln>
            <a:effectLst>
              <a:outerShdw blurRad="1066800" dist="558800" dir="2100000" sx="94000" sy="94000" algn="tl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4000" tIns="252000" rIns="324000" bIns="324000" rtlCol="0" anchor="ctr"/>
            <a:lstStyle/>
            <a:p>
              <a:pPr lvl="0" algn="just">
                <a:lnSpc>
                  <a:spcPct val="120000"/>
                </a:lnSpc>
              </a:pPr>
              <a:endParaRPr lang="en-IN" sz="1400" dirty="0">
                <a:solidFill>
                  <a:schemeClr val="bg1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5406DAA-F607-0255-095C-79787A38F71F}"/>
                </a:ext>
              </a:extLst>
            </p:cNvPr>
            <p:cNvSpPr txBox="1"/>
            <p:nvPr/>
          </p:nvSpPr>
          <p:spPr>
            <a:xfrm>
              <a:off x="1798246" y="4325582"/>
              <a:ext cx="170855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uk-UA"/>
              </a:defPPr>
              <a:lvl1pPr>
                <a:buClr>
                  <a:srgbClr val="005298"/>
                </a:buClr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0" lvl="1" indent="0" defTabSz="622300">
                <a:spcBef>
                  <a:spcPct val="0"/>
                </a:spcBef>
                <a:spcAft>
                  <a:spcPct val="15000"/>
                </a:spcAft>
                <a:buClr>
                  <a:srgbClr val="005298"/>
                </a:buClr>
                <a:buNone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</a:lstStyle>
            <a:p>
              <a:pPr lvl="0"/>
              <a:r>
                <a:rPr lang="uk-UA" sz="1400" b="1" dirty="0"/>
                <a:t>Регулярні інформаційні  зустрічі з керівниками</a:t>
              </a:r>
              <a:endParaRPr lang="ru-RU" sz="1400" b="1" dirty="0"/>
            </a:p>
          </p:txBody>
        </p:sp>
        <p:grpSp>
          <p:nvGrpSpPr>
            <p:cNvPr id="8" name="Group 88">
              <a:extLst>
                <a:ext uri="{FF2B5EF4-FFF2-40B4-BE49-F238E27FC236}">
                  <a16:creationId xmlns:a16="http://schemas.microsoft.com/office/drawing/2014/main" id="{E36AC733-FD00-80F9-35BF-9395EF837C5D}"/>
                </a:ext>
              </a:extLst>
            </p:cNvPr>
            <p:cNvGrpSpPr/>
            <p:nvPr/>
          </p:nvGrpSpPr>
          <p:grpSpPr>
            <a:xfrm>
              <a:off x="1440439" y="3041497"/>
              <a:ext cx="893815" cy="893815"/>
              <a:chOff x="2907018" y="3583005"/>
              <a:chExt cx="1093322" cy="1093323"/>
            </a:xfrm>
          </p:grpSpPr>
          <p:sp>
            <p:nvSpPr>
              <p:cNvPr id="10" name="Oval 89">
                <a:extLst>
                  <a:ext uri="{FF2B5EF4-FFF2-40B4-BE49-F238E27FC236}">
                    <a16:creationId xmlns:a16="http://schemas.microsoft.com/office/drawing/2014/main" id="{AA08607C-11BA-AD0E-C38E-7E4D123BE915}"/>
                  </a:ext>
                </a:extLst>
              </p:cNvPr>
              <p:cNvSpPr/>
              <p:nvPr/>
            </p:nvSpPr>
            <p:spPr>
              <a:xfrm rot="5400000">
                <a:off x="2907018" y="3583005"/>
                <a:ext cx="1093322" cy="1093322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rgbClr val="E4E8F6"/>
                  </a:gs>
                </a:gsLst>
                <a:lin ang="2700000" scaled="0"/>
              </a:gradFill>
              <a:ln>
                <a:noFill/>
              </a:ln>
              <a:effectLst>
                <a:outerShdw blurRad="635000" dist="571500" dir="8100000" sx="90000" sy="90000" algn="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11" name="Oval 90">
                <a:extLst>
                  <a:ext uri="{FF2B5EF4-FFF2-40B4-BE49-F238E27FC236}">
                    <a16:creationId xmlns:a16="http://schemas.microsoft.com/office/drawing/2014/main" id="{C67B9AB2-1CAF-E18D-18F8-FB50F9BFC58D}"/>
                  </a:ext>
                </a:extLst>
              </p:cNvPr>
              <p:cNvSpPr/>
              <p:nvPr/>
            </p:nvSpPr>
            <p:spPr>
              <a:xfrm rot="5400000">
                <a:off x="2907018" y="3583005"/>
                <a:ext cx="1093322" cy="1093322"/>
              </a:xfrm>
              <a:prstGeom prst="ellipse">
                <a:avLst/>
              </a:prstGeom>
              <a:gradFill>
                <a:gsLst>
                  <a:gs pos="100000">
                    <a:schemeClr val="bg1"/>
                  </a:gs>
                  <a:gs pos="0">
                    <a:schemeClr val="bg1">
                      <a:lumMod val="6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635000" dist="444500" dir="8100000" sx="90000" sy="90000" algn="tr" rotWithShape="0">
                  <a:prstClr val="black">
                    <a:alpha val="10000"/>
                  </a:prstClr>
                </a:outerShdw>
                <a:softEdge rad="508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</p:grp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306777-3469-8D01-8FDC-4BE9FF267C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064"/>
          <a:stretch/>
        </p:blipFill>
        <p:spPr>
          <a:xfrm>
            <a:off x="2368" y="0"/>
            <a:ext cx="845574" cy="6858000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B36610F-FE25-6B6D-31D5-6D6CCBB6F532}"/>
              </a:ext>
            </a:extLst>
          </p:cNvPr>
          <p:cNvGrpSpPr/>
          <p:nvPr/>
        </p:nvGrpSpPr>
        <p:grpSpPr>
          <a:xfrm>
            <a:off x="1105785" y="3041497"/>
            <a:ext cx="1999224" cy="3022972"/>
            <a:chOff x="1440439" y="3041497"/>
            <a:chExt cx="1999224" cy="3022972"/>
          </a:xfrm>
        </p:grpSpPr>
        <p:sp>
          <p:nvSpPr>
            <p:cNvPr id="30" name="Rectangular Callout 3">
              <a:extLst>
                <a:ext uri="{FF2B5EF4-FFF2-40B4-BE49-F238E27FC236}">
                  <a16:creationId xmlns:a16="http://schemas.microsoft.com/office/drawing/2014/main" id="{E9152A37-4CD3-296B-AD99-5D5B10D6A986}"/>
                </a:ext>
              </a:extLst>
            </p:cNvPr>
            <p:cNvSpPr/>
            <p:nvPr/>
          </p:nvSpPr>
          <p:spPr>
            <a:xfrm>
              <a:off x="1650124" y="3417694"/>
              <a:ext cx="1708558" cy="2646775"/>
            </a:xfrm>
            <a:prstGeom prst="wedgeRoundRectCallout">
              <a:avLst>
                <a:gd name="adj1" fmla="val 41696"/>
                <a:gd name="adj2" fmla="val -19655"/>
                <a:gd name="adj3" fmla="val 16667"/>
              </a:avLst>
            </a:prstGeom>
            <a:solidFill>
              <a:schemeClr val="bg1"/>
            </a:solidFill>
            <a:ln>
              <a:noFill/>
            </a:ln>
            <a:effectLst>
              <a:outerShdw blurRad="1066800" dist="558800" dir="2100000" sx="94000" sy="94000" algn="tl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4000" tIns="252000" rIns="324000" bIns="324000" rtlCol="0" anchor="ctr"/>
            <a:lstStyle/>
            <a:p>
              <a:pPr lvl="0" algn="just">
                <a:lnSpc>
                  <a:spcPct val="120000"/>
                </a:lnSpc>
              </a:pPr>
              <a:endParaRPr lang="en-IN" sz="1400" dirty="0">
                <a:solidFill>
                  <a:schemeClr val="bg1"/>
                </a:solidFill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B4C25F1-6942-4354-4D95-7ED052CD4228}"/>
                </a:ext>
              </a:extLst>
            </p:cNvPr>
            <p:cNvSpPr txBox="1"/>
            <p:nvPr/>
          </p:nvSpPr>
          <p:spPr>
            <a:xfrm>
              <a:off x="1731105" y="4254708"/>
              <a:ext cx="170855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uk-UA"/>
              </a:defPPr>
              <a:lvl1pPr>
                <a:buClr>
                  <a:srgbClr val="005298"/>
                </a:buClr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0" lvl="1" indent="0" defTabSz="622300">
                <a:spcBef>
                  <a:spcPct val="0"/>
                </a:spcBef>
                <a:spcAft>
                  <a:spcPct val="15000"/>
                </a:spcAft>
                <a:buClr>
                  <a:srgbClr val="005298"/>
                </a:buClr>
                <a:buNone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</a:lstStyle>
            <a:p>
              <a:pPr lvl="1"/>
              <a:r>
                <a:rPr lang="uk-UA" b="1" dirty="0"/>
                <a:t>Зустрічі  ТОП-керівників з командами</a:t>
              </a:r>
              <a:endParaRPr lang="ru-RU" b="1" dirty="0"/>
            </a:p>
          </p:txBody>
        </p:sp>
        <p:grpSp>
          <p:nvGrpSpPr>
            <p:cNvPr id="57" name="Group 88">
              <a:extLst>
                <a:ext uri="{FF2B5EF4-FFF2-40B4-BE49-F238E27FC236}">
                  <a16:creationId xmlns:a16="http://schemas.microsoft.com/office/drawing/2014/main" id="{776E82D7-3F30-6E7E-0F8A-EE17AB5BB9B0}"/>
                </a:ext>
              </a:extLst>
            </p:cNvPr>
            <p:cNvGrpSpPr/>
            <p:nvPr/>
          </p:nvGrpSpPr>
          <p:grpSpPr>
            <a:xfrm>
              <a:off x="1440439" y="3041497"/>
              <a:ext cx="893815" cy="893815"/>
              <a:chOff x="2907018" y="3583005"/>
              <a:chExt cx="1093322" cy="1093323"/>
            </a:xfrm>
          </p:grpSpPr>
          <p:sp>
            <p:nvSpPr>
              <p:cNvPr id="58" name="Oval 89">
                <a:extLst>
                  <a:ext uri="{FF2B5EF4-FFF2-40B4-BE49-F238E27FC236}">
                    <a16:creationId xmlns:a16="http://schemas.microsoft.com/office/drawing/2014/main" id="{5C2DF362-F2A2-6534-EC06-99E5A8C0DA39}"/>
                  </a:ext>
                </a:extLst>
              </p:cNvPr>
              <p:cNvSpPr/>
              <p:nvPr/>
            </p:nvSpPr>
            <p:spPr>
              <a:xfrm rot="5400000">
                <a:off x="2907018" y="3583005"/>
                <a:ext cx="1093322" cy="1093322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rgbClr val="E4E8F6"/>
                  </a:gs>
                </a:gsLst>
                <a:lin ang="2700000" scaled="0"/>
              </a:gradFill>
              <a:ln>
                <a:noFill/>
              </a:ln>
              <a:effectLst>
                <a:outerShdw blurRad="635000" dist="571500" dir="8100000" sx="90000" sy="90000" algn="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59" name="Oval 90">
                <a:extLst>
                  <a:ext uri="{FF2B5EF4-FFF2-40B4-BE49-F238E27FC236}">
                    <a16:creationId xmlns:a16="http://schemas.microsoft.com/office/drawing/2014/main" id="{A8EB4120-3C2C-EBEE-F4A7-E04BC3754DDA}"/>
                  </a:ext>
                </a:extLst>
              </p:cNvPr>
              <p:cNvSpPr/>
              <p:nvPr/>
            </p:nvSpPr>
            <p:spPr>
              <a:xfrm rot="5400000">
                <a:off x="2907018" y="3583005"/>
                <a:ext cx="1093322" cy="1093322"/>
              </a:xfrm>
              <a:prstGeom prst="ellipse">
                <a:avLst/>
              </a:prstGeom>
              <a:gradFill>
                <a:gsLst>
                  <a:gs pos="100000">
                    <a:schemeClr val="bg1"/>
                  </a:gs>
                  <a:gs pos="0">
                    <a:schemeClr val="bg1">
                      <a:lumMod val="6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635000" dist="444500" dir="8100000" sx="90000" sy="90000" algn="tr" rotWithShape="0">
                  <a:prstClr val="black">
                    <a:alpha val="10000"/>
                  </a:prstClr>
                </a:outerShdw>
                <a:softEdge rad="508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</p:grpSp>
      </p:grpSp>
      <p:sp>
        <p:nvSpPr>
          <p:cNvPr id="126" name="TextBox 125">
            <a:extLst>
              <a:ext uri="{FF2B5EF4-FFF2-40B4-BE49-F238E27FC236}">
                <a16:creationId xmlns:a16="http://schemas.microsoft.com/office/drawing/2014/main" id="{8805F7D7-3224-87F3-516C-4C40551FA45F}"/>
              </a:ext>
            </a:extLst>
          </p:cNvPr>
          <p:cNvSpPr txBox="1"/>
          <p:nvPr/>
        </p:nvSpPr>
        <p:spPr>
          <a:xfrm>
            <a:off x="6317081" y="-457215"/>
            <a:ext cx="14936133" cy="2684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schemeClr val="tx2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 anchor="t" anchorCtr="0">
            <a:spAutoFit/>
          </a:bodyPr>
          <a:lstStyle>
            <a:defPPr>
              <a:defRPr lang="uk-UA"/>
            </a:defPPr>
            <a:lvl1pPr marL="368300">
              <a:lnSpc>
                <a:spcPct val="110000"/>
              </a:lnSpc>
              <a:spcBef>
                <a:spcPct val="0"/>
              </a:spcBef>
              <a:buNone/>
              <a:defRPr sz="13800" b="1">
                <a:gradFill>
                  <a:gsLst>
                    <a:gs pos="0">
                      <a:srgbClr val="E8EBF8">
                        <a:alpha val="34000"/>
                      </a:srgbClr>
                    </a:gs>
                    <a:gs pos="100000">
                      <a:srgbClr val="E4E8F6"/>
                    </a:gs>
                  </a:gsLst>
                  <a:lin ang="2700000" scaled="0"/>
                </a:gra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16600" dirty="0"/>
              <a:t>БУТИ</a:t>
            </a:r>
            <a:endParaRPr lang="uk-UA" sz="16600" dirty="0"/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CF765A46-C404-BA0F-D2FE-DF8A9A98C7EE}"/>
              </a:ext>
            </a:extLst>
          </p:cNvPr>
          <p:cNvSpPr txBox="1"/>
          <p:nvPr/>
        </p:nvSpPr>
        <p:spPr>
          <a:xfrm>
            <a:off x="1957311" y="678541"/>
            <a:ext cx="10651035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schemeClr val="tx2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 anchor="t" anchorCtr="0">
            <a:spAutoFit/>
          </a:bodyPr>
          <a:lstStyle>
            <a:defPPr>
              <a:defRPr lang="uk-UA"/>
            </a:defPPr>
            <a:lvl1pPr marL="368300" algn="ctr"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rgbClr val="00529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uk-UA" sz="4400" dirty="0"/>
              <a:t>БУТИ «В ТЕМІ» І « В ФОРМІ»</a:t>
            </a:r>
          </a:p>
        </p:txBody>
      </p:sp>
      <p:grpSp>
        <p:nvGrpSpPr>
          <p:cNvPr id="50" name="Group 88">
            <a:extLst>
              <a:ext uri="{FF2B5EF4-FFF2-40B4-BE49-F238E27FC236}">
                <a16:creationId xmlns:a16="http://schemas.microsoft.com/office/drawing/2014/main" id="{0A62EC94-5331-7E16-B615-1B1AEDD7206D}"/>
              </a:ext>
            </a:extLst>
          </p:cNvPr>
          <p:cNvGrpSpPr/>
          <p:nvPr/>
        </p:nvGrpSpPr>
        <p:grpSpPr>
          <a:xfrm>
            <a:off x="4530225" y="3041497"/>
            <a:ext cx="893815" cy="893815"/>
            <a:chOff x="2907018" y="3583005"/>
            <a:chExt cx="1093322" cy="1093323"/>
          </a:xfrm>
        </p:grpSpPr>
        <p:sp>
          <p:nvSpPr>
            <p:cNvPr id="53" name="Oval 89">
              <a:extLst>
                <a:ext uri="{FF2B5EF4-FFF2-40B4-BE49-F238E27FC236}">
                  <a16:creationId xmlns:a16="http://schemas.microsoft.com/office/drawing/2014/main" id="{C7BF676D-F8F7-8F80-A5F4-F4A38E06158F}"/>
                </a:ext>
              </a:extLst>
            </p:cNvPr>
            <p:cNvSpPr/>
            <p:nvPr/>
          </p:nvSpPr>
          <p:spPr>
            <a:xfrm rot="5400000">
              <a:off x="2907018" y="3583005"/>
              <a:ext cx="1093322" cy="1093322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rgbClr val="E4E8F6"/>
                </a:gs>
              </a:gsLst>
              <a:lin ang="2700000" scaled="0"/>
            </a:gradFill>
            <a:ln>
              <a:noFill/>
            </a:ln>
            <a:effectLst>
              <a:outerShdw blurRad="635000" dist="571500" dir="8100000" sx="90000" sy="90000" algn="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54" name="Oval 90">
              <a:extLst>
                <a:ext uri="{FF2B5EF4-FFF2-40B4-BE49-F238E27FC236}">
                  <a16:creationId xmlns:a16="http://schemas.microsoft.com/office/drawing/2014/main" id="{906B92D6-644C-BE44-2EE4-F326EBC8CCD9}"/>
                </a:ext>
              </a:extLst>
            </p:cNvPr>
            <p:cNvSpPr/>
            <p:nvPr/>
          </p:nvSpPr>
          <p:spPr>
            <a:xfrm rot="5400000">
              <a:off x="2907018" y="3583005"/>
              <a:ext cx="1093322" cy="1093322"/>
            </a:xfrm>
            <a:prstGeom prst="ellipse">
              <a:avLst/>
            </a:prstGeom>
            <a:gradFill>
              <a:gsLst>
                <a:gs pos="100000">
                  <a:schemeClr val="bg1"/>
                </a:gs>
                <a:gs pos="0">
                  <a:schemeClr val="bg1">
                    <a:lumMod val="65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635000" dist="444500" dir="8100000" sx="90000" sy="90000" algn="tr" rotWithShape="0">
                <a:prstClr val="black">
                  <a:alpha val="10000"/>
                </a:prstClr>
              </a:outerShdw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</p:grpSp>
      <p:grpSp>
        <p:nvGrpSpPr>
          <p:cNvPr id="56" name="Group 88">
            <a:extLst>
              <a:ext uri="{FF2B5EF4-FFF2-40B4-BE49-F238E27FC236}">
                <a16:creationId xmlns:a16="http://schemas.microsoft.com/office/drawing/2014/main" id="{A05BC2A2-5297-B724-96EF-19F297F6826E}"/>
              </a:ext>
            </a:extLst>
          </p:cNvPr>
          <p:cNvGrpSpPr/>
          <p:nvPr/>
        </p:nvGrpSpPr>
        <p:grpSpPr>
          <a:xfrm>
            <a:off x="7850958" y="3041497"/>
            <a:ext cx="893815" cy="893815"/>
            <a:chOff x="2907018" y="3583005"/>
            <a:chExt cx="1093322" cy="1093323"/>
          </a:xfrm>
        </p:grpSpPr>
        <p:sp>
          <p:nvSpPr>
            <p:cNvPr id="61" name="Oval 89">
              <a:extLst>
                <a:ext uri="{FF2B5EF4-FFF2-40B4-BE49-F238E27FC236}">
                  <a16:creationId xmlns:a16="http://schemas.microsoft.com/office/drawing/2014/main" id="{03784B47-D3E4-3412-B75B-8E6115AF49D8}"/>
                </a:ext>
              </a:extLst>
            </p:cNvPr>
            <p:cNvSpPr/>
            <p:nvPr/>
          </p:nvSpPr>
          <p:spPr>
            <a:xfrm rot="5400000">
              <a:off x="2907018" y="3583005"/>
              <a:ext cx="1093322" cy="1093322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rgbClr val="E4E8F6"/>
                </a:gs>
              </a:gsLst>
              <a:lin ang="2700000" scaled="0"/>
            </a:gradFill>
            <a:ln>
              <a:noFill/>
            </a:ln>
            <a:effectLst>
              <a:outerShdw blurRad="635000" dist="571500" dir="8100000" sx="90000" sy="90000" algn="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62" name="Oval 90">
              <a:extLst>
                <a:ext uri="{FF2B5EF4-FFF2-40B4-BE49-F238E27FC236}">
                  <a16:creationId xmlns:a16="http://schemas.microsoft.com/office/drawing/2014/main" id="{2F1B7CE9-DCB3-CA6A-8F1C-F58C56F06147}"/>
                </a:ext>
              </a:extLst>
            </p:cNvPr>
            <p:cNvSpPr/>
            <p:nvPr/>
          </p:nvSpPr>
          <p:spPr>
            <a:xfrm rot="5400000">
              <a:off x="2907018" y="3583005"/>
              <a:ext cx="1093322" cy="1093322"/>
            </a:xfrm>
            <a:prstGeom prst="ellipse">
              <a:avLst/>
            </a:prstGeom>
            <a:gradFill>
              <a:gsLst>
                <a:gs pos="100000">
                  <a:schemeClr val="bg1"/>
                </a:gs>
                <a:gs pos="0">
                  <a:schemeClr val="bg1">
                    <a:lumMod val="65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635000" dist="444500" dir="8100000" sx="90000" sy="90000" algn="tr" rotWithShape="0">
                <a:prstClr val="black">
                  <a:alpha val="10000"/>
                </a:prstClr>
              </a:outerShdw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</p:grpSp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177959A9-E39E-B1B4-CAA5-ABF6CAD93FF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086696" y="2256460"/>
            <a:ext cx="376325" cy="376325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4E8A8586-A573-DA7E-FD0C-B6342BE8CAE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296815" y="3262660"/>
            <a:ext cx="498305" cy="498305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5434B922-5150-90C2-BBB9-BE5AB3B4194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778456" y="3280971"/>
            <a:ext cx="385053" cy="385053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7FD237A8-B4EC-0A8C-1096-9F7FA3F8D19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399451" y="2186544"/>
            <a:ext cx="524891" cy="524891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13044851-11D4-04C6-FDAE-2D71AF25590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827243" y="2268367"/>
            <a:ext cx="350159" cy="350159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BA7DA71C-2FCA-7300-623D-32D83BBA4674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8049465" y="3262660"/>
            <a:ext cx="463769" cy="46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9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36F63241-BD59-7842-D423-9F97BF2F939D}"/>
              </a:ext>
            </a:extLst>
          </p:cNvPr>
          <p:cNvSpPr/>
          <p:nvPr/>
        </p:nvSpPr>
        <p:spPr>
          <a:xfrm>
            <a:off x="10891898" y="0"/>
            <a:ext cx="129773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348BF98F-8688-85C4-BD73-A38CC6B51241}"/>
              </a:ext>
            </a:extLst>
          </p:cNvPr>
          <p:cNvSpPr>
            <a:spLocks/>
          </p:cNvSpPr>
          <p:nvPr/>
        </p:nvSpPr>
        <p:spPr>
          <a:xfrm>
            <a:off x="3663582" y="0"/>
            <a:ext cx="8221948" cy="6858000"/>
          </a:xfrm>
          <a:prstGeom prst="roundRect">
            <a:avLst>
              <a:gd name="adj" fmla="val 4806"/>
            </a:avLst>
          </a:prstGeom>
          <a:gradFill>
            <a:gsLst>
              <a:gs pos="0">
                <a:schemeClr val="bg1"/>
              </a:gs>
              <a:gs pos="100000">
                <a:srgbClr val="E4E8F6"/>
              </a:gs>
            </a:gsLst>
            <a:lin ang="2700000" scaled="0"/>
          </a:gradFill>
          <a:ln>
            <a:noFill/>
          </a:ln>
          <a:effectLst>
            <a:outerShdw blurRad="635000" dist="571500" dir="8100000" sx="90000" sy="90000" algn="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F9DB791-FE61-C013-674B-990EE3B365D7}"/>
              </a:ext>
            </a:extLst>
          </p:cNvPr>
          <p:cNvSpPr txBox="1"/>
          <p:nvPr/>
        </p:nvSpPr>
        <p:spPr>
          <a:xfrm>
            <a:off x="306489" y="297866"/>
            <a:ext cx="14936133" cy="2684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schemeClr val="tx2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 anchor="t" anchorCtr="0">
            <a:spAutoFit/>
          </a:bodyPr>
          <a:lstStyle>
            <a:defPPr>
              <a:defRPr lang="uk-UA"/>
            </a:defPPr>
            <a:lvl1pPr marL="368300">
              <a:lnSpc>
                <a:spcPct val="110000"/>
              </a:lnSpc>
              <a:spcBef>
                <a:spcPct val="0"/>
              </a:spcBef>
              <a:buNone/>
              <a:defRPr sz="13800" b="1">
                <a:gradFill>
                  <a:gsLst>
                    <a:gs pos="0">
                      <a:srgbClr val="E8EBF8">
                        <a:alpha val="34000"/>
                      </a:srgbClr>
                    </a:gs>
                    <a:gs pos="100000">
                      <a:srgbClr val="E4E8F6"/>
                    </a:gs>
                  </a:gsLst>
                  <a:lin ang="2700000" scaled="0"/>
                </a:gra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16600" dirty="0"/>
              <a:t>БІРЖА</a:t>
            </a:r>
            <a:endParaRPr lang="uk-UA" sz="16600" dirty="0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772FB4DA-3BCE-C8FE-F597-21583C588AD5}"/>
              </a:ext>
            </a:extLst>
          </p:cNvPr>
          <p:cNvSpPr/>
          <p:nvPr/>
        </p:nvSpPr>
        <p:spPr>
          <a:xfrm>
            <a:off x="7928779" y="298046"/>
            <a:ext cx="2963119" cy="6261904"/>
          </a:xfrm>
          <a:prstGeom prst="roundRect">
            <a:avLst>
              <a:gd name="adj" fmla="val 10417"/>
            </a:avLst>
          </a:prstGeom>
          <a:solidFill>
            <a:srgbClr val="0C1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306777-3469-8D01-8FDC-4BE9FF267C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064"/>
          <a:stretch/>
        </p:blipFill>
        <p:spPr>
          <a:xfrm>
            <a:off x="2368" y="0"/>
            <a:ext cx="845574" cy="6858000"/>
          </a:xfrm>
          <a:prstGeom prst="rect">
            <a:avLst/>
          </a:prstGeom>
        </p:spPr>
      </p:pic>
      <p:sp>
        <p:nvSpPr>
          <p:cNvPr id="7" name="Rectangular Callout 3">
            <a:extLst>
              <a:ext uri="{FF2B5EF4-FFF2-40B4-BE49-F238E27FC236}">
                <a16:creationId xmlns:a16="http://schemas.microsoft.com/office/drawing/2014/main" id="{42B34C4B-4A08-12C5-B3AB-E2A14E8649CE}"/>
              </a:ext>
            </a:extLst>
          </p:cNvPr>
          <p:cNvSpPr/>
          <p:nvPr/>
        </p:nvSpPr>
        <p:spPr>
          <a:xfrm flipV="1">
            <a:off x="1041722" y="2798771"/>
            <a:ext cx="5641402" cy="2169502"/>
          </a:xfrm>
          <a:prstGeom prst="wedgeRoundRectCallout">
            <a:avLst>
              <a:gd name="adj1" fmla="val 43086"/>
              <a:gd name="adj2" fmla="val -24121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1066800" dist="558800" dir="2100000" sx="94000" sy="94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252000" rIns="324000" bIns="324000" rtlCol="0" anchor="ctr"/>
          <a:lstStyle/>
          <a:p>
            <a:pPr lvl="0" algn="just">
              <a:lnSpc>
                <a:spcPct val="120000"/>
              </a:lnSpc>
            </a:pPr>
            <a:endParaRPr lang="en-IN" sz="1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6D53F9-48C6-76D6-57FF-E30AA9C296DC}"/>
              </a:ext>
            </a:extLst>
          </p:cNvPr>
          <p:cNvSpPr txBox="1"/>
          <p:nvPr/>
        </p:nvSpPr>
        <p:spPr>
          <a:xfrm>
            <a:off x="1241658" y="3170763"/>
            <a:ext cx="5500611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>
              <a:lnSpc>
                <a:spcPct val="110000"/>
              </a:lnSpc>
              <a:buClr>
                <a:srgbClr val="005298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lvl="1" indent="0" defTabSz="622300">
              <a:spcBef>
                <a:spcPct val="0"/>
              </a:spcBef>
              <a:spcAft>
                <a:spcPct val="15000"/>
              </a:spcAft>
              <a:buClr>
                <a:srgbClr val="005298"/>
              </a:buClr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60000" lvl="2" indent="-180000" defTabSz="895350">
              <a:buClr>
                <a:schemeClr val="tx2"/>
              </a:buClr>
              <a:buSzPct val="120000"/>
              <a:buFont typeface="Arial" panose="020B0604020202020204" pitchFamily="34" charset="0"/>
              <a:buChar char="–"/>
              <a:defRPr baseline="0"/>
            </a:lvl3pPr>
            <a:lvl4pPr marL="540000" lvl="3" indent="-180000" defTabSz="895350">
              <a:buClr>
                <a:schemeClr val="tx2"/>
              </a:buClr>
              <a:buSzPct val="120000"/>
              <a:buFont typeface="Arial" panose="020B0604020202020204" pitchFamily="34" charset="0"/>
              <a:buChar char="▫"/>
              <a:defRPr baseline="0"/>
            </a:lvl4pPr>
            <a:lvl5pPr marL="720000" lvl="4" indent="-180000" defTabSz="895350">
              <a:buClr>
                <a:schemeClr val="tx2"/>
              </a:buClr>
              <a:buSzPct val="89000"/>
              <a:buFont typeface="Arial" panose="020B0604020202020204" pitchFamily="34" charset="0"/>
              <a:buChar char="-"/>
              <a:defRPr baseline="0"/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/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/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/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/>
            </a:lvl9pPr>
          </a:lstStyle>
          <a:p>
            <a:pPr lvl="0"/>
            <a:r>
              <a:rPr lang="uk-UA" b="1" dirty="0"/>
              <a:t>проект </a:t>
            </a:r>
            <a:r>
              <a:rPr lang="uk-UA" b="1" dirty="0" err="1"/>
              <a:t>рітейл</a:t>
            </a:r>
            <a:r>
              <a:rPr lang="uk-UA" b="1" dirty="0"/>
              <a:t> бізнесів Фоззі-груп для обміну персоналом під потребу, </a:t>
            </a:r>
            <a:r>
              <a:rPr lang="uk-UA" b="1" dirty="0" smtClean="0"/>
              <a:t>незалежно </a:t>
            </a:r>
            <a:r>
              <a:rPr lang="uk-UA" b="1" dirty="0"/>
              <a:t>від графіку, прив’язки до магазину та </a:t>
            </a:r>
            <a:r>
              <a:rPr lang="uk-UA" b="1" dirty="0" smtClean="0"/>
              <a:t>міста, набув </a:t>
            </a:r>
            <a:r>
              <a:rPr lang="uk-UA" b="1" dirty="0"/>
              <a:t>максимальної актуальності в період загострення війни в Україні, коли люди масово переміщувались в межах країни.</a:t>
            </a:r>
            <a:endParaRPr lang="ru-RU" b="1" dirty="0"/>
          </a:p>
        </p:txBody>
      </p:sp>
      <p:pic>
        <p:nvPicPr>
          <p:cNvPr id="12" name="Рисунок 11" descr="Изображение выглядит как текст, электроника&#10;&#10;Автоматически созданное описание">
            <a:extLst>
              <a:ext uri="{FF2B5EF4-FFF2-40B4-BE49-F238E27FC236}">
                <a16:creationId xmlns:a16="http://schemas.microsoft.com/office/drawing/2014/main" id="{670538B4-14A9-7F0D-13F6-E9F6F777A9F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406" y="548429"/>
            <a:ext cx="2623764" cy="583058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FB6571B-195A-4ED2-C434-B5869D424F7F}"/>
              </a:ext>
            </a:extLst>
          </p:cNvPr>
          <p:cNvSpPr txBox="1"/>
          <p:nvPr/>
        </p:nvSpPr>
        <p:spPr>
          <a:xfrm>
            <a:off x="233837" y="1792342"/>
            <a:ext cx="7257172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schemeClr val="tx2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 anchor="t" anchorCtr="0">
            <a:spAutoFit/>
          </a:bodyPr>
          <a:lstStyle>
            <a:defPPr>
              <a:defRPr lang="uk-UA"/>
            </a:defPPr>
            <a:lvl1pPr marL="368300" algn="ctr">
              <a:lnSpc>
                <a:spcPct val="90000"/>
              </a:lnSpc>
              <a:spcBef>
                <a:spcPct val="0"/>
              </a:spcBef>
              <a:buNone/>
              <a:defRPr sz="5400" b="1">
                <a:solidFill>
                  <a:srgbClr val="00529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uk-UA" sz="6600" dirty="0"/>
              <a:t>БІРЖА ЗМІН</a:t>
            </a:r>
            <a:endParaRPr lang="ru-RU" sz="6600" dirty="0"/>
          </a:p>
        </p:txBody>
      </p:sp>
      <p:pic>
        <p:nvPicPr>
          <p:cNvPr id="37" name="Рисунок 36" descr="Изображение выглядит как текст, электроника&#10;&#10;Автоматически созданное описание">
            <a:extLst>
              <a:ext uri="{FF2B5EF4-FFF2-40B4-BE49-F238E27FC236}">
                <a16:creationId xmlns:a16="http://schemas.microsoft.com/office/drawing/2014/main" id="{84EF41EC-067F-2C9D-339C-A5924F9D070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722" y="548429"/>
            <a:ext cx="2623764" cy="5830587"/>
          </a:xfrm>
          <a:prstGeom prst="rect">
            <a:avLst/>
          </a:prstGeom>
        </p:spPr>
      </p:pic>
      <p:pic>
        <p:nvPicPr>
          <p:cNvPr id="38" name="Рисунок 3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A1A0920-D0BE-3D65-0F38-B6E3585C480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3486" y="548430"/>
            <a:ext cx="2623764" cy="5830587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3887F9F-8E00-2C9B-9DED-201CC449E05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7250" y="548430"/>
            <a:ext cx="2623764" cy="583058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D631193-4BFB-D0EA-C7DD-93B92393BF8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478" y="109539"/>
            <a:ext cx="3375722" cy="6638919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FBA40397-1F84-B39C-3CAF-67F0F5A6DE6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7411"/>
          <a:stretch/>
        </p:blipFill>
        <p:spPr>
          <a:xfrm>
            <a:off x="11013420" y="-185195"/>
            <a:ext cx="1086191" cy="7349924"/>
          </a:xfrm>
          <a:prstGeom prst="rect">
            <a:avLst/>
          </a:prstGeom>
        </p:spPr>
      </p:pic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F46ED3AB-D684-89F7-2041-1B52BA0C7ABF}"/>
              </a:ext>
            </a:extLst>
          </p:cNvPr>
          <p:cNvSpPr/>
          <p:nvPr/>
        </p:nvSpPr>
        <p:spPr>
          <a:xfrm>
            <a:off x="11862361" y="0"/>
            <a:ext cx="358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191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58333E-6 -1.11111E-6 L -0.25455 -1.1111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3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25E-6 -1.11111E-6 L -0.4681 -1.11111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1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125E-6 -1.11111E-6 L -0.68333 -1.11111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1LEVEL" val="20"/>
  <p:tag name="2LEVEL" val="10"/>
  <p:tag name="3LEVEL" val="5"/>
  <p:tag name="4LEVEL" val="2.5"/>
  <p:tag name="5LEVEL" val="1.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1LEVEL" val="20"/>
  <p:tag name="2LEVEL" val="10"/>
  <p:tag name="3LEVEL" val="5"/>
  <p:tag name="4LEVEL" val="2.5"/>
  <p:tag name="5LEVEL" val="1.2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1LEVEL" val="20"/>
  <p:tag name="2LEVEL" val="10"/>
  <p:tag name="3LEVEL" val="5"/>
  <p:tag name="4LEVEL" val="2.5"/>
  <p:tag name="5LEVEL" val="1.2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1LEVEL" val="20"/>
  <p:tag name="2LEVEL" val="10"/>
  <p:tag name="3LEVEL" val="5"/>
  <p:tag name="4LEVEL" val="2.5"/>
  <p:tag name="5LEVEL" val="1.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1LEVEL" val="20"/>
  <p:tag name="2LEVEL" val="10"/>
  <p:tag name="3LEVEL" val="5"/>
  <p:tag name="4LEVEL" val="2.5"/>
  <p:tag name="5LEVEL" val="1.2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1LEVEL" val="20"/>
  <p:tag name="2LEVEL" val="10"/>
  <p:tag name="3LEVEL" val="5"/>
  <p:tag name="4LEVEL" val="2.5"/>
  <p:tag name="5LEVEL" val="1.2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1LEVEL" val="20"/>
  <p:tag name="2LEVEL" val="10"/>
  <p:tag name="3LEVEL" val="5"/>
  <p:tag name="4LEVEL" val="2.5"/>
  <p:tag name="5LEVEL" val="1.25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1316</TotalTime>
  <Words>260</Words>
  <Application>Microsoft Office PowerPoint</Application>
  <PresentationFormat>Широкоэкранный</PresentationFormat>
  <Paragraphs>31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</dc:creator>
  <cp:lastModifiedBy>Крушинська Інна Володимирівна</cp:lastModifiedBy>
  <cp:revision>10</cp:revision>
  <dcterms:created xsi:type="dcterms:W3CDTF">2022-10-20T11:12:31Z</dcterms:created>
  <dcterms:modified xsi:type="dcterms:W3CDTF">2022-10-24T17:24:29Z</dcterms:modified>
</cp:coreProperties>
</file>