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62" r:id="rId6"/>
    <p:sldId id="263" r:id="rId7"/>
    <p:sldId id="264" r:id="rId8"/>
    <p:sldId id="267" r:id="rId9"/>
    <p:sldId id="268" r:id="rId10"/>
    <p:sldId id="265" r:id="rId11"/>
    <p:sldId id="269" r:id="rId12"/>
    <p:sldId id="266" r:id="rId13"/>
    <p:sldId id="270" r:id="rId14"/>
    <p:sldId id="272" r:id="rId15"/>
    <p:sldId id="271" r:id="rId16"/>
    <p:sldId id="273" r:id="rId17"/>
    <p:sldId id="261" r:id="rId18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pos="6888" userDrawn="1">
          <p15:clr>
            <a:srgbClr val="A4A3A4"/>
          </p15:clr>
        </p15:guide>
        <p15:guide id="3" pos="312" userDrawn="1">
          <p15:clr>
            <a:srgbClr val="A4A3A4"/>
          </p15:clr>
        </p15:guide>
        <p15:guide id="4" pos="7368" userDrawn="1">
          <p15:clr>
            <a:srgbClr val="A4A3A4"/>
          </p15:clr>
        </p15:guide>
        <p15:guide id="5" pos="6792" userDrawn="1">
          <p15:clr>
            <a:srgbClr val="A4A3A4"/>
          </p15:clr>
        </p15:guide>
        <p15:guide id="6" pos="6288" userDrawn="1">
          <p15:clr>
            <a:srgbClr val="A4A3A4"/>
          </p15:clr>
        </p15:guide>
        <p15:guide id="7" pos="6168" userDrawn="1">
          <p15:clr>
            <a:srgbClr val="A4A3A4"/>
          </p15:clr>
        </p15:guide>
        <p15:guide id="8" pos="5688" userDrawn="1">
          <p15:clr>
            <a:srgbClr val="A4A3A4"/>
          </p15:clr>
        </p15:guide>
        <p15:guide id="9" pos="5568" userDrawn="1">
          <p15:clr>
            <a:srgbClr val="A4A3A4"/>
          </p15:clr>
        </p15:guide>
        <p15:guide id="10" pos="792" userDrawn="1">
          <p15:clr>
            <a:srgbClr val="A4A3A4"/>
          </p15:clr>
        </p15:guide>
        <p15:guide id="11" pos="912" userDrawn="1">
          <p15:clr>
            <a:srgbClr val="A4A3A4"/>
          </p15:clr>
        </p15:guide>
        <p15:guide id="12" pos="1392" userDrawn="1">
          <p15:clr>
            <a:srgbClr val="A4A3A4"/>
          </p15:clr>
        </p15:guide>
        <p15:guide id="13" pos="1512" userDrawn="1">
          <p15:clr>
            <a:srgbClr val="A4A3A4"/>
          </p15:clr>
        </p15:guide>
        <p15:guide id="14" pos="1992" userDrawn="1">
          <p15:clr>
            <a:srgbClr val="A4A3A4"/>
          </p15:clr>
        </p15:guide>
        <p15:guide id="15" pos="2112" userDrawn="1">
          <p15:clr>
            <a:srgbClr val="A4A3A4"/>
          </p15:clr>
        </p15:guide>
        <p15:guide id="16" pos="2712" userDrawn="1">
          <p15:clr>
            <a:srgbClr val="A4A3A4"/>
          </p15:clr>
        </p15:guide>
        <p15:guide id="17" pos="4368" userDrawn="1">
          <p15:clr>
            <a:srgbClr val="A4A3A4"/>
          </p15:clr>
        </p15:guide>
        <p15:guide id="18" pos="4488" userDrawn="1">
          <p15:clr>
            <a:srgbClr val="A4A3A4"/>
          </p15:clr>
        </p15:guide>
        <p15:guide id="19" pos="4968" userDrawn="1">
          <p15:clr>
            <a:srgbClr val="A4A3A4"/>
          </p15:clr>
        </p15:guide>
        <p15:guide id="20" pos="5112" userDrawn="1">
          <p15:clr>
            <a:srgbClr val="A4A3A4"/>
          </p15:clr>
        </p15:guide>
        <p15:guide id="21" pos="2592" userDrawn="1">
          <p15:clr>
            <a:srgbClr val="A4A3A4"/>
          </p15:clr>
        </p15:guide>
        <p15:guide id="22" pos="3168" userDrawn="1">
          <p15:clr>
            <a:srgbClr val="A4A3A4"/>
          </p15:clr>
        </p15:guide>
        <p15:guide id="23" pos="3288" userDrawn="1">
          <p15:clr>
            <a:srgbClr val="A4A3A4"/>
          </p15:clr>
        </p15:guide>
        <p15:guide id="24" pos="3768" userDrawn="1">
          <p15:clr>
            <a:srgbClr val="A4A3A4"/>
          </p15:clr>
        </p15:guide>
        <p15:guide id="25" pos="3888" userDrawn="1">
          <p15:clr>
            <a:srgbClr val="A4A3A4"/>
          </p15:clr>
        </p15:guide>
        <p15:guide id="26" orient="horz" pos="3984" userDrawn="1">
          <p15:clr>
            <a:srgbClr val="A4A3A4"/>
          </p15:clr>
        </p15:guide>
        <p15:guide id="27" orient="horz" pos="33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" clrIdx="0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847"/>
    <a:srgbClr val="35364E"/>
    <a:srgbClr val="E6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E62AFF-B305-4AE4-AA08-3F6706F9ED46}" v="1" dt="2021-11-10T05:49:44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4"/>
    <p:restoredTop sz="92308" autoAdjust="0"/>
  </p:normalViewPr>
  <p:slideViewPr>
    <p:cSldViewPr snapToGrid="0" snapToObjects="1" showGuides="1">
      <p:cViewPr varScale="1">
        <p:scale>
          <a:sx n="58" d="100"/>
          <a:sy n="58" d="100"/>
        </p:scale>
        <p:origin x="832" y="52"/>
      </p:cViewPr>
      <p:guideLst>
        <p:guide orient="horz" pos="288"/>
        <p:guide pos="6888"/>
        <p:guide pos="312"/>
        <p:guide pos="7368"/>
        <p:guide pos="6792"/>
        <p:guide pos="6288"/>
        <p:guide pos="6168"/>
        <p:guide pos="5688"/>
        <p:guide pos="5568"/>
        <p:guide pos="792"/>
        <p:guide pos="912"/>
        <p:guide pos="1392"/>
        <p:guide pos="1512"/>
        <p:guide pos="1992"/>
        <p:guide pos="2112"/>
        <p:guide pos="2712"/>
        <p:guide pos="4368"/>
        <p:guide pos="4488"/>
        <p:guide pos="4968"/>
        <p:guide pos="5112"/>
        <p:guide pos="2592"/>
        <p:guide pos="3168"/>
        <p:guide pos="3288"/>
        <p:guide pos="3768"/>
        <p:guide pos="3888"/>
        <p:guide orient="horz" pos="3984"/>
        <p:guide orient="horz" pos="3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a Hutarevych" userId="5049b010-3b6f-4c27-b37c-d3560b52c8b1" providerId="ADAL" clId="{1FE62AFF-B305-4AE4-AA08-3F6706F9ED46}"/>
    <pc:docChg chg="modSld sldOrd modNotesMaster">
      <pc:chgData name="Natalia Hutarevych" userId="5049b010-3b6f-4c27-b37c-d3560b52c8b1" providerId="ADAL" clId="{1FE62AFF-B305-4AE4-AA08-3F6706F9ED46}" dt="2021-11-10T05:49:44.228" v="8"/>
      <pc:docMkLst>
        <pc:docMk/>
      </pc:docMkLst>
      <pc:sldChg chg="ord">
        <pc:chgData name="Natalia Hutarevych" userId="5049b010-3b6f-4c27-b37c-d3560b52c8b1" providerId="ADAL" clId="{1FE62AFF-B305-4AE4-AA08-3F6706F9ED46}" dt="2021-11-10T05:46:54.643" v="7"/>
        <pc:sldMkLst>
          <pc:docMk/>
          <pc:sldMk cId="2854383557" sldId="265"/>
        </pc:sldMkLst>
      </pc:sldChg>
      <pc:sldChg chg="ord">
        <pc:chgData name="Natalia Hutarevych" userId="5049b010-3b6f-4c27-b37c-d3560b52c8b1" providerId="ADAL" clId="{1FE62AFF-B305-4AE4-AA08-3F6706F9ED46}" dt="2021-11-10T05:46:03.089" v="3"/>
        <pc:sldMkLst>
          <pc:docMk/>
          <pc:sldMk cId="3995898885" sldId="266"/>
        </pc:sldMkLst>
      </pc:sldChg>
      <pc:sldChg chg="ord">
        <pc:chgData name="Natalia Hutarevych" userId="5049b010-3b6f-4c27-b37c-d3560b52c8b1" providerId="ADAL" clId="{1FE62AFF-B305-4AE4-AA08-3F6706F9ED46}" dt="2021-11-10T05:46:18" v="5"/>
        <pc:sldMkLst>
          <pc:docMk/>
          <pc:sldMk cId="3667165824" sldId="26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E859D7-BA3F-4821-91C7-45678DE1044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37AC04-34F1-4C96-9FA1-307A7A15E507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підготовлена </a:t>
          </a:r>
          <a:r>
            <a:rPr lang="uk-UA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Радою Європи</a:t>
          </a:r>
          <a:r>
            <a:rPr lang="uk-UA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75491374-1E33-41E7-A97C-083A9567D2DB}" type="parTrans" cxnId="{E6BEDF78-6190-4E67-B8BF-FA114958111F}">
      <dgm:prSet/>
      <dgm:spPr/>
      <dgm:t>
        <a:bodyPr/>
        <a:lstStyle/>
        <a:p>
          <a:endParaRPr lang="en-US"/>
        </a:p>
      </dgm:t>
    </dgm:pt>
    <dgm:pt modelId="{232F32C2-AC16-4DBE-858E-16C2E1FCEB34}" type="sibTrans" cxnId="{E6BEDF78-6190-4E67-B8BF-FA114958111F}">
      <dgm:prSet/>
      <dgm:spPr>
        <a:solidFill>
          <a:schemeClr val="accent6">
            <a:alpha val="90000"/>
          </a:schemeClr>
        </a:solidFill>
      </dgm:spPr>
      <dgm:t>
        <a:bodyPr/>
        <a:lstStyle/>
        <a:p>
          <a:endParaRPr lang="en-US"/>
        </a:p>
      </dgm:t>
    </dgm:pt>
    <dgm:pt modelId="{56A9B66D-9BA3-47EB-9405-17BD76AFD709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відкрита для підписання </a:t>
          </a:r>
          <a:r>
            <a: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на 3-й </a:t>
          </a:r>
          <a:r>
            <a:rPr lang="ru-RU" sz="2000" dirty="0" err="1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Європейській</a:t>
          </a:r>
          <a:r>
            <a: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конференції</a:t>
          </a:r>
          <a:r>
            <a: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міністрів</a:t>
          </a:r>
          <a:r>
            <a: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навколишнього</a:t>
          </a:r>
          <a:r>
            <a: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середовища</a:t>
          </a:r>
          <a:r>
            <a: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dirty="0" err="1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Берні</a:t>
          </a:r>
          <a:r>
            <a: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19 вересня 1979 року</a:t>
          </a:r>
          <a:r>
            <a:rPr lang="uk-UA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en-US" sz="2000" dirty="0">
            <a:solidFill>
              <a:schemeClr val="tx1"/>
            </a:solidFill>
          </a:endParaRPr>
        </a:p>
      </dgm:t>
    </dgm:pt>
    <dgm:pt modelId="{7FC5C1EA-FB86-4892-8880-E0EF5B5732E0}" type="parTrans" cxnId="{14851BD5-8E14-4DA1-9F58-0ACD9333704F}">
      <dgm:prSet/>
      <dgm:spPr/>
      <dgm:t>
        <a:bodyPr/>
        <a:lstStyle/>
        <a:p>
          <a:endParaRPr lang="en-US"/>
        </a:p>
      </dgm:t>
    </dgm:pt>
    <dgm:pt modelId="{0649C223-9066-4A3B-BF91-836ECB4A2A2A}" type="sibTrans" cxnId="{14851BD5-8E14-4DA1-9F58-0ACD9333704F}">
      <dgm:prSet/>
      <dgm:spPr>
        <a:solidFill>
          <a:schemeClr val="accent6">
            <a:alpha val="90000"/>
          </a:schemeClr>
        </a:solidFill>
      </dgm:spPr>
      <dgm:t>
        <a:bodyPr/>
        <a:lstStyle/>
        <a:p>
          <a:endParaRPr lang="en-US"/>
        </a:p>
      </dgm:t>
    </dgm:pt>
    <dgm:pt modelId="{E07F62BC-160B-461D-A881-A2574F1FBEB6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solidFill>
                <a:schemeClr val="tx1"/>
              </a:solidFill>
            </a:rPr>
            <a:t>вступила в силу з </a:t>
          </a:r>
          <a:r>
            <a:rPr lang="ru-RU" sz="2000" b="1" dirty="0">
              <a:solidFill>
                <a:schemeClr val="tx1"/>
              </a:solidFill>
            </a:rPr>
            <a:t>1 </a:t>
          </a:r>
          <a:r>
            <a:rPr lang="ru-RU" sz="2000" b="1" dirty="0" err="1">
              <a:solidFill>
                <a:schemeClr val="tx1"/>
              </a:solidFill>
            </a:rPr>
            <a:t>січня</a:t>
          </a:r>
          <a:r>
            <a:rPr lang="ru-RU" sz="2000" b="1" dirty="0">
              <a:solidFill>
                <a:schemeClr val="tx1"/>
              </a:solidFill>
            </a:rPr>
            <a:t> 1982 року</a:t>
          </a:r>
          <a:endParaRPr lang="en-US" sz="2000" dirty="0">
            <a:solidFill>
              <a:schemeClr val="tx1"/>
            </a:solidFill>
          </a:endParaRPr>
        </a:p>
      </dgm:t>
    </dgm:pt>
    <dgm:pt modelId="{F9C32C2A-E20A-47E7-A219-692A97A98B50}" type="parTrans" cxnId="{8FAE8741-C195-4028-B502-7A077C72B5BE}">
      <dgm:prSet/>
      <dgm:spPr/>
      <dgm:t>
        <a:bodyPr/>
        <a:lstStyle/>
        <a:p>
          <a:endParaRPr lang="en-US"/>
        </a:p>
      </dgm:t>
    </dgm:pt>
    <dgm:pt modelId="{0FD8FBBC-DD31-4EBA-A3DD-72C60C1FB0B4}" type="sibTrans" cxnId="{8FAE8741-C195-4028-B502-7A077C72B5BE}">
      <dgm:prSet/>
      <dgm:spPr>
        <a:solidFill>
          <a:schemeClr val="accent6">
            <a:alpha val="90000"/>
          </a:schemeClr>
        </a:solidFill>
      </dgm:spPr>
      <dgm:t>
        <a:bodyPr/>
        <a:lstStyle/>
        <a:p>
          <a:endParaRPr lang="en-US"/>
        </a:p>
      </dgm:t>
    </dgm:pt>
    <dgm:pt modelId="{CE279B53-5353-4E03-8933-74AE738E7267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Україна приєдналася до конвенції на підставі Закону № 436/96-ВР від </a:t>
          </a:r>
          <a:r>
            <a:rPr lang="uk-UA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29 жовтня 1996 р. </a:t>
          </a:r>
          <a:r>
            <a:rPr lang="uk-UA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із певними застереженнями</a:t>
          </a:r>
          <a:endParaRPr lang="en-US" sz="2000" dirty="0">
            <a:solidFill>
              <a:schemeClr val="tx1"/>
            </a:solidFill>
          </a:endParaRPr>
        </a:p>
      </dgm:t>
    </dgm:pt>
    <dgm:pt modelId="{29C6D596-E599-4F0C-9647-27199B65FE7E}" type="parTrans" cxnId="{13832E75-F95F-4FEF-94E6-AF4573D2F412}">
      <dgm:prSet/>
      <dgm:spPr/>
      <dgm:t>
        <a:bodyPr/>
        <a:lstStyle/>
        <a:p>
          <a:endParaRPr lang="en-US"/>
        </a:p>
      </dgm:t>
    </dgm:pt>
    <dgm:pt modelId="{CE3C9F07-8A3F-4808-AD84-DBF654FFFC37}" type="sibTrans" cxnId="{13832E75-F95F-4FEF-94E6-AF4573D2F412}">
      <dgm:prSet/>
      <dgm:spPr/>
      <dgm:t>
        <a:bodyPr/>
        <a:lstStyle/>
        <a:p>
          <a:endParaRPr lang="en-US"/>
        </a:p>
      </dgm:t>
    </dgm:pt>
    <dgm:pt modelId="{6019649A-9A3C-4BEA-8AAE-D649C11D4247}" type="pres">
      <dgm:prSet presAssocID="{B5E859D7-BA3F-4821-91C7-45678DE10447}" presName="outerComposite" presStyleCnt="0">
        <dgm:presLayoutVars>
          <dgm:chMax val="5"/>
          <dgm:dir/>
          <dgm:resizeHandles val="exact"/>
        </dgm:presLayoutVars>
      </dgm:prSet>
      <dgm:spPr/>
    </dgm:pt>
    <dgm:pt modelId="{A507707A-7090-4539-8375-FB13D15440E6}" type="pres">
      <dgm:prSet presAssocID="{B5E859D7-BA3F-4821-91C7-45678DE10447}" presName="dummyMaxCanvas" presStyleCnt="0">
        <dgm:presLayoutVars/>
      </dgm:prSet>
      <dgm:spPr/>
    </dgm:pt>
    <dgm:pt modelId="{BD4FE079-104F-4F1A-94DF-D092AB3A9A13}" type="pres">
      <dgm:prSet presAssocID="{B5E859D7-BA3F-4821-91C7-45678DE10447}" presName="FourNodes_1" presStyleLbl="node1" presStyleIdx="0" presStyleCnt="4">
        <dgm:presLayoutVars>
          <dgm:bulletEnabled val="1"/>
        </dgm:presLayoutVars>
      </dgm:prSet>
      <dgm:spPr/>
    </dgm:pt>
    <dgm:pt modelId="{14B45693-5183-4194-B323-7134CD30F7B6}" type="pres">
      <dgm:prSet presAssocID="{B5E859D7-BA3F-4821-91C7-45678DE10447}" presName="FourNodes_2" presStyleLbl="node1" presStyleIdx="1" presStyleCnt="4">
        <dgm:presLayoutVars>
          <dgm:bulletEnabled val="1"/>
        </dgm:presLayoutVars>
      </dgm:prSet>
      <dgm:spPr/>
    </dgm:pt>
    <dgm:pt modelId="{EADAC541-5FC2-4067-A4BE-20BC779C8B2E}" type="pres">
      <dgm:prSet presAssocID="{B5E859D7-BA3F-4821-91C7-45678DE10447}" presName="FourNodes_3" presStyleLbl="node1" presStyleIdx="2" presStyleCnt="4">
        <dgm:presLayoutVars>
          <dgm:bulletEnabled val="1"/>
        </dgm:presLayoutVars>
      </dgm:prSet>
      <dgm:spPr/>
    </dgm:pt>
    <dgm:pt modelId="{A6F2F9D9-F1FE-4FD0-99AF-7D1A4205D62A}" type="pres">
      <dgm:prSet presAssocID="{B5E859D7-BA3F-4821-91C7-45678DE10447}" presName="FourNodes_4" presStyleLbl="node1" presStyleIdx="3" presStyleCnt="4">
        <dgm:presLayoutVars>
          <dgm:bulletEnabled val="1"/>
        </dgm:presLayoutVars>
      </dgm:prSet>
      <dgm:spPr/>
    </dgm:pt>
    <dgm:pt modelId="{D9766A7D-8C8D-424D-80AD-259E6A8C9596}" type="pres">
      <dgm:prSet presAssocID="{B5E859D7-BA3F-4821-91C7-45678DE10447}" presName="FourConn_1-2" presStyleLbl="fgAccFollowNode1" presStyleIdx="0" presStyleCnt="3">
        <dgm:presLayoutVars>
          <dgm:bulletEnabled val="1"/>
        </dgm:presLayoutVars>
      </dgm:prSet>
      <dgm:spPr/>
    </dgm:pt>
    <dgm:pt modelId="{CE6ECA1A-74CA-4543-8520-7CCE9D31856C}" type="pres">
      <dgm:prSet presAssocID="{B5E859D7-BA3F-4821-91C7-45678DE10447}" presName="FourConn_2-3" presStyleLbl="fgAccFollowNode1" presStyleIdx="1" presStyleCnt="3">
        <dgm:presLayoutVars>
          <dgm:bulletEnabled val="1"/>
        </dgm:presLayoutVars>
      </dgm:prSet>
      <dgm:spPr/>
    </dgm:pt>
    <dgm:pt modelId="{0A09DAE2-F475-4258-BA74-63DEF301D0CA}" type="pres">
      <dgm:prSet presAssocID="{B5E859D7-BA3F-4821-91C7-45678DE10447}" presName="FourConn_3-4" presStyleLbl="fgAccFollowNode1" presStyleIdx="2" presStyleCnt="3">
        <dgm:presLayoutVars>
          <dgm:bulletEnabled val="1"/>
        </dgm:presLayoutVars>
      </dgm:prSet>
      <dgm:spPr/>
    </dgm:pt>
    <dgm:pt modelId="{72EDFBFD-9849-4704-B77B-E78EA124525E}" type="pres">
      <dgm:prSet presAssocID="{B5E859D7-BA3F-4821-91C7-45678DE10447}" presName="FourNodes_1_text" presStyleLbl="node1" presStyleIdx="3" presStyleCnt="4">
        <dgm:presLayoutVars>
          <dgm:bulletEnabled val="1"/>
        </dgm:presLayoutVars>
      </dgm:prSet>
      <dgm:spPr/>
    </dgm:pt>
    <dgm:pt modelId="{5E55A318-E54D-4325-9802-2C2F37706ACB}" type="pres">
      <dgm:prSet presAssocID="{B5E859D7-BA3F-4821-91C7-45678DE10447}" presName="FourNodes_2_text" presStyleLbl="node1" presStyleIdx="3" presStyleCnt="4">
        <dgm:presLayoutVars>
          <dgm:bulletEnabled val="1"/>
        </dgm:presLayoutVars>
      </dgm:prSet>
      <dgm:spPr/>
    </dgm:pt>
    <dgm:pt modelId="{FB3DAC37-E1A3-420C-9499-59558FFC56D5}" type="pres">
      <dgm:prSet presAssocID="{B5E859D7-BA3F-4821-91C7-45678DE10447}" presName="FourNodes_3_text" presStyleLbl="node1" presStyleIdx="3" presStyleCnt="4">
        <dgm:presLayoutVars>
          <dgm:bulletEnabled val="1"/>
        </dgm:presLayoutVars>
      </dgm:prSet>
      <dgm:spPr/>
    </dgm:pt>
    <dgm:pt modelId="{AC444A60-7D84-4578-9A4B-F220612C7B6A}" type="pres">
      <dgm:prSet presAssocID="{B5E859D7-BA3F-4821-91C7-45678DE1044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D355228-2296-4AC5-A18D-CCDDECEE678D}" type="presOf" srcId="{56A9B66D-9BA3-47EB-9405-17BD76AFD709}" destId="{14B45693-5183-4194-B323-7134CD30F7B6}" srcOrd="0" destOrd="0" presId="urn:microsoft.com/office/officeart/2005/8/layout/vProcess5"/>
    <dgm:cxn modelId="{CB3EB132-474C-49F0-BE0A-813F2CA6AC4C}" type="presOf" srcId="{7237AC04-34F1-4C96-9FA1-307A7A15E507}" destId="{72EDFBFD-9849-4704-B77B-E78EA124525E}" srcOrd="1" destOrd="0" presId="urn:microsoft.com/office/officeart/2005/8/layout/vProcess5"/>
    <dgm:cxn modelId="{8FAE8741-C195-4028-B502-7A077C72B5BE}" srcId="{B5E859D7-BA3F-4821-91C7-45678DE10447}" destId="{E07F62BC-160B-461D-A881-A2574F1FBEB6}" srcOrd="2" destOrd="0" parTransId="{F9C32C2A-E20A-47E7-A219-692A97A98B50}" sibTransId="{0FD8FBBC-DD31-4EBA-A3DD-72C60C1FB0B4}"/>
    <dgm:cxn modelId="{B6AA1E72-871C-406A-97B4-FC9014CC5EF8}" type="presOf" srcId="{CE279B53-5353-4E03-8933-74AE738E7267}" destId="{A6F2F9D9-F1FE-4FD0-99AF-7D1A4205D62A}" srcOrd="0" destOrd="0" presId="urn:microsoft.com/office/officeart/2005/8/layout/vProcess5"/>
    <dgm:cxn modelId="{13832E75-F95F-4FEF-94E6-AF4573D2F412}" srcId="{B5E859D7-BA3F-4821-91C7-45678DE10447}" destId="{CE279B53-5353-4E03-8933-74AE738E7267}" srcOrd="3" destOrd="0" parTransId="{29C6D596-E599-4F0C-9647-27199B65FE7E}" sibTransId="{CE3C9F07-8A3F-4808-AD84-DBF654FFFC37}"/>
    <dgm:cxn modelId="{E6BEDF78-6190-4E67-B8BF-FA114958111F}" srcId="{B5E859D7-BA3F-4821-91C7-45678DE10447}" destId="{7237AC04-34F1-4C96-9FA1-307A7A15E507}" srcOrd="0" destOrd="0" parTransId="{75491374-1E33-41E7-A97C-083A9567D2DB}" sibTransId="{232F32C2-AC16-4DBE-858E-16C2E1FCEB34}"/>
    <dgm:cxn modelId="{540D0EAD-E291-45D9-8AE6-AC098255B095}" type="presOf" srcId="{0FD8FBBC-DD31-4EBA-A3DD-72C60C1FB0B4}" destId="{0A09DAE2-F475-4258-BA74-63DEF301D0CA}" srcOrd="0" destOrd="0" presId="urn:microsoft.com/office/officeart/2005/8/layout/vProcess5"/>
    <dgm:cxn modelId="{381904C1-472B-4475-B747-E268FEBF1EBF}" type="presOf" srcId="{E07F62BC-160B-461D-A881-A2574F1FBEB6}" destId="{FB3DAC37-E1A3-420C-9499-59558FFC56D5}" srcOrd="1" destOrd="0" presId="urn:microsoft.com/office/officeart/2005/8/layout/vProcess5"/>
    <dgm:cxn modelId="{792A97C3-C98D-449A-B0F5-E02E8AF1C58A}" type="presOf" srcId="{B5E859D7-BA3F-4821-91C7-45678DE10447}" destId="{6019649A-9A3C-4BEA-8AAE-D649C11D4247}" srcOrd="0" destOrd="0" presId="urn:microsoft.com/office/officeart/2005/8/layout/vProcess5"/>
    <dgm:cxn modelId="{C9E349C7-3C21-4C9C-BED0-6344C1B56F1B}" type="presOf" srcId="{56A9B66D-9BA3-47EB-9405-17BD76AFD709}" destId="{5E55A318-E54D-4325-9802-2C2F37706ACB}" srcOrd="1" destOrd="0" presId="urn:microsoft.com/office/officeart/2005/8/layout/vProcess5"/>
    <dgm:cxn modelId="{FD77FDCD-9461-4550-99D2-ACC94DFC5728}" type="presOf" srcId="{232F32C2-AC16-4DBE-858E-16C2E1FCEB34}" destId="{D9766A7D-8C8D-424D-80AD-259E6A8C9596}" srcOrd="0" destOrd="0" presId="urn:microsoft.com/office/officeart/2005/8/layout/vProcess5"/>
    <dgm:cxn modelId="{14851BD5-8E14-4DA1-9F58-0ACD9333704F}" srcId="{B5E859D7-BA3F-4821-91C7-45678DE10447}" destId="{56A9B66D-9BA3-47EB-9405-17BD76AFD709}" srcOrd="1" destOrd="0" parTransId="{7FC5C1EA-FB86-4892-8880-E0EF5B5732E0}" sibTransId="{0649C223-9066-4A3B-BF91-836ECB4A2A2A}"/>
    <dgm:cxn modelId="{402044DD-2FDF-4572-BDE2-96F6EFEBE8A7}" type="presOf" srcId="{7237AC04-34F1-4C96-9FA1-307A7A15E507}" destId="{BD4FE079-104F-4F1A-94DF-D092AB3A9A13}" srcOrd="0" destOrd="0" presId="urn:microsoft.com/office/officeart/2005/8/layout/vProcess5"/>
    <dgm:cxn modelId="{A43CEBDE-C8E8-43B3-B18D-9B634DEC9B66}" type="presOf" srcId="{CE279B53-5353-4E03-8933-74AE738E7267}" destId="{AC444A60-7D84-4578-9A4B-F220612C7B6A}" srcOrd="1" destOrd="0" presId="urn:microsoft.com/office/officeart/2005/8/layout/vProcess5"/>
    <dgm:cxn modelId="{105484E4-2669-4B36-829F-E2D3BBC62CC2}" type="presOf" srcId="{E07F62BC-160B-461D-A881-A2574F1FBEB6}" destId="{EADAC541-5FC2-4067-A4BE-20BC779C8B2E}" srcOrd="0" destOrd="0" presId="urn:microsoft.com/office/officeart/2005/8/layout/vProcess5"/>
    <dgm:cxn modelId="{62B596F4-9483-425B-BB4A-140AA8AA002E}" type="presOf" srcId="{0649C223-9066-4A3B-BF91-836ECB4A2A2A}" destId="{CE6ECA1A-74CA-4543-8520-7CCE9D31856C}" srcOrd="0" destOrd="0" presId="urn:microsoft.com/office/officeart/2005/8/layout/vProcess5"/>
    <dgm:cxn modelId="{A39884BC-1445-44DC-95F0-4B508E2DBCFF}" type="presParOf" srcId="{6019649A-9A3C-4BEA-8AAE-D649C11D4247}" destId="{A507707A-7090-4539-8375-FB13D15440E6}" srcOrd="0" destOrd="0" presId="urn:microsoft.com/office/officeart/2005/8/layout/vProcess5"/>
    <dgm:cxn modelId="{B4B23F25-9E33-4C13-BF68-38F5894E0E5C}" type="presParOf" srcId="{6019649A-9A3C-4BEA-8AAE-D649C11D4247}" destId="{BD4FE079-104F-4F1A-94DF-D092AB3A9A13}" srcOrd="1" destOrd="0" presId="urn:microsoft.com/office/officeart/2005/8/layout/vProcess5"/>
    <dgm:cxn modelId="{E5060778-CF07-4B12-B128-59BA08C454B6}" type="presParOf" srcId="{6019649A-9A3C-4BEA-8AAE-D649C11D4247}" destId="{14B45693-5183-4194-B323-7134CD30F7B6}" srcOrd="2" destOrd="0" presId="urn:microsoft.com/office/officeart/2005/8/layout/vProcess5"/>
    <dgm:cxn modelId="{E7F62179-3581-44F8-A9B8-301903B7A878}" type="presParOf" srcId="{6019649A-9A3C-4BEA-8AAE-D649C11D4247}" destId="{EADAC541-5FC2-4067-A4BE-20BC779C8B2E}" srcOrd="3" destOrd="0" presId="urn:microsoft.com/office/officeart/2005/8/layout/vProcess5"/>
    <dgm:cxn modelId="{CB435F4C-F852-485B-942C-7973CD693C12}" type="presParOf" srcId="{6019649A-9A3C-4BEA-8AAE-D649C11D4247}" destId="{A6F2F9D9-F1FE-4FD0-99AF-7D1A4205D62A}" srcOrd="4" destOrd="0" presId="urn:microsoft.com/office/officeart/2005/8/layout/vProcess5"/>
    <dgm:cxn modelId="{0E79A6DD-B25B-44C0-B8D5-97092F9C781E}" type="presParOf" srcId="{6019649A-9A3C-4BEA-8AAE-D649C11D4247}" destId="{D9766A7D-8C8D-424D-80AD-259E6A8C9596}" srcOrd="5" destOrd="0" presId="urn:microsoft.com/office/officeart/2005/8/layout/vProcess5"/>
    <dgm:cxn modelId="{D29CF48A-2721-405D-A371-7F8EFB4FDBB0}" type="presParOf" srcId="{6019649A-9A3C-4BEA-8AAE-D649C11D4247}" destId="{CE6ECA1A-74CA-4543-8520-7CCE9D31856C}" srcOrd="6" destOrd="0" presId="urn:microsoft.com/office/officeart/2005/8/layout/vProcess5"/>
    <dgm:cxn modelId="{112C5801-4F66-4E05-8293-AF219E902F70}" type="presParOf" srcId="{6019649A-9A3C-4BEA-8AAE-D649C11D4247}" destId="{0A09DAE2-F475-4258-BA74-63DEF301D0CA}" srcOrd="7" destOrd="0" presId="urn:microsoft.com/office/officeart/2005/8/layout/vProcess5"/>
    <dgm:cxn modelId="{5365147C-99F2-4056-A18D-695CC9ED79C7}" type="presParOf" srcId="{6019649A-9A3C-4BEA-8AAE-D649C11D4247}" destId="{72EDFBFD-9849-4704-B77B-E78EA124525E}" srcOrd="8" destOrd="0" presId="urn:microsoft.com/office/officeart/2005/8/layout/vProcess5"/>
    <dgm:cxn modelId="{4E5DCC89-0948-4D8A-BD3F-776A1B5E2843}" type="presParOf" srcId="{6019649A-9A3C-4BEA-8AAE-D649C11D4247}" destId="{5E55A318-E54D-4325-9802-2C2F37706ACB}" srcOrd="9" destOrd="0" presId="urn:microsoft.com/office/officeart/2005/8/layout/vProcess5"/>
    <dgm:cxn modelId="{C839FC74-031C-4262-92A3-A67EA423D209}" type="presParOf" srcId="{6019649A-9A3C-4BEA-8AAE-D649C11D4247}" destId="{FB3DAC37-E1A3-420C-9499-59558FFC56D5}" srcOrd="10" destOrd="0" presId="urn:microsoft.com/office/officeart/2005/8/layout/vProcess5"/>
    <dgm:cxn modelId="{44F825C1-FD2C-484B-BF57-DF141EC741BC}" type="presParOf" srcId="{6019649A-9A3C-4BEA-8AAE-D649C11D4247}" destId="{AC444A60-7D84-4578-9A4B-F220612C7B6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89BF7C-D594-4A04-BF13-8A75BB1E1F7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1DBBC8-78A0-41E8-A5E1-5EBFE1F789AB}">
      <dgm:prSet phldrT="[Текст]" custT="1"/>
      <dgm:spPr>
        <a:solidFill>
          <a:schemeClr val="bg1">
            <a:lumMod val="85000"/>
          </a:schemeClr>
        </a:solidFill>
        <a:ln w="22225">
          <a:solidFill>
            <a:srgbClr val="35364E"/>
          </a:solidFill>
        </a:ln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dirty="0">
              <a:solidFill>
                <a:srgbClr val="ED1847"/>
              </a:solidFill>
            </a:rPr>
            <a:t>Основні </a:t>
          </a:r>
          <a:r>
            <a:rPr lang="uk-UA" sz="2000" b="1" dirty="0" err="1">
              <a:solidFill>
                <a:srgbClr val="ED1847"/>
              </a:solidFill>
            </a:rPr>
            <a:t>зобов</a:t>
          </a:r>
          <a:r>
            <a:rPr lang="en-US" sz="2000" b="1" dirty="0">
              <a:solidFill>
                <a:srgbClr val="ED1847"/>
              </a:solidFill>
            </a:rPr>
            <a:t>’</a:t>
          </a:r>
          <a:r>
            <a:rPr lang="uk-UA" sz="2000" b="1" dirty="0" err="1">
              <a:solidFill>
                <a:srgbClr val="ED1847"/>
              </a:solidFill>
            </a:rPr>
            <a:t>язання</a:t>
          </a:r>
          <a:r>
            <a:rPr lang="uk-UA" sz="2000" b="1" dirty="0">
              <a:solidFill>
                <a:srgbClr val="ED1847"/>
              </a:solidFill>
            </a:rPr>
            <a:t>  </a:t>
          </a:r>
          <a:r>
            <a:rPr lang="uk-UA" sz="3000" b="1" dirty="0">
              <a:solidFill>
                <a:srgbClr val="ED1847"/>
              </a:solidFill>
            </a:rPr>
            <a:t>Бернської конвенції</a:t>
          </a:r>
          <a:endParaRPr lang="en-US" sz="3000" b="1" dirty="0">
            <a:solidFill>
              <a:srgbClr val="ED1847"/>
            </a:solidFill>
          </a:endParaRPr>
        </a:p>
        <a:p>
          <a:pPr marL="0" lvl="0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</dgm:t>
    </dgm:pt>
    <dgm:pt modelId="{9860AF00-DC9E-4988-8B1B-91DC646C854A}" type="parTrans" cxnId="{78083B74-9DB6-4DEF-BCE3-7B07AD6F580D}">
      <dgm:prSet/>
      <dgm:spPr/>
      <dgm:t>
        <a:bodyPr/>
        <a:lstStyle/>
        <a:p>
          <a:endParaRPr lang="en-US"/>
        </a:p>
      </dgm:t>
    </dgm:pt>
    <dgm:pt modelId="{6CC2E083-6552-448D-A59A-FE0BF56008F0}" type="sibTrans" cxnId="{78083B74-9DB6-4DEF-BCE3-7B07AD6F580D}">
      <dgm:prSet/>
      <dgm:spPr/>
      <dgm:t>
        <a:bodyPr/>
        <a:lstStyle/>
        <a:p>
          <a:endParaRPr lang="en-US"/>
        </a:p>
      </dgm:t>
    </dgm:pt>
    <dgm:pt modelId="{8E4A48D8-09E3-4386-9A72-BBFE26D3F952}">
      <dgm:prSet phldrT="[Текст]"/>
      <dgm:spPr>
        <a:solidFill>
          <a:schemeClr val="bg2">
            <a:lumMod val="90000"/>
          </a:schemeClr>
        </a:solidFill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/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>
              <a:solidFill>
                <a:schemeClr val="tx1"/>
              </a:solidFill>
            </a:rPr>
            <a:t>вжиття заходів для </a:t>
          </a:r>
          <a:r>
            <a:rPr lang="uk-UA" b="1" dirty="0">
              <a:solidFill>
                <a:schemeClr val="tx1"/>
              </a:solidFill>
            </a:rPr>
            <a:t>підтримання популяцій </a:t>
          </a:r>
          <a:r>
            <a:rPr lang="uk-UA" dirty="0">
              <a:solidFill>
                <a:schemeClr val="tx1"/>
              </a:solidFill>
            </a:rPr>
            <a:t>дикої флори та фауни на такому рівні або для приведення їх до такого рівня, який відповідає, екологічним, науковим і культурним вимогам, та враховує, при цьому   економічні та рекреаційні вимоги</a:t>
          </a:r>
          <a:r>
            <a:rPr lang="ru-RU" dirty="0">
              <a:solidFill>
                <a:schemeClr val="tx1"/>
              </a:solidFill>
            </a:rPr>
            <a:t>;</a:t>
          </a:r>
        </a:p>
        <a:p>
          <a:pPr marL="0" lvl="0" defTabSz="800100">
            <a:lnSpc>
              <a:spcPct val="90000"/>
            </a:lnSpc>
            <a:buNone/>
          </a:pPr>
          <a:endParaRPr lang="en-US" dirty="0"/>
        </a:p>
      </dgm:t>
    </dgm:pt>
    <dgm:pt modelId="{800EBDBA-2436-429A-839C-5C0ED7DB1F52}" type="parTrans" cxnId="{DDF12AF8-2422-454B-9CD4-56024F4B7BC3}">
      <dgm:prSet/>
      <dgm:spPr/>
      <dgm:t>
        <a:bodyPr/>
        <a:lstStyle/>
        <a:p>
          <a:endParaRPr lang="en-US"/>
        </a:p>
      </dgm:t>
    </dgm:pt>
    <dgm:pt modelId="{1FCBAADE-ED5D-49A2-9149-B5A2879D98ED}" type="sibTrans" cxnId="{DDF12AF8-2422-454B-9CD4-56024F4B7BC3}">
      <dgm:prSet/>
      <dgm:spPr/>
      <dgm:t>
        <a:bodyPr/>
        <a:lstStyle/>
        <a:p>
          <a:endParaRPr lang="en-US"/>
        </a:p>
      </dgm:t>
    </dgm:pt>
    <dgm:pt modelId="{ED0F289E-1D88-4954-95FD-03C08E7BF8E3}">
      <dgm:prSet phldrT="[Текст]"/>
      <dgm:spPr>
        <a:solidFill>
          <a:schemeClr val="bg2">
            <a:lumMod val="90000"/>
          </a:schemeClr>
        </a:solidFill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/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>
              <a:solidFill>
                <a:schemeClr val="tx1"/>
              </a:solidFill>
            </a:rPr>
            <a:t>вжиття заходів для </a:t>
          </a:r>
          <a:r>
            <a:rPr lang="uk-UA" b="1" dirty="0">
              <a:solidFill>
                <a:schemeClr val="tx1"/>
              </a:solidFill>
            </a:rPr>
            <a:t>здійснення національної політики охорони дикої флори і фауни та природних середовищ існування</a:t>
          </a:r>
          <a:r>
            <a:rPr lang="uk-UA" dirty="0">
              <a:solidFill>
                <a:schemeClr val="tx1"/>
              </a:solidFill>
            </a:rPr>
            <a:t>, приділяючи особливу увагу видам і середовищам існування, яким загрожує зникнення, та вразливим видам</a:t>
          </a:r>
          <a:r>
            <a:rPr lang="ru-RU" dirty="0">
              <a:solidFill>
                <a:schemeClr val="tx1"/>
              </a:solidFill>
            </a:rPr>
            <a:t>;</a:t>
          </a:r>
        </a:p>
        <a:p>
          <a:pPr marL="0" lvl="0" defTabSz="711200">
            <a:lnSpc>
              <a:spcPct val="90000"/>
            </a:lnSpc>
            <a:buNone/>
          </a:pPr>
          <a:endParaRPr lang="en-US" dirty="0"/>
        </a:p>
      </dgm:t>
    </dgm:pt>
    <dgm:pt modelId="{EEF85969-F6E8-4A66-ABC1-5F830931F14D}" type="parTrans" cxnId="{501F555F-6B9C-4E8E-A9C0-AE3FDB087DF6}">
      <dgm:prSet/>
      <dgm:spPr/>
      <dgm:t>
        <a:bodyPr/>
        <a:lstStyle/>
        <a:p>
          <a:endParaRPr lang="en-US"/>
        </a:p>
      </dgm:t>
    </dgm:pt>
    <dgm:pt modelId="{A24F6928-9C14-40E6-A50F-9E7B2B8F7AB7}" type="sibTrans" cxnId="{501F555F-6B9C-4E8E-A9C0-AE3FDB087DF6}">
      <dgm:prSet/>
      <dgm:spPr/>
      <dgm:t>
        <a:bodyPr/>
        <a:lstStyle/>
        <a:p>
          <a:endParaRPr lang="en-US"/>
        </a:p>
      </dgm:t>
    </dgm:pt>
    <dgm:pt modelId="{F5BB06BD-E6E7-4F3F-BDA7-F220C519CD87}">
      <dgm:prSet phldrT="[Текст]"/>
      <dgm:spPr>
        <a:solidFill>
          <a:schemeClr val="bg2">
            <a:lumMod val="90000"/>
          </a:schemeClr>
        </a:solidFill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dirty="0">
              <a:solidFill>
                <a:schemeClr val="tx1"/>
              </a:solidFill>
            </a:rPr>
            <a:t>врахування у своїй політиці </a:t>
          </a:r>
          <a:r>
            <a:rPr lang="uk-UA" dirty="0">
              <a:solidFill>
                <a:schemeClr val="tx1"/>
              </a:solidFill>
            </a:rPr>
            <a:t>планування </a:t>
          </a:r>
          <a:r>
            <a:rPr lang="uk-UA" b="1" dirty="0">
              <a:solidFill>
                <a:schemeClr val="tx1"/>
              </a:solidFill>
            </a:rPr>
            <a:t>забудови</a:t>
          </a:r>
          <a:r>
            <a:rPr lang="uk-UA" dirty="0">
              <a:solidFill>
                <a:schemeClr val="tx1"/>
              </a:solidFill>
            </a:rPr>
            <a:t> і розвитку територій та у своїх заходах, спрямованих на </a:t>
          </a:r>
          <a:r>
            <a:rPr lang="uk-UA" b="1" dirty="0">
              <a:solidFill>
                <a:schemeClr val="tx1"/>
              </a:solidFill>
            </a:rPr>
            <a:t>боротьбу із забрудненням</a:t>
          </a:r>
          <a:r>
            <a:rPr lang="uk-UA" dirty="0">
              <a:solidFill>
                <a:schemeClr val="tx1"/>
              </a:solidFill>
            </a:rPr>
            <a:t>, </a:t>
          </a:r>
          <a:r>
            <a:rPr lang="uk-UA" b="1" dirty="0">
              <a:solidFill>
                <a:schemeClr val="tx1"/>
              </a:solidFill>
            </a:rPr>
            <a:t>необхідність охорони дикої флори та фауни</a:t>
          </a:r>
          <a:r>
            <a:rPr lang="ru-RU" dirty="0">
              <a:solidFill>
                <a:schemeClr val="tx1"/>
              </a:solidFill>
            </a:rPr>
            <a:t>;</a:t>
          </a:r>
        </a:p>
        <a:p>
          <a:pPr marL="0" lvl="0" defTabSz="711200">
            <a:lnSpc>
              <a:spcPct val="90000"/>
            </a:lnSpc>
            <a:buNone/>
          </a:pPr>
          <a:endParaRPr lang="en-US" dirty="0"/>
        </a:p>
      </dgm:t>
    </dgm:pt>
    <dgm:pt modelId="{A6D11184-9F3D-4EE4-9AAD-3E645F84B890}" type="parTrans" cxnId="{A052CE4A-DAA3-4CFD-81DC-2CDA0E67B3ED}">
      <dgm:prSet/>
      <dgm:spPr/>
      <dgm:t>
        <a:bodyPr/>
        <a:lstStyle/>
        <a:p>
          <a:endParaRPr lang="en-US"/>
        </a:p>
      </dgm:t>
    </dgm:pt>
    <dgm:pt modelId="{C89790E7-32F0-478D-8B9E-52BE7EB0F420}" type="sibTrans" cxnId="{A052CE4A-DAA3-4CFD-81DC-2CDA0E67B3ED}">
      <dgm:prSet/>
      <dgm:spPr/>
      <dgm:t>
        <a:bodyPr/>
        <a:lstStyle/>
        <a:p>
          <a:endParaRPr lang="en-US"/>
        </a:p>
      </dgm:t>
    </dgm:pt>
    <dgm:pt modelId="{E655871E-05CD-45CF-9F36-36EE0889C772}">
      <dgm:prSet phldrT="[Текст]"/>
      <dgm:spPr>
        <a:solidFill>
          <a:schemeClr val="bg2">
            <a:lumMod val="90000"/>
          </a:schemeClr>
        </a:solidFill>
      </dgm:spPr>
      <dgm:t>
        <a:bodyPr/>
        <a:lstStyle/>
        <a:p>
          <a:pPr algn="just"/>
          <a:r>
            <a:rPr lang="uk-UA" b="1" dirty="0">
              <a:solidFill>
                <a:schemeClr val="tx1"/>
              </a:solidFill>
            </a:rPr>
            <a:t>сприяння просвіті </a:t>
          </a:r>
          <a:r>
            <a:rPr lang="uk-UA" dirty="0">
              <a:solidFill>
                <a:schemeClr val="tx1"/>
              </a:solidFill>
            </a:rPr>
            <a:t>та поширенню інформації з питань необхідності охорони видів дикої флори та фауни і їхніх середовищ існування</a:t>
          </a:r>
          <a:endParaRPr lang="en-US" dirty="0">
            <a:solidFill>
              <a:schemeClr val="tx1"/>
            </a:solidFill>
          </a:endParaRPr>
        </a:p>
      </dgm:t>
    </dgm:pt>
    <dgm:pt modelId="{E9E573A9-38B6-405A-8791-810137EE9F2F}" type="parTrans" cxnId="{50087484-E996-4ED9-8026-1E556B01CFBE}">
      <dgm:prSet/>
      <dgm:spPr/>
      <dgm:t>
        <a:bodyPr/>
        <a:lstStyle/>
        <a:p>
          <a:endParaRPr lang="en-US"/>
        </a:p>
      </dgm:t>
    </dgm:pt>
    <dgm:pt modelId="{175529BA-7AB4-49E5-B96E-2528555BDA67}" type="sibTrans" cxnId="{50087484-E996-4ED9-8026-1E556B01CFBE}">
      <dgm:prSet/>
      <dgm:spPr/>
      <dgm:t>
        <a:bodyPr/>
        <a:lstStyle/>
        <a:p>
          <a:endParaRPr lang="en-US"/>
        </a:p>
      </dgm:t>
    </dgm:pt>
    <dgm:pt modelId="{67FF922F-527B-4BF9-BCF0-9F0049C38B5A}" type="pres">
      <dgm:prSet presAssocID="{3989BF7C-D594-4A04-BF13-8A75BB1E1F7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372375E-8158-444D-94BE-BC615B4D8FA5}" type="pres">
      <dgm:prSet presAssocID="{3989BF7C-D594-4A04-BF13-8A75BB1E1F76}" presName="matrix" presStyleCnt="0"/>
      <dgm:spPr/>
    </dgm:pt>
    <dgm:pt modelId="{22B07DD8-6A22-4AF3-9780-159F75316EFC}" type="pres">
      <dgm:prSet presAssocID="{3989BF7C-D594-4A04-BF13-8A75BB1E1F76}" presName="tile1" presStyleLbl="node1" presStyleIdx="0" presStyleCnt="4"/>
      <dgm:spPr/>
    </dgm:pt>
    <dgm:pt modelId="{8EFCF6FF-D3EC-412D-B505-809235E68F50}" type="pres">
      <dgm:prSet presAssocID="{3989BF7C-D594-4A04-BF13-8A75BB1E1F7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716040D-1EB3-420C-B38F-B88F2615E3CE}" type="pres">
      <dgm:prSet presAssocID="{3989BF7C-D594-4A04-BF13-8A75BB1E1F76}" presName="tile2" presStyleLbl="node1" presStyleIdx="1" presStyleCnt="4" custLinFactNeighborX="5698"/>
      <dgm:spPr/>
    </dgm:pt>
    <dgm:pt modelId="{3267CA20-F2A7-4FCA-AA91-3881E6E2CFB5}" type="pres">
      <dgm:prSet presAssocID="{3989BF7C-D594-4A04-BF13-8A75BB1E1F7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9FC402B-3F66-4D29-A3D6-3B581D1A2743}" type="pres">
      <dgm:prSet presAssocID="{3989BF7C-D594-4A04-BF13-8A75BB1E1F76}" presName="tile3" presStyleLbl="node1" presStyleIdx="2" presStyleCnt="4"/>
      <dgm:spPr/>
    </dgm:pt>
    <dgm:pt modelId="{B7464932-CA27-448F-87C9-1D1173B0CCB8}" type="pres">
      <dgm:prSet presAssocID="{3989BF7C-D594-4A04-BF13-8A75BB1E1F7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AEB739A-4B23-4DE1-96A4-D3B89FF621D7}" type="pres">
      <dgm:prSet presAssocID="{3989BF7C-D594-4A04-BF13-8A75BB1E1F76}" presName="tile4" presStyleLbl="node1" presStyleIdx="3" presStyleCnt="4" custLinFactNeighborY="0"/>
      <dgm:spPr/>
    </dgm:pt>
    <dgm:pt modelId="{C1CFECAA-378A-4744-874C-894D45E49C07}" type="pres">
      <dgm:prSet presAssocID="{3989BF7C-D594-4A04-BF13-8A75BB1E1F7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95DA909-10FC-4236-82DA-FC189BD0F278}" type="pres">
      <dgm:prSet presAssocID="{3989BF7C-D594-4A04-BF13-8A75BB1E1F76}" presName="centerTile" presStyleLbl="fgShp" presStyleIdx="0" presStyleCnt="1" custScaleX="138946">
        <dgm:presLayoutVars>
          <dgm:chMax val="0"/>
          <dgm:chPref val="0"/>
        </dgm:presLayoutVars>
      </dgm:prSet>
      <dgm:spPr/>
    </dgm:pt>
  </dgm:ptLst>
  <dgm:cxnLst>
    <dgm:cxn modelId="{5B7F7A13-1963-4425-844F-44143403DFFF}" type="presOf" srcId="{FB1DBBC8-78A0-41E8-A5E1-5EBFE1F789AB}" destId="{C95DA909-10FC-4236-82DA-FC189BD0F278}" srcOrd="0" destOrd="0" presId="urn:microsoft.com/office/officeart/2005/8/layout/matrix1"/>
    <dgm:cxn modelId="{9190E12A-64DC-424F-8ACE-51C5127A3E7F}" type="presOf" srcId="{ED0F289E-1D88-4954-95FD-03C08E7BF8E3}" destId="{4716040D-1EB3-420C-B38F-B88F2615E3CE}" srcOrd="0" destOrd="0" presId="urn:microsoft.com/office/officeart/2005/8/layout/matrix1"/>
    <dgm:cxn modelId="{501F555F-6B9C-4E8E-A9C0-AE3FDB087DF6}" srcId="{FB1DBBC8-78A0-41E8-A5E1-5EBFE1F789AB}" destId="{ED0F289E-1D88-4954-95FD-03C08E7BF8E3}" srcOrd="1" destOrd="0" parTransId="{EEF85969-F6E8-4A66-ABC1-5F830931F14D}" sibTransId="{A24F6928-9C14-40E6-A50F-9E7B2B8F7AB7}"/>
    <dgm:cxn modelId="{9B5DC049-51DE-45E5-907C-BC1D37024054}" type="presOf" srcId="{E655871E-05CD-45CF-9F36-36EE0889C772}" destId="{AAEB739A-4B23-4DE1-96A4-D3B89FF621D7}" srcOrd="0" destOrd="0" presId="urn:microsoft.com/office/officeart/2005/8/layout/matrix1"/>
    <dgm:cxn modelId="{A052CE4A-DAA3-4CFD-81DC-2CDA0E67B3ED}" srcId="{FB1DBBC8-78A0-41E8-A5E1-5EBFE1F789AB}" destId="{F5BB06BD-E6E7-4F3F-BDA7-F220C519CD87}" srcOrd="2" destOrd="0" parTransId="{A6D11184-9F3D-4EE4-9AAD-3E645F84B890}" sibTransId="{C89790E7-32F0-478D-8B9E-52BE7EB0F420}"/>
    <dgm:cxn modelId="{938E5851-BC42-4249-89C4-AA2BC92420A8}" type="presOf" srcId="{8E4A48D8-09E3-4386-9A72-BBFE26D3F952}" destId="{22B07DD8-6A22-4AF3-9780-159F75316EFC}" srcOrd="0" destOrd="0" presId="urn:microsoft.com/office/officeart/2005/8/layout/matrix1"/>
    <dgm:cxn modelId="{78083B74-9DB6-4DEF-BCE3-7B07AD6F580D}" srcId="{3989BF7C-D594-4A04-BF13-8A75BB1E1F76}" destId="{FB1DBBC8-78A0-41E8-A5E1-5EBFE1F789AB}" srcOrd="0" destOrd="0" parTransId="{9860AF00-DC9E-4988-8B1B-91DC646C854A}" sibTransId="{6CC2E083-6552-448D-A59A-FE0BF56008F0}"/>
    <dgm:cxn modelId="{25E39682-EE66-4FFF-8BBA-A4768209CCAC}" type="presOf" srcId="{8E4A48D8-09E3-4386-9A72-BBFE26D3F952}" destId="{8EFCF6FF-D3EC-412D-B505-809235E68F50}" srcOrd="1" destOrd="0" presId="urn:microsoft.com/office/officeart/2005/8/layout/matrix1"/>
    <dgm:cxn modelId="{50087484-E996-4ED9-8026-1E556B01CFBE}" srcId="{FB1DBBC8-78A0-41E8-A5E1-5EBFE1F789AB}" destId="{E655871E-05CD-45CF-9F36-36EE0889C772}" srcOrd="3" destOrd="0" parTransId="{E9E573A9-38B6-405A-8791-810137EE9F2F}" sibTransId="{175529BA-7AB4-49E5-B96E-2528555BDA67}"/>
    <dgm:cxn modelId="{C760B1A7-892B-45F5-81A6-A211DF97A142}" type="presOf" srcId="{ED0F289E-1D88-4954-95FD-03C08E7BF8E3}" destId="{3267CA20-F2A7-4FCA-AA91-3881E6E2CFB5}" srcOrd="1" destOrd="0" presId="urn:microsoft.com/office/officeart/2005/8/layout/matrix1"/>
    <dgm:cxn modelId="{B286E6B9-B740-4C44-82B5-67DEA4F2D281}" type="presOf" srcId="{F5BB06BD-E6E7-4F3F-BDA7-F220C519CD87}" destId="{B7464932-CA27-448F-87C9-1D1173B0CCB8}" srcOrd="1" destOrd="0" presId="urn:microsoft.com/office/officeart/2005/8/layout/matrix1"/>
    <dgm:cxn modelId="{A708ADC7-7845-4424-91FC-86FCE5FC629B}" type="presOf" srcId="{E655871E-05CD-45CF-9F36-36EE0889C772}" destId="{C1CFECAA-378A-4744-874C-894D45E49C07}" srcOrd="1" destOrd="0" presId="urn:microsoft.com/office/officeart/2005/8/layout/matrix1"/>
    <dgm:cxn modelId="{DE3922CA-82AA-4528-9160-E7D299EBD35A}" type="presOf" srcId="{3989BF7C-D594-4A04-BF13-8A75BB1E1F76}" destId="{67FF922F-527B-4BF9-BCF0-9F0049C38B5A}" srcOrd="0" destOrd="0" presId="urn:microsoft.com/office/officeart/2005/8/layout/matrix1"/>
    <dgm:cxn modelId="{6D3715EE-8B72-43C0-8B4D-9DEAED326850}" type="presOf" srcId="{F5BB06BD-E6E7-4F3F-BDA7-F220C519CD87}" destId="{E9FC402B-3F66-4D29-A3D6-3B581D1A2743}" srcOrd="0" destOrd="0" presId="urn:microsoft.com/office/officeart/2005/8/layout/matrix1"/>
    <dgm:cxn modelId="{DDF12AF8-2422-454B-9CD4-56024F4B7BC3}" srcId="{FB1DBBC8-78A0-41E8-A5E1-5EBFE1F789AB}" destId="{8E4A48D8-09E3-4386-9A72-BBFE26D3F952}" srcOrd="0" destOrd="0" parTransId="{800EBDBA-2436-429A-839C-5C0ED7DB1F52}" sibTransId="{1FCBAADE-ED5D-49A2-9149-B5A2879D98ED}"/>
    <dgm:cxn modelId="{82DB0216-06F1-430E-B2FF-1D3C4329A3AA}" type="presParOf" srcId="{67FF922F-527B-4BF9-BCF0-9F0049C38B5A}" destId="{4372375E-8158-444D-94BE-BC615B4D8FA5}" srcOrd="0" destOrd="0" presId="urn:microsoft.com/office/officeart/2005/8/layout/matrix1"/>
    <dgm:cxn modelId="{8B8D8CBA-E41B-434D-ACCB-55120C31BAB5}" type="presParOf" srcId="{4372375E-8158-444D-94BE-BC615B4D8FA5}" destId="{22B07DD8-6A22-4AF3-9780-159F75316EFC}" srcOrd="0" destOrd="0" presId="urn:microsoft.com/office/officeart/2005/8/layout/matrix1"/>
    <dgm:cxn modelId="{C6733BC6-AACB-49F5-BE7A-D62D27BC0DEF}" type="presParOf" srcId="{4372375E-8158-444D-94BE-BC615B4D8FA5}" destId="{8EFCF6FF-D3EC-412D-B505-809235E68F50}" srcOrd="1" destOrd="0" presId="urn:microsoft.com/office/officeart/2005/8/layout/matrix1"/>
    <dgm:cxn modelId="{60BA61F2-8B36-4100-A6C4-B811826E26F1}" type="presParOf" srcId="{4372375E-8158-444D-94BE-BC615B4D8FA5}" destId="{4716040D-1EB3-420C-B38F-B88F2615E3CE}" srcOrd="2" destOrd="0" presId="urn:microsoft.com/office/officeart/2005/8/layout/matrix1"/>
    <dgm:cxn modelId="{6E8559E5-5EBC-45FE-B231-E17E84A9AF6F}" type="presParOf" srcId="{4372375E-8158-444D-94BE-BC615B4D8FA5}" destId="{3267CA20-F2A7-4FCA-AA91-3881E6E2CFB5}" srcOrd="3" destOrd="0" presId="urn:microsoft.com/office/officeart/2005/8/layout/matrix1"/>
    <dgm:cxn modelId="{3C79A027-DFF1-4397-A83E-ADE3695FC88F}" type="presParOf" srcId="{4372375E-8158-444D-94BE-BC615B4D8FA5}" destId="{E9FC402B-3F66-4D29-A3D6-3B581D1A2743}" srcOrd="4" destOrd="0" presId="urn:microsoft.com/office/officeart/2005/8/layout/matrix1"/>
    <dgm:cxn modelId="{E6C38C51-5E53-4771-B13C-1F8B79D4DD89}" type="presParOf" srcId="{4372375E-8158-444D-94BE-BC615B4D8FA5}" destId="{B7464932-CA27-448F-87C9-1D1173B0CCB8}" srcOrd="5" destOrd="0" presId="urn:microsoft.com/office/officeart/2005/8/layout/matrix1"/>
    <dgm:cxn modelId="{63673735-E896-437C-9F45-CF038802A8C6}" type="presParOf" srcId="{4372375E-8158-444D-94BE-BC615B4D8FA5}" destId="{AAEB739A-4B23-4DE1-96A4-D3B89FF621D7}" srcOrd="6" destOrd="0" presId="urn:microsoft.com/office/officeart/2005/8/layout/matrix1"/>
    <dgm:cxn modelId="{CE6532C7-1CD9-418D-8236-21D74DA39FC9}" type="presParOf" srcId="{4372375E-8158-444D-94BE-BC615B4D8FA5}" destId="{C1CFECAA-378A-4744-874C-894D45E49C07}" srcOrd="7" destOrd="0" presId="urn:microsoft.com/office/officeart/2005/8/layout/matrix1"/>
    <dgm:cxn modelId="{BB50ABEF-F0E4-4818-998F-7E5D81B6B89A}" type="presParOf" srcId="{67FF922F-527B-4BF9-BCF0-9F0049C38B5A}" destId="{C95DA909-10FC-4236-82DA-FC189BD0F27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B5814A-9356-42B1-8A29-28E2749BF14B}" type="doc">
      <dgm:prSet loTypeId="urn:microsoft.com/office/officeart/2018/layout/CircleProcess" loCatId="simpleprocesssa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0868D8A-9034-48AA-AC3F-6F16C1A04679}">
      <dgm:prSet custT="1"/>
      <dgm:spPr>
        <a:solidFill>
          <a:schemeClr val="bg2"/>
        </a:solidFill>
      </dgm:spPr>
      <dgm:t>
        <a:bodyPr/>
        <a:lstStyle/>
        <a:p>
          <a:r>
            <a:rPr lang="uk-UA" sz="1600" b="1" dirty="0"/>
            <a:t>мережа територій, </a:t>
          </a:r>
          <a:endParaRPr lang="en-US" sz="1600" b="1" dirty="0"/>
        </a:p>
      </dgm:t>
    </dgm:pt>
    <dgm:pt modelId="{AC3CF199-9929-4B66-8883-F49CC9F1E779}" type="parTrans" cxnId="{EA3E766F-AD78-4D3A-8CC1-8A9ED8F84563}">
      <dgm:prSet/>
      <dgm:spPr/>
      <dgm:t>
        <a:bodyPr/>
        <a:lstStyle/>
        <a:p>
          <a:endParaRPr lang="en-US"/>
        </a:p>
      </dgm:t>
    </dgm:pt>
    <dgm:pt modelId="{487F91CE-06C7-47A7-A0EF-214DC64F406A}" type="sibTrans" cxnId="{EA3E766F-AD78-4D3A-8CC1-8A9ED8F84563}">
      <dgm:prSet/>
      <dgm:spPr/>
      <dgm:t>
        <a:bodyPr/>
        <a:lstStyle/>
        <a:p>
          <a:endParaRPr lang="en-US"/>
        </a:p>
      </dgm:t>
    </dgm:pt>
    <dgm:pt modelId="{AD54D115-28FA-4209-A872-902DB9507854}">
      <dgm:prSet custT="1"/>
      <dgm:spPr>
        <a:solidFill>
          <a:schemeClr val="bg2"/>
        </a:solidFill>
      </dgm:spPr>
      <dgm:t>
        <a:bodyPr/>
        <a:lstStyle/>
        <a:p>
          <a:r>
            <a:rPr lang="uk-UA" sz="1600" b="1" dirty="0"/>
            <a:t>що становлять особливий природоохоронний інтерес </a:t>
          </a:r>
          <a:r>
            <a:rPr lang="uk-UA" sz="1600" b="1" dirty="0">
              <a:solidFill>
                <a:srgbClr val="ED1847"/>
              </a:solidFill>
            </a:rPr>
            <a:t>(</a:t>
          </a:r>
          <a:r>
            <a:rPr lang="uk-UA" sz="1600" b="1" dirty="0" err="1">
              <a:solidFill>
                <a:srgbClr val="ED1847"/>
              </a:solidFill>
            </a:rPr>
            <a:t>ASCIs</a:t>
          </a:r>
          <a:r>
            <a:rPr lang="uk-UA" sz="1600" b="1" dirty="0">
              <a:solidFill>
                <a:srgbClr val="ED1847"/>
              </a:solidFill>
            </a:rPr>
            <a:t>),</a:t>
          </a:r>
          <a:endParaRPr lang="en-US" sz="1600" b="1" dirty="0">
            <a:solidFill>
              <a:srgbClr val="ED1847"/>
            </a:solidFill>
          </a:endParaRPr>
        </a:p>
      </dgm:t>
    </dgm:pt>
    <dgm:pt modelId="{DE23308D-8A42-4D57-844E-4C591A2DD0A0}" type="parTrans" cxnId="{7DCC8F7F-592B-48C9-B919-964DE2E1A988}">
      <dgm:prSet/>
      <dgm:spPr/>
      <dgm:t>
        <a:bodyPr/>
        <a:lstStyle/>
        <a:p>
          <a:endParaRPr lang="en-US"/>
        </a:p>
      </dgm:t>
    </dgm:pt>
    <dgm:pt modelId="{CC545831-FE00-4C0F-BAF8-799B742B46B9}" type="sibTrans" cxnId="{7DCC8F7F-592B-48C9-B919-964DE2E1A988}">
      <dgm:prSet/>
      <dgm:spPr/>
      <dgm:t>
        <a:bodyPr/>
        <a:lstStyle/>
        <a:p>
          <a:endParaRPr lang="en-US"/>
        </a:p>
      </dgm:t>
    </dgm:pt>
    <dgm:pt modelId="{295E3A47-E0A6-422B-906C-62A92F7EAD3C}">
      <dgm:prSet custT="1"/>
      <dgm:spPr>
        <a:solidFill>
          <a:schemeClr val="bg2"/>
        </a:solidFill>
      </dgm:spPr>
      <dgm:t>
        <a:bodyPr/>
        <a:lstStyle/>
        <a:p>
          <a:r>
            <a:rPr lang="uk-UA" sz="1600" b="1" dirty="0"/>
            <a:t>на території договірних сторін і держав-спостерігачів </a:t>
          </a:r>
          <a:r>
            <a:rPr lang="uk-UA" sz="1600" b="1" dirty="0">
              <a:solidFill>
                <a:srgbClr val="ED1847"/>
              </a:solidFill>
            </a:rPr>
            <a:t>Бернської конвенції,</a:t>
          </a:r>
          <a:endParaRPr lang="en-US" sz="1600" b="1" dirty="0">
            <a:solidFill>
              <a:srgbClr val="ED1847"/>
            </a:solidFill>
          </a:endParaRPr>
        </a:p>
      </dgm:t>
    </dgm:pt>
    <dgm:pt modelId="{53F966EF-A01A-4850-9D0C-247B08320B48}" type="parTrans" cxnId="{8482E1E5-885B-4917-A6AA-A8B9730CD7E2}">
      <dgm:prSet/>
      <dgm:spPr/>
      <dgm:t>
        <a:bodyPr/>
        <a:lstStyle/>
        <a:p>
          <a:endParaRPr lang="en-US"/>
        </a:p>
      </dgm:t>
    </dgm:pt>
    <dgm:pt modelId="{3A1A7902-4E72-4298-84C7-B0E0277C6D0B}" type="sibTrans" cxnId="{8482E1E5-885B-4917-A6AA-A8B9730CD7E2}">
      <dgm:prSet/>
      <dgm:spPr/>
      <dgm:t>
        <a:bodyPr/>
        <a:lstStyle/>
        <a:p>
          <a:endParaRPr lang="en-US"/>
        </a:p>
      </dgm:t>
    </dgm:pt>
    <dgm:pt modelId="{DD48E50F-0D07-4A56-9D3B-45377E435EF9}">
      <dgm:prSet custT="1"/>
      <dgm:spPr>
        <a:solidFill>
          <a:schemeClr val="bg2"/>
        </a:solidFill>
      </dgm:spPr>
      <dgm:t>
        <a:bodyPr/>
        <a:lstStyle/>
        <a:p>
          <a:r>
            <a:rPr lang="uk-UA" sz="1600" b="1" dirty="0"/>
            <a:t>включно з країнами Центральної та Східної Європи,  членами ЄС. </a:t>
          </a:r>
          <a:endParaRPr lang="en-US" sz="1600" b="1" dirty="0"/>
        </a:p>
      </dgm:t>
    </dgm:pt>
    <dgm:pt modelId="{B3CDD798-4E4C-4CE6-A46C-9387D41601B2}" type="parTrans" cxnId="{F48603EA-7187-4F33-B90F-761FB7D2A16C}">
      <dgm:prSet/>
      <dgm:spPr/>
      <dgm:t>
        <a:bodyPr/>
        <a:lstStyle/>
        <a:p>
          <a:endParaRPr lang="en-US"/>
        </a:p>
      </dgm:t>
    </dgm:pt>
    <dgm:pt modelId="{FC4ED414-4D86-48EF-9CF5-75F38CD4DD2B}" type="sibTrans" cxnId="{F48603EA-7187-4F33-B90F-761FB7D2A16C}">
      <dgm:prSet/>
      <dgm:spPr/>
      <dgm:t>
        <a:bodyPr/>
        <a:lstStyle/>
        <a:p>
          <a:endParaRPr lang="en-US"/>
        </a:p>
      </dgm:t>
    </dgm:pt>
    <dgm:pt modelId="{0A01172A-E4CE-4567-A7F1-DA86CD2D3DE5}">
      <dgm:prSet custT="1"/>
      <dgm:spPr>
        <a:solidFill>
          <a:schemeClr val="bg2"/>
        </a:solidFill>
      </dgm:spPr>
      <dgm:t>
        <a:bodyPr/>
        <a:lstStyle/>
        <a:p>
          <a:r>
            <a:rPr lang="uk-UA" sz="1600" b="1" dirty="0"/>
            <a:t>Для держав-членів ЄС це ділянки </a:t>
          </a:r>
          <a:r>
            <a:rPr lang="uk-UA" sz="1600" b="1" dirty="0" err="1"/>
            <a:t>Natura</a:t>
          </a:r>
          <a:r>
            <a:rPr lang="uk-UA" sz="1600" b="1" dirty="0"/>
            <a:t> 2000.</a:t>
          </a:r>
          <a:endParaRPr lang="en-US" sz="1600" b="1" dirty="0"/>
        </a:p>
      </dgm:t>
    </dgm:pt>
    <dgm:pt modelId="{B9BE6E63-3F28-4191-AEF4-43DC3E710FC0}" type="parTrans" cxnId="{2F8FED41-9693-4F0D-B4B9-D3CBA09FC11E}">
      <dgm:prSet/>
      <dgm:spPr/>
      <dgm:t>
        <a:bodyPr/>
        <a:lstStyle/>
        <a:p>
          <a:endParaRPr lang="en-US"/>
        </a:p>
      </dgm:t>
    </dgm:pt>
    <dgm:pt modelId="{BF93C3AC-2C05-47D5-9B3A-1F1551755C72}" type="sibTrans" cxnId="{2F8FED41-9693-4F0D-B4B9-D3CBA09FC11E}">
      <dgm:prSet/>
      <dgm:spPr/>
      <dgm:t>
        <a:bodyPr/>
        <a:lstStyle/>
        <a:p>
          <a:endParaRPr lang="en-US"/>
        </a:p>
      </dgm:t>
    </dgm:pt>
    <dgm:pt modelId="{C808F673-04A8-4A34-A6B9-A324C040333A}" type="pres">
      <dgm:prSet presAssocID="{61B5814A-9356-42B1-8A29-28E2749BF14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9BD714A-B95B-44E5-8E2D-5AD8F8062F11}" type="pres">
      <dgm:prSet presAssocID="{0A01172A-E4CE-4567-A7F1-DA86CD2D3DE5}" presName="Accent5" presStyleCnt="0"/>
      <dgm:spPr/>
    </dgm:pt>
    <dgm:pt modelId="{7940F685-30A3-4697-A883-D571FF955F75}" type="pres">
      <dgm:prSet presAssocID="{0A01172A-E4CE-4567-A7F1-DA86CD2D3DE5}" presName="Accent" presStyleLbl="node1" presStyleIdx="0" presStyleCnt="10"/>
      <dgm:spPr/>
    </dgm:pt>
    <dgm:pt modelId="{87B45EC8-85DA-4015-AC24-F02BD09E8CE9}" type="pres">
      <dgm:prSet presAssocID="{0A01172A-E4CE-4567-A7F1-DA86CD2D3DE5}" presName="ParentBackground5" presStyleCnt="0"/>
      <dgm:spPr/>
    </dgm:pt>
    <dgm:pt modelId="{91259C55-AACC-4C42-B445-E7EA59752D1C}" type="pres">
      <dgm:prSet presAssocID="{0A01172A-E4CE-4567-A7F1-DA86CD2D3DE5}" presName="ParentBackground" presStyleLbl="node1" presStyleIdx="1" presStyleCnt="10"/>
      <dgm:spPr/>
    </dgm:pt>
    <dgm:pt modelId="{AD3CBE2A-D5E6-4B33-9027-1FE8472A90EE}" type="pres">
      <dgm:prSet presAssocID="{0A01172A-E4CE-4567-A7F1-DA86CD2D3DE5}" presName="Parent5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1F764EBC-6E59-4D6E-BC56-C4794B60A04C}" type="pres">
      <dgm:prSet presAssocID="{DD48E50F-0D07-4A56-9D3B-45377E435EF9}" presName="Accent4" presStyleCnt="0"/>
      <dgm:spPr/>
    </dgm:pt>
    <dgm:pt modelId="{A221FAEC-70DA-482C-ADF8-CA5A78FAB5FA}" type="pres">
      <dgm:prSet presAssocID="{DD48E50F-0D07-4A56-9D3B-45377E435EF9}" presName="Accent" presStyleLbl="node1" presStyleIdx="2" presStyleCnt="10"/>
      <dgm:spPr/>
    </dgm:pt>
    <dgm:pt modelId="{EB2B5291-290B-4CAB-9406-05F81C07E209}" type="pres">
      <dgm:prSet presAssocID="{DD48E50F-0D07-4A56-9D3B-45377E435EF9}" presName="ParentBackground4" presStyleCnt="0"/>
      <dgm:spPr/>
    </dgm:pt>
    <dgm:pt modelId="{E29CA94D-6926-4FA1-9588-C85E928B5FB0}" type="pres">
      <dgm:prSet presAssocID="{DD48E50F-0D07-4A56-9D3B-45377E435EF9}" presName="ParentBackground" presStyleLbl="node1" presStyleIdx="3" presStyleCnt="10"/>
      <dgm:spPr/>
    </dgm:pt>
    <dgm:pt modelId="{7F0B91FE-64CD-42C3-A1F4-7960ADEF2F76}" type="pres">
      <dgm:prSet presAssocID="{DD48E50F-0D07-4A56-9D3B-45377E435EF9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DD734C36-9791-4AA9-AAB1-97D5BBADE67A}" type="pres">
      <dgm:prSet presAssocID="{295E3A47-E0A6-422B-906C-62A92F7EAD3C}" presName="Accent3" presStyleCnt="0"/>
      <dgm:spPr/>
    </dgm:pt>
    <dgm:pt modelId="{B113D807-B076-4058-9D69-EF33965C632E}" type="pres">
      <dgm:prSet presAssocID="{295E3A47-E0A6-422B-906C-62A92F7EAD3C}" presName="Accent" presStyleLbl="node1" presStyleIdx="4" presStyleCnt="10"/>
      <dgm:spPr/>
    </dgm:pt>
    <dgm:pt modelId="{68BA1544-5916-4927-ABBE-CC832A9F0795}" type="pres">
      <dgm:prSet presAssocID="{295E3A47-E0A6-422B-906C-62A92F7EAD3C}" presName="ParentBackground3" presStyleCnt="0"/>
      <dgm:spPr/>
    </dgm:pt>
    <dgm:pt modelId="{C344A751-916D-4767-9495-23984C4668B5}" type="pres">
      <dgm:prSet presAssocID="{295E3A47-E0A6-422B-906C-62A92F7EAD3C}" presName="ParentBackground" presStyleLbl="node1" presStyleIdx="5" presStyleCnt="10"/>
      <dgm:spPr/>
    </dgm:pt>
    <dgm:pt modelId="{A544FCD7-0A9F-4B37-BE9C-5F7A6341ECBA}" type="pres">
      <dgm:prSet presAssocID="{295E3A47-E0A6-422B-906C-62A92F7EAD3C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F3AE7D65-8218-4F40-90E0-623A7AD9D23A}" type="pres">
      <dgm:prSet presAssocID="{AD54D115-28FA-4209-A872-902DB9507854}" presName="Accent2" presStyleCnt="0"/>
      <dgm:spPr/>
    </dgm:pt>
    <dgm:pt modelId="{AC11694F-5145-43A4-95D8-0E85BA2E4E87}" type="pres">
      <dgm:prSet presAssocID="{AD54D115-28FA-4209-A872-902DB9507854}" presName="Accent" presStyleLbl="node1" presStyleIdx="6" presStyleCnt="10"/>
      <dgm:spPr/>
    </dgm:pt>
    <dgm:pt modelId="{F1284DB5-8C0E-4A2A-BDB0-AB3FF638769C}" type="pres">
      <dgm:prSet presAssocID="{AD54D115-28FA-4209-A872-902DB9507854}" presName="ParentBackground2" presStyleCnt="0"/>
      <dgm:spPr/>
    </dgm:pt>
    <dgm:pt modelId="{71C7F490-5A9F-4BE0-9DC0-492EDA285E9F}" type="pres">
      <dgm:prSet presAssocID="{AD54D115-28FA-4209-A872-902DB9507854}" presName="ParentBackground" presStyleLbl="node1" presStyleIdx="7" presStyleCnt="10"/>
      <dgm:spPr/>
    </dgm:pt>
    <dgm:pt modelId="{50F6BFE9-096D-4021-A175-1A2CFFC78F62}" type="pres">
      <dgm:prSet presAssocID="{AD54D115-28FA-4209-A872-902DB9507854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C0F586A2-5966-460F-8B83-C6567F496E12}" type="pres">
      <dgm:prSet presAssocID="{50868D8A-9034-48AA-AC3F-6F16C1A04679}" presName="Accent1" presStyleCnt="0"/>
      <dgm:spPr/>
    </dgm:pt>
    <dgm:pt modelId="{45B7FBFF-78D3-4755-8BBF-511DC80C28A2}" type="pres">
      <dgm:prSet presAssocID="{50868D8A-9034-48AA-AC3F-6F16C1A04679}" presName="Accent" presStyleLbl="node1" presStyleIdx="8" presStyleCnt="10"/>
      <dgm:spPr/>
    </dgm:pt>
    <dgm:pt modelId="{7C422B2F-3C1B-4039-93F8-38E36590CE9C}" type="pres">
      <dgm:prSet presAssocID="{50868D8A-9034-48AA-AC3F-6F16C1A04679}" presName="ParentBackground1" presStyleCnt="0"/>
      <dgm:spPr/>
    </dgm:pt>
    <dgm:pt modelId="{FB7F6C25-7DA2-407D-B555-E97742169471}" type="pres">
      <dgm:prSet presAssocID="{50868D8A-9034-48AA-AC3F-6F16C1A04679}" presName="ParentBackground" presStyleLbl="node1" presStyleIdx="9" presStyleCnt="10"/>
      <dgm:spPr/>
    </dgm:pt>
    <dgm:pt modelId="{B2A97EC8-E360-4E8A-9AC3-022B4A5A1182}" type="pres">
      <dgm:prSet presAssocID="{50868D8A-9034-48AA-AC3F-6F16C1A04679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49E02408-9405-4BF2-9A0F-CCB5ECA543AD}" type="presOf" srcId="{50868D8A-9034-48AA-AC3F-6F16C1A04679}" destId="{B2A97EC8-E360-4E8A-9AC3-022B4A5A1182}" srcOrd="1" destOrd="0" presId="urn:microsoft.com/office/officeart/2018/layout/CircleProcess"/>
    <dgm:cxn modelId="{C27C0B21-EB8A-44BC-BD57-C46856B02A41}" type="presOf" srcId="{50868D8A-9034-48AA-AC3F-6F16C1A04679}" destId="{FB7F6C25-7DA2-407D-B555-E97742169471}" srcOrd="0" destOrd="0" presId="urn:microsoft.com/office/officeart/2018/layout/CircleProcess"/>
    <dgm:cxn modelId="{5D922C2F-518A-464E-AA82-6F7EBB14361B}" type="presOf" srcId="{295E3A47-E0A6-422B-906C-62A92F7EAD3C}" destId="{C344A751-916D-4767-9495-23984C4668B5}" srcOrd="0" destOrd="0" presId="urn:microsoft.com/office/officeart/2018/layout/CircleProcess"/>
    <dgm:cxn modelId="{7E861F37-3B80-4768-AAAD-EAB791B4A737}" type="presOf" srcId="{0A01172A-E4CE-4567-A7F1-DA86CD2D3DE5}" destId="{91259C55-AACC-4C42-B445-E7EA59752D1C}" srcOrd="0" destOrd="0" presId="urn:microsoft.com/office/officeart/2018/layout/CircleProcess"/>
    <dgm:cxn modelId="{FC5D933F-0B91-4577-B854-63761C39EE0A}" type="presOf" srcId="{DD48E50F-0D07-4A56-9D3B-45377E435EF9}" destId="{E29CA94D-6926-4FA1-9588-C85E928B5FB0}" srcOrd="0" destOrd="0" presId="urn:microsoft.com/office/officeart/2018/layout/CircleProcess"/>
    <dgm:cxn modelId="{2F8FED41-9693-4F0D-B4B9-D3CBA09FC11E}" srcId="{61B5814A-9356-42B1-8A29-28E2749BF14B}" destId="{0A01172A-E4CE-4567-A7F1-DA86CD2D3DE5}" srcOrd="4" destOrd="0" parTransId="{B9BE6E63-3F28-4191-AEF4-43DC3E710FC0}" sibTransId="{BF93C3AC-2C05-47D5-9B3A-1F1551755C72}"/>
    <dgm:cxn modelId="{A6B3D16C-68AC-46C3-A3CA-EB851BE38BF5}" type="presOf" srcId="{295E3A47-E0A6-422B-906C-62A92F7EAD3C}" destId="{A544FCD7-0A9F-4B37-BE9C-5F7A6341ECBA}" srcOrd="1" destOrd="0" presId="urn:microsoft.com/office/officeart/2018/layout/CircleProcess"/>
    <dgm:cxn modelId="{EA3E766F-AD78-4D3A-8CC1-8A9ED8F84563}" srcId="{61B5814A-9356-42B1-8A29-28E2749BF14B}" destId="{50868D8A-9034-48AA-AC3F-6F16C1A04679}" srcOrd="0" destOrd="0" parTransId="{AC3CF199-9929-4B66-8883-F49CC9F1E779}" sibTransId="{487F91CE-06C7-47A7-A0EF-214DC64F406A}"/>
    <dgm:cxn modelId="{31A6127A-58AA-4607-859B-4A1CC89AD1A8}" type="presOf" srcId="{AD54D115-28FA-4209-A872-902DB9507854}" destId="{71C7F490-5A9F-4BE0-9DC0-492EDA285E9F}" srcOrd="0" destOrd="0" presId="urn:microsoft.com/office/officeart/2018/layout/CircleProcess"/>
    <dgm:cxn modelId="{7DCC8F7F-592B-48C9-B919-964DE2E1A988}" srcId="{61B5814A-9356-42B1-8A29-28E2749BF14B}" destId="{AD54D115-28FA-4209-A872-902DB9507854}" srcOrd="1" destOrd="0" parTransId="{DE23308D-8A42-4D57-844E-4C591A2DD0A0}" sibTransId="{CC545831-FE00-4C0F-BAF8-799B742B46B9}"/>
    <dgm:cxn modelId="{6B99D69D-E94C-42B7-9143-C07F137659DF}" type="presOf" srcId="{AD54D115-28FA-4209-A872-902DB9507854}" destId="{50F6BFE9-096D-4021-A175-1A2CFFC78F62}" srcOrd="1" destOrd="0" presId="urn:microsoft.com/office/officeart/2018/layout/CircleProcess"/>
    <dgm:cxn modelId="{6CE4A7A0-F70E-44F2-9E3B-17DE2758F78C}" type="presOf" srcId="{DD48E50F-0D07-4A56-9D3B-45377E435EF9}" destId="{7F0B91FE-64CD-42C3-A1F4-7960ADEF2F76}" srcOrd="1" destOrd="0" presId="urn:microsoft.com/office/officeart/2018/layout/CircleProcess"/>
    <dgm:cxn modelId="{C7D5C6AE-E918-4579-B61D-79B29B0AB27D}" type="presOf" srcId="{0A01172A-E4CE-4567-A7F1-DA86CD2D3DE5}" destId="{AD3CBE2A-D5E6-4B33-9027-1FE8472A90EE}" srcOrd="1" destOrd="0" presId="urn:microsoft.com/office/officeart/2018/layout/CircleProcess"/>
    <dgm:cxn modelId="{A3BB95D2-90DF-4D49-9E9F-B7D6D1A3E92C}" type="presOf" srcId="{61B5814A-9356-42B1-8A29-28E2749BF14B}" destId="{C808F673-04A8-4A34-A6B9-A324C040333A}" srcOrd="0" destOrd="0" presId="urn:microsoft.com/office/officeart/2018/layout/CircleProcess"/>
    <dgm:cxn modelId="{8482E1E5-885B-4917-A6AA-A8B9730CD7E2}" srcId="{61B5814A-9356-42B1-8A29-28E2749BF14B}" destId="{295E3A47-E0A6-422B-906C-62A92F7EAD3C}" srcOrd="2" destOrd="0" parTransId="{53F966EF-A01A-4850-9D0C-247B08320B48}" sibTransId="{3A1A7902-4E72-4298-84C7-B0E0277C6D0B}"/>
    <dgm:cxn modelId="{F48603EA-7187-4F33-B90F-761FB7D2A16C}" srcId="{61B5814A-9356-42B1-8A29-28E2749BF14B}" destId="{DD48E50F-0D07-4A56-9D3B-45377E435EF9}" srcOrd="3" destOrd="0" parTransId="{B3CDD798-4E4C-4CE6-A46C-9387D41601B2}" sibTransId="{FC4ED414-4D86-48EF-9CF5-75F38CD4DD2B}"/>
    <dgm:cxn modelId="{C4FB010F-1C29-4E2D-8139-D3C4DE6B61B3}" type="presParOf" srcId="{C808F673-04A8-4A34-A6B9-A324C040333A}" destId="{F9BD714A-B95B-44E5-8E2D-5AD8F8062F11}" srcOrd="0" destOrd="0" presId="urn:microsoft.com/office/officeart/2018/layout/CircleProcess"/>
    <dgm:cxn modelId="{5A060227-CEB5-4C32-839F-3DB08B78C41C}" type="presParOf" srcId="{F9BD714A-B95B-44E5-8E2D-5AD8F8062F11}" destId="{7940F685-30A3-4697-A883-D571FF955F75}" srcOrd="0" destOrd="0" presId="urn:microsoft.com/office/officeart/2018/layout/CircleProcess"/>
    <dgm:cxn modelId="{EB53CA4F-07BB-4D5D-9DA7-100C8C3D1B12}" type="presParOf" srcId="{C808F673-04A8-4A34-A6B9-A324C040333A}" destId="{87B45EC8-85DA-4015-AC24-F02BD09E8CE9}" srcOrd="1" destOrd="0" presId="urn:microsoft.com/office/officeart/2018/layout/CircleProcess"/>
    <dgm:cxn modelId="{36656AA6-FBFE-4457-B605-85C4D12B8A0D}" type="presParOf" srcId="{87B45EC8-85DA-4015-AC24-F02BD09E8CE9}" destId="{91259C55-AACC-4C42-B445-E7EA59752D1C}" srcOrd="0" destOrd="0" presId="urn:microsoft.com/office/officeart/2018/layout/CircleProcess"/>
    <dgm:cxn modelId="{B8171E44-53D2-4A2C-BDBD-7D736B4080C0}" type="presParOf" srcId="{C808F673-04A8-4A34-A6B9-A324C040333A}" destId="{AD3CBE2A-D5E6-4B33-9027-1FE8472A90EE}" srcOrd="2" destOrd="0" presId="urn:microsoft.com/office/officeart/2018/layout/CircleProcess"/>
    <dgm:cxn modelId="{A5597538-8B19-4448-BE50-518E9465C502}" type="presParOf" srcId="{C808F673-04A8-4A34-A6B9-A324C040333A}" destId="{1F764EBC-6E59-4D6E-BC56-C4794B60A04C}" srcOrd="3" destOrd="0" presId="urn:microsoft.com/office/officeart/2018/layout/CircleProcess"/>
    <dgm:cxn modelId="{DF5E6097-0F3C-43EC-9E1E-55240085CEF9}" type="presParOf" srcId="{1F764EBC-6E59-4D6E-BC56-C4794B60A04C}" destId="{A221FAEC-70DA-482C-ADF8-CA5A78FAB5FA}" srcOrd="0" destOrd="0" presId="urn:microsoft.com/office/officeart/2018/layout/CircleProcess"/>
    <dgm:cxn modelId="{36824915-AD05-445A-BB5B-11D54F9B9189}" type="presParOf" srcId="{C808F673-04A8-4A34-A6B9-A324C040333A}" destId="{EB2B5291-290B-4CAB-9406-05F81C07E209}" srcOrd="4" destOrd="0" presId="urn:microsoft.com/office/officeart/2018/layout/CircleProcess"/>
    <dgm:cxn modelId="{7C3AE7C4-8033-46FD-BB9F-927DBFA8FFC2}" type="presParOf" srcId="{EB2B5291-290B-4CAB-9406-05F81C07E209}" destId="{E29CA94D-6926-4FA1-9588-C85E928B5FB0}" srcOrd="0" destOrd="0" presId="urn:microsoft.com/office/officeart/2018/layout/CircleProcess"/>
    <dgm:cxn modelId="{FC7DD69A-3DF6-4EE3-8DEC-755D557B6E0A}" type="presParOf" srcId="{C808F673-04A8-4A34-A6B9-A324C040333A}" destId="{7F0B91FE-64CD-42C3-A1F4-7960ADEF2F76}" srcOrd="5" destOrd="0" presId="urn:microsoft.com/office/officeart/2018/layout/CircleProcess"/>
    <dgm:cxn modelId="{BAC01C1C-DC46-41E5-B255-CD03F95C6DBC}" type="presParOf" srcId="{C808F673-04A8-4A34-A6B9-A324C040333A}" destId="{DD734C36-9791-4AA9-AAB1-97D5BBADE67A}" srcOrd="6" destOrd="0" presId="urn:microsoft.com/office/officeart/2018/layout/CircleProcess"/>
    <dgm:cxn modelId="{1D394D82-F8F4-4574-9424-DB2B5F0797A7}" type="presParOf" srcId="{DD734C36-9791-4AA9-AAB1-97D5BBADE67A}" destId="{B113D807-B076-4058-9D69-EF33965C632E}" srcOrd="0" destOrd="0" presId="urn:microsoft.com/office/officeart/2018/layout/CircleProcess"/>
    <dgm:cxn modelId="{BEA81F82-4562-4349-A1F6-914155109524}" type="presParOf" srcId="{C808F673-04A8-4A34-A6B9-A324C040333A}" destId="{68BA1544-5916-4927-ABBE-CC832A9F0795}" srcOrd="7" destOrd="0" presId="urn:microsoft.com/office/officeart/2018/layout/CircleProcess"/>
    <dgm:cxn modelId="{E6FFC921-F6F1-4015-8CAB-EC586876B1E9}" type="presParOf" srcId="{68BA1544-5916-4927-ABBE-CC832A9F0795}" destId="{C344A751-916D-4767-9495-23984C4668B5}" srcOrd="0" destOrd="0" presId="urn:microsoft.com/office/officeart/2018/layout/CircleProcess"/>
    <dgm:cxn modelId="{9C019555-6E91-4FDC-8421-E7099D925321}" type="presParOf" srcId="{C808F673-04A8-4A34-A6B9-A324C040333A}" destId="{A544FCD7-0A9F-4B37-BE9C-5F7A6341ECBA}" srcOrd="8" destOrd="0" presId="urn:microsoft.com/office/officeart/2018/layout/CircleProcess"/>
    <dgm:cxn modelId="{B0B3928B-95E9-44E4-9C45-E836C48EC05D}" type="presParOf" srcId="{C808F673-04A8-4A34-A6B9-A324C040333A}" destId="{F3AE7D65-8218-4F40-90E0-623A7AD9D23A}" srcOrd="9" destOrd="0" presId="urn:microsoft.com/office/officeart/2018/layout/CircleProcess"/>
    <dgm:cxn modelId="{1966763B-1ACF-40EB-AC02-6F1AC2BB09FB}" type="presParOf" srcId="{F3AE7D65-8218-4F40-90E0-623A7AD9D23A}" destId="{AC11694F-5145-43A4-95D8-0E85BA2E4E87}" srcOrd="0" destOrd="0" presId="urn:microsoft.com/office/officeart/2018/layout/CircleProcess"/>
    <dgm:cxn modelId="{500BBDEA-112A-4C87-B5C6-9E93C46BA3E0}" type="presParOf" srcId="{C808F673-04A8-4A34-A6B9-A324C040333A}" destId="{F1284DB5-8C0E-4A2A-BDB0-AB3FF638769C}" srcOrd="10" destOrd="0" presId="urn:microsoft.com/office/officeart/2018/layout/CircleProcess"/>
    <dgm:cxn modelId="{DA4A96DB-1CB3-40C5-9D21-FE375A086772}" type="presParOf" srcId="{F1284DB5-8C0E-4A2A-BDB0-AB3FF638769C}" destId="{71C7F490-5A9F-4BE0-9DC0-492EDA285E9F}" srcOrd="0" destOrd="0" presId="urn:microsoft.com/office/officeart/2018/layout/CircleProcess"/>
    <dgm:cxn modelId="{BF53E4C9-B524-4A5E-8835-90227E3BD09B}" type="presParOf" srcId="{C808F673-04A8-4A34-A6B9-A324C040333A}" destId="{50F6BFE9-096D-4021-A175-1A2CFFC78F62}" srcOrd="11" destOrd="0" presId="urn:microsoft.com/office/officeart/2018/layout/CircleProcess"/>
    <dgm:cxn modelId="{2D88580E-AD01-4FFD-A957-5AA1BDC74542}" type="presParOf" srcId="{C808F673-04A8-4A34-A6B9-A324C040333A}" destId="{C0F586A2-5966-460F-8B83-C6567F496E12}" srcOrd="12" destOrd="0" presId="urn:microsoft.com/office/officeart/2018/layout/CircleProcess"/>
    <dgm:cxn modelId="{BB411AAD-1D14-4F48-990C-6691EB595912}" type="presParOf" srcId="{C0F586A2-5966-460F-8B83-C6567F496E12}" destId="{45B7FBFF-78D3-4755-8BBF-511DC80C28A2}" srcOrd="0" destOrd="0" presId="urn:microsoft.com/office/officeart/2018/layout/CircleProcess"/>
    <dgm:cxn modelId="{8A9D2665-32DC-4DED-97CA-697BE0B95DA0}" type="presParOf" srcId="{C808F673-04A8-4A34-A6B9-A324C040333A}" destId="{7C422B2F-3C1B-4039-93F8-38E36590CE9C}" srcOrd="13" destOrd="0" presId="urn:microsoft.com/office/officeart/2018/layout/CircleProcess"/>
    <dgm:cxn modelId="{9301FDDE-BC7F-4724-8BD1-B856E62BBAFA}" type="presParOf" srcId="{7C422B2F-3C1B-4039-93F8-38E36590CE9C}" destId="{FB7F6C25-7DA2-407D-B555-E97742169471}" srcOrd="0" destOrd="0" presId="urn:microsoft.com/office/officeart/2018/layout/CircleProcess"/>
    <dgm:cxn modelId="{E90557CD-E3CD-4897-AC6F-83190D50874B}" type="presParOf" srcId="{C808F673-04A8-4A34-A6B9-A324C040333A}" destId="{B2A97EC8-E360-4E8A-9AC3-022B4A5A1182}" srcOrd="14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3C01C1-BEEC-4494-9319-969A3CC5723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B5DB8B-CEEB-4B8F-BC20-54E6330A5ACC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uk-UA" sz="1700" b="1" dirty="0">
              <a:solidFill>
                <a:schemeClr val="tx1"/>
              </a:solidFill>
            </a:rPr>
            <a:t>завершити реєстр потенційних територій Смарагдової мережі </a:t>
          </a:r>
          <a:r>
            <a:rPr lang="uk-UA" sz="1700" dirty="0">
              <a:solidFill>
                <a:schemeClr val="tx1"/>
              </a:solidFill>
            </a:rPr>
            <a:t>та </a:t>
          </a:r>
          <a:endParaRPr lang="en-US" sz="1700" dirty="0">
            <a:solidFill>
              <a:schemeClr val="tx1"/>
            </a:solidFill>
          </a:endParaRPr>
        </a:p>
      </dgm:t>
    </dgm:pt>
    <dgm:pt modelId="{4E35F945-599E-4C0B-9BF2-9B9CA8EBA855}" type="parTrans" cxnId="{6ECC1CF1-4150-4EC7-AF3D-D141939050FE}">
      <dgm:prSet/>
      <dgm:spPr/>
      <dgm:t>
        <a:bodyPr/>
        <a:lstStyle/>
        <a:p>
          <a:endParaRPr lang="en-US"/>
        </a:p>
      </dgm:t>
    </dgm:pt>
    <dgm:pt modelId="{01A6C499-04E3-41CC-84B9-5720828317E0}" type="sibTrans" cxnId="{6ECC1CF1-4150-4EC7-AF3D-D141939050FE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/>
        </a:p>
      </dgm:t>
    </dgm:pt>
    <dgm:pt modelId="{92E86CC7-892A-43A3-9AAE-F943A4C1B44B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uk-UA" sz="1700" b="1" dirty="0">
              <a:solidFill>
                <a:schemeClr val="tx1"/>
              </a:solidFill>
            </a:rPr>
            <a:t>впровадити захисні заходи та заходи управління цими територіями </a:t>
          </a:r>
          <a:r>
            <a:rPr lang="uk-UA" sz="1700" dirty="0">
              <a:solidFill>
                <a:schemeClr val="tx1"/>
              </a:solidFill>
            </a:rPr>
            <a:t>в рамках впровадження положень Директиви № 92/43/ЄС про збереження природного середовища існування, дикої флори та фауни (у якій запроваджено мережу </a:t>
          </a:r>
          <a:r>
            <a:rPr lang="uk-UA" sz="1700" dirty="0" err="1">
              <a:solidFill>
                <a:schemeClr val="tx1"/>
              </a:solidFill>
            </a:rPr>
            <a:t>Natura</a:t>
          </a:r>
          <a:r>
            <a:rPr lang="uk-UA" sz="1700" dirty="0">
              <a:solidFill>
                <a:schemeClr val="tx1"/>
              </a:solidFill>
            </a:rPr>
            <a:t> 2000);</a:t>
          </a:r>
          <a:r>
            <a:rPr lang="uk-UA" sz="1700" dirty="0"/>
            <a:t> </a:t>
          </a:r>
          <a:endParaRPr lang="en-US" sz="1700" dirty="0"/>
        </a:p>
      </dgm:t>
    </dgm:pt>
    <dgm:pt modelId="{1616C6E0-357A-4E1E-BB74-7DEF6AEA03C2}" type="parTrans" cxnId="{83653A26-F632-4376-BD0C-09AE53C960D6}">
      <dgm:prSet/>
      <dgm:spPr/>
      <dgm:t>
        <a:bodyPr/>
        <a:lstStyle/>
        <a:p>
          <a:endParaRPr lang="en-US"/>
        </a:p>
      </dgm:t>
    </dgm:pt>
    <dgm:pt modelId="{012A9338-2B66-404C-9AB8-41523B34FD41}" type="sibTrans" cxnId="{83653A26-F632-4376-BD0C-09AE53C960D6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/>
        </a:p>
      </dgm:t>
    </dgm:pt>
    <dgm:pt modelId="{BECBFFBA-6226-4AC6-8A43-754A6C56FBA2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uk-UA" sz="1700" dirty="0">
              <a:solidFill>
                <a:schemeClr val="tx1"/>
              </a:solidFill>
            </a:rPr>
            <a:t>впровадити інші положення Директиви № 92/43/ЄС та Директиви № 2009/147/ЄС про захист диких птахів. </a:t>
          </a:r>
          <a:endParaRPr lang="en-US" sz="1700" dirty="0">
            <a:solidFill>
              <a:schemeClr val="tx1"/>
            </a:solidFill>
          </a:endParaRPr>
        </a:p>
      </dgm:t>
    </dgm:pt>
    <dgm:pt modelId="{97E90693-C3CE-41BC-87D2-1481A569F74F}" type="parTrans" cxnId="{B9A640A7-C9DD-4291-B36A-2B3279D3D1FB}">
      <dgm:prSet/>
      <dgm:spPr/>
      <dgm:t>
        <a:bodyPr/>
        <a:lstStyle/>
        <a:p>
          <a:endParaRPr lang="en-US"/>
        </a:p>
      </dgm:t>
    </dgm:pt>
    <dgm:pt modelId="{F6C78A5A-7FAC-4E9F-8BCB-20E3CEDE0804}" type="sibTrans" cxnId="{B9A640A7-C9DD-4291-B36A-2B3279D3D1FB}">
      <dgm:prSet/>
      <dgm:spPr/>
      <dgm:t>
        <a:bodyPr/>
        <a:lstStyle/>
        <a:p>
          <a:endParaRPr lang="en-US"/>
        </a:p>
      </dgm:t>
    </dgm:pt>
    <dgm:pt modelId="{47DAA981-92BE-4A6D-892E-EB5C0C1B0A0F}" type="pres">
      <dgm:prSet presAssocID="{EB3C01C1-BEEC-4494-9319-969A3CC5723D}" presName="Name0" presStyleCnt="0">
        <dgm:presLayoutVars>
          <dgm:dir/>
          <dgm:resizeHandles val="exact"/>
        </dgm:presLayoutVars>
      </dgm:prSet>
      <dgm:spPr/>
    </dgm:pt>
    <dgm:pt modelId="{60D24DCC-FFFC-4F8B-8147-FEC8A7634AE6}" type="pres">
      <dgm:prSet presAssocID="{B6B5DB8B-CEEB-4B8F-BC20-54E6330A5ACC}" presName="node" presStyleLbl="node1" presStyleIdx="0" presStyleCnt="3">
        <dgm:presLayoutVars>
          <dgm:bulletEnabled val="1"/>
        </dgm:presLayoutVars>
      </dgm:prSet>
      <dgm:spPr/>
    </dgm:pt>
    <dgm:pt modelId="{9AE4DDA7-52C9-4554-B35D-1A3CE72979E1}" type="pres">
      <dgm:prSet presAssocID="{01A6C499-04E3-41CC-84B9-5720828317E0}" presName="sibTrans" presStyleLbl="sibTrans2D1" presStyleIdx="0" presStyleCnt="2"/>
      <dgm:spPr/>
    </dgm:pt>
    <dgm:pt modelId="{B794017E-95F0-4129-9FCC-B04D3D9CC6D0}" type="pres">
      <dgm:prSet presAssocID="{01A6C499-04E3-41CC-84B9-5720828317E0}" presName="connectorText" presStyleLbl="sibTrans2D1" presStyleIdx="0" presStyleCnt="2"/>
      <dgm:spPr/>
    </dgm:pt>
    <dgm:pt modelId="{F1572763-B706-49EB-8728-01CE96C71BB8}" type="pres">
      <dgm:prSet presAssocID="{92E86CC7-892A-43A3-9AAE-F943A4C1B44B}" presName="node" presStyleLbl="node1" presStyleIdx="1" presStyleCnt="3">
        <dgm:presLayoutVars>
          <dgm:bulletEnabled val="1"/>
        </dgm:presLayoutVars>
      </dgm:prSet>
      <dgm:spPr/>
    </dgm:pt>
    <dgm:pt modelId="{C5690BC9-9F2E-462C-9D5B-96D5EF2E2A75}" type="pres">
      <dgm:prSet presAssocID="{012A9338-2B66-404C-9AB8-41523B34FD41}" presName="sibTrans" presStyleLbl="sibTrans2D1" presStyleIdx="1" presStyleCnt="2"/>
      <dgm:spPr/>
    </dgm:pt>
    <dgm:pt modelId="{20577FB3-3BA2-467A-8528-4FA7F1626613}" type="pres">
      <dgm:prSet presAssocID="{012A9338-2B66-404C-9AB8-41523B34FD41}" presName="connectorText" presStyleLbl="sibTrans2D1" presStyleIdx="1" presStyleCnt="2"/>
      <dgm:spPr/>
    </dgm:pt>
    <dgm:pt modelId="{78094372-A686-4B4B-A104-6234FF2543AF}" type="pres">
      <dgm:prSet presAssocID="{BECBFFBA-6226-4AC6-8A43-754A6C56FBA2}" presName="node" presStyleLbl="node1" presStyleIdx="2" presStyleCnt="3">
        <dgm:presLayoutVars>
          <dgm:bulletEnabled val="1"/>
        </dgm:presLayoutVars>
      </dgm:prSet>
      <dgm:spPr/>
    </dgm:pt>
  </dgm:ptLst>
  <dgm:cxnLst>
    <dgm:cxn modelId="{5E8EDA1A-B97B-46FC-BEBC-A7B73E6D850A}" type="presOf" srcId="{01A6C499-04E3-41CC-84B9-5720828317E0}" destId="{9AE4DDA7-52C9-4554-B35D-1A3CE72979E1}" srcOrd="0" destOrd="0" presId="urn:microsoft.com/office/officeart/2005/8/layout/process1"/>
    <dgm:cxn modelId="{83653A26-F632-4376-BD0C-09AE53C960D6}" srcId="{EB3C01C1-BEEC-4494-9319-969A3CC5723D}" destId="{92E86CC7-892A-43A3-9AAE-F943A4C1B44B}" srcOrd="1" destOrd="0" parTransId="{1616C6E0-357A-4E1E-BB74-7DEF6AEA03C2}" sibTransId="{012A9338-2B66-404C-9AB8-41523B34FD41}"/>
    <dgm:cxn modelId="{E4FC7F27-2AEC-48C6-803F-5FAC448E21CF}" type="presOf" srcId="{012A9338-2B66-404C-9AB8-41523B34FD41}" destId="{C5690BC9-9F2E-462C-9D5B-96D5EF2E2A75}" srcOrd="0" destOrd="0" presId="urn:microsoft.com/office/officeart/2005/8/layout/process1"/>
    <dgm:cxn modelId="{ABB5E26F-633C-4302-A96D-D011B8A9CE88}" type="presOf" srcId="{EB3C01C1-BEEC-4494-9319-969A3CC5723D}" destId="{47DAA981-92BE-4A6D-892E-EB5C0C1B0A0F}" srcOrd="0" destOrd="0" presId="urn:microsoft.com/office/officeart/2005/8/layout/process1"/>
    <dgm:cxn modelId="{C157E19D-CE84-4758-805A-B9A80FB71C81}" type="presOf" srcId="{92E86CC7-892A-43A3-9AAE-F943A4C1B44B}" destId="{F1572763-B706-49EB-8728-01CE96C71BB8}" srcOrd="0" destOrd="0" presId="urn:microsoft.com/office/officeart/2005/8/layout/process1"/>
    <dgm:cxn modelId="{D7BA69A2-68C8-498C-8D40-E68BC0B958EF}" type="presOf" srcId="{01A6C499-04E3-41CC-84B9-5720828317E0}" destId="{B794017E-95F0-4129-9FCC-B04D3D9CC6D0}" srcOrd="1" destOrd="0" presId="urn:microsoft.com/office/officeart/2005/8/layout/process1"/>
    <dgm:cxn modelId="{B9A640A7-C9DD-4291-B36A-2B3279D3D1FB}" srcId="{EB3C01C1-BEEC-4494-9319-969A3CC5723D}" destId="{BECBFFBA-6226-4AC6-8A43-754A6C56FBA2}" srcOrd="2" destOrd="0" parTransId="{97E90693-C3CE-41BC-87D2-1481A569F74F}" sibTransId="{F6C78A5A-7FAC-4E9F-8BCB-20E3CEDE0804}"/>
    <dgm:cxn modelId="{EB1F62AC-18D4-44F3-A58C-1D2112EB01F7}" type="presOf" srcId="{BECBFFBA-6226-4AC6-8A43-754A6C56FBA2}" destId="{78094372-A686-4B4B-A104-6234FF2543AF}" srcOrd="0" destOrd="0" presId="urn:microsoft.com/office/officeart/2005/8/layout/process1"/>
    <dgm:cxn modelId="{6ECC1CF1-4150-4EC7-AF3D-D141939050FE}" srcId="{EB3C01C1-BEEC-4494-9319-969A3CC5723D}" destId="{B6B5DB8B-CEEB-4B8F-BC20-54E6330A5ACC}" srcOrd="0" destOrd="0" parTransId="{4E35F945-599E-4C0B-9BF2-9B9CA8EBA855}" sibTransId="{01A6C499-04E3-41CC-84B9-5720828317E0}"/>
    <dgm:cxn modelId="{C825EEF8-FE6D-4A35-B832-567BD9A48E42}" type="presOf" srcId="{012A9338-2B66-404C-9AB8-41523B34FD41}" destId="{20577FB3-3BA2-467A-8528-4FA7F1626613}" srcOrd="1" destOrd="0" presId="urn:microsoft.com/office/officeart/2005/8/layout/process1"/>
    <dgm:cxn modelId="{0045DBFD-6B9D-4BF1-88E5-EABC395CFB53}" type="presOf" srcId="{B6B5DB8B-CEEB-4B8F-BC20-54E6330A5ACC}" destId="{60D24DCC-FFFC-4F8B-8147-FEC8A7634AE6}" srcOrd="0" destOrd="0" presId="urn:microsoft.com/office/officeart/2005/8/layout/process1"/>
    <dgm:cxn modelId="{16998A86-B107-4043-AC2B-F5C35797399B}" type="presParOf" srcId="{47DAA981-92BE-4A6D-892E-EB5C0C1B0A0F}" destId="{60D24DCC-FFFC-4F8B-8147-FEC8A7634AE6}" srcOrd="0" destOrd="0" presId="urn:microsoft.com/office/officeart/2005/8/layout/process1"/>
    <dgm:cxn modelId="{E0E43CAE-5A4E-4626-AAA8-283093340E82}" type="presParOf" srcId="{47DAA981-92BE-4A6D-892E-EB5C0C1B0A0F}" destId="{9AE4DDA7-52C9-4554-B35D-1A3CE72979E1}" srcOrd="1" destOrd="0" presId="urn:microsoft.com/office/officeart/2005/8/layout/process1"/>
    <dgm:cxn modelId="{098B3B29-7210-4178-9B17-49083CD22EA7}" type="presParOf" srcId="{9AE4DDA7-52C9-4554-B35D-1A3CE72979E1}" destId="{B794017E-95F0-4129-9FCC-B04D3D9CC6D0}" srcOrd="0" destOrd="0" presId="urn:microsoft.com/office/officeart/2005/8/layout/process1"/>
    <dgm:cxn modelId="{FB9E1937-34CC-469D-817E-B9A3BE3283C7}" type="presParOf" srcId="{47DAA981-92BE-4A6D-892E-EB5C0C1B0A0F}" destId="{F1572763-B706-49EB-8728-01CE96C71BB8}" srcOrd="2" destOrd="0" presId="urn:microsoft.com/office/officeart/2005/8/layout/process1"/>
    <dgm:cxn modelId="{E34714A0-06EC-4CFE-9C49-B5D541FED22C}" type="presParOf" srcId="{47DAA981-92BE-4A6D-892E-EB5C0C1B0A0F}" destId="{C5690BC9-9F2E-462C-9D5B-96D5EF2E2A75}" srcOrd="3" destOrd="0" presId="urn:microsoft.com/office/officeart/2005/8/layout/process1"/>
    <dgm:cxn modelId="{C61C3551-03E7-4E02-924E-C43ECADBD2EE}" type="presParOf" srcId="{C5690BC9-9F2E-462C-9D5B-96D5EF2E2A75}" destId="{20577FB3-3BA2-467A-8528-4FA7F1626613}" srcOrd="0" destOrd="0" presId="urn:microsoft.com/office/officeart/2005/8/layout/process1"/>
    <dgm:cxn modelId="{9D294DC6-D468-411D-A7E8-911074A63AF7}" type="presParOf" srcId="{47DAA981-92BE-4A6D-892E-EB5C0C1B0A0F}" destId="{78094372-A686-4B4B-A104-6234FF2543A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CAAD96-2045-4009-8000-3C68BADD10BD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8D74DF-2EC6-4EAA-974B-6ADAEAEA7445}">
      <dgm:prSet custT="1"/>
      <dgm:spPr/>
      <dgm:t>
        <a:bodyPr/>
        <a:lstStyle/>
        <a:p>
          <a:pPr algn="just"/>
          <a:r>
            <a:rPr lang="uk-UA" sz="1600" dirty="0"/>
            <a:t>До Смарагдової мережі віднесено орієнтовно </a:t>
          </a:r>
          <a:r>
            <a:rPr lang="uk-UA" sz="1600" b="1" dirty="0"/>
            <a:t>12% території України</a:t>
          </a:r>
          <a:r>
            <a:rPr lang="uk-UA" sz="1600" dirty="0"/>
            <a:t>.</a:t>
          </a:r>
          <a:endParaRPr lang="en-US" sz="1600" dirty="0"/>
        </a:p>
      </dgm:t>
    </dgm:pt>
    <dgm:pt modelId="{54C3A1DC-B8A9-4303-A00C-6E65782A177E}" type="parTrans" cxnId="{5E9D8053-730E-4B4D-8DF2-7927BA0E3D77}">
      <dgm:prSet/>
      <dgm:spPr/>
      <dgm:t>
        <a:bodyPr/>
        <a:lstStyle/>
        <a:p>
          <a:endParaRPr lang="en-US" sz="1600"/>
        </a:p>
      </dgm:t>
    </dgm:pt>
    <dgm:pt modelId="{8A4878D2-2621-4694-B629-CFD5F097593A}" type="sibTrans" cxnId="{5E9D8053-730E-4B4D-8DF2-7927BA0E3D77}">
      <dgm:prSet/>
      <dgm:spPr/>
      <dgm:t>
        <a:bodyPr/>
        <a:lstStyle/>
        <a:p>
          <a:endParaRPr lang="en-US" sz="1600"/>
        </a:p>
      </dgm:t>
    </dgm:pt>
    <dgm:pt modelId="{B43230BC-C692-45A8-B0BF-F4284F7A2969}">
      <dgm:prSet custT="1"/>
      <dgm:spPr/>
      <dgm:t>
        <a:bodyPr/>
        <a:lstStyle/>
        <a:p>
          <a:pPr algn="just"/>
          <a:r>
            <a:rPr lang="uk-UA" sz="1600" b="1" dirty="0"/>
            <a:t>Формування мережі є триваючим процесом</a:t>
          </a:r>
          <a:r>
            <a:rPr lang="uk-UA" sz="1600" dirty="0"/>
            <a:t>, і залежно від стану території та результатів досліджень/інвентаризації певні ділянки можуть включатися і виключатися з переліку Смарагдової мережі.</a:t>
          </a:r>
          <a:endParaRPr lang="en-US" sz="1600" dirty="0"/>
        </a:p>
      </dgm:t>
    </dgm:pt>
    <dgm:pt modelId="{2C35DAD1-A65E-4728-9ECA-E68353EA21BE}" type="parTrans" cxnId="{DA02B13B-0755-45B2-B4C7-07184CA58B65}">
      <dgm:prSet/>
      <dgm:spPr/>
      <dgm:t>
        <a:bodyPr/>
        <a:lstStyle/>
        <a:p>
          <a:endParaRPr lang="en-US" sz="1600"/>
        </a:p>
      </dgm:t>
    </dgm:pt>
    <dgm:pt modelId="{ACB3EADB-ABFA-4148-9DC4-AED61BE215FE}" type="sibTrans" cxnId="{DA02B13B-0755-45B2-B4C7-07184CA58B65}">
      <dgm:prSet/>
      <dgm:spPr/>
      <dgm:t>
        <a:bodyPr/>
        <a:lstStyle/>
        <a:p>
          <a:endParaRPr lang="en-US" sz="1600"/>
        </a:p>
      </dgm:t>
    </dgm:pt>
    <dgm:pt modelId="{33A3D1A9-0A1B-4E9D-8797-A726833C422F}">
      <dgm:prSet custT="1"/>
      <dgm:spPr/>
      <dgm:t>
        <a:bodyPr/>
        <a:lstStyle/>
        <a:p>
          <a:pPr algn="just"/>
          <a:r>
            <a:rPr lang="uk-UA" sz="1600" b="1" dirty="0"/>
            <a:t>Процедура створення Смарагдової мережі </a:t>
          </a:r>
          <a:r>
            <a:rPr lang="uk-UA" sz="1600" dirty="0"/>
            <a:t>в Україні наразі </a:t>
          </a:r>
          <a:r>
            <a:rPr lang="uk-UA" sz="1600" b="1" dirty="0"/>
            <a:t>не є прозорою, зрозумілою і передбачуваною. </a:t>
          </a:r>
          <a:endParaRPr lang="en-US" sz="1600" dirty="0"/>
        </a:p>
      </dgm:t>
    </dgm:pt>
    <dgm:pt modelId="{C572DF4F-04CF-4FF3-BBB7-5C3D31B39B55}" type="parTrans" cxnId="{D59A0436-A045-4E4C-8964-D4C38675AF44}">
      <dgm:prSet/>
      <dgm:spPr/>
      <dgm:t>
        <a:bodyPr/>
        <a:lstStyle/>
        <a:p>
          <a:endParaRPr lang="en-US" sz="1600"/>
        </a:p>
      </dgm:t>
    </dgm:pt>
    <dgm:pt modelId="{69D15E28-D0C2-4B94-B48E-F74034E384E7}" type="sibTrans" cxnId="{D59A0436-A045-4E4C-8964-D4C38675AF44}">
      <dgm:prSet/>
      <dgm:spPr/>
      <dgm:t>
        <a:bodyPr/>
        <a:lstStyle/>
        <a:p>
          <a:endParaRPr lang="en-US" sz="1600"/>
        </a:p>
      </dgm:t>
    </dgm:pt>
    <dgm:pt modelId="{0A55EF23-1D87-4277-BE83-06DC5C3547B5}">
      <dgm:prSet custT="1"/>
      <dgm:spPr/>
      <dgm:t>
        <a:bodyPr/>
        <a:lstStyle/>
        <a:p>
          <a:pPr algn="just"/>
          <a:r>
            <a:rPr lang="uk-UA" sz="1600" dirty="0"/>
            <a:t>В Україні тільки розробляється </a:t>
          </a:r>
          <a:r>
            <a:rPr lang="uk-UA" sz="1600" b="1" dirty="0"/>
            <a:t>національне законодавство</a:t>
          </a:r>
          <a:r>
            <a:rPr lang="uk-UA" sz="1600" dirty="0"/>
            <a:t>, що встановлює принципи віднесення територій до Смарагдової мережі, а також повноваження і обмеження у їх використанні.</a:t>
          </a:r>
          <a:endParaRPr lang="en-US" sz="1600" dirty="0"/>
        </a:p>
      </dgm:t>
    </dgm:pt>
    <dgm:pt modelId="{433DBBC5-75AC-4106-AFB7-D89640C1A489}" type="parTrans" cxnId="{298B6030-6ABA-4EAA-BBFF-FEF72D671063}">
      <dgm:prSet/>
      <dgm:spPr/>
      <dgm:t>
        <a:bodyPr/>
        <a:lstStyle/>
        <a:p>
          <a:endParaRPr lang="en-US" sz="1600"/>
        </a:p>
      </dgm:t>
    </dgm:pt>
    <dgm:pt modelId="{B0E45677-630C-42F8-8AB5-6A8EE5313102}" type="sibTrans" cxnId="{298B6030-6ABA-4EAA-BBFF-FEF72D671063}">
      <dgm:prSet/>
      <dgm:spPr/>
      <dgm:t>
        <a:bodyPr/>
        <a:lstStyle/>
        <a:p>
          <a:endParaRPr lang="en-US" sz="1600"/>
        </a:p>
      </dgm:t>
    </dgm:pt>
    <dgm:pt modelId="{F802C1FD-6D5F-45C5-8BA4-4CF02BC38933}" type="pres">
      <dgm:prSet presAssocID="{24CAAD96-2045-4009-8000-3C68BADD10BD}" presName="rootnode" presStyleCnt="0">
        <dgm:presLayoutVars>
          <dgm:chMax/>
          <dgm:chPref/>
          <dgm:dir/>
          <dgm:animLvl val="lvl"/>
        </dgm:presLayoutVars>
      </dgm:prSet>
      <dgm:spPr/>
    </dgm:pt>
    <dgm:pt modelId="{F9F9E118-EACF-4E5D-9478-F589C50906CE}" type="pres">
      <dgm:prSet presAssocID="{9D8D74DF-2EC6-4EAA-974B-6ADAEAEA7445}" presName="composite" presStyleCnt="0"/>
      <dgm:spPr/>
    </dgm:pt>
    <dgm:pt modelId="{755BE3E7-369C-424C-8E60-97178471FFE4}" type="pres">
      <dgm:prSet presAssocID="{9D8D74DF-2EC6-4EAA-974B-6ADAEAEA7445}" presName="LShape" presStyleLbl="alignNode1" presStyleIdx="0" presStyleCnt="7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</dgm:pt>
    <dgm:pt modelId="{85101210-9807-4660-A889-C0300343A57A}" type="pres">
      <dgm:prSet presAssocID="{9D8D74DF-2EC6-4EAA-974B-6ADAEAEA7445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47AC3D4D-8D07-420C-9272-B505809D6253}" type="pres">
      <dgm:prSet presAssocID="{9D8D74DF-2EC6-4EAA-974B-6ADAEAEA7445}" presName="Triangle" presStyleLbl="alignNode1" presStyleIdx="1" presStyleCnt="7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</dgm:pt>
    <dgm:pt modelId="{0935E9C5-105E-41A7-AF37-95943123BC55}" type="pres">
      <dgm:prSet presAssocID="{8A4878D2-2621-4694-B629-CFD5F097593A}" presName="sibTrans" presStyleCnt="0"/>
      <dgm:spPr/>
    </dgm:pt>
    <dgm:pt modelId="{C5881C8C-6283-4F94-A644-0CB67D6C04D2}" type="pres">
      <dgm:prSet presAssocID="{8A4878D2-2621-4694-B629-CFD5F097593A}" presName="space" presStyleCnt="0"/>
      <dgm:spPr/>
    </dgm:pt>
    <dgm:pt modelId="{ECA3E79C-79B5-467D-9381-562021734A61}" type="pres">
      <dgm:prSet presAssocID="{B43230BC-C692-45A8-B0BF-F4284F7A2969}" presName="composite" presStyleCnt="0"/>
      <dgm:spPr/>
    </dgm:pt>
    <dgm:pt modelId="{C4836D5E-FD81-43FE-8686-393D5BCD231A}" type="pres">
      <dgm:prSet presAssocID="{B43230BC-C692-45A8-B0BF-F4284F7A2969}" presName="LShape" presStyleLbl="alignNode1" presStyleIdx="2" presStyleCnt="7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</dgm:pt>
    <dgm:pt modelId="{72108096-77AD-400D-B352-717569A906EB}" type="pres">
      <dgm:prSet presAssocID="{B43230BC-C692-45A8-B0BF-F4284F7A2969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4ABED92-3439-4354-9E3B-081CAB61849C}" type="pres">
      <dgm:prSet presAssocID="{B43230BC-C692-45A8-B0BF-F4284F7A2969}" presName="Triangle" presStyleLbl="alignNode1" presStyleIdx="3" presStyleCnt="7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</dgm:pt>
    <dgm:pt modelId="{DE0E3B28-A928-4DD3-A476-CF9FC658C6F9}" type="pres">
      <dgm:prSet presAssocID="{ACB3EADB-ABFA-4148-9DC4-AED61BE215FE}" presName="sibTrans" presStyleCnt="0"/>
      <dgm:spPr/>
    </dgm:pt>
    <dgm:pt modelId="{2F433BE1-B615-476F-9568-1A5381ABD356}" type="pres">
      <dgm:prSet presAssocID="{ACB3EADB-ABFA-4148-9DC4-AED61BE215FE}" presName="space" presStyleCnt="0"/>
      <dgm:spPr/>
    </dgm:pt>
    <dgm:pt modelId="{46546318-964F-45E8-BFB6-69341547AEE2}" type="pres">
      <dgm:prSet presAssocID="{33A3D1A9-0A1B-4E9D-8797-A726833C422F}" presName="composite" presStyleCnt="0"/>
      <dgm:spPr/>
    </dgm:pt>
    <dgm:pt modelId="{6C668D3C-7D88-435D-BDAB-088AA41DB2D5}" type="pres">
      <dgm:prSet presAssocID="{33A3D1A9-0A1B-4E9D-8797-A726833C422F}" presName="LShape" presStyleLbl="alignNode1" presStyleIdx="4" presStyleCnt="7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</dgm:pt>
    <dgm:pt modelId="{8EEE82E1-F837-42B0-B6A5-A3E900BB8DB3}" type="pres">
      <dgm:prSet presAssocID="{33A3D1A9-0A1B-4E9D-8797-A726833C422F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80C51653-B46E-4739-8B70-30101512D0C3}" type="pres">
      <dgm:prSet presAssocID="{33A3D1A9-0A1B-4E9D-8797-A726833C422F}" presName="Triangle" presStyleLbl="alignNode1" presStyleIdx="5" presStyleCnt="7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</dgm:pt>
    <dgm:pt modelId="{30E6E029-FEF4-429E-9B7F-9A318405271F}" type="pres">
      <dgm:prSet presAssocID="{69D15E28-D0C2-4B94-B48E-F74034E384E7}" presName="sibTrans" presStyleCnt="0"/>
      <dgm:spPr/>
    </dgm:pt>
    <dgm:pt modelId="{2A8DD94F-BCCD-40CA-8F0E-E199D37EA8C1}" type="pres">
      <dgm:prSet presAssocID="{69D15E28-D0C2-4B94-B48E-F74034E384E7}" presName="space" presStyleCnt="0"/>
      <dgm:spPr/>
    </dgm:pt>
    <dgm:pt modelId="{B5F69773-F182-44B7-A4A0-95790E6A40FB}" type="pres">
      <dgm:prSet presAssocID="{0A55EF23-1D87-4277-BE83-06DC5C3547B5}" presName="composite" presStyleCnt="0"/>
      <dgm:spPr/>
    </dgm:pt>
    <dgm:pt modelId="{5DDDBAFF-A737-40DC-991D-760C8F7D06FB}" type="pres">
      <dgm:prSet presAssocID="{0A55EF23-1D87-4277-BE83-06DC5C3547B5}" presName="LShape" presStyleLbl="alignNode1" presStyleIdx="6" presStyleCnt="7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</dgm:pt>
    <dgm:pt modelId="{3E1044E7-9B52-437C-A3A4-B83102E0204A}" type="pres">
      <dgm:prSet presAssocID="{0A55EF23-1D87-4277-BE83-06DC5C3547B5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A2E0D0C-8979-4294-9253-A1EF33FE43F9}" type="presOf" srcId="{24CAAD96-2045-4009-8000-3C68BADD10BD}" destId="{F802C1FD-6D5F-45C5-8BA4-4CF02BC38933}" srcOrd="0" destOrd="0" presId="urn:microsoft.com/office/officeart/2009/3/layout/StepUpProcess"/>
    <dgm:cxn modelId="{4E9A4A17-66B4-449B-87CB-F93967AC0C2B}" type="presOf" srcId="{33A3D1A9-0A1B-4E9D-8797-A726833C422F}" destId="{8EEE82E1-F837-42B0-B6A5-A3E900BB8DB3}" srcOrd="0" destOrd="0" presId="urn:microsoft.com/office/officeart/2009/3/layout/StepUpProcess"/>
    <dgm:cxn modelId="{298B6030-6ABA-4EAA-BBFF-FEF72D671063}" srcId="{24CAAD96-2045-4009-8000-3C68BADD10BD}" destId="{0A55EF23-1D87-4277-BE83-06DC5C3547B5}" srcOrd="3" destOrd="0" parTransId="{433DBBC5-75AC-4106-AFB7-D89640C1A489}" sibTransId="{B0E45677-630C-42F8-8AB5-6A8EE5313102}"/>
    <dgm:cxn modelId="{D59A0436-A045-4E4C-8964-D4C38675AF44}" srcId="{24CAAD96-2045-4009-8000-3C68BADD10BD}" destId="{33A3D1A9-0A1B-4E9D-8797-A726833C422F}" srcOrd="2" destOrd="0" parTransId="{C572DF4F-04CF-4FF3-BBB7-5C3D31B39B55}" sibTransId="{69D15E28-D0C2-4B94-B48E-F74034E384E7}"/>
    <dgm:cxn modelId="{DA02B13B-0755-45B2-B4C7-07184CA58B65}" srcId="{24CAAD96-2045-4009-8000-3C68BADD10BD}" destId="{B43230BC-C692-45A8-B0BF-F4284F7A2969}" srcOrd="1" destOrd="0" parTransId="{2C35DAD1-A65E-4728-9ECA-E68353EA21BE}" sibTransId="{ACB3EADB-ABFA-4148-9DC4-AED61BE215FE}"/>
    <dgm:cxn modelId="{20968F62-0700-42E9-BC41-D55EBA0C025B}" type="presOf" srcId="{B43230BC-C692-45A8-B0BF-F4284F7A2969}" destId="{72108096-77AD-400D-B352-717569A906EB}" srcOrd="0" destOrd="0" presId="urn:microsoft.com/office/officeart/2009/3/layout/StepUpProcess"/>
    <dgm:cxn modelId="{5E9D8053-730E-4B4D-8DF2-7927BA0E3D77}" srcId="{24CAAD96-2045-4009-8000-3C68BADD10BD}" destId="{9D8D74DF-2EC6-4EAA-974B-6ADAEAEA7445}" srcOrd="0" destOrd="0" parTransId="{54C3A1DC-B8A9-4303-A00C-6E65782A177E}" sibTransId="{8A4878D2-2621-4694-B629-CFD5F097593A}"/>
    <dgm:cxn modelId="{5DA670BE-0A48-4085-9766-F29885A043B9}" type="presOf" srcId="{9D8D74DF-2EC6-4EAA-974B-6ADAEAEA7445}" destId="{85101210-9807-4660-A889-C0300343A57A}" srcOrd="0" destOrd="0" presId="urn:microsoft.com/office/officeart/2009/3/layout/StepUpProcess"/>
    <dgm:cxn modelId="{3074E8E8-C1AE-4A42-A5DD-6A32C777587F}" type="presOf" srcId="{0A55EF23-1D87-4277-BE83-06DC5C3547B5}" destId="{3E1044E7-9B52-437C-A3A4-B83102E0204A}" srcOrd="0" destOrd="0" presId="urn:microsoft.com/office/officeart/2009/3/layout/StepUpProcess"/>
    <dgm:cxn modelId="{A369AB13-8238-4858-9465-BE9BCA1667AF}" type="presParOf" srcId="{F802C1FD-6D5F-45C5-8BA4-4CF02BC38933}" destId="{F9F9E118-EACF-4E5D-9478-F589C50906CE}" srcOrd="0" destOrd="0" presId="urn:microsoft.com/office/officeart/2009/3/layout/StepUpProcess"/>
    <dgm:cxn modelId="{F8C68015-F885-47D8-9502-1DEB58D54994}" type="presParOf" srcId="{F9F9E118-EACF-4E5D-9478-F589C50906CE}" destId="{755BE3E7-369C-424C-8E60-97178471FFE4}" srcOrd="0" destOrd="0" presId="urn:microsoft.com/office/officeart/2009/3/layout/StepUpProcess"/>
    <dgm:cxn modelId="{145B271C-CB30-4382-9830-B9461DC38BC6}" type="presParOf" srcId="{F9F9E118-EACF-4E5D-9478-F589C50906CE}" destId="{85101210-9807-4660-A889-C0300343A57A}" srcOrd="1" destOrd="0" presId="urn:microsoft.com/office/officeart/2009/3/layout/StepUpProcess"/>
    <dgm:cxn modelId="{C6E9B460-F7E6-4FE1-A5F3-35C38274CE0F}" type="presParOf" srcId="{F9F9E118-EACF-4E5D-9478-F589C50906CE}" destId="{47AC3D4D-8D07-420C-9272-B505809D6253}" srcOrd="2" destOrd="0" presId="urn:microsoft.com/office/officeart/2009/3/layout/StepUpProcess"/>
    <dgm:cxn modelId="{6BFE68DB-021B-44E0-A721-B15DDA1DC330}" type="presParOf" srcId="{F802C1FD-6D5F-45C5-8BA4-4CF02BC38933}" destId="{0935E9C5-105E-41A7-AF37-95943123BC55}" srcOrd="1" destOrd="0" presId="urn:microsoft.com/office/officeart/2009/3/layout/StepUpProcess"/>
    <dgm:cxn modelId="{7A9D47D8-B3AC-43B2-975E-069765D58877}" type="presParOf" srcId="{0935E9C5-105E-41A7-AF37-95943123BC55}" destId="{C5881C8C-6283-4F94-A644-0CB67D6C04D2}" srcOrd="0" destOrd="0" presId="urn:microsoft.com/office/officeart/2009/3/layout/StepUpProcess"/>
    <dgm:cxn modelId="{FD72C2C0-3125-4CF0-B00E-19CA619EDFA7}" type="presParOf" srcId="{F802C1FD-6D5F-45C5-8BA4-4CF02BC38933}" destId="{ECA3E79C-79B5-467D-9381-562021734A61}" srcOrd="2" destOrd="0" presId="urn:microsoft.com/office/officeart/2009/3/layout/StepUpProcess"/>
    <dgm:cxn modelId="{F698A65D-162F-405E-85B6-2462D6A173D5}" type="presParOf" srcId="{ECA3E79C-79B5-467D-9381-562021734A61}" destId="{C4836D5E-FD81-43FE-8686-393D5BCD231A}" srcOrd="0" destOrd="0" presId="urn:microsoft.com/office/officeart/2009/3/layout/StepUpProcess"/>
    <dgm:cxn modelId="{7F8B0B20-EC18-44BE-B570-036B0D94850D}" type="presParOf" srcId="{ECA3E79C-79B5-467D-9381-562021734A61}" destId="{72108096-77AD-400D-B352-717569A906EB}" srcOrd="1" destOrd="0" presId="urn:microsoft.com/office/officeart/2009/3/layout/StepUpProcess"/>
    <dgm:cxn modelId="{88316881-D54F-4948-85A7-81C289CCCF9D}" type="presParOf" srcId="{ECA3E79C-79B5-467D-9381-562021734A61}" destId="{E4ABED92-3439-4354-9E3B-081CAB61849C}" srcOrd="2" destOrd="0" presId="urn:microsoft.com/office/officeart/2009/3/layout/StepUpProcess"/>
    <dgm:cxn modelId="{426241AD-AB5E-48CD-A204-EC1B8E1C594B}" type="presParOf" srcId="{F802C1FD-6D5F-45C5-8BA4-4CF02BC38933}" destId="{DE0E3B28-A928-4DD3-A476-CF9FC658C6F9}" srcOrd="3" destOrd="0" presId="urn:microsoft.com/office/officeart/2009/3/layout/StepUpProcess"/>
    <dgm:cxn modelId="{4F1917B7-49F3-426E-9720-9D5CEB8312FB}" type="presParOf" srcId="{DE0E3B28-A928-4DD3-A476-CF9FC658C6F9}" destId="{2F433BE1-B615-476F-9568-1A5381ABD356}" srcOrd="0" destOrd="0" presId="urn:microsoft.com/office/officeart/2009/3/layout/StepUpProcess"/>
    <dgm:cxn modelId="{9462EDD3-0116-4F49-9B41-6B5543B723BE}" type="presParOf" srcId="{F802C1FD-6D5F-45C5-8BA4-4CF02BC38933}" destId="{46546318-964F-45E8-BFB6-69341547AEE2}" srcOrd="4" destOrd="0" presId="urn:microsoft.com/office/officeart/2009/3/layout/StepUpProcess"/>
    <dgm:cxn modelId="{8F96CBBF-90A7-4973-B0E7-C3267AEADDCF}" type="presParOf" srcId="{46546318-964F-45E8-BFB6-69341547AEE2}" destId="{6C668D3C-7D88-435D-BDAB-088AA41DB2D5}" srcOrd="0" destOrd="0" presId="urn:microsoft.com/office/officeart/2009/3/layout/StepUpProcess"/>
    <dgm:cxn modelId="{7F1F5214-289F-423E-BFC6-65283DDD28C0}" type="presParOf" srcId="{46546318-964F-45E8-BFB6-69341547AEE2}" destId="{8EEE82E1-F837-42B0-B6A5-A3E900BB8DB3}" srcOrd="1" destOrd="0" presId="urn:microsoft.com/office/officeart/2009/3/layout/StepUpProcess"/>
    <dgm:cxn modelId="{D408AEF7-5F72-495D-82FC-28C10DB749BA}" type="presParOf" srcId="{46546318-964F-45E8-BFB6-69341547AEE2}" destId="{80C51653-B46E-4739-8B70-30101512D0C3}" srcOrd="2" destOrd="0" presId="urn:microsoft.com/office/officeart/2009/3/layout/StepUpProcess"/>
    <dgm:cxn modelId="{34BE5CCE-B664-4A01-BF8A-390B532C12F5}" type="presParOf" srcId="{F802C1FD-6D5F-45C5-8BA4-4CF02BC38933}" destId="{30E6E029-FEF4-429E-9B7F-9A318405271F}" srcOrd="5" destOrd="0" presId="urn:microsoft.com/office/officeart/2009/3/layout/StepUpProcess"/>
    <dgm:cxn modelId="{D56D80ED-B0B6-47A0-ACFF-4D0B755ADE57}" type="presParOf" srcId="{30E6E029-FEF4-429E-9B7F-9A318405271F}" destId="{2A8DD94F-BCCD-40CA-8F0E-E199D37EA8C1}" srcOrd="0" destOrd="0" presId="urn:microsoft.com/office/officeart/2009/3/layout/StepUpProcess"/>
    <dgm:cxn modelId="{D51B4D66-9F3B-43C8-8518-B6D25608BE83}" type="presParOf" srcId="{F802C1FD-6D5F-45C5-8BA4-4CF02BC38933}" destId="{B5F69773-F182-44B7-A4A0-95790E6A40FB}" srcOrd="6" destOrd="0" presId="urn:microsoft.com/office/officeart/2009/3/layout/StepUpProcess"/>
    <dgm:cxn modelId="{28A500D8-DB23-4066-B5E5-8824FD8A6BBA}" type="presParOf" srcId="{B5F69773-F182-44B7-A4A0-95790E6A40FB}" destId="{5DDDBAFF-A737-40DC-991D-760C8F7D06FB}" srcOrd="0" destOrd="0" presId="urn:microsoft.com/office/officeart/2009/3/layout/StepUpProcess"/>
    <dgm:cxn modelId="{9E8F27A7-F901-45C6-AC46-3FE1CE6532E7}" type="presParOf" srcId="{B5F69773-F182-44B7-A4A0-95790E6A40FB}" destId="{3E1044E7-9B52-437C-A3A4-B83102E0204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65B6ED-2735-408A-83F7-1D8EC7708F3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72F9E8-6273-4DA4-8E5A-7292E8C05E45}">
      <dgm:prSet custT="1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uk-UA" sz="2500" b="1" dirty="0" err="1">
              <a:solidFill>
                <a:srgbClr val="ED1847"/>
              </a:solidFill>
            </a:rPr>
            <a:t>Законопроєкт</a:t>
          </a:r>
          <a:r>
            <a:rPr lang="uk-UA" sz="2500" b="1" dirty="0">
              <a:solidFill>
                <a:srgbClr val="ED1847"/>
              </a:solidFill>
            </a:rPr>
            <a:t> про території Смарагдової мережі № 4461 </a:t>
          </a:r>
          <a:endParaRPr lang="en-US" sz="2500" b="1" dirty="0">
            <a:solidFill>
              <a:srgbClr val="ED1847"/>
            </a:solidFill>
          </a:endParaRPr>
        </a:p>
        <a:p>
          <a:r>
            <a:rPr lang="uk-UA" sz="1800" b="1" dirty="0">
              <a:solidFill>
                <a:schemeClr val="tx1"/>
              </a:solidFill>
            </a:rPr>
            <a:t>передбачає:</a:t>
          </a:r>
          <a:endParaRPr lang="en-US" sz="1800" b="1" dirty="0">
            <a:solidFill>
              <a:schemeClr val="tx1"/>
            </a:solidFill>
          </a:endParaRPr>
        </a:p>
      </dgm:t>
    </dgm:pt>
    <dgm:pt modelId="{764C3F0A-2686-49EF-83F0-C745902E03D5}" type="parTrans" cxnId="{C7868164-BDFD-4438-8FAC-47AB876F6B3B}">
      <dgm:prSet/>
      <dgm:spPr/>
      <dgm:t>
        <a:bodyPr/>
        <a:lstStyle/>
        <a:p>
          <a:endParaRPr lang="en-US"/>
        </a:p>
      </dgm:t>
    </dgm:pt>
    <dgm:pt modelId="{2EFB0FD7-76CA-4515-A87B-EDC32671EEB8}" type="sibTrans" cxnId="{C7868164-BDFD-4438-8FAC-47AB876F6B3B}">
      <dgm:prSet/>
      <dgm:spPr/>
      <dgm:t>
        <a:bodyPr/>
        <a:lstStyle/>
        <a:p>
          <a:endParaRPr lang="en-US"/>
        </a:p>
      </dgm:t>
    </dgm:pt>
    <dgm:pt modelId="{C3C0A0A8-7497-4064-A67F-41CE8F712297}">
      <dgm:prSet custT="1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uk-UA" sz="1500" b="1" dirty="0">
              <a:solidFill>
                <a:schemeClr val="tx1"/>
              </a:solidFill>
            </a:rPr>
            <a:t>Процедуру включення/виключення територій до/зі Смарагдової мережі, ведення Національного реєстру цих територій</a:t>
          </a:r>
          <a:endParaRPr lang="en-US" sz="1500" b="1" dirty="0">
            <a:solidFill>
              <a:schemeClr val="tx1"/>
            </a:solidFill>
          </a:endParaRPr>
        </a:p>
      </dgm:t>
    </dgm:pt>
    <dgm:pt modelId="{B6DE277A-8033-4F83-8A3C-D0B5774CDCDC}" type="parTrans" cxnId="{374639BB-74A1-42C5-B792-845C1489499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5D86EE2-87DC-4EC7-9FC2-957AD5693865}" type="sibTrans" cxnId="{374639BB-74A1-42C5-B792-845C14894997}">
      <dgm:prSet/>
      <dgm:spPr/>
      <dgm:t>
        <a:bodyPr/>
        <a:lstStyle/>
        <a:p>
          <a:endParaRPr lang="en-US"/>
        </a:p>
      </dgm:t>
    </dgm:pt>
    <dgm:pt modelId="{2EF9599C-CECD-496B-973B-8ED6D2B8CF21}">
      <dgm:prSet custT="1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uk-UA" sz="1500" b="1" dirty="0">
              <a:solidFill>
                <a:schemeClr val="tx1"/>
              </a:solidFill>
            </a:rPr>
            <a:t>Обов’язкову оцінку впливу на території Смарагдової мережі (під час  будівництва, вивчення і розробки родовищ та ін.)</a:t>
          </a:r>
          <a:endParaRPr lang="en-US" sz="1500" b="1" dirty="0">
            <a:solidFill>
              <a:schemeClr val="tx1"/>
            </a:solidFill>
          </a:endParaRPr>
        </a:p>
      </dgm:t>
    </dgm:pt>
    <dgm:pt modelId="{F9FCFE9C-E4D8-4F4C-B8B6-721D6A53A307}" type="parTrans" cxnId="{34CD62C0-2055-4F5F-A2DA-44F4BC0214C8}">
      <dgm:prSet/>
      <dgm:spPr/>
      <dgm:t>
        <a:bodyPr/>
        <a:lstStyle/>
        <a:p>
          <a:endParaRPr lang="en-US"/>
        </a:p>
      </dgm:t>
    </dgm:pt>
    <dgm:pt modelId="{F2C7B25E-12EA-4A84-A898-4B7F73878C95}" type="sibTrans" cxnId="{34CD62C0-2055-4F5F-A2DA-44F4BC0214C8}">
      <dgm:prSet/>
      <dgm:spPr/>
      <dgm:t>
        <a:bodyPr/>
        <a:lstStyle/>
        <a:p>
          <a:endParaRPr lang="en-US"/>
        </a:p>
      </dgm:t>
    </dgm:pt>
    <dgm:pt modelId="{809D0DF4-AFDF-4048-99CA-1865B4268862}">
      <dgm:prSet custT="1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uk-UA" sz="1500" b="1" dirty="0">
              <a:solidFill>
                <a:schemeClr val="tx1"/>
              </a:solidFill>
            </a:rPr>
            <a:t>Дозвіл на ведення господарської діяльності у разі переважання публічного інтересу</a:t>
          </a:r>
          <a:endParaRPr lang="en-US" sz="1500" b="1" dirty="0">
            <a:solidFill>
              <a:schemeClr val="tx1"/>
            </a:solidFill>
          </a:endParaRPr>
        </a:p>
      </dgm:t>
    </dgm:pt>
    <dgm:pt modelId="{F9D989A2-AC3B-4AE1-A1AD-DE57A9634850}" type="parTrans" cxnId="{50A46BBC-6672-405E-90A9-E655DFA0BE9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144A2DC-87FD-44EF-98CA-43CEB75CAC48}" type="sibTrans" cxnId="{50A46BBC-6672-405E-90A9-E655DFA0BE97}">
      <dgm:prSet/>
      <dgm:spPr/>
      <dgm:t>
        <a:bodyPr/>
        <a:lstStyle/>
        <a:p>
          <a:endParaRPr lang="en-US"/>
        </a:p>
      </dgm:t>
    </dgm:pt>
    <dgm:pt modelId="{8BF93855-1B1A-47B9-AE1D-66E2DDC16B11}">
      <dgm:prSet custT="1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uk-UA" sz="1500" b="1" dirty="0">
              <a:solidFill>
                <a:schemeClr val="tx1"/>
              </a:solidFill>
            </a:rPr>
            <a:t>Відшкодування </a:t>
          </a:r>
          <a:r>
            <a:rPr lang="uk-UA" sz="1500" b="1" dirty="0" err="1">
              <a:solidFill>
                <a:schemeClr val="tx1"/>
              </a:solidFill>
            </a:rPr>
            <a:t>землеволодільцям</a:t>
          </a:r>
          <a:r>
            <a:rPr lang="uk-UA" sz="1500" b="1" dirty="0">
              <a:solidFill>
                <a:schemeClr val="tx1"/>
              </a:solidFill>
            </a:rPr>
            <a:t> і </a:t>
          </a:r>
          <a:r>
            <a:rPr lang="uk-UA" sz="1500" b="1" dirty="0" err="1">
              <a:solidFill>
                <a:schemeClr val="tx1"/>
              </a:solidFill>
            </a:rPr>
            <a:t>землекоритувачам</a:t>
          </a:r>
          <a:r>
            <a:rPr lang="uk-UA" sz="1500" b="1" dirty="0">
              <a:solidFill>
                <a:schemeClr val="tx1"/>
              </a:solidFill>
            </a:rPr>
            <a:t> збитків</a:t>
          </a:r>
          <a:endParaRPr lang="en-US" sz="1500" b="1" dirty="0">
            <a:solidFill>
              <a:schemeClr val="tx1"/>
            </a:solidFill>
          </a:endParaRPr>
        </a:p>
      </dgm:t>
    </dgm:pt>
    <dgm:pt modelId="{76643DDF-6CFA-44B0-ACAD-FFC723CAB629}" type="parTrans" cxnId="{6842209B-BCA2-4871-ADCA-73F0F12713D1}">
      <dgm:prSet/>
      <dgm:spPr/>
      <dgm:t>
        <a:bodyPr/>
        <a:lstStyle/>
        <a:p>
          <a:endParaRPr lang="en-US"/>
        </a:p>
      </dgm:t>
    </dgm:pt>
    <dgm:pt modelId="{A60C56D5-9F9B-466A-A40F-24EEC33C990E}" type="sibTrans" cxnId="{6842209B-BCA2-4871-ADCA-73F0F12713D1}">
      <dgm:prSet/>
      <dgm:spPr/>
      <dgm:t>
        <a:bodyPr/>
        <a:lstStyle/>
        <a:p>
          <a:endParaRPr lang="en-US"/>
        </a:p>
      </dgm:t>
    </dgm:pt>
    <dgm:pt modelId="{20EE43A0-65F5-46B9-842B-99FC23E36DE5}" type="pres">
      <dgm:prSet presAssocID="{FC65B6ED-2735-408A-83F7-1D8EC7708F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7ECE9EC-0DA2-46BE-84A3-AE32F8F1BBB2}" type="pres">
      <dgm:prSet presAssocID="{1672F9E8-6273-4DA4-8E5A-7292E8C05E45}" presName="hierRoot1" presStyleCnt="0">
        <dgm:presLayoutVars>
          <dgm:hierBranch val="init"/>
        </dgm:presLayoutVars>
      </dgm:prSet>
      <dgm:spPr/>
    </dgm:pt>
    <dgm:pt modelId="{8F0EF395-67CE-4853-B5BD-0A96AB622DA0}" type="pres">
      <dgm:prSet presAssocID="{1672F9E8-6273-4DA4-8E5A-7292E8C05E45}" presName="rootComposite1" presStyleCnt="0"/>
      <dgm:spPr/>
    </dgm:pt>
    <dgm:pt modelId="{1CA603A7-ED98-4A83-813F-E9F71C8F1CC5}" type="pres">
      <dgm:prSet presAssocID="{1672F9E8-6273-4DA4-8E5A-7292E8C05E45}" presName="rootText1" presStyleLbl="node0" presStyleIdx="0" presStyleCnt="1" custScaleX="185169" custScaleY="133775">
        <dgm:presLayoutVars>
          <dgm:chPref val="3"/>
        </dgm:presLayoutVars>
      </dgm:prSet>
      <dgm:spPr/>
    </dgm:pt>
    <dgm:pt modelId="{DC8A86E6-AC03-4D81-92ED-980A07902E69}" type="pres">
      <dgm:prSet presAssocID="{1672F9E8-6273-4DA4-8E5A-7292E8C05E45}" presName="rootConnector1" presStyleLbl="node1" presStyleIdx="0" presStyleCnt="0"/>
      <dgm:spPr/>
    </dgm:pt>
    <dgm:pt modelId="{862D1C3A-65F0-4873-B6CB-399A4975CDA5}" type="pres">
      <dgm:prSet presAssocID="{1672F9E8-6273-4DA4-8E5A-7292E8C05E45}" presName="hierChild2" presStyleCnt="0"/>
      <dgm:spPr/>
    </dgm:pt>
    <dgm:pt modelId="{479063B9-A33F-4B8A-B400-D9ABB76E70C2}" type="pres">
      <dgm:prSet presAssocID="{B6DE277A-8033-4F83-8A3C-D0B5774CDCDC}" presName="Name37" presStyleLbl="parChTrans1D2" presStyleIdx="0" presStyleCnt="4"/>
      <dgm:spPr/>
    </dgm:pt>
    <dgm:pt modelId="{C6546F37-6212-48F5-A8E8-511FB07BD52F}" type="pres">
      <dgm:prSet presAssocID="{C3C0A0A8-7497-4064-A67F-41CE8F712297}" presName="hierRoot2" presStyleCnt="0">
        <dgm:presLayoutVars>
          <dgm:hierBranch val="init"/>
        </dgm:presLayoutVars>
      </dgm:prSet>
      <dgm:spPr/>
    </dgm:pt>
    <dgm:pt modelId="{5E946C72-56E7-4FEC-B0D0-D3F59496C6ED}" type="pres">
      <dgm:prSet presAssocID="{C3C0A0A8-7497-4064-A67F-41CE8F712297}" presName="rootComposite" presStyleCnt="0"/>
      <dgm:spPr/>
    </dgm:pt>
    <dgm:pt modelId="{3BBBC4C7-1BF1-44DD-B9A4-38FA8022C127}" type="pres">
      <dgm:prSet presAssocID="{C3C0A0A8-7497-4064-A67F-41CE8F712297}" presName="rootText" presStyleLbl="node2" presStyleIdx="0" presStyleCnt="4">
        <dgm:presLayoutVars>
          <dgm:chPref val="3"/>
        </dgm:presLayoutVars>
      </dgm:prSet>
      <dgm:spPr/>
    </dgm:pt>
    <dgm:pt modelId="{F6BB082D-D1C4-4B65-B535-65FE4F4AFF0C}" type="pres">
      <dgm:prSet presAssocID="{C3C0A0A8-7497-4064-A67F-41CE8F712297}" presName="rootConnector" presStyleLbl="node2" presStyleIdx="0" presStyleCnt="4"/>
      <dgm:spPr/>
    </dgm:pt>
    <dgm:pt modelId="{80A28EEC-6949-4F2F-9963-41FD78305C32}" type="pres">
      <dgm:prSet presAssocID="{C3C0A0A8-7497-4064-A67F-41CE8F712297}" presName="hierChild4" presStyleCnt="0"/>
      <dgm:spPr/>
    </dgm:pt>
    <dgm:pt modelId="{F4A27D7A-F22F-437F-A399-9CC99FE8F6F6}" type="pres">
      <dgm:prSet presAssocID="{C3C0A0A8-7497-4064-A67F-41CE8F712297}" presName="hierChild5" presStyleCnt="0"/>
      <dgm:spPr/>
    </dgm:pt>
    <dgm:pt modelId="{22C3BB4D-0A05-453A-9BCA-989E5EF389E6}" type="pres">
      <dgm:prSet presAssocID="{F9FCFE9C-E4D8-4F4C-B8B6-721D6A53A307}" presName="Name37" presStyleLbl="parChTrans1D2" presStyleIdx="1" presStyleCnt="4"/>
      <dgm:spPr/>
    </dgm:pt>
    <dgm:pt modelId="{0F07FC6B-9370-4C71-B6C4-8CB4662B9205}" type="pres">
      <dgm:prSet presAssocID="{2EF9599C-CECD-496B-973B-8ED6D2B8CF21}" presName="hierRoot2" presStyleCnt="0">
        <dgm:presLayoutVars>
          <dgm:hierBranch val="init"/>
        </dgm:presLayoutVars>
      </dgm:prSet>
      <dgm:spPr/>
    </dgm:pt>
    <dgm:pt modelId="{DF4FD9BF-FB6C-4E97-A21D-E960654A46C9}" type="pres">
      <dgm:prSet presAssocID="{2EF9599C-CECD-496B-973B-8ED6D2B8CF21}" presName="rootComposite" presStyleCnt="0"/>
      <dgm:spPr/>
    </dgm:pt>
    <dgm:pt modelId="{80A7DCED-E246-4AC8-A014-EB0DFC8F25F2}" type="pres">
      <dgm:prSet presAssocID="{2EF9599C-CECD-496B-973B-8ED6D2B8CF21}" presName="rootText" presStyleLbl="node2" presStyleIdx="1" presStyleCnt="4">
        <dgm:presLayoutVars>
          <dgm:chPref val="3"/>
        </dgm:presLayoutVars>
      </dgm:prSet>
      <dgm:spPr/>
    </dgm:pt>
    <dgm:pt modelId="{ECB5F049-3C16-490D-B656-7884AF093EEC}" type="pres">
      <dgm:prSet presAssocID="{2EF9599C-CECD-496B-973B-8ED6D2B8CF21}" presName="rootConnector" presStyleLbl="node2" presStyleIdx="1" presStyleCnt="4"/>
      <dgm:spPr/>
    </dgm:pt>
    <dgm:pt modelId="{A4CA7D0B-9E45-453B-AFC3-766EBBBF478E}" type="pres">
      <dgm:prSet presAssocID="{2EF9599C-CECD-496B-973B-8ED6D2B8CF21}" presName="hierChild4" presStyleCnt="0"/>
      <dgm:spPr/>
    </dgm:pt>
    <dgm:pt modelId="{5426DE06-1456-48EB-9647-F52D4C7DF1B4}" type="pres">
      <dgm:prSet presAssocID="{2EF9599C-CECD-496B-973B-8ED6D2B8CF21}" presName="hierChild5" presStyleCnt="0"/>
      <dgm:spPr/>
    </dgm:pt>
    <dgm:pt modelId="{AA458430-A122-43FA-B505-FAB739C8E577}" type="pres">
      <dgm:prSet presAssocID="{F9D989A2-AC3B-4AE1-A1AD-DE57A9634850}" presName="Name37" presStyleLbl="parChTrans1D2" presStyleIdx="2" presStyleCnt="4"/>
      <dgm:spPr/>
    </dgm:pt>
    <dgm:pt modelId="{A4AFD389-70A0-4385-9865-0F86C2EECEF2}" type="pres">
      <dgm:prSet presAssocID="{809D0DF4-AFDF-4048-99CA-1865B4268862}" presName="hierRoot2" presStyleCnt="0">
        <dgm:presLayoutVars>
          <dgm:hierBranch val="init"/>
        </dgm:presLayoutVars>
      </dgm:prSet>
      <dgm:spPr/>
    </dgm:pt>
    <dgm:pt modelId="{33AFC241-C5CD-41CF-A583-C6B86AB0B340}" type="pres">
      <dgm:prSet presAssocID="{809D0DF4-AFDF-4048-99CA-1865B4268862}" presName="rootComposite" presStyleCnt="0"/>
      <dgm:spPr/>
    </dgm:pt>
    <dgm:pt modelId="{AD66D513-3653-4065-A8EF-06FEC5164E10}" type="pres">
      <dgm:prSet presAssocID="{809D0DF4-AFDF-4048-99CA-1865B4268862}" presName="rootText" presStyleLbl="node2" presStyleIdx="2" presStyleCnt="4">
        <dgm:presLayoutVars>
          <dgm:chPref val="3"/>
        </dgm:presLayoutVars>
      </dgm:prSet>
      <dgm:spPr/>
    </dgm:pt>
    <dgm:pt modelId="{90786B6C-5E8E-4D0A-85E3-B1360E6DF16D}" type="pres">
      <dgm:prSet presAssocID="{809D0DF4-AFDF-4048-99CA-1865B4268862}" presName="rootConnector" presStyleLbl="node2" presStyleIdx="2" presStyleCnt="4"/>
      <dgm:spPr/>
    </dgm:pt>
    <dgm:pt modelId="{2091A5CB-F65A-4E52-B78F-BC16C9DF4B53}" type="pres">
      <dgm:prSet presAssocID="{809D0DF4-AFDF-4048-99CA-1865B4268862}" presName="hierChild4" presStyleCnt="0"/>
      <dgm:spPr/>
    </dgm:pt>
    <dgm:pt modelId="{CC92100E-8DDD-455F-899F-CD44FE2EB891}" type="pres">
      <dgm:prSet presAssocID="{809D0DF4-AFDF-4048-99CA-1865B4268862}" presName="hierChild5" presStyleCnt="0"/>
      <dgm:spPr/>
    </dgm:pt>
    <dgm:pt modelId="{B10D1AAE-2AB4-4056-9744-DB794B299818}" type="pres">
      <dgm:prSet presAssocID="{76643DDF-6CFA-44B0-ACAD-FFC723CAB629}" presName="Name37" presStyleLbl="parChTrans1D2" presStyleIdx="3" presStyleCnt="4"/>
      <dgm:spPr/>
    </dgm:pt>
    <dgm:pt modelId="{F195BD3D-4398-4008-811A-6E128E5C0318}" type="pres">
      <dgm:prSet presAssocID="{8BF93855-1B1A-47B9-AE1D-66E2DDC16B11}" presName="hierRoot2" presStyleCnt="0">
        <dgm:presLayoutVars>
          <dgm:hierBranch val="init"/>
        </dgm:presLayoutVars>
      </dgm:prSet>
      <dgm:spPr/>
    </dgm:pt>
    <dgm:pt modelId="{AA342995-7C85-4D6F-A616-CB064CDB7392}" type="pres">
      <dgm:prSet presAssocID="{8BF93855-1B1A-47B9-AE1D-66E2DDC16B11}" presName="rootComposite" presStyleCnt="0"/>
      <dgm:spPr/>
    </dgm:pt>
    <dgm:pt modelId="{C628A679-96D9-4F97-B979-10410C7FAE6D}" type="pres">
      <dgm:prSet presAssocID="{8BF93855-1B1A-47B9-AE1D-66E2DDC16B11}" presName="rootText" presStyleLbl="node2" presStyleIdx="3" presStyleCnt="4">
        <dgm:presLayoutVars>
          <dgm:chPref val="3"/>
        </dgm:presLayoutVars>
      </dgm:prSet>
      <dgm:spPr/>
    </dgm:pt>
    <dgm:pt modelId="{164B4502-CC19-4D55-B1C1-EE27EF001D62}" type="pres">
      <dgm:prSet presAssocID="{8BF93855-1B1A-47B9-AE1D-66E2DDC16B11}" presName="rootConnector" presStyleLbl="node2" presStyleIdx="3" presStyleCnt="4"/>
      <dgm:spPr/>
    </dgm:pt>
    <dgm:pt modelId="{F511F3BD-925D-4801-8544-DBFF136BBD30}" type="pres">
      <dgm:prSet presAssocID="{8BF93855-1B1A-47B9-AE1D-66E2DDC16B11}" presName="hierChild4" presStyleCnt="0"/>
      <dgm:spPr/>
    </dgm:pt>
    <dgm:pt modelId="{2F6A4370-977E-4A42-BD4E-3F08A1E72A54}" type="pres">
      <dgm:prSet presAssocID="{8BF93855-1B1A-47B9-AE1D-66E2DDC16B11}" presName="hierChild5" presStyleCnt="0"/>
      <dgm:spPr/>
    </dgm:pt>
    <dgm:pt modelId="{3CE82F8A-E7BC-4B23-96D6-C05FFFE8B146}" type="pres">
      <dgm:prSet presAssocID="{1672F9E8-6273-4DA4-8E5A-7292E8C05E45}" presName="hierChild3" presStyleCnt="0"/>
      <dgm:spPr/>
    </dgm:pt>
  </dgm:ptLst>
  <dgm:cxnLst>
    <dgm:cxn modelId="{A1AB3901-DFAE-4AE1-A746-744CDE376570}" type="presOf" srcId="{C3C0A0A8-7497-4064-A67F-41CE8F712297}" destId="{F6BB082D-D1C4-4B65-B535-65FE4F4AFF0C}" srcOrd="1" destOrd="0" presId="urn:microsoft.com/office/officeart/2005/8/layout/orgChart1"/>
    <dgm:cxn modelId="{89CDDF02-4895-411C-B1CA-C6AE27EE9287}" type="presOf" srcId="{1672F9E8-6273-4DA4-8E5A-7292E8C05E45}" destId="{1CA603A7-ED98-4A83-813F-E9F71C8F1CC5}" srcOrd="0" destOrd="0" presId="urn:microsoft.com/office/officeart/2005/8/layout/orgChart1"/>
    <dgm:cxn modelId="{F76E9312-5B29-431C-AB16-C8C103A93272}" type="presOf" srcId="{809D0DF4-AFDF-4048-99CA-1865B4268862}" destId="{AD66D513-3653-4065-A8EF-06FEC5164E10}" srcOrd="0" destOrd="0" presId="urn:microsoft.com/office/officeart/2005/8/layout/orgChart1"/>
    <dgm:cxn modelId="{DE59711A-1D62-4D30-BF5B-08C25563D1FD}" type="presOf" srcId="{2EF9599C-CECD-496B-973B-8ED6D2B8CF21}" destId="{ECB5F049-3C16-490D-B656-7884AF093EEC}" srcOrd="1" destOrd="0" presId="urn:microsoft.com/office/officeart/2005/8/layout/orgChart1"/>
    <dgm:cxn modelId="{C7868164-BDFD-4438-8FAC-47AB876F6B3B}" srcId="{FC65B6ED-2735-408A-83F7-1D8EC7708F37}" destId="{1672F9E8-6273-4DA4-8E5A-7292E8C05E45}" srcOrd="0" destOrd="0" parTransId="{764C3F0A-2686-49EF-83F0-C745902E03D5}" sibTransId="{2EFB0FD7-76CA-4515-A87B-EDC32671EEB8}"/>
    <dgm:cxn modelId="{3F87D674-C576-4298-BF56-BE75856961ED}" type="presOf" srcId="{2EF9599C-CECD-496B-973B-8ED6D2B8CF21}" destId="{80A7DCED-E246-4AC8-A014-EB0DFC8F25F2}" srcOrd="0" destOrd="0" presId="urn:microsoft.com/office/officeart/2005/8/layout/orgChart1"/>
    <dgm:cxn modelId="{8C0B185A-1B17-4A5B-AD3F-8C58EB050961}" type="presOf" srcId="{809D0DF4-AFDF-4048-99CA-1865B4268862}" destId="{90786B6C-5E8E-4D0A-85E3-B1360E6DF16D}" srcOrd="1" destOrd="0" presId="urn:microsoft.com/office/officeart/2005/8/layout/orgChart1"/>
    <dgm:cxn modelId="{6842209B-BCA2-4871-ADCA-73F0F12713D1}" srcId="{1672F9E8-6273-4DA4-8E5A-7292E8C05E45}" destId="{8BF93855-1B1A-47B9-AE1D-66E2DDC16B11}" srcOrd="3" destOrd="0" parTransId="{76643DDF-6CFA-44B0-ACAD-FFC723CAB629}" sibTransId="{A60C56D5-9F9B-466A-A40F-24EEC33C990E}"/>
    <dgm:cxn modelId="{837F8E9B-2476-4355-9FB5-FDE2BA867756}" type="presOf" srcId="{B6DE277A-8033-4F83-8A3C-D0B5774CDCDC}" destId="{479063B9-A33F-4B8A-B400-D9ABB76E70C2}" srcOrd="0" destOrd="0" presId="urn:microsoft.com/office/officeart/2005/8/layout/orgChart1"/>
    <dgm:cxn modelId="{48D744A3-C7E0-44FC-AEC0-30092DB1BD75}" type="presOf" srcId="{F9FCFE9C-E4D8-4F4C-B8B6-721D6A53A307}" destId="{22C3BB4D-0A05-453A-9BCA-989E5EF389E6}" srcOrd="0" destOrd="0" presId="urn:microsoft.com/office/officeart/2005/8/layout/orgChart1"/>
    <dgm:cxn modelId="{6ACFA2A6-E9A8-4623-83AD-F6EC436485B0}" type="presOf" srcId="{8BF93855-1B1A-47B9-AE1D-66E2DDC16B11}" destId="{C628A679-96D9-4F97-B979-10410C7FAE6D}" srcOrd="0" destOrd="0" presId="urn:microsoft.com/office/officeart/2005/8/layout/orgChart1"/>
    <dgm:cxn modelId="{A06758AF-0949-4FE4-921A-4A59627BFF6F}" type="presOf" srcId="{76643DDF-6CFA-44B0-ACAD-FFC723CAB629}" destId="{B10D1AAE-2AB4-4056-9744-DB794B299818}" srcOrd="0" destOrd="0" presId="urn:microsoft.com/office/officeart/2005/8/layout/orgChart1"/>
    <dgm:cxn modelId="{374639BB-74A1-42C5-B792-845C14894997}" srcId="{1672F9E8-6273-4DA4-8E5A-7292E8C05E45}" destId="{C3C0A0A8-7497-4064-A67F-41CE8F712297}" srcOrd="0" destOrd="0" parTransId="{B6DE277A-8033-4F83-8A3C-D0B5774CDCDC}" sibTransId="{15D86EE2-87DC-4EC7-9FC2-957AD5693865}"/>
    <dgm:cxn modelId="{50A46BBC-6672-405E-90A9-E655DFA0BE97}" srcId="{1672F9E8-6273-4DA4-8E5A-7292E8C05E45}" destId="{809D0DF4-AFDF-4048-99CA-1865B4268862}" srcOrd="2" destOrd="0" parTransId="{F9D989A2-AC3B-4AE1-A1AD-DE57A9634850}" sibTransId="{5144A2DC-87FD-44EF-98CA-43CEB75CAC48}"/>
    <dgm:cxn modelId="{34CD62C0-2055-4F5F-A2DA-44F4BC0214C8}" srcId="{1672F9E8-6273-4DA4-8E5A-7292E8C05E45}" destId="{2EF9599C-CECD-496B-973B-8ED6D2B8CF21}" srcOrd="1" destOrd="0" parTransId="{F9FCFE9C-E4D8-4F4C-B8B6-721D6A53A307}" sibTransId="{F2C7B25E-12EA-4A84-A898-4B7F73878C95}"/>
    <dgm:cxn modelId="{CF297FD0-5BE1-456F-8A74-CFD97E128CC5}" type="presOf" srcId="{1672F9E8-6273-4DA4-8E5A-7292E8C05E45}" destId="{DC8A86E6-AC03-4D81-92ED-980A07902E69}" srcOrd="1" destOrd="0" presId="urn:microsoft.com/office/officeart/2005/8/layout/orgChart1"/>
    <dgm:cxn modelId="{830B59D1-E52D-4370-BFEB-0884E3BC6358}" type="presOf" srcId="{8BF93855-1B1A-47B9-AE1D-66E2DDC16B11}" destId="{164B4502-CC19-4D55-B1C1-EE27EF001D62}" srcOrd="1" destOrd="0" presId="urn:microsoft.com/office/officeart/2005/8/layout/orgChart1"/>
    <dgm:cxn modelId="{85EBBBDC-7466-43E5-9E06-DE32BEE32AC3}" type="presOf" srcId="{F9D989A2-AC3B-4AE1-A1AD-DE57A9634850}" destId="{AA458430-A122-43FA-B505-FAB739C8E577}" srcOrd="0" destOrd="0" presId="urn:microsoft.com/office/officeart/2005/8/layout/orgChart1"/>
    <dgm:cxn modelId="{0577EADF-B9F3-4481-9D7F-AE20F7DAFD9F}" type="presOf" srcId="{C3C0A0A8-7497-4064-A67F-41CE8F712297}" destId="{3BBBC4C7-1BF1-44DD-B9A4-38FA8022C127}" srcOrd="0" destOrd="0" presId="urn:microsoft.com/office/officeart/2005/8/layout/orgChart1"/>
    <dgm:cxn modelId="{CD1F3EF8-5043-4C3F-99B4-04BB8CE14C42}" type="presOf" srcId="{FC65B6ED-2735-408A-83F7-1D8EC7708F37}" destId="{20EE43A0-65F5-46B9-842B-99FC23E36DE5}" srcOrd="0" destOrd="0" presId="urn:microsoft.com/office/officeart/2005/8/layout/orgChart1"/>
    <dgm:cxn modelId="{EE536960-611C-4586-A449-3846C2BE75CA}" type="presParOf" srcId="{20EE43A0-65F5-46B9-842B-99FC23E36DE5}" destId="{A7ECE9EC-0DA2-46BE-84A3-AE32F8F1BBB2}" srcOrd="0" destOrd="0" presId="urn:microsoft.com/office/officeart/2005/8/layout/orgChart1"/>
    <dgm:cxn modelId="{22CD9D48-AB47-4614-81CE-AF230F1990FB}" type="presParOf" srcId="{A7ECE9EC-0DA2-46BE-84A3-AE32F8F1BBB2}" destId="{8F0EF395-67CE-4853-B5BD-0A96AB622DA0}" srcOrd="0" destOrd="0" presId="urn:microsoft.com/office/officeart/2005/8/layout/orgChart1"/>
    <dgm:cxn modelId="{FD9734EB-B87A-4D93-801E-02E6BF96DB9C}" type="presParOf" srcId="{8F0EF395-67CE-4853-B5BD-0A96AB622DA0}" destId="{1CA603A7-ED98-4A83-813F-E9F71C8F1CC5}" srcOrd="0" destOrd="0" presId="urn:microsoft.com/office/officeart/2005/8/layout/orgChart1"/>
    <dgm:cxn modelId="{0417CCCF-871B-41F8-9871-85B4B501458C}" type="presParOf" srcId="{8F0EF395-67CE-4853-B5BD-0A96AB622DA0}" destId="{DC8A86E6-AC03-4D81-92ED-980A07902E69}" srcOrd="1" destOrd="0" presId="urn:microsoft.com/office/officeart/2005/8/layout/orgChart1"/>
    <dgm:cxn modelId="{047E8B6A-7A5B-4CF6-B904-EBEB9E5B948B}" type="presParOf" srcId="{A7ECE9EC-0DA2-46BE-84A3-AE32F8F1BBB2}" destId="{862D1C3A-65F0-4873-B6CB-399A4975CDA5}" srcOrd="1" destOrd="0" presId="urn:microsoft.com/office/officeart/2005/8/layout/orgChart1"/>
    <dgm:cxn modelId="{B4C43299-CD73-4BEF-BEA7-3D600D319DA4}" type="presParOf" srcId="{862D1C3A-65F0-4873-B6CB-399A4975CDA5}" destId="{479063B9-A33F-4B8A-B400-D9ABB76E70C2}" srcOrd="0" destOrd="0" presId="urn:microsoft.com/office/officeart/2005/8/layout/orgChart1"/>
    <dgm:cxn modelId="{E78D21DB-712F-4D7E-9644-F572D425FBCD}" type="presParOf" srcId="{862D1C3A-65F0-4873-B6CB-399A4975CDA5}" destId="{C6546F37-6212-48F5-A8E8-511FB07BD52F}" srcOrd="1" destOrd="0" presId="urn:microsoft.com/office/officeart/2005/8/layout/orgChart1"/>
    <dgm:cxn modelId="{1531044B-F476-4E02-9239-FCA3B2400697}" type="presParOf" srcId="{C6546F37-6212-48F5-A8E8-511FB07BD52F}" destId="{5E946C72-56E7-4FEC-B0D0-D3F59496C6ED}" srcOrd="0" destOrd="0" presId="urn:microsoft.com/office/officeart/2005/8/layout/orgChart1"/>
    <dgm:cxn modelId="{8E5C4A5E-BF4F-4DA2-985E-9A1FAFEE07BD}" type="presParOf" srcId="{5E946C72-56E7-4FEC-B0D0-D3F59496C6ED}" destId="{3BBBC4C7-1BF1-44DD-B9A4-38FA8022C127}" srcOrd="0" destOrd="0" presId="urn:microsoft.com/office/officeart/2005/8/layout/orgChart1"/>
    <dgm:cxn modelId="{0A746C64-3730-4C12-B16E-AA74DBFB4CCC}" type="presParOf" srcId="{5E946C72-56E7-4FEC-B0D0-D3F59496C6ED}" destId="{F6BB082D-D1C4-4B65-B535-65FE4F4AFF0C}" srcOrd="1" destOrd="0" presId="urn:microsoft.com/office/officeart/2005/8/layout/orgChart1"/>
    <dgm:cxn modelId="{9DB45789-3CD5-4257-AF81-DCCEADBD3433}" type="presParOf" srcId="{C6546F37-6212-48F5-A8E8-511FB07BD52F}" destId="{80A28EEC-6949-4F2F-9963-41FD78305C32}" srcOrd="1" destOrd="0" presId="urn:microsoft.com/office/officeart/2005/8/layout/orgChart1"/>
    <dgm:cxn modelId="{98940111-AC9A-4C43-B983-9748AC033594}" type="presParOf" srcId="{C6546F37-6212-48F5-A8E8-511FB07BD52F}" destId="{F4A27D7A-F22F-437F-A399-9CC99FE8F6F6}" srcOrd="2" destOrd="0" presId="urn:microsoft.com/office/officeart/2005/8/layout/orgChart1"/>
    <dgm:cxn modelId="{E39BF0B5-4329-4D5E-B73C-E0DFC8FEADE8}" type="presParOf" srcId="{862D1C3A-65F0-4873-B6CB-399A4975CDA5}" destId="{22C3BB4D-0A05-453A-9BCA-989E5EF389E6}" srcOrd="2" destOrd="0" presId="urn:microsoft.com/office/officeart/2005/8/layout/orgChart1"/>
    <dgm:cxn modelId="{9F219F84-1749-4D09-85D9-8A5746E2E002}" type="presParOf" srcId="{862D1C3A-65F0-4873-B6CB-399A4975CDA5}" destId="{0F07FC6B-9370-4C71-B6C4-8CB4662B9205}" srcOrd="3" destOrd="0" presId="urn:microsoft.com/office/officeart/2005/8/layout/orgChart1"/>
    <dgm:cxn modelId="{38FAD63E-E81F-47B1-9149-DD1B57144FA5}" type="presParOf" srcId="{0F07FC6B-9370-4C71-B6C4-8CB4662B9205}" destId="{DF4FD9BF-FB6C-4E97-A21D-E960654A46C9}" srcOrd="0" destOrd="0" presId="urn:microsoft.com/office/officeart/2005/8/layout/orgChart1"/>
    <dgm:cxn modelId="{D34C3D61-5053-4C18-AEAE-4EEBE3266E43}" type="presParOf" srcId="{DF4FD9BF-FB6C-4E97-A21D-E960654A46C9}" destId="{80A7DCED-E246-4AC8-A014-EB0DFC8F25F2}" srcOrd="0" destOrd="0" presId="urn:microsoft.com/office/officeart/2005/8/layout/orgChart1"/>
    <dgm:cxn modelId="{01EB2574-E3AD-44EF-B55B-358E40E7FA03}" type="presParOf" srcId="{DF4FD9BF-FB6C-4E97-A21D-E960654A46C9}" destId="{ECB5F049-3C16-490D-B656-7884AF093EEC}" srcOrd="1" destOrd="0" presId="urn:microsoft.com/office/officeart/2005/8/layout/orgChart1"/>
    <dgm:cxn modelId="{8D805694-897F-4823-BCDB-210490C49E84}" type="presParOf" srcId="{0F07FC6B-9370-4C71-B6C4-8CB4662B9205}" destId="{A4CA7D0B-9E45-453B-AFC3-766EBBBF478E}" srcOrd="1" destOrd="0" presId="urn:microsoft.com/office/officeart/2005/8/layout/orgChart1"/>
    <dgm:cxn modelId="{82D0B064-7658-46FF-9422-7BF829C1FA57}" type="presParOf" srcId="{0F07FC6B-9370-4C71-B6C4-8CB4662B9205}" destId="{5426DE06-1456-48EB-9647-F52D4C7DF1B4}" srcOrd="2" destOrd="0" presId="urn:microsoft.com/office/officeart/2005/8/layout/orgChart1"/>
    <dgm:cxn modelId="{6C8D1CB2-6D62-48E2-B364-7631CEC85452}" type="presParOf" srcId="{862D1C3A-65F0-4873-B6CB-399A4975CDA5}" destId="{AA458430-A122-43FA-B505-FAB739C8E577}" srcOrd="4" destOrd="0" presId="urn:microsoft.com/office/officeart/2005/8/layout/orgChart1"/>
    <dgm:cxn modelId="{41166F3E-4B94-47EC-B4E5-3426CB89BB74}" type="presParOf" srcId="{862D1C3A-65F0-4873-B6CB-399A4975CDA5}" destId="{A4AFD389-70A0-4385-9865-0F86C2EECEF2}" srcOrd="5" destOrd="0" presId="urn:microsoft.com/office/officeart/2005/8/layout/orgChart1"/>
    <dgm:cxn modelId="{9B2BC1FE-DFE2-4259-8547-C23BF390908D}" type="presParOf" srcId="{A4AFD389-70A0-4385-9865-0F86C2EECEF2}" destId="{33AFC241-C5CD-41CF-A583-C6B86AB0B340}" srcOrd="0" destOrd="0" presId="urn:microsoft.com/office/officeart/2005/8/layout/orgChart1"/>
    <dgm:cxn modelId="{4FAB75D5-F1C7-4088-9ADD-D7508B4514F5}" type="presParOf" srcId="{33AFC241-C5CD-41CF-A583-C6B86AB0B340}" destId="{AD66D513-3653-4065-A8EF-06FEC5164E10}" srcOrd="0" destOrd="0" presId="urn:microsoft.com/office/officeart/2005/8/layout/orgChart1"/>
    <dgm:cxn modelId="{4492C1CF-905E-4A24-89B0-8BF3AD9034A0}" type="presParOf" srcId="{33AFC241-C5CD-41CF-A583-C6B86AB0B340}" destId="{90786B6C-5E8E-4D0A-85E3-B1360E6DF16D}" srcOrd="1" destOrd="0" presId="urn:microsoft.com/office/officeart/2005/8/layout/orgChart1"/>
    <dgm:cxn modelId="{F698A17D-3440-4C42-A83C-CE63280D0820}" type="presParOf" srcId="{A4AFD389-70A0-4385-9865-0F86C2EECEF2}" destId="{2091A5CB-F65A-4E52-B78F-BC16C9DF4B53}" srcOrd="1" destOrd="0" presId="urn:microsoft.com/office/officeart/2005/8/layout/orgChart1"/>
    <dgm:cxn modelId="{090F462F-ADC4-4198-8DC4-A48BE0E116DE}" type="presParOf" srcId="{A4AFD389-70A0-4385-9865-0F86C2EECEF2}" destId="{CC92100E-8DDD-455F-899F-CD44FE2EB891}" srcOrd="2" destOrd="0" presId="urn:microsoft.com/office/officeart/2005/8/layout/orgChart1"/>
    <dgm:cxn modelId="{E6C9FA1F-5D58-4687-A178-6DD71BCADC93}" type="presParOf" srcId="{862D1C3A-65F0-4873-B6CB-399A4975CDA5}" destId="{B10D1AAE-2AB4-4056-9744-DB794B299818}" srcOrd="6" destOrd="0" presId="urn:microsoft.com/office/officeart/2005/8/layout/orgChart1"/>
    <dgm:cxn modelId="{CE592ACC-3AD9-4583-83BF-81924D56FA06}" type="presParOf" srcId="{862D1C3A-65F0-4873-B6CB-399A4975CDA5}" destId="{F195BD3D-4398-4008-811A-6E128E5C0318}" srcOrd="7" destOrd="0" presId="urn:microsoft.com/office/officeart/2005/8/layout/orgChart1"/>
    <dgm:cxn modelId="{499CC83E-8C34-4C23-A5D3-7A6DAAB746E2}" type="presParOf" srcId="{F195BD3D-4398-4008-811A-6E128E5C0318}" destId="{AA342995-7C85-4D6F-A616-CB064CDB7392}" srcOrd="0" destOrd="0" presId="urn:microsoft.com/office/officeart/2005/8/layout/orgChart1"/>
    <dgm:cxn modelId="{A2EBF509-0416-486C-BBBD-23167ACE56A9}" type="presParOf" srcId="{AA342995-7C85-4D6F-A616-CB064CDB7392}" destId="{C628A679-96D9-4F97-B979-10410C7FAE6D}" srcOrd="0" destOrd="0" presId="urn:microsoft.com/office/officeart/2005/8/layout/orgChart1"/>
    <dgm:cxn modelId="{47418F45-9C49-4CEC-9182-8A26D30E6CAA}" type="presParOf" srcId="{AA342995-7C85-4D6F-A616-CB064CDB7392}" destId="{164B4502-CC19-4D55-B1C1-EE27EF001D62}" srcOrd="1" destOrd="0" presId="urn:microsoft.com/office/officeart/2005/8/layout/orgChart1"/>
    <dgm:cxn modelId="{64A33EFD-3520-41B7-95F9-8EBBBAAD1A3A}" type="presParOf" srcId="{F195BD3D-4398-4008-811A-6E128E5C0318}" destId="{F511F3BD-925D-4801-8544-DBFF136BBD30}" srcOrd="1" destOrd="0" presId="urn:microsoft.com/office/officeart/2005/8/layout/orgChart1"/>
    <dgm:cxn modelId="{0130669F-B600-4E94-ABD7-C7F1BA81A2CC}" type="presParOf" srcId="{F195BD3D-4398-4008-811A-6E128E5C0318}" destId="{2F6A4370-977E-4A42-BD4E-3F08A1E72A54}" srcOrd="2" destOrd="0" presId="urn:microsoft.com/office/officeart/2005/8/layout/orgChart1"/>
    <dgm:cxn modelId="{2AECDC0C-343D-4ABC-A86E-C12E0BD7ECF0}" type="presParOf" srcId="{A7ECE9EC-0DA2-46BE-84A3-AE32F8F1BBB2}" destId="{3CE82F8A-E7BC-4B23-96D6-C05FFFE8B1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FE079-104F-4F1A-94DF-D092AB3A9A13}">
      <dsp:nvSpPr>
        <dsp:cNvPr id="0" name=""/>
        <dsp:cNvSpPr/>
      </dsp:nvSpPr>
      <dsp:spPr>
        <a:xfrm>
          <a:off x="0" y="0"/>
          <a:ext cx="8889527" cy="91183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підготовлена </a:t>
          </a:r>
          <a:r>
            <a:rPr lang="uk-UA" sz="2000" b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Радою Європи</a:t>
          </a:r>
          <a:r>
            <a:rPr lang="uk-UA" sz="2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26707" y="26707"/>
        <a:ext cx="7828530" cy="858425"/>
      </dsp:txXfrm>
    </dsp:sp>
    <dsp:sp modelId="{14B45693-5183-4194-B323-7134CD30F7B6}">
      <dsp:nvSpPr>
        <dsp:cNvPr id="0" name=""/>
        <dsp:cNvSpPr/>
      </dsp:nvSpPr>
      <dsp:spPr>
        <a:xfrm>
          <a:off x="744497" y="1077629"/>
          <a:ext cx="8889527" cy="91183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відкрита для підписання </a:t>
          </a:r>
          <a:r>
            <a:rPr lang="ru-RU" sz="2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на 3-й </a:t>
          </a:r>
          <a:r>
            <a:rPr lang="ru-RU" sz="2000" kern="1200" dirty="0" err="1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Європейській</a:t>
          </a:r>
          <a:r>
            <a:rPr lang="ru-RU" sz="2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конференції</a:t>
          </a:r>
          <a:r>
            <a:rPr lang="ru-RU" sz="2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міністрів</a:t>
          </a:r>
          <a:r>
            <a:rPr lang="ru-RU" sz="2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навколишнього</a:t>
          </a:r>
          <a:r>
            <a:rPr lang="ru-RU" sz="2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середовища</a:t>
          </a:r>
          <a:r>
            <a:rPr lang="ru-RU" sz="2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kern="1200" dirty="0" err="1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Берні</a:t>
          </a:r>
          <a:r>
            <a:rPr lang="ru-RU" sz="2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19 вересня 1979 року</a:t>
          </a:r>
          <a:r>
            <a:rPr lang="uk-UA" sz="2000" b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71204" y="1104336"/>
        <a:ext cx="7498919" cy="858425"/>
      </dsp:txXfrm>
    </dsp:sp>
    <dsp:sp modelId="{EADAC541-5FC2-4067-A4BE-20BC779C8B2E}">
      <dsp:nvSpPr>
        <dsp:cNvPr id="0" name=""/>
        <dsp:cNvSpPr/>
      </dsp:nvSpPr>
      <dsp:spPr>
        <a:xfrm>
          <a:off x="1477883" y="2155258"/>
          <a:ext cx="8889527" cy="91183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solidFill>
                <a:schemeClr val="tx1"/>
              </a:solidFill>
            </a:rPr>
            <a:t>вступила в силу з </a:t>
          </a:r>
          <a:r>
            <a:rPr lang="ru-RU" sz="2000" b="1" kern="1200" dirty="0">
              <a:solidFill>
                <a:schemeClr val="tx1"/>
              </a:solidFill>
            </a:rPr>
            <a:t>1 </a:t>
          </a:r>
          <a:r>
            <a:rPr lang="ru-RU" sz="2000" b="1" kern="1200" dirty="0" err="1">
              <a:solidFill>
                <a:schemeClr val="tx1"/>
              </a:solidFill>
            </a:rPr>
            <a:t>січня</a:t>
          </a:r>
          <a:r>
            <a:rPr lang="ru-RU" sz="2000" b="1" kern="1200" dirty="0">
              <a:solidFill>
                <a:schemeClr val="tx1"/>
              </a:solidFill>
            </a:rPr>
            <a:t> 1982 року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504590" y="2181965"/>
        <a:ext cx="7510031" cy="858425"/>
      </dsp:txXfrm>
    </dsp:sp>
    <dsp:sp modelId="{A6F2F9D9-F1FE-4FD0-99AF-7D1A4205D62A}">
      <dsp:nvSpPr>
        <dsp:cNvPr id="0" name=""/>
        <dsp:cNvSpPr/>
      </dsp:nvSpPr>
      <dsp:spPr>
        <a:xfrm>
          <a:off x="2222381" y="3232887"/>
          <a:ext cx="8889527" cy="91183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Україна приєдналася до конвенції на підставі Закону № 436/96-ВР від </a:t>
          </a:r>
          <a:r>
            <a:rPr lang="uk-UA" sz="2000" b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29 жовтня 1996 р. </a:t>
          </a:r>
          <a:r>
            <a:rPr lang="uk-UA" sz="2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із певними застереженнями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249088" y="3259594"/>
        <a:ext cx="7498919" cy="858425"/>
      </dsp:txXfrm>
    </dsp:sp>
    <dsp:sp modelId="{D9766A7D-8C8D-424D-80AD-259E6A8C9596}">
      <dsp:nvSpPr>
        <dsp:cNvPr id="0" name=""/>
        <dsp:cNvSpPr/>
      </dsp:nvSpPr>
      <dsp:spPr>
        <a:xfrm>
          <a:off x="8296831" y="698386"/>
          <a:ext cx="592695" cy="59269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430187" y="698386"/>
        <a:ext cx="325983" cy="446003"/>
      </dsp:txXfrm>
    </dsp:sp>
    <dsp:sp modelId="{CE6ECA1A-74CA-4543-8520-7CCE9D31856C}">
      <dsp:nvSpPr>
        <dsp:cNvPr id="0" name=""/>
        <dsp:cNvSpPr/>
      </dsp:nvSpPr>
      <dsp:spPr>
        <a:xfrm>
          <a:off x="9041329" y="1776015"/>
          <a:ext cx="592695" cy="59269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174685" y="1776015"/>
        <a:ext cx="325983" cy="446003"/>
      </dsp:txXfrm>
    </dsp:sp>
    <dsp:sp modelId="{0A09DAE2-F475-4258-BA74-63DEF301D0CA}">
      <dsp:nvSpPr>
        <dsp:cNvPr id="0" name=""/>
        <dsp:cNvSpPr/>
      </dsp:nvSpPr>
      <dsp:spPr>
        <a:xfrm>
          <a:off x="9774715" y="2853644"/>
          <a:ext cx="592695" cy="59269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908071" y="2853644"/>
        <a:ext cx="325983" cy="446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07DD8-6A22-4AF3-9780-159F75316EFC}">
      <dsp:nvSpPr>
        <dsp:cNvPr id="0" name=""/>
        <dsp:cNvSpPr/>
      </dsp:nvSpPr>
      <dsp:spPr>
        <a:xfrm rot="16200000">
          <a:off x="878171" y="-878171"/>
          <a:ext cx="2709330" cy="4465673"/>
        </a:xfrm>
        <a:prstGeom prst="round1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500" kern="1200" dirty="0"/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500" kern="1200" dirty="0">
              <a:solidFill>
                <a:schemeClr val="tx1"/>
              </a:solidFill>
            </a:rPr>
            <a:t>вжиття заходів для </a:t>
          </a:r>
          <a:r>
            <a:rPr lang="uk-UA" sz="1500" b="1" kern="1200" dirty="0">
              <a:solidFill>
                <a:schemeClr val="tx1"/>
              </a:solidFill>
            </a:rPr>
            <a:t>підтримання популяцій </a:t>
          </a:r>
          <a:r>
            <a:rPr lang="uk-UA" sz="1500" kern="1200" dirty="0">
              <a:solidFill>
                <a:schemeClr val="tx1"/>
              </a:solidFill>
            </a:rPr>
            <a:t>дикої флори та фауни на такому рівні або для приведення їх до такого рівня, який відповідає, екологічним, науковим і культурним вимогам, та враховує, при цьому   економічні та рекреаційні вимоги</a:t>
          </a:r>
          <a:r>
            <a:rPr lang="ru-RU" sz="1500" kern="1200" dirty="0">
              <a:solidFill>
                <a:schemeClr val="tx1"/>
              </a:solidFill>
            </a:rPr>
            <a:t>;</a:t>
          </a:r>
        </a:p>
        <a:p>
          <a:pPr marL="0" lvl="0" defTabSz="800100">
            <a:lnSpc>
              <a:spcPct val="90000"/>
            </a:lnSpc>
            <a:spcBef>
              <a:spcPct val="0"/>
            </a:spcBef>
            <a:buNone/>
          </a:pPr>
          <a:endParaRPr lang="en-US" sz="1500" kern="1200" dirty="0"/>
        </a:p>
      </dsp:txBody>
      <dsp:txXfrm rot="5400000">
        <a:off x="-1" y="1"/>
        <a:ext cx="4465673" cy="2031997"/>
      </dsp:txXfrm>
    </dsp:sp>
    <dsp:sp modelId="{4716040D-1EB3-420C-B38F-B88F2615E3CE}">
      <dsp:nvSpPr>
        <dsp:cNvPr id="0" name=""/>
        <dsp:cNvSpPr/>
      </dsp:nvSpPr>
      <dsp:spPr>
        <a:xfrm>
          <a:off x="4465673" y="0"/>
          <a:ext cx="4465673" cy="2709330"/>
        </a:xfrm>
        <a:prstGeom prst="round1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500" kern="1200" dirty="0"/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500" kern="1200" dirty="0">
              <a:solidFill>
                <a:schemeClr val="tx1"/>
              </a:solidFill>
            </a:rPr>
            <a:t>вжиття заходів для </a:t>
          </a:r>
          <a:r>
            <a:rPr lang="uk-UA" sz="1500" b="1" kern="1200" dirty="0">
              <a:solidFill>
                <a:schemeClr val="tx1"/>
              </a:solidFill>
            </a:rPr>
            <a:t>здійснення національної політики охорони дикої флори і фауни та природних середовищ існування</a:t>
          </a:r>
          <a:r>
            <a:rPr lang="uk-UA" sz="1500" kern="1200" dirty="0">
              <a:solidFill>
                <a:schemeClr val="tx1"/>
              </a:solidFill>
            </a:rPr>
            <a:t>, приділяючи особливу увагу видам і середовищам існування, яким загрожує зникнення, та вразливим видам</a:t>
          </a:r>
          <a:r>
            <a:rPr lang="ru-RU" sz="1500" kern="1200" dirty="0">
              <a:solidFill>
                <a:schemeClr val="tx1"/>
              </a:solidFill>
            </a:rPr>
            <a:t>;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buNone/>
          </a:pPr>
          <a:endParaRPr lang="en-US" sz="1500" kern="1200" dirty="0"/>
        </a:p>
      </dsp:txBody>
      <dsp:txXfrm>
        <a:off x="4465673" y="0"/>
        <a:ext cx="4465673" cy="2031997"/>
      </dsp:txXfrm>
    </dsp:sp>
    <dsp:sp modelId="{E9FC402B-3F66-4D29-A3D6-3B581D1A2743}">
      <dsp:nvSpPr>
        <dsp:cNvPr id="0" name=""/>
        <dsp:cNvSpPr/>
      </dsp:nvSpPr>
      <dsp:spPr>
        <a:xfrm rot="10800000">
          <a:off x="0" y="2709330"/>
          <a:ext cx="4465673" cy="2709330"/>
        </a:xfrm>
        <a:prstGeom prst="round1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500" b="1" kern="1200" dirty="0">
              <a:solidFill>
                <a:schemeClr val="tx1"/>
              </a:solidFill>
            </a:rPr>
            <a:t>врахування у своїй політиці </a:t>
          </a:r>
          <a:r>
            <a:rPr lang="uk-UA" sz="1500" kern="1200" dirty="0">
              <a:solidFill>
                <a:schemeClr val="tx1"/>
              </a:solidFill>
            </a:rPr>
            <a:t>планування </a:t>
          </a:r>
          <a:r>
            <a:rPr lang="uk-UA" sz="1500" b="1" kern="1200" dirty="0">
              <a:solidFill>
                <a:schemeClr val="tx1"/>
              </a:solidFill>
            </a:rPr>
            <a:t>забудови</a:t>
          </a:r>
          <a:r>
            <a:rPr lang="uk-UA" sz="1500" kern="1200" dirty="0">
              <a:solidFill>
                <a:schemeClr val="tx1"/>
              </a:solidFill>
            </a:rPr>
            <a:t> і розвитку територій та у своїх заходах, спрямованих на </a:t>
          </a:r>
          <a:r>
            <a:rPr lang="uk-UA" sz="1500" b="1" kern="1200" dirty="0">
              <a:solidFill>
                <a:schemeClr val="tx1"/>
              </a:solidFill>
            </a:rPr>
            <a:t>боротьбу із забрудненням</a:t>
          </a:r>
          <a:r>
            <a:rPr lang="uk-UA" sz="1500" kern="1200" dirty="0">
              <a:solidFill>
                <a:schemeClr val="tx1"/>
              </a:solidFill>
            </a:rPr>
            <a:t>, </a:t>
          </a:r>
          <a:r>
            <a:rPr lang="uk-UA" sz="1500" b="1" kern="1200" dirty="0">
              <a:solidFill>
                <a:schemeClr val="tx1"/>
              </a:solidFill>
            </a:rPr>
            <a:t>необхідність охорони дикої флори та фауни</a:t>
          </a:r>
          <a:r>
            <a:rPr lang="ru-RU" sz="1500" kern="1200" dirty="0">
              <a:solidFill>
                <a:schemeClr val="tx1"/>
              </a:solidFill>
            </a:rPr>
            <a:t>;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buNone/>
          </a:pPr>
          <a:endParaRPr lang="en-US" sz="1500" kern="1200" dirty="0"/>
        </a:p>
      </dsp:txBody>
      <dsp:txXfrm rot="10800000">
        <a:off x="0" y="3386663"/>
        <a:ext cx="4465673" cy="2031997"/>
      </dsp:txXfrm>
    </dsp:sp>
    <dsp:sp modelId="{AAEB739A-4B23-4DE1-96A4-D3B89FF621D7}">
      <dsp:nvSpPr>
        <dsp:cNvPr id="0" name=""/>
        <dsp:cNvSpPr/>
      </dsp:nvSpPr>
      <dsp:spPr>
        <a:xfrm rot="5400000">
          <a:off x="5343845" y="1831159"/>
          <a:ext cx="2709330" cy="4465673"/>
        </a:xfrm>
        <a:prstGeom prst="round1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>
              <a:solidFill>
                <a:schemeClr val="tx1"/>
              </a:solidFill>
            </a:rPr>
            <a:t>сприяння просвіті </a:t>
          </a:r>
          <a:r>
            <a:rPr lang="uk-UA" sz="1500" kern="1200" dirty="0">
              <a:solidFill>
                <a:schemeClr val="tx1"/>
              </a:solidFill>
            </a:rPr>
            <a:t>та поширенню інформації з питань необхідності охорони видів дикої флори та фауни і їхніх середовищ існування</a:t>
          </a:r>
          <a:endParaRPr lang="en-US" sz="1500" kern="1200" dirty="0">
            <a:solidFill>
              <a:schemeClr val="tx1"/>
            </a:solidFill>
          </a:endParaRPr>
        </a:p>
      </dsp:txBody>
      <dsp:txXfrm rot="-5400000">
        <a:off x="4465673" y="3386663"/>
        <a:ext cx="4465673" cy="2031997"/>
      </dsp:txXfrm>
    </dsp:sp>
    <dsp:sp modelId="{C95DA909-10FC-4236-82DA-FC189BD0F278}">
      <dsp:nvSpPr>
        <dsp:cNvPr id="0" name=""/>
        <dsp:cNvSpPr/>
      </dsp:nvSpPr>
      <dsp:spPr>
        <a:xfrm>
          <a:off x="2604211" y="2031997"/>
          <a:ext cx="3722924" cy="1354665"/>
        </a:xfrm>
        <a:prstGeom prst="roundRect">
          <a:avLst/>
        </a:prstGeom>
        <a:solidFill>
          <a:schemeClr val="bg1">
            <a:lumMod val="85000"/>
          </a:schemeClr>
        </a:solidFill>
        <a:ln w="22225" cap="flat" cmpd="sng" algn="ctr">
          <a:solidFill>
            <a:srgbClr val="3536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kern="1200" dirty="0">
              <a:solidFill>
                <a:srgbClr val="ED1847"/>
              </a:solidFill>
            </a:rPr>
            <a:t>Основні </a:t>
          </a:r>
          <a:r>
            <a:rPr lang="uk-UA" sz="2000" b="1" kern="1200" dirty="0" err="1">
              <a:solidFill>
                <a:srgbClr val="ED1847"/>
              </a:solidFill>
            </a:rPr>
            <a:t>зобов</a:t>
          </a:r>
          <a:r>
            <a:rPr lang="en-US" sz="2000" b="1" kern="1200" dirty="0">
              <a:solidFill>
                <a:srgbClr val="ED1847"/>
              </a:solidFill>
            </a:rPr>
            <a:t>’</a:t>
          </a:r>
          <a:r>
            <a:rPr lang="uk-UA" sz="2000" b="1" kern="1200" dirty="0" err="1">
              <a:solidFill>
                <a:srgbClr val="ED1847"/>
              </a:solidFill>
            </a:rPr>
            <a:t>язання</a:t>
          </a:r>
          <a:r>
            <a:rPr lang="uk-UA" sz="2000" b="1" kern="1200" dirty="0">
              <a:solidFill>
                <a:srgbClr val="ED1847"/>
              </a:solidFill>
            </a:rPr>
            <a:t>  </a:t>
          </a:r>
          <a:r>
            <a:rPr lang="uk-UA" sz="3000" b="1" kern="1200" dirty="0">
              <a:solidFill>
                <a:srgbClr val="ED1847"/>
              </a:solidFill>
            </a:rPr>
            <a:t>Бернської конвенції</a:t>
          </a:r>
          <a:endParaRPr lang="en-US" sz="3000" b="1" kern="1200" dirty="0">
            <a:solidFill>
              <a:srgbClr val="ED1847"/>
            </a:solidFill>
          </a:endParaRPr>
        </a:p>
        <a:p>
          <a:pPr marL="0" lvl="0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kern="1200" dirty="0"/>
        </a:p>
      </dsp:txBody>
      <dsp:txXfrm>
        <a:off x="2670340" y="2098126"/>
        <a:ext cx="3590666" cy="12224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0F685-30A3-4697-A883-D571FF955F75}">
      <dsp:nvSpPr>
        <dsp:cNvPr id="0" name=""/>
        <dsp:cNvSpPr/>
      </dsp:nvSpPr>
      <dsp:spPr>
        <a:xfrm>
          <a:off x="9829192" y="858485"/>
          <a:ext cx="2255282" cy="225565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59C55-AACC-4C42-B445-E7EA59752D1C}">
      <dsp:nvSpPr>
        <dsp:cNvPr id="0" name=""/>
        <dsp:cNvSpPr/>
      </dsp:nvSpPr>
      <dsp:spPr>
        <a:xfrm>
          <a:off x="9903608" y="933686"/>
          <a:ext cx="2105250" cy="2105248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Для держав-членів ЄС це ділянки </a:t>
          </a:r>
          <a:r>
            <a:rPr lang="uk-UA" sz="1600" b="1" kern="1200" dirty="0" err="1"/>
            <a:t>Natura</a:t>
          </a:r>
          <a:r>
            <a:rPr lang="uk-UA" sz="1600" b="1" kern="1200" dirty="0"/>
            <a:t> 2000.</a:t>
          </a:r>
          <a:endParaRPr lang="en-US" sz="1600" b="1" kern="1200" dirty="0"/>
        </a:p>
      </dsp:txBody>
      <dsp:txXfrm>
        <a:off x="10204872" y="1234493"/>
        <a:ext cx="1503921" cy="1503635"/>
      </dsp:txXfrm>
    </dsp:sp>
    <dsp:sp modelId="{A221FAEC-70DA-482C-ADF8-CA5A78FAB5FA}">
      <dsp:nvSpPr>
        <dsp:cNvPr id="0" name=""/>
        <dsp:cNvSpPr/>
      </dsp:nvSpPr>
      <dsp:spPr>
        <a:xfrm rot="2700000">
          <a:off x="7497224" y="858602"/>
          <a:ext cx="2255021" cy="2255021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CA94D-6926-4FA1-9588-C85E928B5FB0}">
      <dsp:nvSpPr>
        <dsp:cNvPr id="0" name=""/>
        <dsp:cNvSpPr/>
      </dsp:nvSpPr>
      <dsp:spPr>
        <a:xfrm>
          <a:off x="7573910" y="933686"/>
          <a:ext cx="2105250" cy="2105248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включно з країнами Центральної та Східної Європи,  членами ЄС. </a:t>
          </a:r>
          <a:endParaRPr lang="en-US" sz="1600" b="1" kern="1200" dirty="0"/>
        </a:p>
      </dsp:txBody>
      <dsp:txXfrm>
        <a:off x="7873974" y="1234493"/>
        <a:ext cx="1503921" cy="1503635"/>
      </dsp:txXfrm>
    </dsp:sp>
    <dsp:sp modelId="{B113D807-B076-4058-9D69-EF33965C632E}">
      <dsp:nvSpPr>
        <dsp:cNvPr id="0" name=""/>
        <dsp:cNvSpPr/>
      </dsp:nvSpPr>
      <dsp:spPr>
        <a:xfrm rot="2700000">
          <a:off x="5167526" y="858602"/>
          <a:ext cx="2255021" cy="2255021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4A751-916D-4767-9495-23984C4668B5}">
      <dsp:nvSpPr>
        <dsp:cNvPr id="0" name=""/>
        <dsp:cNvSpPr/>
      </dsp:nvSpPr>
      <dsp:spPr>
        <a:xfrm>
          <a:off x="5243011" y="933686"/>
          <a:ext cx="2105250" cy="2105248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на території договірних сторін і держав-спостерігачів </a:t>
          </a:r>
          <a:r>
            <a:rPr lang="uk-UA" sz="1600" b="1" kern="1200" dirty="0">
              <a:solidFill>
                <a:srgbClr val="ED1847"/>
              </a:solidFill>
            </a:rPr>
            <a:t>Бернської конвенції,</a:t>
          </a:r>
          <a:endParaRPr lang="en-US" sz="1600" b="1" kern="1200" dirty="0">
            <a:solidFill>
              <a:srgbClr val="ED1847"/>
            </a:solidFill>
          </a:endParaRPr>
        </a:p>
      </dsp:txBody>
      <dsp:txXfrm>
        <a:off x="5543076" y="1234493"/>
        <a:ext cx="1503921" cy="1503635"/>
      </dsp:txXfrm>
    </dsp:sp>
    <dsp:sp modelId="{AC11694F-5145-43A4-95D8-0E85BA2E4E87}">
      <dsp:nvSpPr>
        <dsp:cNvPr id="0" name=""/>
        <dsp:cNvSpPr/>
      </dsp:nvSpPr>
      <dsp:spPr>
        <a:xfrm rot="2700000">
          <a:off x="2836627" y="858602"/>
          <a:ext cx="2255021" cy="2255021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7F490-5A9F-4BE0-9DC0-492EDA285E9F}">
      <dsp:nvSpPr>
        <dsp:cNvPr id="0" name=""/>
        <dsp:cNvSpPr/>
      </dsp:nvSpPr>
      <dsp:spPr>
        <a:xfrm>
          <a:off x="2912113" y="933686"/>
          <a:ext cx="2105250" cy="2105248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що становлять особливий природоохоронний інтерес </a:t>
          </a:r>
          <a:r>
            <a:rPr lang="uk-UA" sz="1600" b="1" kern="1200" dirty="0">
              <a:solidFill>
                <a:srgbClr val="ED1847"/>
              </a:solidFill>
            </a:rPr>
            <a:t>(</a:t>
          </a:r>
          <a:r>
            <a:rPr lang="uk-UA" sz="1600" b="1" kern="1200" dirty="0" err="1">
              <a:solidFill>
                <a:srgbClr val="ED1847"/>
              </a:solidFill>
            </a:rPr>
            <a:t>ASCIs</a:t>
          </a:r>
          <a:r>
            <a:rPr lang="uk-UA" sz="1600" b="1" kern="1200" dirty="0">
              <a:solidFill>
                <a:srgbClr val="ED1847"/>
              </a:solidFill>
            </a:rPr>
            <a:t>),</a:t>
          </a:r>
          <a:endParaRPr lang="en-US" sz="1600" b="1" kern="1200" dirty="0">
            <a:solidFill>
              <a:srgbClr val="ED1847"/>
            </a:solidFill>
          </a:endParaRPr>
        </a:p>
      </dsp:txBody>
      <dsp:txXfrm>
        <a:off x="3213378" y="1234493"/>
        <a:ext cx="1503921" cy="1503635"/>
      </dsp:txXfrm>
    </dsp:sp>
    <dsp:sp modelId="{45B7FBFF-78D3-4755-8BBF-511DC80C28A2}">
      <dsp:nvSpPr>
        <dsp:cNvPr id="0" name=""/>
        <dsp:cNvSpPr/>
      </dsp:nvSpPr>
      <dsp:spPr>
        <a:xfrm rot="2700000">
          <a:off x="505729" y="858602"/>
          <a:ext cx="2255021" cy="2255021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F6C25-7DA2-407D-B555-E97742169471}">
      <dsp:nvSpPr>
        <dsp:cNvPr id="0" name=""/>
        <dsp:cNvSpPr/>
      </dsp:nvSpPr>
      <dsp:spPr>
        <a:xfrm>
          <a:off x="581215" y="933686"/>
          <a:ext cx="2105250" cy="2105248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мережа територій, </a:t>
          </a:r>
          <a:endParaRPr lang="en-US" sz="1600" b="1" kern="1200" dirty="0"/>
        </a:p>
      </dsp:txBody>
      <dsp:txXfrm>
        <a:off x="882479" y="1234493"/>
        <a:ext cx="1503921" cy="15036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24DCC-FFFC-4F8B-8147-FEC8A7634AE6}">
      <dsp:nvSpPr>
        <dsp:cNvPr id="0" name=""/>
        <dsp:cNvSpPr/>
      </dsp:nvSpPr>
      <dsp:spPr>
        <a:xfrm>
          <a:off x="7910" y="337714"/>
          <a:ext cx="2364495" cy="3591771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>
              <a:solidFill>
                <a:schemeClr val="tx1"/>
              </a:solidFill>
            </a:rPr>
            <a:t>завершити реєстр потенційних територій Смарагдової мережі </a:t>
          </a:r>
          <a:r>
            <a:rPr lang="uk-UA" sz="1700" kern="1200" dirty="0">
              <a:solidFill>
                <a:schemeClr val="tx1"/>
              </a:solidFill>
            </a:rPr>
            <a:t>та 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77164" y="406968"/>
        <a:ext cx="2225987" cy="3453263"/>
      </dsp:txXfrm>
    </dsp:sp>
    <dsp:sp modelId="{9AE4DDA7-52C9-4554-B35D-1A3CE72979E1}">
      <dsp:nvSpPr>
        <dsp:cNvPr id="0" name=""/>
        <dsp:cNvSpPr/>
      </dsp:nvSpPr>
      <dsp:spPr>
        <a:xfrm>
          <a:off x="2608855" y="1840402"/>
          <a:ext cx="501273" cy="586394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2608855" y="1957681"/>
        <a:ext cx="350891" cy="351836"/>
      </dsp:txXfrm>
    </dsp:sp>
    <dsp:sp modelId="{F1572763-B706-49EB-8728-01CE96C71BB8}">
      <dsp:nvSpPr>
        <dsp:cNvPr id="0" name=""/>
        <dsp:cNvSpPr/>
      </dsp:nvSpPr>
      <dsp:spPr>
        <a:xfrm>
          <a:off x="3318204" y="337714"/>
          <a:ext cx="2364495" cy="3591771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>
              <a:solidFill>
                <a:schemeClr val="tx1"/>
              </a:solidFill>
            </a:rPr>
            <a:t>впровадити захисні заходи та заходи управління цими територіями </a:t>
          </a:r>
          <a:r>
            <a:rPr lang="uk-UA" sz="1700" kern="1200" dirty="0">
              <a:solidFill>
                <a:schemeClr val="tx1"/>
              </a:solidFill>
            </a:rPr>
            <a:t>в рамках впровадження положень Директиви № 92/43/ЄС про збереження природного середовища існування, дикої флори та фауни (у якій запроваджено мережу </a:t>
          </a:r>
          <a:r>
            <a:rPr lang="uk-UA" sz="1700" kern="1200" dirty="0" err="1">
              <a:solidFill>
                <a:schemeClr val="tx1"/>
              </a:solidFill>
            </a:rPr>
            <a:t>Natura</a:t>
          </a:r>
          <a:r>
            <a:rPr lang="uk-UA" sz="1700" kern="1200" dirty="0">
              <a:solidFill>
                <a:schemeClr val="tx1"/>
              </a:solidFill>
            </a:rPr>
            <a:t> 2000);</a:t>
          </a:r>
          <a:r>
            <a:rPr lang="uk-UA" sz="1700" kern="1200" dirty="0"/>
            <a:t> </a:t>
          </a:r>
          <a:endParaRPr lang="en-US" sz="1700" kern="1200" dirty="0"/>
        </a:p>
      </dsp:txBody>
      <dsp:txXfrm>
        <a:off x="3387458" y="406968"/>
        <a:ext cx="2225987" cy="3453263"/>
      </dsp:txXfrm>
    </dsp:sp>
    <dsp:sp modelId="{C5690BC9-9F2E-462C-9D5B-96D5EF2E2A75}">
      <dsp:nvSpPr>
        <dsp:cNvPr id="0" name=""/>
        <dsp:cNvSpPr/>
      </dsp:nvSpPr>
      <dsp:spPr>
        <a:xfrm>
          <a:off x="5919149" y="1840402"/>
          <a:ext cx="501273" cy="586394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919149" y="1957681"/>
        <a:ext cx="350891" cy="351836"/>
      </dsp:txXfrm>
    </dsp:sp>
    <dsp:sp modelId="{78094372-A686-4B4B-A104-6234FF2543AF}">
      <dsp:nvSpPr>
        <dsp:cNvPr id="0" name=""/>
        <dsp:cNvSpPr/>
      </dsp:nvSpPr>
      <dsp:spPr>
        <a:xfrm>
          <a:off x="6628497" y="337714"/>
          <a:ext cx="2364495" cy="3591771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>
              <a:solidFill>
                <a:schemeClr val="tx1"/>
              </a:solidFill>
            </a:rPr>
            <a:t>впровадити інші положення Директиви № 92/43/ЄС та Директиви № 2009/147/ЄС про захист диких птахів. 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6697751" y="406968"/>
        <a:ext cx="2225987" cy="34532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BE3E7-369C-424C-8E60-97178471FFE4}">
      <dsp:nvSpPr>
        <dsp:cNvPr id="0" name=""/>
        <dsp:cNvSpPr/>
      </dsp:nvSpPr>
      <dsp:spPr>
        <a:xfrm rot="5400000">
          <a:off x="703233" y="1636781"/>
          <a:ext cx="1582707" cy="2633589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01210-9807-4660-A889-C0300343A57A}">
      <dsp:nvSpPr>
        <dsp:cNvPr id="0" name=""/>
        <dsp:cNvSpPr/>
      </dsp:nvSpPr>
      <dsp:spPr>
        <a:xfrm>
          <a:off x="439040" y="2423657"/>
          <a:ext cx="2377619" cy="2084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До Смарагдової мережі віднесено орієнтовно </a:t>
          </a:r>
          <a:r>
            <a:rPr lang="uk-UA" sz="1600" b="1" kern="1200" dirty="0"/>
            <a:t>12% території України</a:t>
          </a:r>
          <a:r>
            <a:rPr lang="uk-UA" sz="1600" kern="1200" dirty="0"/>
            <a:t>.</a:t>
          </a:r>
          <a:endParaRPr lang="en-US" sz="1600" kern="1200" dirty="0"/>
        </a:p>
      </dsp:txBody>
      <dsp:txXfrm>
        <a:off x="439040" y="2423657"/>
        <a:ext cx="2377619" cy="2084122"/>
      </dsp:txXfrm>
    </dsp:sp>
    <dsp:sp modelId="{47AC3D4D-8D07-420C-9272-B505809D6253}">
      <dsp:nvSpPr>
        <dsp:cNvPr id="0" name=""/>
        <dsp:cNvSpPr/>
      </dsp:nvSpPr>
      <dsp:spPr>
        <a:xfrm>
          <a:off x="2368052" y="1442893"/>
          <a:ext cx="448607" cy="448607"/>
        </a:xfrm>
        <a:prstGeom prst="triangle">
          <a:avLst>
            <a:gd name="adj" fmla="val 10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36D5E-FD81-43FE-8686-393D5BCD231A}">
      <dsp:nvSpPr>
        <dsp:cNvPr id="0" name=""/>
        <dsp:cNvSpPr/>
      </dsp:nvSpPr>
      <dsp:spPr>
        <a:xfrm rot="5400000">
          <a:off x="3613904" y="916533"/>
          <a:ext cx="1582707" cy="2633589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08096-77AD-400D-B352-717569A906EB}">
      <dsp:nvSpPr>
        <dsp:cNvPr id="0" name=""/>
        <dsp:cNvSpPr/>
      </dsp:nvSpPr>
      <dsp:spPr>
        <a:xfrm>
          <a:off x="3349711" y="1703409"/>
          <a:ext cx="2377619" cy="2084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Формування мережі є триваючим процесом</a:t>
          </a:r>
          <a:r>
            <a:rPr lang="uk-UA" sz="1600" kern="1200" dirty="0"/>
            <a:t>, і залежно від стану території та результатів досліджень/інвентаризації певні ділянки можуть включатися і виключатися з переліку Смарагдової мережі.</a:t>
          </a:r>
          <a:endParaRPr lang="en-US" sz="1600" kern="1200" dirty="0"/>
        </a:p>
      </dsp:txBody>
      <dsp:txXfrm>
        <a:off x="3349711" y="1703409"/>
        <a:ext cx="2377619" cy="2084122"/>
      </dsp:txXfrm>
    </dsp:sp>
    <dsp:sp modelId="{E4ABED92-3439-4354-9E3B-081CAB61849C}">
      <dsp:nvSpPr>
        <dsp:cNvPr id="0" name=""/>
        <dsp:cNvSpPr/>
      </dsp:nvSpPr>
      <dsp:spPr>
        <a:xfrm>
          <a:off x="5278722" y="722645"/>
          <a:ext cx="448607" cy="448607"/>
        </a:xfrm>
        <a:prstGeom prst="triangle">
          <a:avLst>
            <a:gd name="adj" fmla="val 10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68D3C-7D88-435D-BDAB-088AA41DB2D5}">
      <dsp:nvSpPr>
        <dsp:cNvPr id="0" name=""/>
        <dsp:cNvSpPr/>
      </dsp:nvSpPr>
      <dsp:spPr>
        <a:xfrm rot="5400000">
          <a:off x="6524574" y="196285"/>
          <a:ext cx="1582707" cy="2633589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E82E1-F837-42B0-B6A5-A3E900BB8DB3}">
      <dsp:nvSpPr>
        <dsp:cNvPr id="0" name=""/>
        <dsp:cNvSpPr/>
      </dsp:nvSpPr>
      <dsp:spPr>
        <a:xfrm>
          <a:off x="6260381" y="983160"/>
          <a:ext cx="2377619" cy="2084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Процедура створення Смарагдової мережі </a:t>
          </a:r>
          <a:r>
            <a:rPr lang="uk-UA" sz="1600" kern="1200" dirty="0"/>
            <a:t>в Україні наразі </a:t>
          </a:r>
          <a:r>
            <a:rPr lang="uk-UA" sz="1600" b="1" kern="1200" dirty="0"/>
            <a:t>не є прозорою, зрозумілою і передбачуваною. </a:t>
          </a:r>
          <a:endParaRPr lang="en-US" sz="1600" kern="1200" dirty="0"/>
        </a:p>
      </dsp:txBody>
      <dsp:txXfrm>
        <a:off x="6260381" y="983160"/>
        <a:ext cx="2377619" cy="2084122"/>
      </dsp:txXfrm>
    </dsp:sp>
    <dsp:sp modelId="{80C51653-B46E-4739-8B70-30101512D0C3}">
      <dsp:nvSpPr>
        <dsp:cNvPr id="0" name=""/>
        <dsp:cNvSpPr/>
      </dsp:nvSpPr>
      <dsp:spPr>
        <a:xfrm>
          <a:off x="8189393" y="2397"/>
          <a:ext cx="448607" cy="448607"/>
        </a:xfrm>
        <a:prstGeom prst="triangle">
          <a:avLst>
            <a:gd name="adj" fmla="val 10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DBAFF-A737-40DC-991D-760C8F7D06FB}">
      <dsp:nvSpPr>
        <dsp:cNvPr id="0" name=""/>
        <dsp:cNvSpPr/>
      </dsp:nvSpPr>
      <dsp:spPr>
        <a:xfrm rot="5400000">
          <a:off x="9435245" y="-523963"/>
          <a:ext cx="1582707" cy="2633589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044E7-9B52-437C-A3A4-B83102E0204A}">
      <dsp:nvSpPr>
        <dsp:cNvPr id="0" name=""/>
        <dsp:cNvSpPr/>
      </dsp:nvSpPr>
      <dsp:spPr>
        <a:xfrm>
          <a:off x="9171051" y="262912"/>
          <a:ext cx="2377619" cy="2084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В Україні тільки розробляється </a:t>
          </a:r>
          <a:r>
            <a:rPr lang="uk-UA" sz="1600" b="1" kern="1200" dirty="0"/>
            <a:t>національне законодавство</a:t>
          </a:r>
          <a:r>
            <a:rPr lang="uk-UA" sz="1600" kern="1200" dirty="0"/>
            <a:t>, що встановлює принципи віднесення територій до Смарагдової мережі, а також повноваження і обмеження у їх використанні.</a:t>
          </a:r>
          <a:endParaRPr lang="en-US" sz="1600" kern="1200" dirty="0"/>
        </a:p>
      </dsp:txBody>
      <dsp:txXfrm>
        <a:off x="9171051" y="262912"/>
        <a:ext cx="2377619" cy="20841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D1AAE-2AB4-4056-9744-DB794B299818}">
      <dsp:nvSpPr>
        <dsp:cNvPr id="0" name=""/>
        <dsp:cNvSpPr/>
      </dsp:nvSpPr>
      <dsp:spPr>
        <a:xfrm>
          <a:off x="5890437" y="2924551"/>
          <a:ext cx="4613426" cy="533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892"/>
              </a:lnTo>
              <a:lnTo>
                <a:pt x="4613426" y="266892"/>
              </a:lnTo>
              <a:lnTo>
                <a:pt x="4613426" y="5337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458430-A122-43FA-B505-FAB739C8E577}">
      <dsp:nvSpPr>
        <dsp:cNvPr id="0" name=""/>
        <dsp:cNvSpPr/>
      </dsp:nvSpPr>
      <dsp:spPr>
        <a:xfrm>
          <a:off x="5890437" y="2924551"/>
          <a:ext cx="1537808" cy="533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892"/>
              </a:lnTo>
              <a:lnTo>
                <a:pt x="1537808" y="266892"/>
              </a:lnTo>
              <a:lnTo>
                <a:pt x="1537808" y="53378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3BB4D-0A05-453A-9BCA-989E5EF389E6}">
      <dsp:nvSpPr>
        <dsp:cNvPr id="0" name=""/>
        <dsp:cNvSpPr/>
      </dsp:nvSpPr>
      <dsp:spPr>
        <a:xfrm>
          <a:off x="4352628" y="2924551"/>
          <a:ext cx="1537808" cy="533784"/>
        </a:xfrm>
        <a:custGeom>
          <a:avLst/>
          <a:gdLst/>
          <a:ahLst/>
          <a:cxnLst/>
          <a:rect l="0" t="0" r="0" b="0"/>
          <a:pathLst>
            <a:path>
              <a:moveTo>
                <a:pt x="1537808" y="0"/>
              </a:moveTo>
              <a:lnTo>
                <a:pt x="1537808" y="266892"/>
              </a:lnTo>
              <a:lnTo>
                <a:pt x="0" y="266892"/>
              </a:lnTo>
              <a:lnTo>
                <a:pt x="0" y="5337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063B9-A33F-4B8A-B400-D9ABB76E70C2}">
      <dsp:nvSpPr>
        <dsp:cNvPr id="0" name=""/>
        <dsp:cNvSpPr/>
      </dsp:nvSpPr>
      <dsp:spPr>
        <a:xfrm>
          <a:off x="1277010" y="2924551"/>
          <a:ext cx="4613426" cy="533784"/>
        </a:xfrm>
        <a:custGeom>
          <a:avLst/>
          <a:gdLst/>
          <a:ahLst/>
          <a:cxnLst/>
          <a:rect l="0" t="0" r="0" b="0"/>
          <a:pathLst>
            <a:path>
              <a:moveTo>
                <a:pt x="4613426" y="0"/>
              </a:moveTo>
              <a:lnTo>
                <a:pt x="4613426" y="266892"/>
              </a:lnTo>
              <a:lnTo>
                <a:pt x="0" y="266892"/>
              </a:lnTo>
              <a:lnTo>
                <a:pt x="0" y="53378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603A7-ED98-4A83-813F-E9F71C8F1CC5}">
      <dsp:nvSpPr>
        <dsp:cNvPr id="0" name=""/>
        <dsp:cNvSpPr/>
      </dsp:nvSpPr>
      <dsp:spPr>
        <a:xfrm>
          <a:off x="3537093" y="1224383"/>
          <a:ext cx="4706686" cy="1700168"/>
        </a:xfrm>
        <a:prstGeom prst="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kern="1200" dirty="0" err="1">
              <a:solidFill>
                <a:srgbClr val="ED1847"/>
              </a:solidFill>
            </a:rPr>
            <a:t>Законопроєкт</a:t>
          </a:r>
          <a:r>
            <a:rPr lang="uk-UA" sz="2500" b="1" kern="1200" dirty="0">
              <a:solidFill>
                <a:srgbClr val="ED1847"/>
              </a:solidFill>
            </a:rPr>
            <a:t> про території Смарагдової мережі № 4461 </a:t>
          </a:r>
          <a:endParaRPr lang="en-US" sz="2500" b="1" kern="1200" dirty="0">
            <a:solidFill>
              <a:srgbClr val="ED1847"/>
            </a:solidFill>
          </a:endParaRP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tx1"/>
              </a:solidFill>
            </a:rPr>
            <a:t>передбачає: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537093" y="1224383"/>
        <a:ext cx="4706686" cy="1700168"/>
      </dsp:txXfrm>
    </dsp:sp>
    <dsp:sp modelId="{3BBBC4C7-1BF1-44DD-B9A4-38FA8022C127}">
      <dsp:nvSpPr>
        <dsp:cNvPr id="0" name=""/>
        <dsp:cNvSpPr/>
      </dsp:nvSpPr>
      <dsp:spPr>
        <a:xfrm>
          <a:off x="6093" y="3458336"/>
          <a:ext cx="2541832" cy="1270916"/>
        </a:xfrm>
        <a:prstGeom prst="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>
              <a:solidFill>
                <a:schemeClr val="tx1"/>
              </a:solidFill>
            </a:rPr>
            <a:t>Процедуру включення/виключення територій до/зі Смарагдової мережі, ведення Національного реєстру цих територій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6093" y="3458336"/>
        <a:ext cx="2541832" cy="1270916"/>
      </dsp:txXfrm>
    </dsp:sp>
    <dsp:sp modelId="{80A7DCED-E246-4AC8-A014-EB0DFC8F25F2}">
      <dsp:nvSpPr>
        <dsp:cNvPr id="0" name=""/>
        <dsp:cNvSpPr/>
      </dsp:nvSpPr>
      <dsp:spPr>
        <a:xfrm>
          <a:off x="3081711" y="3458336"/>
          <a:ext cx="2541832" cy="1270916"/>
        </a:xfrm>
        <a:prstGeom prst="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>
              <a:solidFill>
                <a:schemeClr val="tx1"/>
              </a:solidFill>
            </a:rPr>
            <a:t>Обов’язкову оцінку впливу на території Смарагдової мережі (під час  будівництва, вивчення і розробки родовищ та ін.)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3081711" y="3458336"/>
        <a:ext cx="2541832" cy="1270916"/>
      </dsp:txXfrm>
    </dsp:sp>
    <dsp:sp modelId="{AD66D513-3653-4065-A8EF-06FEC5164E10}">
      <dsp:nvSpPr>
        <dsp:cNvPr id="0" name=""/>
        <dsp:cNvSpPr/>
      </dsp:nvSpPr>
      <dsp:spPr>
        <a:xfrm>
          <a:off x="6157329" y="3458336"/>
          <a:ext cx="2541832" cy="1270916"/>
        </a:xfrm>
        <a:prstGeom prst="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>
              <a:solidFill>
                <a:schemeClr val="tx1"/>
              </a:solidFill>
            </a:rPr>
            <a:t>Дозвіл на ведення господарської діяльності у разі переважання публічного інтересу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6157329" y="3458336"/>
        <a:ext cx="2541832" cy="1270916"/>
      </dsp:txXfrm>
    </dsp:sp>
    <dsp:sp modelId="{C628A679-96D9-4F97-B979-10410C7FAE6D}">
      <dsp:nvSpPr>
        <dsp:cNvPr id="0" name=""/>
        <dsp:cNvSpPr/>
      </dsp:nvSpPr>
      <dsp:spPr>
        <a:xfrm>
          <a:off x="9232947" y="3458336"/>
          <a:ext cx="2541832" cy="1270916"/>
        </a:xfrm>
        <a:prstGeom prst="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>
              <a:solidFill>
                <a:schemeClr val="tx1"/>
              </a:solidFill>
            </a:rPr>
            <a:t>Відшкодування </a:t>
          </a:r>
          <a:r>
            <a:rPr lang="uk-UA" sz="1500" b="1" kern="1200" dirty="0" err="1">
              <a:solidFill>
                <a:schemeClr val="tx1"/>
              </a:solidFill>
            </a:rPr>
            <a:t>землеволодільцям</a:t>
          </a:r>
          <a:r>
            <a:rPr lang="uk-UA" sz="1500" b="1" kern="1200" dirty="0">
              <a:solidFill>
                <a:schemeClr val="tx1"/>
              </a:solidFill>
            </a:rPr>
            <a:t> і </a:t>
          </a:r>
          <a:r>
            <a:rPr lang="uk-UA" sz="1500" b="1" kern="1200" dirty="0" err="1">
              <a:solidFill>
                <a:schemeClr val="tx1"/>
              </a:solidFill>
            </a:rPr>
            <a:t>землекоритувачам</a:t>
          </a:r>
          <a:r>
            <a:rPr lang="uk-UA" sz="1500" b="1" kern="1200" dirty="0">
              <a:solidFill>
                <a:schemeClr val="tx1"/>
              </a:solidFill>
            </a:rPr>
            <a:t> збитків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9232947" y="3458336"/>
        <a:ext cx="2541832" cy="1270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24849-B70E-435C-A554-9C3E37AD1E6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9B3D0-D4FD-4239-BBC2-AC1E5418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12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9B3D0-D4FD-4239-BBC2-AC1E5418C9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8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9B3D0-D4FD-4239-BBC2-AC1E5418C9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1CF87-F0F3-5B4B-83E0-5A1AC80B7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0F1913-145F-4142-906E-F4A3A4853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EA567-2F38-0D4B-A474-A259D2FA1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5FA5-C95F-D94D-BD6A-2D84090ABA18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5444B-2C65-4043-BEF6-BD83E2BC0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E8F20-40DA-9C40-90DF-04613616A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28BC-69D2-4B4E-9192-DED4D137D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2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76B07-F044-B645-B20E-3A9C8EFA4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97BB31-DA1B-AD4A-8540-699CA179A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ED754-A3B8-C44B-B275-F17CE868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5FA5-C95F-D94D-BD6A-2D84090ABA18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927DA-44C3-CA4D-A698-6C8D83EF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05058-EF0A-AC43-B02A-F146D56BE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28BC-69D2-4B4E-9192-DED4D137D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75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3150E6-5FA7-3F4E-8FAA-4DE684E686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D9B81-D6E7-D04A-AC4D-493CA7975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D37A3-54A9-1D41-9C2E-C04C6DF96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5FA5-C95F-D94D-BD6A-2D84090ABA18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38E93-08D0-2B47-B58F-9FBE8844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E41E7-D858-3E4D-ADC4-B7A7D42AB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28BC-69D2-4B4E-9192-DED4D137D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7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3B6FE-0262-B94A-97E5-DE81CF2C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A8FD0-904D-5E4C-BB70-A75E581C7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E29BA-EAAF-8744-B46E-2E7C80D8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5FA5-C95F-D94D-BD6A-2D84090ABA18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E89CA-4085-7449-AEE1-499CAA584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92D7E-6E4D-8D43-85EA-921574369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28BC-69D2-4B4E-9192-DED4D137D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9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24E66-9E8F-BE4A-8B2E-3CA42A81E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1E95A-9E89-F84F-ABAB-B6F8010D6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0F0AA-15AC-5B43-B1E5-4D649691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5FA5-C95F-D94D-BD6A-2D84090ABA18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C408A-2CF0-4D49-9725-47ED6C501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C755-9960-9C48-ADAA-3586A26E4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28BC-69D2-4B4E-9192-DED4D137D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2353F-BF8B-524C-A461-A00AF0921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B4D7E-F844-3A46-9DED-B5836D8A9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F205F-4E65-6C4B-A152-40575F853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3D041-FCE8-2340-80B6-077A51634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5FA5-C95F-D94D-BD6A-2D84090ABA18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F3C87-7FCD-EF40-A43E-93F9AED5F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ECD8E-77FD-644C-9A16-77B6682D6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28BC-69D2-4B4E-9192-DED4D137D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0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6C525-5A80-614B-AD5B-043D07D3D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AC22F-6DF6-A346-B490-726CC98D7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551A5-EF7B-3945-9AF8-65E828F16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E517D3-77E9-C14B-9468-FB8FF5FF3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FE8DAC-EB7C-C245-BAE6-8BFF62AF98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9145E-94C2-4441-8FA2-2C1FEF0D0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5FA5-C95F-D94D-BD6A-2D84090ABA18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867BE9-1966-4C4D-9F3C-75B54E38E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90BBA0-E6B9-7849-91C9-6E77DB51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28BC-69D2-4B4E-9192-DED4D137D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4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4801B-26EC-0E4A-8F19-A18CD4E4D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87E0CA-E4EC-3F46-AB3F-2B06CFECB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5FA5-C95F-D94D-BD6A-2D84090ABA18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2AAF8-1CE3-EE4C-A2AC-E81C8A0D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40BC0-91CF-EF4E-AC8F-314BAC3C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28BC-69D2-4B4E-9192-DED4D137D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2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2C07A2-72FB-3047-AE3F-1C05DDC56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5FA5-C95F-D94D-BD6A-2D84090ABA18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A76A4D-FB25-FB4E-8A92-004A9E935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2ABCD-064D-004D-9A66-71855D2F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28BC-69D2-4B4E-9192-DED4D137D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7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5F85-ECAC-EE49-A609-3FD792D8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1C190-AFE7-1448-A764-01682218C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F27A9-EFDB-A440-A1E5-4626C527A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0C618-E844-8B46-BC8F-F2E45A89A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5FA5-C95F-D94D-BD6A-2D84090ABA18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03CBF-FFE1-824E-A3D4-4B6E25F7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31461-4351-8242-9803-FE29BFE1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28BC-69D2-4B4E-9192-DED4D137D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7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22E2C-A19C-5E44-BE3D-D22AF924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FA83FE-8466-454C-BA75-7A80A6DA2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C1A81-F88F-BD49-A37B-AAE083B01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27932-51EB-7142-BD15-1F63AA22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5FA5-C95F-D94D-BD6A-2D84090ABA18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62D93-C550-8F48-9D81-1511AD06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A1B1A-26A4-4D49-A15F-C4DEDD590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28BC-69D2-4B4E-9192-DED4D137D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2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0ADC38-EF0E-364A-AD12-411CC5A62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CC3BA-CAC9-5A4D-B2BD-E3D1E793C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F5E44-F70E-A347-AE79-271274A88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15FA5-C95F-D94D-BD6A-2D84090ABA18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4FF73-6243-6D41-AF25-1BE109932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39E6B-DC65-FA43-8A5E-ADE064C5A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C28BC-69D2-4B4E-9192-DED4D137D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6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4BBE7A-52A9-8B41-A0AB-D3A21669588B}"/>
              </a:ext>
            </a:extLst>
          </p:cNvPr>
          <p:cNvCxnSpPr/>
          <p:nvPr/>
        </p:nvCxnSpPr>
        <p:spPr>
          <a:xfrm>
            <a:off x="495300" y="872359"/>
            <a:ext cx="2667000" cy="0"/>
          </a:xfrm>
          <a:prstGeom prst="line">
            <a:avLst/>
          </a:prstGeom>
          <a:ln w="7620">
            <a:solidFill>
              <a:srgbClr val="ED1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2C483F-1D4C-4B47-9079-4E64F7BBDEC2}"/>
              </a:ext>
            </a:extLst>
          </p:cNvPr>
          <p:cNvCxnSpPr>
            <a:cxnSpLocks/>
          </p:cNvCxnSpPr>
          <p:nvPr/>
        </p:nvCxnSpPr>
        <p:spPr>
          <a:xfrm>
            <a:off x="3355350" y="872359"/>
            <a:ext cx="8341350" cy="0"/>
          </a:xfrm>
          <a:prstGeom prst="line">
            <a:avLst/>
          </a:prstGeom>
          <a:ln w="7620">
            <a:solidFill>
              <a:srgbClr val="ED1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E63CAF1-6A49-8E45-8587-FE8056842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56" y="462244"/>
            <a:ext cx="1422837" cy="2836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987F859-D410-A74F-8049-FF1E1E6BE19F}"/>
              </a:ext>
            </a:extLst>
          </p:cNvPr>
          <p:cNvSpPr txBox="1"/>
          <p:nvPr/>
        </p:nvSpPr>
        <p:spPr>
          <a:xfrm>
            <a:off x="10782371" y="566907"/>
            <a:ext cx="10164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err="1">
                <a:solidFill>
                  <a:srgbClr val="ED1847"/>
                </a:solidFill>
                <a:latin typeface="Cera PRO Medium" pitchFamily="2" charset="0"/>
              </a:rPr>
              <a:t>sk.ua</a:t>
            </a:r>
            <a:endParaRPr lang="en-US" sz="1050" dirty="0">
              <a:solidFill>
                <a:srgbClr val="ED1847"/>
              </a:solidFill>
              <a:latin typeface="Cera PRO Medium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A70F0B-17C2-9C43-8EF5-11EB0F5D3CA1}"/>
              </a:ext>
            </a:extLst>
          </p:cNvPr>
          <p:cNvSpPr txBox="1"/>
          <p:nvPr/>
        </p:nvSpPr>
        <p:spPr>
          <a:xfrm>
            <a:off x="3229208" y="1100138"/>
            <a:ext cx="893305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800" dirty="0">
                <a:solidFill>
                  <a:schemeClr val="bg1"/>
                </a:solidFill>
                <a:latin typeface="Cera PRO Medium" pitchFamily="2" charset="0"/>
              </a:rPr>
              <a:t>СМАРАГДОВА МЕРЕЖА </a:t>
            </a:r>
          </a:p>
          <a:p>
            <a:r>
              <a:rPr lang="uk-UA" sz="3800" dirty="0">
                <a:solidFill>
                  <a:schemeClr val="bg1"/>
                </a:solidFill>
                <a:latin typeface="Cera PRO Medium" pitchFamily="2" charset="0"/>
              </a:rPr>
              <a:t>як засіб екологічної трансформації економіки</a:t>
            </a:r>
            <a:endParaRPr lang="en-US" sz="3800" dirty="0">
              <a:solidFill>
                <a:schemeClr val="bg1"/>
              </a:solidFill>
              <a:latin typeface="Cera PRO Medium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8B7119-60C4-49EE-A075-9D8809D93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56" y="3911204"/>
            <a:ext cx="11196139" cy="260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76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4BBE7A-52A9-8B41-A0AB-D3A21669588B}"/>
              </a:ext>
            </a:extLst>
          </p:cNvPr>
          <p:cNvCxnSpPr/>
          <p:nvPr/>
        </p:nvCxnSpPr>
        <p:spPr>
          <a:xfrm>
            <a:off x="495300" y="872359"/>
            <a:ext cx="2667000" cy="0"/>
          </a:xfrm>
          <a:prstGeom prst="line">
            <a:avLst/>
          </a:prstGeom>
          <a:ln w="7620">
            <a:solidFill>
              <a:srgbClr val="ED1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2C483F-1D4C-4B47-9079-4E64F7BBDEC2}"/>
              </a:ext>
            </a:extLst>
          </p:cNvPr>
          <p:cNvCxnSpPr>
            <a:cxnSpLocks/>
          </p:cNvCxnSpPr>
          <p:nvPr/>
        </p:nvCxnSpPr>
        <p:spPr>
          <a:xfrm>
            <a:off x="3355350" y="872359"/>
            <a:ext cx="8341350" cy="0"/>
          </a:xfrm>
          <a:prstGeom prst="line">
            <a:avLst/>
          </a:prstGeom>
          <a:ln w="7620">
            <a:solidFill>
              <a:srgbClr val="ED1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E63CAF1-6A49-8E45-8587-FE8056842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56" y="462244"/>
            <a:ext cx="1422837" cy="2836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80FD24E-F4E7-064A-BAD1-2BDE497A7FCF}"/>
              </a:ext>
            </a:extLst>
          </p:cNvPr>
          <p:cNvSpPr txBox="1"/>
          <p:nvPr/>
        </p:nvSpPr>
        <p:spPr>
          <a:xfrm>
            <a:off x="3258945" y="566907"/>
            <a:ext cx="40780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0" i="0" u="none" strike="noStrike" kern="1200" cap="none" spc="0" normalizeH="0" baseline="0" noProof="0" dirty="0">
                <a:ln>
                  <a:noFill/>
                </a:ln>
                <a:solidFill>
                  <a:srgbClr val="35364E"/>
                </a:solidFill>
                <a:effectLst/>
                <a:uLnTx/>
                <a:uFillTx/>
                <a:latin typeface="Cera PRO Medium" pitchFamily="2" charset="0"/>
                <a:ea typeface="+mn-ea"/>
                <a:cs typeface="+mn-cs"/>
              </a:rPr>
              <a:t>Смарагдова мережа як засіб екологічної трансформації економіки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5364E"/>
              </a:solidFill>
              <a:effectLst/>
              <a:uLnTx/>
              <a:uFillTx/>
              <a:latin typeface="Cera PRO Medium" pitchFamily="2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87F859-D410-A74F-8049-FF1E1E6BE19F}"/>
              </a:ext>
            </a:extLst>
          </p:cNvPr>
          <p:cNvSpPr txBox="1"/>
          <p:nvPr/>
        </p:nvSpPr>
        <p:spPr>
          <a:xfrm>
            <a:off x="10782371" y="566907"/>
            <a:ext cx="10164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ED1847"/>
                </a:solidFill>
                <a:effectLst/>
                <a:uLnTx/>
                <a:uFillTx/>
                <a:latin typeface="Cera PRO Medium" pitchFamily="2" charset="0"/>
                <a:ea typeface="+mn-ea"/>
                <a:cs typeface="+mn-cs"/>
              </a:rPr>
              <a:t>sk.ua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ED1847"/>
              </a:solidFill>
              <a:effectLst/>
              <a:uLnTx/>
              <a:uFillTx/>
              <a:latin typeface="Cera PRO Medium" pitchFamily="2" charset="0"/>
              <a:ea typeface="+mn-ea"/>
              <a:cs typeface="+mn-cs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5E9D040C-FB40-497F-82C0-B224DFA1F3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6035220"/>
              </p:ext>
            </p:extLst>
          </p:nvPr>
        </p:nvGraphicFramePr>
        <p:xfrm>
          <a:off x="2695796" y="2122714"/>
          <a:ext cx="9000904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62F40F9-0A9A-469E-AB2D-CC46F1924F82}"/>
              </a:ext>
            </a:extLst>
          </p:cNvPr>
          <p:cNvSpPr txBox="1"/>
          <p:nvPr/>
        </p:nvSpPr>
        <p:spPr>
          <a:xfrm>
            <a:off x="2695796" y="1261988"/>
            <a:ext cx="84620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ED18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Міжнародні </a:t>
            </a:r>
            <a:r>
              <a:rPr lang="uk-UA" sz="2000" b="1" dirty="0" err="1">
                <a:solidFill>
                  <a:srgbClr val="ED18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зобов</a:t>
            </a:r>
            <a:r>
              <a:rPr lang="en-US" sz="2000" b="1" dirty="0">
                <a:solidFill>
                  <a:srgbClr val="ED18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b="1" dirty="0" err="1">
                <a:solidFill>
                  <a:srgbClr val="ED18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язання</a:t>
            </a:r>
            <a:r>
              <a:rPr lang="uk-UA" sz="2000" b="1" dirty="0">
                <a:solidFill>
                  <a:srgbClr val="ED18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України в рамках Угоди про асоціацію з ЄС </a:t>
            </a:r>
          </a:p>
          <a:p>
            <a:pPr algn="ctr"/>
            <a:r>
              <a:rPr lang="uk-UA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сфері охорони природи </a:t>
            </a:r>
            <a:endParaRPr lang="en-US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50B7A-2A9F-4FB4-A47A-32BD9D07385D}"/>
              </a:ext>
            </a:extLst>
          </p:cNvPr>
          <p:cNvSpPr txBox="1"/>
          <p:nvPr/>
        </p:nvSpPr>
        <p:spPr>
          <a:xfrm>
            <a:off x="254031" y="3577820"/>
            <a:ext cx="2341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1 вересня 2021 р</a:t>
            </a:r>
            <a:r>
              <a:rPr lang="uk-U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EAC229-7A80-4CF5-B9C8-DB5635BA29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93" y="114509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8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4BBE7A-52A9-8B41-A0AB-D3A21669588B}"/>
              </a:ext>
            </a:extLst>
          </p:cNvPr>
          <p:cNvCxnSpPr/>
          <p:nvPr/>
        </p:nvCxnSpPr>
        <p:spPr>
          <a:xfrm>
            <a:off x="495300" y="872359"/>
            <a:ext cx="2667000" cy="0"/>
          </a:xfrm>
          <a:prstGeom prst="line">
            <a:avLst/>
          </a:prstGeom>
          <a:ln w="7620">
            <a:solidFill>
              <a:srgbClr val="ED1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2C483F-1D4C-4B47-9079-4E64F7BBDEC2}"/>
              </a:ext>
            </a:extLst>
          </p:cNvPr>
          <p:cNvCxnSpPr>
            <a:cxnSpLocks/>
          </p:cNvCxnSpPr>
          <p:nvPr/>
        </p:nvCxnSpPr>
        <p:spPr>
          <a:xfrm>
            <a:off x="3355350" y="872359"/>
            <a:ext cx="8341350" cy="0"/>
          </a:xfrm>
          <a:prstGeom prst="line">
            <a:avLst/>
          </a:prstGeom>
          <a:ln w="7620">
            <a:solidFill>
              <a:srgbClr val="ED1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E63CAF1-6A49-8E45-8587-FE8056842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56" y="462244"/>
            <a:ext cx="1422837" cy="2836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80FD24E-F4E7-064A-BAD1-2BDE497A7FCF}"/>
              </a:ext>
            </a:extLst>
          </p:cNvPr>
          <p:cNvSpPr txBox="1"/>
          <p:nvPr/>
        </p:nvSpPr>
        <p:spPr>
          <a:xfrm>
            <a:off x="3258945" y="566907"/>
            <a:ext cx="40780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0" i="0" u="none" strike="noStrike" kern="1200" cap="none" spc="0" normalizeH="0" baseline="0" noProof="0" dirty="0">
                <a:ln>
                  <a:noFill/>
                </a:ln>
                <a:solidFill>
                  <a:srgbClr val="35364E"/>
                </a:solidFill>
                <a:effectLst/>
                <a:uLnTx/>
                <a:uFillTx/>
                <a:latin typeface="Cera PRO Medium" pitchFamily="2" charset="0"/>
                <a:ea typeface="+mn-ea"/>
                <a:cs typeface="+mn-cs"/>
              </a:rPr>
              <a:t>Смарагдова мережа як засіб екологічної трансформації економіки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5364E"/>
              </a:solidFill>
              <a:effectLst/>
              <a:uLnTx/>
              <a:uFillTx/>
              <a:latin typeface="Cera PRO Medium" pitchFamily="2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87F859-D410-A74F-8049-FF1E1E6BE19F}"/>
              </a:ext>
            </a:extLst>
          </p:cNvPr>
          <p:cNvSpPr txBox="1"/>
          <p:nvPr/>
        </p:nvSpPr>
        <p:spPr>
          <a:xfrm>
            <a:off x="10782371" y="566907"/>
            <a:ext cx="10164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ED1847"/>
                </a:solidFill>
                <a:effectLst/>
                <a:uLnTx/>
                <a:uFillTx/>
                <a:latin typeface="Cera PRO Medium" pitchFamily="2" charset="0"/>
                <a:ea typeface="+mn-ea"/>
                <a:cs typeface="+mn-cs"/>
              </a:rPr>
              <a:t>sk.ua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ED1847"/>
              </a:solidFill>
              <a:effectLst/>
              <a:uLnTx/>
              <a:uFillTx/>
              <a:latin typeface="Cera PRO Medium" pitchFamily="2" charset="0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C25EE8B-52B0-4616-A6A7-B211C5AFD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16" y="1694784"/>
            <a:ext cx="10352567" cy="446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793544-4B1E-4643-896B-011A1DFAA89A}"/>
              </a:ext>
            </a:extLst>
          </p:cNvPr>
          <p:cNvSpPr/>
          <p:nvPr/>
        </p:nvSpPr>
        <p:spPr>
          <a:xfrm>
            <a:off x="127591" y="6291093"/>
            <a:ext cx="11671252" cy="3052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https://map.land.gov.ua/?cc=3461340.1719504707,6177585.367221659&amp;z=6.5&amp;l=pcm_sm_merega,kadastr&amp;bl=empty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CECF872-B489-477E-B73A-708C891C2A0A}"/>
              </a:ext>
            </a:extLst>
          </p:cNvPr>
          <p:cNvSpPr/>
          <p:nvPr/>
        </p:nvSpPr>
        <p:spPr>
          <a:xfrm>
            <a:off x="1447800" y="1034128"/>
            <a:ext cx="9824483" cy="638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b="1" dirty="0">
                <a:solidFill>
                  <a:schemeClr val="tx1"/>
                </a:solidFill>
              </a:rPr>
              <a:t>Території Смарагдової мережі на Публічній кадастровій карті України</a:t>
            </a:r>
            <a:endParaRPr lang="en-US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0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4BBE7A-52A9-8B41-A0AB-D3A21669588B}"/>
              </a:ext>
            </a:extLst>
          </p:cNvPr>
          <p:cNvCxnSpPr/>
          <p:nvPr/>
        </p:nvCxnSpPr>
        <p:spPr>
          <a:xfrm>
            <a:off x="495300" y="872359"/>
            <a:ext cx="2667000" cy="0"/>
          </a:xfrm>
          <a:prstGeom prst="line">
            <a:avLst/>
          </a:prstGeom>
          <a:ln w="7620">
            <a:solidFill>
              <a:srgbClr val="ED1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2C483F-1D4C-4B47-9079-4E64F7BBDEC2}"/>
              </a:ext>
            </a:extLst>
          </p:cNvPr>
          <p:cNvCxnSpPr>
            <a:cxnSpLocks/>
          </p:cNvCxnSpPr>
          <p:nvPr/>
        </p:nvCxnSpPr>
        <p:spPr>
          <a:xfrm>
            <a:off x="3355350" y="872359"/>
            <a:ext cx="8341350" cy="0"/>
          </a:xfrm>
          <a:prstGeom prst="line">
            <a:avLst/>
          </a:prstGeom>
          <a:ln w="7620">
            <a:solidFill>
              <a:srgbClr val="ED1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E63CAF1-6A49-8E45-8587-FE8056842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56" y="462244"/>
            <a:ext cx="1422837" cy="2836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80FD24E-F4E7-064A-BAD1-2BDE497A7FCF}"/>
              </a:ext>
            </a:extLst>
          </p:cNvPr>
          <p:cNvSpPr txBox="1"/>
          <p:nvPr/>
        </p:nvSpPr>
        <p:spPr>
          <a:xfrm>
            <a:off x="3258945" y="566907"/>
            <a:ext cx="40780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0" i="0" u="none" strike="noStrike" kern="1200" cap="none" spc="0" normalizeH="0" baseline="0" noProof="0" dirty="0">
                <a:ln>
                  <a:noFill/>
                </a:ln>
                <a:solidFill>
                  <a:srgbClr val="35364E"/>
                </a:solidFill>
                <a:effectLst/>
                <a:uLnTx/>
                <a:uFillTx/>
                <a:latin typeface="Cera PRO Medium" pitchFamily="2" charset="0"/>
                <a:ea typeface="+mn-ea"/>
                <a:cs typeface="+mn-cs"/>
              </a:rPr>
              <a:t>Смарагдова мережа як засіб екологічної трансформації економіки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5364E"/>
              </a:solidFill>
              <a:effectLst/>
              <a:uLnTx/>
              <a:uFillTx/>
              <a:latin typeface="Cera PRO Medium" pitchFamily="2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87F859-D410-A74F-8049-FF1E1E6BE19F}"/>
              </a:ext>
            </a:extLst>
          </p:cNvPr>
          <p:cNvSpPr txBox="1"/>
          <p:nvPr/>
        </p:nvSpPr>
        <p:spPr>
          <a:xfrm>
            <a:off x="10782371" y="566907"/>
            <a:ext cx="10164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ED1847"/>
                </a:solidFill>
                <a:effectLst/>
                <a:uLnTx/>
                <a:uFillTx/>
                <a:latin typeface="Cera PRO Medium" pitchFamily="2" charset="0"/>
                <a:ea typeface="+mn-ea"/>
                <a:cs typeface="+mn-cs"/>
              </a:rPr>
              <a:t>sk.ua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ED1847"/>
              </a:solidFill>
              <a:effectLst/>
              <a:uLnTx/>
              <a:uFillTx/>
              <a:latin typeface="Cera PRO Medium" pitchFamily="2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EB7009-62E5-46D4-860A-618E351B088B}"/>
              </a:ext>
            </a:extLst>
          </p:cNvPr>
          <p:cNvSpPr txBox="1"/>
          <p:nvPr/>
        </p:nvSpPr>
        <p:spPr>
          <a:xfrm>
            <a:off x="1084521" y="1770244"/>
            <a:ext cx="10249786" cy="11734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7565E2-40ED-41F5-8B59-9FFA5A9AD713}"/>
              </a:ext>
            </a:extLst>
          </p:cNvPr>
          <p:cNvSpPr/>
          <p:nvPr/>
        </p:nvSpPr>
        <p:spPr>
          <a:xfrm>
            <a:off x="3355350" y="1097010"/>
            <a:ext cx="8989321" cy="660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b="1" dirty="0">
                <a:solidFill>
                  <a:srgbClr val="ED1847"/>
                </a:solidFill>
              </a:rPr>
              <a:t>Сучасний стан регулювання Смарагдової мережі в Україні</a:t>
            </a:r>
            <a:endParaRPr lang="en-US" sz="2500" b="1" dirty="0">
              <a:solidFill>
                <a:srgbClr val="ED1847"/>
              </a:solidFill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3D9E8A8-7237-4B72-A616-9814012265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2655605"/>
              </p:ext>
            </p:extLst>
          </p:nvPr>
        </p:nvGraphicFramePr>
        <p:xfrm>
          <a:off x="302250" y="2209008"/>
          <a:ext cx="11726464" cy="4509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6D8FCC05-4BB7-455A-B637-7ECF2B97BD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250" y="861098"/>
            <a:ext cx="2923389" cy="292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44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4BBE7A-52A9-8B41-A0AB-D3A21669588B}"/>
              </a:ext>
            </a:extLst>
          </p:cNvPr>
          <p:cNvCxnSpPr/>
          <p:nvPr/>
        </p:nvCxnSpPr>
        <p:spPr>
          <a:xfrm>
            <a:off x="495300" y="872359"/>
            <a:ext cx="2667000" cy="0"/>
          </a:xfrm>
          <a:prstGeom prst="line">
            <a:avLst/>
          </a:prstGeom>
          <a:ln w="7620">
            <a:solidFill>
              <a:srgbClr val="ED1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2C483F-1D4C-4B47-9079-4E64F7BBDEC2}"/>
              </a:ext>
            </a:extLst>
          </p:cNvPr>
          <p:cNvCxnSpPr>
            <a:cxnSpLocks/>
          </p:cNvCxnSpPr>
          <p:nvPr/>
        </p:nvCxnSpPr>
        <p:spPr>
          <a:xfrm>
            <a:off x="3355350" y="872359"/>
            <a:ext cx="8341350" cy="0"/>
          </a:xfrm>
          <a:prstGeom prst="line">
            <a:avLst/>
          </a:prstGeom>
          <a:ln w="7620">
            <a:solidFill>
              <a:srgbClr val="ED1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E63CAF1-6A49-8E45-8587-FE8056842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56" y="462244"/>
            <a:ext cx="1422837" cy="2836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80FD24E-F4E7-064A-BAD1-2BDE497A7FCF}"/>
              </a:ext>
            </a:extLst>
          </p:cNvPr>
          <p:cNvSpPr txBox="1"/>
          <p:nvPr/>
        </p:nvSpPr>
        <p:spPr>
          <a:xfrm>
            <a:off x="3258945" y="566907"/>
            <a:ext cx="40780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0" i="0" u="none" strike="noStrike" kern="1200" cap="none" spc="0" normalizeH="0" baseline="0" noProof="0" dirty="0">
                <a:ln>
                  <a:noFill/>
                </a:ln>
                <a:solidFill>
                  <a:srgbClr val="35364E"/>
                </a:solidFill>
                <a:effectLst/>
                <a:uLnTx/>
                <a:uFillTx/>
                <a:latin typeface="Cera PRO Medium" pitchFamily="2" charset="0"/>
                <a:ea typeface="+mn-ea"/>
                <a:cs typeface="+mn-cs"/>
              </a:rPr>
              <a:t>Смарагдова мережа як засіб екологічної трансформації економіки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5364E"/>
              </a:solidFill>
              <a:effectLst/>
              <a:uLnTx/>
              <a:uFillTx/>
              <a:latin typeface="Cera PRO Medium" pitchFamily="2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87F859-D410-A74F-8049-FF1E1E6BE19F}"/>
              </a:ext>
            </a:extLst>
          </p:cNvPr>
          <p:cNvSpPr txBox="1"/>
          <p:nvPr/>
        </p:nvSpPr>
        <p:spPr>
          <a:xfrm>
            <a:off x="10782371" y="566907"/>
            <a:ext cx="10164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ED1847"/>
                </a:solidFill>
                <a:effectLst/>
                <a:uLnTx/>
                <a:uFillTx/>
                <a:latin typeface="Cera PRO Medium" pitchFamily="2" charset="0"/>
                <a:ea typeface="+mn-ea"/>
                <a:cs typeface="+mn-cs"/>
              </a:rPr>
              <a:t>sk.ua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ED1847"/>
              </a:solidFill>
              <a:effectLst/>
              <a:uLnTx/>
              <a:uFillTx/>
              <a:latin typeface="Cera PRO Medium" pitchFamily="2" charset="0"/>
              <a:ea typeface="+mn-ea"/>
              <a:cs typeface="+mn-cs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F2988A6C-A12E-4C5E-AC21-C5FC65C783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0960330"/>
              </p:ext>
            </p:extLst>
          </p:nvPr>
        </p:nvGraphicFramePr>
        <p:xfrm>
          <a:off x="205563" y="566907"/>
          <a:ext cx="11780874" cy="5953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56665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6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4BBE7A-52A9-8B41-A0AB-D3A21669588B}"/>
              </a:ext>
            </a:extLst>
          </p:cNvPr>
          <p:cNvCxnSpPr/>
          <p:nvPr/>
        </p:nvCxnSpPr>
        <p:spPr>
          <a:xfrm>
            <a:off x="495300" y="872359"/>
            <a:ext cx="2667000" cy="0"/>
          </a:xfrm>
          <a:prstGeom prst="line">
            <a:avLst/>
          </a:prstGeom>
          <a:ln w="7620">
            <a:solidFill>
              <a:srgbClr val="ED1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2C483F-1D4C-4B47-9079-4E64F7BBDEC2}"/>
              </a:ext>
            </a:extLst>
          </p:cNvPr>
          <p:cNvCxnSpPr>
            <a:cxnSpLocks/>
          </p:cNvCxnSpPr>
          <p:nvPr/>
        </p:nvCxnSpPr>
        <p:spPr>
          <a:xfrm>
            <a:off x="3355350" y="872359"/>
            <a:ext cx="8341350" cy="0"/>
          </a:xfrm>
          <a:prstGeom prst="line">
            <a:avLst/>
          </a:prstGeom>
          <a:ln w="7620">
            <a:solidFill>
              <a:srgbClr val="ED1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E63CAF1-6A49-8E45-8587-FE8056842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56" y="462244"/>
            <a:ext cx="1422837" cy="2836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987F859-D410-A74F-8049-FF1E1E6BE19F}"/>
              </a:ext>
            </a:extLst>
          </p:cNvPr>
          <p:cNvSpPr txBox="1"/>
          <p:nvPr/>
        </p:nvSpPr>
        <p:spPr>
          <a:xfrm>
            <a:off x="10782371" y="566907"/>
            <a:ext cx="10164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err="1">
                <a:solidFill>
                  <a:srgbClr val="ED1847"/>
                </a:solidFill>
                <a:latin typeface="Cera PRO Medium" pitchFamily="2" charset="0"/>
              </a:rPr>
              <a:t>sk.ua</a:t>
            </a:r>
            <a:endParaRPr lang="en-US" sz="1050" dirty="0">
              <a:solidFill>
                <a:srgbClr val="ED1847"/>
              </a:solidFill>
              <a:latin typeface="Cera PRO Medium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56BC08-3E75-214C-A3F3-6A9F796F18A9}"/>
              </a:ext>
            </a:extLst>
          </p:cNvPr>
          <p:cNvSpPr txBox="1"/>
          <p:nvPr/>
        </p:nvSpPr>
        <p:spPr>
          <a:xfrm>
            <a:off x="3258945" y="502296"/>
            <a:ext cx="40018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err="1">
                <a:solidFill>
                  <a:schemeClr val="bg1"/>
                </a:solidFill>
                <a:latin typeface="Cera PRO Medium" pitchFamily="2" charset="0"/>
              </a:rPr>
              <a:t>Смарагдова</a:t>
            </a:r>
            <a:r>
              <a:rPr lang="ru-RU" sz="1050" dirty="0">
                <a:solidFill>
                  <a:schemeClr val="bg1"/>
                </a:solidFill>
                <a:latin typeface="Cera PRO Medium" pitchFamily="2" charset="0"/>
              </a:rPr>
              <a:t> мережа як </a:t>
            </a:r>
            <a:r>
              <a:rPr lang="ru-RU" sz="1050" dirty="0" err="1">
                <a:solidFill>
                  <a:schemeClr val="bg1"/>
                </a:solidFill>
                <a:latin typeface="Cera PRO Medium" pitchFamily="2" charset="0"/>
              </a:rPr>
              <a:t>засіб</a:t>
            </a:r>
            <a:r>
              <a:rPr lang="ru-RU" sz="1050" dirty="0">
                <a:solidFill>
                  <a:schemeClr val="bg1"/>
                </a:solidFill>
                <a:latin typeface="Cera PRO Medium" pitchFamily="2" charset="0"/>
              </a:rPr>
              <a:t> </a:t>
            </a:r>
            <a:r>
              <a:rPr lang="ru-RU" sz="1050" dirty="0" err="1">
                <a:solidFill>
                  <a:schemeClr val="bg1"/>
                </a:solidFill>
                <a:latin typeface="Cera PRO Medium" pitchFamily="2" charset="0"/>
              </a:rPr>
              <a:t>екологічної</a:t>
            </a:r>
            <a:r>
              <a:rPr lang="ru-RU" sz="1050" dirty="0">
                <a:solidFill>
                  <a:schemeClr val="bg1"/>
                </a:solidFill>
                <a:latin typeface="Cera PRO Medium" pitchFamily="2" charset="0"/>
              </a:rPr>
              <a:t> </a:t>
            </a:r>
            <a:r>
              <a:rPr lang="ru-RU" sz="1050" dirty="0" err="1">
                <a:solidFill>
                  <a:schemeClr val="bg1"/>
                </a:solidFill>
                <a:latin typeface="Cera PRO Medium" pitchFamily="2" charset="0"/>
              </a:rPr>
              <a:t>трансформації</a:t>
            </a:r>
            <a:r>
              <a:rPr lang="ru-RU" sz="1050" dirty="0">
                <a:solidFill>
                  <a:schemeClr val="bg1"/>
                </a:solidFill>
                <a:latin typeface="Cera PRO Medium" pitchFamily="2" charset="0"/>
              </a:rPr>
              <a:t> </a:t>
            </a:r>
            <a:r>
              <a:rPr lang="ru-RU" sz="1050" dirty="0" err="1">
                <a:solidFill>
                  <a:schemeClr val="bg1"/>
                </a:solidFill>
                <a:latin typeface="Cera PRO Medium" pitchFamily="2" charset="0"/>
              </a:rPr>
              <a:t>економіки</a:t>
            </a:r>
            <a:endParaRPr lang="ru-RU" sz="1050" dirty="0">
              <a:solidFill>
                <a:schemeClr val="bg1"/>
              </a:solidFill>
              <a:latin typeface="Cera PRO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6DD7D0-D06A-8349-A061-B3ED5AAFCA68}"/>
              </a:ext>
            </a:extLst>
          </p:cNvPr>
          <p:cNvSpPr txBox="1"/>
          <p:nvPr/>
        </p:nvSpPr>
        <p:spPr>
          <a:xfrm>
            <a:off x="396581" y="1121194"/>
            <a:ext cx="273523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300" dirty="0">
                <a:solidFill>
                  <a:schemeClr val="bg1"/>
                </a:solidFill>
                <a:latin typeface="Cera PRO Medium" pitchFamily="2" charset="0"/>
              </a:rPr>
              <a:t>Контакти:</a:t>
            </a:r>
            <a:endParaRPr lang="uk-UA" sz="2300" dirty="0">
              <a:solidFill>
                <a:schemeClr val="bg1"/>
              </a:solidFill>
              <a:effectLst/>
              <a:latin typeface="Cera PRO Medium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0234C8-15DF-C049-BFD0-3E3890E745E0}"/>
              </a:ext>
            </a:extLst>
          </p:cNvPr>
          <p:cNvSpPr txBox="1"/>
          <p:nvPr/>
        </p:nvSpPr>
        <p:spPr>
          <a:xfrm>
            <a:off x="3251541" y="4026954"/>
            <a:ext cx="27352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300" dirty="0">
                <a:solidFill>
                  <a:schemeClr val="bg1"/>
                </a:solidFill>
                <a:latin typeface="Cera PRO Medium" pitchFamily="2" charset="0"/>
              </a:rPr>
              <a:t>Наталія</a:t>
            </a:r>
            <a:br>
              <a:rPr lang="uk-UA" sz="2300" dirty="0">
                <a:solidFill>
                  <a:schemeClr val="bg1"/>
                </a:solidFill>
                <a:latin typeface="Cera PRO Medium" pitchFamily="2" charset="0"/>
              </a:rPr>
            </a:br>
            <a:r>
              <a:rPr lang="uk-UA" sz="2300" dirty="0" err="1">
                <a:solidFill>
                  <a:schemeClr val="bg1"/>
                </a:solidFill>
                <a:latin typeface="Cera PRO Medium" pitchFamily="2" charset="0"/>
              </a:rPr>
              <a:t>Гутаревич</a:t>
            </a:r>
            <a:endParaRPr lang="uk-UA" sz="2300" dirty="0">
              <a:solidFill>
                <a:schemeClr val="bg1"/>
              </a:solidFill>
              <a:effectLst/>
              <a:latin typeface="Cera PRO Medium" pitchFamily="2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413D9D-EA0C-EC45-8040-85A64CE290D4}"/>
              </a:ext>
            </a:extLst>
          </p:cNvPr>
          <p:cNvCxnSpPr>
            <a:cxnSpLocks/>
          </p:cNvCxnSpPr>
          <p:nvPr/>
        </p:nvCxnSpPr>
        <p:spPr>
          <a:xfrm>
            <a:off x="3350260" y="4973322"/>
            <a:ext cx="2444484" cy="0"/>
          </a:xfrm>
          <a:prstGeom prst="line">
            <a:avLst/>
          </a:prstGeom>
          <a:ln w="7620">
            <a:solidFill>
              <a:srgbClr val="ED1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C743F11-709D-304E-B332-7AA8F1D598A2}"/>
              </a:ext>
            </a:extLst>
          </p:cNvPr>
          <p:cNvSpPr txBox="1"/>
          <p:nvPr/>
        </p:nvSpPr>
        <p:spPr>
          <a:xfrm>
            <a:off x="3253609" y="5132292"/>
            <a:ext cx="2027051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50" dirty="0">
                <a:solidFill>
                  <a:schemeClr val="bg1"/>
                </a:solidFill>
                <a:latin typeface="Cera PRO" pitchFamily="2" charset="0"/>
              </a:rPr>
              <a:t>Старший юрист </a:t>
            </a:r>
            <a:r>
              <a:rPr lang="en-US" sz="1050" dirty="0">
                <a:solidFill>
                  <a:schemeClr val="bg1"/>
                </a:solidFill>
                <a:latin typeface="Cera PRO" pitchFamily="2" charset="0"/>
              </a:rPr>
              <a:t>I hn@sk.ua </a:t>
            </a:r>
            <a:endParaRPr lang="uk-UA" sz="1050" dirty="0">
              <a:solidFill>
                <a:schemeClr val="bg1"/>
              </a:solidFill>
              <a:latin typeface="Cera PRO" pitchFamily="2" charset="0"/>
            </a:endParaRPr>
          </a:p>
          <a:p>
            <a:endParaRPr lang="en-US" sz="1050" dirty="0">
              <a:solidFill>
                <a:schemeClr val="bg1"/>
              </a:solidFill>
              <a:effectLst/>
              <a:latin typeface="Cera PRO" pitchFamily="2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Cera PRO" pitchFamily="2" charset="0"/>
              </a:rPr>
              <a:t>T. +380 44 499.60.00</a:t>
            </a:r>
            <a:endParaRPr lang="uk-UA" sz="1050" dirty="0">
              <a:solidFill>
                <a:schemeClr val="bg1"/>
              </a:solidFill>
              <a:latin typeface="Cera PRO" pitchFamily="2" charset="0"/>
            </a:endParaRPr>
          </a:p>
          <a:p>
            <a:endParaRPr lang="uk-UA" sz="1050" dirty="0">
              <a:solidFill>
                <a:schemeClr val="bg1"/>
              </a:solidFill>
              <a:latin typeface="Cera PRO" pitchFamily="2" charset="0"/>
            </a:endParaRPr>
          </a:p>
          <a:p>
            <a:r>
              <a:rPr lang="uk-UA" sz="1050" dirty="0">
                <a:solidFill>
                  <a:schemeClr val="bg1"/>
                </a:solidFill>
                <a:latin typeface="Cera PRO" pitchFamily="2" charset="0"/>
              </a:rPr>
              <a:t>Музейний̆ провулок, 10 </a:t>
            </a:r>
            <a:endParaRPr lang="en-US" sz="1050" dirty="0">
              <a:solidFill>
                <a:schemeClr val="bg1"/>
              </a:solidFill>
              <a:latin typeface="Cera PRO" pitchFamily="2" charset="0"/>
            </a:endParaRPr>
          </a:p>
          <a:p>
            <a:r>
              <a:rPr lang="uk-UA" sz="1050" dirty="0">
                <a:solidFill>
                  <a:schemeClr val="bg1"/>
                </a:solidFill>
                <a:latin typeface="Cera PRO" pitchFamily="2" charset="0"/>
              </a:rPr>
              <a:t>Київ, 01001, Україна</a:t>
            </a:r>
            <a:endParaRPr lang="en-US" sz="1050" dirty="0">
              <a:solidFill>
                <a:schemeClr val="bg1"/>
              </a:solidFill>
              <a:effectLst/>
              <a:latin typeface="Cera PRO" pitchFamily="2" charset="0"/>
            </a:endParaRPr>
          </a:p>
          <a:p>
            <a:r>
              <a:rPr lang="uk-UA" sz="1050" dirty="0">
                <a:solidFill>
                  <a:schemeClr val="bg1"/>
                </a:solidFill>
                <a:latin typeface="Cera PRO" pitchFamily="2" charset="0"/>
              </a:rPr>
              <a:t> </a:t>
            </a:r>
            <a:endParaRPr lang="uk-UA" sz="1050" dirty="0">
              <a:solidFill>
                <a:schemeClr val="bg1"/>
              </a:solidFill>
              <a:effectLst/>
              <a:latin typeface="Cera PRO" pitchFamily="2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7843CA-6D58-4415-844B-8F1EF35BB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350" y="1293650"/>
            <a:ext cx="2339663" cy="266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22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4BBE7A-52A9-8B41-A0AB-D3A21669588B}"/>
              </a:ext>
            </a:extLst>
          </p:cNvPr>
          <p:cNvCxnSpPr/>
          <p:nvPr/>
        </p:nvCxnSpPr>
        <p:spPr>
          <a:xfrm>
            <a:off x="495300" y="872359"/>
            <a:ext cx="2667000" cy="0"/>
          </a:xfrm>
          <a:prstGeom prst="line">
            <a:avLst/>
          </a:prstGeom>
          <a:ln w="7620">
            <a:solidFill>
              <a:srgbClr val="ED1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2C483F-1D4C-4B47-9079-4E64F7BBDEC2}"/>
              </a:ext>
            </a:extLst>
          </p:cNvPr>
          <p:cNvCxnSpPr>
            <a:cxnSpLocks/>
          </p:cNvCxnSpPr>
          <p:nvPr/>
        </p:nvCxnSpPr>
        <p:spPr>
          <a:xfrm>
            <a:off x="3355350" y="872359"/>
            <a:ext cx="8341350" cy="0"/>
          </a:xfrm>
          <a:prstGeom prst="line">
            <a:avLst/>
          </a:prstGeom>
          <a:ln w="7620">
            <a:solidFill>
              <a:srgbClr val="ED1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E63CAF1-6A49-8E45-8587-FE8056842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56" y="462244"/>
            <a:ext cx="1422837" cy="2836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80FD24E-F4E7-064A-BAD1-2BDE497A7FCF}"/>
              </a:ext>
            </a:extLst>
          </p:cNvPr>
          <p:cNvSpPr txBox="1"/>
          <p:nvPr/>
        </p:nvSpPr>
        <p:spPr>
          <a:xfrm>
            <a:off x="3258945" y="566907"/>
            <a:ext cx="40780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0" i="0" u="none" strike="noStrike" kern="1200" cap="none" spc="0" normalizeH="0" baseline="0" noProof="0" dirty="0">
                <a:ln>
                  <a:noFill/>
                </a:ln>
                <a:solidFill>
                  <a:srgbClr val="35364E"/>
                </a:solidFill>
                <a:effectLst/>
                <a:uLnTx/>
                <a:uFillTx/>
                <a:latin typeface="Cera PRO Medium" pitchFamily="2" charset="0"/>
                <a:ea typeface="+mn-ea"/>
                <a:cs typeface="+mn-cs"/>
              </a:rPr>
              <a:t>Смарагдова мережа як засіб екологічної трансформації економіки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5364E"/>
              </a:solidFill>
              <a:effectLst/>
              <a:uLnTx/>
              <a:uFillTx/>
              <a:latin typeface="Cera PRO Medium" pitchFamily="2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87F859-D410-A74F-8049-FF1E1E6BE19F}"/>
              </a:ext>
            </a:extLst>
          </p:cNvPr>
          <p:cNvSpPr txBox="1"/>
          <p:nvPr/>
        </p:nvSpPr>
        <p:spPr>
          <a:xfrm>
            <a:off x="10782371" y="566907"/>
            <a:ext cx="10164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ED1847"/>
                </a:solidFill>
                <a:effectLst/>
                <a:uLnTx/>
                <a:uFillTx/>
                <a:latin typeface="Cera PRO Medium" pitchFamily="2" charset="0"/>
                <a:ea typeface="+mn-ea"/>
                <a:cs typeface="+mn-cs"/>
              </a:rPr>
              <a:t>sk.ua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ED1847"/>
              </a:solidFill>
              <a:effectLst/>
              <a:uLnTx/>
              <a:uFillTx/>
              <a:latin typeface="Cera PRO Medium" pitchFamily="2" charset="0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2B9C79-B07E-479D-A799-B6D19122A736}"/>
              </a:ext>
            </a:extLst>
          </p:cNvPr>
          <p:cNvSpPr/>
          <p:nvPr/>
        </p:nvSpPr>
        <p:spPr>
          <a:xfrm>
            <a:off x="228938" y="4609422"/>
            <a:ext cx="3799825" cy="691607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Зелений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енергетичний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перехід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C34F801-F912-4E8A-B481-D8D39C67BEDE}"/>
              </a:ext>
            </a:extLst>
          </p:cNvPr>
          <p:cNvSpPr/>
          <p:nvPr/>
        </p:nvSpPr>
        <p:spPr>
          <a:xfrm>
            <a:off x="6883545" y="1351386"/>
            <a:ext cx="2840097" cy="744279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European Green Deal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73818F9-E1FE-41F5-A11D-DFA8D2EB21C3}"/>
              </a:ext>
            </a:extLst>
          </p:cNvPr>
          <p:cNvSpPr/>
          <p:nvPr/>
        </p:nvSpPr>
        <p:spPr>
          <a:xfrm>
            <a:off x="8682664" y="2584938"/>
            <a:ext cx="2840097" cy="744279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300" b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</a:rPr>
              <a:t>Біорізноманіття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E1F6102-1988-4F84-B99B-DC43D205F24E}"/>
              </a:ext>
            </a:extLst>
          </p:cNvPr>
          <p:cNvSpPr/>
          <p:nvPr/>
        </p:nvSpPr>
        <p:spPr>
          <a:xfrm>
            <a:off x="7710670" y="3865143"/>
            <a:ext cx="2840097" cy="744279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300" b="1" i="0" u="none" strike="noStrike" kern="1200" cap="none" spc="0" normalizeH="0" baseline="0" noProof="0" dirty="0">
                <a:ln>
                  <a:noFill/>
                </a:ln>
                <a:solidFill>
                  <a:srgbClr val="ED18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Декарбонізація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ED18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1A7402D-376C-4C87-AC5D-091B995977C2}"/>
              </a:ext>
            </a:extLst>
          </p:cNvPr>
          <p:cNvSpPr/>
          <p:nvPr/>
        </p:nvSpPr>
        <p:spPr>
          <a:xfrm>
            <a:off x="4565648" y="3853378"/>
            <a:ext cx="2840097" cy="744279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3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Сталий розвиток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969B847-F4CA-4FDA-9902-2DED8C813E83}"/>
              </a:ext>
            </a:extLst>
          </p:cNvPr>
          <p:cNvSpPr/>
          <p:nvPr/>
        </p:nvSpPr>
        <p:spPr>
          <a:xfrm>
            <a:off x="228937" y="3056860"/>
            <a:ext cx="2840097" cy="744279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uk-UA" sz="23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Біо</a:t>
            </a:r>
            <a:r>
              <a:rPr kumimoji="0" lang="uk-UA" sz="2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-економіка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6E2D781-D761-4627-8DBA-50B956CBD209}"/>
              </a:ext>
            </a:extLst>
          </p:cNvPr>
          <p:cNvSpPr/>
          <p:nvPr/>
        </p:nvSpPr>
        <p:spPr>
          <a:xfrm>
            <a:off x="3655235" y="5538878"/>
            <a:ext cx="2840097" cy="744279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300" b="1" i="0" u="none" strike="noStrike" kern="1200" cap="none" spc="0" normalizeH="0" baseline="0" noProof="0" dirty="0">
                <a:ln>
                  <a:noFill/>
                </a:ln>
                <a:solidFill>
                  <a:srgbClr val="ED18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Енергоефективність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ED18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895C39E-F61F-4D45-9710-10DB23A757FB}"/>
              </a:ext>
            </a:extLst>
          </p:cNvPr>
          <p:cNvSpPr/>
          <p:nvPr/>
        </p:nvSpPr>
        <p:spPr>
          <a:xfrm>
            <a:off x="8318110" y="5323620"/>
            <a:ext cx="3378589" cy="744279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Кліматично-нейтральна економіка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D9CB9E7-03BE-4568-A8D1-F1FB00AECADD}"/>
              </a:ext>
            </a:extLst>
          </p:cNvPr>
          <p:cNvSpPr/>
          <p:nvPr/>
        </p:nvSpPr>
        <p:spPr>
          <a:xfrm>
            <a:off x="4010539" y="2557860"/>
            <a:ext cx="2840097" cy="744279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3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Екотрансформація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154BA1B-4DEA-4D9E-88B9-71CC2C016B2B}"/>
              </a:ext>
            </a:extLst>
          </p:cNvPr>
          <p:cNvSpPr/>
          <p:nvPr/>
        </p:nvSpPr>
        <p:spPr>
          <a:xfrm>
            <a:off x="1488800" y="1465002"/>
            <a:ext cx="2840097" cy="744279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300" b="1" i="0" u="none" strike="noStrike" kern="1200" cap="none" spc="0" normalizeH="0" baseline="0" noProof="0" dirty="0">
                <a:ln>
                  <a:noFill/>
                </a:ln>
                <a:solidFill>
                  <a:srgbClr val="ED18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Циркулярна економіка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ED18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977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4BBE7A-52A9-8B41-A0AB-D3A21669588B}"/>
              </a:ext>
            </a:extLst>
          </p:cNvPr>
          <p:cNvCxnSpPr/>
          <p:nvPr/>
        </p:nvCxnSpPr>
        <p:spPr>
          <a:xfrm>
            <a:off x="495300" y="872359"/>
            <a:ext cx="2667000" cy="0"/>
          </a:xfrm>
          <a:prstGeom prst="line">
            <a:avLst/>
          </a:prstGeom>
          <a:ln w="7620">
            <a:solidFill>
              <a:srgbClr val="ED1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2C483F-1D4C-4B47-9079-4E64F7BBDEC2}"/>
              </a:ext>
            </a:extLst>
          </p:cNvPr>
          <p:cNvCxnSpPr>
            <a:cxnSpLocks/>
          </p:cNvCxnSpPr>
          <p:nvPr/>
        </p:nvCxnSpPr>
        <p:spPr>
          <a:xfrm>
            <a:off x="3355350" y="872359"/>
            <a:ext cx="8341350" cy="0"/>
          </a:xfrm>
          <a:prstGeom prst="line">
            <a:avLst/>
          </a:prstGeom>
          <a:ln w="7620">
            <a:solidFill>
              <a:srgbClr val="ED1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E63CAF1-6A49-8E45-8587-FE8056842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56" y="462244"/>
            <a:ext cx="1422837" cy="2836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80FD24E-F4E7-064A-BAD1-2BDE497A7FCF}"/>
              </a:ext>
            </a:extLst>
          </p:cNvPr>
          <p:cNvSpPr txBox="1"/>
          <p:nvPr/>
        </p:nvSpPr>
        <p:spPr>
          <a:xfrm>
            <a:off x="3258945" y="566907"/>
            <a:ext cx="40780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0" i="0" u="none" strike="noStrike" kern="1200" cap="none" spc="0" normalizeH="0" baseline="0" noProof="0" dirty="0">
                <a:ln>
                  <a:noFill/>
                </a:ln>
                <a:solidFill>
                  <a:srgbClr val="35364E"/>
                </a:solidFill>
                <a:effectLst/>
                <a:uLnTx/>
                <a:uFillTx/>
                <a:latin typeface="Cera PRO Medium" pitchFamily="2" charset="0"/>
                <a:ea typeface="+mn-ea"/>
                <a:cs typeface="+mn-cs"/>
              </a:rPr>
              <a:t>Смарагдова мережа як засіб екологічної трансформації економіки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5364E"/>
              </a:solidFill>
              <a:effectLst/>
              <a:uLnTx/>
              <a:uFillTx/>
              <a:latin typeface="Cera PRO Medium" pitchFamily="2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87F859-D410-A74F-8049-FF1E1E6BE19F}"/>
              </a:ext>
            </a:extLst>
          </p:cNvPr>
          <p:cNvSpPr txBox="1"/>
          <p:nvPr/>
        </p:nvSpPr>
        <p:spPr>
          <a:xfrm>
            <a:off x="10782371" y="566907"/>
            <a:ext cx="10164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ED1847"/>
                </a:solidFill>
                <a:effectLst/>
                <a:uLnTx/>
                <a:uFillTx/>
                <a:latin typeface="Cera PRO Medium" pitchFamily="2" charset="0"/>
                <a:ea typeface="+mn-ea"/>
                <a:cs typeface="+mn-cs"/>
              </a:rPr>
              <a:t>sk.ua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ED1847"/>
              </a:solidFill>
              <a:effectLst/>
              <a:uLnTx/>
              <a:uFillTx/>
              <a:latin typeface="Cera PRO Medium" pitchFamily="2" charset="0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73818F9-E1FE-41F5-A11D-DFA8D2EB21C3}"/>
              </a:ext>
            </a:extLst>
          </p:cNvPr>
          <p:cNvSpPr/>
          <p:nvPr/>
        </p:nvSpPr>
        <p:spPr>
          <a:xfrm>
            <a:off x="4090219" y="1339819"/>
            <a:ext cx="4703337" cy="744279"/>
          </a:xfrm>
          <a:prstGeom prst="rect">
            <a:avLst/>
          </a:prstGeom>
          <a:solidFill>
            <a:srgbClr val="E6E7E8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500" b="1" i="0" u="none" strike="noStrike" kern="1200" cap="none" spc="0" normalizeH="0" baseline="0" noProof="0" dirty="0">
                <a:ln>
                  <a:noFill/>
                </a:ln>
                <a:solidFill>
                  <a:srgbClr val="ED18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Екологічна трансформація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ED18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500" b="1" i="0" u="none" strike="noStrike" kern="1200" cap="none" spc="0" normalizeH="0" baseline="0" noProof="0" dirty="0">
                <a:ln>
                  <a:noFill/>
                </a:ln>
                <a:solidFill>
                  <a:srgbClr val="ED18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економіки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ED18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9EF128-6F9C-4E31-82E1-F22DD0FBC3F7}"/>
              </a:ext>
            </a:extLst>
          </p:cNvPr>
          <p:cNvSpPr txBox="1"/>
          <p:nvPr/>
        </p:nvSpPr>
        <p:spPr>
          <a:xfrm>
            <a:off x="1211974" y="3909953"/>
            <a:ext cx="1428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принципах</a:t>
            </a:r>
            <a:endParaRPr 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C838E7-C473-4344-829E-A21922A9609A}"/>
              </a:ext>
            </a:extLst>
          </p:cNvPr>
          <p:cNvSpPr txBox="1"/>
          <p:nvPr/>
        </p:nvSpPr>
        <p:spPr>
          <a:xfrm>
            <a:off x="5355272" y="2714882"/>
            <a:ext cx="239670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системні зміни в</a:t>
            </a:r>
            <a:endParaRPr lang="en-US" sz="19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8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9CAEF9-F85C-429F-BCA6-87D95106A2E3}"/>
              </a:ext>
            </a:extLst>
          </p:cNvPr>
          <p:cNvSpPr txBox="1"/>
          <p:nvPr/>
        </p:nvSpPr>
        <p:spPr>
          <a:xfrm>
            <a:off x="3140526" y="5103165"/>
            <a:ext cx="67818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що полягають у впровадженні екологічних цілей та врахуванні екологічних наслідків у всіх економічних процесах</a:t>
            </a:r>
            <a:endParaRPr lang="en-US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B5C5C6-BE7A-4241-8821-BE859E62322E}"/>
              </a:ext>
            </a:extLst>
          </p:cNvPr>
          <p:cNvSpPr txBox="1"/>
          <p:nvPr/>
        </p:nvSpPr>
        <p:spPr>
          <a:xfrm>
            <a:off x="9721617" y="3909953"/>
            <a:ext cx="16397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інструментах</a:t>
            </a:r>
            <a:endParaRPr lang="en-US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0475F2-4D31-4DAE-9E9F-AE808BF0028A}"/>
              </a:ext>
            </a:extLst>
          </p:cNvPr>
          <p:cNvSpPr txBox="1"/>
          <p:nvPr/>
        </p:nvSpPr>
        <p:spPr>
          <a:xfrm>
            <a:off x="7250488" y="3907296"/>
            <a:ext cx="1190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методах</a:t>
            </a:r>
            <a:endParaRPr lang="en-US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9FA998-E7B6-47E6-BD8F-259ECB06F0EC}"/>
              </a:ext>
            </a:extLst>
          </p:cNvPr>
          <p:cNvSpPr txBox="1"/>
          <p:nvPr/>
        </p:nvSpPr>
        <p:spPr>
          <a:xfrm>
            <a:off x="4228931" y="3907843"/>
            <a:ext cx="1190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підходах</a:t>
            </a:r>
            <a:endParaRPr lang="en-US" b="1" dirty="0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0587B91-70B8-4380-8F22-F11FAD3449E5}"/>
              </a:ext>
            </a:extLst>
          </p:cNvPr>
          <p:cNvCxnSpPr>
            <a:cxnSpLocks/>
            <a:stCxn id="19" idx="2"/>
            <a:endCxn id="15" idx="0"/>
          </p:cNvCxnSpPr>
          <p:nvPr/>
        </p:nvCxnSpPr>
        <p:spPr>
          <a:xfrm flipH="1">
            <a:off x="1926436" y="3222713"/>
            <a:ext cx="4627188" cy="6872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D24325BA-0C6F-4219-9070-5C365FA611E5}"/>
              </a:ext>
            </a:extLst>
          </p:cNvPr>
          <p:cNvCxnSpPr/>
          <p:nvPr/>
        </p:nvCxnSpPr>
        <p:spPr>
          <a:xfrm>
            <a:off x="1110343" y="-163286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6A7BD74F-F5B5-4318-80F2-D4613E48D475}"/>
              </a:ext>
            </a:extLst>
          </p:cNvPr>
          <p:cNvCxnSpPr>
            <a:cxnSpLocks/>
            <a:stCxn id="19" idx="2"/>
            <a:endCxn id="19" idx="2"/>
          </p:cNvCxnSpPr>
          <p:nvPr/>
        </p:nvCxnSpPr>
        <p:spPr>
          <a:xfrm>
            <a:off x="6553624" y="322271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36A75C09-5069-40EC-A3D0-4C619898E960}"/>
              </a:ext>
            </a:extLst>
          </p:cNvPr>
          <p:cNvCxnSpPr>
            <a:cxnSpLocks/>
            <a:stCxn id="19" idx="2"/>
            <a:endCxn id="23" idx="0"/>
          </p:cNvCxnSpPr>
          <p:nvPr/>
        </p:nvCxnSpPr>
        <p:spPr>
          <a:xfrm flipH="1">
            <a:off x="4824286" y="3222713"/>
            <a:ext cx="1729338" cy="6851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0FFEA69A-63C3-41C6-A34F-0D520BCCA8D1}"/>
              </a:ext>
            </a:extLst>
          </p:cNvPr>
          <p:cNvCxnSpPr>
            <a:cxnSpLocks/>
            <a:stCxn id="19" idx="2"/>
            <a:endCxn id="22" idx="0"/>
          </p:cNvCxnSpPr>
          <p:nvPr/>
        </p:nvCxnSpPr>
        <p:spPr>
          <a:xfrm>
            <a:off x="6553624" y="3222713"/>
            <a:ext cx="1292219" cy="6845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3D003F1C-1299-4323-94AE-CA113C55DF8C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>
            <a:off x="6553624" y="3222713"/>
            <a:ext cx="3987867" cy="6872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авая фигурная скобка 67">
            <a:extLst>
              <a:ext uri="{FF2B5EF4-FFF2-40B4-BE49-F238E27FC236}">
                <a16:creationId xmlns:a16="http://schemas.microsoft.com/office/drawing/2014/main" id="{D79D9083-9D56-4D71-B982-75DC17464542}"/>
              </a:ext>
            </a:extLst>
          </p:cNvPr>
          <p:cNvSpPr/>
          <p:nvPr/>
        </p:nvSpPr>
        <p:spPr>
          <a:xfrm rot="5400000">
            <a:off x="6023301" y="367111"/>
            <a:ext cx="519023" cy="861505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124A50D3-F334-400F-BC0C-BF7D0CA575CB}"/>
              </a:ext>
            </a:extLst>
          </p:cNvPr>
          <p:cNvSpPr/>
          <p:nvPr/>
        </p:nvSpPr>
        <p:spPr>
          <a:xfrm>
            <a:off x="6282813" y="2153265"/>
            <a:ext cx="462116" cy="517329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68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4BBE7A-52A9-8B41-A0AB-D3A21669588B}"/>
              </a:ext>
            </a:extLst>
          </p:cNvPr>
          <p:cNvCxnSpPr/>
          <p:nvPr/>
        </p:nvCxnSpPr>
        <p:spPr>
          <a:xfrm>
            <a:off x="495300" y="872359"/>
            <a:ext cx="2667000" cy="0"/>
          </a:xfrm>
          <a:prstGeom prst="line">
            <a:avLst/>
          </a:prstGeom>
          <a:ln w="7620">
            <a:solidFill>
              <a:srgbClr val="ED1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2C483F-1D4C-4B47-9079-4E64F7BBDEC2}"/>
              </a:ext>
            </a:extLst>
          </p:cNvPr>
          <p:cNvCxnSpPr>
            <a:cxnSpLocks/>
          </p:cNvCxnSpPr>
          <p:nvPr/>
        </p:nvCxnSpPr>
        <p:spPr>
          <a:xfrm>
            <a:off x="3355350" y="872359"/>
            <a:ext cx="8341350" cy="0"/>
          </a:xfrm>
          <a:prstGeom prst="line">
            <a:avLst/>
          </a:prstGeom>
          <a:ln w="7620">
            <a:solidFill>
              <a:srgbClr val="ED1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E63CAF1-6A49-8E45-8587-FE8056842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56" y="462244"/>
            <a:ext cx="1422837" cy="2836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80FD24E-F4E7-064A-BAD1-2BDE497A7FCF}"/>
              </a:ext>
            </a:extLst>
          </p:cNvPr>
          <p:cNvSpPr txBox="1"/>
          <p:nvPr/>
        </p:nvSpPr>
        <p:spPr>
          <a:xfrm>
            <a:off x="3258945" y="566907"/>
            <a:ext cx="40780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0" i="0" u="none" strike="noStrike" kern="1200" cap="none" spc="0" normalizeH="0" baseline="0" noProof="0" dirty="0">
                <a:ln>
                  <a:noFill/>
                </a:ln>
                <a:solidFill>
                  <a:srgbClr val="35364E"/>
                </a:solidFill>
                <a:effectLst/>
                <a:uLnTx/>
                <a:uFillTx/>
                <a:latin typeface="Cera PRO Medium" pitchFamily="2" charset="0"/>
                <a:ea typeface="+mn-ea"/>
                <a:cs typeface="+mn-cs"/>
              </a:rPr>
              <a:t>Смарагдова мережа як засіб екологічної трансформації економіки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5364E"/>
              </a:solidFill>
              <a:effectLst/>
              <a:uLnTx/>
              <a:uFillTx/>
              <a:latin typeface="Cera PRO Medium" pitchFamily="2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87F859-D410-A74F-8049-FF1E1E6BE19F}"/>
              </a:ext>
            </a:extLst>
          </p:cNvPr>
          <p:cNvSpPr txBox="1"/>
          <p:nvPr/>
        </p:nvSpPr>
        <p:spPr>
          <a:xfrm>
            <a:off x="10782371" y="566907"/>
            <a:ext cx="10164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ED1847"/>
                </a:solidFill>
                <a:effectLst/>
                <a:uLnTx/>
                <a:uFillTx/>
                <a:latin typeface="Cera PRO Medium" pitchFamily="2" charset="0"/>
                <a:ea typeface="+mn-ea"/>
                <a:cs typeface="+mn-cs"/>
              </a:rPr>
              <a:t>sk.ua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ED1847"/>
              </a:solidFill>
              <a:effectLst/>
              <a:uLnTx/>
              <a:uFillTx/>
              <a:latin typeface="Cera PRO Medium" pitchFamily="2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0483F3-2321-44B0-8291-A0A0A8735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00" y="1165008"/>
            <a:ext cx="9499600" cy="523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74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4BBE7A-52A9-8B41-A0AB-D3A21669588B}"/>
              </a:ext>
            </a:extLst>
          </p:cNvPr>
          <p:cNvCxnSpPr/>
          <p:nvPr/>
        </p:nvCxnSpPr>
        <p:spPr>
          <a:xfrm>
            <a:off x="495300" y="872359"/>
            <a:ext cx="2667000" cy="0"/>
          </a:xfrm>
          <a:prstGeom prst="line">
            <a:avLst/>
          </a:prstGeom>
          <a:ln w="7620">
            <a:solidFill>
              <a:srgbClr val="ED1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2C483F-1D4C-4B47-9079-4E64F7BBDEC2}"/>
              </a:ext>
            </a:extLst>
          </p:cNvPr>
          <p:cNvCxnSpPr>
            <a:cxnSpLocks/>
          </p:cNvCxnSpPr>
          <p:nvPr/>
        </p:nvCxnSpPr>
        <p:spPr>
          <a:xfrm>
            <a:off x="3355350" y="872359"/>
            <a:ext cx="8341350" cy="0"/>
          </a:xfrm>
          <a:prstGeom prst="line">
            <a:avLst/>
          </a:prstGeom>
          <a:ln w="7620">
            <a:solidFill>
              <a:srgbClr val="ED1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E63CAF1-6A49-8E45-8587-FE8056842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56" y="462244"/>
            <a:ext cx="1422837" cy="2836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80FD24E-F4E7-064A-BAD1-2BDE497A7FCF}"/>
              </a:ext>
            </a:extLst>
          </p:cNvPr>
          <p:cNvSpPr txBox="1"/>
          <p:nvPr/>
        </p:nvSpPr>
        <p:spPr>
          <a:xfrm>
            <a:off x="3258945" y="566907"/>
            <a:ext cx="40780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0" i="0" u="none" strike="noStrike" kern="1200" cap="none" spc="0" normalizeH="0" baseline="0" noProof="0" dirty="0">
                <a:ln>
                  <a:noFill/>
                </a:ln>
                <a:solidFill>
                  <a:srgbClr val="35364E"/>
                </a:solidFill>
                <a:effectLst/>
                <a:uLnTx/>
                <a:uFillTx/>
                <a:latin typeface="Cera PRO Medium" pitchFamily="2" charset="0"/>
                <a:ea typeface="+mn-ea"/>
                <a:cs typeface="+mn-cs"/>
              </a:rPr>
              <a:t>Смарагдова мережа як засіб екологічної трансформації економіки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5364E"/>
              </a:solidFill>
              <a:effectLst/>
              <a:uLnTx/>
              <a:uFillTx/>
              <a:latin typeface="Cera PRO Medium" pitchFamily="2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87F859-D410-A74F-8049-FF1E1E6BE19F}"/>
              </a:ext>
            </a:extLst>
          </p:cNvPr>
          <p:cNvSpPr txBox="1"/>
          <p:nvPr/>
        </p:nvSpPr>
        <p:spPr>
          <a:xfrm>
            <a:off x="10782371" y="566907"/>
            <a:ext cx="10164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ED1847"/>
                </a:solidFill>
                <a:effectLst/>
                <a:uLnTx/>
                <a:uFillTx/>
                <a:latin typeface="Cera PRO Medium" pitchFamily="2" charset="0"/>
                <a:ea typeface="+mn-ea"/>
                <a:cs typeface="+mn-cs"/>
              </a:rPr>
              <a:t>sk.ua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ED1847"/>
              </a:solidFill>
              <a:effectLst/>
              <a:uLnTx/>
              <a:uFillTx/>
              <a:latin typeface="Cera PRO Medium" pitchFamily="2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6463C4-4861-43A4-95C1-C2EDBFA9A2FA}"/>
              </a:ext>
            </a:extLst>
          </p:cNvPr>
          <p:cNvSpPr txBox="1"/>
          <p:nvPr/>
        </p:nvSpPr>
        <p:spPr>
          <a:xfrm>
            <a:off x="1963922" y="984332"/>
            <a:ext cx="93027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000" b="1" dirty="0">
                <a:solidFill>
                  <a:srgbClr val="ED18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Бернська конвенція про охорону дикої флори та фауни і природних середовищ існування в Європі 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222B9074-7DB4-4B9C-8BE7-FB785ED5A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7734522"/>
              </p:ext>
            </p:extLst>
          </p:nvPr>
        </p:nvGraphicFramePr>
        <p:xfrm>
          <a:off x="584791" y="2132388"/>
          <a:ext cx="11111909" cy="4144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4953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4BBE7A-52A9-8B41-A0AB-D3A21669588B}"/>
              </a:ext>
            </a:extLst>
          </p:cNvPr>
          <p:cNvCxnSpPr/>
          <p:nvPr/>
        </p:nvCxnSpPr>
        <p:spPr>
          <a:xfrm>
            <a:off x="495300" y="872359"/>
            <a:ext cx="2667000" cy="0"/>
          </a:xfrm>
          <a:prstGeom prst="line">
            <a:avLst/>
          </a:prstGeom>
          <a:ln w="7620">
            <a:solidFill>
              <a:srgbClr val="ED1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2C483F-1D4C-4B47-9079-4E64F7BBDEC2}"/>
              </a:ext>
            </a:extLst>
          </p:cNvPr>
          <p:cNvCxnSpPr>
            <a:cxnSpLocks/>
          </p:cNvCxnSpPr>
          <p:nvPr/>
        </p:nvCxnSpPr>
        <p:spPr>
          <a:xfrm>
            <a:off x="3355350" y="872359"/>
            <a:ext cx="8341350" cy="0"/>
          </a:xfrm>
          <a:prstGeom prst="line">
            <a:avLst/>
          </a:prstGeom>
          <a:ln w="7620">
            <a:solidFill>
              <a:srgbClr val="ED1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E63CAF1-6A49-8E45-8587-FE8056842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56" y="462244"/>
            <a:ext cx="1422837" cy="2836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80FD24E-F4E7-064A-BAD1-2BDE497A7FCF}"/>
              </a:ext>
            </a:extLst>
          </p:cNvPr>
          <p:cNvSpPr txBox="1"/>
          <p:nvPr/>
        </p:nvSpPr>
        <p:spPr>
          <a:xfrm>
            <a:off x="3258945" y="566907"/>
            <a:ext cx="40780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0" i="0" u="none" strike="noStrike" kern="1200" cap="none" spc="0" normalizeH="0" baseline="0" noProof="0" dirty="0">
                <a:ln>
                  <a:noFill/>
                </a:ln>
                <a:solidFill>
                  <a:srgbClr val="35364E"/>
                </a:solidFill>
                <a:effectLst/>
                <a:uLnTx/>
                <a:uFillTx/>
                <a:latin typeface="Cera PRO Medium" pitchFamily="2" charset="0"/>
                <a:ea typeface="+mn-ea"/>
                <a:cs typeface="+mn-cs"/>
              </a:rPr>
              <a:t>Смарагдова мережа як засіб екологічної трансформації економіки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5364E"/>
              </a:solidFill>
              <a:effectLst/>
              <a:uLnTx/>
              <a:uFillTx/>
              <a:latin typeface="Cera PRO Medium" pitchFamily="2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87F859-D410-A74F-8049-FF1E1E6BE19F}"/>
              </a:ext>
            </a:extLst>
          </p:cNvPr>
          <p:cNvSpPr txBox="1"/>
          <p:nvPr/>
        </p:nvSpPr>
        <p:spPr>
          <a:xfrm>
            <a:off x="10782371" y="566907"/>
            <a:ext cx="10164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ED1847"/>
                </a:solidFill>
                <a:effectLst/>
                <a:uLnTx/>
                <a:uFillTx/>
                <a:latin typeface="Cera PRO Medium" pitchFamily="2" charset="0"/>
                <a:ea typeface="+mn-ea"/>
                <a:cs typeface="+mn-cs"/>
              </a:rPr>
              <a:t>sk.ua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ED1847"/>
              </a:solidFill>
              <a:effectLst/>
              <a:uLnTx/>
              <a:uFillTx/>
              <a:latin typeface="Cera PRO Medium" pitchFamily="2" charset="0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8AE48D-0D50-4A67-8B85-E560F5E82D81}"/>
              </a:ext>
            </a:extLst>
          </p:cNvPr>
          <p:cNvSpPr/>
          <p:nvPr/>
        </p:nvSpPr>
        <p:spPr>
          <a:xfrm>
            <a:off x="4796136" y="691598"/>
            <a:ext cx="2599727" cy="138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50937B31-76D7-480E-9F49-71B17A4220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0444062"/>
              </p:ext>
            </p:extLst>
          </p:nvPr>
        </p:nvGraphicFramePr>
        <p:xfrm>
          <a:off x="1630325" y="1053121"/>
          <a:ext cx="8931347" cy="5418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350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4BBE7A-52A9-8B41-A0AB-D3A21669588B}"/>
              </a:ext>
            </a:extLst>
          </p:cNvPr>
          <p:cNvCxnSpPr/>
          <p:nvPr/>
        </p:nvCxnSpPr>
        <p:spPr>
          <a:xfrm>
            <a:off x="495300" y="872359"/>
            <a:ext cx="2667000" cy="0"/>
          </a:xfrm>
          <a:prstGeom prst="line">
            <a:avLst/>
          </a:prstGeom>
          <a:ln w="7620">
            <a:solidFill>
              <a:srgbClr val="ED1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2C483F-1D4C-4B47-9079-4E64F7BBDEC2}"/>
              </a:ext>
            </a:extLst>
          </p:cNvPr>
          <p:cNvCxnSpPr>
            <a:cxnSpLocks/>
          </p:cNvCxnSpPr>
          <p:nvPr/>
        </p:nvCxnSpPr>
        <p:spPr>
          <a:xfrm>
            <a:off x="3355350" y="872359"/>
            <a:ext cx="8341350" cy="0"/>
          </a:xfrm>
          <a:prstGeom prst="line">
            <a:avLst/>
          </a:prstGeom>
          <a:ln w="7620">
            <a:solidFill>
              <a:srgbClr val="ED1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E63CAF1-6A49-8E45-8587-FE8056842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56" y="462244"/>
            <a:ext cx="1422837" cy="2836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80FD24E-F4E7-064A-BAD1-2BDE497A7FCF}"/>
              </a:ext>
            </a:extLst>
          </p:cNvPr>
          <p:cNvSpPr txBox="1"/>
          <p:nvPr/>
        </p:nvSpPr>
        <p:spPr>
          <a:xfrm>
            <a:off x="3258945" y="566907"/>
            <a:ext cx="40780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0" i="0" u="none" strike="noStrike" kern="1200" cap="none" spc="0" normalizeH="0" baseline="0" noProof="0" dirty="0">
                <a:ln>
                  <a:noFill/>
                </a:ln>
                <a:solidFill>
                  <a:srgbClr val="35364E"/>
                </a:solidFill>
                <a:effectLst/>
                <a:uLnTx/>
                <a:uFillTx/>
                <a:latin typeface="Cera PRO Medium" pitchFamily="2" charset="0"/>
                <a:ea typeface="+mn-ea"/>
                <a:cs typeface="+mn-cs"/>
              </a:rPr>
              <a:t>Смарагдова мережа як засіб екологічної трансформації економіки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5364E"/>
              </a:solidFill>
              <a:effectLst/>
              <a:uLnTx/>
              <a:uFillTx/>
              <a:latin typeface="Cera PRO Medium" pitchFamily="2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87F859-D410-A74F-8049-FF1E1E6BE19F}"/>
              </a:ext>
            </a:extLst>
          </p:cNvPr>
          <p:cNvSpPr txBox="1"/>
          <p:nvPr/>
        </p:nvSpPr>
        <p:spPr>
          <a:xfrm>
            <a:off x="10782371" y="566907"/>
            <a:ext cx="10164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ED1847"/>
                </a:solidFill>
                <a:effectLst/>
                <a:uLnTx/>
                <a:uFillTx/>
                <a:latin typeface="Cera PRO Medium" pitchFamily="2" charset="0"/>
                <a:ea typeface="+mn-ea"/>
                <a:cs typeface="+mn-cs"/>
              </a:rPr>
              <a:t>sk.ua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ED1847"/>
              </a:solidFill>
              <a:effectLst/>
              <a:uLnTx/>
              <a:uFillTx/>
              <a:latin typeface="Cera PRO Medium" pitchFamily="2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3B28CF-5392-40BF-A5E0-EAF40DBED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3" y="1523338"/>
            <a:ext cx="3944541" cy="809514"/>
          </a:xfrm>
          <a:prstGeom prst="rect">
            <a:avLst/>
          </a:prstGeom>
          <a:solidFill>
            <a:srgbClr val="E6E7E8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CB83E1-65F2-46F7-98F4-574A768FD1A7}"/>
              </a:ext>
            </a:extLst>
          </p:cNvPr>
          <p:cNvSpPr txBox="1"/>
          <p:nvPr/>
        </p:nvSpPr>
        <p:spPr>
          <a:xfrm>
            <a:off x="4087936" y="2567438"/>
            <a:ext cx="404198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b="1" dirty="0" err="1">
                <a:solidFill>
                  <a:srgbClr val="00B050"/>
                </a:solidFill>
              </a:rPr>
              <a:t>Смарагдова</a:t>
            </a:r>
            <a:r>
              <a:rPr lang="ru-RU" sz="3000" b="1" dirty="0">
                <a:solidFill>
                  <a:srgbClr val="00B050"/>
                </a:solidFill>
              </a:rPr>
              <a:t> мережа </a:t>
            </a:r>
            <a:endParaRPr lang="en-US" sz="3000" b="1" dirty="0">
              <a:solidFill>
                <a:srgbClr val="00B050"/>
              </a:solidFill>
            </a:endParaRPr>
          </a:p>
        </p:txBody>
      </p:sp>
      <p:graphicFrame>
        <p:nvGraphicFramePr>
          <p:cNvPr id="20" name="TextBox 9">
            <a:extLst>
              <a:ext uri="{FF2B5EF4-FFF2-40B4-BE49-F238E27FC236}">
                <a16:creationId xmlns:a16="http://schemas.microsoft.com/office/drawing/2014/main" id="{C78B0B9A-611E-4AC8-8598-496651FC66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727712"/>
              </p:ext>
            </p:extLst>
          </p:nvPr>
        </p:nvGraphicFramePr>
        <p:xfrm>
          <a:off x="68826" y="2703878"/>
          <a:ext cx="12123174" cy="3972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9CE983A-BBCE-4AE8-9CF7-4D5DC00E97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73265" y="814019"/>
            <a:ext cx="2228153" cy="222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83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4BBE7A-52A9-8B41-A0AB-D3A21669588B}"/>
              </a:ext>
            </a:extLst>
          </p:cNvPr>
          <p:cNvCxnSpPr/>
          <p:nvPr/>
        </p:nvCxnSpPr>
        <p:spPr>
          <a:xfrm>
            <a:off x="495300" y="872359"/>
            <a:ext cx="2667000" cy="0"/>
          </a:xfrm>
          <a:prstGeom prst="line">
            <a:avLst/>
          </a:prstGeom>
          <a:ln w="7620">
            <a:solidFill>
              <a:srgbClr val="ED1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2C483F-1D4C-4B47-9079-4E64F7BBDEC2}"/>
              </a:ext>
            </a:extLst>
          </p:cNvPr>
          <p:cNvCxnSpPr>
            <a:cxnSpLocks/>
          </p:cNvCxnSpPr>
          <p:nvPr/>
        </p:nvCxnSpPr>
        <p:spPr>
          <a:xfrm>
            <a:off x="3355350" y="872359"/>
            <a:ext cx="8341350" cy="0"/>
          </a:xfrm>
          <a:prstGeom prst="line">
            <a:avLst/>
          </a:prstGeom>
          <a:ln w="7620">
            <a:solidFill>
              <a:srgbClr val="ED1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E63CAF1-6A49-8E45-8587-FE8056842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56" y="462244"/>
            <a:ext cx="1422837" cy="2836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80FD24E-F4E7-064A-BAD1-2BDE497A7FCF}"/>
              </a:ext>
            </a:extLst>
          </p:cNvPr>
          <p:cNvSpPr txBox="1"/>
          <p:nvPr/>
        </p:nvSpPr>
        <p:spPr>
          <a:xfrm>
            <a:off x="3258945" y="566907"/>
            <a:ext cx="40780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0" i="0" u="none" strike="noStrike" kern="1200" cap="none" spc="0" normalizeH="0" baseline="0" noProof="0" dirty="0">
                <a:ln>
                  <a:noFill/>
                </a:ln>
                <a:solidFill>
                  <a:srgbClr val="35364E"/>
                </a:solidFill>
                <a:effectLst/>
                <a:uLnTx/>
                <a:uFillTx/>
                <a:latin typeface="Cera PRO Medium" pitchFamily="2" charset="0"/>
                <a:ea typeface="+mn-ea"/>
                <a:cs typeface="+mn-cs"/>
              </a:rPr>
              <a:t>Смарагдова мережа як засіб екологічної трансформації економіки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5364E"/>
              </a:solidFill>
              <a:effectLst/>
              <a:uLnTx/>
              <a:uFillTx/>
              <a:latin typeface="Cera PRO Medium" pitchFamily="2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87F859-D410-A74F-8049-FF1E1E6BE19F}"/>
              </a:ext>
            </a:extLst>
          </p:cNvPr>
          <p:cNvSpPr txBox="1"/>
          <p:nvPr/>
        </p:nvSpPr>
        <p:spPr>
          <a:xfrm>
            <a:off x="10782371" y="566907"/>
            <a:ext cx="10164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ED1847"/>
                </a:solidFill>
                <a:effectLst/>
                <a:uLnTx/>
                <a:uFillTx/>
                <a:latin typeface="Cera PRO Medium" pitchFamily="2" charset="0"/>
                <a:ea typeface="+mn-ea"/>
                <a:cs typeface="+mn-cs"/>
              </a:rPr>
              <a:t>sk.ua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ED1847"/>
              </a:solidFill>
              <a:effectLst/>
              <a:uLnTx/>
              <a:uFillTx/>
              <a:latin typeface="Cera PRO Medium" pitchFamily="2" charset="0"/>
              <a:ea typeface="+mn-ea"/>
              <a:cs typeface="+mn-cs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6D886FE-8975-42F6-A8C7-1003F86CDE5A}"/>
              </a:ext>
            </a:extLst>
          </p:cNvPr>
          <p:cNvGrpSpPr/>
          <p:nvPr/>
        </p:nvGrpSpPr>
        <p:grpSpPr>
          <a:xfrm>
            <a:off x="3624943" y="2341504"/>
            <a:ext cx="8458200" cy="4357007"/>
            <a:chOff x="3546019" y="2222204"/>
            <a:chExt cx="8150681" cy="4476307"/>
          </a:xfrm>
        </p:grpSpPr>
        <p:sp>
          <p:nvSpPr>
            <p:cNvPr id="4" name="Часть круга 3">
              <a:extLst>
                <a:ext uri="{FF2B5EF4-FFF2-40B4-BE49-F238E27FC236}">
                  <a16:creationId xmlns:a16="http://schemas.microsoft.com/office/drawing/2014/main" id="{96F833C8-1BE7-45A1-835D-F97A2516BFD5}"/>
                </a:ext>
              </a:extLst>
            </p:cNvPr>
            <p:cNvSpPr/>
            <p:nvPr/>
          </p:nvSpPr>
          <p:spPr>
            <a:xfrm>
              <a:off x="3546019" y="2222204"/>
              <a:ext cx="4476307" cy="4476307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1AEA1C24-B1E5-4209-A3C0-70E7CC2348B3}"/>
                </a:ext>
              </a:extLst>
            </p:cNvPr>
            <p:cNvSpPr/>
            <p:nvPr/>
          </p:nvSpPr>
          <p:spPr>
            <a:xfrm>
              <a:off x="5784172" y="2222204"/>
              <a:ext cx="5912528" cy="4476307"/>
            </a:xfrm>
            <a:custGeom>
              <a:avLst/>
              <a:gdLst>
                <a:gd name="connsiteX0" fmla="*/ 0 w 5912528"/>
                <a:gd name="connsiteY0" fmla="*/ 0 h 4476307"/>
                <a:gd name="connsiteX1" fmla="*/ 5912528 w 5912528"/>
                <a:gd name="connsiteY1" fmla="*/ 0 h 4476307"/>
                <a:gd name="connsiteX2" fmla="*/ 5912528 w 5912528"/>
                <a:gd name="connsiteY2" fmla="*/ 4476307 h 4476307"/>
                <a:gd name="connsiteX3" fmla="*/ 0 w 5912528"/>
                <a:gd name="connsiteY3" fmla="*/ 4476307 h 4476307"/>
                <a:gd name="connsiteX4" fmla="*/ 0 w 5912528"/>
                <a:gd name="connsiteY4" fmla="*/ 0 h 447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2528" h="4476307">
                  <a:moveTo>
                    <a:pt x="0" y="0"/>
                  </a:moveTo>
                  <a:lnTo>
                    <a:pt x="5912528" y="0"/>
                  </a:lnTo>
                  <a:lnTo>
                    <a:pt x="5912528" y="4476307"/>
                  </a:lnTo>
                  <a:lnTo>
                    <a:pt x="0" y="4476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3970108" numCol="1" spcCol="1270" anchor="ctr" anchorCtr="0">
              <a:noAutofit/>
            </a:bodyPr>
            <a:lstStyle/>
            <a:p>
              <a:pPr marL="0" lvl="0" indent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 err="1"/>
                <a:t>здійснюють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істотний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внесок</a:t>
              </a:r>
              <a:r>
                <a:rPr lang="ru-RU" sz="1400" b="1" kern="1200" dirty="0"/>
                <a:t> у </a:t>
              </a:r>
              <a:r>
                <a:rPr lang="ru-RU" sz="1400" b="1" kern="1200" dirty="0" err="1"/>
                <a:t>виживання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видів</a:t>
              </a:r>
              <a:r>
                <a:rPr lang="ru-RU" sz="1400" b="1" kern="1200" dirty="0"/>
                <a:t>, </a:t>
              </a:r>
              <a:r>
                <a:rPr lang="ru-RU" sz="1400" b="1" kern="1200" dirty="0" err="1"/>
                <a:t>що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знаходяться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під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загрозою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зникнення</a:t>
              </a:r>
              <a:r>
                <a:rPr lang="ru-RU" sz="1400" b="1" kern="1200" dirty="0"/>
                <a:t>, </a:t>
              </a:r>
              <a:r>
                <a:rPr lang="ru-RU" sz="1400" b="1" kern="1200" dirty="0" err="1"/>
                <a:t>ендемічних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видів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або</a:t>
              </a:r>
              <a:r>
                <a:rPr lang="ru-RU" sz="1400" b="1" kern="1200" dirty="0"/>
                <a:t> будь-</a:t>
              </a:r>
              <a:r>
                <a:rPr lang="ru-RU" sz="1400" b="1" kern="1200" dirty="0" err="1"/>
                <a:t>яких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видів</a:t>
              </a:r>
              <a:r>
                <a:rPr lang="ru-RU" sz="1400" b="1" kern="1200" dirty="0"/>
                <a:t>, </a:t>
              </a:r>
              <a:r>
                <a:rPr lang="ru-RU" sz="1400" b="1" kern="1200" dirty="0" err="1"/>
                <a:t>перелічених</a:t>
              </a:r>
              <a:r>
                <a:rPr lang="ru-RU" sz="1400" b="1" kern="1200" dirty="0"/>
                <a:t> у </a:t>
              </a:r>
              <a:r>
                <a:rPr lang="ru-RU" sz="1400" b="1" kern="1200" dirty="0" err="1"/>
                <a:t>Додатках</a:t>
              </a:r>
              <a:r>
                <a:rPr lang="ru-RU" sz="1400" b="1" kern="1200" dirty="0"/>
                <a:t> </a:t>
              </a:r>
              <a:r>
                <a:rPr lang="en-US" sz="1400" b="1" kern="1200" dirty="0"/>
                <a:t>I </a:t>
              </a:r>
              <a:r>
                <a:rPr lang="ru-RU" sz="1400" b="1" kern="1200" dirty="0"/>
                <a:t>і </a:t>
              </a:r>
              <a:r>
                <a:rPr lang="en-US" sz="1400" b="1" kern="1200" dirty="0"/>
                <a:t>II </a:t>
              </a:r>
              <a:r>
                <a:rPr lang="ru-RU" sz="1400" b="1" kern="1200" dirty="0"/>
                <a:t>до </a:t>
              </a:r>
              <a:r>
                <a:rPr lang="ru-RU" sz="1400" b="1" kern="1200" dirty="0" err="1"/>
                <a:t>Бернської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конвенції</a:t>
              </a:r>
              <a:r>
                <a:rPr lang="ru-RU" sz="1400" b="1" kern="1200" dirty="0"/>
                <a:t>;</a:t>
              </a:r>
              <a:endParaRPr lang="en-US" sz="1400" b="1" kern="1200" dirty="0"/>
            </a:p>
          </p:txBody>
        </p:sp>
        <p:sp>
          <p:nvSpPr>
            <p:cNvPr id="6" name="Часть круга 5">
              <a:extLst>
                <a:ext uri="{FF2B5EF4-FFF2-40B4-BE49-F238E27FC236}">
                  <a16:creationId xmlns:a16="http://schemas.microsoft.com/office/drawing/2014/main" id="{CB60BCED-0E3F-444B-9D61-914141D8BCBA}"/>
                </a:ext>
              </a:extLst>
            </p:cNvPr>
            <p:cNvSpPr/>
            <p:nvPr/>
          </p:nvSpPr>
          <p:spPr>
            <a:xfrm>
              <a:off x="3937696" y="2781743"/>
              <a:ext cx="3692951" cy="3692951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C6F74676-B5CB-4E51-B641-A784773F7722}"/>
                </a:ext>
              </a:extLst>
            </p:cNvPr>
            <p:cNvSpPr/>
            <p:nvPr/>
          </p:nvSpPr>
          <p:spPr>
            <a:xfrm>
              <a:off x="5784172" y="2781743"/>
              <a:ext cx="5912528" cy="3692951"/>
            </a:xfrm>
            <a:custGeom>
              <a:avLst/>
              <a:gdLst>
                <a:gd name="connsiteX0" fmla="*/ 0 w 5912528"/>
                <a:gd name="connsiteY0" fmla="*/ 0 h 3692951"/>
                <a:gd name="connsiteX1" fmla="*/ 5912528 w 5912528"/>
                <a:gd name="connsiteY1" fmla="*/ 0 h 3692951"/>
                <a:gd name="connsiteX2" fmla="*/ 5912528 w 5912528"/>
                <a:gd name="connsiteY2" fmla="*/ 3692951 h 3692951"/>
                <a:gd name="connsiteX3" fmla="*/ 0 w 5912528"/>
                <a:gd name="connsiteY3" fmla="*/ 3692951 h 3692951"/>
                <a:gd name="connsiteX4" fmla="*/ 0 w 5912528"/>
                <a:gd name="connsiteY4" fmla="*/ 0 h 369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2528" h="3692951">
                  <a:moveTo>
                    <a:pt x="0" y="0"/>
                  </a:moveTo>
                  <a:lnTo>
                    <a:pt x="5912528" y="0"/>
                  </a:lnTo>
                  <a:lnTo>
                    <a:pt x="5912528" y="3692951"/>
                  </a:lnTo>
                  <a:lnTo>
                    <a:pt x="0" y="36929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3186752" numCol="1" spcCol="1270" anchor="ctr" anchorCtr="0">
              <a:noAutofit/>
            </a:bodyPr>
            <a:lstStyle/>
            <a:p>
              <a:pPr marL="0" lvl="0" indent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 err="1"/>
                <a:t>підтримують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значну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кількість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видів</a:t>
              </a:r>
              <a:r>
                <a:rPr lang="ru-RU" sz="1400" b="1" kern="1200" dirty="0"/>
                <a:t> у </a:t>
              </a:r>
              <a:r>
                <a:rPr lang="ru-RU" sz="1400" b="1" kern="1200" dirty="0" err="1"/>
                <a:t>зоні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високого</a:t>
              </a:r>
              <a:r>
                <a:rPr lang="ru-RU" sz="1400" b="1" kern="1200" dirty="0"/>
                <a:t> видового </a:t>
              </a:r>
              <a:r>
                <a:rPr lang="ru-RU" sz="1400" b="1" kern="1200" dirty="0" err="1"/>
                <a:t>різноманіття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або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підтримують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важливі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популяції</a:t>
              </a:r>
              <a:r>
                <a:rPr lang="ru-RU" sz="1400" b="1" kern="1200" dirty="0"/>
                <a:t> одного </a:t>
              </a:r>
              <a:r>
                <a:rPr lang="ru-RU" sz="1400" b="1" kern="1200" dirty="0" err="1"/>
                <a:t>або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декількох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видів</a:t>
              </a:r>
              <a:r>
                <a:rPr lang="ru-RU" sz="1400" b="1" kern="1200" dirty="0"/>
                <a:t>;</a:t>
              </a:r>
              <a:endParaRPr lang="en-US" sz="1400" b="1" kern="1200" dirty="0"/>
            </a:p>
          </p:txBody>
        </p:sp>
        <p:sp>
          <p:nvSpPr>
            <p:cNvPr id="8" name="Часть круга 7">
              <a:extLst>
                <a:ext uri="{FF2B5EF4-FFF2-40B4-BE49-F238E27FC236}">
                  <a16:creationId xmlns:a16="http://schemas.microsoft.com/office/drawing/2014/main" id="{26FB9F08-6A50-478D-9FA5-9DCAA2C4C40B}"/>
                </a:ext>
              </a:extLst>
            </p:cNvPr>
            <p:cNvSpPr/>
            <p:nvPr/>
          </p:nvSpPr>
          <p:spPr>
            <a:xfrm>
              <a:off x="4329374" y="3341283"/>
              <a:ext cx="2909596" cy="2909596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AF9CB293-5593-4544-8AAA-AD54B8832FD7}"/>
                </a:ext>
              </a:extLst>
            </p:cNvPr>
            <p:cNvSpPr/>
            <p:nvPr/>
          </p:nvSpPr>
          <p:spPr>
            <a:xfrm>
              <a:off x="5784172" y="3341283"/>
              <a:ext cx="5912528" cy="2909596"/>
            </a:xfrm>
            <a:custGeom>
              <a:avLst/>
              <a:gdLst>
                <a:gd name="connsiteX0" fmla="*/ 0 w 5912528"/>
                <a:gd name="connsiteY0" fmla="*/ 0 h 2909596"/>
                <a:gd name="connsiteX1" fmla="*/ 5912528 w 5912528"/>
                <a:gd name="connsiteY1" fmla="*/ 0 h 2909596"/>
                <a:gd name="connsiteX2" fmla="*/ 5912528 w 5912528"/>
                <a:gd name="connsiteY2" fmla="*/ 2909596 h 2909596"/>
                <a:gd name="connsiteX3" fmla="*/ 0 w 5912528"/>
                <a:gd name="connsiteY3" fmla="*/ 2909596 h 2909596"/>
                <a:gd name="connsiteX4" fmla="*/ 0 w 5912528"/>
                <a:gd name="connsiteY4" fmla="*/ 0 h 2909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2528" h="2909596">
                  <a:moveTo>
                    <a:pt x="0" y="0"/>
                  </a:moveTo>
                  <a:lnTo>
                    <a:pt x="5912528" y="0"/>
                  </a:lnTo>
                  <a:lnTo>
                    <a:pt x="5912528" y="2909596"/>
                  </a:lnTo>
                  <a:lnTo>
                    <a:pt x="0" y="29095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2403401" numCol="1" spcCol="1270" anchor="ctr" anchorCtr="0">
              <a:noAutofit/>
            </a:bodyPr>
            <a:lstStyle/>
            <a:p>
              <a:pPr marL="0" lvl="0" indent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 err="1"/>
                <a:t>містять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важливий</a:t>
              </a:r>
              <a:r>
                <a:rPr lang="ru-RU" sz="1400" b="1" kern="1200" dirty="0"/>
                <a:t> і/</a:t>
              </a:r>
              <a:r>
                <a:rPr lang="ru-RU" sz="1400" b="1" kern="1200" dirty="0" err="1"/>
                <a:t>або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репрезентативний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зразок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зникаючих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типів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середовищ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існування</a:t>
              </a:r>
              <a:r>
                <a:rPr lang="ru-RU" sz="1400" b="1" kern="1200" dirty="0"/>
                <a:t>;</a:t>
              </a:r>
              <a:endParaRPr lang="en-US" sz="1400" b="1" kern="1200" dirty="0"/>
            </a:p>
          </p:txBody>
        </p:sp>
        <p:sp>
          <p:nvSpPr>
            <p:cNvPr id="15" name="Часть круга 14">
              <a:extLst>
                <a:ext uri="{FF2B5EF4-FFF2-40B4-BE49-F238E27FC236}">
                  <a16:creationId xmlns:a16="http://schemas.microsoft.com/office/drawing/2014/main" id="{93F2E83E-588C-499D-BD32-AFBD11E18A43}"/>
                </a:ext>
              </a:extLst>
            </p:cNvPr>
            <p:cNvSpPr/>
            <p:nvPr/>
          </p:nvSpPr>
          <p:spPr>
            <a:xfrm>
              <a:off x="4721049" y="3900819"/>
              <a:ext cx="2126245" cy="2126245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89052119-AF85-460D-AA87-B85F23114574}"/>
                </a:ext>
              </a:extLst>
            </p:cNvPr>
            <p:cNvSpPr/>
            <p:nvPr/>
          </p:nvSpPr>
          <p:spPr>
            <a:xfrm>
              <a:off x="5784172" y="3900819"/>
              <a:ext cx="5912528" cy="2126245"/>
            </a:xfrm>
            <a:custGeom>
              <a:avLst/>
              <a:gdLst>
                <a:gd name="connsiteX0" fmla="*/ 0 w 5912528"/>
                <a:gd name="connsiteY0" fmla="*/ 0 h 2126245"/>
                <a:gd name="connsiteX1" fmla="*/ 5912528 w 5912528"/>
                <a:gd name="connsiteY1" fmla="*/ 0 h 2126245"/>
                <a:gd name="connsiteX2" fmla="*/ 5912528 w 5912528"/>
                <a:gd name="connsiteY2" fmla="*/ 2126245 h 2126245"/>
                <a:gd name="connsiteX3" fmla="*/ 0 w 5912528"/>
                <a:gd name="connsiteY3" fmla="*/ 2126245 h 2126245"/>
                <a:gd name="connsiteX4" fmla="*/ 0 w 5912528"/>
                <a:gd name="connsiteY4" fmla="*/ 0 h 212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2528" h="2126245">
                  <a:moveTo>
                    <a:pt x="0" y="0"/>
                  </a:moveTo>
                  <a:lnTo>
                    <a:pt x="5912528" y="0"/>
                  </a:lnTo>
                  <a:lnTo>
                    <a:pt x="5912528" y="2126245"/>
                  </a:lnTo>
                  <a:lnTo>
                    <a:pt x="0" y="2126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1620046" numCol="1" spcCol="1270" anchor="ctr" anchorCtr="0">
              <a:noAutofit/>
            </a:bodyPr>
            <a:lstStyle/>
            <a:p>
              <a:pPr marL="0" lvl="0" indent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 err="1"/>
                <a:t>містять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важливий</a:t>
              </a:r>
              <a:r>
                <a:rPr lang="ru-RU" sz="1400" b="1" kern="1200" dirty="0"/>
                <a:t> приклад </a:t>
              </a:r>
              <a:r>
                <a:rPr lang="ru-RU" sz="1400" b="1" kern="1200" dirty="0" err="1"/>
                <a:t>певного</a:t>
              </a:r>
              <a:r>
                <a:rPr lang="ru-RU" sz="1400" b="1" kern="1200" dirty="0"/>
                <a:t> типу </a:t>
              </a:r>
              <a:r>
                <a:rPr lang="ru-RU" sz="1400" b="1" kern="1200" dirty="0" err="1"/>
                <a:t>середовища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існування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або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різноманіття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різних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типів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середовищ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існування</a:t>
              </a:r>
              <a:r>
                <a:rPr lang="ru-RU" sz="1400" b="1" kern="1200" dirty="0"/>
                <a:t>;</a:t>
              </a:r>
              <a:endParaRPr lang="en-US" sz="1400" b="1" kern="1200" dirty="0"/>
            </a:p>
          </p:txBody>
        </p:sp>
        <p:sp>
          <p:nvSpPr>
            <p:cNvPr id="20" name="Часть круга 19">
              <a:extLst>
                <a:ext uri="{FF2B5EF4-FFF2-40B4-BE49-F238E27FC236}">
                  <a16:creationId xmlns:a16="http://schemas.microsoft.com/office/drawing/2014/main" id="{55F910C7-07A1-4C99-BD7D-C9AA54AADFCA}"/>
                </a:ext>
              </a:extLst>
            </p:cNvPr>
            <p:cNvSpPr/>
            <p:nvPr/>
          </p:nvSpPr>
          <p:spPr>
            <a:xfrm>
              <a:off x="5112727" y="4460358"/>
              <a:ext cx="1342890" cy="134289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B4C27B5C-0F22-4CE7-AC24-E2B87A5C4C0D}"/>
                </a:ext>
              </a:extLst>
            </p:cNvPr>
            <p:cNvSpPr/>
            <p:nvPr/>
          </p:nvSpPr>
          <p:spPr>
            <a:xfrm>
              <a:off x="5784172" y="4460358"/>
              <a:ext cx="5912528" cy="1342890"/>
            </a:xfrm>
            <a:custGeom>
              <a:avLst/>
              <a:gdLst>
                <a:gd name="connsiteX0" fmla="*/ 0 w 5912528"/>
                <a:gd name="connsiteY0" fmla="*/ 0 h 1342890"/>
                <a:gd name="connsiteX1" fmla="*/ 5912528 w 5912528"/>
                <a:gd name="connsiteY1" fmla="*/ 0 h 1342890"/>
                <a:gd name="connsiteX2" fmla="*/ 5912528 w 5912528"/>
                <a:gd name="connsiteY2" fmla="*/ 1342890 h 1342890"/>
                <a:gd name="connsiteX3" fmla="*/ 0 w 5912528"/>
                <a:gd name="connsiteY3" fmla="*/ 1342890 h 1342890"/>
                <a:gd name="connsiteX4" fmla="*/ 0 w 5912528"/>
                <a:gd name="connsiteY4" fmla="*/ 0 h 134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2528" h="1342890">
                  <a:moveTo>
                    <a:pt x="0" y="0"/>
                  </a:moveTo>
                  <a:lnTo>
                    <a:pt x="5912528" y="0"/>
                  </a:lnTo>
                  <a:lnTo>
                    <a:pt x="5912528" y="1342890"/>
                  </a:lnTo>
                  <a:lnTo>
                    <a:pt x="0" y="134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836691" numCol="1" spcCol="1270" anchor="ctr" anchorCtr="0">
              <a:noAutofit/>
            </a:bodyPr>
            <a:lstStyle/>
            <a:p>
              <a:pPr marL="0" lvl="0" indent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/>
                <a:t>є </a:t>
              </a:r>
              <a:r>
                <a:rPr lang="ru-RU" sz="1400" b="1" kern="1200" dirty="0" err="1"/>
                <a:t>важливими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територіями</a:t>
              </a:r>
              <a:r>
                <a:rPr lang="ru-RU" sz="1400" b="1" kern="1200" dirty="0"/>
                <a:t> для одного </a:t>
              </a:r>
              <a:r>
                <a:rPr lang="ru-RU" sz="1400" b="1" kern="1200" dirty="0" err="1"/>
                <a:t>або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декількох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мігруючих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видів</a:t>
              </a:r>
              <a:r>
                <a:rPr lang="ru-RU" sz="1400" b="1" kern="1200" dirty="0"/>
                <a:t>;</a:t>
              </a:r>
              <a:endParaRPr lang="en-US" sz="1400" b="1" kern="1200" dirty="0"/>
            </a:p>
          </p:txBody>
        </p:sp>
        <p:sp>
          <p:nvSpPr>
            <p:cNvPr id="22" name="Часть круга 21">
              <a:extLst>
                <a:ext uri="{FF2B5EF4-FFF2-40B4-BE49-F238E27FC236}">
                  <a16:creationId xmlns:a16="http://schemas.microsoft.com/office/drawing/2014/main" id="{57F58A34-8265-4DF2-AEE4-092B20FC7425}"/>
                </a:ext>
              </a:extLst>
            </p:cNvPr>
            <p:cNvSpPr/>
            <p:nvPr/>
          </p:nvSpPr>
          <p:spPr>
            <a:xfrm>
              <a:off x="5504404" y="5019898"/>
              <a:ext cx="559535" cy="559535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2AD5F42B-12B9-4BB8-8796-35DD3924FD0E}"/>
                </a:ext>
              </a:extLst>
            </p:cNvPr>
            <p:cNvSpPr/>
            <p:nvPr/>
          </p:nvSpPr>
          <p:spPr>
            <a:xfrm>
              <a:off x="5784172" y="5019898"/>
              <a:ext cx="5912528" cy="559535"/>
            </a:xfrm>
            <a:custGeom>
              <a:avLst/>
              <a:gdLst>
                <a:gd name="connsiteX0" fmla="*/ 0 w 5912528"/>
                <a:gd name="connsiteY0" fmla="*/ 0 h 559535"/>
                <a:gd name="connsiteX1" fmla="*/ 5912528 w 5912528"/>
                <a:gd name="connsiteY1" fmla="*/ 0 h 559535"/>
                <a:gd name="connsiteX2" fmla="*/ 5912528 w 5912528"/>
                <a:gd name="connsiteY2" fmla="*/ 559535 h 559535"/>
                <a:gd name="connsiteX3" fmla="*/ 0 w 5912528"/>
                <a:gd name="connsiteY3" fmla="*/ 559535 h 559535"/>
                <a:gd name="connsiteX4" fmla="*/ 0 w 5912528"/>
                <a:gd name="connsiteY4" fmla="*/ 0 h 55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2528" h="559535">
                  <a:moveTo>
                    <a:pt x="0" y="0"/>
                  </a:moveTo>
                  <a:lnTo>
                    <a:pt x="5912528" y="0"/>
                  </a:lnTo>
                  <a:lnTo>
                    <a:pt x="5912528" y="559535"/>
                  </a:lnTo>
                  <a:lnTo>
                    <a:pt x="0" y="559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 err="1"/>
                <a:t>іншим</a:t>
              </a:r>
              <a:r>
                <a:rPr lang="ru-RU" sz="1400" b="1" kern="1200" dirty="0"/>
                <a:t> чином </a:t>
              </a:r>
              <a:r>
                <a:rPr lang="ru-RU" sz="1400" b="1" kern="1200" dirty="0" err="1"/>
                <a:t>здійснюють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істотний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внесок</a:t>
              </a:r>
              <a:r>
                <a:rPr lang="ru-RU" sz="1400" b="1" kern="1200" dirty="0"/>
                <a:t> у </a:t>
              </a:r>
              <a:r>
                <a:rPr lang="ru-RU" sz="1400" b="1" kern="1200" dirty="0" err="1"/>
                <a:t>досягнення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цілей</a:t>
              </a:r>
              <a:r>
                <a:rPr lang="ru-RU" sz="1400" b="1" kern="1200" dirty="0"/>
                <a:t> </a:t>
              </a:r>
              <a:r>
                <a:rPr lang="ru-RU" sz="1400" b="1" kern="1200" dirty="0" err="1"/>
                <a:t>конвенції</a:t>
              </a:r>
              <a:r>
                <a:rPr lang="ru-RU" sz="1200" b="1" kern="1200" dirty="0"/>
                <a:t>.</a:t>
              </a:r>
              <a:endParaRPr lang="en-US" sz="1200" b="1" kern="12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C07A1A6-AA46-4517-A9D0-B6DE64CA98C7}"/>
              </a:ext>
            </a:extLst>
          </p:cNvPr>
          <p:cNvSpPr txBox="1"/>
          <p:nvPr/>
        </p:nvSpPr>
        <p:spPr>
          <a:xfrm>
            <a:off x="1741714" y="980999"/>
            <a:ext cx="101282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ED1847"/>
                </a:solidFill>
              </a:rPr>
              <a:t>В </a:t>
            </a:r>
            <a:r>
              <a:rPr lang="ru-RU" b="1" dirty="0" err="1">
                <a:solidFill>
                  <a:srgbClr val="ED1847"/>
                </a:solidFill>
              </a:rPr>
              <a:t>тексті</a:t>
            </a:r>
            <a:r>
              <a:rPr lang="ru-RU" b="1" dirty="0">
                <a:solidFill>
                  <a:srgbClr val="ED1847"/>
                </a:solidFill>
              </a:rPr>
              <a:t> </a:t>
            </a:r>
            <a:r>
              <a:rPr lang="ru-RU" b="1" dirty="0" err="1">
                <a:solidFill>
                  <a:srgbClr val="ED1847"/>
                </a:solidFill>
              </a:rPr>
              <a:t>Бернської</a:t>
            </a:r>
            <a:r>
              <a:rPr lang="ru-RU" b="1" dirty="0">
                <a:solidFill>
                  <a:srgbClr val="ED1847"/>
                </a:solidFill>
              </a:rPr>
              <a:t>  </a:t>
            </a:r>
            <a:r>
              <a:rPr lang="ru-RU" b="1" dirty="0" err="1">
                <a:solidFill>
                  <a:srgbClr val="ED1847"/>
                </a:solidFill>
              </a:rPr>
              <a:t>конвенції</a:t>
            </a:r>
            <a:r>
              <a:rPr lang="ru-RU" b="1" dirty="0">
                <a:solidFill>
                  <a:srgbClr val="ED1847"/>
                </a:solidFill>
              </a:rPr>
              <a:t> не </a:t>
            </a:r>
            <a:r>
              <a:rPr lang="ru-RU" b="1" dirty="0" err="1">
                <a:solidFill>
                  <a:srgbClr val="ED1847"/>
                </a:solidFill>
              </a:rPr>
              <a:t>має</a:t>
            </a:r>
            <a:r>
              <a:rPr lang="ru-RU" b="1" dirty="0">
                <a:solidFill>
                  <a:srgbClr val="ED1847"/>
                </a:solidFill>
              </a:rPr>
              <a:t> </a:t>
            </a:r>
            <a:r>
              <a:rPr lang="ru-RU" b="1" dirty="0" err="1">
                <a:solidFill>
                  <a:srgbClr val="ED1847"/>
                </a:solidFill>
              </a:rPr>
              <a:t>терміну</a:t>
            </a:r>
            <a:r>
              <a:rPr lang="ru-RU" b="1" dirty="0">
                <a:solidFill>
                  <a:srgbClr val="ED1847"/>
                </a:solidFill>
              </a:rPr>
              <a:t> «</a:t>
            </a:r>
            <a:r>
              <a:rPr lang="ru-RU" b="1" dirty="0" err="1">
                <a:solidFill>
                  <a:srgbClr val="ED1847"/>
                </a:solidFill>
              </a:rPr>
              <a:t>Смарагдова</a:t>
            </a:r>
            <a:r>
              <a:rPr lang="ru-RU" b="1" dirty="0">
                <a:solidFill>
                  <a:srgbClr val="ED1847"/>
                </a:solidFill>
              </a:rPr>
              <a:t> мережа».</a:t>
            </a:r>
            <a:r>
              <a:rPr lang="uk-UA" sz="1800" b="1" dirty="0">
                <a:solidFill>
                  <a:srgbClr val="ED18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b="1" dirty="0">
              <a:solidFill>
                <a:srgbClr val="ED184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Смарагдова мережа отримала назву в Резолюції Постійного комітету Бернської конвенції № 3 від 26 січня 1996 р., </a:t>
            </a:r>
            <a:r>
              <a:rPr lang="uk-UA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неї увійшли території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ASCIs</a:t>
            </a:r>
            <a:r>
              <a:rPr lang="uk-UA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8E83B4-43CD-4302-9030-AEB76DCED913}"/>
              </a:ext>
            </a:extLst>
          </p:cNvPr>
          <p:cNvSpPr txBox="1"/>
          <p:nvPr/>
        </p:nvSpPr>
        <p:spPr>
          <a:xfrm>
            <a:off x="495300" y="3691659"/>
            <a:ext cx="30507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Території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становлять</a:t>
            </a:r>
            <a:r>
              <a:rPr lang="ru-RU" b="1" dirty="0"/>
              <a:t> </a:t>
            </a:r>
            <a:r>
              <a:rPr lang="ru-RU" b="1" dirty="0" err="1"/>
              <a:t>особливий</a:t>
            </a:r>
            <a:r>
              <a:rPr lang="ru-RU" b="1" dirty="0"/>
              <a:t> </a:t>
            </a:r>
            <a:r>
              <a:rPr lang="ru-RU" b="1" dirty="0" err="1"/>
              <a:t>природоохоронний</a:t>
            </a:r>
            <a:r>
              <a:rPr lang="ru-RU" b="1" dirty="0"/>
              <a:t> </a:t>
            </a:r>
            <a:r>
              <a:rPr lang="ru-RU" b="1" dirty="0" err="1"/>
              <a:t>інтерес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en-US" dirty="0"/>
              <a:t>areas of special conservation interest, ASCIs</a:t>
            </a:r>
            <a:r>
              <a:rPr lang="uk-UA" dirty="0"/>
              <a:t>)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7CA4BB-0D2F-4D7A-A952-690BAF6D650D}"/>
              </a:ext>
            </a:extLst>
          </p:cNvPr>
          <p:cNvSpPr txBox="1"/>
          <p:nvPr/>
        </p:nvSpPr>
        <p:spPr>
          <a:xfrm>
            <a:off x="685800" y="1079786"/>
            <a:ext cx="8900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ED1847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667165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4BBE7A-52A9-8B41-A0AB-D3A21669588B}"/>
              </a:ext>
            </a:extLst>
          </p:cNvPr>
          <p:cNvCxnSpPr/>
          <p:nvPr/>
        </p:nvCxnSpPr>
        <p:spPr>
          <a:xfrm>
            <a:off x="495300" y="872359"/>
            <a:ext cx="2667000" cy="0"/>
          </a:xfrm>
          <a:prstGeom prst="line">
            <a:avLst/>
          </a:prstGeom>
          <a:ln w="7620">
            <a:solidFill>
              <a:srgbClr val="ED1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2C483F-1D4C-4B47-9079-4E64F7BBDEC2}"/>
              </a:ext>
            </a:extLst>
          </p:cNvPr>
          <p:cNvCxnSpPr>
            <a:cxnSpLocks/>
          </p:cNvCxnSpPr>
          <p:nvPr/>
        </p:nvCxnSpPr>
        <p:spPr>
          <a:xfrm>
            <a:off x="3355350" y="872359"/>
            <a:ext cx="8341350" cy="0"/>
          </a:xfrm>
          <a:prstGeom prst="line">
            <a:avLst/>
          </a:prstGeom>
          <a:ln w="7620">
            <a:solidFill>
              <a:srgbClr val="ED1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E63CAF1-6A49-8E45-8587-FE8056842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56" y="462244"/>
            <a:ext cx="1422837" cy="2836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80FD24E-F4E7-064A-BAD1-2BDE497A7FCF}"/>
              </a:ext>
            </a:extLst>
          </p:cNvPr>
          <p:cNvSpPr txBox="1"/>
          <p:nvPr/>
        </p:nvSpPr>
        <p:spPr>
          <a:xfrm>
            <a:off x="3258945" y="566907"/>
            <a:ext cx="40780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0" i="0" u="none" strike="noStrike" kern="1200" cap="none" spc="0" normalizeH="0" baseline="0" noProof="0" dirty="0">
                <a:ln>
                  <a:noFill/>
                </a:ln>
                <a:solidFill>
                  <a:srgbClr val="35364E"/>
                </a:solidFill>
                <a:effectLst/>
                <a:uLnTx/>
                <a:uFillTx/>
                <a:latin typeface="Cera PRO Medium" pitchFamily="2" charset="0"/>
                <a:ea typeface="+mn-ea"/>
                <a:cs typeface="+mn-cs"/>
              </a:rPr>
              <a:t>Смарагдова мережа як засіб екологічної трансформації економіки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5364E"/>
              </a:solidFill>
              <a:effectLst/>
              <a:uLnTx/>
              <a:uFillTx/>
              <a:latin typeface="Cera PRO Medium" pitchFamily="2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87F859-D410-A74F-8049-FF1E1E6BE19F}"/>
              </a:ext>
            </a:extLst>
          </p:cNvPr>
          <p:cNvSpPr txBox="1"/>
          <p:nvPr/>
        </p:nvSpPr>
        <p:spPr>
          <a:xfrm>
            <a:off x="10782371" y="566907"/>
            <a:ext cx="10164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ED1847"/>
                </a:solidFill>
                <a:effectLst/>
                <a:uLnTx/>
                <a:uFillTx/>
                <a:latin typeface="Cera PRO Medium" pitchFamily="2" charset="0"/>
                <a:ea typeface="+mn-ea"/>
                <a:cs typeface="+mn-cs"/>
              </a:rPr>
              <a:t>sk.ua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BB517B-0BDB-47AB-B3A8-3C1A66DEBE82}"/>
              </a:ext>
            </a:extLst>
          </p:cNvPr>
          <p:cNvSpPr/>
          <p:nvPr/>
        </p:nvSpPr>
        <p:spPr>
          <a:xfrm>
            <a:off x="5876544" y="1143000"/>
            <a:ext cx="4726142" cy="1156711"/>
          </a:xfrm>
          <a:prstGeom prst="rect">
            <a:avLst/>
          </a:prstGeom>
          <a:solidFill>
            <a:schemeClr val="bg2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ED1847"/>
                </a:solidFill>
                <a:effectLst/>
                <a:uLnTx/>
                <a:uFillTx/>
                <a:latin typeface="Cera PRO Medium" pitchFamily="2" charset="0"/>
                <a:ea typeface="+mn-ea"/>
                <a:cs typeface="+mn-cs"/>
              </a:rPr>
              <a:t>21 </a:t>
            </a:r>
            <a:r>
              <a:rPr kumimoji="0" lang="ru-R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D1847"/>
                </a:solidFill>
                <a:effectLst/>
                <a:uLnTx/>
                <a:uFillTx/>
                <a:latin typeface="Cera PRO Medium" pitchFamily="2" charset="0"/>
                <a:ea typeface="+mn-ea"/>
                <a:cs typeface="+mn-cs"/>
              </a:rPr>
              <a:t>звернення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ED1847"/>
                </a:solidFill>
                <a:effectLst/>
                <a:uLnTx/>
                <a:uFillTx/>
                <a:latin typeface="Cera PRO Medium" pitchFamily="2" charset="0"/>
                <a:ea typeface="+mn-ea"/>
                <a:cs typeface="+mn-cs"/>
              </a:rPr>
              <a:t> </a:t>
            </a:r>
          </a:p>
          <a:p>
            <a:pPr algn="ctr"/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ra PRO Medium" pitchFamily="2" charset="0"/>
                <a:ea typeface="+mn-ea"/>
                <a:cs typeface="+mn-cs"/>
              </a:rPr>
              <a:t>про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ra PRO Medium" pitchFamily="2" charset="0"/>
                <a:ea typeface="+mn-ea"/>
                <a:cs typeface="+mn-cs"/>
              </a:rPr>
              <a:t>порушення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ra PRO Medium" pitchFamily="2" charset="0"/>
                <a:ea typeface="+mn-ea"/>
                <a:cs typeface="+mn-cs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ra PRO Medium" pitchFamily="2" charset="0"/>
              <a:ea typeface="+mn-ea"/>
              <a:cs typeface="+mn-cs"/>
            </a:endParaRPr>
          </a:p>
          <a:p>
            <a:pPr algn="ctr"/>
            <a:r>
              <a:rPr kumimoji="0" lang="ru-RU" sz="25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ra PRO Medium" pitchFamily="2" charset="0"/>
                <a:ea typeface="+mn-ea"/>
                <a:cs typeface="+mn-cs"/>
              </a:rPr>
              <a:t>Бернської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ra PRO Medium" pitchFamily="2" charset="0"/>
                <a:ea typeface="+mn-ea"/>
                <a:cs typeface="+mn-cs"/>
              </a:rPr>
              <a:t> </a:t>
            </a:r>
            <a:r>
              <a:rPr kumimoji="0" lang="ru-RU" sz="25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ra PRO Medium" pitchFamily="2" charset="0"/>
                <a:ea typeface="+mn-ea"/>
                <a:cs typeface="+mn-cs"/>
              </a:rPr>
              <a:t>конвенції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ra PRO Medium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88C79CE-6179-44EA-B5BA-DF45FBBDCC0A}"/>
              </a:ext>
            </a:extLst>
          </p:cNvPr>
          <p:cNvSpPr/>
          <p:nvPr/>
        </p:nvSpPr>
        <p:spPr>
          <a:xfrm>
            <a:off x="6023571" y="4084968"/>
            <a:ext cx="4905827" cy="1295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000" b="1" dirty="0">
                <a:solidFill>
                  <a:srgbClr val="00B050"/>
                </a:solidFill>
              </a:rPr>
              <a:t>10 </a:t>
            </a:r>
            <a:r>
              <a:rPr lang="uk-UA" sz="3000" dirty="0">
                <a:solidFill>
                  <a:schemeClr val="tx1"/>
                </a:solidFill>
              </a:rPr>
              <a:t>– закриті</a:t>
            </a:r>
          </a:p>
          <a:p>
            <a:endParaRPr lang="uk-UA" sz="3000" dirty="0">
              <a:solidFill>
                <a:schemeClr val="tx1"/>
              </a:solidFill>
            </a:endParaRPr>
          </a:p>
          <a:p>
            <a:r>
              <a:rPr lang="uk-UA" sz="3000" b="1" dirty="0">
                <a:solidFill>
                  <a:srgbClr val="ED1847"/>
                </a:solidFill>
              </a:rPr>
              <a:t>4 </a:t>
            </a:r>
            <a:r>
              <a:rPr lang="uk-UA" sz="3000" dirty="0">
                <a:solidFill>
                  <a:schemeClr val="tx1"/>
                </a:solidFill>
              </a:rPr>
              <a:t>– в режимі </a:t>
            </a:r>
            <a:r>
              <a:rPr lang="en-US" sz="3000" dirty="0">
                <a:solidFill>
                  <a:schemeClr val="tx1"/>
                </a:solidFill>
              </a:rPr>
              <a:t>stand-by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D99641-61B9-420F-8BA0-BFAC99CBD82C}"/>
              </a:ext>
            </a:extLst>
          </p:cNvPr>
          <p:cNvSpPr txBox="1"/>
          <p:nvPr/>
        </p:nvSpPr>
        <p:spPr>
          <a:xfrm>
            <a:off x="6433675" y="2782669"/>
            <a:ext cx="3611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розглянуто щодо України з</a:t>
            </a:r>
            <a:r>
              <a:rPr lang="uk-UA" b="1" dirty="0">
                <a:solidFill>
                  <a:schemeClr val="tx1"/>
                </a:solidFill>
              </a:rPr>
              <a:t> моменту приєднання по 2021 рік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D0A90F-BA22-48B6-8411-70279544F391}"/>
              </a:ext>
            </a:extLst>
          </p:cNvPr>
          <p:cNvSpPr txBox="1"/>
          <p:nvPr/>
        </p:nvSpPr>
        <p:spPr>
          <a:xfrm>
            <a:off x="6150428" y="1012371"/>
            <a:ext cx="8900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ED1847"/>
                </a:solidFill>
              </a:rPr>
              <a:t>!!!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A251B71-4AC3-4181-9CC3-866AF00A2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51" y="1623474"/>
            <a:ext cx="5160758" cy="332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98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dustry xmlns="dd56567c-2866-43e4-b1cc-c0b55dc652cd"/>
    <Practice xmlns="dd56567c-2866-43e4-b1cc-c0b55dc652cd" xsi:nil="true"/>
    <LanguageProject xmlns="dd56567c-2866-43e4-b1cc-c0b55dc652cd">English</LanguageProjec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MarketingGeneral" ma:contentTypeID="0x0101000A45305A5F293E4C9A250E3EF9BE36B7003BEC0B4FF5B7AD4DAA477549C399DF2B" ma:contentTypeVersion="11" ma:contentTypeDescription="" ma:contentTypeScope="" ma:versionID="bb2fb9fa1e54eb5cc0aa4fcacf20b392">
  <xsd:schema xmlns:xsd="http://www.w3.org/2001/XMLSchema" xmlns:xs="http://www.w3.org/2001/XMLSchema" xmlns:p="http://schemas.microsoft.com/office/2006/metadata/properties" xmlns:ns2="dd56567c-2866-43e4-b1cc-c0b55dc652cd" xmlns:ns3="5ca3938e-84b7-4b1b-8012-4dc06b770514" targetNamespace="http://schemas.microsoft.com/office/2006/metadata/properties" ma:root="true" ma:fieldsID="ee4904474b713ba529dab1f5be2230a2" ns2:_="" ns3:_="">
    <xsd:import namespace="dd56567c-2866-43e4-b1cc-c0b55dc652cd"/>
    <xsd:import namespace="5ca3938e-84b7-4b1b-8012-4dc06b770514"/>
    <xsd:element name="properties">
      <xsd:complexType>
        <xsd:sequence>
          <xsd:element name="documentManagement">
            <xsd:complexType>
              <xsd:all>
                <xsd:element ref="ns2:Practice" minOccurs="0"/>
                <xsd:element ref="ns2:Industry" minOccurs="0"/>
                <xsd:element ref="ns2:LanguageProject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56567c-2866-43e4-b1cc-c0b55dc652cd" elementFormDefault="qualified">
    <xsd:import namespace="http://schemas.microsoft.com/office/2006/documentManagement/types"/>
    <xsd:import namespace="http://schemas.microsoft.com/office/infopath/2007/PartnerControls"/>
    <xsd:element name="Practice" ma:index="8" nillable="true" ma:displayName="Practice" ma:format="Dropdown" ma:internalName="Practice">
      <xsd:simpleType>
        <xsd:union memberTypes="dms:Text">
          <xsd:simpleType>
            <xsd:restriction base="dms:Choice">
              <xsd:enumeration value="Antitrust"/>
              <xsd:enumeration value="Banking and Finance"/>
              <xsd:enumeration value="Corporate (English law)"/>
              <xsd:enumeration value="Corporate and M&amp;A"/>
              <xsd:enumeration value="Government Relationship"/>
              <xsd:enumeration value="Intellectual Property"/>
              <xsd:enumeration value="International Arbitration"/>
              <xsd:enumeration value="International Trade"/>
              <xsd:enumeration value="IT"/>
              <xsd:enumeration value="Labour and Employment"/>
              <xsd:enumeration value="Litigation"/>
              <xsd:enumeration value="Real Estate"/>
              <xsd:enumeration value="Tax"/>
            </xsd:restriction>
          </xsd:simpleType>
        </xsd:union>
      </xsd:simpleType>
    </xsd:element>
    <xsd:element name="Industry" ma:index="9" nillable="true" ma:displayName="Industry" ma:internalName="Industry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erospace industry"/>
                        <xsd:enumeration value="Agriculture industry"/>
                        <xsd:enumeration value="Chemical industry"/>
                        <xsd:enumeration value="Pharmaceutical industry"/>
                        <xsd:enumeration value="Computer industry"/>
                        <xsd:enumeration value="Construction industry"/>
                        <xsd:enumeration value="Defense industry"/>
                        <xsd:enumeration value="Education industry"/>
                        <xsd:enumeration value="Energy industry"/>
                        <xsd:enumeration value="Entertainment industry"/>
                        <xsd:enumeration value="Financial services industry"/>
                        <xsd:enumeration value="Food industry"/>
                        <xsd:enumeration value="Health care industry"/>
                        <xsd:enumeration value="Information industry"/>
                        <xsd:enumeration value="Manufacturing industry"/>
                        <xsd:enumeration value="Mass media industry"/>
                        <xsd:enumeration value="Telecommunications industry"/>
                        <xsd:enumeration value="Transport industry"/>
                        <xsd:enumeration value="Service industry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LanguageProject" ma:index="10" nillable="true" ma:displayName="Language" ma:default="English" ma:format="Dropdown" ma:internalName="LanguageProject">
      <xsd:simpleType>
        <xsd:restriction base="dms:Choice">
          <xsd:enumeration value="English"/>
          <xsd:enumeration value="Russian"/>
          <xsd:enumeration value="Ukrainian"/>
        </xsd:restriction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3938e-84b7-4b1b-8012-4dc06b7705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70C565-A7D3-491A-BE9F-BB011E20FE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AB47C6-7641-4B5C-9712-C8E27BE3B6E3}">
  <ds:schemaRefs>
    <ds:schemaRef ds:uri="http://www.w3.org/XML/1998/namespace"/>
    <ds:schemaRef ds:uri="http://purl.org/dc/terms/"/>
    <ds:schemaRef ds:uri="http://schemas.microsoft.com/office/2006/documentManagement/types"/>
    <ds:schemaRef ds:uri="dd56567c-2866-43e4-b1cc-c0b55dc652cd"/>
    <ds:schemaRef ds:uri="5ca3938e-84b7-4b1b-8012-4dc06b770514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C4EA891-98D9-4C60-8092-FF4BCDFF47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56567c-2866-43e4-b1cc-c0b55dc652cd"/>
    <ds:schemaRef ds:uri="5ca3938e-84b7-4b1b-8012-4dc06b7705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22774</TotalTime>
  <Words>872</Words>
  <Application>Microsoft Office PowerPoint</Application>
  <PresentationFormat>Широкоэкранный</PresentationFormat>
  <Paragraphs>115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Cera PRO</vt:lpstr>
      <vt:lpstr>Cera PRO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Author</cp:lastModifiedBy>
  <cp:revision>65</cp:revision>
  <dcterms:created xsi:type="dcterms:W3CDTF">2021-07-02T15:56:04Z</dcterms:created>
  <dcterms:modified xsi:type="dcterms:W3CDTF">2021-11-10T05:50:10Z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0x0101000A45305A5F293E4C9A250E3EF9BE36B7003BEC0B4FF5B7AD4DAA477549C399DF2B</vt:lpwstr>
  </property>
  <property fmtid="{D5CDD505-2E9C-101B-9397-08002B2CF9AE}" pid="3" name="MSIP_Label_81064379-0ecc-4782-bfd4-efa644d7df5e_Enabled">
    <vt:lpwstr>true</vt:lpwstr>
  </property>
  <property fmtid="{D5CDD505-2E9C-101B-9397-08002B2CF9AE}" pid="4" name="MSIP_Label_81064379-0ecc-4782-bfd4-efa644d7df5e_SetDate">
    <vt:lpwstr>2021-10-15T13:22:33Z</vt:lpwstr>
  </property>
  <property fmtid="{D5CDD505-2E9C-101B-9397-08002B2CF9AE}" pid="5" name="MSIP_Label_81064379-0ecc-4782-bfd4-efa644d7df5e_Method">
    <vt:lpwstr>Privileged</vt:lpwstr>
  </property>
  <property fmtid="{D5CDD505-2E9C-101B-9397-08002B2CF9AE}" pid="6" name="MSIP_Label_81064379-0ecc-4782-bfd4-efa644d7df5e_Name">
    <vt:lpwstr>Public</vt:lpwstr>
  </property>
  <property fmtid="{D5CDD505-2E9C-101B-9397-08002B2CF9AE}" pid="7" name="MSIP_Label_81064379-0ecc-4782-bfd4-efa644d7df5e_SiteId">
    <vt:lpwstr>f099d058-95d2-418d-9867-f269e19877bb</vt:lpwstr>
  </property>
  <property fmtid="{D5CDD505-2E9C-101B-9397-08002B2CF9AE}" pid="8" name="MSIP_Label_81064379-0ecc-4782-bfd4-efa644d7df5e_ActionId">
    <vt:lpwstr>6e2efdfd-5f5f-4a25-8ecb-7d970ab83da5</vt:lpwstr>
  </property>
  <property fmtid="{D5CDD505-2E9C-101B-9397-08002B2CF9AE}" pid="9" name="MSIP_Label_81064379-0ecc-4782-bfd4-efa644d7df5e_ContentBits">
    <vt:lpwstr>0</vt:lpwstr>
  </property>
</Properties>
</file>