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Lst>
  <p:notesMasterIdLst>
    <p:notesMasterId r:id="rId14"/>
  </p:notesMasterIdLst>
  <p:sldIdLst>
    <p:sldId id="292" r:id="rId5"/>
    <p:sldId id="1116" r:id="rId6"/>
    <p:sldId id="1134" r:id="rId7"/>
    <p:sldId id="1142" r:id="rId8"/>
    <p:sldId id="1138" r:id="rId9"/>
    <p:sldId id="1140" r:id="rId10"/>
    <p:sldId id="1139" r:id="rId11"/>
    <p:sldId id="1141" r:id="rId12"/>
    <p:sldId id="406" r:id="rId13"/>
  </p:sldIdLst>
  <p:sldSz cx="23040975" cy="12960350"/>
  <p:notesSz cx="6797675" cy="9926638"/>
  <p:embeddedFontLst>
    <p:embeddedFont>
      <p:font typeface="Calibri" panose="020F0502020204030204" pitchFamily="34" charset="0"/>
      <p:regular r:id="rId15"/>
      <p:bold r:id="rId16"/>
      <p:italic r:id="rId17"/>
      <p:boldItalic r:id="rId18"/>
    </p:embeddedFont>
    <p:embeddedFont>
      <p:font typeface="Montserrat" panose="00000500000000000000" pitchFamily="2" charset="-52"/>
      <p:regular r:id="rId19"/>
      <p:bold r:id="rId20"/>
      <p:italic r:id="rId21"/>
      <p:boldItalic r:id="rId22"/>
    </p:embeddedFont>
    <p:embeddedFont>
      <p:font typeface="Montserrat ExtraBold" panose="00000900000000000000" pitchFamily="2" charset="-52"/>
      <p:bold r:id="rId23"/>
      <p:italic r:id="rId24"/>
      <p:boldItalic r:id="rId25"/>
    </p:embeddedFont>
    <p:embeddedFont>
      <p:font typeface="Noto Sans Symbols" panose="020B0604020202020204" charset="0"/>
      <p:regular r:id="rId26"/>
      <p:bold r:id="rId27"/>
    </p:embeddedFont>
    <p:embeddedFont>
      <p:font typeface="Open Sans Light" panose="020B0306030504020204"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geniy Pikh" initials="EP" lastIdx="2" clrIdx="0">
    <p:extLst>
      <p:ext uri="{19B8F6BF-5375-455C-9EA6-DF929625EA0E}">
        <p15:presenceInfo xmlns:p15="http://schemas.microsoft.com/office/powerpoint/2012/main" userId="S::Evgeniy.Pikh@moneyveo.ua::e4a508cf-8355-44b6-ade1-51f3f2b4f8a1" providerId="AD"/>
      </p:ext>
    </p:extLst>
  </p:cmAuthor>
  <p:cmAuthor id="2" name="Yuliya Drozhzhina" initials="YD" lastIdx="5" clrIdx="1">
    <p:extLst>
      <p:ext uri="{19B8F6BF-5375-455C-9EA6-DF929625EA0E}">
        <p15:presenceInfo xmlns:p15="http://schemas.microsoft.com/office/powerpoint/2012/main" userId="S::Yuliya.Drozhzhina@moneyveo.ua::dc19198c-47f5-4b79-adbb-b2450c68f4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1F95"/>
    <a:srgbClr val="333399"/>
    <a:srgbClr val="3DAE2B"/>
    <a:srgbClr val="915FFF"/>
    <a:srgbClr val="DE0000"/>
    <a:srgbClr val="617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35372-976E-4485-BC6E-4CC06974A26D}" v="2" dt="2021-09-28T14:25:08.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67965" autoAdjust="0"/>
  </p:normalViewPr>
  <p:slideViewPr>
    <p:cSldViewPr snapToGrid="0">
      <p:cViewPr varScale="1">
        <p:scale>
          <a:sx n="44" d="100"/>
          <a:sy n="44" d="100"/>
        </p:scale>
        <p:origin x="638" y="24"/>
      </p:cViewPr>
      <p:guideLst/>
    </p:cSldViewPr>
  </p:slideViewPr>
  <p:notesTextViewPr>
    <p:cViewPr>
      <p:scale>
        <a:sx n="1" d="1"/>
        <a:sy n="1" d="1"/>
      </p:scale>
      <p:origin x="0" y="0"/>
    </p:cViewPr>
  </p:notesTextViewPr>
  <p:sorterViewPr>
    <p:cViewPr>
      <p:scale>
        <a:sx n="100" d="100"/>
        <a:sy n="100" d="100"/>
      </p:scale>
      <p:origin x="0" y="-1003"/>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DF6C2D-009E-414C-8CE3-99D322F614E5}" type="datetimeFigureOut">
              <a:rPr lang="ru-UA" smtClean="0"/>
              <a:t>10/05/2021</a:t>
            </a:fld>
            <a:endParaRPr lang="ru-UA"/>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983FBA3-8069-4FAE-9527-61EF92D87720}" type="slidenum">
              <a:rPr lang="ru-UA" smtClean="0"/>
              <a:t>‹#›</a:t>
            </a:fld>
            <a:endParaRPr lang="ru-UA"/>
          </a:p>
        </p:txBody>
      </p:sp>
    </p:spTree>
    <p:extLst>
      <p:ext uri="{BB962C8B-B14F-4D97-AF65-F5344CB8AC3E}">
        <p14:creationId xmlns:p14="http://schemas.microsoft.com/office/powerpoint/2010/main" val="396308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rketwatch.com/story/need-an-advance-these-startups-offer-cheaper-alternatives-to-payday-loans-2018-11-2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9" name="Google Shape;34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632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671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159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05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3731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201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rPr lang="ru-RU" dirty="0"/>
              <a:t>1- </a:t>
            </a:r>
            <a:r>
              <a:rPr lang="ru-RU" dirty="0" err="1"/>
              <a:t>Market</a:t>
            </a:r>
            <a:r>
              <a:rPr lang="ru-RU" dirty="0"/>
              <a:t> </a:t>
            </a:r>
            <a:r>
              <a:rPr lang="ru-RU" dirty="0" err="1"/>
              <a:t>Watch</a:t>
            </a:r>
            <a:r>
              <a:rPr lang="ru-RU" dirty="0"/>
              <a:t> </a:t>
            </a:r>
            <a:r>
              <a:rPr lang="ru-RU" dirty="0">
                <a:hlinkClick r:id="rId3"/>
              </a:rPr>
              <a:t>отмечает</a:t>
            </a:r>
            <a:r>
              <a:rPr lang="ru-RU" dirty="0"/>
              <a:t>, что для 78% работающих американцев, которые часто живут от зарплаты до зарплаты, очень сложно быстро получить наличные при необходимости. Многие обращаются к займам до зарплаты, но у них очень высокие процентные ставки. </a:t>
            </a:r>
          </a:p>
          <a:p>
            <a:r>
              <a:rPr lang="ru-RU" dirty="0"/>
              <a:t>В связи с этим в последние годы стартапы из Кремниевой долины стали предлагать работодателям использовать альтернативные варианты оплаты труда. Например, калифорнийская компания </a:t>
            </a:r>
            <a:r>
              <a:rPr lang="ru-RU" dirty="0" err="1"/>
              <a:t>Earnin</a:t>
            </a:r>
            <a:r>
              <a:rPr lang="ru-RU" dirty="0"/>
              <a:t> разработала мобильное приложение, которое запрашивает табель рабочего времени сотрудника и позволяет ему до стандартной даты выплаты обналичить часть денег, которые он заработал. Компания берет за услугу небольшой процент, который вычитается из оклада работника. Эта тенденция постепенно сокращает монополию традиционных банков. </a:t>
            </a:r>
          </a:p>
          <a:p>
            <a:endParaRPr lang="ru-RU" dirty="0"/>
          </a:p>
          <a:p>
            <a:r>
              <a:rPr lang="ru-RU" dirty="0"/>
              <a:t>2-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заботится о пожилых людях и подростках, которые так часто становятся жертвами финансового мошенничества. Например, новые технологии позволяют картам </a:t>
            </a:r>
            <a:r>
              <a:rPr lang="ru-RU" sz="1200" b="0" i="0" kern="1200" dirty="0" err="1">
                <a:solidFill>
                  <a:schemeClr val="tx1"/>
                </a:solidFill>
                <a:effectLst/>
                <a:latin typeface="+mn-lt"/>
                <a:ea typeface="+mn-ea"/>
                <a:cs typeface="+mn-cs"/>
              </a:rPr>
              <a:t>Visa</a:t>
            </a:r>
            <a:r>
              <a:rPr lang="ru-RU" sz="1200" b="0" i="0" kern="1200" dirty="0">
                <a:solidFill>
                  <a:schemeClr val="tx1"/>
                </a:solidFill>
                <a:effectLst/>
                <a:latin typeface="+mn-lt"/>
                <a:ea typeface="+mn-ea"/>
                <a:cs typeface="+mn-cs"/>
              </a:rPr>
              <a:t> блокировать подозрительные покупки. Это дает клиентам возможность сохранить финансовую независимость и одновременно защитить свои активы.</a:t>
            </a:r>
          </a:p>
          <a:p>
            <a:r>
              <a:rPr lang="ru-RU" sz="1200" b="0" i="0" kern="1200" dirty="0">
                <a:solidFill>
                  <a:schemeClr val="tx1"/>
                </a:solidFill>
                <a:effectLst/>
                <a:latin typeface="+mn-lt"/>
                <a:ea typeface="+mn-ea"/>
                <a:cs typeface="+mn-cs"/>
              </a:rPr>
              <a:t> Американский </a:t>
            </a:r>
            <a:r>
              <a:rPr lang="ru-RU" sz="1200" b="0" i="0" kern="1200" dirty="0" err="1">
                <a:solidFill>
                  <a:schemeClr val="tx1"/>
                </a:solidFill>
                <a:effectLst/>
                <a:latin typeface="+mn-lt"/>
                <a:ea typeface="+mn-ea"/>
                <a:cs typeface="+mn-cs"/>
              </a:rPr>
              <a:t>финтех</a:t>
            </a:r>
            <a:r>
              <a:rPr lang="ru-RU" sz="1200" b="0" i="0" kern="1200" dirty="0">
                <a:solidFill>
                  <a:schemeClr val="tx1"/>
                </a:solidFill>
                <a:effectLst/>
                <a:latin typeface="+mn-lt"/>
                <a:ea typeface="+mn-ea"/>
                <a:cs typeface="+mn-cs"/>
              </a:rPr>
              <a:t> продолжает развиваться, задавая темп и векторы развития компаниям по всему миру. </a:t>
            </a:r>
          </a:p>
          <a:p>
            <a:endParaRPr lang="ru-RU" dirty="0"/>
          </a:p>
          <a:p>
            <a:r>
              <a:rPr lang="ru-RU" dirty="0"/>
              <a:t>3- </a:t>
            </a:r>
            <a:r>
              <a:rPr lang="ru-RU" sz="1200" b="0" i="0" kern="1200" dirty="0">
                <a:solidFill>
                  <a:schemeClr val="tx1"/>
                </a:solidFill>
                <a:effectLst/>
                <a:latin typeface="+mn-lt"/>
                <a:ea typeface="+mn-ea"/>
                <a:cs typeface="+mn-cs"/>
              </a:rPr>
              <a:t>Платформа People.ai — надстройка для CRM. Софт подсоединяется ко всем системам, которые используют сотрудники продаж. Искусственный интеллект анализирует действия продавцов и готовит отчет, по каким направлениям нужно улучшить их работу и повысить продажи. Если сумма последней сделки небольшая, упор делается на количество активности; если сумма высокая — на качество.</a:t>
            </a:r>
          </a:p>
          <a:p>
            <a:r>
              <a:rPr lang="ru-RU" sz="1200" b="0" i="0" kern="1200" dirty="0">
                <a:solidFill>
                  <a:schemeClr val="tx1"/>
                </a:solidFill>
                <a:effectLst/>
                <a:latin typeface="+mn-lt"/>
                <a:ea typeface="+mn-ea"/>
                <a:cs typeface="+mn-cs"/>
              </a:rPr>
              <a:t>После внедрения People.ai вырастает эффективность продаж на каждого продавца. Результат – прибыль компании увеличивается в 2–3 раза.</a:t>
            </a:r>
          </a:p>
          <a:p>
            <a:endParaRPr lang="ru-RU" dirty="0"/>
          </a:p>
          <a:p>
            <a:r>
              <a:rPr lang="ru-RU" dirty="0"/>
              <a:t>4- </a:t>
            </a:r>
            <a:r>
              <a:rPr lang="ru-RU" sz="1200" b="0" i="0" kern="1200" dirty="0">
                <a:solidFill>
                  <a:schemeClr val="tx1"/>
                </a:solidFill>
                <a:effectLst/>
                <a:latin typeface="+mn-lt"/>
                <a:ea typeface="+mn-ea"/>
                <a:cs typeface="+mn-cs"/>
              </a:rPr>
              <a:t>На рынке появляются компании, которые предлагают </a:t>
            </a:r>
            <a:r>
              <a:rPr lang="ru-RU" sz="1200" b="0" i="0" kern="1200" dirty="0" err="1">
                <a:solidFill>
                  <a:schemeClr val="tx1"/>
                </a:solidFill>
                <a:effectLst/>
                <a:latin typeface="+mn-lt"/>
                <a:ea typeface="+mn-ea"/>
                <a:cs typeface="+mn-cs"/>
              </a:rPr>
              <a:t>миллениалам</a:t>
            </a:r>
            <a:r>
              <a:rPr lang="ru-RU" sz="1200" b="0" i="0" kern="1200" dirty="0">
                <a:solidFill>
                  <a:schemeClr val="tx1"/>
                </a:solidFill>
                <a:effectLst/>
                <a:latin typeface="+mn-lt"/>
                <a:ea typeface="+mn-ea"/>
                <a:cs typeface="+mn-cs"/>
              </a:rPr>
              <a:t> приобрести собственное жилье нетрадиционными способами. Например, американский стартап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решает одну из самых главных сложностей своих клиентов — отсутствие наличных денег. Часто людям приходится ждать, когда одобрят ипотеку. При этом есть риск, что продавец отдаст жилье тому, у кого деньги есть здесь и сейчас. Во </a:t>
            </a:r>
            <a:r>
              <a:rPr lang="ru-RU" sz="1200" b="0" i="0" kern="1200" dirty="0" err="1">
                <a:solidFill>
                  <a:schemeClr val="tx1"/>
                </a:solidFill>
                <a:effectLst/>
                <a:latin typeface="+mn-lt"/>
                <a:ea typeface="+mn-ea"/>
                <a:cs typeface="+mn-cs"/>
              </a:rPr>
              <a:t>Flyhomes</a:t>
            </a:r>
            <a:r>
              <a:rPr lang="ru-RU" sz="1200" b="0" i="0" kern="1200" dirty="0">
                <a:solidFill>
                  <a:schemeClr val="tx1"/>
                </a:solidFill>
                <a:effectLst/>
                <a:latin typeface="+mn-lt"/>
                <a:ea typeface="+mn-ea"/>
                <a:cs typeface="+mn-cs"/>
              </a:rPr>
              <a:t> покупатель может заключить контракт, по которому агентство покупает жилье у продавца, а потом, когда клиенту одобрят ипотеку, он может выкупить квартиру у агентства за ту же стоимость. Так, еще не оплатив дом, человек может в него переехать. </a:t>
            </a:r>
          </a:p>
          <a:p>
            <a:endParaRPr lang="ru-RU" sz="1200" b="0" i="0" kern="1200" dirty="0">
              <a:solidFill>
                <a:schemeClr val="tx1"/>
              </a:solidFill>
              <a:effectLst/>
              <a:latin typeface="+mn-lt"/>
              <a:ea typeface="+mn-ea"/>
              <a:cs typeface="+mn-cs"/>
            </a:endParaRPr>
          </a:p>
          <a:p>
            <a:endParaRPr lang="ru-RU"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4627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60" name="Google Shape;360;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ru-RU"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92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obj">
  <p:cSld name="1_Blank">
    <p:spTree>
      <p:nvGrpSpPr>
        <p:cNvPr id="1" name="Shape 18"/>
        <p:cNvGrpSpPr/>
        <p:nvPr/>
      </p:nvGrpSpPr>
      <p:grpSpPr>
        <a:xfrm>
          <a:off x="0" y="0"/>
          <a:ext cx="0" cy="0"/>
          <a:chOff x="0" y="0"/>
          <a:chExt cx="0" cy="0"/>
        </a:xfrm>
      </p:grpSpPr>
      <p:sp>
        <p:nvSpPr>
          <p:cNvPr id="19" name="Google Shape;19;p2"/>
          <p:cNvSpPr txBox="1">
            <a:spLocks noGrp="1"/>
          </p:cNvSpPr>
          <p:nvPr>
            <p:ph type="ftr" idx="11"/>
          </p:nvPr>
        </p:nvSpPr>
        <p:spPr>
          <a:xfrm>
            <a:off x="7833932" y="12053127"/>
            <a:ext cx="7373112" cy="64801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400"/>
              <a:buNone/>
              <a:defRPr sz="1323" b="0" i="0" u="none" strike="noStrike" cap="none">
                <a:solidFill>
                  <a:srgbClr val="8B8C8F"/>
                </a:solidFill>
                <a:latin typeface="Arial"/>
                <a:ea typeface="Arial"/>
                <a:cs typeface="Arial"/>
                <a:sym typeface="Arial"/>
              </a:defRPr>
            </a:lvl1pPr>
            <a:lvl2pPr marR="0" lvl="1"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dt" idx="10"/>
          </p:nvPr>
        </p:nvSpPr>
        <p:spPr>
          <a:xfrm>
            <a:off x="1152049" y="12053127"/>
            <a:ext cx="5299424" cy="64801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323" b="0" i="0" u="none" strike="noStrike" cap="none">
                <a:solidFill>
                  <a:srgbClr val="8B8C8F"/>
                </a:solidFill>
                <a:latin typeface="Arial"/>
                <a:ea typeface="Arial"/>
                <a:cs typeface="Arial"/>
                <a:sym typeface="Arial"/>
              </a:defRPr>
            </a:lvl1pPr>
            <a:lvl2pPr marR="0" lvl="1"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323"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sldNum" idx="12"/>
          </p:nvPr>
        </p:nvSpPr>
        <p:spPr>
          <a:xfrm>
            <a:off x="16589505" y="12053127"/>
            <a:ext cx="5299424" cy="648017"/>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1pPr>
            <a:lvl2pPr marL="0" marR="0" lvl="1"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2pPr>
            <a:lvl3pPr marL="0" marR="0" lvl="2"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3pPr>
            <a:lvl4pPr marL="0" marR="0" lvl="3"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4pPr>
            <a:lvl5pPr marL="0" marR="0" lvl="4"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5pPr>
            <a:lvl6pPr marL="0" marR="0" lvl="5"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6pPr>
            <a:lvl7pPr marL="0" marR="0" lvl="6"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7pPr>
            <a:lvl8pPr marL="0" marR="0" lvl="7"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8pPr>
            <a:lvl9pPr marL="0" marR="0" lvl="8" indent="0" algn="r" rtl="0">
              <a:lnSpc>
                <a:spcPct val="100000"/>
              </a:lnSpc>
              <a:spcBef>
                <a:spcPts val="0"/>
              </a:spcBef>
              <a:spcAft>
                <a:spcPts val="0"/>
              </a:spcAft>
              <a:buNone/>
              <a:defRPr sz="1323" b="0" i="0" u="none" strike="noStrike" cap="none">
                <a:solidFill>
                  <a:srgbClr val="8B8C8F"/>
                </a:solidFill>
                <a:latin typeface="Arial"/>
                <a:ea typeface="Arial"/>
                <a:cs typeface="Arial"/>
                <a:sym typeface="Arial"/>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64203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81"/>
        <p:cNvGrpSpPr/>
        <p:nvPr/>
      </p:nvGrpSpPr>
      <p:grpSpPr>
        <a:xfrm>
          <a:off x="0" y="0"/>
          <a:ext cx="0" cy="0"/>
          <a:chOff x="0" y="0"/>
          <a:chExt cx="0" cy="0"/>
        </a:xfrm>
      </p:grpSpPr>
      <p:sp>
        <p:nvSpPr>
          <p:cNvPr id="82" name="Google Shape;82;p11"/>
          <p:cNvSpPr>
            <a:spLocks noGrp="1"/>
          </p:cNvSpPr>
          <p:nvPr>
            <p:ph type="pic" idx="2"/>
          </p:nvPr>
        </p:nvSpPr>
        <p:spPr>
          <a:xfrm>
            <a:off x="12060800" y="3760053"/>
            <a:ext cx="4860389" cy="6693550"/>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26490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3"/>
        <p:cNvGrpSpPr/>
        <p:nvPr/>
      </p:nvGrpSpPr>
      <p:grpSpPr>
        <a:xfrm>
          <a:off x="0" y="0"/>
          <a:ext cx="0" cy="0"/>
          <a:chOff x="0" y="0"/>
          <a:chExt cx="0" cy="0"/>
        </a:xfrm>
      </p:grpSpPr>
      <p:sp>
        <p:nvSpPr>
          <p:cNvPr id="84" name="Google Shape;84;p12"/>
          <p:cNvSpPr>
            <a:spLocks noGrp="1"/>
          </p:cNvSpPr>
          <p:nvPr>
            <p:ph type="pic" idx="2"/>
          </p:nvPr>
        </p:nvSpPr>
        <p:spPr>
          <a:xfrm>
            <a:off x="2947588" y="3252793"/>
            <a:ext cx="5564604" cy="3100319"/>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85" name="Google Shape;85;p12"/>
          <p:cNvSpPr>
            <a:spLocks noGrp="1"/>
          </p:cNvSpPr>
          <p:nvPr>
            <p:ph type="pic" idx="3"/>
          </p:nvPr>
        </p:nvSpPr>
        <p:spPr>
          <a:xfrm>
            <a:off x="9165454" y="3252793"/>
            <a:ext cx="5564604" cy="3100319"/>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86" name="Google Shape;86;p12"/>
          <p:cNvSpPr>
            <a:spLocks noGrp="1"/>
          </p:cNvSpPr>
          <p:nvPr>
            <p:ph type="pic" idx="4"/>
          </p:nvPr>
        </p:nvSpPr>
        <p:spPr>
          <a:xfrm>
            <a:off x="15383322" y="3252793"/>
            <a:ext cx="5564604" cy="3100319"/>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682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ppt_w</p:attrName>
                                        </p:attrNameLst>
                                      </p:cBhvr>
                                      <p:tavLst>
                                        <p:tav tm="0">
                                          <p:val>
                                            <p:strVal val="0"/>
                                          </p:val>
                                        </p:tav>
                                        <p:tav tm="100000">
                                          <p:val>
                                            <p:strVal val="#ppt_w"/>
                                          </p:val>
                                        </p:tav>
                                      </p:tavLst>
                                    </p:anim>
                                    <p:anim calcmode="lin" valueType="num">
                                      <p:cBhvr additive="base">
                                        <p:cTn id="8" dur="500"/>
                                        <p:tgtEl>
                                          <p:spTgt spid="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ppt_w</p:attrName>
                                        </p:attrNameLst>
                                      </p:cBhvr>
                                      <p:tavLst>
                                        <p:tav tm="0">
                                          <p:val>
                                            <p:strVal val="0"/>
                                          </p:val>
                                        </p:tav>
                                        <p:tav tm="100000">
                                          <p:val>
                                            <p:strVal val="#ppt_w"/>
                                          </p:val>
                                        </p:tav>
                                      </p:tavLst>
                                    </p:anim>
                                    <p:anim calcmode="lin" valueType="num">
                                      <p:cBhvr additive="base">
                                        <p:cTn id="12" dur="500"/>
                                        <p:tgtEl>
                                          <p:spTgt spid="8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p:tgtEl>
                                          <p:spTgt spid="86"/>
                                        </p:tgtEl>
                                        <p:attrNameLst>
                                          <p:attrName>ppt_w</p:attrName>
                                        </p:attrNameLst>
                                      </p:cBhvr>
                                      <p:tavLst>
                                        <p:tav tm="0">
                                          <p:val>
                                            <p:strVal val="0"/>
                                          </p:val>
                                        </p:tav>
                                        <p:tav tm="100000">
                                          <p:val>
                                            <p:strVal val="#ppt_w"/>
                                          </p:val>
                                        </p:tav>
                                      </p:tavLst>
                                    </p:anim>
                                    <p:anim calcmode="lin" valueType="num">
                                      <p:cBhvr additive="base">
                                        <p:cTn id="16" dur="500"/>
                                        <p:tgtEl>
                                          <p:spTgt spid="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7"/>
        <p:cNvGrpSpPr/>
        <p:nvPr/>
      </p:nvGrpSpPr>
      <p:grpSpPr>
        <a:xfrm>
          <a:off x="0" y="0"/>
          <a:ext cx="0" cy="0"/>
          <a:chOff x="0" y="0"/>
          <a:chExt cx="0" cy="0"/>
        </a:xfrm>
      </p:grpSpPr>
      <p:sp>
        <p:nvSpPr>
          <p:cNvPr id="88" name="Google Shape;88;p13"/>
          <p:cNvSpPr>
            <a:spLocks noGrp="1"/>
          </p:cNvSpPr>
          <p:nvPr>
            <p:ph type="pic" idx="2"/>
          </p:nvPr>
        </p:nvSpPr>
        <p:spPr>
          <a:xfrm>
            <a:off x="635260" y="2799436"/>
            <a:ext cx="4203996" cy="3553677"/>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89" name="Google Shape;89;p13"/>
          <p:cNvSpPr>
            <a:spLocks noGrp="1"/>
          </p:cNvSpPr>
          <p:nvPr>
            <p:ph type="pic" idx="3"/>
          </p:nvPr>
        </p:nvSpPr>
        <p:spPr>
          <a:xfrm>
            <a:off x="5026874" y="2799436"/>
            <a:ext cx="4203996" cy="3553677"/>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0" name="Google Shape;90;p13"/>
          <p:cNvSpPr>
            <a:spLocks noGrp="1"/>
          </p:cNvSpPr>
          <p:nvPr>
            <p:ph type="pic" idx="4"/>
          </p:nvPr>
        </p:nvSpPr>
        <p:spPr>
          <a:xfrm>
            <a:off x="9418488" y="2799436"/>
            <a:ext cx="4203996" cy="3553677"/>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1" name="Google Shape;91;p13"/>
          <p:cNvSpPr>
            <a:spLocks noGrp="1"/>
          </p:cNvSpPr>
          <p:nvPr>
            <p:ph type="pic" idx="5"/>
          </p:nvPr>
        </p:nvSpPr>
        <p:spPr>
          <a:xfrm>
            <a:off x="13810104" y="2799436"/>
            <a:ext cx="4203995" cy="3553677"/>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2" name="Google Shape;92;p13"/>
          <p:cNvSpPr>
            <a:spLocks noGrp="1"/>
          </p:cNvSpPr>
          <p:nvPr>
            <p:ph type="pic" idx="6"/>
          </p:nvPr>
        </p:nvSpPr>
        <p:spPr>
          <a:xfrm>
            <a:off x="18201715" y="2799436"/>
            <a:ext cx="4203996" cy="3553677"/>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6230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p:tgtEl>
                                          <p:spTgt spid="88"/>
                                        </p:tgtEl>
                                        <p:attrNameLst>
                                          <p:attrName>ppt_w</p:attrName>
                                        </p:attrNameLst>
                                      </p:cBhvr>
                                      <p:tavLst>
                                        <p:tav tm="0">
                                          <p:val>
                                            <p:strVal val="0"/>
                                          </p:val>
                                        </p:tav>
                                        <p:tav tm="100000">
                                          <p:val>
                                            <p:strVal val="#ppt_w"/>
                                          </p:val>
                                        </p:tav>
                                      </p:tavLst>
                                    </p:anim>
                                    <p:anim calcmode="lin" valueType="num">
                                      <p:cBhvr additive="base">
                                        <p:cTn id="8" dur="500"/>
                                        <p:tgtEl>
                                          <p:spTgt spid="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ppt_w</p:attrName>
                                        </p:attrNameLst>
                                      </p:cBhvr>
                                      <p:tavLst>
                                        <p:tav tm="0">
                                          <p:val>
                                            <p:strVal val="0"/>
                                          </p:val>
                                        </p:tav>
                                        <p:tav tm="100000">
                                          <p:val>
                                            <p:strVal val="#ppt_w"/>
                                          </p:val>
                                        </p:tav>
                                      </p:tavLst>
                                    </p:anim>
                                    <p:anim calcmode="lin" valueType="num">
                                      <p:cBhvr additive="base">
                                        <p:cTn id="12" dur="500"/>
                                        <p:tgtEl>
                                          <p:spTgt spid="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p:tgtEl>
                                          <p:spTgt spid="90"/>
                                        </p:tgtEl>
                                        <p:attrNameLst>
                                          <p:attrName>ppt_w</p:attrName>
                                        </p:attrNameLst>
                                      </p:cBhvr>
                                      <p:tavLst>
                                        <p:tav tm="0">
                                          <p:val>
                                            <p:strVal val="0"/>
                                          </p:val>
                                        </p:tav>
                                        <p:tav tm="100000">
                                          <p:val>
                                            <p:strVal val="#ppt_w"/>
                                          </p:val>
                                        </p:tav>
                                      </p:tavLst>
                                    </p:anim>
                                    <p:anim calcmode="lin" valueType="num">
                                      <p:cBhvr additive="base">
                                        <p:cTn id="16" dur="500"/>
                                        <p:tgtEl>
                                          <p:spTgt spid="9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ppt_w</p:attrName>
                                        </p:attrNameLst>
                                      </p:cBhvr>
                                      <p:tavLst>
                                        <p:tav tm="0">
                                          <p:val>
                                            <p:strVal val="0"/>
                                          </p:val>
                                        </p:tav>
                                        <p:tav tm="100000">
                                          <p:val>
                                            <p:strVal val="#ppt_w"/>
                                          </p:val>
                                        </p:tav>
                                      </p:tavLst>
                                    </p:anim>
                                    <p:anim calcmode="lin" valueType="num">
                                      <p:cBhvr additive="base">
                                        <p:cTn id="20" dur="500"/>
                                        <p:tgtEl>
                                          <p:spTgt spid="9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p:tgtEl>
                                          <p:spTgt spid="92"/>
                                        </p:tgtEl>
                                        <p:attrNameLst>
                                          <p:attrName>ppt_w</p:attrName>
                                        </p:attrNameLst>
                                      </p:cBhvr>
                                      <p:tavLst>
                                        <p:tav tm="0">
                                          <p:val>
                                            <p:strVal val="0"/>
                                          </p:val>
                                        </p:tav>
                                        <p:tav tm="100000">
                                          <p:val>
                                            <p:strVal val="#ppt_w"/>
                                          </p:val>
                                        </p:tav>
                                      </p:tavLst>
                                    </p:anim>
                                    <p:anim calcmode="lin" valueType="num">
                                      <p:cBhvr additive="base">
                                        <p:cTn id="24" dur="500"/>
                                        <p:tgtEl>
                                          <p:spTgt spid="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3"/>
        <p:cNvGrpSpPr/>
        <p:nvPr/>
      </p:nvGrpSpPr>
      <p:grpSpPr>
        <a:xfrm>
          <a:off x="0" y="0"/>
          <a:ext cx="0" cy="0"/>
          <a:chOff x="0" y="0"/>
          <a:chExt cx="0" cy="0"/>
        </a:xfrm>
      </p:grpSpPr>
      <p:sp>
        <p:nvSpPr>
          <p:cNvPr id="94" name="Google Shape;94;p14"/>
          <p:cNvSpPr>
            <a:spLocks noGrp="1"/>
          </p:cNvSpPr>
          <p:nvPr>
            <p:ph type="pic" idx="2"/>
          </p:nvPr>
        </p:nvSpPr>
        <p:spPr>
          <a:xfrm>
            <a:off x="2080316" y="3618097"/>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5" name="Google Shape;95;p14"/>
          <p:cNvSpPr>
            <a:spLocks noGrp="1"/>
          </p:cNvSpPr>
          <p:nvPr>
            <p:ph type="pic" idx="3"/>
          </p:nvPr>
        </p:nvSpPr>
        <p:spPr>
          <a:xfrm>
            <a:off x="8370763" y="3618097"/>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6" name="Google Shape;96;p14"/>
          <p:cNvSpPr>
            <a:spLocks noGrp="1"/>
          </p:cNvSpPr>
          <p:nvPr>
            <p:ph type="pic" idx="4"/>
          </p:nvPr>
        </p:nvSpPr>
        <p:spPr>
          <a:xfrm>
            <a:off x="14661210" y="3618097"/>
            <a:ext cx="1799842" cy="1800049"/>
          </a:xfrm>
          <a:prstGeom prst="rect">
            <a:avLst/>
          </a:prstGeom>
          <a:solidFill>
            <a:srgbClr val="C1C9D5"/>
          </a:solidFill>
          <a:ln>
            <a:noFill/>
          </a:ln>
          <a:effectLst>
            <a:outerShdw dist="88900" dir="10800000" sx="99000" sy="99000" algn="r" rotWithShape="0">
              <a:schemeClr val="dk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7" name="Google Shape;97;p14"/>
          <p:cNvSpPr>
            <a:spLocks noGrp="1"/>
          </p:cNvSpPr>
          <p:nvPr>
            <p:ph type="pic" idx="5"/>
          </p:nvPr>
        </p:nvSpPr>
        <p:spPr>
          <a:xfrm>
            <a:off x="2080316" y="6165165"/>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8" name="Google Shape;98;p14"/>
          <p:cNvSpPr>
            <a:spLocks noGrp="1"/>
          </p:cNvSpPr>
          <p:nvPr>
            <p:ph type="pic" idx="6"/>
          </p:nvPr>
        </p:nvSpPr>
        <p:spPr>
          <a:xfrm>
            <a:off x="8370763" y="6165165"/>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99" name="Google Shape;99;p14"/>
          <p:cNvSpPr>
            <a:spLocks noGrp="1"/>
          </p:cNvSpPr>
          <p:nvPr>
            <p:ph type="pic" idx="7"/>
          </p:nvPr>
        </p:nvSpPr>
        <p:spPr>
          <a:xfrm>
            <a:off x="14661210" y="6165165"/>
            <a:ext cx="1799842" cy="1800049"/>
          </a:xfrm>
          <a:prstGeom prst="rect">
            <a:avLst/>
          </a:prstGeom>
          <a:solidFill>
            <a:srgbClr val="C1C9D5"/>
          </a:solidFill>
          <a:ln>
            <a:noFill/>
          </a:ln>
          <a:effectLst>
            <a:outerShdw dist="88900" dir="10800000" sx="99000" sy="99000" algn="r" rotWithShape="0">
              <a:schemeClr val="dk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0" name="Google Shape;100;p14"/>
          <p:cNvSpPr>
            <a:spLocks noGrp="1"/>
          </p:cNvSpPr>
          <p:nvPr>
            <p:ph type="pic" idx="8"/>
          </p:nvPr>
        </p:nvSpPr>
        <p:spPr>
          <a:xfrm>
            <a:off x="2080316" y="8712234"/>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1" name="Google Shape;101;p14"/>
          <p:cNvSpPr>
            <a:spLocks noGrp="1"/>
          </p:cNvSpPr>
          <p:nvPr>
            <p:ph type="pic" idx="9"/>
          </p:nvPr>
        </p:nvSpPr>
        <p:spPr>
          <a:xfrm>
            <a:off x="8370763" y="8712234"/>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2" name="Google Shape;102;p14"/>
          <p:cNvSpPr>
            <a:spLocks noGrp="1"/>
          </p:cNvSpPr>
          <p:nvPr>
            <p:ph type="pic" idx="13"/>
          </p:nvPr>
        </p:nvSpPr>
        <p:spPr>
          <a:xfrm>
            <a:off x="14661210" y="8712234"/>
            <a:ext cx="1799842" cy="1800049"/>
          </a:xfrm>
          <a:prstGeom prst="rect">
            <a:avLst/>
          </a:prstGeom>
          <a:solidFill>
            <a:srgbClr val="C1C9D5"/>
          </a:solidFill>
          <a:ln>
            <a:noFill/>
          </a:ln>
          <a:effectLst>
            <a:outerShdw dist="88900" dir="10800000" sx="99000" sy="99000" algn="r" rotWithShape="0">
              <a:schemeClr val="dk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94153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03"/>
        <p:cNvGrpSpPr/>
        <p:nvPr/>
      </p:nvGrpSpPr>
      <p:grpSpPr>
        <a:xfrm>
          <a:off x="0" y="0"/>
          <a:ext cx="0" cy="0"/>
          <a:chOff x="0" y="0"/>
          <a:chExt cx="0" cy="0"/>
        </a:xfrm>
      </p:grpSpPr>
      <p:sp>
        <p:nvSpPr>
          <p:cNvPr id="104" name="Google Shape;104;p15"/>
          <p:cNvSpPr>
            <a:spLocks noGrp="1"/>
          </p:cNvSpPr>
          <p:nvPr>
            <p:ph type="pic" idx="2"/>
          </p:nvPr>
        </p:nvSpPr>
        <p:spPr>
          <a:xfrm>
            <a:off x="969663" y="3556895"/>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5" name="Google Shape;105;p15"/>
          <p:cNvSpPr>
            <a:spLocks noGrp="1"/>
          </p:cNvSpPr>
          <p:nvPr>
            <p:ph type="pic" idx="3"/>
          </p:nvPr>
        </p:nvSpPr>
        <p:spPr>
          <a:xfrm>
            <a:off x="6315193" y="3556895"/>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6" name="Google Shape;106;p15"/>
          <p:cNvSpPr>
            <a:spLocks noGrp="1"/>
          </p:cNvSpPr>
          <p:nvPr>
            <p:ph type="pic" idx="4"/>
          </p:nvPr>
        </p:nvSpPr>
        <p:spPr>
          <a:xfrm>
            <a:off x="11660723" y="3556895"/>
            <a:ext cx="1799842" cy="1800049"/>
          </a:xfrm>
          <a:prstGeom prst="rect">
            <a:avLst/>
          </a:prstGeom>
          <a:solidFill>
            <a:srgbClr val="C1C9D5"/>
          </a:solidFill>
          <a:ln>
            <a:noFill/>
          </a:ln>
          <a:effectLst>
            <a:outerShdw dist="88900" dir="10800000" sx="99000" sy="99000" algn="r" rotWithShape="0">
              <a:schemeClr val="lt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7" name="Google Shape;107;p15"/>
          <p:cNvSpPr>
            <a:spLocks noGrp="1"/>
          </p:cNvSpPr>
          <p:nvPr>
            <p:ph type="pic" idx="5"/>
          </p:nvPr>
        </p:nvSpPr>
        <p:spPr>
          <a:xfrm>
            <a:off x="17006254" y="3556895"/>
            <a:ext cx="1799842" cy="1800049"/>
          </a:xfrm>
          <a:prstGeom prst="rect">
            <a:avLst/>
          </a:prstGeom>
          <a:solidFill>
            <a:srgbClr val="C1C9D5"/>
          </a:solidFill>
          <a:ln>
            <a:noFill/>
          </a:ln>
          <a:effectLst>
            <a:outerShdw dist="88900" dir="10800000" sx="99000" sy="99000" algn="r" rotWithShape="0">
              <a:srgbClr val="62965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8" name="Google Shape;108;p15"/>
          <p:cNvSpPr>
            <a:spLocks noGrp="1"/>
          </p:cNvSpPr>
          <p:nvPr>
            <p:ph type="pic" idx="6"/>
          </p:nvPr>
        </p:nvSpPr>
        <p:spPr>
          <a:xfrm>
            <a:off x="969663" y="6526975"/>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09" name="Google Shape;109;p15"/>
          <p:cNvSpPr>
            <a:spLocks noGrp="1"/>
          </p:cNvSpPr>
          <p:nvPr>
            <p:ph type="pic" idx="7"/>
          </p:nvPr>
        </p:nvSpPr>
        <p:spPr>
          <a:xfrm>
            <a:off x="6315193" y="6526975"/>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0" name="Google Shape;110;p15"/>
          <p:cNvSpPr>
            <a:spLocks noGrp="1"/>
          </p:cNvSpPr>
          <p:nvPr>
            <p:ph type="pic" idx="8"/>
          </p:nvPr>
        </p:nvSpPr>
        <p:spPr>
          <a:xfrm>
            <a:off x="11660723" y="6526975"/>
            <a:ext cx="1799842" cy="1800049"/>
          </a:xfrm>
          <a:prstGeom prst="rect">
            <a:avLst/>
          </a:prstGeom>
          <a:solidFill>
            <a:srgbClr val="C1C9D5"/>
          </a:solidFill>
          <a:ln>
            <a:noFill/>
          </a:ln>
          <a:effectLst>
            <a:outerShdw dist="88900" dir="10800000" sx="99000" sy="99000" algn="r" rotWithShape="0">
              <a:schemeClr val="lt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1" name="Google Shape;111;p15"/>
          <p:cNvSpPr>
            <a:spLocks noGrp="1"/>
          </p:cNvSpPr>
          <p:nvPr>
            <p:ph type="pic" idx="9"/>
          </p:nvPr>
        </p:nvSpPr>
        <p:spPr>
          <a:xfrm>
            <a:off x="17006254" y="6526975"/>
            <a:ext cx="1799842" cy="1800049"/>
          </a:xfrm>
          <a:prstGeom prst="rect">
            <a:avLst/>
          </a:prstGeom>
          <a:solidFill>
            <a:srgbClr val="C1C9D5"/>
          </a:solidFill>
          <a:ln>
            <a:noFill/>
          </a:ln>
          <a:effectLst>
            <a:outerShdw dist="88900" dir="10800000" sx="99000" sy="99000" algn="r" rotWithShape="0">
              <a:srgbClr val="62965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2" name="Google Shape;112;p15"/>
          <p:cNvSpPr>
            <a:spLocks noGrp="1"/>
          </p:cNvSpPr>
          <p:nvPr>
            <p:ph type="pic" idx="13"/>
          </p:nvPr>
        </p:nvSpPr>
        <p:spPr>
          <a:xfrm>
            <a:off x="969663" y="9497055"/>
            <a:ext cx="1799842" cy="1800049"/>
          </a:xfrm>
          <a:prstGeom prst="rect">
            <a:avLst/>
          </a:prstGeom>
          <a:solidFill>
            <a:srgbClr val="C1C9D5"/>
          </a:solidFill>
          <a:ln>
            <a:noFill/>
          </a:ln>
          <a:effectLst>
            <a:outerShdw dist="889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3" name="Google Shape;113;p15"/>
          <p:cNvSpPr>
            <a:spLocks noGrp="1"/>
          </p:cNvSpPr>
          <p:nvPr>
            <p:ph type="pic" idx="14"/>
          </p:nvPr>
        </p:nvSpPr>
        <p:spPr>
          <a:xfrm>
            <a:off x="6315193" y="9497055"/>
            <a:ext cx="1799842" cy="1800049"/>
          </a:xfrm>
          <a:prstGeom prst="rect">
            <a:avLst/>
          </a:prstGeom>
          <a:solidFill>
            <a:srgbClr val="C1C9D5"/>
          </a:solidFill>
          <a:ln>
            <a:noFill/>
          </a:ln>
          <a:effectLst>
            <a:outerShdw dist="889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4" name="Google Shape;114;p15"/>
          <p:cNvSpPr>
            <a:spLocks noGrp="1"/>
          </p:cNvSpPr>
          <p:nvPr>
            <p:ph type="pic" idx="15"/>
          </p:nvPr>
        </p:nvSpPr>
        <p:spPr>
          <a:xfrm>
            <a:off x="11660723" y="9497055"/>
            <a:ext cx="1799842" cy="1800049"/>
          </a:xfrm>
          <a:prstGeom prst="rect">
            <a:avLst/>
          </a:prstGeom>
          <a:solidFill>
            <a:srgbClr val="C1C9D5"/>
          </a:solidFill>
          <a:ln>
            <a:noFill/>
          </a:ln>
          <a:effectLst>
            <a:outerShdw dist="88900" dir="10800000" sx="99000" sy="99000" algn="r" rotWithShape="0">
              <a:schemeClr val="lt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5" name="Google Shape;115;p15"/>
          <p:cNvSpPr>
            <a:spLocks noGrp="1"/>
          </p:cNvSpPr>
          <p:nvPr>
            <p:ph type="pic" idx="16"/>
          </p:nvPr>
        </p:nvSpPr>
        <p:spPr>
          <a:xfrm>
            <a:off x="17006254" y="9497055"/>
            <a:ext cx="1799842" cy="1800049"/>
          </a:xfrm>
          <a:prstGeom prst="rect">
            <a:avLst/>
          </a:prstGeom>
          <a:solidFill>
            <a:srgbClr val="C1C9D5"/>
          </a:solidFill>
          <a:ln>
            <a:noFill/>
          </a:ln>
          <a:effectLst>
            <a:outerShdw dist="88900" dir="10800000" sx="99000" sy="99000" algn="r" rotWithShape="0">
              <a:srgbClr val="62965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123827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16"/>
        <p:cNvGrpSpPr/>
        <p:nvPr/>
      </p:nvGrpSpPr>
      <p:grpSpPr>
        <a:xfrm>
          <a:off x="0" y="0"/>
          <a:ext cx="0" cy="0"/>
          <a:chOff x="0" y="0"/>
          <a:chExt cx="0" cy="0"/>
        </a:xfrm>
      </p:grpSpPr>
      <p:sp>
        <p:nvSpPr>
          <p:cNvPr id="117" name="Google Shape;117;p16"/>
          <p:cNvSpPr>
            <a:spLocks noGrp="1"/>
          </p:cNvSpPr>
          <p:nvPr>
            <p:ph type="pic" idx="2"/>
          </p:nvPr>
        </p:nvSpPr>
        <p:spPr>
          <a:xfrm>
            <a:off x="2770609" y="3150505"/>
            <a:ext cx="3454858" cy="3455255"/>
          </a:xfrm>
          <a:prstGeom prst="rect">
            <a:avLst/>
          </a:prstGeom>
          <a:solidFill>
            <a:srgbClr val="C1C9D5"/>
          </a:solidFill>
          <a:ln>
            <a:noFill/>
          </a:ln>
          <a:effectLst>
            <a:outerShdw dist="1397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8" name="Google Shape;118;p16"/>
          <p:cNvSpPr>
            <a:spLocks noGrp="1"/>
          </p:cNvSpPr>
          <p:nvPr>
            <p:ph type="pic" idx="3"/>
          </p:nvPr>
        </p:nvSpPr>
        <p:spPr>
          <a:xfrm>
            <a:off x="12237777" y="3150505"/>
            <a:ext cx="3454858" cy="3455255"/>
          </a:xfrm>
          <a:prstGeom prst="rect">
            <a:avLst/>
          </a:prstGeom>
          <a:solidFill>
            <a:srgbClr val="C1C9D5"/>
          </a:solidFill>
          <a:ln>
            <a:noFill/>
          </a:ln>
          <a:effectLst>
            <a:outerShdw dist="139700" dir="10800000" sx="99000" sy="99000" algn="r" rotWithShape="0">
              <a:schemeClr val="accent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19" name="Google Shape;119;p16"/>
          <p:cNvSpPr>
            <a:spLocks noGrp="1"/>
          </p:cNvSpPr>
          <p:nvPr>
            <p:ph type="pic" idx="4"/>
          </p:nvPr>
        </p:nvSpPr>
        <p:spPr>
          <a:xfrm>
            <a:off x="2770609" y="7758630"/>
            <a:ext cx="3454858" cy="3455255"/>
          </a:xfrm>
          <a:prstGeom prst="rect">
            <a:avLst/>
          </a:prstGeom>
          <a:solidFill>
            <a:srgbClr val="C1C9D5"/>
          </a:solidFill>
          <a:ln>
            <a:noFill/>
          </a:ln>
          <a:effectLst>
            <a:outerShdw dist="139700" dir="10800000" sx="99000" sy="99000" algn="r" rotWithShape="0">
              <a:schemeClr val="lt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20" name="Google Shape;120;p16"/>
          <p:cNvSpPr>
            <a:spLocks noGrp="1"/>
          </p:cNvSpPr>
          <p:nvPr>
            <p:ph type="pic" idx="5"/>
          </p:nvPr>
        </p:nvSpPr>
        <p:spPr>
          <a:xfrm>
            <a:off x="12237777" y="7758630"/>
            <a:ext cx="3454858" cy="3455255"/>
          </a:xfrm>
          <a:prstGeom prst="rect">
            <a:avLst/>
          </a:prstGeom>
          <a:solidFill>
            <a:srgbClr val="C1C9D5"/>
          </a:solidFill>
          <a:ln>
            <a:noFill/>
          </a:ln>
          <a:effectLst>
            <a:outerShdw dist="139700" dir="10800000" sx="99000" sy="99000" algn="r" rotWithShape="0">
              <a:srgbClr val="629654"/>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79591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21"/>
        <p:cNvGrpSpPr/>
        <p:nvPr/>
      </p:nvGrpSpPr>
      <p:grpSpPr>
        <a:xfrm>
          <a:off x="0" y="0"/>
          <a:ext cx="0" cy="0"/>
          <a:chOff x="0" y="0"/>
          <a:chExt cx="0" cy="0"/>
        </a:xfrm>
      </p:grpSpPr>
      <p:sp>
        <p:nvSpPr>
          <p:cNvPr id="122" name="Google Shape;122;p17"/>
          <p:cNvSpPr>
            <a:spLocks noGrp="1"/>
          </p:cNvSpPr>
          <p:nvPr>
            <p:ph type="pic" idx="2"/>
          </p:nvPr>
        </p:nvSpPr>
        <p:spPr>
          <a:xfrm>
            <a:off x="2770609" y="3150505"/>
            <a:ext cx="3454858" cy="3455255"/>
          </a:xfrm>
          <a:prstGeom prst="rect">
            <a:avLst/>
          </a:prstGeom>
          <a:solidFill>
            <a:srgbClr val="C1C9D5"/>
          </a:solidFill>
          <a:ln>
            <a:noFill/>
          </a:ln>
          <a:effectLst>
            <a:outerShdw dist="139700" dir="10800000" sx="99000" sy="99000" algn="r" rotWithShape="0">
              <a:schemeClr val="accent1"/>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23" name="Google Shape;123;p17"/>
          <p:cNvSpPr>
            <a:spLocks noGrp="1"/>
          </p:cNvSpPr>
          <p:nvPr>
            <p:ph type="pic" idx="3"/>
          </p:nvPr>
        </p:nvSpPr>
        <p:spPr>
          <a:xfrm>
            <a:off x="2770609" y="7758630"/>
            <a:ext cx="3454858" cy="3455255"/>
          </a:xfrm>
          <a:prstGeom prst="rect">
            <a:avLst/>
          </a:prstGeom>
          <a:solidFill>
            <a:srgbClr val="C1C9D5"/>
          </a:solidFill>
          <a:ln>
            <a:noFill/>
          </a:ln>
          <a:effectLst>
            <a:outerShdw dist="139700" dir="10800000" sx="99000" sy="99000" algn="r" rotWithShape="0">
              <a:schemeClr val="lt2"/>
            </a:outerShdw>
          </a:effectLst>
        </p:spPr>
        <p:txBody>
          <a:bodyPr spcFirstLastPara="1" wrap="square" lIns="91425" tIns="45700" rIns="91425" bIns="45700" anchor="t" anchorCtr="0">
            <a:noAutofit/>
          </a:bodyPr>
          <a:lstStyle>
            <a:lvl1pPr marR="0" lvl="0" algn="ctr" rtl="0">
              <a:lnSpc>
                <a:spcPct val="100000"/>
              </a:lnSpc>
              <a:spcBef>
                <a:spcPts val="1890"/>
              </a:spcBef>
              <a:spcAft>
                <a:spcPts val="0"/>
              </a:spcAft>
              <a:buClr>
                <a:srgbClr val="DAEACB"/>
              </a:buClr>
              <a:buSzPts val="1600"/>
              <a:buFont typeface="Noto Sans Symbols"/>
              <a:buNone/>
              <a:defRPr sz="189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104798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24"/>
        <p:cNvGrpSpPr/>
        <p:nvPr/>
      </p:nvGrpSpPr>
      <p:grpSpPr>
        <a:xfrm>
          <a:off x="0" y="0"/>
          <a:ext cx="0" cy="0"/>
          <a:chOff x="0" y="0"/>
          <a:chExt cx="0" cy="0"/>
        </a:xfrm>
      </p:grpSpPr>
      <p:sp>
        <p:nvSpPr>
          <p:cNvPr id="125" name="Google Shape;125;p18"/>
          <p:cNvSpPr>
            <a:spLocks noGrp="1"/>
          </p:cNvSpPr>
          <p:nvPr>
            <p:ph type="pic" idx="2"/>
          </p:nvPr>
        </p:nvSpPr>
        <p:spPr>
          <a:xfrm>
            <a:off x="1760736" y="3329598"/>
            <a:ext cx="4692175" cy="633617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26" name="Google Shape;126;p18"/>
          <p:cNvSpPr>
            <a:spLocks noGrp="1"/>
          </p:cNvSpPr>
          <p:nvPr>
            <p:ph type="pic" idx="3"/>
          </p:nvPr>
        </p:nvSpPr>
        <p:spPr>
          <a:xfrm>
            <a:off x="6703178" y="3329598"/>
            <a:ext cx="4692175" cy="633617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27" name="Google Shape;127;p18"/>
          <p:cNvSpPr>
            <a:spLocks noGrp="1"/>
          </p:cNvSpPr>
          <p:nvPr>
            <p:ph type="pic" idx="4"/>
          </p:nvPr>
        </p:nvSpPr>
        <p:spPr>
          <a:xfrm>
            <a:off x="11645620" y="3329598"/>
            <a:ext cx="4692175" cy="633617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28" name="Google Shape;128;p18"/>
          <p:cNvSpPr>
            <a:spLocks noGrp="1"/>
          </p:cNvSpPr>
          <p:nvPr>
            <p:ph type="pic" idx="5"/>
          </p:nvPr>
        </p:nvSpPr>
        <p:spPr>
          <a:xfrm>
            <a:off x="16588064" y="3329598"/>
            <a:ext cx="4692173" cy="633617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9163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200"/>
                                        <p:tgtEl>
                                          <p:spTgt spid="12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0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200"/>
                                        <p:tgtEl>
                                          <p:spTgt spid="12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40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1200"/>
                                        <p:tgtEl>
                                          <p:spTgt spid="127"/>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600"/>
                                  </p:stCondLst>
                                  <p:childTnLst>
                                    <p:set>
                                      <p:cBhvr>
                                        <p:cTn id="15" dur="1" fill="hold">
                                          <p:stCondLst>
                                            <p:cond delay="0"/>
                                          </p:stCondLst>
                                        </p:cTn>
                                        <p:tgtEl>
                                          <p:spTgt spid="128"/>
                                        </p:tgtEl>
                                        <p:attrNameLst>
                                          <p:attrName>style.visibility</p:attrName>
                                        </p:attrNameLst>
                                      </p:cBhvr>
                                      <p:to>
                                        <p:strVal val="visible"/>
                                      </p:to>
                                    </p:set>
                                    <p:anim calcmode="lin" valueType="num">
                                      <p:cBhvr additive="base">
                                        <p:cTn id="16" dur="12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29"/>
        <p:cNvGrpSpPr/>
        <p:nvPr/>
      </p:nvGrpSpPr>
      <p:grpSpPr>
        <a:xfrm>
          <a:off x="0" y="0"/>
          <a:ext cx="0" cy="0"/>
          <a:chOff x="0" y="0"/>
          <a:chExt cx="0" cy="0"/>
        </a:xfrm>
      </p:grpSpPr>
      <p:sp>
        <p:nvSpPr>
          <p:cNvPr id="130" name="Google Shape;130;p19"/>
          <p:cNvSpPr>
            <a:spLocks noGrp="1"/>
          </p:cNvSpPr>
          <p:nvPr>
            <p:ph type="pic" idx="2"/>
          </p:nvPr>
        </p:nvSpPr>
        <p:spPr>
          <a:xfrm>
            <a:off x="1760736"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31" name="Google Shape;131;p19"/>
          <p:cNvSpPr>
            <a:spLocks noGrp="1"/>
          </p:cNvSpPr>
          <p:nvPr>
            <p:ph type="pic" idx="3"/>
          </p:nvPr>
        </p:nvSpPr>
        <p:spPr>
          <a:xfrm>
            <a:off x="6703178"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32" name="Google Shape;132;p19"/>
          <p:cNvSpPr>
            <a:spLocks noGrp="1"/>
          </p:cNvSpPr>
          <p:nvPr>
            <p:ph type="pic" idx="4"/>
          </p:nvPr>
        </p:nvSpPr>
        <p:spPr>
          <a:xfrm>
            <a:off x="11645620"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33" name="Google Shape;133;p19"/>
          <p:cNvSpPr>
            <a:spLocks noGrp="1"/>
          </p:cNvSpPr>
          <p:nvPr>
            <p:ph type="pic" idx="5"/>
          </p:nvPr>
        </p:nvSpPr>
        <p:spPr>
          <a:xfrm>
            <a:off x="16588064" y="3033498"/>
            <a:ext cx="4692173"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797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p:tgtEl>
                                          <p:spTgt spid="1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00"/>
                                  </p:stCondLst>
                                  <p:childTnLst>
                                    <p:set>
                                      <p:cBhvr>
                                        <p:cTn id="9" dur="1" fill="hold">
                                          <p:stCondLst>
                                            <p:cond delay="0"/>
                                          </p:stCondLst>
                                        </p:cTn>
                                        <p:tgtEl>
                                          <p:spTgt spid="131"/>
                                        </p:tgtEl>
                                        <p:attrNameLst>
                                          <p:attrName>style.visibility</p:attrName>
                                        </p:attrNameLst>
                                      </p:cBhvr>
                                      <p:to>
                                        <p:strVal val="visible"/>
                                      </p:to>
                                    </p:set>
                                    <p:anim calcmode="lin" valueType="num">
                                      <p:cBhvr additive="base">
                                        <p:cTn id="10" dur="1000"/>
                                        <p:tgtEl>
                                          <p:spTgt spid="13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400"/>
                                  </p:stCondLst>
                                  <p:childTnLst>
                                    <p:set>
                                      <p:cBhvr>
                                        <p:cTn id="12" dur="1" fill="hold">
                                          <p:stCondLst>
                                            <p:cond delay="0"/>
                                          </p:stCondLst>
                                        </p:cTn>
                                        <p:tgtEl>
                                          <p:spTgt spid="132"/>
                                        </p:tgtEl>
                                        <p:attrNameLst>
                                          <p:attrName>style.visibility</p:attrName>
                                        </p:attrNameLst>
                                      </p:cBhvr>
                                      <p:to>
                                        <p:strVal val="visible"/>
                                      </p:to>
                                    </p:set>
                                    <p:anim calcmode="lin" valueType="num">
                                      <p:cBhvr additive="base">
                                        <p:cTn id="13" dur="1000"/>
                                        <p:tgtEl>
                                          <p:spTgt spid="13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60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10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34"/>
        <p:cNvGrpSpPr/>
        <p:nvPr/>
      </p:nvGrpSpPr>
      <p:grpSpPr>
        <a:xfrm>
          <a:off x="0" y="0"/>
          <a:ext cx="0" cy="0"/>
          <a:chOff x="0" y="0"/>
          <a:chExt cx="0" cy="0"/>
        </a:xfrm>
      </p:grpSpPr>
      <p:sp>
        <p:nvSpPr>
          <p:cNvPr id="135" name="Google Shape;135;p20"/>
          <p:cNvSpPr>
            <a:spLocks noGrp="1"/>
          </p:cNvSpPr>
          <p:nvPr>
            <p:ph type="pic" idx="2"/>
          </p:nvPr>
        </p:nvSpPr>
        <p:spPr>
          <a:xfrm>
            <a:off x="4241034"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36" name="Google Shape;136;p20"/>
          <p:cNvSpPr>
            <a:spLocks noGrp="1"/>
          </p:cNvSpPr>
          <p:nvPr>
            <p:ph type="pic" idx="3"/>
          </p:nvPr>
        </p:nvSpPr>
        <p:spPr>
          <a:xfrm>
            <a:off x="9183476"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37" name="Google Shape;137;p20"/>
          <p:cNvSpPr>
            <a:spLocks noGrp="1"/>
          </p:cNvSpPr>
          <p:nvPr>
            <p:ph type="pic" idx="4"/>
          </p:nvPr>
        </p:nvSpPr>
        <p:spPr>
          <a:xfrm>
            <a:off x="14125918" y="3033498"/>
            <a:ext cx="4692175" cy="8433444"/>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12420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20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1000"/>
                                        <p:tgtEl>
                                          <p:spTgt spid="136"/>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400"/>
                                  </p:stCondLst>
                                  <p:childTnLst>
                                    <p:set>
                                      <p:cBhvr>
                                        <p:cTn id="12" dur="1" fill="hold">
                                          <p:stCondLst>
                                            <p:cond delay="0"/>
                                          </p:stCondLst>
                                        </p:cTn>
                                        <p:tgtEl>
                                          <p:spTgt spid="137"/>
                                        </p:tgtEl>
                                        <p:attrNameLst>
                                          <p:attrName>style.visibility</p:attrName>
                                        </p:attrNameLst>
                                      </p:cBhvr>
                                      <p:to>
                                        <p:strVal val="visible"/>
                                      </p:to>
                                    </p:set>
                                    <p:anim calcmode="lin" valueType="num">
                                      <p:cBhvr additive="base">
                                        <p:cTn id="13" dur="1000"/>
                                        <p:tgtEl>
                                          <p:spTgt spid="1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1"/>
        </a:solidFill>
        <a:effectLst/>
      </p:bgPr>
    </p:bg>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1849360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38"/>
        <p:cNvGrpSpPr/>
        <p:nvPr/>
      </p:nvGrpSpPr>
      <p:grpSpPr>
        <a:xfrm>
          <a:off x="0" y="0"/>
          <a:ext cx="0" cy="0"/>
          <a:chOff x="0" y="0"/>
          <a:chExt cx="0" cy="0"/>
        </a:xfrm>
      </p:grpSpPr>
      <p:sp>
        <p:nvSpPr>
          <p:cNvPr id="139" name="Google Shape;139;p21"/>
          <p:cNvSpPr>
            <a:spLocks noGrp="1"/>
          </p:cNvSpPr>
          <p:nvPr>
            <p:ph type="pic" idx="2"/>
          </p:nvPr>
        </p:nvSpPr>
        <p:spPr>
          <a:xfrm>
            <a:off x="1794376" y="2263455"/>
            <a:ext cx="4692175" cy="7367865"/>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0" name="Google Shape;140;p21"/>
          <p:cNvSpPr>
            <a:spLocks noGrp="1"/>
          </p:cNvSpPr>
          <p:nvPr>
            <p:ph type="pic" idx="3"/>
          </p:nvPr>
        </p:nvSpPr>
        <p:spPr>
          <a:xfrm>
            <a:off x="6727104" y="2263455"/>
            <a:ext cx="4692175" cy="7367865"/>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1" name="Google Shape;141;p21"/>
          <p:cNvSpPr>
            <a:spLocks noGrp="1"/>
          </p:cNvSpPr>
          <p:nvPr>
            <p:ph type="pic" idx="4"/>
          </p:nvPr>
        </p:nvSpPr>
        <p:spPr>
          <a:xfrm>
            <a:off x="11659832" y="2263455"/>
            <a:ext cx="4692175" cy="7367865"/>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2" name="Google Shape;142;p21"/>
          <p:cNvSpPr>
            <a:spLocks noGrp="1"/>
          </p:cNvSpPr>
          <p:nvPr>
            <p:ph type="pic" idx="5"/>
          </p:nvPr>
        </p:nvSpPr>
        <p:spPr>
          <a:xfrm>
            <a:off x="16592560" y="2263455"/>
            <a:ext cx="4692175" cy="7367865"/>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15218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1000"/>
                                        <p:tgtEl>
                                          <p:spTgt spid="13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
                                  </p:stCondLst>
                                  <p:childTnLst>
                                    <p:set>
                                      <p:cBhvr>
                                        <p:cTn id="9" dur="1" fill="hold">
                                          <p:stCondLst>
                                            <p:cond delay="0"/>
                                          </p:stCondLst>
                                        </p:cTn>
                                        <p:tgtEl>
                                          <p:spTgt spid="140"/>
                                        </p:tgtEl>
                                        <p:attrNameLst>
                                          <p:attrName>style.visibility</p:attrName>
                                        </p:attrNameLst>
                                      </p:cBhvr>
                                      <p:to>
                                        <p:strVal val="visible"/>
                                      </p:to>
                                    </p:set>
                                    <p:anim calcmode="lin" valueType="num">
                                      <p:cBhvr additive="base">
                                        <p:cTn id="10" dur="1000"/>
                                        <p:tgtEl>
                                          <p:spTgt spid="14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00"/>
                                  </p:stCondLst>
                                  <p:childTnLst>
                                    <p:set>
                                      <p:cBhvr>
                                        <p:cTn id="12" dur="1" fill="hold">
                                          <p:stCondLst>
                                            <p:cond delay="0"/>
                                          </p:stCondLst>
                                        </p:cTn>
                                        <p:tgtEl>
                                          <p:spTgt spid="141"/>
                                        </p:tgtEl>
                                        <p:attrNameLst>
                                          <p:attrName>style.visibility</p:attrName>
                                        </p:attrNameLst>
                                      </p:cBhvr>
                                      <p:to>
                                        <p:strVal val="visible"/>
                                      </p:to>
                                    </p:set>
                                    <p:anim calcmode="lin" valueType="num">
                                      <p:cBhvr additive="base">
                                        <p:cTn id="13" dur="1000"/>
                                        <p:tgtEl>
                                          <p:spTgt spid="141"/>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300"/>
                                  </p:stCondLst>
                                  <p:childTnLst>
                                    <p:set>
                                      <p:cBhvr>
                                        <p:cTn id="15" dur="1" fill="hold">
                                          <p:stCondLst>
                                            <p:cond delay="0"/>
                                          </p:stCondLst>
                                        </p:cTn>
                                        <p:tgtEl>
                                          <p:spTgt spid="142"/>
                                        </p:tgtEl>
                                        <p:attrNameLst>
                                          <p:attrName>style.visibility</p:attrName>
                                        </p:attrNameLst>
                                      </p:cBhvr>
                                      <p:to>
                                        <p:strVal val="visible"/>
                                      </p:to>
                                    </p:set>
                                    <p:anim calcmode="lin" valueType="num">
                                      <p:cBhvr additive="base">
                                        <p:cTn id="16" dur="1000"/>
                                        <p:tgtEl>
                                          <p:spTgt spid="1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43"/>
        <p:cNvGrpSpPr/>
        <p:nvPr/>
      </p:nvGrpSpPr>
      <p:grpSpPr>
        <a:xfrm>
          <a:off x="0" y="0"/>
          <a:ext cx="0" cy="0"/>
          <a:chOff x="0" y="0"/>
          <a:chExt cx="0" cy="0"/>
        </a:xfrm>
      </p:grpSpPr>
      <p:sp>
        <p:nvSpPr>
          <p:cNvPr id="144" name="Google Shape;144;p22"/>
          <p:cNvSpPr>
            <a:spLocks noGrp="1"/>
          </p:cNvSpPr>
          <p:nvPr>
            <p:ph type="pic" idx="2"/>
          </p:nvPr>
        </p:nvSpPr>
        <p:spPr>
          <a:xfrm>
            <a:off x="1297363" y="3456093"/>
            <a:ext cx="4438245" cy="2769958"/>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5" name="Google Shape;145;p22"/>
          <p:cNvSpPr>
            <a:spLocks noGrp="1"/>
          </p:cNvSpPr>
          <p:nvPr>
            <p:ph type="pic" idx="3"/>
          </p:nvPr>
        </p:nvSpPr>
        <p:spPr>
          <a:xfrm>
            <a:off x="6633364" y="3456093"/>
            <a:ext cx="4438245" cy="2769958"/>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6" name="Google Shape;146;p22"/>
          <p:cNvSpPr>
            <a:spLocks noGrp="1"/>
          </p:cNvSpPr>
          <p:nvPr>
            <p:ph type="pic" idx="4"/>
          </p:nvPr>
        </p:nvSpPr>
        <p:spPr>
          <a:xfrm>
            <a:off x="11969365" y="3456093"/>
            <a:ext cx="4438246" cy="2769958"/>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47" name="Google Shape;147;p22"/>
          <p:cNvSpPr>
            <a:spLocks noGrp="1"/>
          </p:cNvSpPr>
          <p:nvPr>
            <p:ph type="pic" idx="5"/>
          </p:nvPr>
        </p:nvSpPr>
        <p:spPr>
          <a:xfrm>
            <a:off x="17305365" y="3456093"/>
            <a:ext cx="4438246" cy="2769958"/>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224091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48"/>
        <p:cNvGrpSpPr/>
        <p:nvPr/>
      </p:nvGrpSpPr>
      <p:grpSpPr>
        <a:xfrm>
          <a:off x="0" y="0"/>
          <a:ext cx="0" cy="0"/>
          <a:chOff x="0" y="0"/>
          <a:chExt cx="0" cy="0"/>
        </a:xfrm>
      </p:grpSpPr>
      <p:sp>
        <p:nvSpPr>
          <p:cNvPr id="149" name="Google Shape;149;p23"/>
          <p:cNvSpPr>
            <a:spLocks noGrp="1"/>
          </p:cNvSpPr>
          <p:nvPr>
            <p:ph type="pic" idx="2"/>
          </p:nvPr>
        </p:nvSpPr>
        <p:spPr>
          <a:xfrm>
            <a:off x="3219843" y="3825971"/>
            <a:ext cx="5370276" cy="3351650"/>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0" name="Google Shape;150;p23"/>
          <p:cNvSpPr>
            <a:spLocks noGrp="1"/>
          </p:cNvSpPr>
          <p:nvPr>
            <p:ph type="pic" idx="3"/>
          </p:nvPr>
        </p:nvSpPr>
        <p:spPr>
          <a:xfrm>
            <a:off x="8809940" y="3825971"/>
            <a:ext cx="5370276" cy="3351650"/>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1" name="Google Shape;151;p23"/>
          <p:cNvSpPr>
            <a:spLocks noGrp="1"/>
          </p:cNvSpPr>
          <p:nvPr>
            <p:ph type="pic" idx="4"/>
          </p:nvPr>
        </p:nvSpPr>
        <p:spPr>
          <a:xfrm>
            <a:off x="14400037" y="3825971"/>
            <a:ext cx="5370277" cy="3351650"/>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609403476"/>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52"/>
        <p:cNvGrpSpPr/>
        <p:nvPr/>
      </p:nvGrpSpPr>
      <p:grpSpPr>
        <a:xfrm>
          <a:off x="0" y="0"/>
          <a:ext cx="0" cy="0"/>
          <a:chOff x="0" y="0"/>
          <a:chExt cx="0" cy="0"/>
        </a:xfrm>
      </p:grpSpPr>
      <p:sp>
        <p:nvSpPr>
          <p:cNvPr id="153" name="Google Shape;153;p24"/>
          <p:cNvSpPr>
            <a:spLocks noGrp="1"/>
          </p:cNvSpPr>
          <p:nvPr>
            <p:ph type="pic" idx="2"/>
          </p:nvPr>
        </p:nvSpPr>
        <p:spPr>
          <a:xfrm>
            <a:off x="1778666" y="2185470"/>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4" name="Google Shape;154;p24"/>
          <p:cNvSpPr>
            <a:spLocks noGrp="1"/>
          </p:cNvSpPr>
          <p:nvPr>
            <p:ph type="pic" idx="3"/>
          </p:nvPr>
        </p:nvSpPr>
        <p:spPr>
          <a:xfrm>
            <a:off x="6743495" y="2185470"/>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5" name="Google Shape;155;p24"/>
          <p:cNvSpPr>
            <a:spLocks noGrp="1"/>
          </p:cNvSpPr>
          <p:nvPr>
            <p:ph type="pic" idx="4"/>
          </p:nvPr>
        </p:nvSpPr>
        <p:spPr>
          <a:xfrm>
            <a:off x="11708324" y="2185470"/>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6" name="Google Shape;156;p24"/>
          <p:cNvSpPr>
            <a:spLocks noGrp="1"/>
          </p:cNvSpPr>
          <p:nvPr>
            <p:ph type="pic" idx="5"/>
          </p:nvPr>
        </p:nvSpPr>
        <p:spPr>
          <a:xfrm>
            <a:off x="16673153" y="2185470"/>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869298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57"/>
        <p:cNvGrpSpPr/>
        <p:nvPr/>
      </p:nvGrpSpPr>
      <p:grpSpPr>
        <a:xfrm>
          <a:off x="0" y="0"/>
          <a:ext cx="0" cy="0"/>
          <a:chOff x="0" y="0"/>
          <a:chExt cx="0" cy="0"/>
        </a:xfrm>
      </p:grpSpPr>
      <p:sp>
        <p:nvSpPr>
          <p:cNvPr id="158" name="Google Shape;158;p25"/>
          <p:cNvSpPr>
            <a:spLocks noGrp="1"/>
          </p:cNvSpPr>
          <p:nvPr>
            <p:ph type="pic" idx="2"/>
          </p:nvPr>
        </p:nvSpPr>
        <p:spPr>
          <a:xfrm>
            <a:off x="4167162" y="2337944"/>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59" name="Google Shape;159;p25"/>
          <p:cNvSpPr>
            <a:spLocks noGrp="1"/>
          </p:cNvSpPr>
          <p:nvPr>
            <p:ph type="pic" idx="3"/>
          </p:nvPr>
        </p:nvSpPr>
        <p:spPr>
          <a:xfrm>
            <a:off x="9131991" y="2337944"/>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60" name="Google Shape;160;p25"/>
          <p:cNvSpPr>
            <a:spLocks noGrp="1"/>
          </p:cNvSpPr>
          <p:nvPr>
            <p:ph type="pic" idx="4"/>
          </p:nvPr>
        </p:nvSpPr>
        <p:spPr>
          <a:xfrm>
            <a:off x="14096819" y="2337944"/>
            <a:ext cx="4776992"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390565348"/>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61"/>
        <p:cNvGrpSpPr/>
        <p:nvPr/>
      </p:nvGrpSpPr>
      <p:grpSpPr>
        <a:xfrm>
          <a:off x="0" y="0"/>
          <a:ext cx="0" cy="0"/>
          <a:chOff x="0" y="0"/>
          <a:chExt cx="0" cy="0"/>
        </a:xfrm>
      </p:grpSpPr>
      <p:sp>
        <p:nvSpPr>
          <p:cNvPr id="162" name="Google Shape;162;p26"/>
          <p:cNvSpPr>
            <a:spLocks noGrp="1"/>
          </p:cNvSpPr>
          <p:nvPr>
            <p:ph type="pic" idx="2"/>
          </p:nvPr>
        </p:nvSpPr>
        <p:spPr>
          <a:xfrm>
            <a:off x="1549980" y="2904432"/>
            <a:ext cx="10011355"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163" name="Google Shape;163;p26"/>
          <p:cNvSpPr>
            <a:spLocks noGrp="1"/>
          </p:cNvSpPr>
          <p:nvPr>
            <p:ph type="pic" idx="3"/>
          </p:nvPr>
        </p:nvSpPr>
        <p:spPr>
          <a:xfrm>
            <a:off x="11827519" y="2904432"/>
            <a:ext cx="10011355" cy="715148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4040888484"/>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64"/>
        <p:cNvGrpSpPr/>
        <p:nvPr/>
      </p:nvGrpSpPr>
      <p:grpSpPr>
        <a:xfrm>
          <a:off x="0" y="0"/>
          <a:ext cx="0" cy="0"/>
          <a:chOff x="0" y="0"/>
          <a:chExt cx="0" cy="0"/>
        </a:xfrm>
      </p:grpSpPr>
      <p:sp>
        <p:nvSpPr>
          <p:cNvPr id="165" name="Google Shape;165;p27"/>
          <p:cNvSpPr>
            <a:spLocks noGrp="1"/>
          </p:cNvSpPr>
          <p:nvPr>
            <p:ph type="pic" idx="2"/>
          </p:nvPr>
        </p:nvSpPr>
        <p:spPr>
          <a:xfrm>
            <a:off x="889333" y="838611"/>
            <a:ext cx="16653879" cy="1059699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05618045"/>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37799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4613595" y="0"/>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25" name="Google Shape;25;p4"/>
          <p:cNvSpPr>
            <a:spLocks noGrp="1"/>
          </p:cNvSpPr>
          <p:nvPr>
            <p:ph type="pic" idx="3"/>
          </p:nvPr>
        </p:nvSpPr>
        <p:spPr>
          <a:xfrm>
            <a:off x="9227189" y="0"/>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26" name="Google Shape;26;p4"/>
          <p:cNvSpPr>
            <a:spLocks noGrp="1"/>
          </p:cNvSpPr>
          <p:nvPr>
            <p:ph type="pic" idx="4"/>
          </p:nvPr>
        </p:nvSpPr>
        <p:spPr>
          <a:xfrm>
            <a:off x="13840782" y="0"/>
            <a:ext cx="4586596"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27" name="Google Shape;27;p4"/>
          <p:cNvSpPr>
            <a:spLocks noGrp="1"/>
          </p:cNvSpPr>
          <p:nvPr>
            <p:ph type="pic" idx="5"/>
          </p:nvPr>
        </p:nvSpPr>
        <p:spPr>
          <a:xfrm>
            <a:off x="18454376" y="0"/>
            <a:ext cx="4586598"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28" name="Google Shape;28;p4"/>
          <p:cNvSpPr>
            <a:spLocks noGrp="1"/>
          </p:cNvSpPr>
          <p:nvPr>
            <p:ph type="pic" idx="6"/>
          </p:nvPr>
        </p:nvSpPr>
        <p:spPr>
          <a:xfrm>
            <a:off x="0" y="4330917"/>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29" name="Google Shape;29;p4"/>
          <p:cNvSpPr>
            <a:spLocks noGrp="1"/>
          </p:cNvSpPr>
          <p:nvPr>
            <p:ph type="pic" idx="7"/>
          </p:nvPr>
        </p:nvSpPr>
        <p:spPr>
          <a:xfrm>
            <a:off x="4613595" y="4330917"/>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0" name="Google Shape;30;p4"/>
          <p:cNvSpPr>
            <a:spLocks noGrp="1"/>
          </p:cNvSpPr>
          <p:nvPr>
            <p:ph type="pic" idx="8"/>
          </p:nvPr>
        </p:nvSpPr>
        <p:spPr>
          <a:xfrm>
            <a:off x="9227189" y="4330917"/>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1" name="Google Shape;31;p4"/>
          <p:cNvSpPr>
            <a:spLocks noGrp="1"/>
          </p:cNvSpPr>
          <p:nvPr>
            <p:ph type="pic" idx="9"/>
          </p:nvPr>
        </p:nvSpPr>
        <p:spPr>
          <a:xfrm>
            <a:off x="18454376" y="4330917"/>
            <a:ext cx="4586598"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2" name="Google Shape;32;p4"/>
          <p:cNvSpPr>
            <a:spLocks noGrp="1"/>
          </p:cNvSpPr>
          <p:nvPr>
            <p:ph type="pic" idx="13"/>
          </p:nvPr>
        </p:nvSpPr>
        <p:spPr>
          <a:xfrm>
            <a:off x="0" y="8661834"/>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3" name="Google Shape;33;p4"/>
          <p:cNvSpPr>
            <a:spLocks noGrp="1"/>
          </p:cNvSpPr>
          <p:nvPr>
            <p:ph type="pic" idx="14"/>
          </p:nvPr>
        </p:nvSpPr>
        <p:spPr>
          <a:xfrm>
            <a:off x="9227189" y="8661834"/>
            <a:ext cx="4586597"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4" name="Google Shape;34;p4"/>
          <p:cNvSpPr>
            <a:spLocks noGrp="1"/>
          </p:cNvSpPr>
          <p:nvPr>
            <p:ph type="pic" idx="15"/>
          </p:nvPr>
        </p:nvSpPr>
        <p:spPr>
          <a:xfrm>
            <a:off x="13840782" y="8661834"/>
            <a:ext cx="4586596"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5" name="Google Shape;35;p4"/>
          <p:cNvSpPr>
            <a:spLocks noGrp="1"/>
          </p:cNvSpPr>
          <p:nvPr>
            <p:ph type="pic" idx="16"/>
          </p:nvPr>
        </p:nvSpPr>
        <p:spPr>
          <a:xfrm>
            <a:off x="18454376" y="8661834"/>
            <a:ext cx="4586598" cy="4298516"/>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9401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ppt_w</p:attrName>
                                        </p:attrNameLst>
                                      </p:cBhvr>
                                      <p:tavLst>
                                        <p:tav tm="0">
                                          <p:val>
                                            <p:strVal val="0"/>
                                          </p:val>
                                        </p:tav>
                                        <p:tav tm="100000">
                                          <p:val>
                                            <p:strVal val="#ppt_w"/>
                                          </p:val>
                                        </p:tav>
                                      </p:tavLst>
                                    </p:anim>
                                    <p:anim calcmode="lin" valueType="num">
                                      <p:cBhvr additive="base">
                                        <p:cTn id="12" dur="500"/>
                                        <p:tgtEl>
                                          <p:spTgt spid="2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ppt_w</p:attrName>
                                        </p:attrNameLst>
                                      </p:cBhvr>
                                      <p:tavLst>
                                        <p:tav tm="0">
                                          <p:val>
                                            <p:strVal val="0"/>
                                          </p:val>
                                        </p:tav>
                                        <p:tav tm="100000">
                                          <p:val>
                                            <p:strVal val="#ppt_w"/>
                                          </p:val>
                                        </p:tav>
                                      </p:tavLst>
                                    </p:anim>
                                    <p:anim calcmode="lin" valueType="num">
                                      <p:cBhvr additive="base">
                                        <p:cTn id="16" dur="500"/>
                                        <p:tgtEl>
                                          <p:spTgt spid="2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ppt_w</p:attrName>
                                        </p:attrNameLst>
                                      </p:cBhvr>
                                      <p:tavLst>
                                        <p:tav tm="0">
                                          <p:val>
                                            <p:strVal val="0"/>
                                          </p:val>
                                        </p:tav>
                                        <p:tav tm="100000">
                                          <p:val>
                                            <p:strVal val="#ppt_w"/>
                                          </p:val>
                                        </p:tav>
                                      </p:tavLst>
                                    </p:anim>
                                    <p:anim calcmode="lin" valueType="num">
                                      <p:cBhvr additive="base">
                                        <p:cTn id="20" dur="500"/>
                                        <p:tgtEl>
                                          <p:spTgt spid="2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p:tgtEl>
                                          <p:spTgt spid="31"/>
                                        </p:tgtEl>
                                        <p:attrNameLst>
                                          <p:attrName>ppt_w</p:attrName>
                                        </p:attrNameLst>
                                      </p:cBhvr>
                                      <p:tavLst>
                                        <p:tav tm="0">
                                          <p:val>
                                            <p:strVal val="0"/>
                                          </p:val>
                                        </p:tav>
                                        <p:tav tm="100000">
                                          <p:val>
                                            <p:strVal val="#ppt_w"/>
                                          </p:val>
                                        </p:tav>
                                      </p:tavLst>
                                    </p:anim>
                                    <p:anim calcmode="lin" valueType="num">
                                      <p:cBhvr additive="base">
                                        <p:cTn id="24" dur="500"/>
                                        <p:tgtEl>
                                          <p:spTgt spid="3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p:tgtEl>
                                          <p:spTgt spid="35"/>
                                        </p:tgtEl>
                                        <p:attrNameLst>
                                          <p:attrName>ppt_w</p:attrName>
                                        </p:attrNameLst>
                                      </p:cBhvr>
                                      <p:tavLst>
                                        <p:tav tm="0">
                                          <p:val>
                                            <p:strVal val="0"/>
                                          </p:val>
                                        </p:tav>
                                        <p:tav tm="100000">
                                          <p:val>
                                            <p:strVal val="#ppt_w"/>
                                          </p:val>
                                        </p:tav>
                                      </p:tavLst>
                                    </p:anim>
                                    <p:anim calcmode="lin" valueType="num">
                                      <p:cBhvr additive="base">
                                        <p:cTn id="28" dur="500"/>
                                        <p:tgtEl>
                                          <p:spTgt spid="3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ppt_w</p:attrName>
                                        </p:attrNameLst>
                                      </p:cBhvr>
                                      <p:tavLst>
                                        <p:tav tm="0">
                                          <p:val>
                                            <p:strVal val="0"/>
                                          </p:val>
                                        </p:tav>
                                        <p:tav tm="100000">
                                          <p:val>
                                            <p:strVal val="#ppt_w"/>
                                          </p:val>
                                        </p:tav>
                                      </p:tavLst>
                                    </p:anim>
                                    <p:anim calcmode="lin" valueType="num">
                                      <p:cBhvr additive="base">
                                        <p:cTn id="32" dur="500"/>
                                        <p:tgtEl>
                                          <p:spTgt spid="3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ppt_w</p:attrName>
                                        </p:attrNameLst>
                                      </p:cBhvr>
                                      <p:tavLst>
                                        <p:tav tm="0">
                                          <p:val>
                                            <p:strVal val="0"/>
                                          </p:val>
                                        </p:tav>
                                        <p:tav tm="100000">
                                          <p:val>
                                            <p:strVal val="#ppt_w"/>
                                          </p:val>
                                        </p:tav>
                                      </p:tavLst>
                                    </p:anim>
                                    <p:anim calcmode="lin" valueType="num">
                                      <p:cBhvr additive="base">
                                        <p:cTn id="36" dur="500"/>
                                        <p:tgtEl>
                                          <p:spTgt spid="3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8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ppt_w</p:attrName>
                                        </p:attrNameLst>
                                      </p:cBhvr>
                                      <p:tavLst>
                                        <p:tav tm="0">
                                          <p:val>
                                            <p:strVal val="0"/>
                                          </p:val>
                                        </p:tav>
                                        <p:tav tm="100000">
                                          <p:val>
                                            <p:strVal val="#ppt_w"/>
                                          </p:val>
                                        </p:tav>
                                      </p:tavLst>
                                    </p:anim>
                                    <p:anim calcmode="lin" valueType="num">
                                      <p:cBhvr additive="base">
                                        <p:cTn id="40" dur="500"/>
                                        <p:tgtEl>
                                          <p:spTgt spid="2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9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ppt_w</p:attrName>
                                        </p:attrNameLst>
                                      </p:cBhvr>
                                      <p:tavLst>
                                        <p:tav tm="0">
                                          <p:val>
                                            <p:strVal val="0"/>
                                          </p:val>
                                        </p:tav>
                                        <p:tav tm="100000">
                                          <p:val>
                                            <p:strVal val="#ppt_w"/>
                                          </p:val>
                                        </p:tav>
                                      </p:tavLst>
                                    </p:anim>
                                    <p:anim calcmode="lin" valueType="num">
                                      <p:cBhvr additive="base">
                                        <p:cTn id="44" dur="500"/>
                                        <p:tgtEl>
                                          <p:spTgt spid="2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p:tgtEl>
                                          <p:spTgt spid="28"/>
                                        </p:tgtEl>
                                        <p:attrNameLst>
                                          <p:attrName>ppt_w</p:attrName>
                                        </p:attrNameLst>
                                      </p:cBhvr>
                                      <p:tavLst>
                                        <p:tav tm="0">
                                          <p:val>
                                            <p:strVal val="0"/>
                                          </p:val>
                                        </p:tav>
                                        <p:tav tm="100000">
                                          <p:val>
                                            <p:strVal val="#ppt_w"/>
                                          </p:val>
                                        </p:tav>
                                      </p:tavLst>
                                    </p:anim>
                                    <p:anim calcmode="lin" valueType="num">
                                      <p:cBhvr additive="base">
                                        <p:cTn id="48" dur="500"/>
                                        <p:tgtEl>
                                          <p:spTgt spid="2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1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ppt_w</p:attrName>
                                        </p:attrNameLst>
                                      </p:cBhvr>
                                      <p:tavLst>
                                        <p:tav tm="0">
                                          <p:val>
                                            <p:strVal val="0"/>
                                          </p:val>
                                        </p:tav>
                                        <p:tav tm="100000">
                                          <p:val>
                                            <p:strVal val="#ppt_w"/>
                                          </p:val>
                                        </p:tav>
                                      </p:tavLst>
                                    </p:anim>
                                    <p:anim calcmode="lin" valueType="num">
                                      <p:cBhvr additive="base">
                                        <p:cTn id="52" dur="500"/>
                                        <p:tgtEl>
                                          <p:spTgt spid="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36"/>
        <p:cNvGrpSpPr/>
        <p:nvPr/>
      </p:nvGrpSpPr>
      <p:grpSpPr>
        <a:xfrm>
          <a:off x="0" y="0"/>
          <a:ext cx="0" cy="0"/>
          <a:chOff x="0" y="0"/>
          <a:chExt cx="0" cy="0"/>
        </a:xfrm>
      </p:grpSpPr>
      <p:sp>
        <p:nvSpPr>
          <p:cNvPr id="37" name="Google Shape;37;p5"/>
          <p:cNvSpPr>
            <a:spLocks noGrp="1"/>
          </p:cNvSpPr>
          <p:nvPr>
            <p:ph type="pic" idx="2"/>
          </p:nvPr>
        </p:nvSpPr>
        <p:spPr>
          <a:xfrm>
            <a:off x="0" y="-1"/>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8" name="Google Shape;38;p5"/>
          <p:cNvSpPr>
            <a:spLocks noGrp="1"/>
          </p:cNvSpPr>
          <p:nvPr>
            <p:ph type="pic" idx="3"/>
          </p:nvPr>
        </p:nvSpPr>
        <p:spPr>
          <a:xfrm>
            <a:off x="3843912" y="-1"/>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39" name="Google Shape;39;p5"/>
          <p:cNvSpPr>
            <a:spLocks noGrp="1"/>
          </p:cNvSpPr>
          <p:nvPr>
            <p:ph type="pic" idx="4"/>
          </p:nvPr>
        </p:nvSpPr>
        <p:spPr>
          <a:xfrm>
            <a:off x="11531734" y="-1"/>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0" name="Google Shape;40;p5"/>
          <p:cNvSpPr>
            <a:spLocks noGrp="1"/>
          </p:cNvSpPr>
          <p:nvPr>
            <p:ph type="pic" idx="5"/>
          </p:nvPr>
        </p:nvSpPr>
        <p:spPr>
          <a:xfrm>
            <a:off x="15375645" y="-1"/>
            <a:ext cx="3821417"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1" name="Google Shape;41;p5"/>
          <p:cNvSpPr>
            <a:spLocks noGrp="1"/>
          </p:cNvSpPr>
          <p:nvPr>
            <p:ph type="pic" idx="6"/>
          </p:nvPr>
        </p:nvSpPr>
        <p:spPr>
          <a:xfrm>
            <a:off x="19219558" y="-1"/>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2" name="Google Shape;42;p5"/>
          <p:cNvSpPr>
            <a:spLocks noGrp="1"/>
          </p:cNvSpPr>
          <p:nvPr>
            <p:ph type="pic" idx="7"/>
          </p:nvPr>
        </p:nvSpPr>
        <p:spPr>
          <a:xfrm>
            <a:off x="3843912" y="3246159"/>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3" name="Google Shape;43;p5"/>
          <p:cNvSpPr>
            <a:spLocks noGrp="1"/>
          </p:cNvSpPr>
          <p:nvPr>
            <p:ph type="pic" idx="8"/>
          </p:nvPr>
        </p:nvSpPr>
        <p:spPr>
          <a:xfrm>
            <a:off x="7687823" y="3246159"/>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4" name="Google Shape;44;p5"/>
          <p:cNvSpPr>
            <a:spLocks noGrp="1"/>
          </p:cNvSpPr>
          <p:nvPr>
            <p:ph type="pic" idx="9"/>
          </p:nvPr>
        </p:nvSpPr>
        <p:spPr>
          <a:xfrm>
            <a:off x="11531734" y="3246159"/>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5" name="Google Shape;45;p5"/>
          <p:cNvSpPr>
            <a:spLocks noGrp="1"/>
          </p:cNvSpPr>
          <p:nvPr>
            <p:ph type="pic" idx="13"/>
          </p:nvPr>
        </p:nvSpPr>
        <p:spPr>
          <a:xfrm>
            <a:off x="19219558" y="3246159"/>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6" name="Google Shape;46;p5"/>
          <p:cNvSpPr>
            <a:spLocks noGrp="1"/>
          </p:cNvSpPr>
          <p:nvPr>
            <p:ph type="pic" idx="14"/>
          </p:nvPr>
        </p:nvSpPr>
        <p:spPr>
          <a:xfrm>
            <a:off x="0" y="649231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7" name="Google Shape;47;p5"/>
          <p:cNvSpPr>
            <a:spLocks noGrp="1"/>
          </p:cNvSpPr>
          <p:nvPr>
            <p:ph type="pic" idx="15"/>
          </p:nvPr>
        </p:nvSpPr>
        <p:spPr>
          <a:xfrm>
            <a:off x="3843912" y="649231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8" name="Google Shape;48;p5"/>
          <p:cNvSpPr>
            <a:spLocks noGrp="1"/>
          </p:cNvSpPr>
          <p:nvPr>
            <p:ph type="pic" idx="16"/>
          </p:nvPr>
        </p:nvSpPr>
        <p:spPr>
          <a:xfrm>
            <a:off x="11531734" y="649231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49" name="Google Shape;49;p5"/>
          <p:cNvSpPr>
            <a:spLocks noGrp="1"/>
          </p:cNvSpPr>
          <p:nvPr>
            <p:ph type="pic" idx="17"/>
          </p:nvPr>
        </p:nvSpPr>
        <p:spPr>
          <a:xfrm>
            <a:off x="15375645" y="6492318"/>
            <a:ext cx="3821417"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0" name="Google Shape;50;p5"/>
          <p:cNvSpPr>
            <a:spLocks noGrp="1"/>
          </p:cNvSpPr>
          <p:nvPr>
            <p:ph type="pic" idx="18"/>
          </p:nvPr>
        </p:nvSpPr>
        <p:spPr>
          <a:xfrm>
            <a:off x="0" y="973847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1" name="Google Shape;51;p5"/>
          <p:cNvSpPr>
            <a:spLocks noGrp="1"/>
          </p:cNvSpPr>
          <p:nvPr>
            <p:ph type="pic" idx="19"/>
          </p:nvPr>
        </p:nvSpPr>
        <p:spPr>
          <a:xfrm>
            <a:off x="7687823" y="973847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2" name="Google Shape;52;p5"/>
          <p:cNvSpPr>
            <a:spLocks noGrp="1"/>
          </p:cNvSpPr>
          <p:nvPr>
            <p:ph type="pic" idx="20"/>
          </p:nvPr>
        </p:nvSpPr>
        <p:spPr>
          <a:xfrm>
            <a:off x="11531734" y="973847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3" name="Google Shape;53;p5"/>
          <p:cNvSpPr>
            <a:spLocks noGrp="1"/>
          </p:cNvSpPr>
          <p:nvPr>
            <p:ph type="pic" idx="21"/>
          </p:nvPr>
        </p:nvSpPr>
        <p:spPr>
          <a:xfrm>
            <a:off x="19219558" y="9738478"/>
            <a:ext cx="3821418" cy="322187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5257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ppt_w</p:attrName>
                                        </p:attrNameLst>
                                      </p:cBhvr>
                                      <p:tavLst>
                                        <p:tav tm="0">
                                          <p:val>
                                            <p:strVal val="0"/>
                                          </p:val>
                                        </p:tav>
                                        <p:tav tm="100000">
                                          <p:val>
                                            <p:strVal val="#ppt_w"/>
                                          </p:val>
                                        </p:tav>
                                      </p:tavLst>
                                    </p:anim>
                                    <p:anim calcmode="lin" valueType="num">
                                      <p:cBhvr additive="base">
                                        <p:cTn id="8" dur="500"/>
                                        <p:tgtEl>
                                          <p:spTgt spid="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p:tgtEl>
                                          <p:spTgt spid="44"/>
                                        </p:tgtEl>
                                        <p:attrNameLst>
                                          <p:attrName>ppt_w</p:attrName>
                                        </p:attrNameLst>
                                      </p:cBhvr>
                                      <p:tavLst>
                                        <p:tav tm="0">
                                          <p:val>
                                            <p:strVal val="0"/>
                                          </p:val>
                                        </p:tav>
                                        <p:tav tm="100000">
                                          <p:val>
                                            <p:strVal val="#ppt_w"/>
                                          </p:val>
                                        </p:tav>
                                      </p:tavLst>
                                    </p:anim>
                                    <p:anim calcmode="lin" valueType="num">
                                      <p:cBhvr additive="base">
                                        <p:cTn id="12" dur="500"/>
                                        <p:tgtEl>
                                          <p:spTgt spid="4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ppt_w</p:attrName>
                                        </p:attrNameLst>
                                      </p:cBhvr>
                                      <p:tavLst>
                                        <p:tav tm="0">
                                          <p:val>
                                            <p:strVal val="0"/>
                                          </p:val>
                                        </p:tav>
                                        <p:tav tm="100000">
                                          <p:val>
                                            <p:strVal val="#ppt_w"/>
                                          </p:val>
                                        </p:tav>
                                      </p:tavLst>
                                    </p:anim>
                                    <p:anim calcmode="lin" valueType="num">
                                      <p:cBhvr additive="base">
                                        <p:cTn id="16" dur="500"/>
                                        <p:tgtEl>
                                          <p:spTgt spid="4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ppt_w</p:attrName>
                                        </p:attrNameLst>
                                      </p:cBhvr>
                                      <p:tavLst>
                                        <p:tav tm="0">
                                          <p:val>
                                            <p:strVal val="0"/>
                                          </p:val>
                                        </p:tav>
                                        <p:tav tm="100000">
                                          <p:val>
                                            <p:strVal val="#ppt_w"/>
                                          </p:val>
                                        </p:tav>
                                      </p:tavLst>
                                    </p:anim>
                                    <p:anim calcmode="lin" valueType="num">
                                      <p:cBhvr additive="base">
                                        <p:cTn id="20" dur="500"/>
                                        <p:tgtEl>
                                          <p:spTgt spid="4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p:tgtEl>
                                          <p:spTgt spid="47"/>
                                        </p:tgtEl>
                                        <p:attrNameLst>
                                          <p:attrName>ppt_w</p:attrName>
                                        </p:attrNameLst>
                                      </p:cBhvr>
                                      <p:tavLst>
                                        <p:tav tm="0">
                                          <p:val>
                                            <p:strVal val="0"/>
                                          </p:val>
                                        </p:tav>
                                        <p:tav tm="100000">
                                          <p:val>
                                            <p:strVal val="#ppt_w"/>
                                          </p:val>
                                        </p:tav>
                                      </p:tavLst>
                                    </p:anim>
                                    <p:anim calcmode="lin" valueType="num">
                                      <p:cBhvr additive="base">
                                        <p:cTn id="24" dur="500"/>
                                        <p:tgtEl>
                                          <p:spTgt spid="47"/>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ppt_w</p:attrName>
                                        </p:attrNameLst>
                                      </p:cBhvr>
                                      <p:tavLst>
                                        <p:tav tm="0">
                                          <p:val>
                                            <p:strVal val="0"/>
                                          </p:val>
                                        </p:tav>
                                        <p:tav tm="100000">
                                          <p:val>
                                            <p:strVal val="#ppt_w"/>
                                          </p:val>
                                        </p:tav>
                                      </p:tavLst>
                                    </p:anim>
                                    <p:anim calcmode="lin" valueType="num">
                                      <p:cBhvr additive="base">
                                        <p:cTn id="28" dur="500"/>
                                        <p:tgtEl>
                                          <p:spTgt spid="5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p:tgtEl>
                                          <p:spTgt spid="52"/>
                                        </p:tgtEl>
                                        <p:attrNameLst>
                                          <p:attrName>ppt_w</p:attrName>
                                        </p:attrNameLst>
                                      </p:cBhvr>
                                      <p:tavLst>
                                        <p:tav tm="0">
                                          <p:val>
                                            <p:strVal val="0"/>
                                          </p:val>
                                        </p:tav>
                                        <p:tav tm="100000">
                                          <p:val>
                                            <p:strVal val="#ppt_w"/>
                                          </p:val>
                                        </p:tav>
                                      </p:tavLst>
                                    </p:anim>
                                    <p:anim calcmode="lin" valueType="num">
                                      <p:cBhvr additive="base">
                                        <p:cTn id="32" dur="500"/>
                                        <p:tgtEl>
                                          <p:spTgt spid="52"/>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p:tgtEl>
                                          <p:spTgt spid="49"/>
                                        </p:tgtEl>
                                        <p:attrNameLst>
                                          <p:attrName>ppt_w</p:attrName>
                                        </p:attrNameLst>
                                      </p:cBhvr>
                                      <p:tavLst>
                                        <p:tav tm="0">
                                          <p:val>
                                            <p:strVal val="0"/>
                                          </p:val>
                                        </p:tav>
                                        <p:tav tm="100000">
                                          <p:val>
                                            <p:strVal val="#ppt_w"/>
                                          </p:val>
                                        </p:tav>
                                      </p:tavLst>
                                    </p:anim>
                                    <p:anim calcmode="lin" valueType="num">
                                      <p:cBhvr additive="base">
                                        <p:cTn id="36" dur="500"/>
                                        <p:tgtEl>
                                          <p:spTgt spid="4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8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p:tgtEl>
                                          <p:spTgt spid="39"/>
                                        </p:tgtEl>
                                        <p:attrNameLst>
                                          <p:attrName>ppt_w</p:attrName>
                                        </p:attrNameLst>
                                      </p:cBhvr>
                                      <p:tavLst>
                                        <p:tav tm="0">
                                          <p:val>
                                            <p:strVal val="0"/>
                                          </p:val>
                                        </p:tav>
                                        <p:tav tm="100000">
                                          <p:val>
                                            <p:strVal val="#ppt_w"/>
                                          </p:val>
                                        </p:tav>
                                      </p:tavLst>
                                    </p:anim>
                                    <p:anim calcmode="lin" valueType="num">
                                      <p:cBhvr additive="base">
                                        <p:cTn id="40" dur="500"/>
                                        <p:tgtEl>
                                          <p:spTgt spid="3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9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ppt_w</p:attrName>
                                        </p:attrNameLst>
                                      </p:cBhvr>
                                      <p:tavLst>
                                        <p:tav tm="0">
                                          <p:val>
                                            <p:strVal val="0"/>
                                          </p:val>
                                        </p:tav>
                                        <p:tav tm="100000">
                                          <p:val>
                                            <p:strVal val="#ppt_w"/>
                                          </p:val>
                                        </p:tav>
                                      </p:tavLst>
                                    </p:anim>
                                    <p:anim calcmode="lin" valueType="num">
                                      <p:cBhvr additive="base">
                                        <p:cTn id="44" dur="500"/>
                                        <p:tgtEl>
                                          <p:spTgt spid="38"/>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p:tgtEl>
                                          <p:spTgt spid="37"/>
                                        </p:tgtEl>
                                        <p:attrNameLst>
                                          <p:attrName>ppt_w</p:attrName>
                                        </p:attrNameLst>
                                      </p:cBhvr>
                                      <p:tavLst>
                                        <p:tav tm="0">
                                          <p:val>
                                            <p:strVal val="0"/>
                                          </p:val>
                                        </p:tav>
                                        <p:tav tm="100000">
                                          <p:val>
                                            <p:strVal val="#ppt_w"/>
                                          </p:val>
                                        </p:tav>
                                      </p:tavLst>
                                    </p:anim>
                                    <p:anim calcmode="lin" valueType="num">
                                      <p:cBhvr additive="base">
                                        <p:cTn id="48" dur="500"/>
                                        <p:tgtEl>
                                          <p:spTgt spid="37"/>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10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ppt_w</p:attrName>
                                        </p:attrNameLst>
                                      </p:cBhvr>
                                      <p:tavLst>
                                        <p:tav tm="0">
                                          <p:val>
                                            <p:strVal val="0"/>
                                          </p:val>
                                        </p:tav>
                                        <p:tav tm="100000">
                                          <p:val>
                                            <p:strVal val="#ppt_w"/>
                                          </p:val>
                                        </p:tav>
                                      </p:tavLst>
                                    </p:anim>
                                    <p:anim calcmode="lin" valueType="num">
                                      <p:cBhvr additive="base">
                                        <p:cTn id="52" dur="500"/>
                                        <p:tgtEl>
                                          <p:spTgt spid="46"/>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20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p:tgtEl>
                                          <p:spTgt spid="50"/>
                                        </p:tgtEl>
                                        <p:attrNameLst>
                                          <p:attrName>ppt_w</p:attrName>
                                        </p:attrNameLst>
                                      </p:cBhvr>
                                      <p:tavLst>
                                        <p:tav tm="0">
                                          <p:val>
                                            <p:strVal val="0"/>
                                          </p:val>
                                        </p:tav>
                                        <p:tav tm="100000">
                                          <p:val>
                                            <p:strVal val="#ppt_w"/>
                                          </p:val>
                                        </p:tav>
                                      </p:tavLst>
                                    </p:anim>
                                    <p:anim calcmode="lin" valueType="num">
                                      <p:cBhvr additive="base">
                                        <p:cTn id="56" dur="500"/>
                                        <p:tgtEl>
                                          <p:spTgt spid="50"/>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30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p:tgtEl>
                                          <p:spTgt spid="53"/>
                                        </p:tgtEl>
                                        <p:attrNameLst>
                                          <p:attrName>ppt_w</p:attrName>
                                        </p:attrNameLst>
                                      </p:cBhvr>
                                      <p:tavLst>
                                        <p:tav tm="0">
                                          <p:val>
                                            <p:strVal val="0"/>
                                          </p:val>
                                        </p:tav>
                                        <p:tav tm="100000">
                                          <p:val>
                                            <p:strVal val="#ppt_w"/>
                                          </p:val>
                                        </p:tav>
                                      </p:tavLst>
                                    </p:anim>
                                    <p:anim calcmode="lin" valueType="num">
                                      <p:cBhvr additive="base">
                                        <p:cTn id="60" dur="500"/>
                                        <p:tgtEl>
                                          <p:spTgt spid="53"/>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40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p:tgtEl>
                                          <p:spTgt spid="45"/>
                                        </p:tgtEl>
                                        <p:attrNameLst>
                                          <p:attrName>ppt_w</p:attrName>
                                        </p:attrNameLst>
                                      </p:cBhvr>
                                      <p:tavLst>
                                        <p:tav tm="0">
                                          <p:val>
                                            <p:strVal val="0"/>
                                          </p:val>
                                        </p:tav>
                                        <p:tav tm="100000">
                                          <p:val>
                                            <p:strVal val="#ppt_w"/>
                                          </p:val>
                                        </p:tav>
                                      </p:tavLst>
                                    </p:anim>
                                    <p:anim calcmode="lin" valueType="num">
                                      <p:cBhvr additive="base">
                                        <p:cTn id="64" dur="500"/>
                                        <p:tgtEl>
                                          <p:spTgt spid="45"/>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p:tgtEl>
                                          <p:spTgt spid="41"/>
                                        </p:tgtEl>
                                        <p:attrNameLst>
                                          <p:attrName>ppt_w</p:attrName>
                                        </p:attrNameLst>
                                      </p:cBhvr>
                                      <p:tavLst>
                                        <p:tav tm="0">
                                          <p:val>
                                            <p:strVal val="0"/>
                                          </p:val>
                                        </p:tav>
                                        <p:tav tm="100000">
                                          <p:val>
                                            <p:strVal val="#ppt_w"/>
                                          </p:val>
                                        </p:tav>
                                      </p:tavLst>
                                    </p:anim>
                                    <p:anim calcmode="lin" valueType="num">
                                      <p:cBhvr additive="base">
                                        <p:cTn id="68" dur="500"/>
                                        <p:tgtEl>
                                          <p:spTgt spid="41"/>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60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p:tgtEl>
                                          <p:spTgt spid="40"/>
                                        </p:tgtEl>
                                        <p:attrNameLst>
                                          <p:attrName>ppt_w</p:attrName>
                                        </p:attrNameLst>
                                      </p:cBhvr>
                                      <p:tavLst>
                                        <p:tav tm="0">
                                          <p:val>
                                            <p:strVal val="0"/>
                                          </p:val>
                                        </p:tav>
                                        <p:tav tm="100000">
                                          <p:val>
                                            <p:strVal val="#ppt_w"/>
                                          </p:val>
                                        </p:tav>
                                      </p:tavLst>
                                    </p:anim>
                                    <p:anim calcmode="lin" valueType="num">
                                      <p:cBhvr additive="base">
                                        <p:cTn id="72" dur="500"/>
                                        <p:tgtEl>
                                          <p:spTgt spid="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am-Morph-03">
  <p:cSld name="Team-Morph-03">
    <p:spTree>
      <p:nvGrpSpPr>
        <p:cNvPr id="1" name="Shape 54"/>
        <p:cNvGrpSpPr/>
        <p:nvPr/>
      </p:nvGrpSpPr>
      <p:grpSpPr>
        <a:xfrm>
          <a:off x="0" y="0"/>
          <a:ext cx="0" cy="0"/>
          <a:chOff x="0" y="0"/>
          <a:chExt cx="0" cy="0"/>
        </a:xfrm>
      </p:grpSpPr>
      <p:sp>
        <p:nvSpPr>
          <p:cNvPr id="55" name="Google Shape;55;p6"/>
          <p:cNvSpPr>
            <a:spLocks noGrp="1"/>
          </p:cNvSpPr>
          <p:nvPr>
            <p:ph type="pic" idx="2"/>
          </p:nvPr>
        </p:nvSpPr>
        <p:spPr>
          <a:xfrm>
            <a:off x="-14351229" y="3090836"/>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6" name="Google Shape;56;p6"/>
          <p:cNvSpPr>
            <a:spLocks noGrp="1"/>
          </p:cNvSpPr>
          <p:nvPr>
            <p:ph type="pic" idx="3"/>
          </p:nvPr>
        </p:nvSpPr>
        <p:spPr>
          <a:xfrm>
            <a:off x="-8695073" y="3090837"/>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7" name="Google Shape;57;p6"/>
          <p:cNvSpPr>
            <a:spLocks noGrp="1"/>
          </p:cNvSpPr>
          <p:nvPr>
            <p:ph type="pic" idx="4"/>
          </p:nvPr>
        </p:nvSpPr>
        <p:spPr>
          <a:xfrm>
            <a:off x="-3038916"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8" name="Google Shape;58;p6"/>
          <p:cNvSpPr>
            <a:spLocks noGrp="1"/>
          </p:cNvSpPr>
          <p:nvPr>
            <p:ph type="pic" idx="5"/>
          </p:nvPr>
        </p:nvSpPr>
        <p:spPr>
          <a:xfrm>
            <a:off x="2617242"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59" name="Google Shape;59;p6"/>
          <p:cNvSpPr>
            <a:spLocks noGrp="1"/>
          </p:cNvSpPr>
          <p:nvPr>
            <p:ph type="pic" idx="6"/>
          </p:nvPr>
        </p:nvSpPr>
        <p:spPr>
          <a:xfrm>
            <a:off x="23040976"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240099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am-Morph-04">
  <p:cSld name="Team-Morph-04">
    <p:spTree>
      <p:nvGrpSpPr>
        <p:cNvPr id="1" name="Shape 60"/>
        <p:cNvGrpSpPr/>
        <p:nvPr/>
      </p:nvGrpSpPr>
      <p:grpSpPr>
        <a:xfrm>
          <a:off x="0" y="0"/>
          <a:ext cx="0" cy="0"/>
          <a:chOff x="0" y="0"/>
          <a:chExt cx="0" cy="0"/>
        </a:xfrm>
      </p:grpSpPr>
      <p:sp>
        <p:nvSpPr>
          <p:cNvPr id="61" name="Google Shape;61;p7"/>
          <p:cNvSpPr>
            <a:spLocks noGrp="1"/>
          </p:cNvSpPr>
          <p:nvPr>
            <p:ph type="pic" idx="2"/>
          </p:nvPr>
        </p:nvSpPr>
        <p:spPr>
          <a:xfrm>
            <a:off x="-8695072" y="3090836"/>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2" name="Google Shape;62;p7"/>
          <p:cNvSpPr>
            <a:spLocks noGrp="1"/>
          </p:cNvSpPr>
          <p:nvPr>
            <p:ph type="pic" idx="3"/>
          </p:nvPr>
        </p:nvSpPr>
        <p:spPr>
          <a:xfrm>
            <a:off x="-3038915" y="3090837"/>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3" name="Google Shape;63;p7"/>
          <p:cNvSpPr>
            <a:spLocks noGrp="1"/>
          </p:cNvSpPr>
          <p:nvPr>
            <p:ph type="pic" idx="4"/>
          </p:nvPr>
        </p:nvSpPr>
        <p:spPr>
          <a:xfrm>
            <a:off x="2617242"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4" name="Google Shape;64;p7"/>
          <p:cNvSpPr>
            <a:spLocks noGrp="1"/>
          </p:cNvSpPr>
          <p:nvPr>
            <p:ph type="pic" idx="5"/>
          </p:nvPr>
        </p:nvSpPr>
        <p:spPr>
          <a:xfrm>
            <a:off x="23040976"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5" name="Google Shape;65;p7"/>
          <p:cNvSpPr>
            <a:spLocks noGrp="1"/>
          </p:cNvSpPr>
          <p:nvPr>
            <p:ph type="pic" idx="6"/>
          </p:nvPr>
        </p:nvSpPr>
        <p:spPr>
          <a:xfrm>
            <a:off x="28623952"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018202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m-Morph-05">
  <p:cSld name="Team-Morph-05">
    <p:spTree>
      <p:nvGrpSpPr>
        <p:cNvPr id="1" name="Shape 66"/>
        <p:cNvGrpSpPr/>
        <p:nvPr/>
      </p:nvGrpSpPr>
      <p:grpSpPr>
        <a:xfrm>
          <a:off x="0" y="0"/>
          <a:ext cx="0" cy="0"/>
          <a:chOff x="0" y="0"/>
          <a:chExt cx="0" cy="0"/>
        </a:xfrm>
      </p:grpSpPr>
      <p:sp>
        <p:nvSpPr>
          <p:cNvPr id="67" name="Google Shape;67;p8"/>
          <p:cNvSpPr>
            <a:spLocks noGrp="1"/>
          </p:cNvSpPr>
          <p:nvPr>
            <p:ph type="pic" idx="2"/>
          </p:nvPr>
        </p:nvSpPr>
        <p:spPr>
          <a:xfrm>
            <a:off x="-3075504" y="3090836"/>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8" name="Google Shape;68;p8"/>
          <p:cNvSpPr>
            <a:spLocks noGrp="1"/>
          </p:cNvSpPr>
          <p:nvPr>
            <p:ph type="pic" idx="3"/>
          </p:nvPr>
        </p:nvSpPr>
        <p:spPr>
          <a:xfrm>
            <a:off x="2580652" y="3090837"/>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69" name="Google Shape;69;p8"/>
          <p:cNvSpPr>
            <a:spLocks noGrp="1"/>
          </p:cNvSpPr>
          <p:nvPr>
            <p:ph type="pic" idx="4"/>
          </p:nvPr>
        </p:nvSpPr>
        <p:spPr>
          <a:xfrm>
            <a:off x="23040976"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0" name="Google Shape;70;p8"/>
          <p:cNvSpPr>
            <a:spLocks noGrp="1"/>
          </p:cNvSpPr>
          <p:nvPr>
            <p:ph type="pic" idx="5"/>
          </p:nvPr>
        </p:nvSpPr>
        <p:spPr>
          <a:xfrm>
            <a:off x="28623952"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1" name="Google Shape;71;p8"/>
          <p:cNvSpPr>
            <a:spLocks noGrp="1"/>
          </p:cNvSpPr>
          <p:nvPr>
            <p:ph type="pic" idx="6"/>
          </p:nvPr>
        </p:nvSpPr>
        <p:spPr>
          <a:xfrm>
            <a:off x="34206928"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481108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am-Morph-06">
  <p:cSld name="Team-Morph-06">
    <p:spTree>
      <p:nvGrpSpPr>
        <p:cNvPr id="1" name="Shape 72"/>
        <p:cNvGrpSpPr/>
        <p:nvPr/>
      </p:nvGrpSpPr>
      <p:grpSpPr>
        <a:xfrm>
          <a:off x="0" y="0"/>
          <a:ext cx="0" cy="0"/>
          <a:chOff x="0" y="0"/>
          <a:chExt cx="0" cy="0"/>
        </a:xfrm>
      </p:grpSpPr>
      <p:sp>
        <p:nvSpPr>
          <p:cNvPr id="73" name="Google Shape;73;p9"/>
          <p:cNvSpPr>
            <a:spLocks noGrp="1"/>
          </p:cNvSpPr>
          <p:nvPr>
            <p:ph type="pic" idx="2"/>
          </p:nvPr>
        </p:nvSpPr>
        <p:spPr>
          <a:xfrm>
            <a:off x="2364671" y="3090836"/>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4" name="Google Shape;74;p9"/>
          <p:cNvSpPr>
            <a:spLocks noGrp="1"/>
          </p:cNvSpPr>
          <p:nvPr>
            <p:ph type="pic" idx="3"/>
          </p:nvPr>
        </p:nvSpPr>
        <p:spPr>
          <a:xfrm>
            <a:off x="23040975" y="3090837"/>
            <a:ext cx="5582975" cy="6778262"/>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5" name="Google Shape;75;p9"/>
          <p:cNvSpPr>
            <a:spLocks noGrp="1"/>
          </p:cNvSpPr>
          <p:nvPr>
            <p:ph type="pic" idx="4"/>
          </p:nvPr>
        </p:nvSpPr>
        <p:spPr>
          <a:xfrm>
            <a:off x="28623952"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6" name="Google Shape;76;p9"/>
          <p:cNvSpPr>
            <a:spLocks noGrp="1"/>
          </p:cNvSpPr>
          <p:nvPr>
            <p:ph type="pic" idx="5"/>
          </p:nvPr>
        </p:nvSpPr>
        <p:spPr>
          <a:xfrm>
            <a:off x="34206928"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77" name="Google Shape;77;p9"/>
          <p:cNvSpPr>
            <a:spLocks noGrp="1"/>
          </p:cNvSpPr>
          <p:nvPr>
            <p:ph type="pic" idx="6"/>
          </p:nvPr>
        </p:nvSpPr>
        <p:spPr>
          <a:xfrm>
            <a:off x="39789903" y="3090838"/>
            <a:ext cx="5582976" cy="6778263"/>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735847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8"/>
        <p:cNvGrpSpPr/>
        <p:nvPr/>
      </p:nvGrpSpPr>
      <p:grpSpPr>
        <a:xfrm>
          <a:off x="0" y="0"/>
          <a:ext cx="0" cy="0"/>
          <a:chOff x="0" y="0"/>
          <a:chExt cx="0" cy="0"/>
        </a:xfrm>
      </p:grpSpPr>
      <p:sp>
        <p:nvSpPr>
          <p:cNvPr id="79" name="Google Shape;79;p10"/>
          <p:cNvSpPr>
            <a:spLocks noGrp="1"/>
          </p:cNvSpPr>
          <p:nvPr>
            <p:ph type="pic" idx="2"/>
          </p:nvPr>
        </p:nvSpPr>
        <p:spPr>
          <a:xfrm>
            <a:off x="11510980" y="3763651"/>
            <a:ext cx="5405063" cy="673495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
        <p:nvSpPr>
          <p:cNvPr id="80" name="Google Shape;80;p10"/>
          <p:cNvSpPr>
            <a:spLocks noGrp="1"/>
          </p:cNvSpPr>
          <p:nvPr>
            <p:ph type="pic" idx="3"/>
          </p:nvPr>
        </p:nvSpPr>
        <p:spPr>
          <a:xfrm>
            <a:off x="875774" y="3763651"/>
            <a:ext cx="5405063" cy="6734951"/>
          </a:xfrm>
          <a:prstGeom prst="rect">
            <a:avLst/>
          </a:prstGeom>
          <a:solidFill>
            <a:srgbClr val="E6E9EE"/>
          </a:solidFill>
          <a:ln>
            <a:noFill/>
          </a:ln>
        </p:spPr>
        <p:txBody>
          <a:bodyPr spcFirstLastPara="1" wrap="square" lIns="91425" tIns="45700" rIns="91425" bIns="45700" anchor="ctr" anchorCtr="0">
            <a:noAutofit/>
          </a:bodyPr>
          <a:lstStyle>
            <a:lvl1pPr marR="0" lvl="0" algn="l" rtl="0">
              <a:lnSpc>
                <a:spcPct val="100000"/>
              </a:lnSpc>
              <a:spcBef>
                <a:spcPts val="1890"/>
              </a:spcBef>
              <a:spcAft>
                <a:spcPts val="0"/>
              </a:spcAft>
              <a:buClr>
                <a:srgbClr val="DAEACB"/>
              </a:buClr>
              <a:buSzPts val="3200"/>
              <a:buFont typeface="Noto Sans Symbols"/>
              <a:buChar char="▶"/>
              <a:defRPr sz="3779"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1890"/>
              </a:spcBef>
              <a:spcAft>
                <a:spcPts val="0"/>
              </a:spcAft>
              <a:buClr>
                <a:srgbClr val="DAEACB"/>
              </a:buClr>
              <a:buSzPts val="2880"/>
              <a:buFont typeface="Noto Sans Symbols"/>
              <a:buChar char="▶"/>
              <a:defRPr sz="3401"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1890"/>
              </a:spcBef>
              <a:spcAft>
                <a:spcPts val="0"/>
              </a:spcAft>
              <a:buClr>
                <a:srgbClr val="DAEACB"/>
              </a:buClr>
              <a:buSzPts val="2560"/>
              <a:buFont typeface="Noto Sans Symbols"/>
              <a:buChar char="▶"/>
              <a:defRPr sz="3023"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1890"/>
              </a:spcBef>
              <a:spcAft>
                <a:spcPts val="0"/>
              </a:spcAft>
              <a:buClr>
                <a:srgbClr val="DAEACB"/>
              </a:buClr>
              <a:buSzPts val="2240"/>
              <a:buFont typeface="Noto Sans Symbols"/>
              <a:buChar char="▶"/>
              <a:defRPr sz="2645"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36257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303859" y="12086349"/>
            <a:ext cx="696620" cy="550655"/>
          </a:xfrm>
          <a:prstGeom prst="rect">
            <a:avLst/>
          </a:prstGeom>
          <a:noFill/>
          <a:ln>
            <a:noFill/>
          </a:ln>
        </p:spPr>
        <p:txBody>
          <a:bodyPr spcFirstLastPara="1" wrap="square" lIns="115171" tIns="57585" rIns="115171" bIns="57585" anchor="ctr" anchorCtr="0">
            <a:noAutofit/>
          </a:bodyPr>
          <a:lstStyle/>
          <a:p>
            <a:pPr marL="0" marR="0" lvl="0" indent="0" algn="ctr" rtl="0">
              <a:lnSpc>
                <a:spcPct val="100000"/>
              </a:lnSpc>
              <a:spcBef>
                <a:spcPts val="0"/>
              </a:spcBef>
              <a:spcAft>
                <a:spcPts val="0"/>
              </a:spcAft>
              <a:buClr>
                <a:srgbClr val="000000"/>
              </a:buClr>
              <a:buSzPts val="1600"/>
              <a:buFont typeface="Arial"/>
              <a:buNone/>
            </a:pPr>
            <a:fld id="{00000000-1234-1234-1234-123412341234}" type="slidenum">
              <a:rPr lang="ru-RU" sz="1512"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600"/>
                <a:buFont typeface="Arial"/>
                <a:buNone/>
              </a:pPr>
              <a:t>‹#›</a:t>
            </a:fld>
            <a:endParaRPr sz="1512" b="0" i="0" u="none" strike="noStrike" cap="none">
              <a:solidFill>
                <a:schemeClr val="dk1"/>
              </a:solidFill>
              <a:latin typeface="Arial"/>
              <a:ea typeface="Arial"/>
              <a:cs typeface="Arial"/>
              <a:sym typeface="Arial"/>
            </a:endParaRPr>
          </a:p>
        </p:txBody>
      </p:sp>
      <p:sp>
        <p:nvSpPr>
          <p:cNvPr id="11" name="Google Shape;11;p1"/>
          <p:cNvSpPr/>
          <p:nvPr/>
        </p:nvSpPr>
        <p:spPr>
          <a:xfrm>
            <a:off x="1217051" y="11907810"/>
            <a:ext cx="830275" cy="830370"/>
          </a:xfrm>
          <a:prstGeom prst="ellipse">
            <a:avLst/>
          </a:prstGeom>
          <a:noFill/>
          <a:ln w="9525" cap="flat" cmpd="sng">
            <a:solidFill>
              <a:schemeClr val="dk1"/>
            </a:solidFill>
            <a:prstDash val="solid"/>
            <a:round/>
            <a:headEnd type="none" w="sm" len="sm"/>
            <a:tailEnd type="none" w="sm" len="sm"/>
          </a:ln>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134" b="0" i="0" u="none" strike="noStrike" cap="none">
              <a:solidFill>
                <a:schemeClr val="lt1"/>
              </a:solidFill>
              <a:latin typeface="Open Sans Light"/>
              <a:ea typeface="Open Sans Light"/>
              <a:cs typeface="Open Sans Light"/>
              <a:sym typeface="Open Sans Light"/>
            </a:endParaRPr>
          </a:p>
        </p:txBody>
      </p:sp>
      <p:sp>
        <p:nvSpPr>
          <p:cNvPr id="12" name="Google Shape;12;p1"/>
          <p:cNvSpPr/>
          <p:nvPr/>
        </p:nvSpPr>
        <p:spPr>
          <a:xfrm>
            <a:off x="485466" y="12053625"/>
            <a:ext cx="558818" cy="558882"/>
          </a:xfrm>
          <a:prstGeom prst="ellipse">
            <a:avLst/>
          </a:prstGeom>
          <a:noFill/>
          <a:ln w="9525" cap="flat" cmpd="sng">
            <a:solidFill>
              <a:schemeClr val="dk1"/>
            </a:solidFill>
            <a:prstDash val="solid"/>
            <a:round/>
            <a:headEnd type="none" w="sm" len="sm"/>
            <a:tailEnd type="none" w="sm" len="sm"/>
          </a:ln>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134" b="0" i="0" u="none" strike="noStrike" cap="none">
              <a:solidFill>
                <a:schemeClr val="lt1"/>
              </a:solidFill>
              <a:latin typeface="Open Sans Light"/>
              <a:ea typeface="Open Sans Light"/>
              <a:cs typeface="Open Sans Light"/>
              <a:sym typeface="Open Sans Light"/>
            </a:endParaRPr>
          </a:p>
        </p:txBody>
      </p:sp>
      <p:sp>
        <p:nvSpPr>
          <p:cNvPr id="13" name="Google Shape;13;p1"/>
          <p:cNvSpPr/>
          <p:nvPr/>
        </p:nvSpPr>
        <p:spPr>
          <a:xfrm rot="2700000">
            <a:off x="728404" y="12257498"/>
            <a:ext cx="151155" cy="151138"/>
          </a:xfrm>
          <a:custGeom>
            <a:avLst/>
            <a:gdLst/>
            <a:ahLst/>
            <a:cxnLst/>
            <a:rect l="l" t="t" r="r" b="b"/>
            <a:pathLst>
              <a:path w="531091" h="531091" extrusionOk="0">
                <a:moveTo>
                  <a:pt x="531091" y="531091"/>
                </a:moveTo>
                <a:lnTo>
                  <a:pt x="0" y="531091"/>
                </a:lnTo>
                <a:lnTo>
                  <a:pt x="0" y="0"/>
                </a:lnTo>
              </a:path>
            </a:pathLst>
          </a:custGeom>
          <a:noFill/>
          <a:ln w="9525" cap="flat" cmpd="sng">
            <a:solidFill>
              <a:schemeClr val="dk1"/>
            </a:solidFill>
            <a:prstDash val="solid"/>
            <a:round/>
            <a:headEnd type="none" w="sm" len="sm"/>
            <a:tailEnd type="none" w="sm" len="sm"/>
          </a:ln>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134" b="0" i="0" u="none" strike="noStrike" cap="none">
              <a:solidFill>
                <a:schemeClr val="lt1"/>
              </a:solidFill>
              <a:latin typeface="Open Sans Light"/>
              <a:ea typeface="Open Sans Light"/>
              <a:cs typeface="Open Sans Light"/>
              <a:sym typeface="Open Sans Light"/>
            </a:endParaRPr>
          </a:p>
        </p:txBody>
      </p:sp>
      <p:sp>
        <p:nvSpPr>
          <p:cNvPr id="14" name="Google Shape;14;p1"/>
          <p:cNvSpPr/>
          <p:nvPr/>
        </p:nvSpPr>
        <p:spPr>
          <a:xfrm rot="10800000">
            <a:off x="2184245" y="12053626"/>
            <a:ext cx="558818" cy="558882"/>
          </a:xfrm>
          <a:prstGeom prst="ellipse">
            <a:avLst/>
          </a:prstGeom>
          <a:noFill/>
          <a:ln w="9525" cap="flat" cmpd="sng">
            <a:solidFill>
              <a:schemeClr val="dk1"/>
            </a:solidFill>
            <a:prstDash val="solid"/>
            <a:round/>
            <a:headEnd type="none" w="sm" len="sm"/>
            <a:tailEnd type="none" w="sm" len="sm"/>
          </a:ln>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134" b="0" i="0" u="none" strike="noStrike" cap="none">
              <a:solidFill>
                <a:schemeClr val="lt1"/>
              </a:solidFill>
              <a:latin typeface="Open Sans Light"/>
              <a:ea typeface="Open Sans Light"/>
              <a:cs typeface="Open Sans Light"/>
              <a:sym typeface="Open Sans Light"/>
            </a:endParaRPr>
          </a:p>
        </p:txBody>
      </p:sp>
      <p:sp>
        <p:nvSpPr>
          <p:cNvPr id="15" name="Google Shape;15;p1"/>
          <p:cNvSpPr/>
          <p:nvPr/>
        </p:nvSpPr>
        <p:spPr>
          <a:xfrm rot="-8100000">
            <a:off x="2348969" y="12257498"/>
            <a:ext cx="151155" cy="151138"/>
          </a:xfrm>
          <a:custGeom>
            <a:avLst/>
            <a:gdLst/>
            <a:ahLst/>
            <a:cxnLst/>
            <a:rect l="l" t="t" r="r" b="b"/>
            <a:pathLst>
              <a:path w="531091" h="531091" extrusionOk="0">
                <a:moveTo>
                  <a:pt x="531091" y="531091"/>
                </a:moveTo>
                <a:lnTo>
                  <a:pt x="0" y="531091"/>
                </a:lnTo>
                <a:lnTo>
                  <a:pt x="0" y="0"/>
                </a:lnTo>
              </a:path>
            </a:pathLst>
          </a:custGeom>
          <a:noFill/>
          <a:ln w="9525" cap="flat" cmpd="sng">
            <a:solidFill>
              <a:schemeClr val="dk1"/>
            </a:solidFill>
            <a:prstDash val="solid"/>
            <a:round/>
            <a:headEnd type="none" w="sm" len="sm"/>
            <a:tailEnd type="none" w="sm" len="sm"/>
          </a:ln>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134" b="0" i="0" u="none" strike="noStrike" cap="none">
              <a:solidFill>
                <a:schemeClr val="lt1"/>
              </a:solidFill>
              <a:latin typeface="Open Sans Light"/>
              <a:ea typeface="Open Sans Light"/>
              <a:cs typeface="Open Sans Light"/>
              <a:sym typeface="Open Sans Light"/>
            </a:endParaRPr>
          </a:p>
        </p:txBody>
      </p:sp>
      <p:sp>
        <p:nvSpPr>
          <p:cNvPr id="16" name="Google Shape;16;p1">
            <a:hlinkClick r:id="" action="ppaction://hlinkshowjump?jump=nextslide"/>
          </p:cNvPr>
          <p:cNvSpPr/>
          <p:nvPr/>
        </p:nvSpPr>
        <p:spPr>
          <a:xfrm>
            <a:off x="2138610" y="12000709"/>
            <a:ext cx="674768" cy="674845"/>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rgbClr val="00CAC5">
              <a:alpha val="0"/>
            </a:srgbClr>
          </a:solidFill>
          <a:ln>
            <a:noFill/>
          </a:ln>
          <a:effectLst>
            <a:outerShdw blurRad="38100" dist="25400" dir="5400000" rotWithShape="0">
              <a:srgbClr val="000000">
                <a:alpha val="44313"/>
              </a:srgbClr>
            </a:outerShdw>
          </a:effectLst>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701" b="0" i="0" u="none" strike="noStrike" cap="none">
              <a:solidFill>
                <a:schemeClr val="lt1"/>
              </a:solidFill>
              <a:latin typeface="Open Sans Light"/>
              <a:ea typeface="Open Sans Light"/>
              <a:cs typeface="Open Sans Light"/>
              <a:sym typeface="Open Sans Light"/>
            </a:endParaRPr>
          </a:p>
        </p:txBody>
      </p:sp>
      <p:sp>
        <p:nvSpPr>
          <p:cNvPr id="17" name="Google Shape;17;p1">
            <a:hlinkClick r:id="" action="ppaction://hlinkshowjump?jump=previousslide"/>
          </p:cNvPr>
          <p:cNvSpPr/>
          <p:nvPr/>
        </p:nvSpPr>
        <p:spPr>
          <a:xfrm>
            <a:off x="431962" y="11987669"/>
            <a:ext cx="674768" cy="674845"/>
          </a:xfrm>
          <a:custGeom>
            <a:avLst/>
            <a:gdLst/>
            <a:ahLst/>
            <a:cxnLst/>
            <a:rect l="l" t="t" r="r" b="b"/>
            <a:pathLst>
              <a:path w="120000" h="120000" extrusionOk="0">
                <a:moveTo>
                  <a:pt x="0" y="0"/>
                </a:moveTo>
                <a:lnTo>
                  <a:pt x="120000" y="0"/>
                </a:lnTo>
                <a:lnTo>
                  <a:pt x="120000" y="120000"/>
                </a:lnTo>
                <a:lnTo>
                  <a:pt x="0" y="120000"/>
                </a:lnTo>
                <a:close/>
                <a:moveTo>
                  <a:pt x="15000" y="60000"/>
                </a:moveTo>
                <a:lnTo>
                  <a:pt x="105000" y="15000"/>
                </a:lnTo>
                <a:lnTo>
                  <a:pt x="105000" y="105000"/>
                </a:lnTo>
                <a:close/>
              </a:path>
              <a:path w="120000" h="120000" fill="darken" extrusionOk="0">
                <a:moveTo>
                  <a:pt x="15000" y="60000"/>
                </a:moveTo>
                <a:lnTo>
                  <a:pt x="105000" y="15000"/>
                </a:lnTo>
                <a:lnTo>
                  <a:pt x="105000" y="105000"/>
                </a:lnTo>
                <a:close/>
              </a:path>
              <a:path w="120000" h="120000" fill="none" extrusionOk="0">
                <a:moveTo>
                  <a:pt x="15000" y="60000"/>
                </a:moveTo>
                <a:lnTo>
                  <a:pt x="105000" y="15000"/>
                </a:lnTo>
                <a:lnTo>
                  <a:pt x="105000" y="105000"/>
                </a:lnTo>
                <a:close/>
              </a:path>
              <a:path w="120000" h="120000" fill="none" extrusionOk="0">
                <a:moveTo>
                  <a:pt x="0" y="0"/>
                </a:moveTo>
                <a:lnTo>
                  <a:pt x="120000" y="0"/>
                </a:lnTo>
                <a:lnTo>
                  <a:pt x="120000" y="120000"/>
                </a:lnTo>
                <a:lnTo>
                  <a:pt x="0" y="120000"/>
                </a:lnTo>
                <a:close/>
              </a:path>
            </a:pathLst>
          </a:custGeom>
          <a:solidFill>
            <a:srgbClr val="00CAC5">
              <a:alpha val="0"/>
            </a:srgbClr>
          </a:solidFill>
          <a:ln>
            <a:noFill/>
          </a:ln>
          <a:effectLst>
            <a:outerShdw blurRad="38100" dist="25400" dir="5400000" rotWithShape="0">
              <a:srgbClr val="000000">
                <a:alpha val="44313"/>
              </a:srgbClr>
            </a:outerShdw>
          </a:effectLst>
        </p:spPr>
        <p:txBody>
          <a:bodyPr spcFirstLastPara="1" wrap="square" lIns="86378" tIns="43177" rIns="86378" bIns="4317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701" b="0" i="0" u="none" strike="noStrike" cap="none">
              <a:solidFill>
                <a:schemeClr val="lt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46544832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2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AE2B"/>
        </a:solidFill>
        <a:effectLst/>
      </p:bgPr>
    </p:bg>
    <p:spTree>
      <p:nvGrpSpPr>
        <p:cNvPr id="1" name="Shape 350"/>
        <p:cNvGrpSpPr/>
        <p:nvPr/>
      </p:nvGrpSpPr>
      <p:grpSpPr>
        <a:xfrm>
          <a:off x="0" y="0"/>
          <a:ext cx="0" cy="0"/>
          <a:chOff x="0" y="0"/>
          <a:chExt cx="0" cy="0"/>
        </a:xfrm>
      </p:grpSpPr>
      <p:pic>
        <p:nvPicPr>
          <p:cNvPr id="351" name="Google Shape;351;p60"/>
          <p:cNvPicPr preferRelativeResize="0"/>
          <p:nvPr/>
        </p:nvPicPr>
        <p:blipFill rotWithShape="1">
          <a:blip r:embed="rId3">
            <a:alphaModFix/>
          </a:blip>
          <a:srcRect t="437"/>
          <a:stretch/>
        </p:blipFill>
        <p:spPr>
          <a:xfrm>
            <a:off x="13558890" y="-177220"/>
            <a:ext cx="9482085" cy="11474750"/>
          </a:xfrm>
          <a:prstGeom prst="rect">
            <a:avLst/>
          </a:prstGeom>
          <a:noFill/>
          <a:ln>
            <a:noFill/>
          </a:ln>
        </p:spPr>
      </p:pic>
      <p:sp>
        <p:nvSpPr>
          <p:cNvPr id="354" name="Google Shape;354;p60"/>
          <p:cNvSpPr/>
          <p:nvPr/>
        </p:nvSpPr>
        <p:spPr>
          <a:xfrm>
            <a:off x="5311524" y="7697018"/>
            <a:ext cx="14942909" cy="2880000"/>
          </a:xfrm>
          <a:prstGeom prst="rect">
            <a:avLst/>
          </a:prstGeom>
          <a:solidFill>
            <a:srgbClr val="4157A7"/>
          </a:solidFill>
          <a:ln w="25400" cap="flat" cmpd="sng">
            <a:solidFill>
              <a:srgbClr val="4158A6"/>
            </a:solidFill>
            <a:prstDash val="solid"/>
            <a:round/>
            <a:headEnd type="none" w="sm" len="sm"/>
            <a:tailEnd type="none" w="sm" len="sm"/>
          </a:ln>
        </p:spPr>
        <p:txBody>
          <a:bodyPr spcFirstLastPara="1" wrap="square" lIns="172733" tIns="86355" rIns="172733" bIns="86355" anchor="ctr" anchorCtr="0">
            <a:noAutofit/>
          </a:bodyPr>
          <a:lstStyle/>
          <a:p>
            <a:pPr algn="ctr" defTabSz="863925">
              <a:buClr>
                <a:srgbClr val="000000"/>
              </a:buClr>
            </a:pPr>
            <a:endParaRPr sz="3401" kern="0">
              <a:solidFill>
                <a:srgbClr val="FFFFFF"/>
              </a:solidFill>
              <a:latin typeface="Arial"/>
              <a:ea typeface="Arial"/>
              <a:cs typeface="Arial"/>
              <a:sym typeface="Arial"/>
            </a:endParaRPr>
          </a:p>
        </p:txBody>
      </p:sp>
      <p:sp>
        <p:nvSpPr>
          <p:cNvPr id="10" name="TextBox 9">
            <a:extLst>
              <a:ext uri="{FF2B5EF4-FFF2-40B4-BE49-F238E27FC236}">
                <a16:creationId xmlns:a16="http://schemas.microsoft.com/office/drawing/2014/main" id="{9B09A8B7-51F8-49CB-970A-1C41C086FBC5}"/>
              </a:ext>
            </a:extLst>
          </p:cNvPr>
          <p:cNvSpPr txBox="1"/>
          <p:nvPr/>
        </p:nvSpPr>
        <p:spPr>
          <a:xfrm>
            <a:off x="5656285" y="8123221"/>
            <a:ext cx="14942909" cy="1868012"/>
          </a:xfrm>
          <a:prstGeom prst="rect">
            <a:avLst/>
          </a:prstGeom>
          <a:noFill/>
        </p:spPr>
        <p:txBody>
          <a:bodyPr wrap="square" rtlCol="0">
            <a:spAutoFit/>
          </a:bodyPr>
          <a:lstStyle/>
          <a:p>
            <a:pPr algn="l" fontAlgn="base"/>
            <a:r>
              <a:rPr lang="ru-RU" sz="4000" b="1" i="0" dirty="0" err="1">
                <a:solidFill>
                  <a:schemeClr val="bg1"/>
                </a:solidFill>
                <a:effectLst/>
                <a:latin typeface="Montserrat" panose="020B0604020202020204" charset="-52"/>
              </a:rPr>
              <a:t>Судові</a:t>
            </a:r>
            <a:r>
              <a:rPr lang="ru-RU" sz="4000" b="1" i="0" dirty="0">
                <a:solidFill>
                  <a:schemeClr val="bg1"/>
                </a:solidFill>
                <a:effectLst/>
                <a:latin typeface="Montserrat" panose="020B0604020202020204" charset="-52"/>
              </a:rPr>
              <a:t> спори </a:t>
            </a:r>
            <a:r>
              <a:rPr lang="ru-RU" sz="4000" b="1" i="0" dirty="0" err="1">
                <a:solidFill>
                  <a:schemeClr val="bg1"/>
                </a:solidFill>
                <a:effectLst/>
                <a:latin typeface="Montserrat" panose="020B0604020202020204" charset="-52"/>
              </a:rPr>
              <a:t>небанківського</a:t>
            </a:r>
            <a:r>
              <a:rPr lang="ru-RU" sz="4000" b="1" i="0" dirty="0">
                <a:solidFill>
                  <a:schemeClr val="bg1"/>
                </a:solidFill>
                <a:effectLst/>
                <a:latin typeface="Montserrat" panose="020B0604020202020204" charset="-52"/>
              </a:rPr>
              <a:t> </a:t>
            </a:r>
            <a:r>
              <a:rPr lang="ru-RU" sz="4000" b="1" i="0" dirty="0" err="1">
                <a:solidFill>
                  <a:schemeClr val="bg1"/>
                </a:solidFill>
                <a:effectLst/>
                <a:latin typeface="Montserrat" panose="020B0604020202020204" charset="-52"/>
              </a:rPr>
              <a:t>фінансового</a:t>
            </a:r>
            <a:r>
              <a:rPr lang="ru-RU" sz="4000" b="1" i="0" dirty="0">
                <a:solidFill>
                  <a:schemeClr val="bg1"/>
                </a:solidFill>
                <a:effectLst/>
                <a:latin typeface="Montserrat" panose="020B0604020202020204" charset="-52"/>
              </a:rPr>
              <a:t> сектору. </a:t>
            </a:r>
            <a:r>
              <a:rPr lang="ru-RU" sz="4000" b="1" i="0" dirty="0" err="1">
                <a:solidFill>
                  <a:schemeClr val="bg1"/>
                </a:solidFill>
                <a:effectLst/>
                <a:latin typeface="Montserrat" panose="020B0604020202020204" charset="-52"/>
              </a:rPr>
              <a:t>Основні</a:t>
            </a:r>
            <a:r>
              <a:rPr lang="ru-RU" sz="4000" b="1" i="0" dirty="0">
                <a:solidFill>
                  <a:schemeClr val="bg1"/>
                </a:solidFill>
                <a:effectLst/>
                <a:latin typeface="Montserrat" panose="020B0604020202020204" charset="-52"/>
              </a:rPr>
              <a:t> </a:t>
            </a:r>
            <a:r>
              <a:rPr lang="ru-RU" sz="4000" b="1" i="0" dirty="0" err="1">
                <a:solidFill>
                  <a:schemeClr val="bg1"/>
                </a:solidFill>
                <a:effectLst/>
                <a:latin typeface="Montserrat" panose="020B0604020202020204" charset="-52"/>
              </a:rPr>
              <a:t>зміни</a:t>
            </a:r>
            <a:endParaRPr lang="ru-RU" sz="4000" b="1" i="0" dirty="0">
              <a:solidFill>
                <a:schemeClr val="bg1"/>
              </a:solidFill>
              <a:effectLst/>
              <a:latin typeface="Montserrat" panose="020B0604020202020204" charset="-52"/>
            </a:endParaRPr>
          </a:p>
          <a:p>
            <a:pPr lvl="0">
              <a:lnSpc>
                <a:spcPct val="120000"/>
              </a:lnSpc>
            </a:pPr>
            <a:r>
              <a:rPr lang="ru-RU" sz="3200" dirty="0">
                <a:solidFill>
                  <a:schemeClr val="lt1"/>
                </a:solidFill>
                <a:latin typeface="Montserrat" panose="00000500000000000000" pitchFamily="2" charset="-52"/>
                <a:ea typeface="Montserrat ExtraBold"/>
                <a:cs typeface="Montserrat ExtraBold"/>
                <a:sym typeface="Montserrat ExtraBold"/>
              </a:rPr>
              <a:t>Стародуб </a:t>
            </a:r>
            <a:r>
              <a:rPr lang="ru-RU" sz="3200" dirty="0" err="1">
                <a:solidFill>
                  <a:schemeClr val="lt1"/>
                </a:solidFill>
                <a:latin typeface="Montserrat" panose="00000500000000000000" pitchFamily="2" charset="-52"/>
                <a:ea typeface="Montserrat ExtraBold"/>
                <a:cs typeface="Montserrat ExtraBold"/>
                <a:sym typeface="Montserrat ExtraBold"/>
              </a:rPr>
              <a:t>Ірина</a:t>
            </a:r>
            <a:r>
              <a:rPr lang="ru-RU" sz="3200" dirty="0">
                <a:solidFill>
                  <a:schemeClr val="lt1"/>
                </a:solidFill>
                <a:latin typeface="Montserrat" panose="00000500000000000000" pitchFamily="2" charset="-52"/>
                <a:ea typeface="Montserrat ExtraBold"/>
                <a:cs typeface="Montserrat ExtraBold"/>
                <a:sym typeface="Montserrat ExtraBold"/>
              </a:rPr>
              <a:t>, </a:t>
            </a:r>
            <a:r>
              <a:rPr lang="ru-RU" sz="3200" dirty="0" err="1">
                <a:solidFill>
                  <a:schemeClr val="lt1"/>
                </a:solidFill>
                <a:latin typeface="Montserrat" panose="00000500000000000000" pitchFamily="2" charset="-52"/>
                <a:ea typeface="Montserrat ExtraBold"/>
                <a:cs typeface="Montserrat ExtraBold"/>
                <a:sym typeface="Montserrat ExtraBold"/>
              </a:rPr>
              <a:t>керівник</a:t>
            </a:r>
            <a:r>
              <a:rPr lang="ru-RU" sz="3200" dirty="0">
                <a:solidFill>
                  <a:schemeClr val="lt1"/>
                </a:solidFill>
                <a:latin typeface="Montserrat" panose="00000500000000000000" pitchFamily="2" charset="-52"/>
                <a:ea typeface="Montserrat ExtraBold"/>
                <a:cs typeface="Montserrat ExtraBold"/>
                <a:sym typeface="Montserrat ExtraBold"/>
              </a:rPr>
              <a:t> судового </a:t>
            </a:r>
            <a:r>
              <a:rPr lang="ru-RU" sz="3200" dirty="0" err="1">
                <a:solidFill>
                  <a:schemeClr val="lt1"/>
                </a:solidFill>
                <a:latin typeface="Montserrat" panose="00000500000000000000" pitchFamily="2" charset="-52"/>
                <a:ea typeface="Montserrat ExtraBold"/>
                <a:cs typeface="Montserrat ExtraBold"/>
                <a:sym typeface="Montserrat ExtraBold"/>
              </a:rPr>
              <a:t>відділу</a:t>
            </a:r>
            <a:r>
              <a:rPr lang="ru-RU" sz="3200" dirty="0">
                <a:solidFill>
                  <a:schemeClr val="lt1"/>
                </a:solidFill>
                <a:latin typeface="Montserrat" panose="00000500000000000000" pitchFamily="2" charset="-52"/>
                <a:ea typeface="Montserrat ExtraBold"/>
                <a:cs typeface="Montserrat ExtraBold"/>
                <a:sym typeface="Montserrat ExtraBold"/>
              </a:rPr>
              <a:t> </a:t>
            </a:r>
            <a:r>
              <a:rPr lang="ru-RU" sz="3200" dirty="0" err="1">
                <a:solidFill>
                  <a:schemeClr val="lt1"/>
                </a:solidFill>
                <a:latin typeface="Montserrat" panose="00000500000000000000" pitchFamily="2" charset="-52"/>
                <a:ea typeface="Montserrat ExtraBold"/>
                <a:cs typeface="Montserrat ExtraBold"/>
                <a:sym typeface="Montserrat ExtraBold"/>
              </a:rPr>
              <a:t>Moneyveo</a:t>
            </a:r>
            <a:endParaRPr lang="ru-RU" sz="4000" dirty="0">
              <a:solidFill>
                <a:schemeClr val="lt1"/>
              </a:solidFill>
              <a:latin typeface="Montserrat ExtraBold"/>
              <a:ea typeface="Montserrat ExtraBold"/>
              <a:cs typeface="Montserrat ExtraBold"/>
              <a:sym typeface="Montserrat ExtraBold"/>
            </a:endParaRPr>
          </a:p>
        </p:txBody>
      </p:sp>
      <p:pic>
        <p:nvPicPr>
          <p:cNvPr id="352" name="Google Shape;352;p60"/>
          <p:cNvPicPr preferRelativeResize="0"/>
          <p:nvPr/>
        </p:nvPicPr>
        <p:blipFill rotWithShape="1">
          <a:blip r:embed="rId4">
            <a:alphaModFix/>
          </a:blip>
          <a:srcRect/>
          <a:stretch/>
        </p:blipFill>
        <p:spPr>
          <a:xfrm>
            <a:off x="2165299" y="3786628"/>
            <a:ext cx="10782605" cy="1773527"/>
          </a:xfrm>
          <a:prstGeom prst="rect">
            <a:avLst/>
          </a:prstGeom>
          <a:noFill/>
          <a:ln>
            <a:noFill/>
          </a:ln>
        </p:spPr>
      </p:pic>
      <p:sp>
        <p:nvSpPr>
          <p:cNvPr id="353" name="Google Shape;353;p60"/>
          <p:cNvSpPr/>
          <p:nvPr/>
        </p:nvSpPr>
        <p:spPr>
          <a:xfrm>
            <a:off x="2165299" y="7498080"/>
            <a:ext cx="2880000" cy="3210126"/>
          </a:xfrm>
          <a:prstGeom prst="rect">
            <a:avLst/>
          </a:prstGeom>
          <a:noFill/>
          <a:ln w="25400" cap="flat" cmpd="sng">
            <a:solidFill>
              <a:srgbClr val="4158A6"/>
            </a:solidFill>
            <a:prstDash val="solid"/>
            <a:round/>
            <a:headEnd type="none" w="sm" len="sm"/>
            <a:tailEnd type="none" w="sm" len="sm"/>
          </a:ln>
        </p:spPr>
        <p:txBody>
          <a:bodyPr spcFirstLastPara="1" wrap="square" lIns="172733" tIns="86355" rIns="172733" bIns="86355" anchor="ctr" anchorCtr="0">
            <a:noAutofit/>
          </a:bodyPr>
          <a:lstStyle/>
          <a:p>
            <a:pPr algn="ctr" defTabSz="863925">
              <a:buClr>
                <a:srgbClr val="000000"/>
              </a:buClr>
            </a:pPr>
            <a:endParaRPr sz="3401" kern="0">
              <a:solidFill>
                <a:srgbClr val="FFFFFF"/>
              </a:solidFill>
              <a:latin typeface="Arial"/>
              <a:ea typeface="Arial"/>
              <a:cs typeface="Arial"/>
              <a:sym typeface="Arial"/>
            </a:endParaRPr>
          </a:p>
        </p:txBody>
      </p:sp>
      <p:sp>
        <p:nvSpPr>
          <p:cNvPr id="7" name="TextBox 6">
            <a:extLst>
              <a:ext uri="{FF2B5EF4-FFF2-40B4-BE49-F238E27FC236}">
                <a16:creationId xmlns:a16="http://schemas.microsoft.com/office/drawing/2014/main" id="{5D51ACED-2EB0-490D-BB67-42F14BCF888F}"/>
              </a:ext>
            </a:extLst>
          </p:cNvPr>
          <p:cNvSpPr txBox="1"/>
          <p:nvPr/>
        </p:nvSpPr>
        <p:spPr>
          <a:xfrm>
            <a:off x="2441780" y="8675353"/>
            <a:ext cx="2327037" cy="923330"/>
          </a:xfrm>
          <a:prstGeom prst="rect">
            <a:avLst/>
          </a:prstGeom>
          <a:noFill/>
        </p:spPr>
        <p:txBody>
          <a:bodyPr wrap="square" rtlCol="0">
            <a:spAutoFit/>
          </a:bodyPr>
          <a:lstStyle/>
          <a:p>
            <a:pPr algn="ctr"/>
            <a:r>
              <a:rPr lang="ru-RU" sz="5400" kern="0" dirty="0">
                <a:solidFill>
                  <a:srgbClr val="FFFFFF"/>
                </a:solidFill>
                <a:latin typeface="Montserrat ExtraBold"/>
                <a:ea typeface="Montserrat ExtraBold"/>
                <a:cs typeface="Montserrat ExtraBold"/>
                <a:sym typeface="Montserrat ExtraBold"/>
              </a:rPr>
              <a:t>2021</a:t>
            </a:r>
            <a:endParaRPr lang="ru-UA"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3" name="Google Shape;363;p61"/>
          <p:cNvPicPr preferRelativeResize="0"/>
          <p:nvPr/>
        </p:nvPicPr>
        <p:blipFill rotWithShape="1">
          <a:blip r:embed="rId3">
            <a:alphaModFix/>
          </a:blip>
          <a:srcRect/>
          <a:stretch/>
        </p:blipFill>
        <p:spPr>
          <a:xfrm>
            <a:off x="-2459" y="363808"/>
            <a:ext cx="1288565" cy="1085735"/>
          </a:xfrm>
          <a:prstGeom prst="rect">
            <a:avLst/>
          </a:prstGeom>
          <a:noFill/>
          <a:ln>
            <a:noFill/>
          </a:ln>
        </p:spPr>
      </p:pic>
      <p:pic>
        <p:nvPicPr>
          <p:cNvPr id="365" name="Google Shape;365;p61"/>
          <p:cNvPicPr preferRelativeResize="0"/>
          <p:nvPr/>
        </p:nvPicPr>
        <p:blipFill rotWithShape="1">
          <a:blip r:embed="rId4">
            <a:alphaModFix/>
          </a:blip>
          <a:srcRect/>
          <a:stretch/>
        </p:blipFill>
        <p:spPr>
          <a:xfrm>
            <a:off x="19377395" y="11867662"/>
            <a:ext cx="2939421" cy="500564"/>
          </a:xfrm>
          <a:prstGeom prst="rect">
            <a:avLst/>
          </a:prstGeom>
          <a:noFill/>
          <a:ln>
            <a:noFill/>
          </a:ln>
        </p:spPr>
      </p:pic>
      <p:sp>
        <p:nvSpPr>
          <p:cNvPr id="2" name="TextBox 1">
            <a:extLst>
              <a:ext uri="{FF2B5EF4-FFF2-40B4-BE49-F238E27FC236}">
                <a16:creationId xmlns:a16="http://schemas.microsoft.com/office/drawing/2014/main" id="{EC3CD546-C20A-49EF-9DC4-A95533A9C2A6}"/>
              </a:ext>
            </a:extLst>
          </p:cNvPr>
          <p:cNvSpPr txBox="1"/>
          <p:nvPr/>
        </p:nvSpPr>
        <p:spPr>
          <a:xfrm>
            <a:off x="144732" y="442577"/>
            <a:ext cx="7770314" cy="923330"/>
          </a:xfrm>
          <a:prstGeom prst="rect">
            <a:avLst/>
          </a:prstGeom>
          <a:noFill/>
        </p:spPr>
        <p:txBody>
          <a:bodyPr wrap="square" rtlCol="0">
            <a:spAutoFit/>
          </a:bodyPr>
          <a:lstStyle/>
          <a:p>
            <a:r>
              <a:rPr lang="en-US" sz="5400" kern="0" dirty="0" err="1">
                <a:solidFill>
                  <a:schemeClr val="bg1"/>
                </a:solidFill>
                <a:latin typeface="Montserrat ExtraBold"/>
                <a:cs typeface="Arial"/>
                <a:sym typeface="Montserrat ExtraBold"/>
              </a:rPr>
              <a:t>M</a:t>
            </a:r>
            <a:r>
              <a:rPr lang="en-US" sz="5400" kern="0" dirty="0" err="1">
                <a:solidFill>
                  <a:srgbClr val="000000"/>
                </a:solidFill>
                <a:latin typeface="Montserrat ExtraBold"/>
                <a:cs typeface="Arial"/>
                <a:sym typeface="Montserrat ExtraBold"/>
              </a:rPr>
              <a:t>oneyveo</a:t>
            </a:r>
            <a:r>
              <a:rPr lang="en-US" sz="5400" kern="0" dirty="0">
                <a:solidFill>
                  <a:srgbClr val="000000"/>
                </a:solidFill>
                <a:latin typeface="Montserrat ExtraBold"/>
                <a:cs typeface="Arial"/>
                <a:sym typeface="Montserrat ExtraBold"/>
              </a:rPr>
              <a:t> </a:t>
            </a:r>
            <a:r>
              <a:rPr lang="ru-RU" sz="5400" kern="0" dirty="0" err="1">
                <a:solidFill>
                  <a:srgbClr val="000000"/>
                </a:solidFill>
                <a:latin typeface="Montserrat ExtraBold"/>
                <a:cs typeface="Arial"/>
                <a:sym typeface="Montserrat ExtraBold"/>
              </a:rPr>
              <a:t>сьогодні</a:t>
            </a:r>
            <a:endParaRPr lang="ru-RU" sz="5400" kern="0" dirty="0">
              <a:solidFill>
                <a:srgbClr val="000000"/>
              </a:solidFill>
              <a:latin typeface="Montserrat ExtraBold"/>
              <a:cs typeface="Arial"/>
              <a:sym typeface="Montserrat ExtraBold"/>
            </a:endParaRPr>
          </a:p>
        </p:txBody>
      </p:sp>
      <p:pic>
        <p:nvPicPr>
          <p:cNvPr id="11" name="Google Shape;601;p73" descr="Изображение выглядит как рисунок&#10;&#10;Автоматически созданное описание">
            <a:extLst>
              <a:ext uri="{FF2B5EF4-FFF2-40B4-BE49-F238E27FC236}">
                <a16:creationId xmlns:a16="http://schemas.microsoft.com/office/drawing/2014/main" id="{B57E90AE-E6EF-4919-9E2B-468AE6AAE3FD}"/>
              </a:ext>
            </a:extLst>
          </p:cNvPr>
          <p:cNvPicPr preferRelativeResize="0"/>
          <p:nvPr/>
        </p:nvPicPr>
        <p:blipFill rotWithShape="1">
          <a:blip r:embed="rId5">
            <a:alphaModFix/>
          </a:blip>
          <a:srcRect/>
          <a:stretch/>
        </p:blipFill>
        <p:spPr>
          <a:xfrm>
            <a:off x="3606722" y="5765072"/>
            <a:ext cx="2159742" cy="2159742"/>
          </a:xfrm>
          <a:prstGeom prst="rect">
            <a:avLst/>
          </a:prstGeom>
          <a:noFill/>
          <a:ln>
            <a:noFill/>
          </a:ln>
        </p:spPr>
      </p:pic>
      <p:pic>
        <p:nvPicPr>
          <p:cNvPr id="12" name="Google Shape;602;p73" descr="Изображение выглядит как рисунок&#10;&#10;Автоматически созданное описание">
            <a:extLst>
              <a:ext uri="{FF2B5EF4-FFF2-40B4-BE49-F238E27FC236}">
                <a16:creationId xmlns:a16="http://schemas.microsoft.com/office/drawing/2014/main" id="{50E545CC-877E-404D-BDBB-840AD6FE8302}"/>
              </a:ext>
            </a:extLst>
          </p:cNvPr>
          <p:cNvPicPr preferRelativeResize="0"/>
          <p:nvPr/>
        </p:nvPicPr>
        <p:blipFill rotWithShape="1">
          <a:blip r:embed="rId6">
            <a:alphaModFix/>
          </a:blip>
          <a:srcRect/>
          <a:stretch/>
        </p:blipFill>
        <p:spPr>
          <a:xfrm>
            <a:off x="3606721" y="2890424"/>
            <a:ext cx="2159743" cy="2159743"/>
          </a:xfrm>
          <a:prstGeom prst="rect">
            <a:avLst/>
          </a:prstGeom>
          <a:noFill/>
          <a:ln>
            <a:noFill/>
          </a:ln>
        </p:spPr>
      </p:pic>
      <p:pic>
        <p:nvPicPr>
          <p:cNvPr id="5" name="Рисунок 4">
            <a:extLst>
              <a:ext uri="{FF2B5EF4-FFF2-40B4-BE49-F238E27FC236}">
                <a16:creationId xmlns:a16="http://schemas.microsoft.com/office/drawing/2014/main" id="{F335FB98-607C-413F-9BE9-516BAC16C4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6721" y="8647034"/>
            <a:ext cx="2160000" cy="2160000"/>
          </a:xfrm>
          <a:prstGeom prst="rect">
            <a:avLst/>
          </a:prstGeom>
        </p:spPr>
      </p:pic>
      <p:sp>
        <p:nvSpPr>
          <p:cNvPr id="13" name="TextBox 12">
            <a:extLst>
              <a:ext uri="{FF2B5EF4-FFF2-40B4-BE49-F238E27FC236}">
                <a16:creationId xmlns:a16="http://schemas.microsoft.com/office/drawing/2014/main" id="{2A097797-CB87-4006-9263-F0BA5DD451DF}"/>
              </a:ext>
            </a:extLst>
          </p:cNvPr>
          <p:cNvSpPr txBox="1"/>
          <p:nvPr/>
        </p:nvSpPr>
        <p:spPr>
          <a:xfrm>
            <a:off x="6488579" y="3652644"/>
            <a:ext cx="12611408" cy="635302"/>
          </a:xfrm>
          <a:prstGeom prst="rect">
            <a:avLst/>
          </a:prstGeom>
          <a:noFill/>
        </p:spPr>
        <p:txBody>
          <a:bodyPr wrap="square" rtlCol="0">
            <a:spAutoFit/>
          </a:bodyPr>
          <a:lstStyle/>
          <a:p>
            <a:pPr lvl="0">
              <a:lnSpc>
                <a:spcPct val="120000"/>
              </a:lnSpc>
            </a:pPr>
            <a:r>
              <a:rPr lang="uk-UA" sz="3200" dirty="0">
                <a:solidFill>
                  <a:srgbClr val="000000"/>
                </a:solidFill>
                <a:latin typeface="Montserrat ExtraBold"/>
                <a:ea typeface="Montserrat ExtraBold"/>
                <a:cs typeface="Montserrat ExtraBold"/>
                <a:sym typeface="Montserrat ExtraBold"/>
              </a:rPr>
              <a:t>Продуктова </a:t>
            </a:r>
            <a:r>
              <a:rPr lang="uk-UA" sz="3200" dirty="0" err="1">
                <a:solidFill>
                  <a:srgbClr val="000000"/>
                </a:solidFill>
                <a:latin typeface="Montserrat ExtraBold"/>
                <a:ea typeface="Montserrat ExtraBold"/>
                <a:cs typeface="Montserrat ExtraBold"/>
                <a:sym typeface="Montserrat ExtraBold"/>
              </a:rPr>
              <a:t>fintech</a:t>
            </a:r>
            <a:r>
              <a:rPr lang="uk-UA" sz="3200" dirty="0">
                <a:solidFill>
                  <a:srgbClr val="000000"/>
                </a:solidFill>
                <a:latin typeface="Montserrat ExtraBold"/>
                <a:ea typeface="Montserrat ExtraBold"/>
                <a:cs typeface="Montserrat ExtraBold"/>
                <a:sym typeface="Montserrat ExtraBold"/>
              </a:rPr>
              <a:t>-компанія повного циклу</a:t>
            </a:r>
            <a:endParaRPr lang="ru-UA" sz="3200" dirty="0"/>
          </a:p>
        </p:txBody>
      </p:sp>
      <p:sp>
        <p:nvSpPr>
          <p:cNvPr id="16" name="TextBox 15">
            <a:extLst>
              <a:ext uri="{FF2B5EF4-FFF2-40B4-BE49-F238E27FC236}">
                <a16:creationId xmlns:a16="http://schemas.microsoft.com/office/drawing/2014/main" id="{75D7E502-2528-4BA4-9A9F-3C92E16A6E1D}"/>
              </a:ext>
            </a:extLst>
          </p:cNvPr>
          <p:cNvSpPr txBox="1"/>
          <p:nvPr/>
        </p:nvSpPr>
        <p:spPr>
          <a:xfrm>
            <a:off x="6488579" y="6524616"/>
            <a:ext cx="6964074" cy="636906"/>
          </a:xfrm>
          <a:prstGeom prst="rect">
            <a:avLst/>
          </a:prstGeom>
          <a:noFill/>
        </p:spPr>
        <p:txBody>
          <a:bodyPr wrap="square" rtlCol="0">
            <a:spAutoFit/>
          </a:bodyPr>
          <a:lstStyle/>
          <a:p>
            <a:pPr lvl="0">
              <a:lnSpc>
                <a:spcPct val="120000"/>
              </a:lnSpc>
            </a:pPr>
            <a:r>
              <a:rPr lang="uk-UA" sz="3200" dirty="0">
                <a:solidFill>
                  <a:srgbClr val="000000"/>
                </a:solidFill>
                <a:latin typeface="Montserrat ExtraBold"/>
                <a:ea typeface="Montserrat ExtraBold"/>
                <a:cs typeface="Montserrat ExtraBold"/>
                <a:sym typeface="Montserrat ExtraBold"/>
              </a:rPr>
              <a:t>1 100 000+ клієнтів</a:t>
            </a:r>
          </a:p>
        </p:txBody>
      </p:sp>
      <p:sp>
        <p:nvSpPr>
          <p:cNvPr id="17" name="TextBox 16">
            <a:extLst>
              <a:ext uri="{FF2B5EF4-FFF2-40B4-BE49-F238E27FC236}">
                <a16:creationId xmlns:a16="http://schemas.microsoft.com/office/drawing/2014/main" id="{F105952C-15C8-4AEC-ACEB-56CCF1730CCC}"/>
              </a:ext>
            </a:extLst>
          </p:cNvPr>
          <p:cNvSpPr txBox="1"/>
          <p:nvPr/>
        </p:nvSpPr>
        <p:spPr>
          <a:xfrm>
            <a:off x="6488579" y="9407268"/>
            <a:ext cx="10014512" cy="636906"/>
          </a:xfrm>
          <a:prstGeom prst="rect">
            <a:avLst/>
          </a:prstGeom>
          <a:noFill/>
        </p:spPr>
        <p:txBody>
          <a:bodyPr wrap="square" rtlCol="0">
            <a:spAutoFit/>
          </a:bodyPr>
          <a:lstStyle/>
          <a:p>
            <a:pPr lvl="0">
              <a:lnSpc>
                <a:spcPct val="120000"/>
              </a:lnSpc>
            </a:pPr>
            <a:r>
              <a:rPr lang="ru-RU" sz="3200" dirty="0" err="1">
                <a:solidFill>
                  <a:srgbClr val="000000"/>
                </a:solidFill>
                <a:latin typeface="Montserrat ExtraBold"/>
                <a:ea typeface="Montserrat ExtraBold"/>
                <a:cs typeface="Montserrat ExtraBold"/>
                <a:sym typeface="Montserrat ExtraBold"/>
              </a:rPr>
              <a:t>Присутність</a:t>
            </a:r>
            <a:r>
              <a:rPr lang="ru-RU" sz="3200" dirty="0">
                <a:solidFill>
                  <a:srgbClr val="000000"/>
                </a:solidFill>
                <a:latin typeface="Montserrat ExtraBold"/>
                <a:ea typeface="Montserrat ExtraBold"/>
                <a:cs typeface="Montserrat ExtraBold"/>
                <a:sym typeface="Montserrat ExtraBold"/>
              </a:rPr>
              <a:t> в </a:t>
            </a:r>
            <a:r>
              <a:rPr lang="ru-RU" sz="3200" dirty="0" err="1">
                <a:solidFill>
                  <a:srgbClr val="000000"/>
                </a:solidFill>
                <a:latin typeface="Montserrat ExtraBold"/>
                <a:ea typeface="Montserrat ExtraBold"/>
                <a:cs typeface="Montserrat ExtraBold"/>
                <a:sym typeface="Montserrat ExtraBold"/>
              </a:rPr>
              <a:t>Україні</a:t>
            </a:r>
            <a:r>
              <a:rPr lang="ru-RU" sz="3200" dirty="0">
                <a:solidFill>
                  <a:srgbClr val="000000"/>
                </a:solidFill>
                <a:latin typeface="Montserrat ExtraBold"/>
                <a:ea typeface="Montserrat ExtraBold"/>
                <a:cs typeface="Montserrat ExtraBold"/>
                <a:sym typeface="Montserrat ExtraBold"/>
              </a:rPr>
              <a:t> та </a:t>
            </a:r>
            <a:r>
              <a:rPr lang="ru-RU" sz="3200" dirty="0" err="1">
                <a:solidFill>
                  <a:srgbClr val="000000"/>
                </a:solidFill>
                <a:latin typeface="Montserrat ExtraBold"/>
                <a:ea typeface="Montserrat ExtraBold"/>
                <a:cs typeface="Montserrat ExtraBold"/>
                <a:sym typeface="Montserrat ExtraBold"/>
              </a:rPr>
              <a:t>В’єтнамі</a:t>
            </a:r>
            <a:endParaRPr lang="ru-RU" sz="3200" dirty="0">
              <a:solidFill>
                <a:srgbClr val="000000"/>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59735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286106" y="2786113"/>
            <a:ext cx="19617077" cy="5072864"/>
          </a:xfrm>
          <a:prstGeom prst="rect">
            <a:avLst/>
          </a:prstGeom>
          <a:noFill/>
        </p:spPr>
        <p:txBody>
          <a:bodyPr wrap="square" rtlCol="0">
            <a:spAutoFit/>
          </a:bodyPr>
          <a:lstStyle/>
          <a:p>
            <a:pPr>
              <a:lnSpc>
                <a:spcPct val="130000"/>
              </a:lnSpc>
              <a:spcAft>
                <a:spcPts val="1800"/>
              </a:spcAft>
              <a:buClr>
                <a:srgbClr val="3DAE2B"/>
              </a:buClr>
              <a:buSzPct val="140000"/>
            </a:pPr>
            <a:r>
              <a:rPr lang="uk-UA" sz="3200" b="1">
                <a:solidFill>
                  <a:srgbClr val="000000"/>
                </a:solidFill>
                <a:latin typeface="Montserrat" panose="020B0604020202020204" charset="-52"/>
                <a:cs typeface="Arial" panose="020B0604020202020204" pitchFamily="34" charset="0"/>
              </a:rPr>
              <a:t>•</a:t>
            </a:r>
            <a:r>
              <a:rPr lang="uk-UA" sz="3200">
                <a:solidFill>
                  <a:srgbClr val="000000"/>
                </a:solidFill>
                <a:latin typeface="Montserrat" panose="020B0604020202020204" charset="-52"/>
                <a:cs typeface="Arial" panose="020B0604020202020204" pitchFamily="34" charset="0"/>
              </a:rPr>
              <a:t> Закон України «Про платіжні послуги»;</a:t>
            </a:r>
          </a:p>
          <a:p>
            <a:pPr>
              <a:lnSpc>
                <a:spcPct val="107000"/>
              </a:lnSpc>
              <a:spcAft>
                <a:spcPts val="800"/>
              </a:spcAft>
            </a:pPr>
            <a:r>
              <a:rPr lang="uk-UA" sz="3200" b="1">
                <a:solidFill>
                  <a:srgbClr val="000000"/>
                </a:solidFill>
                <a:latin typeface="Montserrat" panose="020B0604020202020204" charset="-52"/>
                <a:cs typeface="Arial" panose="020B0604020202020204" pitchFamily="34" charset="0"/>
              </a:rPr>
              <a:t>•</a:t>
            </a:r>
            <a:r>
              <a:rPr lang="uk-UA" sz="3200">
                <a:solidFill>
                  <a:srgbClr val="000000"/>
                </a:solidFill>
                <a:latin typeface="Montserrat" panose="020B0604020202020204" charset="-52"/>
                <a:cs typeface="Arial" panose="020B0604020202020204" pitchFamily="34" charset="0"/>
              </a:rPr>
              <a:t> Закон України «</a:t>
            </a:r>
            <a:r>
              <a:rPr lang="uk-UA" sz="3200">
                <a:effectLst/>
                <a:latin typeface="Montserrat" panose="020B0604020202020204" charset="-52"/>
                <a:ea typeface="Calibri" panose="020F0502020204030204" pitchFamily="34" charset="0"/>
                <a:cs typeface="Times New Roman" panose="02020603050405020304" pitchFamily="18" charset="0"/>
              </a:rPr>
              <a:t>Про внесення змін до деяких законів України щодо захисту споживачів при врегулюванні простроченої заборгованості;</a:t>
            </a:r>
            <a:endParaRPr lang="uk-UA" sz="3200">
              <a:latin typeface="Montserrat" panose="020B0604020202020204" charset="-52"/>
              <a:ea typeface="Calibri" panose="020F0502020204030204" pitchFamily="34" charset="0"/>
              <a:cs typeface="Times New Roman" panose="02020603050405020304" pitchFamily="18" charset="0"/>
            </a:endParaRPr>
          </a:p>
          <a:p>
            <a:pPr>
              <a:lnSpc>
                <a:spcPct val="107000"/>
              </a:lnSpc>
              <a:spcAft>
                <a:spcPts val="800"/>
              </a:spcAft>
            </a:pPr>
            <a:r>
              <a:rPr lang="uk-UA" sz="3200" b="1">
                <a:solidFill>
                  <a:srgbClr val="000000"/>
                </a:solidFill>
                <a:latin typeface="Montserrat" panose="020B0604020202020204" charset="-52"/>
                <a:cs typeface="Arial" panose="020B0604020202020204" pitchFamily="34" charset="0"/>
              </a:rPr>
              <a:t>•</a:t>
            </a:r>
            <a:r>
              <a:rPr lang="uk-UA" sz="3200">
                <a:solidFill>
                  <a:srgbClr val="000000"/>
                </a:solidFill>
                <a:latin typeface="Montserrat" panose="020B0604020202020204" charset="-52"/>
                <a:cs typeface="Arial" panose="020B0604020202020204" pitchFamily="34" charset="0"/>
              </a:rPr>
              <a:t> </a:t>
            </a:r>
            <a:r>
              <a:rPr lang="uk-UA" sz="3200" b="0" i="0">
                <a:solidFill>
                  <a:srgbClr val="242424"/>
                </a:solidFill>
                <a:effectLst/>
                <a:latin typeface="Montserrat" panose="020B0604020202020204" charset="-52"/>
              </a:rPr>
              <a:t>Закон «Про стимулювання розвитку цифрової економіки в Україні» (Дія сіті);</a:t>
            </a:r>
          </a:p>
          <a:p>
            <a:pPr>
              <a:lnSpc>
                <a:spcPct val="130000"/>
              </a:lnSpc>
              <a:spcAft>
                <a:spcPts val="1800"/>
              </a:spcAft>
              <a:buClr>
                <a:srgbClr val="3DAE2B"/>
              </a:buClr>
              <a:buSzPct val="140000"/>
            </a:pPr>
            <a:endParaRPr lang="uk-UA" sz="3200">
              <a:latin typeface="Montserrat" panose="020B0604020202020204" charset="-52"/>
              <a:cs typeface="Arial" panose="020B0604020202020204" pitchFamily="34" charset="0"/>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latin typeface="Montserrat" panose="020B0604020202020204" charset="-52"/>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solidFill>
                <a:srgbClr val="000000"/>
              </a:solidFill>
              <a:latin typeface="Montserrat" panose="00000500000000000000" pitchFamily="2" charset="-52"/>
            </a:endParaRPr>
          </a:p>
        </p:txBody>
      </p:sp>
      <p:pic>
        <p:nvPicPr>
          <p:cNvPr id="6" name="Google Shape;363;p61">
            <a:extLst>
              <a:ext uri="{FF2B5EF4-FFF2-40B4-BE49-F238E27FC236}">
                <a16:creationId xmlns:a16="http://schemas.microsoft.com/office/drawing/2014/main" id="{E0CB0335-8D02-4FD8-9565-BDC6381BE872}"/>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8" name="TextBox 7">
            <a:extLst>
              <a:ext uri="{FF2B5EF4-FFF2-40B4-BE49-F238E27FC236}">
                <a16:creationId xmlns:a16="http://schemas.microsoft.com/office/drawing/2014/main" id="{9B658EEF-8D7C-413A-BCB3-FB3F67D07E9B}"/>
              </a:ext>
            </a:extLst>
          </p:cNvPr>
          <p:cNvSpPr txBox="1"/>
          <p:nvPr/>
        </p:nvSpPr>
        <p:spPr>
          <a:xfrm>
            <a:off x="144730" y="442577"/>
            <a:ext cx="21814188" cy="923330"/>
          </a:xfrm>
          <a:prstGeom prst="rect">
            <a:avLst/>
          </a:prstGeom>
          <a:noFill/>
        </p:spPr>
        <p:txBody>
          <a:bodyPr wrap="square" rtlCol="0">
            <a:spAutoFit/>
          </a:bodyPr>
          <a:lstStyle/>
          <a:p>
            <a:r>
              <a:rPr lang="uk-UA" sz="5400" kern="0">
                <a:solidFill>
                  <a:schemeClr val="bg1"/>
                </a:solidFill>
                <a:latin typeface="Montserrat ExtraBold"/>
                <a:cs typeface="Arial"/>
                <a:sym typeface="Montserrat ExtraBold"/>
              </a:rPr>
              <a:t>Н</a:t>
            </a:r>
            <a:r>
              <a:rPr lang="uk-UA" sz="5400" kern="0">
                <a:solidFill>
                  <a:srgbClr val="000000"/>
                </a:solidFill>
                <a:latin typeface="Montserrat ExtraBold"/>
                <a:cs typeface="Arial"/>
                <a:sym typeface="Montserrat ExtraBold"/>
              </a:rPr>
              <a:t>айочікуваніші закони 2021  </a:t>
            </a:r>
          </a:p>
        </p:txBody>
      </p:sp>
    </p:spTree>
    <p:extLst>
      <p:ext uri="{BB962C8B-B14F-4D97-AF65-F5344CB8AC3E}">
        <p14:creationId xmlns:p14="http://schemas.microsoft.com/office/powerpoint/2010/main" val="46033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286106" y="2767825"/>
            <a:ext cx="19617077" cy="8639096"/>
          </a:xfrm>
          <a:prstGeom prst="rect">
            <a:avLst/>
          </a:prstGeom>
          <a:noFill/>
        </p:spPr>
        <p:txBody>
          <a:bodyPr wrap="square" rtlCol="0">
            <a:spAutoFit/>
          </a:bodyPr>
          <a:lstStyle/>
          <a:p>
            <a:pPr>
              <a:lnSpc>
                <a:spcPct val="130000"/>
              </a:lnSpc>
              <a:spcAft>
                <a:spcPts val="1800"/>
              </a:spcAft>
              <a:buClr>
                <a:srgbClr val="3DAE2B"/>
              </a:buClr>
              <a:buSzPct val="140000"/>
            </a:pPr>
            <a:r>
              <a:rPr lang="uk-UA" sz="3200" dirty="0">
                <a:latin typeface="Montserrat" panose="020B0604020202020204" charset="-52"/>
                <a:cs typeface="Arial" panose="020B0604020202020204" pitchFamily="34" charset="0"/>
              </a:rPr>
              <a:t>Створення фінансового суду України?</a:t>
            </a:r>
          </a:p>
          <a:p>
            <a:pPr>
              <a:lnSpc>
                <a:spcPct val="130000"/>
              </a:lnSpc>
              <a:spcAft>
                <a:spcPts val="1800"/>
              </a:spcAft>
              <a:buClr>
                <a:srgbClr val="3DAE2B"/>
              </a:buClr>
              <a:buSzPct val="140000"/>
            </a:pPr>
            <a:endParaRPr lang="uk-UA" sz="3200" dirty="0">
              <a:latin typeface="Montserrat" panose="020B0604020202020204" charset="-52"/>
              <a:cs typeface="Arial" panose="020B0604020202020204" pitchFamily="34" charset="0"/>
            </a:endParaRPr>
          </a:p>
          <a:p>
            <a:pPr>
              <a:lnSpc>
                <a:spcPct val="130000"/>
              </a:lnSpc>
              <a:spcAft>
                <a:spcPts val="1800"/>
              </a:spcAft>
              <a:buClr>
                <a:srgbClr val="3DAE2B"/>
              </a:buClr>
              <a:buSzPct val="140000"/>
            </a:pPr>
            <a:r>
              <a:rPr lang="uk-UA" sz="3200" b="0" i="0" dirty="0">
                <a:solidFill>
                  <a:srgbClr val="231F20"/>
                </a:solidFill>
                <a:effectLst/>
                <a:latin typeface="Montserrat" panose="020B0604020202020204" charset="-52"/>
              </a:rPr>
              <a:t>На початку цього року головою НБУ Кирилом Шевченком було оголошено про ймовірне створення спеціалізованого суду для врегулювання суперечок щодо непрацюючих позик банків (NPL). Щодо можливості створення такої інстанції наразі йдуть перемовини з Міжнародним валютним фондом. За словами Шевченка, такий суд, або палата суду, має забезпечити кращий захист кредиторам, які подекуди не в змозі повернути свої позики через надмірну завантаженість у судовій системі. Це, в свою чергу, може допомогти зменшити частку непогашених позик з 42% (станом на 1 грудня 2020 року) до 24% у 2023 році.</a:t>
            </a:r>
            <a:endParaRPr lang="uk-UA" sz="3200" dirty="0">
              <a:latin typeface="Montserrat" panose="020B0604020202020204" charset="-52"/>
              <a:cs typeface="Arial" panose="020B0604020202020204" pitchFamily="34" charset="0"/>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dirty="0">
              <a:latin typeface="Montserrat" panose="020B0604020202020204" charset="-52"/>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dirty="0">
              <a:solidFill>
                <a:srgbClr val="000000"/>
              </a:solidFill>
              <a:latin typeface="Montserrat" panose="00000500000000000000" pitchFamily="2" charset="-52"/>
            </a:endParaRPr>
          </a:p>
        </p:txBody>
      </p:sp>
      <p:pic>
        <p:nvPicPr>
          <p:cNvPr id="6" name="Google Shape;363;p61">
            <a:extLst>
              <a:ext uri="{FF2B5EF4-FFF2-40B4-BE49-F238E27FC236}">
                <a16:creationId xmlns:a16="http://schemas.microsoft.com/office/drawing/2014/main" id="{0133DB47-F511-4F5C-B55E-F4EEA0723A04}"/>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8" name="TextBox 7">
            <a:extLst>
              <a:ext uri="{FF2B5EF4-FFF2-40B4-BE49-F238E27FC236}">
                <a16:creationId xmlns:a16="http://schemas.microsoft.com/office/drawing/2014/main" id="{E5650767-5416-463E-9CAB-C2F0914E4B6E}"/>
              </a:ext>
            </a:extLst>
          </p:cNvPr>
          <p:cNvSpPr txBox="1"/>
          <p:nvPr/>
        </p:nvSpPr>
        <p:spPr>
          <a:xfrm>
            <a:off x="144730" y="442577"/>
            <a:ext cx="21814188" cy="923330"/>
          </a:xfrm>
          <a:prstGeom prst="rect">
            <a:avLst/>
          </a:prstGeom>
          <a:noFill/>
        </p:spPr>
        <p:txBody>
          <a:bodyPr wrap="square" rtlCol="0">
            <a:spAutoFit/>
          </a:bodyPr>
          <a:lstStyle/>
          <a:p>
            <a:r>
              <a:rPr lang="uk-UA" sz="5400" kern="0">
                <a:solidFill>
                  <a:schemeClr val="bg1"/>
                </a:solidFill>
                <a:latin typeface="Montserrat ExtraBold"/>
                <a:cs typeface="Arial"/>
                <a:sym typeface="Montserrat ExtraBold"/>
              </a:rPr>
              <a:t>А</a:t>
            </a:r>
            <a:r>
              <a:rPr lang="uk-UA" sz="5400" kern="0">
                <a:solidFill>
                  <a:srgbClr val="000000"/>
                </a:solidFill>
                <a:latin typeface="Montserrat ExtraBold"/>
                <a:cs typeface="Arial"/>
                <a:sym typeface="Montserrat ExtraBold"/>
              </a:rPr>
              <a:t>ктивне обговорення 2021</a:t>
            </a:r>
          </a:p>
        </p:txBody>
      </p:sp>
    </p:spTree>
    <p:extLst>
      <p:ext uri="{BB962C8B-B14F-4D97-AF65-F5344CB8AC3E}">
        <p14:creationId xmlns:p14="http://schemas.microsoft.com/office/powerpoint/2010/main" val="225260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426465" y="2146033"/>
            <a:ext cx="20226528" cy="13400400"/>
          </a:xfrm>
          <a:prstGeom prst="rect">
            <a:avLst/>
          </a:prstGeom>
          <a:noFill/>
        </p:spPr>
        <p:txBody>
          <a:bodyPr wrap="square" rtlCol="0">
            <a:spAutoFit/>
          </a:bodyPr>
          <a:lstStyle/>
          <a:p>
            <a:pPr>
              <a:lnSpc>
                <a:spcPct val="130000"/>
              </a:lnSpc>
              <a:spcAft>
                <a:spcPts val="1800"/>
              </a:spcAft>
              <a:buClr>
                <a:srgbClr val="3DAE2B"/>
              </a:buClr>
              <a:buSzPct val="140000"/>
            </a:pPr>
            <a:r>
              <a:rPr lang="uk-UA" sz="3200" b="1">
                <a:latin typeface="Montserrat" panose="020B0604020202020204" charset="-52"/>
                <a:cs typeface="Arial" panose="020B0604020202020204" pitchFamily="34" charset="0"/>
              </a:rPr>
              <a:t>Постанова Верховного суду від 10.06.2021, справа № 2</a:t>
            </a:r>
            <a:r>
              <a:rPr lang="uk-UA" sz="3200" b="1" i="0">
                <a:effectLst/>
                <a:latin typeface="Montserrat" panose="020B0604020202020204" charset="-52"/>
              </a:rPr>
              <a:t>34/7159/20</a:t>
            </a:r>
            <a:endParaRPr lang="uk-UA" sz="3200" b="1">
              <a:latin typeface="Montserrat" panose="020B0604020202020204" charset="-52"/>
            </a:endParaRPr>
          </a:p>
          <a:p>
            <a:pPr algn="just"/>
            <a:r>
              <a:rPr lang="uk-UA" sz="3200" b="0" i="0">
                <a:effectLst/>
                <a:latin typeface="Montserrat" panose="020B0604020202020204" charset="-52"/>
              </a:rPr>
              <a:t>Електронним підписом одноразовим ідентифікатором є дані в електронній формі у вигляді алфавітно-цифрової послідовності, що додаються до інших електронних даних особою, яка прийняла пропозицію (оферту) укласти електронний договір, і надсилаються іншій стороні цього договору.</a:t>
            </a:r>
          </a:p>
          <a:p>
            <a:pPr algn="just"/>
            <a:r>
              <a:rPr lang="uk-UA" sz="3200" b="0" i="0">
                <a:effectLst/>
                <a:latin typeface="Montserrat" panose="020B0604020202020204" charset="-52"/>
              </a:rPr>
              <a:t>Це комбінація цифр і букв, або тільки цифр, або тільки літер, яку отримує заявник за допомогою електронної пошти у вигляді пароля, іноді в парі «логін-пароль», або смс-коду, надісланого на телефон, або іншим способом.</a:t>
            </a:r>
          </a:p>
          <a:p>
            <a:pPr algn="just"/>
            <a:endParaRPr lang="uk-UA" sz="3200">
              <a:latin typeface="Montserrat" panose="020B0604020202020204" charset="-52"/>
            </a:endParaRPr>
          </a:p>
          <a:p>
            <a:pPr algn="just"/>
            <a:r>
              <a:rPr lang="uk-UA" sz="3200" b="0" i="0">
                <a:effectLst/>
                <a:latin typeface="Montserrat" panose="020B0604020202020204" charset="-52"/>
              </a:rPr>
              <a:t>З наданого відповідачем алгоритму укладення кредитного договору вбачається, що без ознайомлення з Умовами надання та обслуговування кредитів</a:t>
            </a:r>
            <a:r>
              <a:rPr lang="uk-UA" sz="3200">
                <a:latin typeface="Montserrat" panose="020B0604020202020204" charset="-52"/>
              </a:rPr>
              <a:t> </a:t>
            </a:r>
            <a:r>
              <a:rPr lang="uk-UA" sz="3200" b="0" i="0">
                <a:effectLst/>
                <a:latin typeface="Montserrat" panose="020B0604020202020204" charset="-52"/>
              </a:rPr>
              <a:t>та Правилами про порядок надання коштів у позику, подальше укладення електронного договору кредиту на сайті є неможливим.</a:t>
            </a:r>
          </a:p>
          <a:p>
            <a:pPr algn="just"/>
            <a:r>
              <a:rPr lang="uk-UA" sz="3200" b="0" i="0">
                <a:effectLst/>
                <a:latin typeface="Montserrat" panose="020B0604020202020204" charset="-52"/>
              </a:rPr>
              <a:t>Отже, заповненням анкети-заяви позичальник підтвердив прийняття відповідних умов надання кредиту, а також засвідчив, що він повідомлений кредитодавцем</a:t>
            </a:r>
            <a:r>
              <a:rPr lang="uk-UA" sz="3200">
                <a:latin typeface="Montserrat" panose="020B0604020202020204" charset="-52"/>
              </a:rPr>
              <a:t> </a:t>
            </a:r>
            <a:r>
              <a:rPr lang="uk-UA" sz="3200" b="0" i="0">
                <a:effectLst/>
                <a:latin typeface="Montserrat" panose="020B0604020202020204" charset="-52"/>
              </a:rPr>
              <a:t>у встановленій законом формі про всі умови, повідомлення про які є необхідним відповідно до вимог чинного законодавства України.</a:t>
            </a:r>
          </a:p>
          <a:p>
            <a:pPr algn="just"/>
            <a:endParaRPr lang="uk-UA" sz="3200" b="0" i="0">
              <a:solidFill>
                <a:srgbClr val="000000"/>
              </a:solidFill>
              <a:effectLst/>
              <a:latin typeface="Times New Roman" panose="02020603050405020304" pitchFamily="18" charset="0"/>
            </a:endParaRPr>
          </a:p>
          <a:p>
            <a:pPr>
              <a:lnSpc>
                <a:spcPct val="130000"/>
              </a:lnSpc>
              <a:spcAft>
                <a:spcPts val="1800"/>
              </a:spcAft>
              <a:buClr>
                <a:srgbClr val="3DAE2B"/>
              </a:buClr>
              <a:buSzPct val="140000"/>
            </a:pPr>
            <a:endParaRPr lang="uk-UA" sz="3200" b="0" i="0">
              <a:solidFill>
                <a:srgbClr val="000000"/>
              </a:solidFill>
              <a:effectLst/>
              <a:latin typeface="Times New Roman" panose="02020603050405020304" pitchFamily="18" charset="0"/>
            </a:endParaRPr>
          </a:p>
          <a:p>
            <a:pPr>
              <a:lnSpc>
                <a:spcPct val="130000"/>
              </a:lnSpc>
              <a:spcAft>
                <a:spcPts val="1800"/>
              </a:spcAft>
              <a:buClr>
                <a:srgbClr val="3DAE2B"/>
              </a:buClr>
              <a:buSzPct val="140000"/>
            </a:pPr>
            <a:endParaRPr lang="uk-UA" sz="3200">
              <a:solidFill>
                <a:srgbClr val="000000"/>
              </a:solidFill>
              <a:latin typeface="Times New Roman" panose="02020603050405020304" pitchFamily="18" charset="0"/>
              <a:cs typeface="Arial" panose="020B0604020202020204" pitchFamily="34" charset="0"/>
            </a:endParaRPr>
          </a:p>
          <a:p>
            <a:pPr>
              <a:lnSpc>
                <a:spcPct val="130000"/>
              </a:lnSpc>
              <a:spcAft>
                <a:spcPts val="1800"/>
              </a:spcAft>
              <a:buClr>
                <a:srgbClr val="3DAE2B"/>
              </a:buClr>
              <a:buSzPct val="140000"/>
            </a:pPr>
            <a:endParaRPr lang="uk-UA" sz="3200">
              <a:latin typeface="Montserrat" panose="020B0604020202020204" charset="-52"/>
              <a:cs typeface="Arial" panose="020B0604020202020204" pitchFamily="34" charset="0"/>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latin typeface="Montserrat" panose="020B0604020202020204" charset="-52"/>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solidFill>
                <a:srgbClr val="000000"/>
              </a:solidFill>
              <a:latin typeface="Montserrat" panose="00000500000000000000" pitchFamily="2" charset="-52"/>
            </a:endParaRPr>
          </a:p>
        </p:txBody>
      </p:sp>
      <p:pic>
        <p:nvPicPr>
          <p:cNvPr id="6" name="Google Shape;363;p61">
            <a:extLst>
              <a:ext uri="{FF2B5EF4-FFF2-40B4-BE49-F238E27FC236}">
                <a16:creationId xmlns:a16="http://schemas.microsoft.com/office/drawing/2014/main" id="{198AA4D2-273A-45A0-A619-36278354B5EE}"/>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8" name="TextBox 7">
            <a:extLst>
              <a:ext uri="{FF2B5EF4-FFF2-40B4-BE49-F238E27FC236}">
                <a16:creationId xmlns:a16="http://schemas.microsoft.com/office/drawing/2014/main" id="{0BBC4CCF-09F1-48B6-838E-FF56D0400E02}"/>
              </a:ext>
            </a:extLst>
          </p:cNvPr>
          <p:cNvSpPr txBox="1"/>
          <p:nvPr/>
        </p:nvSpPr>
        <p:spPr>
          <a:xfrm>
            <a:off x="144730" y="442577"/>
            <a:ext cx="21814188" cy="923330"/>
          </a:xfrm>
          <a:prstGeom prst="rect">
            <a:avLst/>
          </a:prstGeom>
          <a:noFill/>
        </p:spPr>
        <p:txBody>
          <a:bodyPr wrap="square" rtlCol="0">
            <a:spAutoFit/>
          </a:bodyPr>
          <a:lstStyle/>
          <a:p>
            <a:r>
              <a:rPr lang="uk-UA" sz="5400" kern="0">
                <a:solidFill>
                  <a:schemeClr val="bg1"/>
                </a:solidFill>
                <a:latin typeface="Montserrat ExtraBold"/>
                <a:cs typeface="Arial"/>
                <a:sym typeface="Montserrat ExtraBold"/>
              </a:rPr>
              <a:t>С</a:t>
            </a:r>
            <a:r>
              <a:rPr lang="uk-UA" sz="5400" kern="0">
                <a:solidFill>
                  <a:srgbClr val="000000"/>
                </a:solidFill>
                <a:latin typeface="Montserrat ExtraBold"/>
                <a:cs typeface="Arial"/>
                <a:sym typeface="Montserrat ExtraBold"/>
              </a:rPr>
              <a:t>удова практика </a:t>
            </a:r>
          </a:p>
        </p:txBody>
      </p:sp>
    </p:spTree>
    <p:extLst>
      <p:ext uri="{BB962C8B-B14F-4D97-AF65-F5344CB8AC3E}">
        <p14:creationId xmlns:p14="http://schemas.microsoft.com/office/powerpoint/2010/main" val="265445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426464" y="2146033"/>
            <a:ext cx="20738591" cy="14006720"/>
          </a:xfrm>
          <a:prstGeom prst="rect">
            <a:avLst/>
          </a:prstGeom>
          <a:noFill/>
        </p:spPr>
        <p:txBody>
          <a:bodyPr wrap="square" rtlCol="0">
            <a:spAutoFit/>
          </a:bodyPr>
          <a:lstStyle/>
          <a:p>
            <a:pPr algn="just"/>
            <a:r>
              <a:rPr lang="uk-UA" sz="3200" i="0">
                <a:solidFill>
                  <a:srgbClr val="000000"/>
                </a:solidFill>
                <a:effectLst/>
                <a:latin typeface="Montserrat" panose="020B0604020202020204" charset="-52"/>
                <a:ea typeface="MingLiU" panose="020B0604030504040204" pitchFamily="49" charset="-120"/>
                <a:cs typeface="Times New Roman" panose="02020603050405020304" pitchFamily="18" charset="0"/>
              </a:rPr>
              <a:t>Відповідно до ст. 12 Закону України «Про електронну комерцію», підписати електронний правочин можна за допомогою:</a:t>
            </a:r>
          </a:p>
          <a:p>
            <a:pPr algn="just"/>
            <a:endParaRPr lang="uk-UA" sz="3200" i="0">
              <a:solidFill>
                <a:srgbClr val="000000"/>
              </a:solidFill>
              <a:effectLst/>
              <a:latin typeface="Montserrat" panose="020B0604020202020204" charset="-52"/>
              <a:cs typeface="Times New Roman" panose="02020603050405020304" pitchFamily="18" charset="0"/>
            </a:endParaRPr>
          </a:p>
          <a:p>
            <a:pPr algn="just">
              <a:buFont typeface="Arial" panose="020B0604020202020204" pitchFamily="34" charset="0"/>
              <a:buChar char="•"/>
            </a:pPr>
            <a:r>
              <a:rPr lang="uk-UA" sz="3200" i="0">
                <a:solidFill>
                  <a:srgbClr val="000000"/>
                </a:solidFill>
                <a:effectLst/>
                <a:latin typeface="Montserrat" panose="020B0604020202020204" charset="-52"/>
                <a:cs typeface="Times New Roman" panose="02020603050405020304" pitchFamily="18" charset="0"/>
              </a:rPr>
              <a:t> електронного підпису (може зображатися у вигляді натискання на віртуальну кнопку «Згоден», «Підтверджую», «Так» тощо);</a:t>
            </a:r>
          </a:p>
          <a:p>
            <a:pPr algn="just">
              <a:buFont typeface="Arial" panose="020B0604020202020204" pitchFamily="34" charset="0"/>
              <a:buChar char="•"/>
            </a:pPr>
            <a:endParaRPr lang="uk-UA" sz="3200" i="0">
              <a:solidFill>
                <a:srgbClr val="000000"/>
              </a:solidFill>
              <a:effectLst/>
              <a:latin typeface="Montserrat" panose="020B0604020202020204" charset="-52"/>
              <a:cs typeface="Times New Roman" panose="02020603050405020304" pitchFamily="18" charset="0"/>
            </a:endParaRPr>
          </a:p>
          <a:p>
            <a:pPr algn="just">
              <a:buFont typeface="Arial" panose="020B0604020202020204" pitchFamily="34" charset="0"/>
              <a:buChar char="•"/>
            </a:pPr>
            <a:r>
              <a:rPr lang="uk-UA" sz="3200" i="0">
                <a:solidFill>
                  <a:srgbClr val="000000"/>
                </a:solidFill>
                <a:effectLst/>
                <a:latin typeface="Montserrat" panose="020B0604020202020204" charset="-52"/>
                <a:cs typeface="Times New Roman" panose="02020603050405020304" pitchFamily="18" charset="0"/>
              </a:rPr>
              <a:t> електронно‑цифрового підпису (слід згадати, що Закон України «Про електронний цифровий підпис» втратив чинність у зв'язку з прийняттям Закону України «Про електронні довірчі послуги»);</a:t>
            </a:r>
          </a:p>
          <a:p>
            <a:pPr algn="just">
              <a:buFont typeface="Arial" panose="020B0604020202020204" pitchFamily="34" charset="0"/>
              <a:buChar char="•"/>
            </a:pPr>
            <a:endParaRPr lang="uk-UA" sz="3200" i="0">
              <a:solidFill>
                <a:srgbClr val="000000"/>
              </a:solidFill>
              <a:effectLst/>
              <a:latin typeface="Montserrat" panose="020B0604020202020204" charset="-52"/>
              <a:cs typeface="Times New Roman" panose="02020603050405020304" pitchFamily="18" charset="0"/>
            </a:endParaRPr>
          </a:p>
          <a:p>
            <a:pPr algn="just">
              <a:buFont typeface="Arial" panose="020B0604020202020204" pitchFamily="34" charset="0"/>
              <a:buChar char="•"/>
            </a:pPr>
            <a:r>
              <a:rPr lang="uk-UA" sz="3200" i="0" u="sng">
                <a:solidFill>
                  <a:srgbClr val="000000"/>
                </a:solidFill>
                <a:effectLst/>
                <a:latin typeface="Montserrat" panose="020B0604020202020204" charset="-52"/>
                <a:cs typeface="Times New Roman" panose="02020603050405020304" pitchFamily="18" charset="0"/>
              </a:rPr>
              <a:t> </a:t>
            </a:r>
            <a:r>
              <a:rPr lang="uk-UA" sz="3200" b="1" i="0" u="sng">
                <a:solidFill>
                  <a:srgbClr val="000000"/>
                </a:solidFill>
                <a:effectLst/>
                <a:latin typeface="Montserrat" panose="020B0604020202020204" charset="-52"/>
                <a:cs typeface="Times New Roman" panose="02020603050405020304" pitchFamily="18" charset="0"/>
              </a:rPr>
              <a:t>електронного підпису одноразовим ідентифікатором (комбінація букв та чисел, яка надходить на мобільний номер телефону або e‑mail, яку в подальшому необхідно ввести у відповідне віртуальне поле);</a:t>
            </a:r>
          </a:p>
          <a:p>
            <a:pPr algn="just">
              <a:buFont typeface="Arial" panose="020B0604020202020204" pitchFamily="34" charset="0"/>
              <a:buChar char="•"/>
            </a:pPr>
            <a:endParaRPr lang="uk-UA" sz="3200" i="0">
              <a:solidFill>
                <a:srgbClr val="000000"/>
              </a:solidFill>
              <a:effectLst/>
              <a:latin typeface="Montserrat" panose="020B0604020202020204" charset="-52"/>
              <a:cs typeface="Times New Roman" panose="02020603050405020304" pitchFamily="18" charset="0"/>
            </a:endParaRPr>
          </a:p>
          <a:p>
            <a:pPr algn="just">
              <a:buFont typeface="Arial" panose="020B0604020202020204" pitchFamily="34" charset="0"/>
              <a:buChar char="•"/>
            </a:pPr>
            <a:r>
              <a:rPr lang="uk-UA" sz="3200" i="0">
                <a:solidFill>
                  <a:srgbClr val="000000"/>
                </a:solidFill>
                <a:effectLst/>
                <a:latin typeface="Montserrat" panose="020B0604020202020204" charset="-52"/>
                <a:cs typeface="Times New Roman" panose="02020603050405020304" pitchFamily="18" charset="0"/>
              </a:rPr>
              <a:t> аналога власноручного підпису (факсимільного відтворення підпису за допомогою засобів механічного або іншого копіювання, іншого аналога власноручного підпису) за письмовою згодою сторін, у якій мають міститися зразки відповідних аналогів власноручних підписів.</a:t>
            </a:r>
          </a:p>
          <a:p>
            <a:pPr algn="just"/>
            <a:endParaRPr lang="uk-UA" sz="3200" b="1" i="0">
              <a:effectLst/>
              <a:latin typeface="Montserrat" panose="020B0604020202020204" charset="-52"/>
            </a:endParaRPr>
          </a:p>
          <a:p>
            <a:pPr algn="just"/>
            <a:endParaRPr lang="uk-UA" sz="3200" b="0" i="0">
              <a:solidFill>
                <a:srgbClr val="000000"/>
              </a:solidFill>
              <a:effectLst/>
              <a:latin typeface="Times New Roman" panose="02020603050405020304" pitchFamily="18" charset="0"/>
            </a:endParaRPr>
          </a:p>
          <a:p>
            <a:pPr>
              <a:lnSpc>
                <a:spcPct val="130000"/>
              </a:lnSpc>
              <a:spcAft>
                <a:spcPts val="1800"/>
              </a:spcAft>
              <a:buClr>
                <a:srgbClr val="3DAE2B"/>
              </a:buClr>
              <a:buSzPct val="140000"/>
            </a:pPr>
            <a:endParaRPr lang="uk-UA" sz="3200" b="0" i="0">
              <a:solidFill>
                <a:srgbClr val="000000"/>
              </a:solidFill>
              <a:effectLst/>
              <a:latin typeface="Times New Roman" panose="02020603050405020304" pitchFamily="18" charset="0"/>
            </a:endParaRPr>
          </a:p>
          <a:p>
            <a:pPr>
              <a:lnSpc>
                <a:spcPct val="130000"/>
              </a:lnSpc>
              <a:spcAft>
                <a:spcPts val="1800"/>
              </a:spcAft>
              <a:buClr>
                <a:srgbClr val="3DAE2B"/>
              </a:buClr>
              <a:buSzPct val="140000"/>
            </a:pPr>
            <a:endParaRPr lang="uk-UA" sz="3200">
              <a:solidFill>
                <a:srgbClr val="000000"/>
              </a:solidFill>
              <a:latin typeface="Times New Roman" panose="02020603050405020304" pitchFamily="18" charset="0"/>
              <a:cs typeface="Arial" panose="020B0604020202020204" pitchFamily="34" charset="0"/>
            </a:endParaRPr>
          </a:p>
          <a:p>
            <a:pPr>
              <a:lnSpc>
                <a:spcPct val="130000"/>
              </a:lnSpc>
              <a:spcAft>
                <a:spcPts val="1800"/>
              </a:spcAft>
              <a:buClr>
                <a:srgbClr val="3DAE2B"/>
              </a:buClr>
              <a:buSzPct val="140000"/>
            </a:pPr>
            <a:endParaRPr lang="uk-UA" sz="3200">
              <a:latin typeface="Montserrat" panose="020B0604020202020204" charset="-52"/>
              <a:cs typeface="Arial" panose="020B0604020202020204" pitchFamily="34" charset="0"/>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latin typeface="Montserrat" panose="020B0604020202020204" charset="-52"/>
            </a:endParaRPr>
          </a:p>
          <a:p>
            <a:pPr marL="571500" indent="-571500">
              <a:lnSpc>
                <a:spcPct val="130000"/>
              </a:lnSpc>
              <a:spcAft>
                <a:spcPts val="1800"/>
              </a:spcAft>
              <a:buClr>
                <a:srgbClr val="3DAE2B"/>
              </a:buClr>
              <a:buSzPct val="140000"/>
              <a:buFont typeface="Arial" panose="020B0604020202020204" pitchFamily="34" charset="0"/>
              <a:buChar char="•"/>
            </a:pPr>
            <a:endParaRPr lang="uk-UA" sz="3200">
              <a:solidFill>
                <a:srgbClr val="000000"/>
              </a:solidFill>
              <a:latin typeface="Montserrat" panose="00000500000000000000" pitchFamily="2" charset="-52"/>
            </a:endParaRPr>
          </a:p>
        </p:txBody>
      </p:sp>
      <p:pic>
        <p:nvPicPr>
          <p:cNvPr id="9" name="Google Shape;363;p61">
            <a:extLst>
              <a:ext uri="{FF2B5EF4-FFF2-40B4-BE49-F238E27FC236}">
                <a16:creationId xmlns:a16="http://schemas.microsoft.com/office/drawing/2014/main" id="{A0F4C4F7-75CC-4419-A451-514DC2B570B7}"/>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10" name="TextBox 9">
            <a:extLst>
              <a:ext uri="{FF2B5EF4-FFF2-40B4-BE49-F238E27FC236}">
                <a16:creationId xmlns:a16="http://schemas.microsoft.com/office/drawing/2014/main" id="{00339B45-495E-4D28-B960-DF6D1BEC2809}"/>
              </a:ext>
            </a:extLst>
          </p:cNvPr>
          <p:cNvSpPr txBox="1"/>
          <p:nvPr/>
        </p:nvSpPr>
        <p:spPr>
          <a:xfrm>
            <a:off x="144730" y="442577"/>
            <a:ext cx="21814188" cy="923330"/>
          </a:xfrm>
          <a:prstGeom prst="rect">
            <a:avLst/>
          </a:prstGeom>
          <a:noFill/>
        </p:spPr>
        <p:txBody>
          <a:bodyPr wrap="square" rtlCol="0">
            <a:spAutoFit/>
          </a:bodyPr>
          <a:lstStyle/>
          <a:p>
            <a:r>
              <a:rPr lang="uk-UA" sz="5400" kern="0">
                <a:solidFill>
                  <a:schemeClr val="bg1"/>
                </a:solidFill>
                <a:latin typeface="Montserrat ExtraBold"/>
                <a:cs typeface="Arial"/>
                <a:sym typeface="Montserrat ExtraBold"/>
              </a:rPr>
              <a:t>С</a:t>
            </a:r>
            <a:r>
              <a:rPr lang="uk-UA" sz="5400" kern="0">
                <a:solidFill>
                  <a:srgbClr val="000000"/>
                </a:solidFill>
                <a:latin typeface="Montserrat ExtraBold"/>
                <a:cs typeface="Arial"/>
                <a:sym typeface="Montserrat ExtraBold"/>
              </a:rPr>
              <a:t>пособи підписання електроного договору</a:t>
            </a:r>
          </a:p>
        </p:txBody>
      </p:sp>
    </p:spTree>
    <p:extLst>
      <p:ext uri="{BB962C8B-B14F-4D97-AF65-F5344CB8AC3E}">
        <p14:creationId xmlns:p14="http://schemas.microsoft.com/office/powerpoint/2010/main" val="260194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426464" y="2146033"/>
            <a:ext cx="20738591" cy="8710077"/>
          </a:xfrm>
          <a:prstGeom prst="rect">
            <a:avLst/>
          </a:prstGeom>
          <a:noFill/>
        </p:spPr>
        <p:txBody>
          <a:bodyPr wrap="square" rtlCol="0">
            <a:spAutoFit/>
          </a:bodyPr>
          <a:lstStyle/>
          <a:p>
            <a:pPr algn="just"/>
            <a:r>
              <a:rPr lang="uk-UA" sz="2800" b="1" dirty="0">
                <a:solidFill>
                  <a:srgbClr val="000000"/>
                </a:solidFill>
                <a:latin typeface="Montserrat" panose="020B0604020202020204" charset="-52"/>
              </a:rPr>
              <a:t>Рішення Господарського суду міста Києва, справа № </a:t>
            </a:r>
            <a:r>
              <a:rPr lang="ru-UA" sz="2800" b="1" i="0" dirty="0">
                <a:solidFill>
                  <a:srgbClr val="000000"/>
                </a:solidFill>
                <a:effectLst/>
                <a:latin typeface="Montserrat" panose="020B0604020202020204" charset="-52"/>
              </a:rPr>
              <a:t>910/13339/20</a:t>
            </a:r>
            <a:endParaRPr lang="uk-UA" sz="2800" b="1" i="0" dirty="0">
              <a:solidFill>
                <a:srgbClr val="000000"/>
              </a:solidFill>
              <a:effectLst/>
              <a:latin typeface="Montserrat" panose="020B0604020202020204" charset="-52"/>
            </a:endParaRPr>
          </a:p>
          <a:p>
            <a:pPr algn="just"/>
            <a:endParaRPr lang="uk-UA" sz="2800" b="1" i="0" dirty="0">
              <a:solidFill>
                <a:srgbClr val="000000"/>
              </a:solidFill>
              <a:effectLst/>
              <a:latin typeface="Montserrat" panose="020B0604020202020204" charset="-52"/>
            </a:endParaRPr>
          </a:p>
          <a:p>
            <a:pPr algn="just"/>
            <a:r>
              <a:rPr lang="uk-UA" sz="2800" b="0" i="0" dirty="0">
                <a:solidFill>
                  <a:srgbClr val="000000"/>
                </a:solidFill>
                <a:effectLst/>
                <a:latin typeface="Montserrat" panose="020B0604020202020204" charset="-52"/>
              </a:rPr>
              <a:t>ФОП _________ перерахував на рахунок Товариства з обмеженою відповідальністю "</a:t>
            </a:r>
            <a:r>
              <a:rPr lang="uk-UA" sz="2800" b="0" i="0" dirty="0" err="1">
                <a:solidFill>
                  <a:srgbClr val="000000"/>
                </a:solidFill>
                <a:effectLst/>
                <a:latin typeface="Montserrat" panose="020B0604020202020204" charset="-52"/>
              </a:rPr>
              <a:t>Манівео</a:t>
            </a:r>
            <a:r>
              <a:rPr lang="uk-UA" sz="2800" b="0" i="0" dirty="0">
                <a:solidFill>
                  <a:srgbClr val="000000"/>
                </a:solidFill>
                <a:effectLst/>
                <a:latin typeface="Montserrat" panose="020B0604020202020204" charset="-52"/>
              </a:rPr>
              <a:t> швидка фінансова допомога" грошові кошти у загальному розмірі 13   500,00 грн, що підтверджується меморіальними ордерами № 715 від 14.05.2019 на суму 12   000,00 грн та № 736 від 31.05.2019 на суму 1   500,00 грн, у призначенні платежу яких вказано: «Оплата за особливим рахунком НОМЕР_2 ( НОМЕР_1 ) без ПДВ».</a:t>
            </a:r>
            <a:endParaRPr lang="uk-UA" sz="2800" b="1" i="0" dirty="0">
              <a:solidFill>
                <a:srgbClr val="000000"/>
              </a:solidFill>
              <a:effectLst/>
              <a:latin typeface="Montserrat" panose="020B0604020202020204" charset="-52"/>
            </a:endParaRPr>
          </a:p>
          <a:p>
            <a:pPr algn="just"/>
            <a:endParaRPr lang="uk-UA" sz="2800" b="0" i="0" dirty="0">
              <a:solidFill>
                <a:srgbClr val="000000"/>
              </a:solidFill>
              <a:effectLst/>
              <a:latin typeface="Montserrat" panose="020B0604020202020204" charset="-52"/>
            </a:endParaRPr>
          </a:p>
          <a:p>
            <a:pPr algn="just"/>
            <a:r>
              <a:rPr lang="uk-UA" sz="2800" b="0" i="0" dirty="0">
                <a:solidFill>
                  <a:srgbClr val="000000"/>
                </a:solidFill>
                <a:effectLst/>
                <a:latin typeface="Montserrat" panose="020B0604020202020204" charset="-52"/>
              </a:rPr>
              <a:t>Заперечуючи проти задоволення позовних вимог, відповідач зазначає, що, здійснивши вказаний платіж, позивач виконав кредитні зобов`язання ОСОБА_1 за договором № 797380577 від 26.09.2018, у зв`язку з чим грошові кошти не були перераховані безпідставно та помилково.</a:t>
            </a:r>
          </a:p>
          <a:p>
            <a:pPr algn="just"/>
            <a:endParaRPr lang="uk-UA" sz="2800" dirty="0">
              <a:solidFill>
                <a:srgbClr val="000000"/>
              </a:solidFill>
              <a:latin typeface="Montserrat" panose="020B0604020202020204" charset="-52"/>
            </a:endParaRPr>
          </a:p>
          <a:p>
            <a:pPr algn="just"/>
            <a:r>
              <a:rPr lang="uk-UA" sz="2800" b="0" i="0" dirty="0">
                <a:solidFill>
                  <a:srgbClr val="000000"/>
                </a:solidFill>
                <a:effectLst/>
                <a:latin typeface="Montserrat" panose="020B0604020202020204" charset="-52"/>
              </a:rPr>
              <a:t>«Суд звертає увагу, що у призначенні платежу за меморіальними ордерами № 715 від 14.05.2019 та № 736 від 31.05.2019 міститься номер договору № 797380577, укладеного Товариством з обмеженою відповідальністю "</a:t>
            </a:r>
            <a:r>
              <a:rPr lang="uk-UA" sz="2800" b="0" i="0" dirty="0" err="1">
                <a:solidFill>
                  <a:srgbClr val="000000"/>
                </a:solidFill>
                <a:effectLst/>
                <a:latin typeface="Montserrat" panose="020B0604020202020204" charset="-52"/>
              </a:rPr>
              <a:t>Манівео</a:t>
            </a:r>
            <a:r>
              <a:rPr lang="uk-UA" sz="2800" b="0" i="0" dirty="0">
                <a:solidFill>
                  <a:srgbClr val="000000"/>
                </a:solidFill>
                <a:effectLst/>
                <a:latin typeface="Montserrat" panose="020B0604020202020204" charset="-52"/>
              </a:rPr>
              <a:t> швидка фінансова допомога" з ОСОБА_1 , та номер облікової картки платника податків ОСОБА_1 - НОМЕР_1 , що очевидно свідчить про те, що позивачу були відомі дані про боржника, номер її договору з відповідачем. У зв`язку з наведеним, суд доходить висновку, що незважаючи на відсутність безпосередніх зобов`язальних правовідносин з відповідачем, позивач перерахував кошти не помилково, а саме в рахунок погашення кредитної заборгованості ОСОБА_1 перед відповідачем за № 797380577 від 26.09.2018, у зв`язку з чим кредитор, отримавши вказані кошти, прийняв їх в якості належного виконання зобов`язання позичальника».</a:t>
            </a:r>
            <a:endParaRPr lang="ru-RU" sz="2800" b="1" i="0" dirty="0">
              <a:effectLst/>
              <a:latin typeface="Montserrat" panose="020B0604020202020204" charset="-52"/>
            </a:endParaRPr>
          </a:p>
        </p:txBody>
      </p:sp>
      <p:pic>
        <p:nvPicPr>
          <p:cNvPr id="6" name="Google Shape;363;p61">
            <a:extLst>
              <a:ext uri="{FF2B5EF4-FFF2-40B4-BE49-F238E27FC236}">
                <a16:creationId xmlns:a16="http://schemas.microsoft.com/office/drawing/2014/main" id="{F88646E2-1F93-4B45-A7CE-9639491F49E0}"/>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8" name="TextBox 7">
            <a:extLst>
              <a:ext uri="{FF2B5EF4-FFF2-40B4-BE49-F238E27FC236}">
                <a16:creationId xmlns:a16="http://schemas.microsoft.com/office/drawing/2014/main" id="{F736D2FE-2AB3-42C9-8C15-142C87995ACB}"/>
              </a:ext>
            </a:extLst>
          </p:cNvPr>
          <p:cNvSpPr txBox="1"/>
          <p:nvPr/>
        </p:nvSpPr>
        <p:spPr>
          <a:xfrm>
            <a:off x="144730" y="442577"/>
            <a:ext cx="21814188" cy="923330"/>
          </a:xfrm>
          <a:prstGeom prst="rect">
            <a:avLst/>
          </a:prstGeom>
          <a:noFill/>
        </p:spPr>
        <p:txBody>
          <a:bodyPr wrap="square" rtlCol="0">
            <a:spAutoFit/>
          </a:bodyPr>
          <a:lstStyle/>
          <a:p>
            <a:r>
              <a:rPr lang="uk-UA" sz="5400" kern="0" dirty="0">
                <a:solidFill>
                  <a:schemeClr val="bg1"/>
                </a:solidFill>
                <a:latin typeface="Montserrat ExtraBold"/>
                <a:cs typeface="Arial"/>
                <a:sym typeface="Montserrat ExtraBold"/>
              </a:rPr>
              <a:t>С</a:t>
            </a:r>
            <a:r>
              <a:rPr lang="uk-UA" sz="5400" kern="0" dirty="0">
                <a:solidFill>
                  <a:srgbClr val="000000"/>
                </a:solidFill>
                <a:latin typeface="Montserrat ExtraBold"/>
                <a:cs typeface="Arial"/>
                <a:sym typeface="Montserrat ExtraBold"/>
              </a:rPr>
              <a:t>удова практика  </a:t>
            </a:r>
          </a:p>
        </p:txBody>
      </p:sp>
    </p:spTree>
    <p:extLst>
      <p:ext uri="{BB962C8B-B14F-4D97-AF65-F5344CB8AC3E}">
        <p14:creationId xmlns:p14="http://schemas.microsoft.com/office/powerpoint/2010/main" val="92475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5" name="Google Shape;365;p61"/>
          <p:cNvPicPr preferRelativeResize="0"/>
          <p:nvPr/>
        </p:nvPicPr>
        <p:blipFill rotWithShape="1">
          <a:blip r:embed="rId3">
            <a:alphaModFix/>
          </a:blip>
          <a:srcRect/>
          <a:stretch/>
        </p:blipFill>
        <p:spPr>
          <a:xfrm>
            <a:off x="19377395" y="11867662"/>
            <a:ext cx="2939421" cy="500564"/>
          </a:xfrm>
          <a:prstGeom prst="rect">
            <a:avLst/>
          </a:prstGeom>
          <a:noFill/>
          <a:ln>
            <a:noFill/>
          </a:ln>
        </p:spPr>
      </p:pic>
      <p:sp>
        <p:nvSpPr>
          <p:cNvPr id="4" name="TextBox 3">
            <a:extLst>
              <a:ext uri="{FF2B5EF4-FFF2-40B4-BE49-F238E27FC236}">
                <a16:creationId xmlns:a16="http://schemas.microsoft.com/office/drawing/2014/main" id="{F9710941-46AE-4C8D-B03A-5D1178F6E99D}"/>
              </a:ext>
            </a:extLst>
          </p:cNvPr>
          <p:cNvSpPr txBox="1"/>
          <p:nvPr/>
        </p:nvSpPr>
        <p:spPr>
          <a:xfrm>
            <a:off x="1286106" y="1597393"/>
            <a:ext cx="20738591" cy="10002738"/>
          </a:xfrm>
          <a:prstGeom prst="rect">
            <a:avLst/>
          </a:prstGeom>
          <a:noFill/>
        </p:spPr>
        <p:txBody>
          <a:bodyPr wrap="square" rtlCol="0">
            <a:spAutoFit/>
          </a:bodyPr>
          <a:lstStyle/>
          <a:p>
            <a:pPr algn="just"/>
            <a:r>
              <a:rPr lang="uk-UA" sz="2800" b="1">
                <a:solidFill>
                  <a:srgbClr val="000000"/>
                </a:solidFill>
                <a:latin typeface="Montserrat" panose="020B0604020202020204" charset="-52"/>
              </a:rPr>
              <a:t>Постанова Одеського апеляційного суду від 10.08.2021</a:t>
            </a:r>
            <a:endParaRPr lang="uk-UA" sz="2800" b="1" i="0">
              <a:solidFill>
                <a:srgbClr val="000000"/>
              </a:solidFill>
              <a:effectLst/>
              <a:latin typeface="Montserrat" panose="020B0604020202020204" charset="-52"/>
            </a:endParaRPr>
          </a:p>
          <a:p>
            <a:pPr algn="just"/>
            <a:endParaRPr lang="uk-UA" sz="2800" b="1" i="0">
              <a:solidFill>
                <a:srgbClr val="000000"/>
              </a:solidFill>
              <a:effectLst/>
              <a:latin typeface="Montserrat" panose="020B0604020202020204" charset="-52"/>
            </a:endParaRPr>
          </a:p>
          <a:p>
            <a:pPr algn="just"/>
            <a:r>
              <a:rPr lang="uk-UA" sz="2800" b="0" i="0">
                <a:solidFill>
                  <a:srgbClr val="000000"/>
                </a:solidFill>
                <a:effectLst/>
                <a:latin typeface="Montserrat" panose="020B0604020202020204" charset="-52"/>
              </a:rPr>
              <a:t>Разом із цим, суд може застосувати не встановлений законом спосіб захисту лише за наявності двох умов одночасно: по-перше, якщо дійде висновку, що жодний установлений законом спосіб захисту не є ефективним саме у спірних правовідносинах, а по-друге, якщо дійде висновку, що задоволення викладеної в позові вимоги позивача призведе до ефективного захисту його прав чи інтересів.</a:t>
            </a:r>
          </a:p>
          <a:p>
            <a:pPr algn="just"/>
            <a:endParaRPr lang="uk-UA" sz="2800" b="0" i="0">
              <a:solidFill>
                <a:srgbClr val="000000"/>
              </a:solidFill>
              <a:effectLst/>
              <a:latin typeface="Montserrat" panose="020B0604020202020204" charset="-52"/>
            </a:endParaRPr>
          </a:p>
          <a:p>
            <a:pPr algn="just"/>
            <a:r>
              <a:rPr lang="uk-UA" sz="2800" b="0" i="0">
                <a:solidFill>
                  <a:srgbClr val="000000"/>
                </a:solidFill>
                <a:effectLst/>
                <a:latin typeface="Montserrat" panose="020B0604020202020204" charset="-52"/>
              </a:rPr>
              <a:t>Встановивши, що наслідки недійсності правочину не застосовуються до правочину, який не укладено, апеляційний суд дійшов висновку, що вимоги позивача про визнання недійсними кредитних договорів з тих підстав, що вони не були укладені між позивачем та ТОВ «МАНІВЕО ШВИДКА ФІНАНСОВА ДОПОМОГА», не відповідають можливому способу захисту цивільних прав та інтересів, передбачених законом, оскільки правочин, який не вчинено, не тягне ніяких правових наслідків для сторін.</a:t>
            </a:r>
          </a:p>
          <a:p>
            <a:pPr algn="just"/>
            <a:r>
              <a:rPr lang="uk-UA" sz="2800" b="0" i="0">
                <a:solidFill>
                  <a:srgbClr val="000000"/>
                </a:solidFill>
                <a:effectLst/>
                <a:latin typeface="Montserrat" panose="020B0604020202020204" charset="-52"/>
              </a:rPr>
              <a:t>Разом з тим, у випадку оспорювання самого факту укладення правочину, такий факт може бути спростований не шляхом подання окремого позову про недійсність правочину, а під час вирішення спору про захист права, яке позивач вважає порушеним шляхом викладення відповідного висновку про неукладеність спірного договору у мотивувальній частині судового рішення.</a:t>
            </a:r>
          </a:p>
          <a:p>
            <a:pPr algn="just"/>
            <a:r>
              <a:rPr lang="uk-UA" sz="2800" b="0" i="0">
                <a:solidFill>
                  <a:srgbClr val="000000"/>
                </a:solidFill>
                <a:effectLst/>
                <a:latin typeface="Montserrat" panose="020B0604020202020204" charset="-52"/>
              </a:rPr>
              <a:t>Такий висновок апеляційного суду узгоджується з правовою позицією, яку Верховний Суд виклав в постановах від 04 лютого 2021 року у справі N 638/19467/15-ц та від 30 вересня 2020 року у справі N 677/1807/18.</a:t>
            </a:r>
          </a:p>
          <a:p>
            <a:pPr algn="just"/>
            <a:endParaRPr lang="uk-UA" sz="2800" b="0" i="0">
              <a:solidFill>
                <a:srgbClr val="000000"/>
              </a:solidFill>
              <a:effectLst/>
              <a:latin typeface="Montserrat" panose="020B0604020202020204" charset="-52"/>
            </a:endParaRPr>
          </a:p>
          <a:p>
            <a:pPr algn="just"/>
            <a:r>
              <a:rPr lang="uk-UA" sz="2800" b="0" i="0">
                <a:solidFill>
                  <a:srgbClr val="000000"/>
                </a:solidFill>
                <a:effectLst/>
                <a:latin typeface="Montserrat" panose="020B0604020202020204" charset="-52"/>
              </a:rPr>
              <a:t>Зважаючи на те, що позивачем не доведено у заявлений ним спосіб порушення його прав та інтересів з боку відповідача, правові підстави для задоволення вимог позивача про відшкодування моральної шкоди відсутні.</a:t>
            </a:r>
            <a:endParaRPr lang="uk-UA" sz="2800" b="1" i="0">
              <a:effectLst/>
              <a:latin typeface="Montserrat" panose="020B0604020202020204" charset="-52"/>
            </a:endParaRPr>
          </a:p>
        </p:txBody>
      </p:sp>
      <p:pic>
        <p:nvPicPr>
          <p:cNvPr id="6" name="Google Shape;363;p61">
            <a:extLst>
              <a:ext uri="{FF2B5EF4-FFF2-40B4-BE49-F238E27FC236}">
                <a16:creationId xmlns:a16="http://schemas.microsoft.com/office/drawing/2014/main" id="{885EBCC1-AFB5-44AF-8B9F-F08F3794CB16}"/>
              </a:ext>
            </a:extLst>
          </p:cNvPr>
          <p:cNvPicPr preferRelativeResize="0"/>
          <p:nvPr/>
        </p:nvPicPr>
        <p:blipFill rotWithShape="1">
          <a:blip r:embed="rId4">
            <a:alphaModFix/>
          </a:blip>
          <a:srcRect/>
          <a:stretch/>
        </p:blipFill>
        <p:spPr>
          <a:xfrm>
            <a:off x="-2459" y="363808"/>
            <a:ext cx="1288565" cy="1085735"/>
          </a:xfrm>
          <a:prstGeom prst="rect">
            <a:avLst/>
          </a:prstGeom>
          <a:noFill/>
          <a:ln>
            <a:noFill/>
          </a:ln>
        </p:spPr>
      </p:pic>
      <p:sp>
        <p:nvSpPr>
          <p:cNvPr id="8" name="TextBox 7">
            <a:extLst>
              <a:ext uri="{FF2B5EF4-FFF2-40B4-BE49-F238E27FC236}">
                <a16:creationId xmlns:a16="http://schemas.microsoft.com/office/drawing/2014/main" id="{CB574106-3A84-48F8-A13D-B5BF9DE5CE91}"/>
              </a:ext>
            </a:extLst>
          </p:cNvPr>
          <p:cNvSpPr txBox="1"/>
          <p:nvPr/>
        </p:nvSpPr>
        <p:spPr>
          <a:xfrm>
            <a:off x="144730" y="442577"/>
            <a:ext cx="21814188" cy="923330"/>
          </a:xfrm>
          <a:prstGeom prst="rect">
            <a:avLst/>
          </a:prstGeom>
          <a:noFill/>
        </p:spPr>
        <p:txBody>
          <a:bodyPr wrap="square" rtlCol="0">
            <a:spAutoFit/>
          </a:bodyPr>
          <a:lstStyle/>
          <a:p>
            <a:r>
              <a:rPr lang="uk-UA" sz="5400" kern="0" dirty="0">
                <a:solidFill>
                  <a:schemeClr val="bg1"/>
                </a:solidFill>
                <a:latin typeface="Montserrat ExtraBold"/>
                <a:cs typeface="Arial"/>
                <a:sym typeface="Montserrat ExtraBold"/>
              </a:rPr>
              <a:t>С</a:t>
            </a:r>
            <a:r>
              <a:rPr lang="uk-UA" sz="5400" kern="0" dirty="0">
                <a:solidFill>
                  <a:srgbClr val="000000"/>
                </a:solidFill>
                <a:latin typeface="Montserrat ExtraBold"/>
                <a:cs typeface="Arial"/>
                <a:sym typeface="Montserrat ExtraBold"/>
              </a:rPr>
              <a:t>удова практика  </a:t>
            </a:r>
          </a:p>
        </p:txBody>
      </p:sp>
    </p:spTree>
    <p:extLst>
      <p:ext uri="{BB962C8B-B14F-4D97-AF65-F5344CB8AC3E}">
        <p14:creationId xmlns:p14="http://schemas.microsoft.com/office/powerpoint/2010/main" val="76138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AE2B"/>
        </a:solidFill>
        <a:effectLst/>
      </p:bgPr>
    </p:bg>
    <p:spTree>
      <p:nvGrpSpPr>
        <p:cNvPr id="1" name="Shape 361"/>
        <p:cNvGrpSpPr/>
        <p:nvPr/>
      </p:nvGrpSpPr>
      <p:grpSpPr>
        <a:xfrm>
          <a:off x="0" y="0"/>
          <a:ext cx="0" cy="0"/>
          <a:chOff x="0" y="0"/>
          <a:chExt cx="0" cy="0"/>
        </a:xfrm>
      </p:grpSpPr>
      <p:sp>
        <p:nvSpPr>
          <p:cNvPr id="5" name="Google Shape;937;p95">
            <a:extLst>
              <a:ext uri="{FF2B5EF4-FFF2-40B4-BE49-F238E27FC236}">
                <a16:creationId xmlns:a16="http://schemas.microsoft.com/office/drawing/2014/main" id="{1D821FF6-5E04-4B67-8458-3F3E94AA2C48}"/>
              </a:ext>
            </a:extLst>
          </p:cNvPr>
          <p:cNvSpPr/>
          <p:nvPr/>
        </p:nvSpPr>
        <p:spPr>
          <a:xfrm>
            <a:off x="1814554" y="4681379"/>
            <a:ext cx="8188982" cy="2926429"/>
          </a:xfrm>
          <a:prstGeom prst="rect">
            <a:avLst/>
          </a:prstGeom>
          <a:noFill/>
          <a:ln>
            <a:noFill/>
          </a:ln>
        </p:spPr>
        <p:txBody>
          <a:bodyPr spcFirstLastPara="1" wrap="square" lIns="86372" tIns="43174" rIns="86372" bIns="43174" anchor="t" anchorCtr="0">
            <a:noAutofit/>
          </a:bodyPr>
          <a:lstStyle/>
          <a:p>
            <a:pPr marL="0" marR="0" lvl="0" indent="0" algn="l" defTabSz="914400" rtl="0" eaLnBrk="1" fontAlgn="auto" latinLnBrk="0" hangingPunct="1">
              <a:lnSpc>
                <a:spcPct val="120000"/>
              </a:lnSpc>
              <a:spcBef>
                <a:spcPts val="0"/>
              </a:spcBef>
              <a:spcAft>
                <a:spcPts val="0"/>
              </a:spcAft>
              <a:buClrTx/>
              <a:buSzPts val="10800"/>
              <a:buFontTx/>
              <a:buNone/>
              <a:tabLst/>
              <a:defRPr/>
            </a:pPr>
            <a:r>
              <a:rPr kumimoji="0" lang="uk-UA" sz="9600" b="0" i="0" u="none" strike="noStrike" kern="1200" cap="none" spc="0" normalizeH="0" baseline="0">
                <a:ln>
                  <a:noFill/>
                </a:ln>
                <a:solidFill>
                  <a:srgbClr val="FFFFFF"/>
                </a:solidFill>
                <a:effectLst/>
                <a:uLnTx/>
                <a:uFillTx/>
                <a:latin typeface="Montserrat ExtraBold"/>
                <a:ea typeface="Montserrat ExtraBold"/>
                <a:cs typeface="Montserrat ExtraBold"/>
                <a:sym typeface="Montserrat ExtraBold"/>
              </a:rPr>
              <a:t>Питання та відповіді</a:t>
            </a:r>
          </a:p>
        </p:txBody>
      </p:sp>
      <p:pic>
        <p:nvPicPr>
          <p:cNvPr id="6" name="Рисунок 5">
            <a:extLst>
              <a:ext uri="{FF2B5EF4-FFF2-40B4-BE49-F238E27FC236}">
                <a16:creationId xmlns:a16="http://schemas.microsoft.com/office/drawing/2014/main" id="{6593D33B-C912-45D9-B4DB-1467F915BF03}"/>
              </a:ext>
            </a:extLst>
          </p:cNvPr>
          <p:cNvPicPr>
            <a:picLocks noChangeAspect="1"/>
          </p:cNvPicPr>
          <p:nvPr/>
        </p:nvPicPr>
        <p:blipFill>
          <a:blip r:embed="rId3"/>
          <a:stretch>
            <a:fillRect/>
          </a:stretch>
        </p:blipFill>
        <p:spPr>
          <a:xfrm rot="20857260">
            <a:off x="11154121" y="1366649"/>
            <a:ext cx="5849926" cy="8640000"/>
          </a:xfrm>
          <a:prstGeom prst="rect">
            <a:avLst/>
          </a:prstGeom>
          <a:effectLst>
            <a:outerShdw blurRad="1016000" dist="1905000" dir="5400000" algn="ctr" rotWithShape="0">
              <a:srgbClr val="000000">
                <a:alpha val="10000"/>
              </a:srgbClr>
            </a:outerShdw>
          </a:effectLst>
        </p:spPr>
      </p:pic>
      <p:pic>
        <p:nvPicPr>
          <p:cNvPr id="7" name="Рисунок 6">
            <a:extLst>
              <a:ext uri="{FF2B5EF4-FFF2-40B4-BE49-F238E27FC236}">
                <a16:creationId xmlns:a16="http://schemas.microsoft.com/office/drawing/2014/main" id="{3D51674F-258C-4A4B-9CF9-E3B04797EA04}"/>
              </a:ext>
            </a:extLst>
          </p:cNvPr>
          <p:cNvPicPr>
            <a:picLocks noChangeAspect="1"/>
          </p:cNvPicPr>
          <p:nvPr/>
        </p:nvPicPr>
        <p:blipFill>
          <a:blip r:embed="rId3"/>
          <a:stretch>
            <a:fillRect/>
          </a:stretch>
        </p:blipFill>
        <p:spPr>
          <a:xfrm rot="290641">
            <a:off x="17705812" y="3707036"/>
            <a:ext cx="4143698" cy="6120000"/>
          </a:xfrm>
          <a:prstGeom prst="rect">
            <a:avLst/>
          </a:prstGeom>
          <a:effectLst>
            <a:outerShdw blurRad="889000" dist="1016000" dir="5400000" algn="ctr" rotWithShape="0">
              <a:srgbClr val="000000">
                <a:alpha val="15000"/>
              </a:srgbClr>
            </a:outerShdw>
          </a:effectLst>
        </p:spPr>
      </p:pic>
    </p:spTree>
    <p:extLst>
      <p:ext uri="{BB962C8B-B14F-4D97-AF65-F5344CB8AC3E}">
        <p14:creationId xmlns:p14="http://schemas.microsoft.com/office/powerpoint/2010/main" val="658796402"/>
      </p:ext>
    </p:extLst>
  </p:cSld>
  <p:clrMapOvr>
    <a:masterClrMapping/>
  </p:clrMapOvr>
</p:sld>
</file>

<file path=ppt/theme/theme1.xml><?xml version="1.0" encoding="utf-8"?>
<a:theme xmlns:a="http://schemas.openxmlformats.org/drawingml/2006/main" name="Ion">
  <a:themeElements>
    <a:clrScheme name="Model X">
      <a:dk1>
        <a:srgbClr val="272E3A"/>
      </a:dk1>
      <a:lt1>
        <a:srgbClr val="FFFFFF"/>
      </a:lt1>
      <a:dk2>
        <a:srgbClr val="8DB881"/>
      </a:dk2>
      <a:lt2>
        <a:srgbClr val="A5CC82"/>
      </a:lt2>
      <a:accent1>
        <a:srgbClr val="00467F"/>
      </a:accent1>
      <a:accent2>
        <a:srgbClr val="17597F"/>
      </a:accent2>
      <a:accent3>
        <a:srgbClr val="2F6C7F"/>
      </a:accent3>
      <a:accent4>
        <a:srgbClr val="467F80"/>
      </a:accent4>
      <a:accent5>
        <a:srgbClr val="5E9280"/>
      </a:accent5>
      <a:accent6>
        <a:srgbClr val="75A581"/>
      </a:accent6>
      <a:hlink>
        <a:srgbClr val="2F8299"/>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62550B414EEE45B732A7F4ADC866DA" ma:contentTypeVersion="13" ma:contentTypeDescription="Create a new document." ma:contentTypeScope="" ma:versionID="f2242b51ea9053b1a8d8089b2b9f6ce9">
  <xsd:schema xmlns:xsd="http://www.w3.org/2001/XMLSchema" xmlns:xs="http://www.w3.org/2001/XMLSchema" xmlns:p="http://schemas.microsoft.com/office/2006/metadata/properties" xmlns:ns3="af8796f3-068b-429c-b1a6-89c3ab671b83" xmlns:ns4="0410e3cc-1829-4402-9496-eb66731906cb" targetNamespace="http://schemas.microsoft.com/office/2006/metadata/properties" ma:root="true" ma:fieldsID="a261f6b131b812f5716441e5c260b56f" ns3:_="" ns4:_="">
    <xsd:import namespace="af8796f3-068b-429c-b1a6-89c3ab671b83"/>
    <xsd:import namespace="0410e3cc-1829-4402-9496-eb66731906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796f3-068b-429c-b1a6-89c3ab671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0e3cc-1829-4402-9496-eb66731906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D40E1-1456-42E8-9EDC-FE4B960C6D42}">
  <ds:schemaRefs>
    <ds:schemaRef ds:uri="http://www.w3.org/XML/1998/namespace"/>
    <ds:schemaRef ds:uri="af8796f3-068b-429c-b1a6-89c3ab671b83"/>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schemas.microsoft.com/office/2006/metadata/properties"/>
    <ds:schemaRef ds:uri="http://schemas.openxmlformats.org/package/2006/metadata/core-properties"/>
    <ds:schemaRef ds:uri="0410e3cc-1829-4402-9496-eb66731906cb"/>
  </ds:schemaRefs>
</ds:datastoreItem>
</file>

<file path=customXml/itemProps2.xml><?xml version="1.0" encoding="utf-8"?>
<ds:datastoreItem xmlns:ds="http://schemas.openxmlformats.org/officeDocument/2006/customXml" ds:itemID="{0BFB6C95-AC4D-4922-B80E-19B5EEE26640}">
  <ds:schemaRefs>
    <ds:schemaRef ds:uri="http://schemas.microsoft.com/sharepoint/v3/contenttype/forms"/>
  </ds:schemaRefs>
</ds:datastoreItem>
</file>

<file path=customXml/itemProps3.xml><?xml version="1.0" encoding="utf-8"?>
<ds:datastoreItem xmlns:ds="http://schemas.openxmlformats.org/officeDocument/2006/customXml" ds:itemID="{B38002D9-63E7-449D-96EB-C954352D9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796f3-068b-429c-b1a6-89c3ab671b83"/>
    <ds:schemaRef ds:uri="0410e3cc-1829-4402-9496-eb6673190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16705</TotalTime>
  <Words>3571</Words>
  <Application>Microsoft Office PowerPoint</Application>
  <PresentationFormat>Произвольный</PresentationFormat>
  <Paragraphs>153</Paragraphs>
  <Slides>9</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Calibri</vt:lpstr>
      <vt:lpstr>Noto Sans Symbols</vt:lpstr>
      <vt:lpstr>Montserrat</vt:lpstr>
      <vt:lpstr>Open Sans Light</vt:lpstr>
      <vt:lpstr>Arial</vt:lpstr>
      <vt:lpstr>Times New Roman</vt:lpstr>
      <vt:lpstr>Montserrat ExtraBold</vt:lpstr>
      <vt:lpstr>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Mira Nechai</dc:creator>
  <cp:lastModifiedBy>Yuliya Drozhzhina</cp:lastModifiedBy>
  <cp:revision>333</cp:revision>
  <dcterms:modified xsi:type="dcterms:W3CDTF">2021-10-05T15:47:28Z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0x010100D062550B414EEE45B732A7F4ADC866DA</vt:lpwstr>
  </property>
  <property fmtid="{D5CDD505-2E9C-101B-9397-08002B2CF9AE}" pid="3" name="MSIP_Label_3ca60717-7481-493a-bd3e-1724a9175f13_Enabled">
    <vt:lpwstr>True</vt:lpwstr>
  </property>
  <property fmtid="{D5CDD505-2E9C-101B-9397-08002B2CF9AE}" pid="4" name="MSIP_Label_3ca60717-7481-493a-bd3e-1724a9175f13_SiteId">
    <vt:lpwstr>6e0c6946-c46e-4223-8ab5-228e70c46356</vt:lpwstr>
  </property>
  <property fmtid="{D5CDD505-2E9C-101B-9397-08002B2CF9AE}" pid="5" name="MSIP_Label_3ca60717-7481-493a-bd3e-1724a9175f13_Owner">
    <vt:lpwstr>Maksym.Paraska@moneyveo.ua</vt:lpwstr>
  </property>
  <property fmtid="{D5CDD505-2E9C-101B-9397-08002B2CF9AE}" pid="6" name="MSIP_Label_3ca60717-7481-493a-bd3e-1724a9175f13_SetDate">
    <vt:lpwstr>2020-07-02T19:29:32.1589824Z</vt:lpwstr>
  </property>
  <property fmtid="{D5CDD505-2E9C-101B-9397-08002B2CF9AE}" pid="7" name="MSIP_Label_3ca60717-7481-493a-bd3e-1724a9175f13_Name">
    <vt:lpwstr>Public information</vt:lpwstr>
  </property>
  <property fmtid="{D5CDD505-2E9C-101B-9397-08002B2CF9AE}" pid="8" name="MSIP_Label_3ca60717-7481-493a-bd3e-1724a9175f13_Application">
    <vt:lpwstr>Microsoft Azure Information Protection</vt:lpwstr>
  </property>
  <property fmtid="{D5CDD505-2E9C-101B-9397-08002B2CF9AE}" pid="9" name="MSIP_Label_3ca60717-7481-493a-bd3e-1724a9175f13_ActionId">
    <vt:lpwstr>fc1fd4a5-9c8d-4455-be22-6c908cce7afd</vt:lpwstr>
  </property>
  <property fmtid="{D5CDD505-2E9C-101B-9397-08002B2CF9AE}" pid="10" name="MSIP_Label_3ca60717-7481-493a-bd3e-1724a9175f13_Extended_MSFT_Method">
    <vt:lpwstr>Manual</vt:lpwstr>
  </property>
  <property fmtid="{D5CDD505-2E9C-101B-9397-08002B2CF9AE}" pid="11" name="Sensitivity">
    <vt:lpwstr>Public information</vt:lpwstr>
  </property>
</Properties>
</file>