
<file path=[Content_Types].xml><?xml version="1.0" encoding="utf-8"?>
<Types xmlns="http://schemas.openxmlformats.org/package/2006/content-types">
  <Default Extension="png" ContentType="image/png"/>
  <Default Extension="emf" ContentType="image/x-emf"/>
  <Default Extension="jpeg" ContentType="image/jpeg"/>
  <Default Extension="vml" ContentType="application/vnd.openxmlformats-officedocument.vmlDrawing"/>
  <Default Extension="rels" ContentType="application/vnd.openxmlformats-package.relationships+xml"/>
  <Default Extension="bin" ContentType="application/vnd.openxmlformats-officedocument.oleObject"/>
  <Default Extension="image" ContentType="image/svg+xml"/>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r:id="rId4" id="2147483648"/>
    <p:sldMasterId r:id="rId5" id="2147483818"/>
    <p:sldMasterId r:id="rId6" id="2147483871"/>
    <p:sldMasterId r:id="rId7" id="2147484073"/>
  </p:sldMasterIdLst>
  <p:notesMasterIdLst>
    <p:notesMasterId r:id="rId16"/>
  </p:notesMasterIdLst>
  <p:handoutMasterIdLst>
    <p:handoutMasterId r:id="rId17"/>
  </p:handoutMasterIdLst>
  <p:sldIdLst>
    <p:sldId r:id="rId8" id="330"/>
    <p:sldId r:id="rId9" id="831"/>
    <p:sldId r:id="rId10" id="861"/>
    <p:sldId r:id="rId11" id="862"/>
    <p:sldId r:id="rId12" id="383"/>
    <p:sldId r:id="rId13" id="858"/>
    <p:sldId r:id="rId14" id="860"/>
    <p:sldId r:id="rId15" id="3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76" autoAdjust="0"/>
    <p:restoredTop sz="96688" autoAdjust="0"/>
  </p:normalViewPr>
  <p:slideViewPr>
    <p:cSldViewPr snapToGrid="0" showGuides="1">
      <p:cViewPr varScale="1">
        <p:scale>
          <a:sx n="68" d="100"/>
          <a:sy n="68" d="100"/>
        </p:scale>
        <p:origin x="486" y="72"/>
      </p:cViewPr>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2" d="100"/>
          <a:sy n="92" d="100"/>
        </p:scale>
        <p:origin x="2898" y="108"/>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3.xml" /><Relationship Id="rId11" Type="http://schemas.openxmlformats.org/officeDocument/2006/relationships/slide" Target="slides/slide4.xml" /><Relationship Id="rId12" Type="http://schemas.openxmlformats.org/officeDocument/2006/relationships/slide" Target="slides/slide5.xml" /><Relationship Id="rId13" Type="http://schemas.openxmlformats.org/officeDocument/2006/relationships/slide" Target="slides/slide6.xml" /><Relationship Id="rId14" Type="http://schemas.openxmlformats.org/officeDocument/2006/relationships/slide" Target="slides/slide7.xml" /><Relationship Id="rId15" Type="http://schemas.openxmlformats.org/officeDocument/2006/relationships/slide" Target="slides/slide8.xml" /><Relationship Id="rId16" Type="http://schemas.openxmlformats.org/officeDocument/2006/relationships/notesMaster" Target="notesMasters/notesMaster1.xml" /><Relationship Id="rId17" Type="http://schemas.openxmlformats.org/officeDocument/2006/relationships/handoutMaster" Target="handoutMasters/handoutMaster1.xml" /><Relationship Id="rId18" Type="http://schemas.openxmlformats.org/officeDocument/2006/relationships/presProps" Target="presProps.xml" /><Relationship Id="rId19" Type="http://schemas.openxmlformats.org/officeDocument/2006/relationships/viewProps" Target="viewProps.xml" /><Relationship Id="rId2" Type="http://schemas.openxmlformats.org/officeDocument/2006/relationships/customXml" Target="../customXml/item2.xml" /><Relationship Id="rId20" Type="http://schemas.openxmlformats.org/officeDocument/2006/relationships/theme" Target="theme/theme6.xml" /><Relationship Id="rId21" Type="http://schemas.openxmlformats.org/officeDocument/2006/relationships/tableStyles" Target="tableStyles.xml" /><Relationship Id="rId3" Type="http://schemas.openxmlformats.org/officeDocument/2006/relationships/customXml" Target="../customXml/item3.xml" /><Relationship Id="rId4" Type="http://schemas.openxmlformats.org/officeDocument/2006/relationships/slideMaster" Target="slideMasters/slideMaster1.xml" /><Relationship Id="rId5" Type="http://schemas.openxmlformats.org/officeDocument/2006/relationships/slideMaster" Target="slideMasters/slideMaster2.xml" /><Relationship Id="rId6" Type="http://schemas.openxmlformats.org/officeDocument/2006/relationships/slideMaster" Target="slideMasters/slideMaster3.xml" /><Relationship Id="rId7" Type="http://schemas.openxmlformats.org/officeDocument/2006/relationships/slideMaster" Target="slideMasters/slideMaster4.xml" /><Relationship Id="rId8" Type="http://schemas.openxmlformats.org/officeDocument/2006/relationships/slide" Target="slides/slide1.xml" /><Relationship Id="rId9" Type="http://schemas.openxmlformats.org/officeDocument/2006/relationships/slide" Target="slides/slide2.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9.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9.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9.e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 Id="rId2" Type="http://schemas.openxmlformats.org/officeDocument/2006/relationships/image" Target="../media/image1.png" /><Relationship Id="rId3" Type="http://schemas.openxmlformats.org/officeDocument/2006/relationships/image" Target="../media/image2.image"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752305"/>
            <a:ext cx="1592595" cy="152702"/>
          </a:xfrm>
          <a:prstGeom prst="rect"/>
        </p:spPr>
        <p:txBody>
          <a:bodyPr vert="horz" lIns="0" tIns="0" rIns="0" bIns="0" rtlCol="0" anchor="t" anchorCtr="0"/>
          <a:lstStyle>
            <a:lvl1pPr algn="r">
              <a:defRPr sz="800">
                <a:latin typeface="+mn-lt"/>
              </a:defRPr>
            </a:lvl1pPr>
          </a:lstStyle>
          <a:p>
            <a:fld id="{681EF29B-F0DE-4A5D-971E-F0D2D074F34E}" type="datetime4">
              <a:rPr lang="en-GB" smtClean="0"/>
              <a:t>05 October 2021</a:t>
            </a:fld>
            <a:endParaRPr lang="en-GB" sz="80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570490"/>
            <a:ext cx="1592595" cy="152702"/>
          </a:xfrm>
          <a:prstGeom prst="rect"/>
        </p:spPr>
        <p:txBody>
          <a:bodyPr vert="horz" lIns="0" tIns="0" rIns="0" bIns="0" rtlCol="0" anchor="t" anchorCtr="0"/>
          <a:lstStyle>
            <a:lvl1pPr algn="r">
              <a:defRPr sz="800">
                <a:latin typeface="+mn-lt"/>
              </a:defRPr>
            </a:lvl1pPr>
          </a:lstStyle>
          <a:p>
            <a:fld id="{A16CFAD1-D197-4A88-B173-A6412E995EE5}" type="slidenum">
              <a:rPr lang="en-GB" smtClean="0"/>
              <a:t>‹#›</a:t>
            </a:fld>
            <a:endParaRPr lang="en-GB" sz="80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752305"/>
            <a:ext cx="4308538" cy="152702"/>
          </a:xfrm>
          <a:prstGeom prst="rect"/>
        </p:spPr>
        <p:txBody>
          <a:bodyPr vert="horz" lIns="0" tIns="0" rIns="0" bIns="0" rtlCol="0" anchor="t" anchorCtr="0"/>
          <a:lstStyle>
            <a:lvl1pPr algn="l">
              <a:defRPr sz="800">
                <a:latin typeface="+mn-lt"/>
              </a:defRPr>
            </a:lvl1pPr>
          </a:lstStyle>
          <a:p>
            <a:endParaRPr lang="en-GB" sz="80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570490"/>
            <a:ext cx="4308538" cy="152702"/>
          </a:xfrm>
          <a:prstGeom prst="rect"/>
        </p:spPr>
        <p:txBody>
          <a:bodyPr vert="horz" lIns="0" tIns="0" rIns="0" bIns="0" rtlCol="0" anchor="t" anchorCtr="0"/>
          <a:lstStyle>
            <a:lvl1pPr algn="l">
              <a:defRPr sz="800">
                <a:latin typeface="+mn-lt"/>
              </a:defRPr>
            </a:lvl1pPr>
          </a:lstStyle>
          <a:p>
            <a:endParaRPr lang="en-GB" sz="800"/>
          </a:p>
        </p:txBody>
      </p:sp>
      <p:pic>
        <p:nvPicPr>
          <p:cNvPr id="6" name="Graphic 5">
            <a:extLst>
              <a:ext uri="{FF2B5EF4-FFF2-40B4-BE49-F238E27FC236}">
                <a16:creationId xmlns:a16="http://schemas.microsoft.com/office/drawing/2014/main" id="{E4347B5B-4601-40B2-A81C-458F6C22556B}"/>
              </a:ext>
            </a:extLst>
          </p:cNvPr>
          <p:cNvPicPr>
            <a:picLocks noChangeAspect="1"/>
          </p:cNvPicPr>
          <p:nvPr/>
        </p:nvPicPr>
        <p:blipFill>
          <a:blip r:embed="rId2"/>
          <a:srcRect/>
          <a:stretch>
            <a:fillRect/>
          </a:stretch>
        </p:blipFill>
        <p:spPr>
          <a:xfrm>
            <a:off x="477539" y="806627"/>
            <a:ext cx="1188000" cy="228660"/>
          </a:xfrm>
          <a:prstGeom prst="rect"/>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5.xml" /><Relationship Id="rId2" Type="http://schemas.openxmlformats.org/officeDocument/2006/relationships/image" Target="../media/image3.png"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p:spPr>
        <p:txBody>
          <a:bodyPr vert="horz" lIns="91440" tIns="45720" rIns="91440" bIns="45720" rtlCol="0"/>
          <a:lstStyle/>
          <a:p>
            <a:pPr lvl="0"/>
            <a:r>
              <a:rPr lang="en-US" dirty="1"/>
              <a:t>Edit Master text styles</a:t>
            </a:r>
          </a:p>
          <a:p>
            <a:pPr lvl="1"/>
            <a:r>
              <a:rPr lang="en-US" dirty="1"/>
              <a:t>Second level</a:t>
            </a:r>
          </a:p>
          <a:p>
            <a:pPr lvl="2"/>
            <a:r>
              <a:rPr lang="en-US" dirty="1"/>
              <a:t>Third level</a:t>
            </a:r>
          </a:p>
          <a:p>
            <a:pPr lvl="3"/>
            <a:r>
              <a:rPr lang="en-US" dirty="1"/>
              <a:t>Fourth level</a:t>
            </a:r>
          </a:p>
          <a:p>
            <a:pPr lvl="4"/>
            <a:r>
              <a:rPr lang="en-US" dirty="1"/>
              <a:t>Fifth level</a:t>
            </a:r>
            <a:endParaRPr lang="en-GB"/>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p:spPr>
        <p:txBody>
          <a:bodyPr vert="horz" lIns="0" tIns="0" rIns="0" bIns="0" rtlCol="0" anchor="t" anchorCtr="0"/>
          <a:lstStyle>
            <a:lvl1pPr algn="r">
              <a:defRPr sz="800">
                <a:latin typeface="+mn-lt"/>
              </a:defRPr>
            </a:lvl1pPr>
          </a:lstStyle>
          <a:p>
            <a:fld id="{681EF29B-F0DE-4A5D-971E-F0D2D074F34E}" type="datetime4">
              <a:rPr lang="en-GB" smtClean="0"/>
              <a:t>05 October 2021</a:t>
            </a:fld>
            <a:endParaRPr lang="en-GB" sz="80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p:spPr>
        <p:txBody>
          <a:bodyPr vert="horz" lIns="0" tIns="0" rIns="0" bIns="0" rtlCol="0" anchor="t" anchorCtr="0"/>
          <a:lstStyle>
            <a:lvl1pPr algn="r">
              <a:defRPr sz="800">
                <a:latin typeface="+mn-lt"/>
              </a:defRPr>
            </a:lvl1pPr>
          </a:lstStyle>
          <a:p>
            <a:fld id="{A16CFAD1-D197-4A88-B173-A6412E995EE5}" type="slidenum">
              <a:rPr lang="en-GB" smtClean="0"/>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p:spPr>
        <p:txBody>
          <a:bodyPr vert="horz" lIns="0" tIns="0" rIns="0" bIns="0" rtlCol="0" anchor="t" anchorCtr="0"/>
          <a:lstStyle>
            <a:lvl1pPr algn="l">
              <a:defRPr sz="800">
                <a:latin typeface="+mn-lt"/>
              </a:defRPr>
            </a:lvl1pPr>
          </a:lstStyle>
          <a:p>
            <a:endParaRPr lang="en-GB" sz="800"/>
          </a:p>
        </p:txBody>
      </p:sp>
      <p:pic>
        <p:nvPicPr>
          <p:cNvPr id="8" name="Graphic 7">
            <a:extLst>
              <a:ext uri="{FF2B5EF4-FFF2-40B4-BE49-F238E27FC236}">
                <a16:creationId xmlns:a16="http://schemas.microsoft.com/office/drawing/2014/main" id="{0D01F035-FAB1-4F64-A20A-E166B12AA8AD}"/>
              </a:ext>
            </a:extLst>
          </p:cNvPr>
          <p:cNvPicPr>
            <a:picLocks noChangeAspect="1"/>
          </p:cNvPicPr>
          <p:nvPr/>
        </p:nvPicPr>
        <p:blipFill>
          <a:blip r:embed="rId2"/>
          <a:srcRect/>
          <a:stretch>
            <a:fillRect/>
          </a:stretch>
        </p:blipFill>
        <p:spPr>
          <a:xfrm>
            <a:off x="353656" y="1090117"/>
            <a:ext cx="1188000" cy="228660"/>
          </a:xfrm>
          <a:prstGeom prst="rect"/>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221752415"/>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0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0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s>
</file>

<file path=ppt/slideLayouts/_rels/slideLayout103.xml.rels>&#65279;<?xml version="1.0" encoding="utf-8" standalone="yes"?><Relationships xmlns="http://schemas.openxmlformats.org/package/2006/relationships"><Relationship Id="rId1" Type="http://schemas.openxmlformats.org/officeDocument/2006/relationships/slideMaster" Target="../slideMasters/slideMaster2.xml" /><Relationship Id="rId10" Type="http://schemas.openxmlformats.org/officeDocument/2006/relationships/image" Target="../media/image8.png" /><Relationship Id="rId11" Type="http://schemas.openxmlformats.org/officeDocument/2006/relationships/image" Target="../media/image11.png"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9.png" /><Relationship Id="rId5" Type="http://schemas.openxmlformats.org/officeDocument/2006/relationships/image" Target="../media/image10.png" /><Relationship Id="rId6" Type="http://schemas.openxmlformats.org/officeDocument/2006/relationships/image" Target="../media/image6.png" /><Relationship Id="rId7" Type="http://schemas.openxmlformats.org/officeDocument/2006/relationships/image" Target="../media/image14.png" /><Relationship Id="rId8" Type="http://schemas.openxmlformats.org/officeDocument/2006/relationships/image" Target="../media/image5.png" /><Relationship Id="rId9" Type="http://schemas.openxmlformats.org/officeDocument/2006/relationships/image" Target="../media/image7.png" /></Relationships>
</file>

<file path=ppt/slideLayouts/_rels/slideLayout10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0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5.png" /></Relationships>
</file>

<file path=ppt/slideLayouts/_rels/slideLayout10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5.png" /></Relationships>
</file>

<file path=ppt/slideLayouts/_rels/slideLayout10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6.png" /></Relationships>
</file>

<file path=ppt/slideLayouts/_rels/slideLayout108.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5.png" /></Relationships>
</file>

<file path=ppt/slideLayouts/_rels/slideLayout10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1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2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7.png" /></Relationships>
</file>

<file path=ppt/slideLayouts/_rels/slideLayout128.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8.emf" /></Relationships>
</file>

<file path=ppt/slideLayouts/_rels/slideLayout129.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8.emf"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0.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9.emf" /></Relationships>
</file>

<file path=ppt/slideLayouts/_rels/slideLayout131.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9.emf" /></Relationships>
</file>

<file path=ppt/slideLayouts/_rels/slideLayout132.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18.emf" /></Relationships>
</file>

<file path=ppt/slideLayouts/_rels/slideLayout1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3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20.emf" /></Relationships>
</file>

<file path=ppt/slideLayouts/_rels/slideLayout135.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20.emf" /></Relationships>
</file>

<file path=ppt/slideLayouts/_rels/slideLayout136.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20.emf" /></Relationships>
</file>

<file path=ppt/slideLayouts/_rels/slideLayout13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3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3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4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4.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s>
</file>

<file path=ppt/slideLayouts/_rels/slideLayout155.xml.rels>&#65279;<?xml version="1.0" encoding="utf-8" standalone="yes"?><Relationships xmlns="http://schemas.openxmlformats.org/package/2006/relationships"><Relationship Id="rId1" Type="http://schemas.openxmlformats.org/officeDocument/2006/relationships/slideMaster" Target="../slideMasters/slideMaster3.xml" /><Relationship Id="rId10" Type="http://schemas.openxmlformats.org/officeDocument/2006/relationships/image" Target="../media/image8.png" /><Relationship Id="rId11" Type="http://schemas.openxmlformats.org/officeDocument/2006/relationships/image" Target="../media/image11.png"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9.png" /><Relationship Id="rId5" Type="http://schemas.openxmlformats.org/officeDocument/2006/relationships/image" Target="../media/image10.png" /><Relationship Id="rId6" Type="http://schemas.openxmlformats.org/officeDocument/2006/relationships/image" Target="../media/image6.png" /><Relationship Id="rId7" Type="http://schemas.openxmlformats.org/officeDocument/2006/relationships/image" Target="../media/image14.png" /><Relationship Id="rId8" Type="http://schemas.openxmlformats.org/officeDocument/2006/relationships/image" Target="../media/image5.png" /><Relationship Id="rId9" Type="http://schemas.openxmlformats.org/officeDocument/2006/relationships/image" Target="../media/image7.png" /></Relationships>
</file>

<file path=ppt/slideLayouts/_rels/slideLayout15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7.xml.rels>&#65279;<?xml version="1.0" encoding="utf-8" standalone="yes"?><Relationships xmlns="http://schemas.openxmlformats.org/package/2006/relationships"><Relationship Id="rId1" Type="http://schemas.openxmlformats.org/officeDocument/2006/relationships/slideMaster" Target="../slideMasters/slideMaster3.xml" /><Relationship Id="rId2" Type="http://schemas.openxmlformats.org/officeDocument/2006/relationships/image" Target="../media/image21.png" /></Relationships>
</file>

<file path=ppt/slideLayouts/_rels/slideLayout15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159.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5.png"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60.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5.png" /></Relationships>
</file>

<file path=ppt/slideLayouts/_rels/slideLayout161.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6.png" /></Relationships>
</file>

<file path=ppt/slideLayouts/_rels/slideLayout162.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5.png" /></Relationships>
</file>

<file path=ppt/slideLayouts/_rels/slideLayout16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6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7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7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81.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7.png" /></Relationships>
</file>

<file path=ppt/slideLayouts/_rels/slideLayout182.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8.emf" /></Relationships>
</file>

<file path=ppt/slideLayouts/_rels/slideLayout183.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8.emf" /></Relationships>
</file>

<file path=ppt/slideLayouts/_rels/slideLayout184.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9.emf" /></Relationships>
</file>

<file path=ppt/slideLayouts/_rels/slideLayout185.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9.emf" /></Relationships>
</file>

<file path=ppt/slideLayouts/_rels/slideLayout186.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8.emf" /></Relationships>
</file>

<file path=ppt/slideLayouts/_rels/slideLayout18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88.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20.emf" /></Relationships>
</file>

<file path=ppt/slideLayouts/_rels/slideLayout189.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20.emf"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0.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20.emf" /></Relationships>
</file>

<file path=ppt/slideLayouts/_rels/slideLayout19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19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08.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s>
</file>

<file path=ppt/slideLayouts/_rels/slideLayout209.xml.rels>&#65279;<?xml version="1.0" encoding="utf-8" standalone="yes"?><Relationships xmlns="http://schemas.openxmlformats.org/package/2006/relationships"><Relationship Id="rId1" Type="http://schemas.openxmlformats.org/officeDocument/2006/relationships/slideMaster" Target="../slideMasters/slideMaster4.xml" /><Relationship Id="rId10" Type="http://schemas.openxmlformats.org/officeDocument/2006/relationships/image" Target="../media/image8.png" /><Relationship Id="rId11" Type="http://schemas.openxmlformats.org/officeDocument/2006/relationships/image" Target="../media/image11.png"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9.png" /><Relationship Id="rId5" Type="http://schemas.openxmlformats.org/officeDocument/2006/relationships/image" Target="../media/image10.png" /><Relationship Id="rId6" Type="http://schemas.openxmlformats.org/officeDocument/2006/relationships/image" Target="../media/image6.png" /><Relationship Id="rId7" Type="http://schemas.openxmlformats.org/officeDocument/2006/relationships/image" Target="../media/image14.png" /><Relationship Id="rId8" Type="http://schemas.openxmlformats.org/officeDocument/2006/relationships/image" Target="../media/image5.png" /><Relationship Id="rId9" Type="http://schemas.openxmlformats.org/officeDocument/2006/relationships/image" Target="../media/image7.png"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1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11.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21.png" /></Relationships>
</file>

<file path=ppt/slideLayouts/_rels/slideLayout212.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22.png" /></Relationships>
</file>

<file path=ppt/slideLayouts/_rels/slideLayout21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23.png"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8.emf"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8.emf"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9.emf"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8.emf"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png" /><Relationship Id="rId3" Type="http://schemas.openxmlformats.org/officeDocument/2006/relationships/image" Target="../media/image6.png" /><Relationship Id="rId4" Type="http://schemas.openxmlformats.org/officeDocument/2006/relationships/image" Target="../media/image7.png" /><Relationship Id="rId5" Type="http://schemas.openxmlformats.org/officeDocument/2006/relationships/image" Target="../media/image8.png" /><Relationship Id="rId6" Type="http://schemas.openxmlformats.org/officeDocument/2006/relationships/image" Target="../media/image9.png" /><Relationship Id="rId7" Type="http://schemas.openxmlformats.org/officeDocument/2006/relationships/image" Target="../media/image10.png" /><Relationship Id="rId8" Type="http://schemas.openxmlformats.org/officeDocument/2006/relationships/image" Target="../media/image11.png"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image" Target="../media/image8.png" /><Relationship Id="rId11" Type="http://schemas.openxmlformats.org/officeDocument/2006/relationships/image" Target="../media/image11.png" /><Relationship Id="rId2" Type="http://schemas.openxmlformats.org/officeDocument/2006/relationships/image" Target="../media/image12.png" /><Relationship Id="rId3" Type="http://schemas.openxmlformats.org/officeDocument/2006/relationships/image" Target="../media/image13.png" /><Relationship Id="rId4" Type="http://schemas.openxmlformats.org/officeDocument/2006/relationships/image" Target="../media/image9.png" /><Relationship Id="rId5" Type="http://schemas.openxmlformats.org/officeDocument/2006/relationships/image" Target="../media/image10.png" /><Relationship Id="rId6" Type="http://schemas.openxmlformats.org/officeDocument/2006/relationships/image" Target="../media/image6.png" /><Relationship Id="rId7" Type="http://schemas.openxmlformats.org/officeDocument/2006/relationships/image" Target="../media/image14.png" /><Relationship Id="rId8" Type="http://schemas.openxmlformats.org/officeDocument/2006/relationships/image" Target="../media/image5.png" /><Relationship Id="rId9" Type="http://schemas.openxmlformats.org/officeDocument/2006/relationships/image" Target="../media/image7.png"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24.png" /><Relationship Id="rId3" Type="http://schemas.openxmlformats.org/officeDocument/2006/relationships/image" Target="../media/image21.png" /><Relationship Id="rId5" Type="http://schemas.openxmlformats.org/officeDocument/2006/relationships/image" Target="../media/image25.png"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5.png" /><Relationship Id="rId4" Type="http://schemas.openxmlformats.org/officeDocument/2006/relationships/image" Target="../media/image25.png"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6.png" /><Relationship Id="rId4" Type="http://schemas.openxmlformats.org/officeDocument/2006/relationships/image" Target="../media/image25.png"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5.png"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26.png" /><Relationship Id="rId3" Type="http://schemas.openxmlformats.org/officeDocument/2006/relationships/image" Target="../media/image21.png" /><Relationship Id="rId5" Type="http://schemas.openxmlformats.org/officeDocument/2006/relationships/image" Target="../media/image25.png"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7.png"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8.emf"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8.emf"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9.emf"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9.emf"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18.emf"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20.emf" /><Relationship Id="rId3" Type="http://schemas.openxmlformats.org/officeDocument/2006/relationships/image" Target="../media/image25.png"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20.emf" /><Relationship Id="rId3" Type="http://schemas.openxmlformats.org/officeDocument/2006/relationships/image" Target="../media/image25.png"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20.emf" /><Relationship Id="rId3" Type="http://schemas.openxmlformats.org/officeDocument/2006/relationships/image" Target="../media/image25.png"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8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9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751237292" name="image" descr="{&quot;templafy&quot;:{&quot;id&quot;:&quot;72583df4-116e-4f2e-a9fc-9facb9fddf33&quot;}}"/>
          <p:cNvPicPr>
            <a:picLocks noChangeAspect="1"/>
          </p:cNvPicPr>
          <p:nvPr/>
        </p:nvPicPr>
        <p:blipFill>
          <a:blip r:embed="rId2"/>
          <a:srcRect/>
          <a:stretch>
            <a:fillRect/>
          </a:stretch>
        </p:blipFill>
        <p:spPr>
          <a:xfrm>
            <a:off x="576000" y="576000"/>
            <a:ext cx="1995223" cy="381600"/>
          </a:xfrm>
          <a:prstGeom prst="rect"/>
        </p:spPr>
      </p:pic>
    </p:spTree>
    <p:extLst>
      <p:ext uri="{BB962C8B-B14F-4D97-AF65-F5344CB8AC3E}">
        <p14:creationId xmlns:p14="http://schemas.microsoft.com/office/powerpoint/2010/main" val="31326169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A114224A-803F-4C98-9EB8-3F4F82D58381}"/>
              </a:ext>
            </a:extLst>
          </p:cNvPr>
          <p:cNvSpPr/>
          <p:nvPr userDrawn="1"/>
        </p:nvSpPr>
        <p:spPr>
          <a:xfrm>
            <a:off x="0" y="0"/>
            <a:ext cx="12193200" cy="6861600"/>
          </a:xfrm>
          <a:prstGeom prst="rect"/>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0717868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endParaRPr lang="en-GB"/>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30034308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17951331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Fast overskrift"/>
          <p:cNvSpPr txBox="1"/>
          <p:nvPr userDrawn="1"/>
        </p:nvSpPr>
        <p:spPr>
          <a:xfrm>
            <a:off x="579081" y="575389"/>
            <a:ext cx="11036658"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a:xfrm>
            <a:off x="579080" y="1744202"/>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a:xfrm>
            <a:off x="4537822" y="1753553"/>
            <a:ext cx="2448000" cy="2723823"/>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insert a new one, the picture may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lie in front of the text or graphic.</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a:xfrm>
            <a:off x="8115542" y="1744202"/>
            <a:ext cx="2448000" cy="4801314"/>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1">
                <a:latin typeface="+mn-lt"/>
                <a:cs typeface="Arial" panose="020b0604020202020204" pitchFamily="34" charset="0"/>
              </a:rPr>
              <a:t>GRIDLINES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rcRect/>
          <a:stretch>
            <a:fillRect/>
          </a:stretch>
        </p:blipFill>
        <p:spPr>
          <a:xfrm>
            <a:off x="2972055" y="5081316"/>
            <a:ext cx="475428" cy="176762"/>
          </a:xfrm>
          <a:prstGeom prst="rect"/>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a:blip r:embed="rId3"/>
          <a:srcRect l="3901" t="45142" r="62601" b="9046"/>
          <a:stretch>
            <a:fillRect/>
          </a:stretch>
        </p:blipFill>
        <p:spPr>
          <a:xfrm>
            <a:off x="6765878" y="2036591"/>
            <a:ext cx="341204" cy="321707"/>
          </a:xfrm>
          <a:prstGeom prst="rect"/>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rcRect/>
          <a:stretch>
            <a:fillRect/>
          </a:stretch>
        </p:blipFill>
        <p:spPr>
          <a:xfrm>
            <a:off x="2972055" y="4264321"/>
            <a:ext cx="328881" cy="505501"/>
          </a:xfrm>
          <a:prstGeom prst="rect"/>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rcRect/>
          <a:stretch>
            <a:fillRect/>
          </a:stretch>
        </p:blipFill>
        <p:spPr>
          <a:xfrm>
            <a:off x="2974753" y="3531166"/>
            <a:ext cx="538465" cy="172841"/>
          </a:xfrm>
          <a:prstGeom prst="rect"/>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rcRect/>
          <a:stretch>
            <a:fillRect/>
          </a:stretch>
        </p:blipFill>
        <p:spPr>
          <a:xfrm>
            <a:off x="6842022" y="2755071"/>
            <a:ext cx="313788" cy="543900"/>
          </a:xfrm>
          <a:prstGeom prst="rect"/>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rcRect/>
          <a:stretch>
            <a:fillRect/>
          </a:stretch>
        </p:blipFill>
        <p:spPr>
          <a:xfrm>
            <a:off x="10756665" y="2281948"/>
            <a:ext cx="378293" cy="543366"/>
          </a:xfrm>
          <a:prstGeom prst="rect"/>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rcRect/>
          <a:stretch>
            <a:fillRect/>
          </a:stretch>
        </p:blipFill>
        <p:spPr>
          <a:xfrm>
            <a:off x="2972055" y="2819876"/>
            <a:ext cx="457143" cy="257143"/>
          </a:xfrm>
          <a:prstGeom prst="rect"/>
        </p:spPr>
      </p:pic>
    </p:spTree>
    <p:extLst>
      <p:ext uri="{BB962C8B-B14F-4D97-AF65-F5344CB8AC3E}">
        <p14:creationId xmlns:p14="http://schemas.microsoft.com/office/powerpoint/2010/main" val="3877970272"/>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a:xfrm>
            <a:off x="4384528" y="1739659"/>
            <a:ext cx="2700000" cy="490903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PICTURES</a:t>
            </a:r>
            <a:br>
              <a:rPr lang="en-GB" sz="900" dirty="1">
                <a:latin typeface="+mn-lt"/>
                <a:cs typeface="Arial" panose="020b0604020202020204" pitchFamily="34" charset="0"/>
              </a:rPr>
            </a:br>
            <a:r>
              <a:rPr lang="en-GB" sz="900" b="1" noProof="1" dirty="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noProof="1" dirty="1">
                <a:solidFill>
                  <a:schemeClr val="tx1"/>
                </a:solidFill>
                <a:latin typeface="+mn-lt"/>
                <a:cs typeface="Arial" panose="020b0604020202020204" pitchFamily="34" charset="0"/>
              </a:rPr>
              <a:t>1.</a:t>
            </a:r>
            <a:r>
              <a:rPr lang="en-GB" altLang="da-DK" sz="900" b="0" noProof="1" dirty="1">
                <a:solidFill>
                  <a:schemeClr val="tx1"/>
                </a:solidFill>
                <a:latin typeface="+mn-lt"/>
                <a:cs typeface="Arial" panose="020b0604020202020204" pitchFamily="34" charset="0"/>
              </a:rPr>
              <a:t> Click the blue </a:t>
            </a:r>
            <a:r>
              <a:rPr lang="en-GB" altLang="da-DK" sz="900" b="1" baseline="0" noProof="1" dirty="1">
                <a:solidFill>
                  <a:schemeClr val="tx1"/>
                </a:solidFill>
                <a:latin typeface="+mn-lt"/>
                <a:cs typeface="Arial" panose="020b0604020202020204" pitchFamily="34" charset="0"/>
              </a:rPr>
              <a:t>Templafy </a:t>
            </a:r>
            <a:r>
              <a:rPr lang="en-GB" altLang="da-DK" sz="900" b="0" baseline="0" noProof="1" dirty="1">
                <a:solidFill>
                  <a:schemeClr val="tx1"/>
                </a:solidFill>
                <a:latin typeface="+mn-lt"/>
                <a:cs typeface="Arial" panose="020b0604020202020204" pitchFamily="34" charset="0"/>
              </a:rPr>
              <a:t>button</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2. </a:t>
            </a:r>
            <a:r>
              <a:rPr lang="en-GB" altLang="da-DK" sz="900" b="0" baseline="0" noProof="1" dirty="1">
                <a:solidFill>
                  <a:schemeClr val="tx1"/>
                </a:solidFill>
                <a:latin typeface="+mn-lt"/>
                <a:cs typeface="Arial" panose="020b0604020202020204" pitchFamily="34" charset="0"/>
              </a:rPr>
              <a:t>In the dropdown, click </a:t>
            </a:r>
            <a:r>
              <a:rPr lang="en-GB" altLang="da-DK" sz="900" b="1" baseline="0" noProof="1" dirty="1">
                <a:solidFill>
                  <a:schemeClr val="tx1"/>
                </a:solidFill>
                <a:latin typeface="+mn-lt"/>
                <a:cs typeface="Arial" panose="020b0604020202020204" pitchFamily="34" charset="0"/>
              </a:rPr>
              <a:t>Images</a:t>
            </a:r>
            <a:r>
              <a:rPr lang="en-GB" altLang="da-DK" sz="900" b="0" baseline="0" noProof="1" dirty="1">
                <a:solidFill>
                  <a:schemeClr val="tx1"/>
                </a:solidFill>
                <a:latin typeface="+mn-lt"/>
                <a:cs typeface="Arial" panose="020b0604020202020204" pitchFamily="34" charset="0"/>
              </a:rPr>
              <a:t>, or click the </a:t>
            </a:r>
            <a:r>
              <a:rPr lang="en-GB" altLang="da-DK" sz="900" b="1" baseline="0" noProof="1" dirty="1">
                <a:solidFill>
                  <a:schemeClr val="tx1"/>
                </a:solidFill>
                <a:latin typeface="+mn-lt"/>
                <a:cs typeface="Arial" panose="020b0604020202020204" pitchFamily="34" charset="0"/>
              </a:rPr>
              <a:t>Images </a:t>
            </a:r>
            <a:r>
              <a:rPr lang="en-GB" altLang="da-DK" sz="900" b="0" i="0" baseline="0" noProof="1" dirty="1">
                <a:solidFill>
                  <a:schemeClr val="tx1"/>
                </a:solidFill>
                <a:latin typeface="+mn-lt"/>
                <a:cs typeface="Arial" panose="020b0604020202020204" pitchFamily="34" charset="0"/>
              </a:rPr>
              <a:t>button</a:t>
            </a:r>
            <a:r>
              <a:rPr lang="en-GB" altLang="da-DK" sz="900" b="0" baseline="0" noProof="1" dirty="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endParaRPr lang="en-GB" altLang="da-DK" sz="900" b="0" baseline="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rcRect/>
            <a:stretch>
              <a:fillRect/>
            </a:stretch>
          </p:blipFill>
          <p:spPr>
            <a:xfrm>
              <a:off x="6442771" y="2574072"/>
              <a:ext cx="305786" cy="365851"/>
            </a:xfrm>
            <a:prstGeom prst="rect"/>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a:blip r:embed="rId3"/>
            <a:srcRect l="1432" t="16308" r="2422" b="1509"/>
            <a:stretch>
              <a:fillRect/>
            </a:stretch>
          </p:blipFill>
          <p:spPr>
            <a:xfrm>
              <a:off x="6444587" y="2943287"/>
              <a:ext cx="674853" cy="628489"/>
            </a:xfrm>
            <a:prstGeom prst="rect"/>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rcRect/>
          <a:stretch>
            <a:fillRect/>
          </a:stretch>
        </p:blipFill>
        <p:spPr>
          <a:xfrm>
            <a:off x="7212690" y="3949649"/>
            <a:ext cx="313788" cy="543900"/>
          </a:xfrm>
          <a:prstGeom prst="rect"/>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a:xfrm>
            <a:off x="8492128" y="1739659"/>
            <a:ext cx="2700000" cy="5016758"/>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SLIDES &amp; SLIDE ELEMENTS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Insert predefined slides and elements from the Templafy button. Choose </a:t>
            </a:r>
            <a:r>
              <a:rPr lang="en-GB" altLang="da-DK" sz="900" b="1" noProof="1" dirty="1">
                <a:solidFill>
                  <a:schemeClr val="tx1"/>
                </a:solidFill>
                <a:latin typeface="+mn-lt"/>
                <a:cs typeface="Arial" panose="020b0604020202020204" pitchFamily="34" charset="0"/>
              </a:rPr>
              <a:t>Slides</a:t>
            </a:r>
            <a:r>
              <a:rPr lang="en-GB" altLang="da-DK" sz="900" b="0" noProof="1" dirty="1">
                <a:solidFill>
                  <a:schemeClr val="tx1"/>
                </a:solidFill>
                <a:latin typeface="+mn-lt"/>
                <a:cs typeface="Arial" panose="020b0604020202020204" pitchFamily="34" charset="0"/>
              </a:rPr>
              <a:t> and </a:t>
            </a:r>
            <a:r>
              <a:rPr lang="en-GB" altLang="da-DK" sz="900" b="1" noProof="1" dirty="1">
                <a:solidFill>
                  <a:schemeClr val="tx1"/>
                </a:solidFill>
                <a:latin typeface="+mn-lt"/>
                <a:cs typeface="Arial" panose="020b0604020202020204" pitchFamily="34" charset="0"/>
              </a:rPr>
              <a:t>Slide elements </a:t>
            </a:r>
            <a:r>
              <a:rPr lang="en-GB" altLang="da-DK" sz="900" b="0" noProof="1" dirty="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rcRect/>
          <a:stretch>
            <a:fillRect/>
          </a:stretch>
        </p:blipFill>
        <p:spPr>
          <a:xfrm>
            <a:off x="11032149" y="2294978"/>
            <a:ext cx="378293" cy="543366"/>
          </a:xfrm>
          <a:prstGeom prst="rect"/>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a:blip r:embed="rId6"/>
          <a:srcRect l="3901" t="45142" r="62601" b="9046"/>
          <a:stretch>
            <a:fillRect/>
          </a:stretch>
        </p:blipFill>
        <p:spPr>
          <a:xfrm>
            <a:off x="7171189" y="3231285"/>
            <a:ext cx="341204" cy="321707"/>
          </a:xfrm>
          <a:prstGeom prst="rect"/>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srcRect/>
          <a:stretch>
            <a:fillRect/>
          </a:stretch>
        </p:blipFill>
        <p:spPr>
          <a:xfrm>
            <a:off x="11032149" y="5433576"/>
            <a:ext cx="650850" cy="973828"/>
          </a:xfrm>
          <a:prstGeom prst="rect"/>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a:xfrm>
            <a:off x="579080" y="1739659"/>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rcRect/>
          <a:stretch>
            <a:fillRect/>
          </a:stretch>
        </p:blipFill>
        <p:spPr>
          <a:xfrm>
            <a:off x="2972055" y="5089099"/>
            <a:ext cx="475428" cy="176762"/>
          </a:xfrm>
          <a:prstGeom prst="rect"/>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rcRect/>
          <a:stretch>
            <a:fillRect/>
          </a:stretch>
        </p:blipFill>
        <p:spPr>
          <a:xfrm>
            <a:off x="2972055" y="4272104"/>
            <a:ext cx="328881" cy="505501"/>
          </a:xfrm>
          <a:prstGeom prst="rect"/>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rcRect/>
          <a:stretch>
            <a:fillRect/>
          </a:stretch>
        </p:blipFill>
        <p:spPr>
          <a:xfrm>
            <a:off x="2974753" y="3538949"/>
            <a:ext cx="538465" cy="172841"/>
          </a:xfrm>
          <a:prstGeom prst="rect"/>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rcRect/>
          <a:stretch>
            <a:fillRect/>
          </a:stretch>
        </p:blipFill>
        <p:spPr>
          <a:xfrm>
            <a:off x="2972055" y="2827659"/>
            <a:ext cx="457143" cy="257143"/>
          </a:xfrm>
          <a:prstGeom prst="rect"/>
        </p:spPr>
      </p:pic>
    </p:spTree>
    <p:extLst>
      <p:ext uri="{BB962C8B-B14F-4D97-AF65-F5344CB8AC3E}">
        <p14:creationId xmlns:p14="http://schemas.microsoft.com/office/powerpoint/2010/main" val="1218785155"/>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noProof="0" dirty="1">
                <a:solidFill>
                  <a:schemeClr val="bg1"/>
                </a:solidFill>
              </a:rPr>
              <a:t>If you see any </a:t>
            </a:r>
            <a:r>
              <a:rPr lang="en-GB" sz="4400" b="1" i="1" noProof="0" dirty="1">
                <a:solidFill>
                  <a:schemeClr val="bg1"/>
                </a:solidFill>
              </a:rPr>
              <a:t>layouts after this </a:t>
            </a:r>
            <a:r>
              <a:rPr lang="en-GB" sz="4400" b="0" i="0" noProof="0" dirty="1">
                <a:solidFill>
                  <a:schemeClr val="bg1"/>
                </a:solidFill>
              </a:rPr>
              <a:t>one</a:t>
            </a:r>
            <a:r>
              <a:rPr lang="en-GB" sz="4400" b="1" i="1" noProof="0" dirty="1">
                <a:solidFill>
                  <a:schemeClr val="bg1"/>
                </a:solidFill>
              </a:rPr>
              <a:t>,</a:t>
            </a:r>
            <a:br>
              <a:rPr lang="en-GB" sz="4400" b="0" i="0" noProof="0" dirty="1">
                <a:solidFill>
                  <a:schemeClr val="bg1"/>
                </a:solidFill>
              </a:rPr>
            </a:br>
            <a:r>
              <a:rPr lang="en-GB" sz="4400" b="0" noProof="0" dirty="1">
                <a:solidFill>
                  <a:schemeClr val="bg1"/>
                </a:solidFill>
              </a:rPr>
              <a:t>do not use them. These layouts </a:t>
            </a:r>
            <a:r>
              <a:rPr lang="en-GB" sz="4400" b="1" i="1" u="none" noProof="0" dirty="1">
                <a:solidFill>
                  <a:schemeClr val="bg1"/>
                </a:solidFill>
              </a:rPr>
              <a:t>are not </a:t>
            </a:r>
            <a:r>
              <a:rPr lang="en-GB" sz="4400" b="0" noProof="0" dirty="1">
                <a:solidFill>
                  <a:schemeClr val="bg1"/>
                </a:solidFill>
              </a:rPr>
              <a:t>part of our corporate template.</a:t>
            </a:r>
            <a:br>
              <a:rPr lang="en-GB" sz="2800" b="0" noProof="0" dirty="1">
                <a:solidFill>
                  <a:schemeClr val="bg1"/>
                </a:solidFill>
              </a:rPr>
            </a:br>
            <a:br>
              <a:rPr lang="en-GB" sz="2800" b="0" noProof="0" dirty="1">
                <a:solidFill>
                  <a:schemeClr val="bg1"/>
                </a:solidFill>
              </a:rPr>
            </a:b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p:spPr>
        <p:txBody>
          <a:bodyPr wrap="square">
            <a:spAutoFit/>
          </a:bodyPr>
          <a:lstStyle/>
          <a:p>
            <a:pPr algn="ctr"/>
            <a:r>
              <a:rPr lang="en-GB" sz="13800" b="1" i="1" noProof="0" dirty="1">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Due to PowerPoint’s standard Copy/Paste functionality extra undesirable layouts can appear.</a:t>
            </a:r>
          </a:p>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Also notice: Layouts after this might contain potential confidential information.</a:t>
            </a:r>
            <a:br>
              <a:rPr lang="en-GB" sz="1800" b="0" noProof="0" dirty="1">
                <a:solidFill>
                  <a:schemeClr val="bg1"/>
                </a:solidFill>
              </a:rPr>
            </a:br>
          </a:p>
        </p:txBody>
      </p:sp>
    </p:spTree>
    <p:extLst>
      <p:ext uri="{BB962C8B-B14F-4D97-AF65-F5344CB8AC3E}">
        <p14:creationId xmlns:p14="http://schemas.microsoft.com/office/powerpoint/2010/main" val="2776297217"/>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9" name="Logo">
            <a:extLst>
              <a:ext uri="{FF2B5EF4-FFF2-40B4-BE49-F238E27FC236}">
                <a16:creationId xmlns:a16="http://schemas.microsoft.com/office/drawing/2014/main" id="{F69A9428-1965-4201-B332-A5690ED5ABCB}"/>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3785802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18" name="Logo">
            <a:extLst>
              <a:ext uri="{FF2B5EF4-FFF2-40B4-BE49-F238E27FC236}">
                <a16:creationId xmlns:a16="http://schemas.microsoft.com/office/drawing/2014/main" id="{AAF90860-AFBD-4B8E-B2FE-464A63CC748C}"/>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8941769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Picture Placeholder 7"/>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10" name="Logo Placeholder 9"/>
          <p:cNvSpPr>
            <a:spLocks noGrp="1"/>
          </p:cNvSpPr>
          <p:nvPr>
            <p:ph type="body" sz="quarter" idx="14" hasCustomPrompt="1"/>
          </p:nvPr>
        </p:nvSpPr>
        <p:spPr>
          <a:xfrm>
            <a:off x="576000" y="576000"/>
            <a:ext cx="1980000" cy="381600"/>
          </a:xfrm>
          <a:blipFill>
            <a:blip r:embed="rId2"/>
            <a:srcRect/>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1"/>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dirty="1"/>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GB"/>
          </a:p>
        </p:txBody>
      </p:sp>
    </p:spTree>
    <p:extLst>
      <p:ext uri="{BB962C8B-B14F-4D97-AF65-F5344CB8AC3E}">
        <p14:creationId xmlns:p14="http://schemas.microsoft.com/office/powerpoint/2010/main" val="130141227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ct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9" name="Logo">
            <a:extLst>
              <a:ext uri="{FF2B5EF4-FFF2-40B4-BE49-F238E27FC236}">
                <a16:creationId xmlns:a16="http://schemas.microsoft.com/office/drawing/2014/main" id="{0774D196-E33A-47FA-9417-CB69748814EF}"/>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17327944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E45208B8-66B4-4F82-A2D7-96EB109CECE0}"/>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Bef>
                <a:spcPct val="0"/>
              </a:spcBef>
              <a:spcAft>
                <a:spcPct val="0"/>
              </a:spcAft>
              <a:buFont typeface="Arial" panose="020b0604020202020204" pitchFamily="34" charset="0"/>
              <a:buChar char="​"/>
              <a:defRPr sz="2000" b="1">
                <a:solidFill>
                  <a:schemeClr val="bg1"/>
                </a:solidFill>
              </a:defRPr>
            </a:lvl2pPr>
            <a:lvl3pPr marL="0" indent="0">
              <a:lnSpc>
                <a:spcPts val="2400"/>
              </a:lnSpc>
              <a:spcBef>
                <a:spcPct val="0"/>
              </a:spcBef>
              <a:spcAft>
                <a:spcPct val="0"/>
              </a:spcAft>
              <a:buFont typeface="Arial" panose="020b0604020202020204" pitchFamily="34" charset="0"/>
              <a:buChar char="​"/>
              <a:defRPr sz="2000">
                <a:solidFill>
                  <a:schemeClr val="bg1"/>
                </a:solidFill>
              </a:defRPr>
            </a:lvl3pPr>
            <a:lvl4pPr marL="0" indent="0">
              <a:lnSpc>
                <a:spcPts val="2400"/>
              </a:lnSpc>
              <a:spcBef>
                <a:spcPct val="0"/>
              </a:spcBef>
              <a:spcAft>
                <a:spcPct val="0"/>
              </a:spcAft>
              <a:buFont typeface="Arial" panose="020b0604020202020204" pitchFamily="34" charset="0"/>
              <a:buChar char="​"/>
              <a:defRPr sz="2000">
                <a:solidFill>
                  <a:schemeClr val="bg1"/>
                </a:solidFill>
              </a:defRPr>
            </a:lvl4pPr>
            <a:lvl5pPr marL="0" indent="0">
              <a:lnSpc>
                <a:spcPts val="2400"/>
              </a:lnSpc>
              <a:spcBef>
                <a:spcPct val="0"/>
              </a:spcBef>
              <a:spcAft>
                <a:spcPct val="0"/>
              </a:spcAft>
              <a:buFont typeface="Arial" panose="020b0604020202020204" pitchFamily="34" charset="0"/>
              <a:buChar char="​"/>
              <a:defRPr sz="2000">
                <a:solidFill>
                  <a:schemeClr val="bg1"/>
                </a:solidFill>
              </a:defRPr>
            </a:lvl5pPr>
            <a:lvl6pPr marL="0" indent="0">
              <a:lnSpc>
                <a:spcPts val="2400"/>
              </a:lnSpc>
              <a:spcBef>
                <a:spcPct val="0"/>
              </a:spcBef>
              <a:spcAft>
                <a:spcPct val="0"/>
              </a:spcAft>
              <a:buFont typeface="Arial" panose="020b0604020202020204" pitchFamily="34" charset="0"/>
              <a:buChar char="​"/>
              <a:defRPr sz="2000">
                <a:solidFill>
                  <a:schemeClr val="bg1"/>
                </a:solidFill>
              </a:defRPr>
            </a:lvl6pPr>
            <a:lvl7pPr marL="0" indent="0">
              <a:lnSpc>
                <a:spcPts val="2400"/>
              </a:lnSpc>
              <a:spcBef>
                <a:spcPct val="0"/>
              </a:spcBef>
              <a:spcAft>
                <a:spcPct val="0"/>
              </a:spcAft>
              <a:buFont typeface="Arial" panose="020b0604020202020204" pitchFamily="34" charset="0"/>
              <a:buChar char="​"/>
              <a:defRPr sz="2000">
                <a:solidFill>
                  <a:schemeClr val="bg1"/>
                </a:solidFill>
              </a:defRPr>
            </a:lvl7pPr>
            <a:lvl8pPr marL="0" indent="0">
              <a:lnSpc>
                <a:spcPts val="2400"/>
              </a:lnSpc>
              <a:spcBef>
                <a:spcPct val="0"/>
              </a:spcBef>
              <a:spcAft>
                <a:spcPct val="0"/>
              </a:spcAft>
              <a:buFont typeface="Arial" panose="020b0604020202020204" pitchFamily="34" charset="0"/>
              <a:buChar char="​"/>
              <a:defRPr sz="2000">
                <a:solidFill>
                  <a:schemeClr val="bg1"/>
                </a:solidFill>
              </a:defRPr>
            </a:lvl8pPr>
            <a:lvl9pPr marL="0" indent="0">
              <a:lnSpc>
                <a:spcPts val="2400"/>
              </a:lnSpc>
              <a:spcBef>
                <a:spcPct val="0"/>
              </a:spcBef>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Aft>
                <a:spcPct val="0"/>
              </a:spcAft>
              <a:buFont typeface="Arial" panose="020b0604020202020204" pitchFamily="34" charset="0"/>
              <a:buChar char="​"/>
              <a:defRPr sz="2000" b="1">
                <a:solidFill>
                  <a:schemeClr val="bg1"/>
                </a:solidFill>
              </a:defRPr>
            </a:lvl2pPr>
            <a:lvl3pPr marL="0" indent="0">
              <a:lnSpc>
                <a:spcPts val="2400"/>
              </a:lnSpc>
              <a:spcAft>
                <a:spcPct val="0"/>
              </a:spcAft>
              <a:buFont typeface="Arial" panose="020b0604020202020204" pitchFamily="34" charset="0"/>
              <a:buChar char="​"/>
              <a:defRPr sz="2000">
                <a:solidFill>
                  <a:schemeClr val="bg1"/>
                </a:solidFill>
              </a:defRPr>
            </a:lvl3pPr>
            <a:lvl4pPr>
              <a:lnSpc>
                <a:spcPts val="2400"/>
              </a:lnSpc>
              <a:spcAft>
                <a:spcPct val="0"/>
              </a:spcAft>
              <a:buFont typeface="Arial" panose="020b0604020202020204" pitchFamily="34" charset="0"/>
              <a:buChar char="​"/>
              <a:defRPr sz="2000">
                <a:solidFill>
                  <a:schemeClr val="bg1"/>
                </a:solidFill>
              </a:defRPr>
            </a:lvl4pPr>
            <a:lvl5pPr>
              <a:lnSpc>
                <a:spcPts val="2400"/>
              </a:lnSpc>
              <a:spcAft>
                <a:spcPct val="0"/>
              </a:spcAft>
              <a:buFont typeface="Arial" panose="020b0604020202020204" pitchFamily="34" charset="0"/>
              <a:buChar char="​"/>
              <a:defRPr sz="2000">
                <a:solidFill>
                  <a:schemeClr val="bg1"/>
                </a:solidFill>
              </a:defRPr>
            </a:lvl5pPr>
            <a:lvl6pPr marL="0" indent="0">
              <a:lnSpc>
                <a:spcPts val="2400"/>
              </a:lnSpc>
              <a:spcAft>
                <a:spcPct val="0"/>
              </a:spcAft>
              <a:buFont typeface="Arial" panose="020b0604020202020204" pitchFamily="34" charset="0"/>
              <a:buChar char="​"/>
              <a:defRPr sz="2000" b="1">
                <a:solidFill>
                  <a:schemeClr val="bg1"/>
                </a:solidFill>
              </a:defRPr>
            </a:lvl6pPr>
            <a:lvl7pPr>
              <a:lnSpc>
                <a:spcPts val="2400"/>
              </a:lnSpc>
              <a:spcAft>
                <a:spcPct val="0"/>
              </a:spcAft>
              <a:defRPr sz="2000" b="0">
                <a:solidFill>
                  <a:schemeClr val="bg1"/>
                </a:solidFill>
              </a:defRPr>
            </a:lvl7pPr>
            <a:lvl8pPr>
              <a:lnSpc>
                <a:spcPts val="2400"/>
              </a:lnSpc>
              <a:spcAft>
                <a:spcPct val="0"/>
              </a:spcAft>
              <a:defRPr sz="2000" b="1">
                <a:solidFill>
                  <a:schemeClr val="bg1"/>
                </a:solidFill>
              </a:defRPr>
            </a:lvl8pPr>
            <a:lvl9pPr>
              <a:lnSpc>
                <a:spcPts val="2400"/>
              </a:lnSpc>
              <a:spcAft>
                <a:spcPct val="0"/>
              </a:spcAft>
              <a:defRPr sz="2000">
                <a:solidFill>
                  <a:schemeClr val="bg1"/>
                </a:solidFill>
              </a:defRPr>
            </a:lvl9pPr>
          </a:lstStyle>
          <a:p>
            <a:pPr lvl="0"/>
            <a:r>
              <a:rPr lang="en-GB" dirty="1"/>
              <a:t>09.00-10.00</a:t>
            </a:r>
          </a:p>
          <a:p>
            <a:pPr lvl="1"/>
            <a:r>
              <a:rPr lang="en-GB" dirty="1"/>
              <a:t>02</a:t>
            </a:r>
          </a:p>
          <a:p>
            <a:pPr lvl="2"/>
            <a:r>
              <a:rPr lang="en-GB" dirty="1"/>
              <a:t>03</a:t>
            </a:r>
          </a:p>
          <a:p>
            <a:pPr lvl="3"/>
            <a:r>
              <a:rPr lang="en-GB" dirty="1"/>
              <a:t>04</a:t>
            </a:r>
          </a:p>
          <a:p>
            <a:pPr lvl="4"/>
            <a:r>
              <a:rPr lang="en-GB" dirty="1"/>
              <a:t>05</a:t>
            </a:r>
          </a:p>
          <a:p>
            <a:pPr lvl="5"/>
            <a:r>
              <a:rPr lang="en-GB" dirty="1"/>
              <a:t>06</a:t>
            </a:r>
          </a:p>
          <a:p>
            <a:pPr lvl="6"/>
            <a:r>
              <a:rPr lang="en-GB" dirty="1"/>
              <a:t>07</a:t>
            </a:r>
          </a:p>
          <a:p>
            <a:pPr lvl="7"/>
            <a:r>
              <a:rPr lang="en-GB" dirty="1"/>
              <a:t>08</a:t>
            </a:r>
          </a:p>
          <a:p>
            <a:pPr lvl="8"/>
            <a:r>
              <a:rPr lang="en-GB" dirty="1"/>
              <a:t>09</a:t>
            </a:r>
          </a:p>
        </p:txBody>
      </p:sp>
    </p:spTree>
    <p:extLst>
      <p:ext uri="{BB962C8B-B14F-4D97-AF65-F5344CB8AC3E}">
        <p14:creationId xmlns:p14="http://schemas.microsoft.com/office/powerpoint/2010/main" val="8843617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9AE31396-456F-4C0E-80EB-CE8A7AB4795B}"/>
              </a:ext>
            </a:extLst>
          </p:cNvPr>
          <p:cNvSpPr/>
          <p:nvPr userDrawn="1"/>
        </p:nvSpPr>
        <p:spPr>
          <a:xfrm>
            <a:off x="0" y="0"/>
            <a:ext cx="12193200" cy="6861600"/>
          </a:xfrm>
          <a:prstGeom prst="rect"/>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1864097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277433B5-7CF5-4F0C-AFEC-58E83EB67089}"/>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ct val="0"/>
              </a:spcBef>
              <a:spcAft>
                <a:spcPts val="900"/>
              </a:spcAft>
              <a:buFont typeface="Arial" panose="020b0604020202020204" pitchFamily="34" charset="0"/>
              <a:buChar char="​"/>
              <a:defRPr sz="2000" b="1">
                <a:solidFill>
                  <a:schemeClr val="bg1"/>
                </a:solidFill>
              </a:defRPr>
            </a:lvl2pPr>
            <a:lvl3pPr marL="0" indent="0">
              <a:lnSpc>
                <a:spcPct val="100000"/>
              </a:lnSpc>
              <a:spcBef>
                <a:spcPct val="0"/>
              </a:spcBef>
              <a:spcAft>
                <a:spcPts val="900"/>
              </a:spcAft>
              <a:buFont typeface="Arial" panose="020b0604020202020204" pitchFamily="34" charset="0"/>
              <a:buChar char="​"/>
              <a:defRPr sz="2000">
                <a:solidFill>
                  <a:schemeClr val="bg1"/>
                </a:solidFill>
              </a:defRPr>
            </a:lvl3pPr>
            <a:lvl4pPr marL="0" indent="0">
              <a:lnSpc>
                <a:spcPct val="100000"/>
              </a:lnSpc>
              <a:spcBef>
                <a:spcPct val="0"/>
              </a:spcBef>
              <a:spcAft>
                <a:spcPts val="900"/>
              </a:spcAft>
              <a:buFont typeface="Arial" panose="020b0604020202020204" pitchFamily="34" charset="0"/>
              <a:buChar char="​"/>
              <a:defRPr sz="2000">
                <a:solidFill>
                  <a:schemeClr val="bg1"/>
                </a:solidFill>
              </a:defRPr>
            </a:lvl4pPr>
            <a:lvl5pPr marL="0" indent="0">
              <a:lnSpc>
                <a:spcPct val="100000"/>
              </a:lnSpc>
              <a:spcBef>
                <a:spcPct val="0"/>
              </a:spcBef>
              <a:spcAft>
                <a:spcPts val="900"/>
              </a:spcAft>
              <a:buFont typeface="Arial" panose="020b0604020202020204" pitchFamily="34" charset="0"/>
              <a:buChar char="​"/>
              <a:defRPr sz="2000">
                <a:solidFill>
                  <a:schemeClr val="bg1"/>
                </a:solidFill>
              </a:defRPr>
            </a:lvl5pPr>
            <a:lvl6pPr marL="0" indent="0">
              <a:lnSpc>
                <a:spcPct val="100000"/>
              </a:lnSpc>
              <a:spcBef>
                <a:spcPct val="0"/>
              </a:spcBef>
              <a:spcAft>
                <a:spcPts val="900"/>
              </a:spcAft>
              <a:buFont typeface="Arial" panose="020b0604020202020204" pitchFamily="34" charset="0"/>
              <a:buChar char="​"/>
              <a:defRPr sz="2000">
                <a:solidFill>
                  <a:schemeClr val="bg1"/>
                </a:solidFill>
              </a:defRPr>
            </a:lvl6pPr>
            <a:lvl7pPr marL="0" indent="0">
              <a:lnSpc>
                <a:spcPct val="100000"/>
              </a:lnSpc>
              <a:spcBef>
                <a:spcPct val="0"/>
              </a:spcBef>
              <a:spcAft>
                <a:spcPts val="900"/>
              </a:spcAft>
              <a:buFont typeface="Arial" panose="020b0604020202020204" pitchFamily="34" charset="0"/>
              <a:buChar char="​"/>
              <a:defRPr sz="2000">
                <a:solidFill>
                  <a:schemeClr val="bg1"/>
                </a:solidFill>
              </a:defRPr>
            </a:lvl7pPr>
            <a:lvl8pPr marL="0" indent="0">
              <a:lnSpc>
                <a:spcPct val="100000"/>
              </a:lnSpc>
              <a:spcBef>
                <a:spcPct val="0"/>
              </a:spcBef>
              <a:spcAft>
                <a:spcPts val="900"/>
              </a:spcAft>
              <a:buFont typeface="Arial" panose="020b0604020202020204" pitchFamily="34" charset="0"/>
              <a:buChar char="​"/>
              <a:defRPr sz="2000">
                <a:solidFill>
                  <a:schemeClr val="bg1"/>
                </a:solidFill>
              </a:defRPr>
            </a:lvl8pPr>
            <a:lvl9pPr marL="0" indent="0">
              <a:lnSpc>
                <a:spcPct val="100000"/>
              </a:lnSpc>
              <a:spcBef>
                <a:spcPct val="0"/>
              </a:spcBef>
              <a:spcAft>
                <a:spcPts val="900"/>
              </a:spcAft>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Tree>
    <p:extLst>
      <p:ext uri="{BB962C8B-B14F-4D97-AF65-F5344CB8AC3E}">
        <p14:creationId xmlns:p14="http://schemas.microsoft.com/office/powerpoint/2010/main" val="214695311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2" name="Group 21">
            <a:extLst>
              <a:ext uri="{FF2B5EF4-FFF2-40B4-BE49-F238E27FC236}">
                <a16:creationId xmlns:a16="http://schemas.microsoft.com/office/drawing/2014/main" id="{AE8AB26F-90BA-448D-9EAA-1D7165163085}"/>
              </a:ext>
            </a:extLst>
          </p:cNvPr>
          <p:cNvGrpSpPr/>
          <p:nvPr userDrawn="1"/>
        </p:nvGrpSpPr>
        <p:grpSpPr>
          <a:xfrm>
            <a:off x="0" y="0"/>
            <a:ext cx="12192001" cy="6858000"/>
            <a:chOff x="0" y="0"/>
            <a:chExt cx="12192001" cy="6858000"/>
          </a:xfrm>
        </p:grpSpPr>
        <p:sp>
          <p:nvSpPr>
            <p:cNvPr id="19" name="Freeform: Shape 18">
              <a:extLst>
                <a:ext uri="{FF2B5EF4-FFF2-40B4-BE49-F238E27FC236}">
                  <a16:creationId xmlns:a16="http://schemas.microsoft.com/office/drawing/2014/main" id="{518C9BAC-9CC3-435C-830B-C71FD64F94B2}"/>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reeform: Shape 20">
              <a:extLst>
                <a:ext uri="{FF2B5EF4-FFF2-40B4-BE49-F238E27FC236}">
                  <a16:creationId xmlns:a16="http://schemas.microsoft.com/office/drawing/2014/main" id="{EB73C97C-424C-4722-9780-15811048487F}"/>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3">
              <a:extLst>
                <a:ext uri="{FF2B5EF4-FFF2-40B4-BE49-F238E27FC236}">
                  <a16:creationId xmlns:a16="http://schemas.microsoft.com/office/drawing/2014/main" id="{0FED8129-ACA0-4A76-ADFE-578202199385}"/>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8509374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5" name="Background">
            <a:extLst>
              <a:ext uri="{FF2B5EF4-FFF2-40B4-BE49-F238E27FC236}">
                <a16:creationId xmlns:a16="http://schemas.microsoft.com/office/drawing/2014/main" id="{B658BF75-1F8A-45AD-A77D-C0D0CD90E72A}"/>
              </a:ext>
            </a:extLst>
          </p:cNvPr>
          <p:cNvSpPr/>
          <p:nvPr userDrawn="1"/>
        </p:nvSpPr>
        <p:spPr>
          <a:xfrm>
            <a:off x="0" y="0"/>
            <a:ext cx="12193200" cy="6861600"/>
          </a:xfrm>
          <a:prstGeom prst="rect"/>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5925894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Background">
            <a:extLst>
              <a:ext uri="{FF2B5EF4-FFF2-40B4-BE49-F238E27FC236}">
                <a16:creationId xmlns:a16="http://schemas.microsoft.com/office/drawing/2014/main" id="{FA2552B0-F9F4-472D-8719-15F02EAF1059}"/>
              </a:ext>
            </a:extLst>
          </p:cNvPr>
          <p:cNvSpPr/>
          <p:nvPr userDrawn="1"/>
        </p:nvSpPr>
        <p:spPr>
          <a:xfrm>
            <a:off x="0" y="0"/>
            <a:ext cx="12193200" cy="6861600"/>
          </a:xfrm>
          <a:prstGeom prst="rect"/>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097743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A114224A-803F-4C98-9EB8-3F4F82D58381}"/>
              </a:ext>
            </a:extLst>
          </p:cNvPr>
          <p:cNvSpPr/>
          <p:nvPr userDrawn="1"/>
        </p:nvSpPr>
        <p:spPr>
          <a:xfrm>
            <a:off x="0" y="0"/>
            <a:ext cx="12193200" cy="6861600"/>
          </a:xfrm>
          <a:prstGeom prst="rect"/>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9053687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9AE31396-456F-4C0E-80EB-CE8A7AB4795B}"/>
              </a:ext>
            </a:extLst>
          </p:cNvPr>
          <p:cNvSpPr/>
          <p:nvPr userDrawn="1"/>
        </p:nvSpPr>
        <p:spPr>
          <a:xfrm>
            <a:off x="0" y="0"/>
            <a:ext cx="12193200" cy="6861600"/>
          </a:xfrm>
          <a:prstGeom prst="rect"/>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42609932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33F421CA-6288-4C92-B792-DE8965B913A0}"/>
              </a:ext>
            </a:extLst>
          </p:cNvPr>
          <p:cNvSpPr/>
          <p:nvPr userDrawn="1"/>
        </p:nvSpPr>
        <p:spPr>
          <a:xfrm>
            <a:off x="0" y="0"/>
            <a:ext cx="12193200" cy="6861600"/>
          </a:xfrm>
          <a:prstGeom prst="rect"/>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40473904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EF26F15E-2620-4AE5-8BAD-5E62B1FB4181}"/>
              </a:ext>
            </a:extLst>
          </p:cNvPr>
          <p:cNvSpPr/>
          <p:nvPr userDrawn="1"/>
        </p:nvSpPr>
        <p:spPr>
          <a:xfrm>
            <a:off x="0" y="0"/>
            <a:ext cx="12193200" cy="6861600"/>
          </a:xfrm>
          <a:prstGeom prst="rect"/>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979126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C01A3ED8-481D-4AD3-A0C0-68C5F74AEF33}"/>
              </a:ext>
            </a:extLst>
          </p:cNvPr>
          <p:cNvSpPr/>
          <p:nvPr userDrawn="1"/>
        </p:nvSpPr>
        <p:spPr>
          <a:xfrm>
            <a:off x="0" y="0"/>
            <a:ext cx="12193200" cy="6861600"/>
          </a:xfrm>
          <a:prstGeom prst="rect"/>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5442335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8441820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33F421CA-6288-4C92-B792-DE8965B913A0}"/>
              </a:ext>
            </a:extLst>
          </p:cNvPr>
          <p:cNvSpPr/>
          <p:nvPr userDrawn="1"/>
        </p:nvSpPr>
        <p:spPr>
          <a:xfrm>
            <a:off x="0" y="0"/>
            <a:ext cx="12193200" cy="6861600"/>
          </a:xfrm>
          <a:prstGeom prst="rect"/>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6365916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30894165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07156623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23464497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07024075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GB" noProof="0" dirty="1"/>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p:txBody>
          <a:bodyPr/>
          <a:lstStyle/>
          <a:p>
            <a:endParaRPr lang="en-GB"/>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96598827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840">
          <p15:clr>
            <a:srgbClr val="FBAE40"/>
          </p15:clr>
        </p15:guide>
        <p15:guide id="2" pos="42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p:txBody>
          <a:bodyPr/>
          <a:lstStyle/>
          <a:p>
            <a:endParaRPr lang="en-GB"/>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208845666"/>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ct val="0"/>
              </a:spcAft>
              <a:buNone/>
              <a:defRPr sz="1600">
                <a:solidFill>
                  <a:schemeClr val="tx2"/>
                </a:solidFill>
              </a:defRPr>
            </a:lvl1pPr>
          </a:lstStyle>
          <a:p>
            <a:r>
              <a:rPr lang="en-GB" noProof="0" dirty="1"/>
              <a:t>Click icon to add picture or click on </a:t>
            </a:r>
            <a:br>
              <a:rPr lang="en-GB" noProof="0" dirty="1"/>
            </a:br>
            <a:r>
              <a:rPr lang="en-GB" noProof="0" dirty="1"/>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789623304"/>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a:xfrm>
            <a:off x="8458800" y="0"/>
            <a:ext cx="3733200" cy="6858000"/>
          </a:xfrm>
          <a:blipFill dpi="0" rotWithShape="1">
            <a:blip r:embed="rId2">
              <a:alphaModFix amt="80000"/>
            </a:blip>
            <a:srcRect/>
            <a:stretch>
              <a:fillRect/>
            </a:stretch>
          </a:blipFill>
        </p:spPr>
        <p:txBody>
          <a:bodyPr/>
          <a:lstStyle>
            <a:lvl1pPr marL="0" indent="0">
              <a:buNone/>
              <a:defRPr sz="100">
                <a:noFill/>
              </a:defRPr>
            </a:lvl1pPr>
          </a:lstStyle>
          <a:p>
            <a:pPr lvl="0"/>
            <a:r>
              <a:rPr lang="en-GB" dirty="1"/>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95014305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21969574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4629865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EF26F15E-2620-4AE5-8BAD-5E62B1FB4181}"/>
              </a:ext>
            </a:extLst>
          </p:cNvPr>
          <p:cNvSpPr/>
          <p:nvPr userDrawn="1"/>
        </p:nvSpPr>
        <p:spPr>
          <a:xfrm>
            <a:off x="0" y="0"/>
            <a:ext cx="12193200" cy="6861600"/>
          </a:xfrm>
          <a:prstGeom prst="rect"/>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8833739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936635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a:srcRect/>
          <a:stretch>
            <a:fillRect/>
          </a:stretch>
        </p:blipFill>
        <p:spPr>
          <a:xfrm>
            <a:off x="6706800"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6977546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ct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2863370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dirty="1"/>
              <a:t>Click to add Questions?</a:t>
            </a:r>
            <a:br>
              <a:rPr lang="en-GB" noProof="0" dirty="1"/>
            </a:br>
            <a:endParaRPr lang="en-GB"/>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4055168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dirty="1"/>
              <a:t>Dentons is the world’s largest law firm, connecting talent to the world’s challenges and opportunities in more than 75 countries. Dentons’ legal and business solutions benefit from deep roots in our communities and award-winning advancements in client service, including Nextlaw, Dentons’ innovation and strategic advisory services. Dentons’ polycentric and purpose-driven approach, commitment to inclusion and diversity, and world-class talent challenge the status quo to advance client and community interests in the New Dynamic.  www.dentons.com.</a:t>
            </a:r>
          </a:p>
        </p:txBody>
      </p:sp>
    </p:spTree>
    <p:extLst>
      <p:ext uri="{BB962C8B-B14F-4D97-AF65-F5344CB8AC3E}">
        <p14:creationId xmlns:p14="http://schemas.microsoft.com/office/powerpoint/2010/main" val="16027890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Tree>
    <p:extLst>
      <p:ext uri="{BB962C8B-B14F-4D97-AF65-F5344CB8AC3E}">
        <p14:creationId xmlns:p14="http://schemas.microsoft.com/office/powerpoint/2010/main" val="13622303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5733760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a:xfrm>
            <a:off x="0" y="0"/>
            <a:ext cx="4351338" cy="6858000"/>
          </a:xfrm>
          <a:custGeom>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dirty="1"/>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GB"/>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p:txBody>
          <a:bodyPr/>
          <a:lstStyle/>
          <a:p>
            <a:endParaRPr lang="en-GB"/>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87983828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GB"/>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p:txBody>
          <a:bodyPr/>
          <a:lstStyle/>
          <a:p>
            <a:endParaRPr lang="en-GB"/>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69901040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7703563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C01A3ED8-481D-4AD3-A0C0-68C5F74AEF33}"/>
              </a:ext>
            </a:extLst>
          </p:cNvPr>
          <p:cNvSpPr/>
          <p:nvPr userDrawn="1"/>
        </p:nvSpPr>
        <p:spPr>
          <a:xfrm>
            <a:off x="0" y="0"/>
            <a:ext cx="12193200" cy="6861600"/>
          </a:xfrm>
          <a:prstGeom prst="rect"/>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473525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ct val="0"/>
              </a:spcAft>
              <a:buNone/>
              <a:defRPr sz="1500" b="1">
                <a:solidFill>
                  <a:schemeClr val="accent1"/>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ct val="0"/>
              </a:spcAft>
              <a:buNone/>
              <a:defRPr sz="1500" b="1">
                <a:solidFill>
                  <a:schemeClr val="tx2"/>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08054175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lvl1pPr>
              <a:defRPr>
                <a:solidFill>
                  <a:schemeClr val="tx1"/>
                </a:solidFill>
              </a:defRPr>
            </a:lvl1p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5661673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3459638091"/>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p:nvPr userDrawn="1"/>
        </p:nvCxnSpPr>
        <p:spPr>
          <a:xfrm>
            <a:off x="1778400" y="1567241"/>
            <a:ext cx="8648542"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p:nvPr userDrawn="1"/>
        </p:nvCxnSpPr>
        <p:spPr>
          <a:xfrm>
            <a:off x="1778400"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p:nvPr userDrawn="1"/>
        </p:nvCxnSpPr>
        <p:spPr>
          <a:xfrm>
            <a:off x="3013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p:nvPr userDrawn="1"/>
        </p:nvCxnSpPr>
        <p:spPr>
          <a:xfrm>
            <a:off x="42480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p:nvPr userDrawn="1"/>
        </p:nvCxnSpPr>
        <p:spPr>
          <a:xfrm>
            <a:off x="54864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p:nvPr userDrawn="1"/>
        </p:nvCxnSpPr>
        <p:spPr>
          <a:xfrm>
            <a:off x="6721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p:nvPr userDrawn="1"/>
        </p:nvCxnSpPr>
        <p:spPr>
          <a:xfrm>
            <a:off x="79537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p:nvPr userDrawn="1"/>
        </p:nvCxnSpPr>
        <p:spPr>
          <a:xfrm>
            <a:off x="91885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p:nvPr userDrawn="1"/>
        </p:nvCxnSpPr>
        <p:spPr>
          <a:xfrm>
            <a:off x="10426942"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p:nvPr userDrawn="1"/>
        </p:nvCxnSpPr>
        <p:spPr>
          <a:xfrm>
            <a:off x="836806" y="3164080"/>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p:nvPr userDrawn="1"/>
        </p:nvCxnSpPr>
        <p:spPr>
          <a:xfrm>
            <a:off x="836806"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p:nvPr userDrawn="1"/>
        </p:nvCxnSpPr>
        <p:spPr>
          <a:xfrm>
            <a:off x="2004658"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p:nvPr userDrawn="1"/>
        </p:nvCxnSpPr>
        <p:spPr>
          <a:xfrm>
            <a:off x="3177205"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p:nvPr userDrawn="1"/>
        </p:nvCxnSpPr>
        <p:spPr>
          <a:xfrm>
            <a:off x="4365362"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p:nvPr userDrawn="1"/>
        </p:nvCxnSpPr>
        <p:spPr>
          <a:xfrm>
            <a:off x="5478424"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p:nvPr userDrawn="1"/>
        </p:nvCxnSpPr>
        <p:spPr>
          <a:xfrm>
            <a:off x="671760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p:nvPr userDrawn="1"/>
        </p:nvCxnSpPr>
        <p:spPr>
          <a:xfrm>
            <a:off x="788659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p:nvPr userDrawn="1"/>
        </p:nvCxnSpPr>
        <p:spPr>
          <a:xfrm>
            <a:off x="11406162"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p:nvPr userDrawn="1"/>
        </p:nvCxnSpPr>
        <p:spPr>
          <a:xfrm>
            <a:off x="906477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p:nvPr userDrawn="1"/>
        </p:nvCxnSpPr>
        <p:spPr>
          <a:xfrm>
            <a:off x="1023541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p:nvPr userDrawn="1"/>
        </p:nvCxnSpPr>
        <p:spPr>
          <a:xfrm>
            <a:off x="838350" y="4806924"/>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p:nvPr userDrawn="1"/>
        </p:nvCxnSpPr>
        <p:spPr>
          <a:xfrm>
            <a:off x="838350"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p:nvPr userDrawn="1"/>
        </p:nvCxnSpPr>
        <p:spPr>
          <a:xfrm>
            <a:off x="2006202"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p:nvPr userDrawn="1"/>
        </p:nvCxnSpPr>
        <p:spPr>
          <a:xfrm>
            <a:off x="3178749"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p:nvPr userDrawn="1"/>
        </p:nvCxnSpPr>
        <p:spPr>
          <a:xfrm>
            <a:off x="4366906"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p:nvPr userDrawn="1"/>
        </p:nvCxnSpPr>
        <p:spPr>
          <a:xfrm>
            <a:off x="5479968"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p:nvPr userDrawn="1"/>
        </p:nvCxnSpPr>
        <p:spPr>
          <a:xfrm>
            <a:off x="671914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p:nvPr userDrawn="1"/>
        </p:nvCxnSpPr>
        <p:spPr>
          <a:xfrm>
            <a:off x="788813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p:nvPr userDrawn="1"/>
        </p:nvCxnSpPr>
        <p:spPr>
          <a:xfrm>
            <a:off x="11407706"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p:nvPr userDrawn="1"/>
        </p:nvCxnSpPr>
        <p:spPr>
          <a:xfrm>
            <a:off x="906631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p:nvPr userDrawn="1"/>
        </p:nvCxnSpPr>
        <p:spPr>
          <a:xfrm>
            <a:off x="1023695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339470860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370517391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66149083"/>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03873577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3644808563"/>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Report: Title + 1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853320511"/>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11224209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731011111"/>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a:xfrm rot="10800000">
            <a:off x="1907747" y="2183069"/>
            <a:ext cx="821855" cy="620420"/>
          </a:xfrm>
          <a:custGeom>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bodyPr>
          <a:lstStyle/>
          <a:p>
            <a:endParaRPr lang="en-GB"/>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ct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1890569467"/>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37421966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endParaRPr lang="en-GB"/>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54733576"/>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19500826"/>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Fast overskrift"/>
          <p:cNvSpPr txBox="1"/>
          <p:nvPr userDrawn="1"/>
        </p:nvSpPr>
        <p:spPr>
          <a:xfrm>
            <a:off x="579081" y="575389"/>
            <a:ext cx="11036658"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a:xfrm>
            <a:off x="579080" y="1744202"/>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a:xfrm>
            <a:off x="4537822" y="1753553"/>
            <a:ext cx="2448000" cy="2723823"/>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insert a new one, the picture may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lie in front of the text or graphic.</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a:xfrm>
            <a:off x="8115542" y="1744202"/>
            <a:ext cx="2448000" cy="4801314"/>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1">
                <a:latin typeface="+mn-lt"/>
                <a:cs typeface="Arial" panose="020b0604020202020204" pitchFamily="34" charset="0"/>
              </a:rPr>
              <a:t>GRIDLINES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rcRect/>
          <a:stretch>
            <a:fillRect/>
          </a:stretch>
        </p:blipFill>
        <p:spPr>
          <a:xfrm>
            <a:off x="2972055" y="5081316"/>
            <a:ext cx="475428" cy="176762"/>
          </a:xfrm>
          <a:prstGeom prst="rect"/>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a:blip r:embed="rId3"/>
          <a:srcRect l="3901" t="45142" r="62601" b="9046"/>
          <a:stretch>
            <a:fillRect/>
          </a:stretch>
        </p:blipFill>
        <p:spPr>
          <a:xfrm>
            <a:off x="6765878" y="2036591"/>
            <a:ext cx="341204" cy="321707"/>
          </a:xfrm>
          <a:prstGeom prst="rect"/>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rcRect/>
          <a:stretch>
            <a:fillRect/>
          </a:stretch>
        </p:blipFill>
        <p:spPr>
          <a:xfrm>
            <a:off x="2972055" y="4264321"/>
            <a:ext cx="328881" cy="505501"/>
          </a:xfrm>
          <a:prstGeom prst="rect"/>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rcRect/>
          <a:stretch>
            <a:fillRect/>
          </a:stretch>
        </p:blipFill>
        <p:spPr>
          <a:xfrm>
            <a:off x="2974753" y="3531166"/>
            <a:ext cx="538465" cy="172841"/>
          </a:xfrm>
          <a:prstGeom prst="rect"/>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rcRect/>
          <a:stretch>
            <a:fillRect/>
          </a:stretch>
        </p:blipFill>
        <p:spPr>
          <a:xfrm>
            <a:off x="6842022" y="2755071"/>
            <a:ext cx="313788" cy="543900"/>
          </a:xfrm>
          <a:prstGeom prst="rect"/>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rcRect/>
          <a:stretch>
            <a:fillRect/>
          </a:stretch>
        </p:blipFill>
        <p:spPr>
          <a:xfrm>
            <a:off x="10756665" y="2281948"/>
            <a:ext cx="378293" cy="543366"/>
          </a:xfrm>
          <a:prstGeom prst="rect"/>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rcRect/>
          <a:stretch>
            <a:fillRect/>
          </a:stretch>
        </p:blipFill>
        <p:spPr>
          <a:xfrm>
            <a:off x="2972055" y="2819876"/>
            <a:ext cx="457143" cy="257143"/>
          </a:xfrm>
          <a:prstGeom prst="rect"/>
        </p:spPr>
      </p:pic>
    </p:spTree>
    <p:extLst>
      <p:ext uri="{BB962C8B-B14F-4D97-AF65-F5344CB8AC3E}">
        <p14:creationId xmlns:p14="http://schemas.microsoft.com/office/powerpoint/2010/main" val="309090617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a:xfrm>
            <a:off x="4384528" y="1739659"/>
            <a:ext cx="2700000" cy="490903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PICTURES</a:t>
            </a:r>
            <a:br>
              <a:rPr lang="en-GB" sz="900" dirty="1">
                <a:latin typeface="+mn-lt"/>
                <a:cs typeface="Arial" panose="020b0604020202020204" pitchFamily="34" charset="0"/>
              </a:rPr>
            </a:br>
            <a:r>
              <a:rPr lang="en-GB" sz="900" b="1" noProof="1" dirty="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noProof="1" dirty="1">
                <a:solidFill>
                  <a:schemeClr val="tx1"/>
                </a:solidFill>
                <a:latin typeface="+mn-lt"/>
                <a:cs typeface="Arial" panose="020b0604020202020204" pitchFamily="34" charset="0"/>
              </a:rPr>
              <a:t>1.</a:t>
            </a:r>
            <a:r>
              <a:rPr lang="en-GB" altLang="da-DK" sz="900" b="0" noProof="1" dirty="1">
                <a:solidFill>
                  <a:schemeClr val="tx1"/>
                </a:solidFill>
                <a:latin typeface="+mn-lt"/>
                <a:cs typeface="Arial" panose="020b0604020202020204" pitchFamily="34" charset="0"/>
              </a:rPr>
              <a:t> Click the blue </a:t>
            </a:r>
            <a:r>
              <a:rPr lang="en-GB" altLang="da-DK" sz="900" b="1" baseline="0" noProof="1" dirty="1">
                <a:solidFill>
                  <a:schemeClr val="tx1"/>
                </a:solidFill>
                <a:latin typeface="+mn-lt"/>
                <a:cs typeface="Arial" panose="020b0604020202020204" pitchFamily="34" charset="0"/>
              </a:rPr>
              <a:t>Templafy </a:t>
            </a:r>
            <a:r>
              <a:rPr lang="en-GB" altLang="da-DK" sz="900" b="0" baseline="0" noProof="1" dirty="1">
                <a:solidFill>
                  <a:schemeClr val="tx1"/>
                </a:solidFill>
                <a:latin typeface="+mn-lt"/>
                <a:cs typeface="Arial" panose="020b0604020202020204" pitchFamily="34" charset="0"/>
              </a:rPr>
              <a:t>button</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2. </a:t>
            </a:r>
            <a:r>
              <a:rPr lang="en-GB" altLang="da-DK" sz="900" b="0" baseline="0" noProof="1" dirty="1">
                <a:solidFill>
                  <a:schemeClr val="tx1"/>
                </a:solidFill>
                <a:latin typeface="+mn-lt"/>
                <a:cs typeface="Arial" panose="020b0604020202020204" pitchFamily="34" charset="0"/>
              </a:rPr>
              <a:t>In the dropdown, click </a:t>
            </a:r>
            <a:r>
              <a:rPr lang="en-GB" altLang="da-DK" sz="900" b="1" baseline="0" noProof="1" dirty="1">
                <a:solidFill>
                  <a:schemeClr val="tx1"/>
                </a:solidFill>
                <a:latin typeface="+mn-lt"/>
                <a:cs typeface="Arial" panose="020b0604020202020204" pitchFamily="34" charset="0"/>
              </a:rPr>
              <a:t>Images</a:t>
            </a:r>
            <a:r>
              <a:rPr lang="en-GB" altLang="da-DK" sz="900" b="0" baseline="0" noProof="1" dirty="1">
                <a:solidFill>
                  <a:schemeClr val="tx1"/>
                </a:solidFill>
                <a:latin typeface="+mn-lt"/>
                <a:cs typeface="Arial" panose="020b0604020202020204" pitchFamily="34" charset="0"/>
              </a:rPr>
              <a:t>, or click the </a:t>
            </a:r>
            <a:r>
              <a:rPr lang="en-GB" altLang="da-DK" sz="900" b="1" baseline="0" noProof="1" dirty="1">
                <a:solidFill>
                  <a:schemeClr val="tx1"/>
                </a:solidFill>
                <a:latin typeface="+mn-lt"/>
                <a:cs typeface="Arial" panose="020b0604020202020204" pitchFamily="34" charset="0"/>
              </a:rPr>
              <a:t>Images </a:t>
            </a:r>
            <a:r>
              <a:rPr lang="en-GB" altLang="da-DK" sz="900" b="0" i="0" baseline="0" noProof="1" dirty="1">
                <a:solidFill>
                  <a:schemeClr val="tx1"/>
                </a:solidFill>
                <a:latin typeface="+mn-lt"/>
                <a:cs typeface="Arial" panose="020b0604020202020204" pitchFamily="34" charset="0"/>
              </a:rPr>
              <a:t>button</a:t>
            </a:r>
            <a:r>
              <a:rPr lang="en-GB" altLang="da-DK" sz="900" b="0" baseline="0" noProof="1" dirty="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endParaRPr lang="en-GB" altLang="da-DK" sz="900" b="0" baseline="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rcRect/>
            <a:stretch>
              <a:fillRect/>
            </a:stretch>
          </p:blipFill>
          <p:spPr>
            <a:xfrm>
              <a:off x="6442771" y="2574072"/>
              <a:ext cx="305786" cy="365851"/>
            </a:xfrm>
            <a:prstGeom prst="rect"/>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a:blip r:embed="rId3"/>
            <a:srcRect l="1432" t="16308" r="2422" b="1509"/>
            <a:stretch>
              <a:fillRect/>
            </a:stretch>
          </p:blipFill>
          <p:spPr>
            <a:xfrm>
              <a:off x="6444587" y="2943287"/>
              <a:ext cx="674853" cy="628489"/>
            </a:xfrm>
            <a:prstGeom prst="rect"/>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rcRect/>
          <a:stretch>
            <a:fillRect/>
          </a:stretch>
        </p:blipFill>
        <p:spPr>
          <a:xfrm>
            <a:off x="7212690" y="3949649"/>
            <a:ext cx="313788" cy="543900"/>
          </a:xfrm>
          <a:prstGeom prst="rect"/>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a:xfrm>
            <a:off x="8492128" y="1739659"/>
            <a:ext cx="2700000" cy="5016758"/>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SLIDES &amp; SLIDE ELEMENTS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Insert predefined slides and elements from the Templafy button. Choose </a:t>
            </a:r>
            <a:r>
              <a:rPr lang="en-GB" altLang="da-DK" sz="900" b="1" noProof="1" dirty="1">
                <a:solidFill>
                  <a:schemeClr val="tx1"/>
                </a:solidFill>
                <a:latin typeface="+mn-lt"/>
                <a:cs typeface="Arial" panose="020b0604020202020204" pitchFamily="34" charset="0"/>
              </a:rPr>
              <a:t>Slides</a:t>
            </a:r>
            <a:r>
              <a:rPr lang="en-GB" altLang="da-DK" sz="900" b="0" noProof="1" dirty="1">
                <a:solidFill>
                  <a:schemeClr val="tx1"/>
                </a:solidFill>
                <a:latin typeface="+mn-lt"/>
                <a:cs typeface="Arial" panose="020b0604020202020204" pitchFamily="34" charset="0"/>
              </a:rPr>
              <a:t> and </a:t>
            </a:r>
            <a:r>
              <a:rPr lang="en-GB" altLang="da-DK" sz="900" b="1" noProof="1" dirty="1">
                <a:solidFill>
                  <a:schemeClr val="tx1"/>
                </a:solidFill>
                <a:latin typeface="+mn-lt"/>
                <a:cs typeface="Arial" panose="020b0604020202020204" pitchFamily="34" charset="0"/>
              </a:rPr>
              <a:t>Slide elements </a:t>
            </a:r>
            <a:r>
              <a:rPr lang="en-GB" altLang="da-DK" sz="900" b="0" noProof="1" dirty="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rcRect/>
          <a:stretch>
            <a:fillRect/>
          </a:stretch>
        </p:blipFill>
        <p:spPr>
          <a:xfrm>
            <a:off x="11032149" y="2294978"/>
            <a:ext cx="378293" cy="543366"/>
          </a:xfrm>
          <a:prstGeom prst="rect"/>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a:blip r:embed="rId6"/>
          <a:srcRect l="3901" t="45142" r="62601" b="9046"/>
          <a:stretch>
            <a:fillRect/>
          </a:stretch>
        </p:blipFill>
        <p:spPr>
          <a:xfrm>
            <a:off x="7171189" y="3231285"/>
            <a:ext cx="341204" cy="321707"/>
          </a:xfrm>
          <a:prstGeom prst="rect"/>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srcRect/>
          <a:stretch>
            <a:fillRect/>
          </a:stretch>
        </p:blipFill>
        <p:spPr>
          <a:xfrm>
            <a:off x="11032149" y="5433576"/>
            <a:ext cx="650850" cy="973828"/>
          </a:xfrm>
          <a:prstGeom prst="rect"/>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a:xfrm>
            <a:off x="579080" y="1739659"/>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rcRect/>
          <a:stretch>
            <a:fillRect/>
          </a:stretch>
        </p:blipFill>
        <p:spPr>
          <a:xfrm>
            <a:off x="2972055" y="5089099"/>
            <a:ext cx="475428" cy="176762"/>
          </a:xfrm>
          <a:prstGeom prst="rect"/>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rcRect/>
          <a:stretch>
            <a:fillRect/>
          </a:stretch>
        </p:blipFill>
        <p:spPr>
          <a:xfrm>
            <a:off x="2972055" y="4272104"/>
            <a:ext cx="328881" cy="505501"/>
          </a:xfrm>
          <a:prstGeom prst="rect"/>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rcRect/>
          <a:stretch>
            <a:fillRect/>
          </a:stretch>
        </p:blipFill>
        <p:spPr>
          <a:xfrm>
            <a:off x="2974753" y="3538949"/>
            <a:ext cx="538465" cy="172841"/>
          </a:xfrm>
          <a:prstGeom prst="rect"/>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rcRect/>
          <a:stretch>
            <a:fillRect/>
          </a:stretch>
        </p:blipFill>
        <p:spPr>
          <a:xfrm>
            <a:off x="2972055" y="2827659"/>
            <a:ext cx="457143" cy="257143"/>
          </a:xfrm>
          <a:prstGeom prst="rect"/>
        </p:spPr>
      </p:pic>
    </p:spTree>
    <p:extLst>
      <p:ext uri="{BB962C8B-B14F-4D97-AF65-F5344CB8AC3E}">
        <p14:creationId xmlns:p14="http://schemas.microsoft.com/office/powerpoint/2010/main" val="249007815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noProof="0" dirty="1">
                <a:solidFill>
                  <a:schemeClr val="bg1"/>
                </a:solidFill>
              </a:rPr>
              <a:t>If you see any </a:t>
            </a:r>
            <a:r>
              <a:rPr lang="en-GB" sz="4400" b="1" i="1" noProof="0" dirty="1">
                <a:solidFill>
                  <a:schemeClr val="bg1"/>
                </a:solidFill>
              </a:rPr>
              <a:t>layouts after this </a:t>
            </a:r>
            <a:r>
              <a:rPr lang="en-GB" sz="4400" b="0" i="0" noProof="0" dirty="1">
                <a:solidFill>
                  <a:schemeClr val="bg1"/>
                </a:solidFill>
              </a:rPr>
              <a:t>one</a:t>
            </a:r>
            <a:r>
              <a:rPr lang="en-GB" sz="4400" b="1" i="1" noProof="0" dirty="1">
                <a:solidFill>
                  <a:schemeClr val="bg1"/>
                </a:solidFill>
              </a:rPr>
              <a:t>,</a:t>
            </a:r>
            <a:br>
              <a:rPr lang="en-GB" sz="4400" b="0" i="0" noProof="0" dirty="1">
                <a:solidFill>
                  <a:schemeClr val="bg1"/>
                </a:solidFill>
              </a:rPr>
            </a:br>
            <a:r>
              <a:rPr lang="en-GB" sz="4400" b="0" noProof="0" dirty="1">
                <a:solidFill>
                  <a:schemeClr val="bg1"/>
                </a:solidFill>
              </a:rPr>
              <a:t>do not use them. These layouts </a:t>
            </a:r>
            <a:r>
              <a:rPr lang="en-GB" sz="4400" b="1" i="1" u="none" noProof="0" dirty="1">
                <a:solidFill>
                  <a:schemeClr val="bg1"/>
                </a:solidFill>
              </a:rPr>
              <a:t>are not </a:t>
            </a:r>
            <a:r>
              <a:rPr lang="en-GB" sz="4400" b="0" noProof="0" dirty="1">
                <a:solidFill>
                  <a:schemeClr val="bg1"/>
                </a:solidFill>
              </a:rPr>
              <a:t>part of our corporate template.</a:t>
            </a:r>
            <a:br>
              <a:rPr lang="en-GB" sz="2800" b="0" noProof="0" dirty="1">
                <a:solidFill>
                  <a:schemeClr val="bg1"/>
                </a:solidFill>
              </a:rPr>
            </a:br>
            <a:br>
              <a:rPr lang="en-GB" sz="2800" b="0" noProof="0" dirty="1">
                <a:solidFill>
                  <a:schemeClr val="bg1"/>
                </a:solidFill>
              </a:rPr>
            </a:b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p:spPr>
        <p:txBody>
          <a:bodyPr wrap="square">
            <a:spAutoFit/>
          </a:bodyPr>
          <a:lstStyle/>
          <a:p>
            <a:pPr algn="ctr"/>
            <a:r>
              <a:rPr lang="en-GB" sz="13800" b="1" i="1" noProof="0" dirty="1">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Due to PowerPoint’s standard Copy/Paste functionality extra undesirable layouts can appear.</a:t>
            </a:r>
          </a:p>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Also notice: Layouts after this might contain potential confidential information.</a:t>
            </a:r>
            <a:br>
              <a:rPr lang="en-GB" sz="1800" b="0" noProof="0" dirty="1">
                <a:solidFill>
                  <a:schemeClr val="bg1"/>
                </a:solidFill>
              </a:rPr>
            </a:br>
          </a:p>
        </p:txBody>
      </p:sp>
    </p:spTree>
    <p:extLst>
      <p:ext uri="{BB962C8B-B14F-4D97-AF65-F5344CB8AC3E}">
        <p14:creationId xmlns:p14="http://schemas.microsoft.com/office/powerpoint/2010/main" val="125081927"/>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a:t>‹#›</a:t>
            </a:fld>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9" name="Logo">
            <a:extLst>
              <a:ext uri="{FF2B5EF4-FFF2-40B4-BE49-F238E27FC236}">
                <a16:creationId xmlns:a16="http://schemas.microsoft.com/office/drawing/2014/main" id="{F69A9428-1965-4201-B332-A5690ED5ABCB}"/>
              </a:ext>
            </a:extLst>
          </p:cNvPr>
          <p:cNvPicPr/>
          <p:nvPr userDrawn="1"/>
        </p:nvPicPr>
        <p:blipFill>
          <a:blip r:embed="rId2"/>
          <a:srcRect/>
          <a:stretch>
            <a:fillRect/>
          </a:stretch>
        </p:blipFill>
        <p:spPr>
          <a:xfrm>
            <a:off x="576000" y="576000"/>
            <a:ext cx="1980000" cy="381600"/>
          </a:xfrm>
          <a:prstGeom prst="rect"/>
        </p:spPr>
      </p:pic>
      <p:sp>
        <p:nvSpPr>
          <p:cNvPr id="5" name="Text Placeholder 4">
            <a:extLst>
              <a:ext uri="{FF2B5EF4-FFF2-40B4-BE49-F238E27FC236}">
                <a16:creationId xmlns:a16="http://schemas.microsoft.com/office/drawing/2014/main" id="{9969C703-A2A4-45C4-B235-1A9456AC72C6}"/>
              </a:ext>
            </a:extLst>
          </p:cNvPr>
          <p:cNvSpPr>
            <a:spLocks noGrp="1"/>
          </p:cNvSpPr>
          <p:nvPr>
            <p:ph type="body" sz="quarter" idx="18" hasCustomPrompt="1"/>
          </p:nvPr>
        </p:nvSpPr>
        <p:spPr>
          <a:xfrm>
            <a:off x="576263" y="5278438"/>
            <a:ext cx="5375275" cy="714375"/>
          </a:xfrm>
        </p:spPr>
        <p:txBody>
          <a:bodyPr/>
          <a:lstStyle>
            <a:lvl1pPr marL="0" indent="0">
              <a:buNone/>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1"/>
              <a:t>Partner Information</a:t>
            </a:r>
          </a:p>
        </p:txBody>
      </p:sp>
      <p:sp>
        <p:nvSpPr>
          <p:cNvPr id="16" name="Text Placeholder 4">
            <a:extLst>
              <a:ext uri="{FF2B5EF4-FFF2-40B4-BE49-F238E27FC236}">
                <a16:creationId xmlns:a16="http://schemas.microsoft.com/office/drawing/2014/main" id="{6C7F8F13-2DD3-402E-B58F-1690DB9EC1AE}"/>
              </a:ext>
            </a:extLst>
          </p:cNvPr>
          <p:cNvSpPr>
            <a:spLocks noGrp="1"/>
          </p:cNvSpPr>
          <p:nvPr>
            <p:ph type="body" sz="quarter" idx="19" hasCustomPrompt="1"/>
          </p:nvPr>
        </p:nvSpPr>
        <p:spPr>
          <a:xfrm>
            <a:off x="6240464" y="5278438"/>
            <a:ext cx="5375275" cy="714375"/>
          </a:xfrm>
        </p:spPr>
        <p:txBody>
          <a:bodyPr/>
          <a:lstStyle>
            <a:lvl1pPr marL="0" indent="0">
              <a:buNone/>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1"/>
              <a:t>Partner 2 Information</a:t>
            </a:r>
          </a:p>
        </p:txBody>
      </p:sp>
    </p:spTree>
    <p:extLst>
      <p:ext uri="{BB962C8B-B14F-4D97-AF65-F5344CB8AC3E}">
        <p14:creationId xmlns:p14="http://schemas.microsoft.com/office/powerpoint/2010/main" val="18819745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0200"/>
            <a:ext cx="11211983" cy="4572000"/>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dirty="1"/>
              <a:t>Click to edit Master text styles</a:t>
            </a:r>
          </a:p>
          <a:p>
            <a:pPr lvl="1"/>
            <a:r>
              <a:rPr lang="en-US" noProof="0" dirty="1"/>
              <a:t>Second level</a:t>
            </a:r>
          </a:p>
          <a:p>
            <a:pPr lvl="2"/>
            <a:r>
              <a:rPr lang="en-US" noProof="0" dirty="1"/>
              <a:t>Third level</a:t>
            </a:r>
          </a:p>
          <a:p>
            <a:pPr lvl="3"/>
            <a:r>
              <a:rPr lang="en-US" noProof="0" dirty="1"/>
              <a:t>Fourth level</a:t>
            </a:r>
          </a:p>
          <a:p>
            <a:pPr lvl="4"/>
            <a:r>
              <a:rPr lang="en-US" noProof="0" dirty="1"/>
              <a:t>Fifth level</a:t>
            </a:r>
            <a:endParaRPr lang="en-GB" noProof="0"/>
          </a:p>
        </p:txBody>
      </p:sp>
      <p:sp>
        <p:nvSpPr>
          <p:cNvPr id="12" name="Date Placeholder 11"/>
          <p:cNvSpPr>
            <a:spLocks noGrp="1"/>
          </p:cNvSpPr>
          <p:nvPr>
            <p:ph type="dt" sz="half" idx="14"/>
          </p:nvPr>
        </p:nvSpPr>
        <p:spPr/>
        <p:txBody>
          <a:bodyPr/>
          <a:lstStyle/>
          <a:p>
            <a:fld id="{0CB4831F-4E03-4374-B184-04F98196627F}" type="datetime1">
              <a:rPr lang="en-GB" smtClean="0">
                <a:solidFill>
                  <a:srgbClr val="565A5C"/>
                </a:solidFill>
              </a:rPr>
              <a:t>05/10/2021</a:t>
            </a:fld>
            <a:endParaRPr lang="en-GB">
              <a:solidFill>
                <a:srgbClr val="565A5C"/>
              </a:solidFill>
            </a:endParaRPr>
          </a:p>
        </p:txBody>
      </p:sp>
      <p:sp>
        <p:nvSpPr>
          <p:cNvPr id="14" name="Slide Number Placeholder 13"/>
          <p:cNvSpPr>
            <a:spLocks noGrp="1"/>
          </p:cNvSpPr>
          <p:nvPr>
            <p:ph type="sldNum" sz="quarter" idx="16"/>
          </p:nvPr>
        </p:nvSpPr>
        <p:spPr/>
        <p:txBody>
          <a:bodyPr/>
          <a:lstStyle/>
          <a:p>
            <a:fld id="{D34DACC3-9742-4940-92E6-4CAB853A3218}" type="slidenum">
              <a:rPr lang="en-GB" smtClean="0">
                <a:solidFill>
                  <a:srgbClr val="565A5C"/>
                </a:solidFill>
              </a:rPr>
              <a:t>‹#›</a:t>
            </a:fld>
            <a:endParaRPr lang="en-GB">
              <a:solidFill>
                <a:srgbClr val="565A5C"/>
              </a:solidFill>
            </a:endParaRPr>
          </a:p>
        </p:txBody>
      </p:sp>
      <p:sp>
        <p:nvSpPr>
          <p:cNvPr id="3" name="Title 2"/>
          <p:cNvSpPr>
            <a:spLocks noGrp="1"/>
          </p:cNvSpPr>
          <p:nvPr>
            <p:ph type="title"/>
          </p:nvPr>
        </p:nvSpPr>
        <p:spPr/>
        <p:txBody>
          <a:bodyPr/>
          <a:lstStyle/>
          <a:p>
            <a:r>
              <a:rPr lang="en-US" noProof="0" dirty="1"/>
              <a:t>Click to edit Master title style</a:t>
            </a:r>
            <a:endParaRPr lang="en-GB" noProof="0"/>
          </a:p>
        </p:txBody>
      </p:sp>
      <p:sp>
        <p:nvSpPr>
          <p:cNvPr id="2" name="Footer Placeholder 1"/>
          <p:cNvSpPr>
            <a:spLocks noGrp="1"/>
          </p:cNvSpPr>
          <p:nvPr>
            <p:ph type="ftr" sz="quarter" idx="18"/>
          </p:nvPr>
        </p:nvSpPr>
        <p:spPr/>
        <p:txBody>
          <a:bodyPr/>
          <a:lstStyle/>
          <a:p>
            <a:r>
              <a:rPr lang="en-GB" dirty="1">
                <a:solidFill>
                  <a:srgbClr val="565A5C"/>
                </a:solidFill>
              </a:rPr>
              <a:t>Footer or alternate date</a:t>
            </a:r>
          </a:p>
        </p:txBody>
      </p:sp>
    </p:spTree>
    <p:extLst>
      <p:ext uri="{BB962C8B-B14F-4D97-AF65-F5344CB8AC3E}">
        <p14:creationId xmlns:p14="http://schemas.microsoft.com/office/powerpoint/2010/main" val="2651579739"/>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9" name="Logo">
            <a:extLst>
              <a:ext uri="{FF2B5EF4-FFF2-40B4-BE49-F238E27FC236}">
                <a16:creationId xmlns:a16="http://schemas.microsoft.com/office/drawing/2014/main" id="{F69A9428-1965-4201-B332-A5690ED5ABCB}"/>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40670983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370926861"/>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18" name="Logo">
            <a:extLst>
              <a:ext uri="{FF2B5EF4-FFF2-40B4-BE49-F238E27FC236}">
                <a16:creationId xmlns:a16="http://schemas.microsoft.com/office/drawing/2014/main" id="{AAF90860-AFBD-4B8E-B2FE-464A63CC748C}"/>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40846781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Picture Placeholder 7"/>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10" name="Logo Placeholder 9"/>
          <p:cNvSpPr>
            <a:spLocks noGrp="1"/>
          </p:cNvSpPr>
          <p:nvPr>
            <p:ph type="body" sz="quarter" idx="14" hasCustomPrompt="1"/>
          </p:nvPr>
        </p:nvSpPr>
        <p:spPr>
          <a:xfrm>
            <a:off x="576000" y="576000"/>
            <a:ext cx="1980000" cy="381600"/>
          </a:xfrm>
          <a:blipFill>
            <a:blip r:embed="rId2"/>
            <a:srcRect/>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1"/>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dirty="1"/>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GB"/>
          </a:p>
        </p:txBody>
      </p:sp>
    </p:spTree>
    <p:extLst>
      <p:ext uri="{BB962C8B-B14F-4D97-AF65-F5344CB8AC3E}">
        <p14:creationId xmlns:p14="http://schemas.microsoft.com/office/powerpoint/2010/main" val="704414144"/>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ct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9" name="Logo">
            <a:extLst>
              <a:ext uri="{FF2B5EF4-FFF2-40B4-BE49-F238E27FC236}">
                <a16:creationId xmlns:a16="http://schemas.microsoft.com/office/drawing/2014/main" id="{0774D196-E33A-47FA-9417-CB69748814EF}"/>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26100349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E45208B8-66B4-4F82-A2D7-96EB109CECE0}"/>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Bef>
                <a:spcPct val="0"/>
              </a:spcBef>
              <a:spcAft>
                <a:spcPct val="0"/>
              </a:spcAft>
              <a:buFont typeface="Arial" panose="020b0604020202020204" pitchFamily="34" charset="0"/>
              <a:buChar char="​"/>
              <a:defRPr sz="2000" b="1">
                <a:solidFill>
                  <a:schemeClr val="bg1"/>
                </a:solidFill>
              </a:defRPr>
            </a:lvl2pPr>
            <a:lvl3pPr marL="0" indent="0">
              <a:lnSpc>
                <a:spcPts val="2400"/>
              </a:lnSpc>
              <a:spcBef>
                <a:spcPct val="0"/>
              </a:spcBef>
              <a:spcAft>
                <a:spcPct val="0"/>
              </a:spcAft>
              <a:buFont typeface="Arial" panose="020b0604020202020204" pitchFamily="34" charset="0"/>
              <a:buChar char="​"/>
              <a:defRPr sz="2000">
                <a:solidFill>
                  <a:schemeClr val="bg1"/>
                </a:solidFill>
              </a:defRPr>
            </a:lvl3pPr>
            <a:lvl4pPr marL="0" indent="0">
              <a:lnSpc>
                <a:spcPts val="2400"/>
              </a:lnSpc>
              <a:spcBef>
                <a:spcPct val="0"/>
              </a:spcBef>
              <a:spcAft>
                <a:spcPct val="0"/>
              </a:spcAft>
              <a:buFont typeface="Arial" panose="020b0604020202020204" pitchFamily="34" charset="0"/>
              <a:buChar char="​"/>
              <a:defRPr sz="2000">
                <a:solidFill>
                  <a:schemeClr val="bg1"/>
                </a:solidFill>
              </a:defRPr>
            </a:lvl4pPr>
            <a:lvl5pPr marL="0" indent="0">
              <a:lnSpc>
                <a:spcPts val="2400"/>
              </a:lnSpc>
              <a:spcBef>
                <a:spcPct val="0"/>
              </a:spcBef>
              <a:spcAft>
                <a:spcPct val="0"/>
              </a:spcAft>
              <a:buFont typeface="Arial" panose="020b0604020202020204" pitchFamily="34" charset="0"/>
              <a:buChar char="​"/>
              <a:defRPr sz="2000">
                <a:solidFill>
                  <a:schemeClr val="bg1"/>
                </a:solidFill>
              </a:defRPr>
            </a:lvl5pPr>
            <a:lvl6pPr marL="0" indent="0">
              <a:lnSpc>
                <a:spcPts val="2400"/>
              </a:lnSpc>
              <a:spcBef>
                <a:spcPct val="0"/>
              </a:spcBef>
              <a:spcAft>
                <a:spcPct val="0"/>
              </a:spcAft>
              <a:buFont typeface="Arial" panose="020b0604020202020204" pitchFamily="34" charset="0"/>
              <a:buChar char="​"/>
              <a:defRPr sz="2000">
                <a:solidFill>
                  <a:schemeClr val="bg1"/>
                </a:solidFill>
              </a:defRPr>
            </a:lvl6pPr>
            <a:lvl7pPr marL="0" indent="0">
              <a:lnSpc>
                <a:spcPts val="2400"/>
              </a:lnSpc>
              <a:spcBef>
                <a:spcPct val="0"/>
              </a:spcBef>
              <a:spcAft>
                <a:spcPct val="0"/>
              </a:spcAft>
              <a:buFont typeface="Arial" panose="020b0604020202020204" pitchFamily="34" charset="0"/>
              <a:buChar char="​"/>
              <a:defRPr sz="2000">
                <a:solidFill>
                  <a:schemeClr val="bg1"/>
                </a:solidFill>
              </a:defRPr>
            </a:lvl7pPr>
            <a:lvl8pPr marL="0" indent="0">
              <a:lnSpc>
                <a:spcPts val="2400"/>
              </a:lnSpc>
              <a:spcBef>
                <a:spcPct val="0"/>
              </a:spcBef>
              <a:spcAft>
                <a:spcPct val="0"/>
              </a:spcAft>
              <a:buFont typeface="Arial" panose="020b0604020202020204" pitchFamily="34" charset="0"/>
              <a:buChar char="​"/>
              <a:defRPr sz="2000">
                <a:solidFill>
                  <a:schemeClr val="bg1"/>
                </a:solidFill>
              </a:defRPr>
            </a:lvl8pPr>
            <a:lvl9pPr marL="0" indent="0">
              <a:lnSpc>
                <a:spcPts val="2400"/>
              </a:lnSpc>
              <a:spcBef>
                <a:spcPct val="0"/>
              </a:spcBef>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Aft>
                <a:spcPct val="0"/>
              </a:spcAft>
              <a:buFont typeface="Arial" panose="020b0604020202020204" pitchFamily="34" charset="0"/>
              <a:buChar char="​"/>
              <a:defRPr sz="2000" b="1">
                <a:solidFill>
                  <a:schemeClr val="bg1"/>
                </a:solidFill>
              </a:defRPr>
            </a:lvl2pPr>
            <a:lvl3pPr marL="0" indent="0">
              <a:lnSpc>
                <a:spcPts val="2400"/>
              </a:lnSpc>
              <a:spcAft>
                <a:spcPct val="0"/>
              </a:spcAft>
              <a:buFont typeface="Arial" panose="020b0604020202020204" pitchFamily="34" charset="0"/>
              <a:buChar char="​"/>
              <a:defRPr sz="2000">
                <a:solidFill>
                  <a:schemeClr val="bg1"/>
                </a:solidFill>
              </a:defRPr>
            </a:lvl3pPr>
            <a:lvl4pPr>
              <a:lnSpc>
                <a:spcPts val="2400"/>
              </a:lnSpc>
              <a:spcAft>
                <a:spcPct val="0"/>
              </a:spcAft>
              <a:buFont typeface="Arial" panose="020b0604020202020204" pitchFamily="34" charset="0"/>
              <a:buChar char="​"/>
              <a:defRPr sz="2000">
                <a:solidFill>
                  <a:schemeClr val="bg1"/>
                </a:solidFill>
              </a:defRPr>
            </a:lvl4pPr>
            <a:lvl5pPr>
              <a:lnSpc>
                <a:spcPts val="2400"/>
              </a:lnSpc>
              <a:spcAft>
                <a:spcPct val="0"/>
              </a:spcAft>
              <a:buFont typeface="Arial" panose="020b0604020202020204" pitchFamily="34" charset="0"/>
              <a:buChar char="​"/>
              <a:defRPr sz="2000">
                <a:solidFill>
                  <a:schemeClr val="bg1"/>
                </a:solidFill>
              </a:defRPr>
            </a:lvl5pPr>
            <a:lvl6pPr marL="0" indent="0">
              <a:lnSpc>
                <a:spcPts val="2400"/>
              </a:lnSpc>
              <a:spcAft>
                <a:spcPct val="0"/>
              </a:spcAft>
              <a:buFont typeface="Arial" panose="020b0604020202020204" pitchFamily="34" charset="0"/>
              <a:buChar char="​"/>
              <a:defRPr sz="2000" b="1">
                <a:solidFill>
                  <a:schemeClr val="bg1"/>
                </a:solidFill>
              </a:defRPr>
            </a:lvl6pPr>
            <a:lvl7pPr>
              <a:lnSpc>
                <a:spcPts val="2400"/>
              </a:lnSpc>
              <a:spcAft>
                <a:spcPct val="0"/>
              </a:spcAft>
              <a:defRPr sz="2000" b="0">
                <a:solidFill>
                  <a:schemeClr val="bg1"/>
                </a:solidFill>
              </a:defRPr>
            </a:lvl7pPr>
            <a:lvl8pPr>
              <a:lnSpc>
                <a:spcPts val="2400"/>
              </a:lnSpc>
              <a:spcAft>
                <a:spcPct val="0"/>
              </a:spcAft>
              <a:defRPr sz="2000" b="1">
                <a:solidFill>
                  <a:schemeClr val="bg1"/>
                </a:solidFill>
              </a:defRPr>
            </a:lvl8pPr>
            <a:lvl9pPr>
              <a:lnSpc>
                <a:spcPts val="2400"/>
              </a:lnSpc>
              <a:spcAft>
                <a:spcPct val="0"/>
              </a:spcAft>
              <a:defRPr sz="2000">
                <a:solidFill>
                  <a:schemeClr val="bg1"/>
                </a:solidFill>
              </a:defRPr>
            </a:lvl9pPr>
          </a:lstStyle>
          <a:p>
            <a:pPr lvl="0"/>
            <a:r>
              <a:rPr lang="en-GB" dirty="1"/>
              <a:t>09.00-10.00</a:t>
            </a:r>
          </a:p>
          <a:p>
            <a:pPr lvl="1"/>
            <a:r>
              <a:rPr lang="en-GB" dirty="1"/>
              <a:t>02</a:t>
            </a:r>
          </a:p>
          <a:p>
            <a:pPr lvl="2"/>
            <a:r>
              <a:rPr lang="en-GB" dirty="1"/>
              <a:t>03</a:t>
            </a:r>
          </a:p>
          <a:p>
            <a:pPr lvl="3"/>
            <a:r>
              <a:rPr lang="en-GB" dirty="1"/>
              <a:t>04</a:t>
            </a:r>
          </a:p>
          <a:p>
            <a:pPr lvl="4"/>
            <a:r>
              <a:rPr lang="en-GB" dirty="1"/>
              <a:t>05</a:t>
            </a:r>
          </a:p>
          <a:p>
            <a:pPr lvl="5"/>
            <a:r>
              <a:rPr lang="en-GB" dirty="1"/>
              <a:t>06</a:t>
            </a:r>
          </a:p>
          <a:p>
            <a:pPr lvl="6"/>
            <a:r>
              <a:rPr lang="en-GB" dirty="1"/>
              <a:t>07</a:t>
            </a:r>
          </a:p>
          <a:p>
            <a:pPr lvl="7"/>
            <a:r>
              <a:rPr lang="en-GB" dirty="1"/>
              <a:t>08</a:t>
            </a:r>
          </a:p>
          <a:p>
            <a:pPr lvl="8"/>
            <a:r>
              <a:rPr lang="en-GB" dirty="1"/>
              <a:t>09</a:t>
            </a:r>
          </a:p>
        </p:txBody>
      </p:sp>
    </p:spTree>
    <p:extLst>
      <p:ext uri="{BB962C8B-B14F-4D97-AF65-F5344CB8AC3E}">
        <p14:creationId xmlns:p14="http://schemas.microsoft.com/office/powerpoint/2010/main" val="138858746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277433B5-7CF5-4F0C-AFEC-58E83EB67089}"/>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ct val="0"/>
              </a:spcBef>
              <a:spcAft>
                <a:spcPts val="900"/>
              </a:spcAft>
              <a:buFont typeface="Arial" panose="020b0604020202020204" pitchFamily="34" charset="0"/>
              <a:buChar char="​"/>
              <a:defRPr sz="2000" b="1">
                <a:solidFill>
                  <a:schemeClr val="bg1"/>
                </a:solidFill>
              </a:defRPr>
            </a:lvl2pPr>
            <a:lvl3pPr marL="0" indent="0">
              <a:lnSpc>
                <a:spcPct val="100000"/>
              </a:lnSpc>
              <a:spcBef>
                <a:spcPct val="0"/>
              </a:spcBef>
              <a:spcAft>
                <a:spcPts val="900"/>
              </a:spcAft>
              <a:buFont typeface="Arial" panose="020b0604020202020204" pitchFamily="34" charset="0"/>
              <a:buChar char="​"/>
              <a:defRPr sz="2000">
                <a:solidFill>
                  <a:schemeClr val="bg1"/>
                </a:solidFill>
              </a:defRPr>
            </a:lvl3pPr>
            <a:lvl4pPr marL="0" indent="0">
              <a:lnSpc>
                <a:spcPct val="100000"/>
              </a:lnSpc>
              <a:spcBef>
                <a:spcPct val="0"/>
              </a:spcBef>
              <a:spcAft>
                <a:spcPts val="900"/>
              </a:spcAft>
              <a:buFont typeface="Arial" panose="020b0604020202020204" pitchFamily="34" charset="0"/>
              <a:buChar char="​"/>
              <a:defRPr sz="2000">
                <a:solidFill>
                  <a:schemeClr val="bg1"/>
                </a:solidFill>
              </a:defRPr>
            </a:lvl4pPr>
            <a:lvl5pPr marL="0" indent="0">
              <a:lnSpc>
                <a:spcPct val="100000"/>
              </a:lnSpc>
              <a:spcBef>
                <a:spcPct val="0"/>
              </a:spcBef>
              <a:spcAft>
                <a:spcPts val="900"/>
              </a:spcAft>
              <a:buFont typeface="Arial" panose="020b0604020202020204" pitchFamily="34" charset="0"/>
              <a:buChar char="​"/>
              <a:defRPr sz="2000">
                <a:solidFill>
                  <a:schemeClr val="bg1"/>
                </a:solidFill>
              </a:defRPr>
            </a:lvl5pPr>
            <a:lvl6pPr marL="0" indent="0">
              <a:lnSpc>
                <a:spcPct val="100000"/>
              </a:lnSpc>
              <a:spcBef>
                <a:spcPct val="0"/>
              </a:spcBef>
              <a:spcAft>
                <a:spcPts val="900"/>
              </a:spcAft>
              <a:buFont typeface="Arial" panose="020b0604020202020204" pitchFamily="34" charset="0"/>
              <a:buChar char="​"/>
              <a:defRPr sz="2000">
                <a:solidFill>
                  <a:schemeClr val="bg1"/>
                </a:solidFill>
              </a:defRPr>
            </a:lvl6pPr>
            <a:lvl7pPr marL="0" indent="0">
              <a:lnSpc>
                <a:spcPct val="100000"/>
              </a:lnSpc>
              <a:spcBef>
                <a:spcPct val="0"/>
              </a:spcBef>
              <a:spcAft>
                <a:spcPts val="900"/>
              </a:spcAft>
              <a:buFont typeface="Arial" panose="020b0604020202020204" pitchFamily="34" charset="0"/>
              <a:buChar char="​"/>
              <a:defRPr sz="2000">
                <a:solidFill>
                  <a:schemeClr val="bg1"/>
                </a:solidFill>
              </a:defRPr>
            </a:lvl7pPr>
            <a:lvl8pPr marL="0" indent="0">
              <a:lnSpc>
                <a:spcPct val="100000"/>
              </a:lnSpc>
              <a:spcBef>
                <a:spcPct val="0"/>
              </a:spcBef>
              <a:spcAft>
                <a:spcPts val="900"/>
              </a:spcAft>
              <a:buFont typeface="Arial" panose="020b0604020202020204" pitchFamily="34" charset="0"/>
              <a:buChar char="​"/>
              <a:defRPr sz="2000">
                <a:solidFill>
                  <a:schemeClr val="bg1"/>
                </a:solidFill>
              </a:defRPr>
            </a:lvl8pPr>
            <a:lvl9pPr marL="0" indent="0">
              <a:lnSpc>
                <a:spcPct val="100000"/>
              </a:lnSpc>
              <a:spcBef>
                <a:spcPct val="0"/>
              </a:spcBef>
              <a:spcAft>
                <a:spcPts val="900"/>
              </a:spcAft>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Tree>
    <p:extLst>
      <p:ext uri="{BB962C8B-B14F-4D97-AF65-F5344CB8AC3E}">
        <p14:creationId xmlns:p14="http://schemas.microsoft.com/office/powerpoint/2010/main" val="1666981509"/>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2" name="Group 21">
            <a:extLst>
              <a:ext uri="{FF2B5EF4-FFF2-40B4-BE49-F238E27FC236}">
                <a16:creationId xmlns:a16="http://schemas.microsoft.com/office/drawing/2014/main" id="{AE8AB26F-90BA-448D-9EAA-1D7165163085}"/>
              </a:ext>
            </a:extLst>
          </p:cNvPr>
          <p:cNvGrpSpPr/>
          <p:nvPr userDrawn="1"/>
        </p:nvGrpSpPr>
        <p:grpSpPr>
          <a:xfrm>
            <a:off x="0" y="0"/>
            <a:ext cx="12192001" cy="6858000"/>
            <a:chOff x="0" y="0"/>
            <a:chExt cx="12192001" cy="6858000"/>
          </a:xfrm>
        </p:grpSpPr>
        <p:sp>
          <p:nvSpPr>
            <p:cNvPr id="19" name="Freeform: Shape 18">
              <a:extLst>
                <a:ext uri="{FF2B5EF4-FFF2-40B4-BE49-F238E27FC236}">
                  <a16:creationId xmlns:a16="http://schemas.microsoft.com/office/drawing/2014/main" id="{518C9BAC-9CC3-435C-830B-C71FD64F94B2}"/>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reeform: Shape 20">
              <a:extLst>
                <a:ext uri="{FF2B5EF4-FFF2-40B4-BE49-F238E27FC236}">
                  <a16:creationId xmlns:a16="http://schemas.microsoft.com/office/drawing/2014/main" id="{EB73C97C-424C-4722-9780-15811048487F}"/>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3">
              <a:extLst>
                <a:ext uri="{FF2B5EF4-FFF2-40B4-BE49-F238E27FC236}">
                  <a16:creationId xmlns:a16="http://schemas.microsoft.com/office/drawing/2014/main" id="{0FED8129-ACA0-4A76-ADFE-578202199385}"/>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41383385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5" name="Background">
            <a:extLst>
              <a:ext uri="{FF2B5EF4-FFF2-40B4-BE49-F238E27FC236}">
                <a16:creationId xmlns:a16="http://schemas.microsoft.com/office/drawing/2014/main" id="{B658BF75-1F8A-45AD-A77D-C0D0CD90E72A}"/>
              </a:ext>
            </a:extLst>
          </p:cNvPr>
          <p:cNvSpPr/>
          <p:nvPr userDrawn="1"/>
        </p:nvSpPr>
        <p:spPr>
          <a:xfrm>
            <a:off x="0" y="0"/>
            <a:ext cx="12193200" cy="6861600"/>
          </a:xfrm>
          <a:prstGeom prst="rect"/>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29304446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Background">
            <a:extLst>
              <a:ext uri="{FF2B5EF4-FFF2-40B4-BE49-F238E27FC236}">
                <a16:creationId xmlns:a16="http://schemas.microsoft.com/office/drawing/2014/main" id="{FA2552B0-F9F4-472D-8719-15F02EAF1059}"/>
              </a:ext>
            </a:extLst>
          </p:cNvPr>
          <p:cNvSpPr/>
          <p:nvPr userDrawn="1"/>
        </p:nvSpPr>
        <p:spPr>
          <a:xfrm>
            <a:off x="0" y="0"/>
            <a:ext cx="12193200" cy="6861600"/>
          </a:xfrm>
          <a:prstGeom prst="rect"/>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668550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A114224A-803F-4C98-9EB8-3F4F82D58381}"/>
              </a:ext>
            </a:extLst>
          </p:cNvPr>
          <p:cNvSpPr/>
          <p:nvPr userDrawn="1"/>
        </p:nvSpPr>
        <p:spPr>
          <a:xfrm>
            <a:off x="0" y="0"/>
            <a:ext cx="12193200" cy="6861600"/>
          </a:xfrm>
          <a:prstGeom prst="rect"/>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625324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9AE31396-456F-4C0E-80EB-CE8A7AB4795B}"/>
              </a:ext>
            </a:extLst>
          </p:cNvPr>
          <p:cNvSpPr/>
          <p:nvPr userDrawn="1"/>
        </p:nvSpPr>
        <p:spPr>
          <a:xfrm>
            <a:off x="0" y="0"/>
            <a:ext cx="12193200" cy="6861600"/>
          </a:xfrm>
          <a:prstGeom prst="rect"/>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30290206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77217967"/>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33F421CA-6288-4C92-B792-DE8965B913A0}"/>
              </a:ext>
            </a:extLst>
          </p:cNvPr>
          <p:cNvSpPr/>
          <p:nvPr userDrawn="1"/>
        </p:nvSpPr>
        <p:spPr>
          <a:xfrm>
            <a:off x="0" y="0"/>
            <a:ext cx="12193200" cy="6861600"/>
          </a:xfrm>
          <a:prstGeom prst="rect"/>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6081877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EF26F15E-2620-4AE5-8BAD-5E62B1FB4181}"/>
              </a:ext>
            </a:extLst>
          </p:cNvPr>
          <p:cNvSpPr/>
          <p:nvPr userDrawn="1"/>
        </p:nvSpPr>
        <p:spPr>
          <a:xfrm>
            <a:off x="0" y="0"/>
            <a:ext cx="12193200" cy="6861600"/>
          </a:xfrm>
          <a:prstGeom prst="rect"/>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415402308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C01A3ED8-481D-4AD3-A0C0-68C5F74AEF33}"/>
              </a:ext>
            </a:extLst>
          </p:cNvPr>
          <p:cNvSpPr/>
          <p:nvPr userDrawn="1"/>
        </p:nvSpPr>
        <p:spPr>
          <a:xfrm>
            <a:off x="0" y="0"/>
            <a:ext cx="12193200" cy="6861600"/>
          </a:xfrm>
          <a:prstGeom prst="rect"/>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0410576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03558029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40574604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791958292"/>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507713765"/>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83656403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GB" noProof="0" dirty="1"/>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p:txBody>
          <a:bodyPr/>
          <a:lstStyle/>
          <a:p>
            <a:endParaRPr lang="en-GB"/>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171112086"/>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840">
          <p15:clr>
            <a:srgbClr val="FBAE40"/>
          </p15:clr>
        </p15:guide>
        <p15:guide id="2" pos="420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p:txBody>
          <a:bodyPr/>
          <a:lstStyle/>
          <a:p>
            <a:endParaRPr lang="en-GB"/>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45635870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257588553"/>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ct val="0"/>
              </a:spcAft>
              <a:buNone/>
              <a:defRPr sz="1600">
                <a:solidFill>
                  <a:schemeClr val="tx2"/>
                </a:solidFill>
              </a:defRPr>
            </a:lvl1pPr>
          </a:lstStyle>
          <a:p>
            <a:r>
              <a:rPr lang="en-GB" noProof="0" dirty="1"/>
              <a:t>Click icon to add picture or click on </a:t>
            </a:r>
            <a:br>
              <a:rPr lang="en-GB" noProof="0" dirty="1"/>
            </a:br>
            <a:r>
              <a:rPr lang="en-GB" noProof="0" dirty="1"/>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4067287285"/>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a:xfrm>
            <a:off x="8458800" y="0"/>
            <a:ext cx="3733200" cy="6858000"/>
          </a:xfrm>
          <a:blipFill dpi="0" rotWithShape="1">
            <a:blip r:embed="rId2">
              <a:alphaModFix amt="80000"/>
            </a:blip>
            <a:srcRect/>
            <a:stretch>
              <a:fillRect/>
            </a:stretch>
          </a:blipFill>
        </p:spPr>
        <p:txBody>
          <a:bodyPr/>
          <a:lstStyle>
            <a:lvl1pPr marL="0" indent="0">
              <a:buNone/>
              <a:defRPr sz="100">
                <a:noFill/>
              </a:defRPr>
            </a:lvl1pPr>
          </a:lstStyle>
          <a:p>
            <a:pPr lvl="0"/>
            <a:r>
              <a:rPr lang="en-GB" dirty="1"/>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2628426496"/>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1601513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111367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0621484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a:srcRect/>
          <a:stretch>
            <a:fillRect/>
          </a:stretch>
        </p:blipFill>
        <p:spPr>
          <a:xfrm>
            <a:off x="6706800"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8232110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ct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25656579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dirty="1"/>
              <a:t>Click to add Questions?</a:t>
            </a:r>
            <a:br>
              <a:rPr lang="en-GB" noProof="0" dirty="1"/>
            </a:br>
            <a:endParaRPr lang="en-GB"/>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6583731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dirty="1"/>
              <a:t>Dentons is the world’s largest law firm, connecting talent to the world’s challenges and opportunities in more than 75 countries. Dentons’ legal and business solutions benefit from deep roots in our communities and award-winning advancements in client service, including Nextlaw, Dentons’ innovation and strategic advisory services. Dentons’ polycentric and purpose-driven approach, commitment to inclusion and diversity, and world-class talent challenge the status quo to advance client and community interests in the New Dynamic.  www.dentons.com.</a:t>
            </a:r>
          </a:p>
        </p:txBody>
      </p:sp>
    </p:spTree>
    <p:extLst>
      <p:ext uri="{BB962C8B-B14F-4D97-AF65-F5344CB8AC3E}">
        <p14:creationId xmlns:p14="http://schemas.microsoft.com/office/powerpoint/2010/main" val="19177114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Tree>
    <p:extLst>
      <p:ext uri="{BB962C8B-B14F-4D97-AF65-F5344CB8AC3E}">
        <p14:creationId xmlns:p14="http://schemas.microsoft.com/office/powerpoint/2010/main" val="10023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72764320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2999649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a:xfrm>
            <a:off x="0" y="0"/>
            <a:ext cx="4351338" cy="6858000"/>
          </a:xfrm>
          <a:custGeom>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dirty="1"/>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GB"/>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p:txBody>
          <a:bodyPr/>
          <a:lstStyle/>
          <a:p>
            <a:endParaRPr lang="en-GB"/>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44846914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GB"/>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p:txBody>
          <a:bodyPr/>
          <a:lstStyle/>
          <a:p>
            <a:endParaRPr lang="en-GB"/>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91841372"/>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60287856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ct val="0"/>
              </a:spcAft>
              <a:buNone/>
              <a:defRPr sz="1500" b="1">
                <a:solidFill>
                  <a:schemeClr val="accent1"/>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ct val="0"/>
              </a:spcAft>
              <a:buNone/>
              <a:defRPr sz="1500" b="1">
                <a:solidFill>
                  <a:schemeClr val="tx2"/>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061257191"/>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lvl1pPr>
              <a:defRPr>
                <a:solidFill>
                  <a:schemeClr val="tx1"/>
                </a:solidFill>
              </a:defRPr>
            </a:lvl1p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4987865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4105515456"/>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p:nvPr userDrawn="1"/>
        </p:nvCxnSpPr>
        <p:spPr>
          <a:xfrm>
            <a:off x="1778400" y="1567241"/>
            <a:ext cx="8648542"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p:nvPr userDrawn="1"/>
        </p:nvCxnSpPr>
        <p:spPr>
          <a:xfrm>
            <a:off x="1778400"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p:nvPr userDrawn="1"/>
        </p:nvCxnSpPr>
        <p:spPr>
          <a:xfrm>
            <a:off x="3013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p:nvPr userDrawn="1"/>
        </p:nvCxnSpPr>
        <p:spPr>
          <a:xfrm>
            <a:off x="42480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p:nvPr userDrawn="1"/>
        </p:nvCxnSpPr>
        <p:spPr>
          <a:xfrm>
            <a:off x="54864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p:nvPr userDrawn="1"/>
        </p:nvCxnSpPr>
        <p:spPr>
          <a:xfrm>
            <a:off x="6721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p:nvPr userDrawn="1"/>
        </p:nvCxnSpPr>
        <p:spPr>
          <a:xfrm>
            <a:off x="79537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p:nvPr userDrawn="1"/>
        </p:nvCxnSpPr>
        <p:spPr>
          <a:xfrm>
            <a:off x="91885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p:nvPr userDrawn="1"/>
        </p:nvCxnSpPr>
        <p:spPr>
          <a:xfrm>
            <a:off x="10426942"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p:nvPr userDrawn="1"/>
        </p:nvCxnSpPr>
        <p:spPr>
          <a:xfrm>
            <a:off x="836806" y="3164080"/>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p:nvPr userDrawn="1"/>
        </p:nvCxnSpPr>
        <p:spPr>
          <a:xfrm>
            <a:off x="836806"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p:nvPr userDrawn="1"/>
        </p:nvCxnSpPr>
        <p:spPr>
          <a:xfrm>
            <a:off x="2004658"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p:nvPr userDrawn="1"/>
        </p:nvCxnSpPr>
        <p:spPr>
          <a:xfrm>
            <a:off x="3177205"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p:nvPr userDrawn="1"/>
        </p:nvCxnSpPr>
        <p:spPr>
          <a:xfrm>
            <a:off x="4365362"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p:nvPr userDrawn="1"/>
        </p:nvCxnSpPr>
        <p:spPr>
          <a:xfrm>
            <a:off x="5478424"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p:nvPr userDrawn="1"/>
        </p:nvCxnSpPr>
        <p:spPr>
          <a:xfrm>
            <a:off x="671760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p:nvPr userDrawn="1"/>
        </p:nvCxnSpPr>
        <p:spPr>
          <a:xfrm>
            <a:off x="788659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p:nvPr userDrawn="1"/>
        </p:nvCxnSpPr>
        <p:spPr>
          <a:xfrm>
            <a:off x="11406162"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p:nvPr userDrawn="1"/>
        </p:nvCxnSpPr>
        <p:spPr>
          <a:xfrm>
            <a:off x="906477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p:nvPr userDrawn="1"/>
        </p:nvCxnSpPr>
        <p:spPr>
          <a:xfrm>
            <a:off x="1023541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p:nvPr userDrawn="1"/>
        </p:nvCxnSpPr>
        <p:spPr>
          <a:xfrm>
            <a:off x="838350" y="4806924"/>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p:nvPr userDrawn="1"/>
        </p:nvCxnSpPr>
        <p:spPr>
          <a:xfrm>
            <a:off x="838350"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p:nvPr userDrawn="1"/>
        </p:nvCxnSpPr>
        <p:spPr>
          <a:xfrm>
            <a:off x="2006202"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p:nvPr userDrawn="1"/>
        </p:nvCxnSpPr>
        <p:spPr>
          <a:xfrm>
            <a:off x="3178749"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p:nvPr userDrawn="1"/>
        </p:nvCxnSpPr>
        <p:spPr>
          <a:xfrm>
            <a:off x="4366906"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p:nvPr userDrawn="1"/>
        </p:nvCxnSpPr>
        <p:spPr>
          <a:xfrm>
            <a:off x="5479968"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p:nvPr userDrawn="1"/>
        </p:nvCxnSpPr>
        <p:spPr>
          <a:xfrm>
            <a:off x="671914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p:nvPr userDrawn="1"/>
        </p:nvCxnSpPr>
        <p:spPr>
          <a:xfrm>
            <a:off x="788813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p:nvPr userDrawn="1"/>
        </p:nvCxnSpPr>
        <p:spPr>
          <a:xfrm>
            <a:off x="11407706"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p:nvPr userDrawn="1"/>
        </p:nvCxnSpPr>
        <p:spPr>
          <a:xfrm>
            <a:off x="906631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p:nvPr userDrawn="1"/>
        </p:nvCxnSpPr>
        <p:spPr>
          <a:xfrm>
            <a:off x="1023695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326784894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1913669564"/>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0590847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1563657363" name="image" descr="{&quot;templafy&quot;:{&quot;id&quot;:&quot;3cc1626a-cfca-4efc-9014-e9dd0f1f01e1&quot;}}"/>
          <p:cNvPicPr>
            <a:picLocks noChangeAspect="1"/>
          </p:cNvPicPr>
          <p:nvPr/>
        </p:nvPicPr>
        <p:blipFill>
          <a:blip r:embed="rId2"/>
          <a:srcRect/>
          <a:stretch>
            <a:fillRect/>
          </a:stretch>
        </p:blipFill>
        <p:spPr>
          <a:xfrm>
            <a:off x="576000" y="576000"/>
            <a:ext cx="1995223" cy="381600"/>
          </a:xfrm>
          <a:prstGeom prst="rect"/>
        </p:spPr>
      </p:pic>
    </p:spTree>
    <p:extLst>
      <p:ext uri="{BB962C8B-B14F-4D97-AF65-F5344CB8AC3E}">
        <p14:creationId xmlns:p14="http://schemas.microsoft.com/office/powerpoint/2010/main" val="41836998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GB" noProof="0" dirty="1"/>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p:txBody>
          <a:bodyPr/>
          <a:lstStyle/>
          <a:p>
            <a:endParaRPr lang="en-GB"/>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99769552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840" userDrawn="1">
          <p15:clr>
            <a:srgbClr val="FBAE40"/>
          </p15:clr>
        </p15:guide>
        <p15:guide id="2" pos="4204"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082905408"/>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161243530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Report: Title + 1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2400224642"/>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1720578542"/>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a:xfrm rot="10800000">
            <a:off x="1907747" y="2183069"/>
            <a:ext cx="821855" cy="620420"/>
          </a:xfrm>
          <a:custGeom>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bodyPr>
          <a:lstStyle/>
          <a:p>
            <a:endParaRPr lang="en-GB"/>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ct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442554867"/>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2420525228"/>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endParaRPr lang="en-GB"/>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545200426"/>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151949185"/>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Fast overskrift"/>
          <p:cNvSpPr txBox="1"/>
          <p:nvPr userDrawn="1"/>
        </p:nvSpPr>
        <p:spPr>
          <a:xfrm>
            <a:off x="579081" y="575389"/>
            <a:ext cx="11036658"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a:xfrm>
            <a:off x="579080" y="1744202"/>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a:xfrm>
            <a:off x="4537822" y="1753553"/>
            <a:ext cx="2448000" cy="2723823"/>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insert a new one, the picture may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lie in front of the text or graphic.</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a:xfrm>
            <a:off x="8115542" y="1744202"/>
            <a:ext cx="2448000" cy="4801314"/>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1">
                <a:latin typeface="+mn-lt"/>
                <a:cs typeface="Arial" panose="020b0604020202020204" pitchFamily="34" charset="0"/>
              </a:rPr>
              <a:t>GRIDLINES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rcRect/>
          <a:stretch>
            <a:fillRect/>
          </a:stretch>
        </p:blipFill>
        <p:spPr>
          <a:xfrm>
            <a:off x="2972055" y="5081316"/>
            <a:ext cx="475428" cy="176762"/>
          </a:xfrm>
          <a:prstGeom prst="rect"/>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a:blip r:embed="rId3"/>
          <a:srcRect l="3901" t="45142" r="62601" b="9046"/>
          <a:stretch>
            <a:fillRect/>
          </a:stretch>
        </p:blipFill>
        <p:spPr>
          <a:xfrm>
            <a:off x="6765878" y="2036591"/>
            <a:ext cx="341204" cy="321707"/>
          </a:xfrm>
          <a:prstGeom prst="rect"/>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rcRect/>
          <a:stretch>
            <a:fillRect/>
          </a:stretch>
        </p:blipFill>
        <p:spPr>
          <a:xfrm>
            <a:off x="2972055" y="4264321"/>
            <a:ext cx="328881" cy="505501"/>
          </a:xfrm>
          <a:prstGeom prst="rect"/>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rcRect/>
          <a:stretch>
            <a:fillRect/>
          </a:stretch>
        </p:blipFill>
        <p:spPr>
          <a:xfrm>
            <a:off x="2974753" y="3531166"/>
            <a:ext cx="538465" cy="172841"/>
          </a:xfrm>
          <a:prstGeom prst="rect"/>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rcRect/>
          <a:stretch>
            <a:fillRect/>
          </a:stretch>
        </p:blipFill>
        <p:spPr>
          <a:xfrm>
            <a:off x="6842022" y="2755071"/>
            <a:ext cx="313788" cy="543900"/>
          </a:xfrm>
          <a:prstGeom prst="rect"/>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rcRect/>
          <a:stretch>
            <a:fillRect/>
          </a:stretch>
        </p:blipFill>
        <p:spPr>
          <a:xfrm>
            <a:off x="10756665" y="2281948"/>
            <a:ext cx="378293" cy="543366"/>
          </a:xfrm>
          <a:prstGeom prst="rect"/>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rcRect/>
          <a:stretch>
            <a:fillRect/>
          </a:stretch>
        </p:blipFill>
        <p:spPr>
          <a:xfrm>
            <a:off x="2972055" y="2819876"/>
            <a:ext cx="457143" cy="257143"/>
          </a:xfrm>
          <a:prstGeom prst="rect"/>
        </p:spPr>
      </p:pic>
    </p:spTree>
    <p:extLst>
      <p:ext uri="{BB962C8B-B14F-4D97-AF65-F5344CB8AC3E}">
        <p14:creationId xmlns:p14="http://schemas.microsoft.com/office/powerpoint/2010/main" val="2963562012"/>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a:xfrm>
            <a:off x="4384528" y="1739659"/>
            <a:ext cx="2700000" cy="490903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PICTURES</a:t>
            </a:r>
            <a:br>
              <a:rPr lang="en-GB" sz="900" dirty="1">
                <a:latin typeface="+mn-lt"/>
                <a:cs typeface="Arial" panose="020b0604020202020204" pitchFamily="34" charset="0"/>
              </a:rPr>
            </a:br>
            <a:r>
              <a:rPr lang="en-GB" sz="900" b="1" noProof="1" dirty="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noProof="1" dirty="1">
                <a:solidFill>
                  <a:schemeClr val="tx1"/>
                </a:solidFill>
                <a:latin typeface="+mn-lt"/>
                <a:cs typeface="Arial" panose="020b0604020202020204" pitchFamily="34" charset="0"/>
              </a:rPr>
              <a:t>1.</a:t>
            </a:r>
            <a:r>
              <a:rPr lang="en-GB" altLang="da-DK" sz="900" b="0" noProof="1" dirty="1">
                <a:solidFill>
                  <a:schemeClr val="tx1"/>
                </a:solidFill>
                <a:latin typeface="+mn-lt"/>
                <a:cs typeface="Arial" panose="020b0604020202020204" pitchFamily="34" charset="0"/>
              </a:rPr>
              <a:t> Click the blue </a:t>
            </a:r>
            <a:r>
              <a:rPr lang="en-GB" altLang="da-DK" sz="900" b="1" baseline="0" noProof="1" dirty="1">
                <a:solidFill>
                  <a:schemeClr val="tx1"/>
                </a:solidFill>
                <a:latin typeface="+mn-lt"/>
                <a:cs typeface="Arial" panose="020b0604020202020204" pitchFamily="34" charset="0"/>
              </a:rPr>
              <a:t>Templafy </a:t>
            </a:r>
            <a:r>
              <a:rPr lang="en-GB" altLang="da-DK" sz="900" b="0" baseline="0" noProof="1" dirty="1">
                <a:solidFill>
                  <a:schemeClr val="tx1"/>
                </a:solidFill>
                <a:latin typeface="+mn-lt"/>
                <a:cs typeface="Arial" panose="020b0604020202020204" pitchFamily="34" charset="0"/>
              </a:rPr>
              <a:t>button</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2. </a:t>
            </a:r>
            <a:r>
              <a:rPr lang="en-GB" altLang="da-DK" sz="900" b="0" baseline="0" noProof="1" dirty="1">
                <a:solidFill>
                  <a:schemeClr val="tx1"/>
                </a:solidFill>
                <a:latin typeface="+mn-lt"/>
                <a:cs typeface="Arial" panose="020b0604020202020204" pitchFamily="34" charset="0"/>
              </a:rPr>
              <a:t>In the dropdown, click </a:t>
            </a:r>
            <a:r>
              <a:rPr lang="en-GB" altLang="da-DK" sz="900" b="1" baseline="0" noProof="1" dirty="1">
                <a:solidFill>
                  <a:schemeClr val="tx1"/>
                </a:solidFill>
                <a:latin typeface="+mn-lt"/>
                <a:cs typeface="Arial" panose="020b0604020202020204" pitchFamily="34" charset="0"/>
              </a:rPr>
              <a:t>Images</a:t>
            </a:r>
            <a:r>
              <a:rPr lang="en-GB" altLang="da-DK" sz="900" b="0" baseline="0" noProof="1" dirty="1">
                <a:solidFill>
                  <a:schemeClr val="tx1"/>
                </a:solidFill>
                <a:latin typeface="+mn-lt"/>
                <a:cs typeface="Arial" panose="020b0604020202020204" pitchFamily="34" charset="0"/>
              </a:rPr>
              <a:t>, or click the </a:t>
            </a:r>
            <a:r>
              <a:rPr lang="en-GB" altLang="da-DK" sz="900" b="1" baseline="0" noProof="1" dirty="1">
                <a:solidFill>
                  <a:schemeClr val="tx1"/>
                </a:solidFill>
                <a:latin typeface="+mn-lt"/>
                <a:cs typeface="Arial" panose="020b0604020202020204" pitchFamily="34" charset="0"/>
              </a:rPr>
              <a:t>Images </a:t>
            </a:r>
            <a:r>
              <a:rPr lang="en-GB" altLang="da-DK" sz="900" b="0" i="0" baseline="0" noProof="1" dirty="1">
                <a:solidFill>
                  <a:schemeClr val="tx1"/>
                </a:solidFill>
                <a:latin typeface="+mn-lt"/>
                <a:cs typeface="Arial" panose="020b0604020202020204" pitchFamily="34" charset="0"/>
              </a:rPr>
              <a:t>button</a:t>
            </a:r>
            <a:r>
              <a:rPr lang="en-GB" altLang="da-DK" sz="900" b="0" baseline="0" noProof="1" dirty="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endParaRPr lang="en-GB" altLang="da-DK" sz="900" b="0" baseline="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rcRect/>
            <a:stretch>
              <a:fillRect/>
            </a:stretch>
          </p:blipFill>
          <p:spPr>
            <a:xfrm>
              <a:off x="6442771" y="2574072"/>
              <a:ext cx="305786" cy="365851"/>
            </a:xfrm>
            <a:prstGeom prst="rect"/>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a:blip r:embed="rId3"/>
            <a:srcRect l="1432" t="16308" r="2422" b="1509"/>
            <a:stretch>
              <a:fillRect/>
            </a:stretch>
          </p:blipFill>
          <p:spPr>
            <a:xfrm>
              <a:off x="6444587" y="2943287"/>
              <a:ext cx="674853" cy="628489"/>
            </a:xfrm>
            <a:prstGeom prst="rect"/>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rcRect/>
          <a:stretch>
            <a:fillRect/>
          </a:stretch>
        </p:blipFill>
        <p:spPr>
          <a:xfrm>
            <a:off x="7212690" y="3949649"/>
            <a:ext cx="313788" cy="543900"/>
          </a:xfrm>
          <a:prstGeom prst="rect"/>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a:xfrm>
            <a:off x="8492128" y="1739659"/>
            <a:ext cx="2700000" cy="5016758"/>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SLIDES &amp; SLIDE ELEMENTS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Insert predefined slides and elements from the Templafy button. Choose </a:t>
            </a:r>
            <a:r>
              <a:rPr lang="en-GB" altLang="da-DK" sz="900" b="1" noProof="1" dirty="1">
                <a:solidFill>
                  <a:schemeClr val="tx1"/>
                </a:solidFill>
                <a:latin typeface="+mn-lt"/>
                <a:cs typeface="Arial" panose="020b0604020202020204" pitchFamily="34" charset="0"/>
              </a:rPr>
              <a:t>Slides</a:t>
            </a:r>
            <a:r>
              <a:rPr lang="en-GB" altLang="da-DK" sz="900" b="0" noProof="1" dirty="1">
                <a:solidFill>
                  <a:schemeClr val="tx1"/>
                </a:solidFill>
                <a:latin typeface="+mn-lt"/>
                <a:cs typeface="Arial" panose="020b0604020202020204" pitchFamily="34" charset="0"/>
              </a:rPr>
              <a:t> and </a:t>
            </a:r>
            <a:r>
              <a:rPr lang="en-GB" altLang="da-DK" sz="900" b="1" noProof="1" dirty="1">
                <a:solidFill>
                  <a:schemeClr val="tx1"/>
                </a:solidFill>
                <a:latin typeface="+mn-lt"/>
                <a:cs typeface="Arial" panose="020b0604020202020204" pitchFamily="34" charset="0"/>
              </a:rPr>
              <a:t>Slide elements </a:t>
            </a:r>
            <a:r>
              <a:rPr lang="en-GB" altLang="da-DK" sz="900" b="0" noProof="1" dirty="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rcRect/>
          <a:stretch>
            <a:fillRect/>
          </a:stretch>
        </p:blipFill>
        <p:spPr>
          <a:xfrm>
            <a:off x="11032149" y="2294978"/>
            <a:ext cx="378293" cy="543366"/>
          </a:xfrm>
          <a:prstGeom prst="rect"/>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a:blip r:embed="rId6"/>
          <a:srcRect l="3901" t="45142" r="62601" b="9046"/>
          <a:stretch>
            <a:fillRect/>
          </a:stretch>
        </p:blipFill>
        <p:spPr>
          <a:xfrm>
            <a:off x="7171189" y="3231285"/>
            <a:ext cx="341204" cy="321707"/>
          </a:xfrm>
          <a:prstGeom prst="rect"/>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srcRect/>
          <a:stretch>
            <a:fillRect/>
          </a:stretch>
        </p:blipFill>
        <p:spPr>
          <a:xfrm>
            <a:off x="11032149" y="5433576"/>
            <a:ext cx="650850" cy="973828"/>
          </a:xfrm>
          <a:prstGeom prst="rect"/>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a:xfrm>
            <a:off x="579080" y="1739659"/>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rcRect/>
          <a:stretch>
            <a:fillRect/>
          </a:stretch>
        </p:blipFill>
        <p:spPr>
          <a:xfrm>
            <a:off x="2972055" y="5089099"/>
            <a:ext cx="475428" cy="176762"/>
          </a:xfrm>
          <a:prstGeom prst="rect"/>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rcRect/>
          <a:stretch>
            <a:fillRect/>
          </a:stretch>
        </p:blipFill>
        <p:spPr>
          <a:xfrm>
            <a:off x="2972055" y="4272104"/>
            <a:ext cx="328881" cy="505501"/>
          </a:xfrm>
          <a:prstGeom prst="rect"/>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rcRect/>
          <a:stretch>
            <a:fillRect/>
          </a:stretch>
        </p:blipFill>
        <p:spPr>
          <a:xfrm>
            <a:off x="2974753" y="3538949"/>
            <a:ext cx="538465" cy="172841"/>
          </a:xfrm>
          <a:prstGeom prst="rect"/>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rcRect/>
          <a:stretch>
            <a:fillRect/>
          </a:stretch>
        </p:blipFill>
        <p:spPr>
          <a:xfrm>
            <a:off x="2972055" y="2827659"/>
            <a:ext cx="457143" cy="257143"/>
          </a:xfrm>
          <a:prstGeom prst="rect"/>
        </p:spPr>
      </p:pic>
    </p:spTree>
    <p:extLst>
      <p:ext uri="{BB962C8B-B14F-4D97-AF65-F5344CB8AC3E}">
        <p14:creationId xmlns:p14="http://schemas.microsoft.com/office/powerpoint/2010/main" val="93161005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p:txBody>
          <a:bodyPr/>
          <a:lstStyle/>
          <a:p>
            <a:endParaRPr lang="en-GB"/>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971038782"/>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noProof="0" dirty="1">
                <a:solidFill>
                  <a:schemeClr val="bg1"/>
                </a:solidFill>
              </a:rPr>
              <a:t>If you see any </a:t>
            </a:r>
            <a:r>
              <a:rPr lang="en-GB" sz="4400" b="1" i="1" noProof="0" dirty="1">
                <a:solidFill>
                  <a:schemeClr val="bg1"/>
                </a:solidFill>
              </a:rPr>
              <a:t>layouts after this </a:t>
            </a:r>
            <a:r>
              <a:rPr lang="en-GB" sz="4400" b="0" i="0" noProof="0" dirty="1">
                <a:solidFill>
                  <a:schemeClr val="bg1"/>
                </a:solidFill>
              </a:rPr>
              <a:t>one</a:t>
            </a:r>
            <a:r>
              <a:rPr lang="en-GB" sz="4400" b="1" i="1" noProof="0" dirty="1">
                <a:solidFill>
                  <a:schemeClr val="bg1"/>
                </a:solidFill>
              </a:rPr>
              <a:t>,</a:t>
            </a:r>
            <a:br>
              <a:rPr lang="en-GB" sz="4400" b="0" i="0" noProof="0" dirty="1">
                <a:solidFill>
                  <a:schemeClr val="bg1"/>
                </a:solidFill>
              </a:rPr>
            </a:br>
            <a:r>
              <a:rPr lang="en-GB" sz="4400" b="0" noProof="0" dirty="1">
                <a:solidFill>
                  <a:schemeClr val="bg1"/>
                </a:solidFill>
              </a:rPr>
              <a:t>do not use them. These layouts </a:t>
            </a:r>
            <a:r>
              <a:rPr lang="en-GB" sz="4400" b="1" i="1" u="none" noProof="0" dirty="1">
                <a:solidFill>
                  <a:schemeClr val="bg1"/>
                </a:solidFill>
              </a:rPr>
              <a:t>are not </a:t>
            </a:r>
            <a:r>
              <a:rPr lang="en-GB" sz="4400" b="0" noProof="0" dirty="1">
                <a:solidFill>
                  <a:schemeClr val="bg1"/>
                </a:solidFill>
              </a:rPr>
              <a:t>part of our corporate template.</a:t>
            </a:r>
            <a:br>
              <a:rPr lang="en-GB" sz="2800" b="0" noProof="0" dirty="1">
                <a:solidFill>
                  <a:schemeClr val="bg1"/>
                </a:solidFill>
              </a:rPr>
            </a:br>
            <a:br>
              <a:rPr lang="en-GB" sz="2800" b="0" noProof="0" dirty="1">
                <a:solidFill>
                  <a:schemeClr val="bg1"/>
                </a:solidFill>
              </a:rPr>
            </a:b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p:spPr>
        <p:txBody>
          <a:bodyPr wrap="square">
            <a:spAutoFit/>
          </a:bodyPr>
          <a:lstStyle/>
          <a:p>
            <a:pPr algn="ctr"/>
            <a:r>
              <a:rPr lang="en-GB" sz="13800" b="1" i="1" noProof="0" dirty="1">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Due to PowerPoint’s standard Copy/Paste functionality extra undesirable layouts can appear.</a:t>
            </a:r>
          </a:p>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Also notice: Layouts after this might contain potential confidential information.</a:t>
            </a:r>
            <a:br>
              <a:rPr lang="en-GB" sz="1800" b="0" noProof="0" dirty="1">
                <a:solidFill>
                  <a:schemeClr val="bg1"/>
                </a:solidFill>
              </a:rPr>
            </a:br>
          </a:p>
        </p:txBody>
      </p:sp>
    </p:spTree>
    <p:extLst>
      <p:ext uri="{BB962C8B-B14F-4D97-AF65-F5344CB8AC3E}">
        <p14:creationId xmlns:p14="http://schemas.microsoft.com/office/powerpoint/2010/main" val="37610385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a:t>‹#›</a:t>
            </a:fld>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9" name="Logo">
            <a:extLst>
              <a:ext uri="{FF2B5EF4-FFF2-40B4-BE49-F238E27FC236}">
                <a16:creationId xmlns:a16="http://schemas.microsoft.com/office/drawing/2014/main" id="{F69A9428-1965-4201-B332-A5690ED5ABCB}"/>
              </a:ext>
            </a:extLst>
          </p:cNvPr>
          <p:cNvPicPr/>
          <p:nvPr userDrawn="1"/>
        </p:nvPicPr>
        <p:blipFill>
          <a:blip r:embed="rId2"/>
          <a:srcRect/>
          <a:stretch>
            <a:fillRect/>
          </a:stretch>
        </p:blipFill>
        <p:spPr>
          <a:xfrm>
            <a:off x="576000" y="576000"/>
            <a:ext cx="1980000" cy="381600"/>
          </a:xfrm>
          <a:prstGeom prst="rect"/>
        </p:spPr>
      </p:pic>
      <p:sp>
        <p:nvSpPr>
          <p:cNvPr id="5" name="Text Placeholder 4">
            <a:extLst>
              <a:ext uri="{FF2B5EF4-FFF2-40B4-BE49-F238E27FC236}">
                <a16:creationId xmlns:a16="http://schemas.microsoft.com/office/drawing/2014/main" id="{9969C703-A2A4-45C4-B235-1A9456AC72C6}"/>
              </a:ext>
            </a:extLst>
          </p:cNvPr>
          <p:cNvSpPr>
            <a:spLocks noGrp="1"/>
          </p:cNvSpPr>
          <p:nvPr>
            <p:ph type="body" sz="quarter" idx="18" hasCustomPrompt="1"/>
          </p:nvPr>
        </p:nvSpPr>
        <p:spPr>
          <a:xfrm>
            <a:off x="576263" y="5278438"/>
            <a:ext cx="5375275" cy="714375"/>
          </a:xfrm>
        </p:spPr>
        <p:txBody>
          <a:bodyPr/>
          <a:lstStyle>
            <a:lvl1pPr marL="0" indent="0">
              <a:buNone/>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1"/>
              <a:t>Partner Information</a:t>
            </a:r>
          </a:p>
        </p:txBody>
      </p:sp>
      <p:sp>
        <p:nvSpPr>
          <p:cNvPr id="16" name="Text Placeholder 4">
            <a:extLst>
              <a:ext uri="{FF2B5EF4-FFF2-40B4-BE49-F238E27FC236}">
                <a16:creationId xmlns:a16="http://schemas.microsoft.com/office/drawing/2014/main" id="{6C7F8F13-2DD3-402E-B58F-1690DB9EC1AE}"/>
              </a:ext>
            </a:extLst>
          </p:cNvPr>
          <p:cNvSpPr>
            <a:spLocks noGrp="1"/>
          </p:cNvSpPr>
          <p:nvPr>
            <p:ph type="body" sz="quarter" idx="19" hasCustomPrompt="1"/>
          </p:nvPr>
        </p:nvSpPr>
        <p:spPr>
          <a:xfrm>
            <a:off x="6240464" y="5278438"/>
            <a:ext cx="5375275" cy="714375"/>
          </a:xfrm>
        </p:spPr>
        <p:txBody>
          <a:bodyPr/>
          <a:lstStyle>
            <a:lvl1pPr marL="0" indent="0">
              <a:buNone/>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dirty="1"/>
              <a:t>Partner 2 Information</a:t>
            </a:r>
          </a:p>
        </p:txBody>
      </p:sp>
    </p:spTree>
    <p:extLst>
      <p:ext uri="{BB962C8B-B14F-4D97-AF65-F5344CB8AC3E}">
        <p14:creationId xmlns:p14="http://schemas.microsoft.com/office/powerpoint/2010/main" val="19833931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cSld name="1_Blank with Foot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0FFCDE2C-D887-44E6-89CC-4F2C2632FEAB}"/>
              </a:ext>
            </a:extLst>
          </p:cNvPr>
          <p:cNvSpPr txBox="1"/>
          <p:nvPr userDrawn="1"/>
        </p:nvSpPr>
        <p:spPr>
          <a:xfrm>
            <a:off x="10375392" y="6510528"/>
            <a:ext cx="1473200" cy="214646"/>
          </a:xfrm>
          <a:prstGeom prst="rect"/>
        </p:spPr>
        <p:txBody>
          <a:bodyPr vert="horz" wrap="square" lIns="0" tIns="0" rIns="0" bIns="0" rtlCol="0" anchor="ctr">
            <a:noAutofit/>
          </a:bodyPr>
          <a:lstStyle>
            <a:defPPr>
              <a:defRPr lang="en-US"/>
            </a:defPPr>
            <a:lvl1pPr marL="0" algn="l" defTabSz="457200" rtl="0" eaLnBrk="1" latinLnBrk="0" hangingPunct="1">
              <a:defRPr sz="900" b="1" kern="1200">
                <a:solidFill>
                  <a:schemeClr val="tx1"/>
                </a:solidFill>
                <a:latin typeface="+mn-lt"/>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sz="900" dirty="1"/>
              <a:t> </a:t>
            </a:r>
            <a:r>
              <a:rPr lang="en-GB" sz="900" dirty="1"/>
              <a:t> </a:t>
            </a:r>
          </a:p>
        </p:txBody>
      </p:sp>
      <p:sp>
        <p:nvSpPr>
          <p:cNvPr id="4" name="Rectangle 3">
            <a:extLst>
              <a:ext uri="{FF2B5EF4-FFF2-40B4-BE49-F238E27FC236}">
                <a16:creationId xmlns:a16="http://schemas.microsoft.com/office/drawing/2014/main" id="{F9A74AA1-EA81-46A6-8DBA-50654E1D8149}"/>
              </a:ext>
            </a:extLst>
          </p:cNvPr>
          <p:cNvSpPr/>
          <p:nvPr userDrawn="1"/>
        </p:nvSpPr>
        <p:spPr>
          <a:xfrm>
            <a:off x="3" y="6369944"/>
            <a:ext cx="12191999" cy="486460"/>
          </a:xfrm>
          <a:prstGeom prst="rect"/>
          <a:solidFill>
            <a:srgbClr val="EBECED"/>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defPPr>
              <a:defRPr lang="en-US"/>
            </a:defPPr>
          </a:lstStyle>
          <a:p>
            <a:pPr lvl="0" algn="ctr"/>
            <a:r>
              <a:rPr lang="en-GB" sz="1800" noProof="0" dirty="1"/>
              <a:t> </a:t>
            </a:r>
          </a:p>
        </p:txBody>
      </p:sp>
      <p:sp>
        <p:nvSpPr>
          <p:cNvPr id="5" name="Footer Placeholder 6">
            <a:extLst>
              <a:ext uri="{FF2B5EF4-FFF2-40B4-BE49-F238E27FC236}">
                <a16:creationId xmlns:a16="http://schemas.microsoft.com/office/drawing/2014/main" id="{B5D3A048-2404-42C5-988C-E89488B4BF33}"/>
              </a:ext>
            </a:extLst>
          </p:cNvPr>
          <p:cNvSpPr>
            <a:spLocks noGrp="1"/>
          </p:cNvSpPr>
          <p:nvPr>
            <p:ph type="ftr" sz="quarter" idx="3"/>
          </p:nvPr>
        </p:nvSpPr>
        <p:spPr>
          <a:xfrm>
            <a:off x="6316133" y="6538126"/>
            <a:ext cx="2880000" cy="144000"/>
          </a:xfrm>
          <a:prstGeom prst="rect"/>
        </p:spPr>
        <p:txBody>
          <a:bodyPr vert="horz" wrap="square" lIns="0" tIns="0" rIns="0" bIns="0" rtlCol="0" anchor="ctr">
            <a:noAutofit/>
          </a:bodyPr>
          <a:lstStyle>
            <a:defPPr>
              <a:defRPr lang="en-US"/>
            </a:defPPr>
            <a:lvl1pPr marL="0" algn="l" defTabSz="457200" rtl="0" eaLnBrk="1" latinLnBrk="0" hangingPunct="1">
              <a:defRPr lang="en-US" sz="900" b="0" kern="1200">
                <a:solidFill>
                  <a:schemeClr val="tx1"/>
                </a:solidFill>
                <a:latin typeface="+mn-lt"/>
                <a:ea typeface="+mn-ea"/>
                <a:cs typeface="Arial" pitchFamily="34" charset="0"/>
              </a:defRPr>
            </a:lvl1pPr>
          </a:lstStyle>
          <a:p>
            <a:r>
              <a:rPr lang="en-GB" noProof="0" dirty="1"/>
              <a:t>Footer or alternate date</a:t>
            </a:r>
          </a:p>
        </p:txBody>
      </p:sp>
      <p:sp>
        <p:nvSpPr>
          <p:cNvPr id="6" name="Slide Number Placeholder 3">
            <a:extLst>
              <a:ext uri="{FF2B5EF4-FFF2-40B4-BE49-F238E27FC236}">
                <a16:creationId xmlns:a16="http://schemas.microsoft.com/office/drawing/2014/main" id="{235920C0-3B4C-46A8-B672-5D7D3E06B92F}"/>
              </a:ext>
            </a:extLst>
          </p:cNvPr>
          <p:cNvSpPr txBox="1"/>
          <p:nvPr userDrawn="1"/>
        </p:nvSpPr>
        <p:spPr>
          <a:xfrm>
            <a:off x="10375392" y="6510528"/>
            <a:ext cx="1414272" cy="144000"/>
          </a:xfrm>
          <a:prstGeom prst="rect"/>
        </p:spPr>
        <p:txBody>
          <a:bodyPr vert="horz" wrap="square" lIns="0" tIns="0" rIns="0" bIns="0" rtlCol="0" anchor="ctr">
            <a:noAutofit/>
          </a:bodyPr>
          <a:lstStyle>
            <a:defPPr>
              <a:defRPr lang="en-US"/>
            </a:defPPr>
            <a:lvl1pPr marL="0" algn="r" defTabSz="457200" rtl="0" eaLnBrk="1" latinLnBrk="0" hangingPunct="1">
              <a:defRPr sz="900" b="1" kern="1200">
                <a:solidFill>
                  <a:schemeClr val="tx1"/>
                </a:solidFill>
                <a:latin typeface="+mn-lt"/>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fontAlgn="auto" rtl="0" eaLnBrk="1" latinLnBrk="0" hangingPunct="1">
              <a:lnSpc>
                <a:spcPct val="100000"/>
              </a:lnSpc>
              <a:spcBef>
                <a:spcPct val="0"/>
              </a:spcBef>
              <a:spcAft>
                <a:spcPct val="0"/>
              </a:spcAft>
              <a:buClrTx/>
              <a:buSzTx/>
              <a:buFontTx/>
              <a:buNone/>
              <a:defRPr/>
            </a:pPr>
            <a:r>
              <a:rPr lang="en-GB" sz="900" dirty="1"/>
              <a:t> </a:t>
            </a:r>
          </a:p>
        </p:txBody>
      </p:sp>
      <p:pic>
        <p:nvPicPr>
          <p:cNvPr id="37573615" name="image" descr="{&quot;templafy&quot;:{&quot;id&quot;:&quot;315cb8b5-d28b-4d08-bc89-db6096d6c1b4&quot;}}"/>
          <p:cNvPicPr>
            <a:picLocks noChangeAspect="1"/>
          </p:cNvPicPr>
          <p:nvPr/>
        </p:nvPicPr>
        <p:blipFill>
          <a:blip r:embed="rId2"/>
          <a:srcRect/>
          <a:stretch>
            <a:fillRect/>
          </a:stretch>
        </p:blipFill>
        <p:spPr>
          <a:xfrm>
            <a:off x="10375393" y="6510528"/>
            <a:ext cx="1502609" cy="216000"/>
          </a:xfrm>
          <a:prstGeom prst="rect"/>
        </p:spPr>
      </p:pic>
      <p:sp>
        <p:nvSpPr>
          <p:cNvPr id="9" name="Footer Placeholder 6">
            <a:extLst>
              <a:ext uri="{FF2B5EF4-FFF2-40B4-BE49-F238E27FC236}">
                <a16:creationId xmlns:a16="http://schemas.microsoft.com/office/drawing/2014/main" id="{FA09B769-EBCE-4EF9-BC0A-600C487EC2AE}"/>
              </a:ext>
            </a:extLst>
          </p:cNvPr>
          <p:cNvSpPr txBox="1"/>
          <p:nvPr userDrawn="1"/>
        </p:nvSpPr>
        <p:spPr>
          <a:xfrm>
            <a:off x="9997440" y="6537960"/>
            <a:ext cx="195072" cy="146304"/>
          </a:xfrm>
          <a:prstGeom prst="rect"/>
        </p:spPr>
        <p:txBody>
          <a:bodyPr vert="horz" wrap="square" lIns="0" tIns="0" rIns="0" bIns="0" rtlCol="0" anchor="ctr">
            <a:noAutofit/>
          </a:bodyPr>
          <a:lstStyle>
            <a:defPPr>
              <a:defRPr lang="en-US"/>
            </a:defPPr>
            <a:lvl1pPr marL="0" algn="l" defTabSz="457200" rtl="0" eaLnBrk="1" latinLnBrk="0" hangingPunct="1">
              <a:defRPr lang="en-US" sz="900" b="0" kern="1200">
                <a:solidFill>
                  <a:schemeClr val="tx1"/>
                </a:solidFill>
                <a:latin typeface="+mn-lt"/>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1CECF0F-98C7-4995-81AF-9EFE7195F806}" type="slidenum">
              <a:rPr lang="en-GB" sz="900" smtClean="0"/>
              <a:t>‹#›</a:t>
            </a:fld>
            <a:r>
              <a:rPr lang="en-GB" sz="900" dirty="1"/>
              <a:t> </a:t>
            </a:r>
          </a:p>
        </p:txBody>
      </p:sp>
      <p:sp>
        <p:nvSpPr>
          <p:cNvPr id="2" name="Date Placeholder 1">
            <a:extLst>
              <a:ext uri="{FF2B5EF4-FFF2-40B4-BE49-F238E27FC236}">
                <a16:creationId xmlns:a16="http://schemas.microsoft.com/office/drawing/2014/main" id="{B6A80FA9-B8C1-46E4-921D-8B3599815509}"/>
              </a:ext>
            </a:extLst>
          </p:cNvPr>
          <p:cNvSpPr>
            <a:spLocks noGrp="1"/>
          </p:cNvSpPr>
          <p:nvPr>
            <p:ph type="dt" sz="half" idx="10"/>
          </p:nvPr>
        </p:nvSpPr>
        <p:spPr/>
        <p:txBody>
          <a:bodyPr/>
          <a:lstStyle/>
          <a:p>
            <a:r>
              <a:rPr lang="en-US" dirty="1"/>
              <a:t>Insert date via the tab Insert, Header &amp; Footer</a:t>
            </a:r>
            <a:endParaRPr lang="da-DK"/>
          </a:p>
        </p:txBody>
      </p:sp>
    </p:spTree>
    <p:extLst>
      <p:ext uri="{BB962C8B-B14F-4D97-AF65-F5344CB8AC3E}">
        <p14:creationId xmlns:p14="http://schemas.microsoft.com/office/powerpoint/2010/main" val="358285882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0200"/>
            <a:ext cx="11211983" cy="4572000"/>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dirty="1"/>
              <a:t>Click to edit Master text styles</a:t>
            </a:r>
          </a:p>
          <a:p>
            <a:pPr lvl="1"/>
            <a:r>
              <a:rPr lang="en-US" noProof="0" dirty="1"/>
              <a:t>Second level</a:t>
            </a:r>
          </a:p>
          <a:p>
            <a:pPr lvl="2"/>
            <a:r>
              <a:rPr lang="en-US" noProof="0" dirty="1"/>
              <a:t>Third level</a:t>
            </a:r>
          </a:p>
          <a:p>
            <a:pPr lvl="3"/>
            <a:r>
              <a:rPr lang="en-US" noProof="0" dirty="1"/>
              <a:t>Fourth level</a:t>
            </a:r>
          </a:p>
          <a:p>
            <a:pPr lvl="4"/>
            <a:r>
              <a:rPr lang="en-US" noProof="0" dirty="1"/>
              <a:t>Fifth level</a:t>
            </a:r>
            <a:endParaRPr lang="en-GB" noProof="0"/>
          </a:p>
        </p:txBody>
      </p:sp>
      <p:sp>
        <p:nvSpPr>
          <p:cNvPr id="12" name="Date Placeholder 11"/>
          <p:cNvSpPr>
            <a:spLocks noGrp="1"/>
          </p:cNvSpPr>
          <p:nvPr>
            <p:ph type="dt" sz="half" idx="14"/>
          </p:nvPr>
        </p:nvSpPr>
        <p:spPr/>
        <p:txBody>
          <a:bodyPr/>
          <a:lstStyle/>
          <a:p>
            <a:fld id="{0CB4831F-4E03-4374-B184-04F98196627F}" type="datetime1">
              <a:rPr lang="en-GB" smtClean="0">
                <a:solidFill>
                  <a:srgbClr val="565A5C"/>
                </a:solidFill>
              </a:rPr>
              <a:t>05/10/2021</a:t>
            </a:fld>
            <a:endParaRPr lang="en-GB">
              <a:solidFill>
                <a:srgbClr val="565A5C"/>
              </a:solidFill>
            </a:endParaRPr>
          </a:p>
        </p:txBody>
      </p:sp>
      <p:sp>
        <p:nvSpPr>
          <p:cNvPr id="14" name="Slide Number Placeholder 13"/>
          <p:cNvSpPr>
            <a:spLocks noGrp="1"/>
          </p:cNvSpPr>
          <p:nvPr>
            <p:ph type="sldNum" sz="quarter" idx="16"/>
          </p:nvPr>
        </p:nvSpPr>
        <p:spPr/>
        <p:txBody>
          <a:bodyPr/>
          <a:lstStyle/>
          <a:p>
            <a:fld id="{D34DACC3-9742-4940-92E6-4CAB853A3218}" type="slidenum">
              <a:rPr lang="en-GB" smtClean="0">
                <a:solidFill>
                  <a:srgbClr val="565A5C"/>
                </a:solidFill>
              </a:rPr>
              <a:t>‹#›</a:t>
            </a:fld>
            <a:endParaRPr lang="en-GB">
              <a:solidFill>
                <a:srgbClr val="565A5C"/>
              </a:solidFill>
            </a:endParaRPr>
          </a:p>
        </p:txBody>
      </p:sp>
      <p:sp>
        <p:nvSpPr>
          <p:cNvPr id="3" name="Title 2"/>
          <p:cNvSpPr>
            <a:spLocks noGrp="1"/>
          </p:cNvSpPr>
          <p:nvPr>
            <p:ph type="title"/>
          </p:nvPr>
        </p:nvSpPr>
        <p:spPr/>
        <p:txBody>
          <a:bodyPr/>
          <a:lstStyle/>
          <a:p>
            <a:r>
              <a:rPr lang="en-US" noProof="0" dirty="1"/>
              <a:t>Click to edit Master title style</a:t>
            </a:r>
            <a:endParaRPr lang="en-GB" noProof="0"/>
          </a:p>
        </p:txBody>
      </p:sp>
      <p:sp>
        <p:nvSpPr>
          <p:cNvPr id="2" name="Footer Placeholder 1"/>
          <p:cNvSpPr>
            <a:spLocks noGrp="1"/>
          </p:cNvSpPr>
          <p:nvPr>
            <p:ph type="ftr" sz="quarter" idx="18"/>
          </p:nvPr>
        </p:nvSpPr>
        <p:spPr/>
        <p:txBody>
          <a:bodyPr/>
          <a:lstStyle/>
          <a:p>
            <a:r>
              <a:rPr lang="en-GB" dirty="1">
                <a:solidFill>
                  <a:srgbClr val="565A5C"/>
                </a:solidFill>
              </a:rPr>
              <a:t>Footer or alternate date</a:t>
            </a:r>
          </a:p>
        </p:txBody>
      </p:sp>
    </p:spTree>
    <p:extLst>
      <p:ext uri="{BB962C8B-B14F-4D97-AF65-F5344CB8AC3E}">
        <p14:creationId xmlns:p14="http://schemas.microsoft.com/office/powerpoint/2010/main" val="230465932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ct val="0"/>
              </a:spcAft>
              <a:buNone/>
              <a:defRPr sz="1600">
                <a:solidFill>
                  <a:schemeClr val="tx2"/>
                </a:solidFill>
              </a:defRPr>
            </a:lvl1pPr>
          </a:lstStyle>
          <a:p>
            <a:r>
              <a:rPr lang="en-GB" noProof="0" dirty="1"/>
              <a:t>Click icon to add picture or click on </a:t>
            </a:r>
            <a:br>
              <a:rPr lang="en-GB" noProof="0" dirty="1"/>
            </a:br>
            <a:r>
              <a:rPr lang="en-GB" noProof="0" dirty="1"/>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39256794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a:xfrm>
            <a:off x="8458800" y="0"/>
            <a:ext cx="3733200" cy="6858000"/>
          </a:xfrm>
          <a:blipFill dpi="0" rotWithShape="1">
            <a:blip r:embed="rId2">
              <a:alphaModFix amt="80000"/>
            </a:blip>
            <a:srcRect/>
            <a:stretch>
              <a:fillRect/>
            </a:stretch>
          </a:blipFill>
        </p:spPr>
        <p:txBody>
          <a:bodyPr/>
          <a:lstStyle>
            <a:lvl1pPr marL="0" indent="0">
              <a:buNone/>
              <a:defRPr sz="100">
                <a:noFill/>
              </a:defRPr>
            </a:lvl1pPr>
          </a:lstStyle>
          <a:p>
            <a:pPr lvl="0"/>
            <a:r>
              <a:rPr lang="en-GB" dirty="1"/>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82898638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22302076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41215015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5119362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a:srcRect/>
          <a:stretch>
            <a:fillRect/>
          </a:stretch>
        </p:blipFill>
        <p:spPr>
          <a:xfrm>
            <a:off x="6706800"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8834223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ct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6403121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dirty="1"/>
              <a:t>Click to add Questions?</a:t>
            </a:r>
            <a:br>
              <a:rPr lang="en-GB" noProof="0" dirty="1"/>
            </a:br>
            <a:endParaRPr lang="en-GB"/>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22368474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Picture Placeholder 7"/>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pic>
        <p:nvPicPr>
          <p:cNvPr id="629959202" name="image" descr="{&quot;templafy&quot;:{&quot;id&quot;:&quot;8a1e781f-0565-4bb3-b364-75235029dd36&quot;}}"/>
          <p:cNvPicPr>
            <a:picLocks noChangeAspect="1"/>
          </p:cNvPicPr>
          <p:nvPr/>
        </p:nvPicPr>
        <p:blipFill>
          <a:blip r:embed="rId2"/>
          <a:srcRect/>
          <a:stretch>
            <a:fillRect/>
          </a:stretch>
        </p:blipFill>
        <p:spPr>
          <a:xfrm>
            <a:off x="576000" y="576000"/>
            <a:ext cx="1995223" cy="381600"/>
          </a:xfrm>
          <a:prstGeom prst="rect"/>
        </p:spPr>
      </p:pic>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dirty="1"/>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GB"/>
          </a:p>
        </p:txBody>
      </p:sp>
    </p:spTree>
    <p:extLst>
      <p:ext uri="{BB962C8B-B14F-4D97-AF65-F5344CB8AC3E}">
        <p14:creationId xmlns:p14="http://schemas.microsoft.com/office/powerpoint/2010/main" val="14857131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US" sz="1000" dirty="1">
                <a:solidFill>
                  <a:schemeClr val="accent2"/>
                </a:solidFill>
                <a:latin typeface="Arial" panose="020b0604020202020204" pitchFamily="34" charset="0"/>
                <a:cs typeface="Arial" panose="020b0604020202020204" pitchFamily="34" charset="0"/>
              </a:rPr>
              <a:t>© 2021 </a:t>
            </a:r>
            <a:r>
              <a:rPr lang="en-US" sz="1000" dirty="1">
                <a:solidFill>
                  <a:schemeClr val="accent2"/>
                </a:solidFill>
                <a:latin typeface="Arial" panose="020b0604020202020204" pitchFamily="34" charset="0"/>
                <a:cs typeface="Arial" panose="020b0604020202020204" pitchFamily="34" charset="0"/>
              </a:rPr>
              <a:t>Dentons</a:t>
            </a:r>
            <a:r>
              <a:rPr lang="en-US" sz="1000" dirty="1">
                <a:solidFill>
                  <a:schemeClr val="accent2"/>
                </a:solidFill>
                <a:latin typeface="Arial" panose="020b0604020202020204" pitchFamily="34" charset="0"/>
                <a:cs typeface="Arial" panose="020b0604020202020204" pitchFamily="34" charset="0"/>
              </a:rPr>
              <a:t>. </a:t>
            </a:r>
            <a:r>
              <a:rPr lang="en-US" sz="1000" dirty="1">
                <a:solidFill>
                  <a:schemeClr val="accent2"/>
                </a:solidFill>
                <a:latin typeface="Arial" panose="020b0604020202020204" pitchFamily="34" charset="0"/>
                <a:cs typeface="Arial" panose="020b0604020202020204" pitchFamily="34" charset="0"/>
              </a:rPr>
              <a:t>Dentons</a:t>
            </a:r>
            <a:r>
              <a:rPr lang="en-US" sz="1000" dirty="1">
                <a:solidFill>
                  <a:schemeClr val="accent2"/>
                </a:solidFill>
                <a:latin typeface="Arial" panose="020b0604020202020204" pitchFamily="34" charset="0"/>
                <a:cs typeface="Arial" panose="020b0604020202020204" pitchFamily="34" charset="0"/>
              </a:rPr>
              <a:t>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endParaRPr lang="en-GB" sz="1000">
              <a:solidFill>
                <a:schemeClr val="accent2"/>
              </a:solidFill>
              <a:latin typeface="Arial" panose="020b0604020202020204" pitchFamily="34" charset="0"/>
              <a:cs typeface="Arial" panose="020b0604020202020204" pitchFamily="34" charset="0"/>
            </a:endParaRPr>
          </a:p>
        </p:txBody>
      </p:sp>
      <p:pic>
        <p:nvPicPr>
          <p:cNvPr id="71062562" name="image" descr="{&quot;templafy&quot;:{&quot;id&quot;:&quot;9b543d67-8b10-4b5f-963b-373c6f68b4f2&quot;}}"/>
          <p:cNvPicPr>
            <a:picLocks noChangeAspect="1"/>
          </p:cNvPicPr>
          <p:nvPr/>
        </p:nvPicPr>
        <p:blipFill>
          <a:blip r:embed="rId2"/>
          <a:srcRect/>
          <a:stretch>
            <a:fillRect/>
          </a:stretch>
        </p:blipFill>
        <p:spPr>
          <a:xfrm>
            <a:off x="576000" y="576000"/>
            <a:ext cx="2007426"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dirty="1"/>
              <a:t>Dentons is the world’s largest law firm, connecting talent to the world’s challenges and opportunities in more than 75 countries. Dentons’ legal and business solutions benefit from deep roots in our communities and award-winning advancements in client service, including Nextlaw, Dentons’ innovation and strategic advisory services. Dentons’ polycentric and purpose-driven approach, commitment to inclusion and diversity, and world-class talent challenge the status quo to advance client and community interests in the New Dynamic.  www.dentons.com.</a:t>
            </a:r>
          </a:p>
        </p:txBody>
      </p:sp>
    </p:spTree>
    <p:extLst>
      <p:ext uri="{BB962C8B-B14F-4D97-AF65-F5344CB8AC3E}">
        <p14:creationId xmlns:p14="http://schemas.microsoft.com/office/powerpoint/2010/main" val="8165546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566730554" name="image" descr="{&quot;templafy&quot;:{&quot;id&quot;:&quot;524b3abe-01f3-44db-baf1-3b84ff287aee&quot;}}"/>
          <p:cNvPicPr>
            <a:picLocks noChangeAspect="1"/>
          </p:cNvPicPr>
          <p:nvPr/>
        </p:nvPicPr>
        <p:blipFill>
          <a:blip r:embed="rId2"/>
          <a:srcRect/>
          <a:stretch>
            <a:fillRect/>
          </a:stretch>
        </p:blipFill>
        <p:spPr>
          <a:xfrm>
            <a:off x="576000" y="576000"/>
            <a:ext cx="2007426" cy="383934"/>
          </a:xfrm>
          <a:prstGeom prst="rect"/>
        </p:spPr>
      </p:pic>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Tree>
    <p:extLst>
      <p:ext uri="{BB962C8B-B14F-4D97-AF65-F5344CB8AC3E}">
        <p14:creationId xmlns:p14="http://schemas.microsoft.com/office/powerpoint/2010/main" val="2502841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22912328" name="image" descr="{&quot;templafy&quot;:{&quot;id&quot;:&quot;df6196e4-fa72-40d6-8ad0-a33e1d59f7c3&quot;}}"/>
          <p:cNvPicPr>
            <a:picLocks noChangeAspect="1"/>
          </p:cNvPicPr>
          <p:nvPr/>
        </p:nvPicPr>
        <p:blipFill>
          <a:blip r:embed="rId2"/>
          <a:srcRect/>
          <a:stretch>
            <a:fillRect/>
          </a:stretch>
        </p:blipFill>
        <p:spPr>
          <a:xfrm>
            <a:off x="576000" y="576000"/>
            <a:ext cx="2007426"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138530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a:xfrm>
            <a:off x="0" y="0"/>
            <a:ext cx="4351338" cy="6858000"/>
          </a:xfrm>
          <a:custGeom>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dirty="1"/>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GB"/>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p:txBody>
          <a:bodyPr/>
          <a:lstStyle/>
          <a:p>
            <a:endParaRPr lang="en-GB"/>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16186431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GB"/>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p:txBody>
          <a:bodyPr/>
          <a:lstStyle/>
          <a:p>
            <a:endParaRPr lang="en-GB"/>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8441865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68114951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ct val="0"/>
              </a:spcAft>
              <a:buNone/>
              <a:defRPr sz="1500" b="1">
                <a:solidFill>
                  <a:schemeClr val="accent1"/>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ct val="0"/>
              </a:spcAft>
              <a:buNone/>
              <a:defRPr sz="1500" b="1">
                <a:solidFill>
                  <a:schemeClr val="tx2"/>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1401991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lvl1pPr>
              <a:defRPr>
                <a:solidFill>
                  <a:schemeClr val="tx1"/>
                </a:solidFill>
              </a:defRPr>
            </a:lvl1p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28439212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223203029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p:nvPr userDrawn="1"/>
        </p:nvCxnSpPr>
        <p:spPr>
          <a:xfrm>
            <a:off x="1778400" y="1567241"/>
            <a:ext cx="8648542"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p:nvPr userDrawn="1"/>
        </p:nvCxnSpPr>
        <p:spPr>
          <a:xfrm>
            <a:off x="1778400"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p:nvPr userDrawn="1"/>
        </p:nvCxnSpPr>
        <p:spPr>
          <a:xfrm>
            <a:off x="3013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p:nvPr userDrawn="1"/>
        </p:nvCxnSpPr>
        <p:spPr>
          <a:xfrm>
            <a:off x="42480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p:nvPr userDrawn="1"/>
        </p:nvCxnSpPr>
        <p:spPr>
          <a:xfrm>
            <a:off x="54864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p:nvPr userDrawn="1"/>
        </p:nvCxnSpPr>
        <p:spPr>
          <a:xfrm>
            <a:off x="6721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p:nvPr userDrawn="1"/>
        </p:nvCxnSpPr>
        <p:spPr>
          <a:xfrm>
            <a:off x="79537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p:nvPr userDrawn="1"/>
        </p:nvCxnSpPr>
        <p:spPr>
          <a:xfrm>
            <a:off x="91885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p:nvPr userDrawn="1"/>
        </p:nvCxnSpPr>
        <p:spPr>
          <a:xfrm>
            <a:off x="10426942"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p:nvPr userDrawn="1"/>
        </p:nvCxnSpPr>
        <p:spPr>
          <a:xfrm>
            <a:off x="836806" y="3164080"/>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p:nvPr userDrawn="1"/>
        </p:nvCxnSpPr>
        <p:spPr>
          <a:xfrm>
            <a:off x="836806"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p:nvPr userDrawn="1"/>
        </p:nvCxnSpPr>
        <p:spPr>
          <a:xfrm>
            <a:off x="2004658"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p:nvPr userDrawn="1"/>
        </p:nvCxnSpPr>
        <p:spPr>
          <a:xfrm>
            <a:off x="3177205"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p:nvPr userDrawn="1"/>
        </p:nvCxnSpPr>
        <p:spPr>
          <a:xfrm>
            <a:off x="4365362"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p:nvPr userDrawn="1"/>
        </p:nvCxnSpPr>
        <p:spPr>
          <a:xfrm>
            <a:off x="5478424"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p:nvPr userDrawn="1"/>
        </p:nvCxnSpPr>
        <p:spPr>
          <a:xfrm>
            <a:off x="671760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p:nvPr userDrawn="1"/>
        </p:nvCxnSpPr>
        <p:spPr>
          <a:xfrm>
            <a:off x="788659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p:nvPr userDrawn="1"/>
        </p:nvCxnSpPr>
        <p:spPr>
          <a:xfrm>
            <a:off x="11406162"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p:nvPr userDrawn="1"/>
        </p:nvCxnSpPr>
        <p:spPr>
          <a:xfrm>
            <a:off x="906477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p:nvPr userDrawn="1"/>
        </p:nvCxnSpPr>
        <p:spPr>
          <a:xfrm>
            <a:off x="1023541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p:nvPr userDrawn="1"/>
        </p:nvCxnSpPr>
        <p:spPr>
          <a:xfrm>
            <a:off x="838350" y="4806924"/>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p:nvPr userDrawn="1"/>
        </p:nvCxnSpPr>
        <p:spPr>
          <a:xfrm>
            <a:off x="838350"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p:nvPr userDrawn="1"/>
        </p:nvCxnSpPr>
        <p:spPr>
          <a:xfrm>
            <a:off x="2006202"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p:nvPr userDrawn="1"/>
        </p:nvCxnSpPr>
        <p:spPr>
          <a:xfrm>
            <a:off x="3178749"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p:nvPr userDrawn="1"/>
        </p:nvCxnSpPr>
        <p:spPr>
          <a:xfrm>
            <a:off x="4366906"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p:nvPr userDrawn="1"/>
        </p:nvCxnSpPr>
        <p:spPr>
          <a:xfrm>
            <a:off x="5479968"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p:nvPr userDrawn="1"/>
        </p:nvCxnSpPr>
        <p:spPr>
          <a:xfrm>
            <a:off x="671914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p:nvPr userDrawn="1"/>
        </p:nvCxnSpPr>
        <p:spPr>
          <a:xfrm>
            <a:off x="788813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p:nvPr userDrawn="1"/>
        </p:nvCxnSpPr>
        <p:spPr>
          <a:xfrm>
            <a:off x="11407706"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p:nvPr userDrawn="1"/>
        </p:nvCxnSpPr>
        <p:spPr>
          <a:xfrm>
            <a:off x="906631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p:nvPr userDrawn="1"/>
        </p:nvCxnSpPr>
        <p:spPr>
          <a:xfrm>
            <a:off x="1023695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41424077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ct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1381061024" name="image" descr="{&quot;templafy&quot;:{&quot;id&quot;:&quot;085f1592-3d73-4f21-8195-9e2693e02cdb&quot;}}"/>
          <p:cNvPicPr>
            <a:picLocks noChangeAspect="1"/>
          </p:cNvPicPr>
          <p:nvPr/>
        </p:nvPicPr>
        <p:blipFill>
          <a:blip r:embed="rId2"/>
          <a:srcRect/>
          <a:stretch>
            <a:fillRect/>
          </a:stretch>
        </p:blipFill>
        <p:spPr>
          <a:xfrm>
            <a:off x="576000" y="576000"/>
            <a:ext cx="1995223" cy="381600"/>
          </a:xfrm>
          <a:prstGeom prst="rect"/>
        </p:spPr>
      </p:pic>
    </p:spTree>
    <p:extLst>
      <p:ext uri="{BB962C8B-B14F-4D97-AF65-F5344CB8AC3E}">
        <p14:creationId xmlns:p14="http://schemas.microsoft.com/office/powerpoint/2010/main" val="21556214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64478574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34106604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6654500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389940082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eport: Title + 1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427362970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314610742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a:xfrm rot="10800000">
            <a:off x="1907747" y="2183069"/>
            <a:ext cx="821855" cy="620420"/>
          </a:xfrm>
          <a:custGeom>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bodyPr>
          <a:lstStyle/>
          <a:p>
            <a:endParaRPr lang="en-GB"/>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ct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362534867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316962994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endParaRPr lang="en-GB"/>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GB"/>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4508886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28439488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E45208B8-66B4-4F82-A2D7-96EB109CECE0}"/>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Bef>
                <a:spcPct val="0"/>
              </a:spcBef>
              <a:spcAft>
                <a:spcPct val="0"/>
              </a:spcAft>
              <a:buFont typeface="Arial" panose="020b0604020202020204" pitchFamily="34" charset="0"/>
              <a:buChar char="​"/>
              <a:defRPr sz="2000" b="1">
                <a:solidFill>
                  <a:schemeClr val="bg1"/>
                </a:solidFill>
              </a:defRPr>
            </a:lvl2pPr>
            <a:lvl3pPr marL="0" indent="0">
              <a:lnSpc>
                <a:spcPts val="2400"/>
              </a:lnSpc>
              <a:spcBef>
                <a:spcPct val="0"/>
              </a:spcBef>
              <a:spcAft>
                <a:spcPct val="0"/>
              </a:spcAft>
              <a:buFont typeface="Arial" panose="020b0604020202020204" pitchFamily="34" charset="0"/>
              <a:buChar char="​"/>
              <a:defRPr sz="2000">
                <a:solidFill>
                  <a:schemeClr val="bg1"/>
                </a:solidFill>
              </a:defRPr>
            </a:lvl3pPr>
            <a:lvl4pPr marL="0" indent="0">
              <a:lnSpc>
                <a:spcPts val="2400"/>
              </a:lnSpc>
              <a:spcBef>
                <a:spcPct val="0"/>
              </a:spcBef>
              <a:spcAft>
                <a:spcPct val="0"/>
              </a:spcAft>
              <a:buFont typeface="Arial" panose="020b0604020202020204" pitchFamily="34" charset="0"/>
              <a:buChar char="​"/>
              <a:defRPr sz="2000">
                <a:solidFill>
                  <a:schemeClr val="bg1"/>
                </a:solidFill>
              </a:defRPr>
            </a:lvl4pPr>
            <a:lvl5pPr marL="0" indent="0">
              <a:lnSpc>
                <a:spcPts val="2400"/>
              </a:lnSpc>
              <a:spcBef>
                <a:spcPct val="0"/>
              </a:spcBef>
              <a:spcAft>
                <a:spcPct val="0"/>
              </a:spcAft>
              <a:buFont typeface="Arial" panose="020b0604020202020204" pitchFamily="34" charset="0"/>
              <a:buChar char="​"/>
              <a:defRPr sz="2000">
                <a:solidFill>
                  <a:schemeClr val="bg1"/>
                </a:solidFill>
              </a:defRPr>
            </a:lvl5pPr>
            <a:lvl6pPr marL="0" indent="0">
              <a:lnSpc>
                <a:spcPts val="2400"/>
              </a:lnSpc>
              <a:spcBef>
                <a:spcPct val="0"/>
              </a:spcBef>
              <a:spcAft>
                <a:spcPct val="0"/>
              </a:spcAft>
              <a:buFont typeface="Arial" panose="020b0604020202020204" pitchFamily="34" charset="0"/>
              <a:buChar char="​"/>
              <a:defRPr sz="2000">
                <a:solidFill>
                  <a:schemeClr val="bg1"/>
                </a:solidFill>
              </a:defRPr>
            </a:lvl6pPr>
            <a:lvl7pPr marL="0" indent="0">
              <a:lnSpc>
                <a:spcPts val="2400"/>
              </a:lnSpc>
              <a:spcBef>
                <a:spcPct val="0"/>
              </a:spcBef>
              <a:spcAft>
                <a:spcPct val="0"/>
              </a:spcAft>
              <a:buFont typeface="Arial" panose="020b0604020202020204" pitchFamily="34" charset="0"/>
              <a:buChar char="​"/>
              <a:defRPr sz="2000">
                <a:solidFill>
                  <a:schemeClr val="bg1"/>
                </a:solidFill>
              </a:defRPr>
            </a:lvl7pPr>
            <a:lvl8pPr marL="0" indent="0">
              <a:lnSpc>
                <a:spcPts val="2400"/>
              </a:lnSpc>
              <a:spcBef>
                <a:spcPct val="0"/>
              </a:spcBef>
              <a:spcAft>
                <a:spcPct val="0"/>
              </a:spcAft>
              <a:buFont typeface="Arial" panose="020b0604020202020204" pitchFamily="34" charset="0"/>
              <a:buChar char="​"/>
              <a:defRPr sz="2000">
                <a:solidFill>
                  <a:schemeClr val="bg1"/>
                </a:solidFill>
              </a:defRPr>
            </a:lvl8pPr>
            <a:lvl9pPr marL="0" indent="0">
              <a:lnSpc>
                <a:spcPts val="2400"/>
              </a:lnSpc>
              <a:spcBef>
                <a:spcPct val="0"/>
              </a:spcBef>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Aft>
                <a:spcPct val="0"/>
              </a:spcAft>
              <a:buFont typeface="Arial" panose="020b0604020202020204" pitchFamily="34" charset="0"/>
              <a:buChar char="​"/>
              <a:defRPr sz="2000" b="1">
                <a:solidFill>
                  <a:schemeClr val="bg1"/>
                </a:solidFill>
              </a:defRPr>
            </a:lvl2pPr>
            <a:lvl3pPr marL="0" indent="0">
              <a:lnSpc>
                <a:spcPts val="2400"/>
              </a:lnSpc>
              <a:spcAft>
                <a:spcPct val="0"/>
              </a:spcAft>
              <a:buFont typeface="Arial" panose="020b0604020202020204" pitchFamily="34" charset="0"/>
              <a:buChar char="​"/>
              <a:defRPr sz="2000">
                <a:solidFill>
                  <a:schemeClr val="bg1"/>
                </a:solidFill>
              </a:defRPr>
            </a:lvl3pPr>
            <a:lvl4pPr>
              <a:lnSpc>
                <a:spcPts val="2400"/>
              </a:lnSpc>
              <a:spcAft>
                <a:spcPct val="0"/>
              </a:spcAft>
              <a:buFont typeface="Arial" panose="020b0604020202020204" pitchFamily="34" charset="0"/>
              <a:buChar char="​"/>
              <a:defRPr sz="2000">
                <a:solidFill>
                  <a:schemeClr val="bg1"/>
                </a:solidFill>
              </a:defRPr>
            </a:lvl4pPr>
            <a:lvl5pPr>
              <a:lnSpc>
                <a:spcPts val="2400"/>
              </a:lnSpc>
              <a:spcAft>
                <a:spcPct val="0"/>
              </a:spcAft>
              <a:buFont typeface="Arial" panose="020b0604020202020204" pitchFamily="34" charset="0"/>
              <a:buChar char="​"/>
              <a:defRPr sz="2000">
                <a:solidFill>
                  <a:schemeClr val="bg1"/>
                </a:solidFill>
              </a:defRPr>
            </a:lvl5pPr>
            <a:lvl6pPr marL="0" indent="0">
              <a:lnSpc>
                <a:spcPts val="2400"/>
              </a:lnSpc>
              <a:spcAft>
                <a:spcPct val="0"/>
              </a:spcAft>
              <a:buFont typeface="Arial" panose="020b0604020202020204" pitchFamily="34" charset="0"/>
              <a:buChar char="​"/>
              <a:defRPr sz="2000" b="1">
                <a:solidFill>
                  <a:schemeClr val="bg1"/>
                </a:solidFill>
              </a:defRPr>
            </a:lvl6pPr>
            <a:lvl7pPr>
              <a:lnSpc>
                <a:spcPts val="2400"/>
              </a:lnSpc>
              <a:spcAft>
                <a:spcPct val="0"/>
              </a:spcAft>
              <a:defRPr sz="2000" b="0">
                <a:solidFill>
                  <a:schemeClr val="bg1"/>
                </a:solidFill>
              </a:defRPr>
            </a:lvl7pPr>
            <a:lvl8pPr>
              <a:lnSpc>
                <a:spcPts val="2400"/>
              </a:lnSpc>
              <a:spcAft>
                <a:spcPct val="0"/>
              </a:spcAft>
              <a:defRPr sz="2000" b="1">
                <a:solidFill>
                  <a:schemeClr val="bg1"/>
                </a:solidFill>
              </a:defRPr>
            </a:lvl8pPr>
            <a:lvl9pPr>
              <a:lnSpc>
                <a:spcPts val="2400"/>
              </a:lnSpc>
              <a:spcAft>
                <a:spcPct val="0"/>
              </a:spcAft>
              <a:defRPr sz="2000">
                <a:solidFill>
                  <a:schemeClr val="bg1"/>
                </a:solidFill>
              </a:defRPr>
            </a:lvl9pPr>
          </a:lstStyle>
          <a:p>
            <a:pPr lvl="0"/>
            <a:r>
              <a:rPr lang="en-GB" dirty="1"/>
              <a:t>09.00-10.00</a:t>
            </a:r>
          </a:p>
          <a:p>
            <a:pPr lvl="1"/>
            <a:r>
              <a:rPr lang="en-GB" dirty="1"/>
              <a:t>02</a:t>
            </a:r>
          </a:p>
          <a:p>
            <a:pPr lvl="2"/>
            <a:r>
              <a:rPr lang="en-GB" dirty="1"/>
              <a:t>03</a:t>
            </a:r>
          </a:p>
          <a:p>
            <a:pPr lvl="3"/>
            <a:r>
              <a:rPr lang="en-GB" dirty="1"/>
              <a:t>04</a:t>
            </a:r>
          </a:p>
          <a:p>
            <a:pPr lvl="4"/>
            <a:r>
              <a:rPr lang="en-GB" dirty="1"/>
              <a:t>05</a:t>
            </a:r>
          </a:p>
          <a:p>
            <a:pPr lvl="5"/>
            <a:r>
              <a:rPr lang="en-GB" dirty="1"/>
              <a:t>06</a:t>
            </a:r>
          </a:p>
          <a:p>
            <a:pPr lvl="6"/>
            <a:r>
              <a:rPr lang="en-GB" dirty="1"/>
              <a:t>07</a:t>
            </a:r>
          </a:p>
          <a:p>
            <a:pPr lvl="7"/>
            <a:r>
              <a:rPr lang="en-GB" dirty="1"/>
              <a:t>08</a:t>
            </a:r>
          </a:p>
          <a:p>
            <a:pPr lvl="8"/>
            <a:r>
              <a:rPr lang="en-GB" dirty="1"/>
              <a:t>09</a:t>
            </a:r>
          </a:p>
        </p:txBody>
      </p:sp>
    </p:spTree>
    <p:extLst>
      <p:ext uri="{BB962C8B-B14F-4D97-AF65-F5344CB8AC3E}">
        <p14:creationId xmlns:p14="http://schemas.microsoft.com/office/powerpoint/2010/main" val="334766517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Fast overskrift"/>
          <p:cNvSpPr txBox="1"/>
          <p:nvPr userDrawn="1"/>
        </p:nvSpPr>
        <p:spPr>
          <a:xfrm>
            <a:off x="579081" y="575389"/>
            <a:ext cx="11036658"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a:xfrm>
            <a:off x="579080" y="1744202"/>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a:xfrm>
            <a:off x="4537822" y="1753553"/>
            <a:ext cx="2448000" cy="2723823"/>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insert a new one, the picture may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lie in front of the text or graphic.</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a:xfrm>
            <a:off x="8115542" y="1744202"/>
            <a:ext cx="2448000" cy="4801314"/>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1">
                <a:latin typeface="+mn-lt"/>
                <a:cs typeface="Arial" panose="020b0604020202020204" pitchFamily="34" charset="0"/>
              </a:rPr>
              <a:t>GRIDLINES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rcRect/>
          <a:stretch>
            <a:fillRect/>
          </a:stretch>
        </p:blipFill>
        <p:spPr>
          <a:xfrm>
            <a:off x="2972055" y="5081316"/>
            <a:ext cx="475428" cy="176762"/>
          </a:xfrm>
          <a:prstGeom prst="rect"/>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a:blip r:embed="rId3"/>
          <a:srcRect l="3901" t="45142" r="62601" b="9046"/>
          <a:stretch>
            <a:fillRect/>
          </a:stretch>
        </p:blipFill>
        <p:spPr>
          <a:xfrm>
            <a:off x="6765878" y="2036591"/>
            <a:ext cx="341204" cy="321707"/>
          </a:xfrm>
          <a:prstGeom prst="rect"/>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rcRect/>
          <a:stretch>
            <a:fillRect/>
          </a:stretch>
        </p:blipFill>
        <p:spPr>
          <a:xfrm>
            <a:off x="2972055" y="4264321"/>
            <a:ext cx="328881" cy="505501"/>
          </a:xfrm>
          <a:prstGeom prst="rect"/>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rcRect/>
          <a:stretch>
            <a:fillRect/>
          </a:stretch>
        </p:blipFill>
        <p:spPr>
          <a:xfrm>
            <a:off x="2974753" y="3531166"/>
            <a:ext cx="538465" cy="172841"/>
          </a:xfrm>
          <a:prstGeom prst="rect"/>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rcRect/>
          <a:stretch>
            <a:fillRect/>
          </a:stretch>
        </p:blipFill>
        <p:spPr>
          <a:xfrm>
            <a:off x="6842022" y="2755071"/>
            <a:ext cx="313788" cy="543900"/>
          </a:xfrm>
          <a:prstGeom prst="rect"/>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rcRect/>
          <a:stretch>
            <a:fillRect/>
          </a:stretch>
        </p:blipFill>
        <p:spPr>
          <a:xfrm>
            <a:off x="10756665" y="2281948"/>
            <a:ext cx="378293" cy="543366"/>
          </a:xfrm>
          <a:prstGeom prst="rect"/>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rcRect/>
          <a:stretch>
            <a:fillRect/>
          </a:stretch>
        </p:blipFill>
        <p:spPr>
          <a:xfrm>
            <a:off x="2972055" y="2819876"/>
            <a:ext cx="457143" cy="257143"/>
          </a:xfrm>
          <a:prstGeom prst="rect"/>
        </p:spPr>
      </p:pic>
    </p:spTree>
    <p:extLst>
      <p:ext uri="{BB962C8B-B14F-4D97-AF65-F5344CB8AC3E}">
        <p14:creationId xmlns:p14="http://schemas.microsoft.com/office/powerpoint/2010/main" val="221739777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a:xfrm>
            <a:off x="4384528" y="1739659"/>
            <a:ext cx="2700000" cy="490903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PICTURES</a:t>
            </a:r>
            <a:br>
              <a:rPr lang="en-GB" sz="900" dirty="1">
                <a:latin typeface="+mn-lt"/>
                <a:cs typeface="Arial" panose="020b0604020202020204" pitchFamily="34" charset="0"/>
              </a:rPr>
            </a:br>
            <a:r>
              <a:rPr lang="en-GB" sz="900" b="1" noProof="1" dirty="1">
                <a:solidFill>
                  <a:schemeClr val="tx1"/>
                </a:solidFill>
                <a:latin typeface="+mn-lt"/>
                <a:cs typeface="Arial" panose="020b0604020202020204" pitchFamily="34" charset="0"/>
              </a:rPr>
              <a:t>Insert corporate picture from Templafy</a:t>
            </a: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noProof="1" dirty="1">
                <a:solidFill>
                  <a:schemeClr val="tx1"/>
                </a:solidFill>
                <a:latin typeface="+mn-lt"/>
                <a:cs typeface="Arial" panose="020b0604020202020204" pitchFamily="34" charset="0"/>
              </a:rPr>
              <a:t>1.</a:t>
            </a:r>
            <a:r>
              <a:rPr lang="en-GB" altLang="da-DK" sz="900" b="0" noProof="1" dirty="1">
                <a:solidFill>
                  <a:schemeClr val="tx1"/>
                </a:solidFill>
                <a:latin typeface="+mn-lt"/>
                <a:cs typeface="Arial" panose="020b0604020202020204" pitchFamily="34" charset="0"/>
              </a:rPr>
              <a:t> Click the blue </a:t>
            </a:r>
            <a:r>
              <a:rPr lang="en-GB" altLang="da-DK" sz="900" b="1" baseline="0" noProof="1" dirty="1">
                <a:solidFill>
                  <a:schemeClr val="tx1"/>
                </a:solidFill>
                <a:latin typeface="+mn-lt"/>
                <a:cs typeface="Arial" panose="020b0604020202020204" pitchFamily="34" charset="0"/>
              </a:rPr>
              <a:t>Templafy </a:t>
            </a:r>
            <a:r>
              <a:rPr lang="en-GB" altLang="da-DK" sz="900" b="0" baseline="0" noProof="1" dirty="1">
                <a:solidFill>
                  <a:schemeClr val="tx1"/>
                </a:solidFill>
                <a:latin typeface="+mn-lt"/>
                <a:cs typeface="Arial" panose="020b0604020202020204" pitchFamily="34" charset="0"/>
              </a:rPr>
              <a:t>button</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2. </a:t>
            </a:r>
            <a:r>
              <a:rPr lang="en-GB" altLang="da-DK" sz="900" b="0" baseline="0" noProof="1" dirty="1">
                <a:solidFill>
                  <a:schemeClr val="tx1"/>
                </a:solidFill>
                <a:latin typeface="+mn-lt"/>
                <a:cs typeface="Arial" panose="020b0604020202020204" pitchFamily="34" charset="0"/>
              </a:rPr>
              <a:t>In the dropdown, click </a:t>
            </a:r>
            <a:r>
              <a:rPr lang="en-GB" altLang="da-DK" sz="900" b="1" baseline="0" noProof="1" dirty="1">
                <a:solidFill>
                  <a:schemeClr val="tx1"/>
                </a:solidFill>
                <a:latin typeface="+mn-lt"/>
                <a:cs typeface="Arial" panose="020b0604020202020204" pitchFamily="34" charset="0"/>
              </a:rPr>
              <a:t>Images</a:t>
            </a:r>
            <a:r>
              <a:rPr lang="en-GB" altLang="da-DK" sz="900" b="0" baseline="0" noProof="1" dirty="1">
                <a:solidFill>
                  <a:schemeClr val="tx1"/>
                </a:solidFill>
                <a:latin typeface="+mn-lt"/>
                <a:cs typeface="Arial" panose="020b0604020202020204" pitchFamily="34" charset="0"/>
              </a:rPr>
              <a:t>, or click the </a:t>
            </a:r>
            <a:r>
              <a:rPr lang="en-GB" altLang="da-DK" sz="900" b="1" baseline="0" noProof="1" dirty="1">
                <a:solidFill>
                  <a:schemeClr val="tx1"/>
                </a:solidFill>
                <a:latin typeface="+mn-lt"/>
                <a:cs typeface="Arial" panose="020b0604020202020204" pitchFamily="34" charset="0"/>
              </a:rPr>
              <a:t>Images </a:t>
            </a:r>
            <a:r>
              <a:rPr lang="en-GB" altLang="da-DK" sz="900" b="0" i="0" baseline="0" noProof="1" dirty="1">
                <a:solidFill>
                  <a:schemeClr val="tx1"/>
                </a:solidFill>
                <a:latin typeface="+mn-lt"/>
                <a:cs typeface="Arial" panose="020b0604020202020204" pitchFamily="34" charset="0"/>
              </a:rPr>
              <a:t>button</a:t>
            </a:r>
            <a:r>
              <a:rPr lang="en-GB" altLang="da-DK" sz="900" b="0" baseline="0" noProof="1" dirty="1">
                <a:solidFill>
                  <a:schemeClr val="tx1"/>
                </a:solidFill>
                <a:latin typeface="+mn-lt"/>
                <a:cs typeface="Arial" panose="020b0604020202020204" pitchFamily="34" charset="0"/>
              </a:rPr>
              <a:t> in the Templafy pane on the right side of the screen</a:t>
            </a:r>
            <a:endParaRPr lang="en-GB" altLang="da-DK" sz="90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endParaRPr lang="en-GB" altLang="da-DK" sz="900" b="0" baseline="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1" baseline="0" noProof="1" dirty="1">
                <a:solidFill>
                  <a:schemeClr val="tx1"/>
                </a:solidFill>
                <a:latin typeface="+mn-lt"/>
                <a:cs typeface="Arial" panose="020b0604020202020204" pitchFamily="34" charset="0"/>
              </a:rPr>
              <a:t>Insert picture</a:t>
            </a:r>
          </a:p>
          <a:p>
            <a:pPr eaLnBrk="1" hangingPunct="1">
              <a:spcAft>
                <a:spcPts val="600"/>
              </a:spcAft>
              <a:defRPr/>
            </a:pPr>
            <a:r>
              <a:rPr lang="en-GB" altLang="da-DK" sz="900" b="0" noProof="1" dirty="1">
                <a:solidFill>
                  <a:schemeClr val="tx1"/>
                </a:solidFill>
                <a:latin typeface="+mn-lt"/>
                <a:cs typeface="Arial" panose="020b0604020202020204" pitchFamily="34" charset="0"/>
              </a:rPr>
              <a:t>On slides with pictureplaceholder, click on the icon and choose </a:t>
            </a:r>
            <a:r>
              <a:rPr lang="en-GB" altLang="da-DK" sz="900" b="1" noProof="1" dirty="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dirty="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1. </a:t>
            </a: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Crop</a:t>
            </a:r>
            <a:r>
              <a:rPr lang="en-GB" altLang="da-DK" sz="900" b="0" noProof="1" dirty="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If you want to scale the picture, hold </a:t>
            </a:r>
            <a:r>
              <a:rPr lang="en-GB" altLang="da-DK" sz="900" b="1" noProof="1" dirty="1">
                <a:solidFill>
                  <a:schemeClr val="tx1"/>
                </a:solidFill>
                <a:latin typeface="+mn-lt"/>
                <a:cs typeface="Arial" panose="020b0604020202020204" pitchFamily="34" charset="0"/>
              </a:rPr>
              <a:t>SHIFT</a:t>
            </a:r>
            <a:r>
              <a:rPr lang="en-GB" altLang="da-DK" sz="900" b="0" noProof="1" dirty="1">
                <a:solidFill>
                  <a:schemeClr val="tx1"/>
                </a:solidFill>
                <a:latin typeface="+mn-lt"/>
                <a:cs typeface="Arial" panose="020b0604020202020204" pitchFamily="34" charset="0"/>
              </a:rPr>
              <a:t>-key down while dragging the corners of the picture</a:t>
            </a:r>
            <a:br>
              <a:rPr lang="en-GB" altLang="da-DK" sz="900" b="0" noProof="1" dirty="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t>
            </a:r>
            <a:r>
              <a:rPr lang="en-GB" altLang="da-DK" sz="900" b="0" noProof="1" dirty="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GB" altLang="da-DK" sz="900" b="0" noProof="1" dirty="1">
                <a:solidFill>
                  <a:schemeClr val="tx1"/>
                </a:solidFill>
                <a:latin typeface="+mn-lt"/>
                <a:cs typeface="Arial" panose="020b0604020202020204" pitchFamily="34" charset="0"/>
              </a:rPr>
            </a:br>
            <a:r>
              <a:rPr lang="en-GB" altLang="da-DK" sz="900" b="0" noProof="1" dirty="1">
                <a:solidFill>
                  <a:schemeClr val="tx1"/>
                </a:solidFill>
                <a:latin typeface="+mn-lt"/>
                <a:cs typeface="Arial" panose="020b0604020202020204" pitchFamily="34" charset="0"/>
              </a:rPr>
              <a:t>right-click and choose </a:t>
            </a:r>
            <a:r>
              <a:rPr lang="en-GB" altLang="da-DK" sz="900" b="1" noProof="1" dirty="1">
                <a:solidFill>
                  <a:schemeClr val="tx1"/>
                </a:solidFill>
                <a:latin typeface="+mn-lt"/>
                <a:cs typeface="Arial" panose="020b0604020202020204" pitchFamily="34" charset="0"/>
              </a:rPr>
              <a:t>Send to Back</a:t>
            </a:r>
          </a:p>
          <a:p>
            <a:pPr marL="0" marR="0" lvl="0" indent="0" algn="l" defTabSz="914400" fontAlgn="auto" rtl="0" eaLnBrk="1" latinLnBrk="0" hangingPunct="1">
              <a:lnSpc>
                <a:spcPct val="100000"/>
              </a:lnSpc>
              <a:spcBef>
                <a:spcPts val="1200"/>
              </a:spcBef>
              <a:spcAft>
                <a:spcPts val="600"/>
              </a:spcAft>
              <a:buClrTx/>
              <a:buSzTx/>
              <a:buFontTx/>
              <a:buNone/>
              <a:defRPr/>
            </a:pPr>
            <a:r>
              <a:rPr lang="en-GB" sz="1600" dirty="1">
                <a:latin typeface="+mn-lt"/>
                <a:cs typeface="Arial" panose="020b0604020202020204" pitchFamily="34" charset="0"/>
              </a:rPr>
              <a:t>GRIDLINES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Click the </a:t>
            </a:r>
            <a:r>
              <a:rPr lang="en-GB" altLang="da-DK" sz="900" b="1" noProof="1" dirty="1">
                <a:solidFill>
                  <a:schemeClr val="tx1"/>
                </a:solidFill>
                <a:latin typeface="+mn-lt"/>
                <a:cs typeface="Arial" panose="020b0604020202020204" pitchFamily="34" charset="0"/>
              </a:rPr>
              <a:t>View</a:t>
            </a:r>
            <a:r>
              <a:rPr lang="en-GB" altLang="da-DK" sz="900" b="0" noProof="1" dirty="1">
                <a:solidFill>
                  <a:schemeClr val="tx1"/>
                </a:solidFill>
                <a:latin typeface="+mn-lt"/>
                <a:cs typeface="Arial" panose="020b0604020202020204" pitchFamily="34" charset="0"/>
              </a:rPr>
              <a:t> tab and set tick mark next to </a:t>
            </a:r>
            <a:r>
              <a:rPr lang="en-GB" altLang="da-DK" sz="900" b="1" noProof="1" dirty="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HINT: Alt + F9 </a:t>
            </a:r>
            <a:r>
              <a:rPr lang="en-GB" altLang="da-DK" sz="900" b="0" noProof="1" dirty="1">
                <a:solidFill>
                  <a:schemeClr val="tx1"/>
                </a:solidFill>
                <a:latin typeface="+mn-lt"/>
                <a:cs typeface="Arial" panose="020b0604020202020204" pitchFamily="34" charset="0"/>
              </a:rPr>
              <a:t>for quick view of guides</a:t>
            </a: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Mac: </a:t>
            </a:r>
            <a:r>
              <a:rPr lang="en-GB" sz="900" b="0" i="0" dirty="1">
                <a:solidFill>
                  <a:srgbClr val="333333"/>
                </a:solidFill>
                <a:effectLst/>
                <a:latin typeface="Arial"/>
              </a:rPr>
              <a:t>⌘ </a:t>
            </a:r>
            <a:r>
              <a:rPr lang="en-GB" altLang="da-DK" sz="900" b="0" noProof="1" dirty="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rcRect/>
            <a:stretch>
              <a:fillRect/>
            </a:stretch>
          </p:blipFill>
          <p:spPr>
            <a:xfrm>
              <a:off x="6442771" y="2574072"/>
              <a:ext cx="305786" cy="365851"/>
            </a:xfrm>
            <a:prstGeom prst="rect"/>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a:blip r:embed="rId3"/>
            <a:srcRect l="1432" t="16308" r="2422" b="1509"/>
            <a:stretch>
              <a:fillRect/>
            </a:stretch>
          </p:blipFill>
          <p:spPr>
            <a:xfrm>
              <a:off x="6444587" y="2943287"/>
              <a:ext cx="674853" cy="628489"/>
            </a:xfrm>
            <a:prstGeom prst="rect"/>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rcRect/>
          <a:stretch>
            <a:fillRect/>
          </a:stretch>
        </p:blipFill>
        <p:spPr>
          <a:xfrm>
            <a:off x="7212690" y="3949649"/>
            <a:ext cx="313788" cy="543900"/>
          </a:xfrm>
          <a:prstGeom prst="rect"/>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a:xfrm>
            <a:off x="8492128" y="1739659"/>
            <a:ext cx="2700000" cy="5016758"/>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HEADER &amp; FOOTER</a:t>
            </a:r>
          </a:p>
          <a:p>
            <a:pPr eaLnBrk="1" hangingPunct="1">
              <a:spcAft>
                <a:spcPts val="600"/>
              </a:spcAft>
              <a:defRPr/>
            </a:pPr>
            <a:r>
              <a:rPr lang="en-GB" altLang="da-DK" sz="900" b="0" noProof="1" dirty="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dirty="1">
                <a:solidFill>
                  <a:schemeClr val="tx1"/>
                </a:solidFill>
                <a:latin typeface="+mn-lt"/>
                <a:cs typeface="Arial" panose="020b0604020202020204" pitchFamily="34" charset="0"/>
              </a:rPr>
              <a:t>Click on </a:t>
            </a:r>
            <a:r>
              <a:rPr lang="en-GB" altLang="da-DK" sz="900" b="1" noProof="1" dirty="1">
                <a:solidFill>
                  <a:schemeClr val="tx1"/>
                </a:solidFill>
                <a:latin typeface="+mn-lt"/>
                <a:cs typeface="Arial" panose="020b0604020202020204" pitchFamily="34" charset="0"/>
              </a:rPr>
              <a:t>Header and Footer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Insert</a:t>
            </a:r>
            <a:r>
              <a:rPr lang="en-GB" altLang="da-DK" sz="900" b="0" noProof="1" dirty="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dirty="1">
                <a:solidFill>
                  <a:schemeClr val="tx1"/>
                </a:solidFill>
                <a:latin typeface="+mn-lt"/>
                <a:cs typeface="Arial" panose="020b0604020202020204" pitchFamily="34" charset="0"/>
              </a:rPr>
              <a:t>Click </a:t>
            </a:r>
            <a:r>
              <a:rPr lang="en-GB" altLang="da-DK" sz="900" b="1" noProof="1" dirty="1">
                <a:solidFill>
                  <a:schemeClr val="tx1"/>
                </a:solidFill>
                <a:latin typeface="+mn-lt"/>
                <a:cs typeface="Arial" panose="020b0604020202020204" pitchFamily="34" charset="0"/>
              </a:rPr>
              <a:t>Apply to All </a:t>
            </a:r>
            <a:r>
              <a:rPr lang="en-GB" altLang="da-DK" sz="900" b="0" noProof="1" dirty="1">
                <a:solidFill>
                  <a:schemeClr val="tx1"/>
                </a:solidFill>
                <a:latin typeface="+mn-lt"/>
                <a:cs typeface="Arial" panose="020b0604020202020204" pitchFamily="34" charset="0"/>
              </a:rPr>
              <a:t>or </a:t>
            </a:r>
            <a:r>
              <a:rPr lang="en-GB" altLang="da-DK" sz="900" b="1" noProof="1" dirty="1">
                <a:solidFill>
                  <a:schemeClr val="tx1"/>
                </a:solidFill>
                <a:latin typeface="+mn-lt"/>
                <a:cs typeface="Arial" panose="020b0604020202020204" pitchFamily="34" charset="0"/>
              </a:rPr>
              <a:t>Apply</a:t>
            </a:r>
            <a:r>
              <a:rPr lang="en-GB" altLang="da-DK" sz="900" b="0" noProof="1" dirty="1">
                <a:solidFill>
                  <a:schemeClr val="tx1"/>
                </a:solidFill>
                <a:latin typeface="+mn-lt"/>
                <a:cs typeface="Arial" panose="020b0604020202020204" pitchFamily="34" charset="0"/>
              </a:rPr>
              <a:t> if only used on one slide</a:t>
            </a: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dirty="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dirty="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dirty="1">
                <a:solidFill>
                  <a:schemeClr val="tx1"/>
                </a:solidFill>
                <a:latin typeface="+mn-lt"/>
                <a:cs typeface="Arial" panose="020b0604020202020204" pitchFamily="34" charset="0"/>
              </a:rPr>
              <a:t>1. Best practice: </a:t>
            </a:r>
            <a:r>
              <a:rPr lang="en-GB" altLang="da-DK" sz="900" b="0" noProof="1" dirty="1">
                <a:solidFill>
                  <a:schemeClr val="tx1"/>
                </a:solidFill>
                <a:latin typeface="+mn-lt"/>
                <a:cs typeface="Arial" panose="020b0604020202020204" pitchFamily="34" charset="0"/>
              </a:rPr>
              <a:t>Create a slide in your new presentation and copy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piece of content at a time (e.g. copy all text from </a:t>
            </a:r>
            <a:r>
              <a:rPr lang="en-GB" altLang="da-DK" sz="900" b="0" i="0" u="sng" noProof="1" dirty="1">
                <a:solidFill>
                  <a:schemeClr val="tx1"/>
                </a:solidFill>
                <a:latin typeface="+mn-lt"/>
                <a:cs typeface="Arial" panose="020b0604020202020204" pitchFamily="34" charset="0"/>
              </a:rPr>
              <a:t>one</a:t>
            </a:r>
            <a:r>
              <a:rPr lang="en-GB" altLang="da-DK" sz="900" b="0" i="0" u="none" noProof="1" dirty="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dirty="1">
                <a:solidFill>
                  <a:schemeClr val="tx1"/>
                </a:solidFill>
                <a:latin typeface="+mn-lt"/>
                <a:cs typeface="Arial" panose="020b0604020202020204" pitchFamily="34" charset="0"/>
              </a:rPr>
              <a:t>2. </a:t>
            </a:r>
            <a:r>
              <a:rPr lang="en-GB" altLang="da-DK" sz="900" b="0" noProof="1" dirty="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a:p>
            <a:pPr eaLnBrk="1" hangingPunct="1">
              <a:spcAft>
                <a:spcPts val="600"/>
              </a:spcAft>
              <a:defRPr/>
            </a:pPr>
            <a:endParaRPr lang="en-GB" altLang="da-DK" sz="900" b="0" noProof="1">
              <a:solidFill>
                <a:schemeClr val="tx1"/>
              </a:solidFill>
              <a:latin typeface="+mn-lt"/>
              <a:cs typeface="Arial" panose="020b0604020202020204" pitchFamily="34" charset="0"/>
            </a:endParaRPr>
          </a:p>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SLIDES &amp; SLIDE ELEMENTS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Insert predefined slides and elements from the Templafy button. Choose </a:t>
            </a:r>
            <a:r>
              <a:rPr lang="en-GB" altLang="da-DK" sz="900" b="1" noProof="1" dirty="1">
                <a:solidFill>
                  <a:schemeClr val="tx1"/>
                </a:solidFill>
                <a:latin typeface="+mn-lt"/>
                <a:cs typeface="Arial" panose="020b0604020202020204" pitchFamily="34" charset="0"/>
              </a:rPr>
              <a:t>Slides</a:t>
            </a:r>
            <a:r>
              <a:rPr lang="en-GB" altLang="da-DK" sz="900" b="0" noProof="1" dirty="1">
                <a:solidFill>
                  <a:schemeClr val="tx1"/>
                </a:solidFill>
                <a:latin typeface="+mn-lt"/>
                <a:cs typeface="Arial" panose="020b0604020202020204" pitchFamily="34" charset="0"/>
              </a:rPr>
              <a:t> and </a:t>
            </a:r>
            <a:r>
              <a:rPr lang="en-GB" altLang="da-DK" sz="900" b="1" noProof="1" dirty="1">
                <a:solidFill>
                  <a:schemeClr val="tx1"/>
                </a:solidFill>
                <a:latin typeface="+mn-lt"/>
                <a:cs typeface="Arial" panose="020b0604020202020204" pitchFamily="34" charset="0"/>
              </a:rPr>
              <a:t>Slide elements </a:t>
            </a:r>
            <a:r>
              <a:rPr lang="en-GB" altLang="da-DK" sz="900" b="0" noProof="1" dirty="1">
                <a:solidFill>
                  <a:schemeClr val="tx1"/>
                </a:solidFill>
                <a:latin typeface="+mn-lt"/>
                <a:cs typeface="Arial" panose="020b0604020202020204" pitchFamily="34" charset="0"/>
              </a:rPr>
              <a:t>from the dropdown menu or from the buttons in the Templafy pane on the right side of the screen</a:t>
            </a:r>
            <a:endParaRPr lang="en-GB"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noFill/>
        </p:spPr>
        <p:txBody>
          <a:bodyPr wrap="square" lIns="0" tIns="0" rIns="0" bIns="0" rtlCol="0" anchor="t" anchorCtr="0">
            <a:noAutofit/>
          </a:bodyPr>
          <a:lstStyle/>
          <a:p>
            <a:r>
              <a:rPr lang="en-GB" sz="3200" b="0" noProof="1" dirty="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rcRect/>
          <a:stretch>
            <a:fillRect/>
          </a:stretch>
        </p:blipFill>
        <p:spPr>
          <a:xfrm>
            <a:off x="11032149" y="2294978"/>
            <a:ext cx="378293" cy="543366"/>
          </a:xfrm>
          <a:prstGeom prst="rect"/>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a:blip r:embed="rId6"/>
          <a:srcRect l="3901" t="45142" r="62601" b="9046"/>
          <a:stretch>
            <a:fillRect/>
          </a:stretch>
        </p:blipFill>
        <p:spPr>
          <a:xfrm>
            <a:off x="7171189" y="3231285"/>
            <a:ext cx="341204" cy="321707"/>
          </a:xfrm>
          <a:prstGeom prst="rect"/>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srcRect/>
          <a:stretch>
            <a:fillRect/>
          </a:stretch>
        </p:blipFill>
        <p:spPr>
          <a:xfrm>
            <a:off x="11032149" y="5433576"/>
            <a:ext cx="650850" cy="973828"/>
          </a:xfrm>
          <a:prstGeom prst="rect"/>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a:xfrm>
            <a:off x="579080" y="1739659"/>
            <a:ext cx="2448000" cy="3662541"/>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fontAlgn="base" eaLnBrk="0" hangingPunct="0">
              <a:spcBef>
                <a:spcPct val="0"/>
              </a:spcBef>
              <a:spcAft>
                <a:spcPct val="0"/>
              </a:spcAft>
              <a:defRPr>
                <a:solidFill>
                  <a:schemeClr val="tx1"/>
                </a:solidFill>
                <a:latin typeface="Arial" charset="0"/>
              </a:defRPr>
            </a:lvl6pPr>
            <a:lvl7pPr marL="2971800" indent="-228600" fontAlgn="base" eaLnBrk="0" hangingPunct="0">
              <a:spcBef>
                <a:spcPct val="0"/>
              </a:spcBef>
              <a:spcAft>
                <a:spcPct val="0"/>
              </a:spcAft>
              <a:defRPr>
                <a:solidFill>
                  <a:schemeClr val="tx1"/>
                </a:solidFill>
                <a:latin typeface="Arial" charset="0"/>
              </a:defRPr>
            </a:lvl7pPr>
            <a:lvl8pPr marL="3429000" indent="-228600" fontAlgn="base" eaLnBrk="0" hangingPunct="0">
              <a:spcBef>
                <a:spcPct val="0"/>
              </a:spcBef>
              <a:spcAft>
                <a:spcPct val="0"/>
              </a:spcAft>
              <a:defRPr>
                <a:solidFill>
                  <a:schemeClr val="tx1"/>
                </a:solidFill>
                <a:latin typeface="Arial" charset="0"/>
              </a:defRPr>
            </a:lvl8pPr>
            <a:lvl9pPr marL="3886200" indent="-228600" fontAlgn="base" eaLnBrk="0" hangingPunct="0">
              <a:spcBef>
                <a:spcPct val="0"/>
              </a:spcBef>
              <a:spcAft>
                <a:spcPct val="0"/>
              </a:spcAft>
              <a:defRPr>
                <a:solidFill>
                  <a:schemeClr val="tx1"/>
                </a:solidFill>
                <a:latin typeface="Arial" charset="0"/>
              </a:defRPr>
            </a:lvl9pPr>
          </a:lstStyle>
          <a:p>
            <a:pPr marL="0" marR="0" lvl="0" indent="0" algn="l" defTabSz="914400" fontAlgn="auto" rtl="0" eaLnBrk="1" latinLnBrk="0" hangingPunct="1">
              <a:lnSpc>
                <a:spcPct val="100000"/>
              </a:lnSpc>
              <a:spcBef>
                <a:spcPct val="0"/>
              </a:spcBef>
              <a:spcAft>
                <a:spcPts val="600"/>
              </a:spcAft>
              <a:buClrTx/>
              <a:buSzTx/>
              <a:buFontTx/>
              <a:buNone/>
              <a:defRPr/>
            </a:pPr>
            <a:r>
              <a:rPr lang="en-GB" sz="1600" dirty="1">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dirty="1">
                <a:solidFill>
                  <a:schemeClr val="tx1"/>
                </a:solidFill>
                <a:latin typeface="+mn-lt"/>
                <a:cs typeface="Arial" panose="020b0604020202020204" pitchFamily="34" charset="0"/>
              </a:rPr>
              <a:t>Use the </a:t>
            </a:r>
            <a:r>
              <a:rPr lang="en-GB" altLang="da-DK" sz="900" b="1" noProof="1" dirty="1">
                <a:solidFill>
                  <a:schemeClr val="tx1"/>
                </a:solidFill>
                <a:latin typeface="+mn-lt"/>
                <a:cs typeface="Arial" panose="020b0604020202020204" pitchFamily="34" charset="0"/>
              </a:rPr>
              <a:t>TAB</a:t>
            </a:r>
            <a:r>
              <a:rPr lang="en-GB" altLang="da-DK" sz="900" b="0" noProof="1" dirty="1">
                <a:solidFill>
                  <a:schemeClr val="tx1"/>
                </a:solidFill>
                <a:latin typeface="+mn-lt"/>
                <a:cs typeface="Arial" panose="020b0604020202020204" pitchFamily="34" charset="0"/>
              </a:rPr>
              <a:t>-key</a:t>
            </a:r>
            <a:r>
              <a:rPr lang="en-GB" altLang="da-DK" sz="900" b="0" baseline="0" noProof="1" dirty="1">
                <a:solidFill>
                  <a:schemeClr val="tx1"/>
                </a:solidFill>
                <a:latin typeface="+mn-lt"/>
                <a:cs typeface="Arial" panose="020b0604020202020204" pitchFamily="34" charset="0"/>
              </a:rPr>
              <a:t> to jump through </a:t>
            </a:r>
            <a:br>
              <a:rPr lang="en-GB" altLang="da-DK" sz="900" b="0" baseline="0" noProof="1" dirty="1">
                <a:solidFill>
                  <a:schemeClr val="tx1"/>
                </a:solidFill>
                <a:latin typeface="+mn-lt"/>
                <a:cs typeface="Arial" panose="020b0604020202020204" pitchFamily="34" charset="0"/>
              </a:rPr>
            </a:br>
            <a:r>
              <a:rPr lang="en-GB" altLang="da-DK" sz="900" b="0" baseline="0" noProof="1" dirty="1">
                <a:solidFill>
                  <a:schemeClr val="tx1"/>
                </a:solidFill>
                <a:latin typeface="+mn-lt"/>
                <a:cs typeface="Arial" panose="020b0604020202020204" pitchFamily="34" charset="0"/>
              </a:rPr>
              <a:t>levels. Click </a:t>
            </a:r>
            <a:r>
              <a:rPr lang="en-GB" altLang="da-DK" sz="900" b="1" baseline="0" noProof="1" dirty="1">
                <a:solidFill>
                  <a:schemeClr val="tx1"/>
                </a:solidFill>
                <a:latin typeface="+mn-lt"/>
                <a:cs typeface="Arial" panose="020b0604020202020204" pitchFamily="34" charset="0"/>
              </a:rPr>
              <a:t>ENTER</a:t>
            </a:r>
            <a:r>
              <a:rPr lang="en-GB" altLang="da-DK" sz="900" b="0" baseline="0" noProof="1" dirty="1">
                <a:solidFill>
                  <a:schemeClr val="tx1"/>
                </a:solidFill>
                <a:latin typeface="+mn-lt"/>
                <a:cs typeface="Arial" panose="020b0604020202020204" pitchFamily="34" charset="0"/>
              </a:rPr>
              <a:t>, then </a:t>
            </a:r>
            <a:r>
              <a:rPr lang="en-GB" altLang="da-DK" sz="900" b="1" baseline="0" noProof="1" dirty="1">
                <a:solidFill>
                  <a:schemeClr val="tx1"/>
                </a:solidFill>
                <a:latin typeface="+mn-lt"/>
                <a:cs typeface="Arial" panose="020b0604020202020204" pitchFamily="34" charset="0"/>
              </a:rPr>
              <a:t>TAB</a:t>
            </a:r>
            <a:r>
              <a:rPr lang="en-GB" altLang="da-DK" sz="900" b="0" baseline="0" noProof="1" dirty="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dirty="1">
                <a:solidFill>
                  <a:schemeClr val="tx1"/>
                </a:solidFill>
                <a:latin typeface="+mn-lt"/>
                <a:cs typeface="Arial" panose="020b0604020202020204" pitchFamily="34" charset="0"/>
              </a:rPr>
              <a:t>To go back in levels use </a:t>
            </a:r>
            <a:r>
              <a:rPr lang="en-GB" altLang="da-DK" sz="900" b="1" baseline="0" noProof="1" dirty="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dirty="1">
                <a:solidFill>
                  <a:schemeClr val="tx1"/>
                </a:solidFill>
                <a:latin typeface="+mn-lt"/>
                <a:cs typeface="Arial" panose="020b0604020202020204" pitchFamily="34" charset="0"/>
              </a:rPr>
              <a:t>Alternatively, </a:t>
            </a:r>
            <a:r>
              <a:rPr lang="en-GB" sz="900" b="1" noProof="1" dirty="1">
                <a:solidFill>
                  <a:schemeClr val="tx1"/>
                </a:solidFill>
                <a:latin typeface="+mn-lt"/>
                <a:cs typeface="Arial" panose="020b0604020202020204" pitchFamily="34" charset="0"/>
              </a:rPr>
              <a:t>Increase</a:t>
            </a:r>
            <a:r>
              <a:rPr lang="en-GB" sz="900" baseline="0" noProof="1" dirty="1">
                <a:solidFill>
                  <a:schemeClr val="tx1"/>
                </a:solidFill>
                <a:latin typeface="+mn-lt"/>
                <a:cs typeface="Arial" panose="020b0604020202020204" pitchFamily="34" charset="0"/>
              </a:rPr>
              <a:t> and</a:t>
            </a:r>
            <a:br>
              <a:rPr lang="en-GB" sz="900" baseline="0" noProof="1" dirty="1">
                <a:solidFill>
                  <a:schemeClr val="tx1"/>
                </a:solidFill>
                <a:latin typeface="+mn-lt"/>
                <a:cs typeface="Arial" panose="020b0604020202020204" pitchFamily="34" charset="0"/>
              </a:rPr>
            </a:br>
            <a:r>
              <a:rPr lang="en-GB" sz="900" b="1" baseline="0" noProof="1" dirty="1">
                <a:solidFill>
                  <a:schemeClr val="tx1"/>
                </a:solidFill>
                <a:latin typeface="+mn-lt"/>
                <a:cs typeface="Arial" panose="020b0604020202020204" pitchFamily="34" charset="0"/>
              </a:rPr>
              <a:t>Decrease </a:t>
            </a:r>
            <a:r>
              <a:rPr lang="en-GB" sz="900" baseline="0" noProof="1" dirty="1">
                <a:solidFill>
                  <a:schemeClr val="tx1"/>
                </a:solidFill>
                <a:latin typeface="+mn-lt"/>
                <a:cs typeface="Arial" panose="020b0604020202020204" pitchFamily="34" charset="0"/>
              </a:rPr>
              <a:t>list level can be used</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sz="900" b="1" noProof="1" dirty="1">
                <a:solidFill>
                  <a:schemeClr val="tx1"/>
                </a:solidFill>
                <a:latin typeface="+mn-lt"/>
                <a:cs typeface="Arial" panose="020b0604020202020204" pitchFamily="34" charset="0"/>
              </a:rPr>
              <a:t>Reset slide</a:t>
            </a:r>
          </a:p>
          <a:p>
            <a:pPr marL="0" marR="0" indent="0" algn="l" defTabSz="914400" fontAlgn="auto" rtl="0" eaLnBrk="1" latinLnBrk="0" hangingPunct="1">
              <a:lnSpc>
                <a:spcPct val="100000"/>
              </a:lnSpc>
              <a:spcBef>
                <a:spcPct val="0"/>
              </a:spcBef>
              <a:spcAft>
                <a:spcPts val="600"/>
              </a:spcAft>
              <a:buClrTx/>
              <a:buSzTx/>
              <a:buFont typeface="+mj-lt"/>
              <a:buNone/>
              <a:defRPr/>
            </a:pPr>
            <a:r>
              <a:rPr lang="en-GB" altLang="da-DK" sz="900" noProof="1" dirty="1">
                <a:solidFill>
                  <a:schemeClr val="tx1"/>
                </a:solidFill>
                <a:latin typeface="+mn-lt"/>
                <a:cs typeface="Arial" panose="020b0604020202020204" pitchFamily="34" charset="0"/>
              </a:rPr>
              <a:t>Click the </a:t>
            </a:r>
            <a:r>
              <a:rPr lang="en-GB" altLang="da-DK" sz="900" b="1" baseline="0" noProof="1" dirty="1">
                <a:solidFill>
                  <a:schemeClr val="tx1"/>
                </a:solidFill>
                <a:latin typeface="+mn-lt"/>
                <a:cs typeface="Arial" panose="020b0604020202020204" pitchFamily="34" charset="0"/>
              </a:rPr>
              <a:t>Reset </a:t>
            </a:r>
            <a:r>
              <a:rPr lang="en-GB" altLang="da-DK" sz="900" noProof="1" dirty="1">
                <a:solidFill>
                  <a:schemeClr val="tx1"/>
                </a:solidFill>
                <a:latin typeface="+mn-lt"/>
                <a:cs typeface="Arial" panose="020b0604020202020204" pitchFamily="34" charset="0"/>
              </a:rPr>
              <a:t>menu to reset position, size</a:t>
            </a:r>
            <a:r>
              <a:rPr lang="en-GB" altLang="da-DK" sz="900" baseline="0" noProof="1" dirty="1">
                <a:solidFill>
                  <a:schemeClr val="tx1"/>
                </a:solidFill>
                <a:latin typeface="+mn-lt"/>
                <a:cs typeface="Arial" panose="020b0604020202020204" pitchFamily="34" charset="0"/>
              </a:rPr>
              <a:t> and formatting of the slide placeholders to their default settings</a:t>
            </a:r>
          </a:p>
          <a:p>
            <a:pPr marL="0" marR="0" lvl="0" indent="0" algn="l" defTabSz="914400" fontAlgn="auto" rtl="0" eaLnBrk="1" latinLnBrk="0" hangingPunct="1">
              <a:lnSpc>
                <a:spcPct val="100000"/>
              </a:lnSpc>
              <a:spcBef>
                <a:spcPct val="0"/>
              </a:spcBef>
              <a:spcAft>
                <a:spcPts val="600"/>
              </a:spcAft>
              <a:buClrTx/>
              <a:buSzTx/>
              <a:buFontTx/>
              <a:buNone/>
              <a:defRPr/>
            </a:pPr>
            <a:br>
              <a:rPr lang="en-GB" altLang="da-DK" sz="900" b="0" noProof="1" dirty="1">
                <a:solidFill>
                  <a:schemeClr val="tx1"/>
                </a:solidFill>
                <a:latin typeface="+mn-lt"/>
                <a:cs typeface="Arial" panose="020b0604020202020204" pitchFamily="34" charset="0"/>
              </a:rPr>
            </a:br>
            <a:r>
              <a:rPr lang="en-GB" sz="1600" dirty="1">
                <a:latin typeface="+mn-lt"/>
                <a:cs typeface="Arial" panose="020b0604020202020204" pitchFamily="34" charset="0"/>
              </a:rPr>
              <a:t>SLIDES &amp; LAYOUTS</a:t>
            </a:r>
          </a:p>
          <a:p>
            <a:pPr marL="0" marR="0" lvl="0" indent="0" algn="l" defTabSz="914400" fontAlgn="auto" rtl="0" eaLnBrk="1" latinLnBrk="0" hangingPunct="1">
              <a:lnSpc>
                <a:spcPct val="100000"/>
              </a:lnSpc>
              <a:spcBef>
                <a:spcPct val="0"/>
              </a:spcBef>
              <a:spcAft>
                <a:spcPts val="600"/>
              </a:spcAft>
              <a:buClrTx/>
              <a:buSzTx/>
              <a:buFontTx/>
              <a:buNone/>
              <a:defRPr/>
            </a:pPr>
            <a:r>
              <a:rPr lang="en-GB" altLang="da-DK" sz="900" b="0" noProof="1" dirty="1">
                <a:solidFill>
                  <a:schemeClr val="tx1"/>
                </a:solidFill>
                <a:latin typeface="+mn-lt"/>
                <a:cs typeface="Arial" panose="020b0604020202020204" pitchFamily="34" charset="0"/>
              </a:rPr>
              <a:t>Click on the menu </a:t>
            </a:r>
            <a:r>
              <a:rPr lang="en-GB" altLang="da-DK" sz="900" b="1" noProof="1" dirty="1">
                <a:solidFill>
                  <a:schemeClr val="tx1"/>
                </a:solidFill>
                <a:latin typeface="+mn-lt"/>
                <a:cs typeface="Arial" panose="020b0604020202020204" pitchFamily="34" charset="0"/>
              </a:rPr>
              <a:t>New Slide </a:t>
            </a:r>
            <a:r>
              <a:rPr lang="en-GB" altLang="da-DK" sz="900" b="0" noProof="1" dirty="1">
                <a:solidFill>
                  <a:schemeClr val="tx1"/>
                </a:solidFill>
                <a:latin typeface="+mn-lt"/>
                <a:cs typeface="Arial" panose="020b0604020202020204" pitchFamily="34" charset="0"/>
              </a:rPr>
              <a:t>in the </a:t>
            </a:r>
            <a:r>
              <a:rPr lang="en-GB" altLang="da-DK" sz="900" b="1" noProof="1" dirty="1">
                <a:solidFill>
                  <a:schemeClr val="tx1"/>
                </a:solidFill>
                <a:latin typeface="+mn-lt"/>
                <a:cs typeface="Arial" panose="020b0604020202020204" pitchFamily="34" charset="0"/>
              </a:rPr>
              <a:t>Home</a:t>
            </a:r>
            <a:r>
              <a:rPr lang="en-GB" altLang="da-DK" sz="900" b="0" noProof="1" dirty="1">
                <a:solidFill>
                  <a:schemeClr val="tx1"/>
                </a:solidFill>
                <a:latin typeface="+mn-lt"/>
                <a:cs typeface="Arial" panose="020b0604020202020204" pitchFamily="34" charset="0"/>
              </a:rPr>
              <a:t> tab to insert a new slide</a:t>
            </a:r>
            <a:br>
              <a:rPr lang="en-GB" altLang="da-DK" sz="900" b="0" noProof="1" dirty="1">
                <a:solidFill>
                  <a:schemeClr val="tx1"/>
                </a:solidFill>
                <a:latin typeface="+mn-lt"/>
                <a:cs typeface="Arial" panose="020b0604020202020204" pitchFamily="34" charset="0"/>
              </a:rPr>
            </a:br>
            <a:br>
              <a:rPr lang="en-GB" altLang="da-DK" sz="900" b="0" noProof="1" dirty="1">
                <a:solidFill>
                  <a:schemeClr val="tx1"/>
                </a:solidFill>
                <a:latin typeface="+mn-lt"/>
                <a:cs typeface="Arial" panose="020b0604020202020204" pitchFamily="34" charset="0"/>
              </a:rPr>
            </a:br>
            <a:r>
              <a:rPr lang="en-GB" altLang="da-DK" sz="900" b="1" noProof="1" dirty="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1">
                <a:solidFill>
                  <a:srgbClr val="000000"/>
                </a:solidFill>
                <a:latin typeface="+mn-lt"/>
                <a:ea typeface="Arial" panose="020b0604020202020204" pitchFamily="34" charset="0"/>
              </a:rPr>
              <a:t>Click on the arrow next to </a:t>
            </a:r>
            <a:r>
              <a:rPr lang="en-GB" sz="900" b="1" dirty="1">
                <a:solidFill>
                  <a:srgbClr val="000000"/>
                </a:solidFill>
                <a:latin typeface="+mn-lt"/>
                <a:ea typeface="Arial" panose="020b0604020202020204" pitchFamily="34" charset="0"/>
              </a:rPr>
              <a:t>Layout</a:t>
            </a:r>
            <a:br>
              <a:rPr lang="en-GB" sz="900" b="1" dirty="1">
                <a:solidFill>
                  <a:srgbClr val="000000"/>
                </a:solidFill>
                <a:latin typeface="+mn-lt"/>
                <a:ea typeface="Arial" panose="020b0604020202020204" pitchFamily="34" charset="0"/>
              </a:rPr>
            </a:br>
            <a:r>
              <a:rPr lang="en-GB" sz="900" dirty="1">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rcRect/>
          <a:stretch>
            <a:fillRect/>
          </a:stretch>
        </p:blipFill>
        <p:spPr>
          <a:xfrm>
            <a:off x="2972055" y="5089099"/>
            <a:ext cx="475428" cy="176762"/>
          </a:xfrm>
          <a:prstGeom prst="rect"/>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rcRect/>
          <a:stretch>
            <a:fillRect/>
          </a:stretch>
        </p:blipFill>
        <p:spPr>
          <a:xfrm>
            <a:off x="2972055" y="4272104"/>
            <a:ext cx="328881" cy="505501"/>
          </a:xfrm>
          <a:prstGeom prst="rect"/>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rcRect/>
          <a:stretch>
            <a:fillRect/>
          </a:stretch>
        </p:blipFill>
        <p:spPr>
          <a:xfrm>
            <a:off x="2974753" y="3538949"/>
            <a:ext cx="538465" cy="172841"/>
          </a:xfrm>
          <a:prstGeom prst="rect"/>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rcRect/>
          <a:stretch>
            <a:fillRect/>
          </a:stretch>
        </p:blipFill>
        <p:spPr>
          <a:xfrm>
            <a:off x="2972055" y="2827659"/>
            <a:ext cx="457143" cy="257143"/>
          </a:xfrm>
          <a:prstGeom prst="rect"/>
        </p:spPr>
      </p:pic>
    </p:spTree>
    <p:extLst>
      <p:ext uri="{BB962C8B-B14F-4D97-AF65-F5344CB8AC3E}">
        <p14:creationId xmlns:p14="http://schemas.microsoft.com/office/powerpoint/2010/main" val="215825298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noProof="0" dirty="1">
                <a:solidFill>
                  <a:schemeClr val="bg1"/>
                </a:solidFill>
              </a:rPr>
              <a:t>If you see any </a:t>
            </a:r>
            <a:r>
              <a:rPr lang="en-GB" sz="4400" b="1" i="1" noProof="0" dirty="1">
                <a:solidFill>
                  <a:schemeClr val="bg1"/>
                </a:solidFill>
              </a:rPr>
              <a:t>layouts after this </a:t>
            </a:r>
            <a:r>
              <a:rPr lang="en-GB" sz="4400" b="0" i="0" noProof="0" dirty="1">
                <a:solidFill>
                  <a:schemeClr val="bg1"/>
                </a:solidFill>
              </a:rPr>
              <a:t>one</a:t>
            </a:r>
            <a:r>
              <a:rPr lang="en-GB" sz="4400" b="1" i="1" noProof="0" dirty="1">
                <a:solidFill>
                  <a:schemeClr val="bg1"/>
                </a:solidFill>
              </a:rPr>
              <a:t>,</a:t>
            </a:r>
            <a:br>
              <a:rPr lang="en-GB" sz="4400" b="0" i="0" noProof="0" dirty="1">
                <a:solidFill>
                  <a:schemeClr val="bg1"/>
                </a:solidFill>
              </a:rPr>
            </a:br>
            <a:r>
              <a:rPr lang="en-GB" sz="4400" b="0" noProof="0" dirty="1">
                <a:solidFill>
                  <a:schemeClr val="bg1"/>
                </a:solidFill>
              </a:rPr>
              <a:t>do not use them. These layouts </a:t>
            </a:r>
            <a:r>
              <a:rPr lang="en-GB" sz="4400" b="1" i="1" u="none" noProof="0" dirty="1">
                <a:solidFill>
                  <a:schemeClr val="bg1"/>
                </a:solidFill>
              </a:rPr>
              <a:t>are not </a:t>
            </a:r>
            <a:r>
              <a:rPr lang="en-GB" sz="4400" b="0" noProof="0" dirty="1">
                <a:solidFill>
                  <a:schemeClr val="bg1"/>
                </a:solidFill>
              </a:rPr>
              <a:t>part of our corporate template.</a:t>
            </a:r>
            <a:br>
              <a:rPr lang="en-GB" sz="2800" b="0" noProof="0" dirty="1">
                <a:solidFill>
                  <a:schemeClr val="bg1"/>
                </a:solidFill>
              </a:rPr>
            </a:br>
            <a:br>
              <a:rPr lang="en-GB" sz="2800" b="0" noProof="0" dirty="1">
                <a:solidFill>
                  <a:schemeClr val="bg1"/>
                </a:solidFill>
              </a:rPr>
            </a:b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p:spPr>
        <p:txBody>
          <a:bodyPr wrap="square">
            <a:spAutoFit/>
          </a:bodyPr>
          <a:lstStyle/>
          <a:p>
            <a:pPr algn="ctr"/>
            <a:r>
              <a:rPr lang="en-GB" sz="13800" b="1" i="1" noProof="0" dirty="1">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Due to PowerPoint’s standard Copy/Paste functionality extra undesirable layouts can appear.</a:t>
            </a:r>
          </a:p>
          <a:p>
            <a:pPr marL="0" marR="0" indent="0" algn="ctr" fontAlgn="auto">
              <a:lnSpc>
                <a:spcPct val="100000"/>
              </a:lnSpc>
              <a:spcBef>
                <a:spcPts val="600"/>
              </a:spcBef>
              <a:spcAft>
                <a:spcPct val="0"/>
              </a:spcAft>
              <a:buClr>
                <a:srgbClr val="003755"/>
              </a:buClr>
              <a:buSzTx/>
              <a:buFontTx/>
              <a:buNone/>
            </a:pPr>
            <a:r>
              <a:rPr lang="en-GB" sz="2000" b="0" noProof="0" dirty="1">
                <a:solidFill>
                  <a:schemeClr val="bg1"/>
                </a:solidFill>
              </a:rPr>
              <a:t>Also notice: Layouts after this might contain potential confidential information.</a:t>
            </a:r>
            <a:br>
              <a:rPr lang="en-GB" sz="1800" b="0" noProof="0" dirty="1">
                <a:solidFill>
                  <a:schemeClr val="bg1"/>
                </a:solidFill>
              </a:rPr>
            </a:br>
          </a:p>
        </p:txBody>
      </p:sp>
    </p:spTree>
    <p:extLst>
      <p:ext uri="{BB962C8B-B14F-4D97-AF65-F5344CB8AC3E}">
        <p14:creationId xmlns:p14="http://schemas.microsoft.com/office/powerpoint/2010/main" val="165314624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pic>
        <p:nvPicPr>
          <p:cNvPr id="6" name="Picture 5">
            <a:extLst>
              <a:ext uri="{FF2B5EF4-FFF2-40B4-BE49-F238E27FC236}">
                <a16:creationId xmlns:a16="http://schemas.microsoft.com/office/drawing/2014/main" id="{CB68650D-3AA9-6A49-878F-BE33E3255A9F}"/>
              </a:ext>
            </a:extLst>
          </p:cNvPr>
          <p:cNvPicPr>
            <a:picLocks noChangeAspect="1"/>
          </p:cNvPicPr>
          <p:nvPr userDrawn="1"/>
        </p:nvPicPr>
        <p:blipFill>
          <a:blip r:embed="rId2"/>
          <a:srcRect/>
          <a:stretch>
            <a:fillRect/>
          </a:stretch>
        </p:blipFill>
        <p:spPr>
          <a:xfrm>
            <a:off x="0" y="0"/>
            <a:ext cx="12192000" cy="6858000"/>
          </a:xfrm>
          <a:prstGeom prst="rect"/>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pic>
        <p:nvPicPr>
          <p:cNvPr id="9" name="Logo">
            <a:extLst>
              <a:ext uri="{FF2B5EF4-FFF2-40B4-BE49-F238E27FC236}">
                <a16:creationId xmlns:a16="http://schemas.microsoft.com/office/drawing/2014/main" id="{F69A9428-1965-4201-B332-A5690ED5ABCB}"/>
              </a:ext>
            </a:extLst>
          </p:cNvPr>
          <p:cNvPicPr/>
          <p:nvPr userDrawn="1"/>
        </p:nvPicPr>
        <p:blipFill>
          <a:blip r:embed="rId3"/>
          <a:srcRect/>
          <a:stretch>
            <a:fillRect/>
          </a:stretch>
        </p:blipFill>
        <p:spPr>
          <a:xfrm>
            <a:off x="576000" y="576000"/>
            <a:ext cx="1980000" cy="381600"/>
          </a:xfrm>
          <a:prstGeom prst="rect"/>
        </p:spPr>
      </p:pic>
      <p:pic>
        <p:nvPicPr>
          <p:cNvPr id="8" name="Picture 7">
            <a:extLst>
              <a:ext uri="{FF2B5EF4-FFF2-40B4-BE49-F238E27FC236}">
                <a16:creationId xmlns:a16="http://schemas.microsoft.com/office/drawing/2014/main" id="{DD082EA6-6B1D-CA4E-8DD9-492F0F939B7A}"/>
              </a:ext>
            </a:extLst>
          </p:cNvPr>
          <p:cNvPicPr>
            <a:picLocks noChangeAspect="1"/>
          </p:cNvPicPr>
          <p:nvPr userDrawn="1"/>
        </p:nvPicPr>
        <p:blipFill>
          <a:blip r:embed="rId5"/>
          <a:srcRect/>
          <a:stretch>
            <a:fillRect/>
          </a:stretch>
        </p:blipFill>
        <p:spPr>
          <a:xfrm>
            <a:off x="10338124" y="378007"/>
            <a:ext cx="1492500" cy="1492500"/>
          </a:xfrm>
          <a:prstGeom prst="rect"/>
        </p:spPr>
      </p:pic>
    </p:spTree>
    <p:extLst>
      <p:ext uri="{BB962C8B-B14F-4D97-AF65-F5344CB8AC3E}">
        <p14:creationId xmlns:p14="http://schemas.microsoft.com/office/powerpoint/2010/main" val="26665573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GB" noProof="0" dirty="1"/>
              <a:t>Click to add title</a:t>
            </a:r>
            <a:endParaRPr lang="en-GB"/>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18" name="Logo">
            <a:extLst>
              <a:ext uri="{FF2B5EF4-FFF2-40B4-BE49-F238E27FC236}">
                <a16:creationId xmlns:a16="http://schemas.microsoft.com/office/drawing/2014/main" id="{AAF90860-AFBD-4B8E-B2FE-464A63CC748C}"/>
              </a:ext>
            </a:extLst>
          </p:cNvPr>
          <p:cNvPicPr/>
          <p:nvPr userDrawn="1"/>
        </p:nvPicPr>
        <p:blipFill>
          <a:blip r:embed="rId2"/>
          <a:srcRect/>
          <a:stretch>
            <a:fillRect/>
          </a:stretch>
        </p:blipFill>
        <p:spPr>
          <a:xfrm>
            <a:off x="576000" y="576000"/>
            <a:ext cx="1980000" cy="381600"/>
          </a:xfrm>
          <a:prstGeom prst="rect"/>
        </p:spPr>
      </p:pic>
      <p:pic>
        <p:nvPicPr>
          <p:cNvPr id="15" name="Picture 14">
            <a:extLst>
              <a:ext uri="{FF2B5EF4-FFF2-40B4-BE49-F238E27FC236}">
                <a16:creationId xmlns:a16="http://schemas.microsoft.com/office/drawing/2014/main" id="{FEAD6EC7-1EF5-334D-9B0D-956DE3A071A7}"/>
              </a:ext>
            </a:extLst>
          </p:cNvPr>
          <p:cNvPicPr>
            <a:picLocks noChangeAspect="1"/>
          </p:cNvPicPr>
          <p:nvPr userDrawn="1"/>
        </p:nvPicPr>
        <p:blipFill>
          <a:blip r:embed="rId4"/>
          <a:srcRect/>
          <a:stretch>
            <a:fillRect/>
          </a:stretch>
        </p:blipFill>
        <p:spPr>
          <a:xfrm>
            <a:off x="10338124" y="378007"/>
            <a:ext cx="1492500" cy="1492500"/>
          </a:xfrm>
          <a:prstGeom prst="rect"/>
        </p:spPr>
      </p:pic>
    </p:spTree>
    <p:extLst>
      <p:ext uri="{BB962C8B-B14F-4D97-AF65-F5344CB8AC3E}">
        <p14:creationId xmlns:p14="http://schemas.microsoft.com/office/powerpoint/2010/main" val="38187029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Picture Placeholder 7"/>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10" name="Logo Placeholder 9"/>
          <p:cNvSpPr>
            <a:spLocks noGrp="1"/>
          </p:cNvSpPr>
          <p:nvPr>
            <p:ph type="body" sz="quarter" idx="14" hasCustomPrompt="1"/>
          </p:nvPr>
        </p:nvSpPr>
        <p:spPr>
          <a:xfrm>
            <a:off x="576000" y="576000"/>
            <a:ext cx="1980000" cy="381600"/>
          </a:xfrm>
          <a:blipFill>
            <a:blip r:embed="rId2"/>
            <a:srcRect/>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1"/>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GB" noProof="0" dirty="1"/>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ct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GB"/>
          </a:p>
        </p:txBody>
      </p:sp>
      <p:pic>
        <p:nvPicPr>
          <p:cNvPr id="12" name="Picture 11">
            <a:extLst>
              <a:ext uri="{FF2B5EF4-FFF2-40B4-BE49-F238E27FC236}">
                <a16:creationId xmlns:a16="http://schemas.microsoft.com/office/drawing/2014/main" id="{02EC34B2-C9FF-604B-827B-671E04F76D74}"/>
              </a:ext>
            </a:extLst>
          </p:cNvPr>
          <p:cNvPicPr>
            <a:picLocks noChangeAspect="1"/>
          </p:cNvPicPr>
          <p:nvPr userDrawn="1"/>
        </p:nvPicPr>
        <p:blipFill>
          <a:blip r:embed="rId4"/>
          <a:srcRect/>
          <a:stretch>
            <a:fillRect/>
          </a:stretch>
        </p:blipFill>
        <p:spPr>
          <a:xfrm>
            <a:off x="10338124" y="378007"/>
            <a:ext cx="1492500" cy="1492500"/>
          </a:xfrm>
          <a:prstGeom prst="rect"/>
        </p:spPr>
      </p:pic>
    </p:spTree>
    <p:extLst>
      <p:ext uri="{BB962C8B-B14F-4D97-AF65-F5344CB8AC3E}">
        <p14:creationId xmlns:p14="http://schemas.microsoft.com/office/powerpoint/2010/main" val="321052422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ct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defRPr sz="20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GB"/>
          </a:p>
        </p:txBody>
      </p:sp>
      <p:pic>
        <p:nvPicPr>
          <p:cNvPr id="9" name="Logo">
            <a:extLst>
              <a:ext uri="{FF2B5EF4-FFF2-40B4-BE49-F238E27FC236}">
                <a16:creationId xmlns:a16="http://schemas.microsoft.com/office/drawing/2014/main" id="{0774D196-E33A-47FA-9417-CB69748814EF}"/>
              </a:ext>
            </a:extLst>
          </p:cNvPr>
          <p:cNvPicPr/>
          <p:nvPr userDrawn="1"/>
        </p:nvPicPr>
        <p:blipFill>
          <a:blip r:embed="rId2"/>
          <a:srcRect/>
          <a:stretch>
            <a:fillRect/>
          </a:stretch>
        </p:blipFill>
        <p:spPr>
          <a:xfrm>
            <a:off x="576000" y="576000"/>
            <a:ext cx="1980000" cy="381600"/>
          </a:xfrm>
          <a:prstGeom prst="rect"/>
        </p:spPr>
      </p:pic>
    </p:spTree>
    <p:extLst>
      <p:ext uri="{BB962C8B-B14F-4D97-AF65-F5344CB8AC3E}">
        <p14:creationId xmlns:p14="http://schemas.microsoft.com/office/powerpoint/2010/main" val="3622613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E45208B8-66B4-4F82-A2D7-96EB109CECE0}"/>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Bef>
                <a:spcPct val="0"/>
              </a:spcBef>
              <a:spcAft>
                <a:spcPct val="0"/>
              </a:spcAft>
              <a:buFont typeface="Arial" panose="020b0604020202020204" pitchFamily="34" charset="0"/>
              <a:buChar char="​"/>
              <a:defRPr sz="2000" b="1">
                <a:solidFill>
                  <a:schemeClr val="bg1"/>
                </a:solidFill>
              </a:defRPr>
            </a:lvl2pPr>
            <a:lvl3pPr marL="0" indent="0">
              <a:lnSpc>
                <a:spcPts val="2400"/>
              </a:lnSpc>
              <a:spcBef>
                <a:spcPct val="0"/>
              </a:spcBef>
              <a:spcAft>
                <a:spcPct val="0"/>
              </a:spcAft>
              <a:buFont typeface="Arial" panose="020b0604020202020204" pitchFamily="34" charset="0"/>
              <a:buChar char="​"/>
              <a:defRPr sz="2000">
                <a:solidFill>
                  <a:schemeClr val="bg1"/>
                </a:solidFill>
              </a:defRPr>
            </a:lvl3pPr>
            <a:lvl4pPr marL="0" indent="0">
              <a:lnSpc>
                <a:spcPts val="2400"/>
              </a:lnSpc>
              <a:spcBef>
                <a:spcPct val="0"/>
              </a:spcBef>
              <a:spcAft>
                <a:spcPct val="0"/>
              </a:spcAft>
              <a:buFont typeface="Arial" panose="020b0604020202020204" pitchFamily="34" charset="0"/>
              <a:buChar char="​"/>
              <a:defRPr sz="2000">
                <a:solidFill>
                  <a:schemeClr val="bg1"/>
                </a:solidFill>
              </a:defRPr>
            </a:lvl4pPr>
            <a:lvl5pPr marL="0" indent="0">
              <a:lnSpc>
                <a:spcPts val="2400"/>
              </a:lnSpc>
              <a:spcBef>
                <a:spcPct val="0"/>
              </a:spcBef>
              <a:spcAft>
                <a:spcPct val="0"/>
              </a:spcAft>
              <a:buFont typeface="Arial" panose="020b0604020202020204" pitchFamily="34" charset="0"/>
              <a:buChar char="​"/>
              <a:defRPr sz="2000">
                <a:solidFill>
                  <a:schemeClr val="bg1"/>
                </a:solidFill>
              </a:defRPr>
            </a:lvl5pPr>
            <a:lvl6pPr marL="0" indent="0">
              <a:lnSpc>
                <a:spcPts val="2400"/>
              </a:lnSpc>
              <a:spcBef>
                <a:spcPct val="0"/>
              </a:spcBef>
              <a:spcAft>
                <a:spcPct val="0"/>
              </a:spcAft>
              <a:buFont typeface="Arial" panose="020b0604020202020204" pitchFamily="34" charset="0"/>
              <a:buChar char="​"/>
              <a:defRPr sz="2000">
                <a:solidFill>
                  <a:schemeClr val="bg1"/>
                </a:solidFill>
              </a:defRPr>
            </a:lvl6pPr>
            <a:lvl7pPr marL="0" indent="0">
              <a:lnSpc>
                <a:spcPts val="2400"/>
              </a:lnSpc>
              <a:spcBef>
                <a:spcPct val="0"/>
              </a:spcBef>
              <a:spcAft>
                <a:spcPct val="0"/>
              </a:spcAft>
              <a:buFont typeface="Arial" panose="020b0604020202020204" pitchFamily="34" charset="0"/>
              <a:buChar char="​"/>
              <a:defRPr sz="2000">
                <a:solidFill>
                  <a:schemeClr val="bg1"/>
                </a:solidFill>
              </a:defRPr>
            </a:lvl7pPr>
            <a:lvl8pPr marL="0" indent="0">
              <a:lnSpc>
                <a:spcPts val="2400"/>
              </a:lnSpc>
              <a:spcBef>
                <a:spcPct val="0"/>
              </a:spcBef>
              <a:spcAft>
                <a:spcPct val="0"/>
              </a:spcAft>
              <a:buFont typeface="Arial" panose="020b0604020202020204" pitchFamily="34" charset="0"/>
              <a:buChar char="​"/>
              <a:defRPr sz="2000">
                <a:solidFill>
                  <a:schemeClr val="bg1"/>
                </a:solidFill>
              </a:defRPr>
            </a:lvl8pPr>
            <a:lvl9pPr marL="0" indent="0">
              <a:lnSpc>
                <a:spcPts val="2400"/>
              </a:lnSpc>
              <a:spcBef>
                <a:spcPct val="0"/>
              </a:spcBef>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ct val="0"/>
              </a:spcAft>
              <a:buFont typeface="Arial" panose="020b0604020202020204" pitchFamily="34" charset="0"/>
              <a:buChar char="​"/>
              <a:defRPr sz="2000">
                <a:solidFill>
                  <a:schemeClr val="bg1"/>
                </a:solidFill>
              </a:defRPr>
            </a:lvl1pPr>
            <a:lvl2pPr marL="0" indent="0">
              <a:lnSpc>
                <a:spcPts val="2400"/>
              </a:lnSpc>
              <a:spcAft>
                <a:spcPct val="0"/>
              </a:spcAft>
              <a:buFont typeface="Arial" panose="020b0604020202020204" pitchFamily="34" charset="0"/>
              <a:buChar char="​"/>
              <a:defRPr sz="2000" b="1">
                <a:solidFill>
                  <a:schemeClr val="bg1"/>
                </a:solidFill>
              </a:defRPr>
            </a:lvl2pPr>
            <a:lvl3pPr marL="0" indent="0">
              <a:lnSpc>
                <a:spcPts val="2400"/>
              </a:lnSpc>
              <a:spcAft>
                <a:spcPct val="0"/>
              </a:spcAft>
              <a:buFont typeface="Arial" panose="020b0604020202020204" pitchFamily="34" charset="0"/>
              <a:buChar char="​"/>
              <a:defRPr sz="2000">
                <a:solidFill>
                  <a:schemeClr val="bg1"/>
                </a:solidFill>
              </a:defRPr>
            </a:lvl3pPr>
            <a:lvl4pPr>
              <a:lnSpc>
                <a:spcPts val="2400"/>
              </a:lnSpc>
              <a:spcAft>
                <a:spcPct val="0"/>
              </a:spcAft>
              <a:buFont typeface="Arial" panose="020b0604020202020204" pitchFamily="34" charset="0"/>
              <a:buChar char="​"/>
              <a:defRPr sz="2000">
                <a:solidFill>
                  <a:schemeClr val="bg1"/>
                </a:solidFill>
              </a:defRPr>
            </a:lvl4pPr>
            <a:lvl5pPr>
              <a:lnSpc>
                <a:spcPts val="2400"/>
              </a:lnSpc>
              <a:spcAft>
                <a:spcPct val="0"/>
              </a:spcAft>
              <a:buFont typeface="Arial" panose="020b0604020202020204" pitchFamily="34" charset="0"/>
              <a:buChar char="​"/>
              <a:defRPr sz="2000">
                <a:solidFill>
                  <a:schemeClr val="bg1"/>
                </a:solidFill>
              </a:defRPr>
            </a:lvl5pPr>
            <a:lvl6pPr marL="0" indent="0">
              <a:lnSpc>
                <a:spcPts val="2400"/>
              </a:lnSpc>
              <a:spcAft>
                <a:spcPct val="0"/>
              </a:spcAft>
              <a:buFont typeface="Arial" panose="020b0604020202020204" pitchFamily="34" charset="0"/>
              <a:buChar char="​"/>
              <a:defRPr sz="2000" b="1">
                <a:solidFill>
                  <a:schemeClr val="bg1"/>
                </a:solidFill>
              </a:defRPr>
            </a:lvl6pPr>
            <a:lvl7pPr>
              <a:lnSpc>
                <a:spcPts val="2400"/>
              </a:lnSpc>
              <a:spcAft>
                <a:spcPct val="0"/>
              </a:spcAft>
              <a:defRPr sz="2000" b="0">
                <a:solidFill>
                  <a:schemeClr val="bg1"/>
                </a:solidFill>
              </a:defRPr>
            </a:lvl7pPr>
            <a:lvl8pPr>
              <a:lnSpc>
                <a:spcPts val="2400"/>
              </a:lnSpc>
              <a:spcAft>
                <a:spcPct val="0"/>
              </a:spcAft>
              <a:defRPr sz="2000" b="1">
                <a:solidFill>
                  <a:schemeClr val="bg1"/>
                </a:solidFill>
              </a:defRPr>
            </a:lvl8pPr>
            <a:lvl9pPr>
              <a:lnSpc>
                <a:spcPts val="2400"/>
              </a:lnSpc>
              <a:spcAft>
                <a:spcPct val="0"/>
              </a:spcAft>
              <a:defRPr sz="2000">
                <a:solidFill>
                  <a:schemeClr val="bg1"/>
                </a:solidFill>
              </a:defRPr>
            </a:lvl9pPr>
          </a:lstStyle>
          <a:p>
            <a:pPr lvl="0"/>
            <a:r>
              <a:rPr lang="en-GB" dirty="1"/>
              <a:t>09.00-10.00</a:t>
            </a:r>
          </a:p>
          <a:p>
            <a:pPr lvl="1"/>
            <a:r>
              <a:rPr lang="en-GB" dirty="1"/>
              <a:t>02</a:t>
            </a:r>
          </a:p>
          <a:p>
            <a:pPr lvl="2"/>
            <a:r>
              <a:rPr lang="en-GB" dirty="1"/>
              <a:t>03</a:t>
            </a:r>
          </a:p>
          <a:p>
            <a:pPr lvl="3"/>
            <a:r>
              <a:rPr lang="en-GB" dirty="1"/>
              <a:t>04</a:t>
            </a:r>
          </a:p>
          <a:p>
            <a:pPr lvl="4"/>
            <a:r>
              <a:rPr lang="en-GB" dirty="1"/>
              <a:t>05</a:t>
            </a:r>
          </a:p>
          <a:p>
            <a:pPr lvl="5"/>
            <a:r>
              <a:rPr lang="en-GB" dirty="1"/>
              <a:t>06</a:t>
            </a:r>
          </a:p>
          <a:p>
            <a:pPr lvl="6"/>
            <a:r>
              <a:rPr lang="en-GB" dirty="1"/>
              <a:t>07</a:t>
            </a:r>
          </a:p>
          <a:p>
            <a:pPr lvl="7"/>
            <a:r>
              <a:rPr lang="en-GB" dirty="1"/>
              <a:t>08</a:t>
            </a:r>
          </a:p>
          <a:p>
            <a:pPr lvl="8"/>
            <a:r>
              <a:rPr lang="en-GB" dirty="1"/>
              <a:t>09</a:t>
            </a:r>
          </a:p>
        </p:txBody>
      </p:sp>
    </p:spTree>
    <p:extLst>
      <p:ext uri="{BB962C8B-B14F-4D97-AF65-F5344CB8AC3E}">
        <p14:creationId xmlns:p14="http://schemas.microsoft.com/office/powerpoint/2010/main" val="304194504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277433B5-7CF5-4F0C-AFEC-58E83EB67089}"/>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ct val="0"/>
              </a:spcBef>
              <a:spcAft>
                <a:spcPts val="900"/>
              </a:spcAft>
              <a:buFont typeface="Arial" panose="020b0604020202020204" pitchFamily="34" charset="0"/>
              <a:buChar char="​"/>
              <a:defRPr sz="2000" b="1">
                <a:solidFill>
                  <a:schemeClr val="bg1"/>
                </a:solidFill>
              </a:defRPr>
            </a:lvl2pPr>
            <a:lvl3pPr marL="0" indent="0">
              <a:lnSpc>
                <a:spcPct val="100000"/>
              </a:lnSpc>
              <a:spcBef>
                <a:spcPct val="0"/>
              </a:spcBef>
              <a:spcAft>
                <a:spcPts val="900"/>
              </a:spcAft>
              <a:buFont typeface="Arial" panose="020b0604020202020204" pitchFamily="34" charset="0"/>
              <a:buChar char="​"/>
              <a:defRPr sz="2000">
                <a:solidFill>
                  <a:schemeClr val="bg1"/>
                </a:solidFill>
              </a:defRPr>
            </a:lvl3pPr>
            <a:lvl4pPr marL="0" indent="0">
              <a:lnSpc>
                <a:spcPct val="100000"/>
              </a:lnSpc>
              <a:spcBef>
                <a:spcPct val="0"/>
              </a:spcBef>
              <a:spcAft>
                <a:spcPts val="900"/>
              </a:spcAft>
              <a:buFont typeface="Arial" panose="020b0604020202020204" pitchFamily="34" charset="0"/>
              <a:buChar char="​"/>
              <a:defRPr sz="2000">
                <a:solidFill>
                  <a:schemeClr val="bg1"/>
                </a:solidFill>
              </a:defRPr>
            </a:lvl4pPr>
            <a:lvl5pPr marL="0" indent="0">
              <a:lnSpc>
                <a:spcPct val="100000"/>
              </a:lnSpc>
              <a:spcBef>
                <a:spcPct val="0"/>
              </a:spcBef>
              <a:spcAft>
                <a:spcPts val="900"/>
              </a:spcAft>
              <a:buFont typeface="Arial" panose="020b0604020202020204" pitchFamily="34" charset="0"/>
              <a:buChar char="​"/>
              <a:defRPr sz="2000">
                <a:solidFill>
                  <a:schemeClr val="bg1"/>
                </a:solidFill>
              </a:defRPr>
            </a:lvl5pPr>
            <a:lvl6pPr marL="0" indent="0">
              <a:lnSpc>
                <a:spcPct val="100000"/>
              </a:lnSpc>
              <a:spcBef>
                <a:spcPct val="0"/>
              </a:spcBef>
              <a:spcAft>
                <a:spcPts val="900"/>
              </a:spcAft>
              <a:buFont typeface="Arial" panose="020b0604020202020204" pitchFamily="34" charset="0"/>
              <a:buChar char="​"/>
              <a:defRPr sz="2000">
                <a:solidFill>
                  <a:schemeClr val="bg1"/>
                </a:solidFill>
              </a:defRPr>
            </a:lvl6pPr>
            <a:lvl7pPr marL="0" indent="0">
              <a:lnSpc>
                <a:spcPct val="100000"/>
              </a:lnSpc>
              <a:spcBef>
                <a:spcPct val="0"/>
              </a:spcBef>
              <a:spcAft>
                <a:spcPts val="900"/>
              </a:spcAft>
              <a:buFont typeface="Arial" panose="020b0604020202020204" pitchFamily="34" charset="0"/>
              <a:buChar char="​"/>
              <a:defRPr sz="2000">
                <a:solidFill>
                  <a:schemeClr val="bg1"/>
                </a:solidFill>
              </a:defRPr>
            </a:lvl7pPr>
            <a:lvl8pPr marL="0" indent="0">
              <a:lnSpc>
                <a:spcPct val="100000"/>
              </a:lnSpc>
              <a:spcBef>
                <a:spcPct val="0"/>
              </a:spcBef>
              <a:spcAft>
                <a:spcPts val="900"/>
              </a:spcAft>
              <a:buFont typeface="Arial" panose="020b0604020202020204" pitchFamily="34" charset="0"/>
              <a:buChar char="​"/>
              <a:defRPr sz="2000">
                <a:solidFill>
                  <a:schemeClr val="bg1"/>
                </a:solidFill>
              </a:defRPr>
            </a:lvl8pPr>
            <a:lvl9pPr marL="0" indent="0">
              <a:lnSpc>
                <a:spcPct val="100000"/>
              </a:lnSpc>
              <a:spcBef>
                <a:spcPct val="0"/>
              </a:spcBef>
              <a:spcAft>
                <a:spcPts val="900"/>
              </a:spcAft>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Tree>
    <p:extLst>
      <p:ext uri="{BB962C8B-B14F-4D97-AF65-F5344CB8AC3E}">
        <p14:creationId xmlns:p14="http://schemas.microsoft.com/office/powerpoint/2010/main" val="214794424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DE1E6B-0570-C545-A3A7-04A49C61A06D}"/>
              </a:ext>
            </a:extLst>
          </p:cNvPr>
          <p:cNvPicPr>
            <a:picLocks noChangeAspect="1"/>
          </p:cNvPicPr>
          <p:nvPr userDrawn="1"/>
        </p:nvPicPr>
        <p:blipFill>
          <a:blip r:embed="rId2"/>
          <a:srcRect/>
          <a:stretch>
            <a:fillRect/>
          </a:stretch>
        </p:blipFill>
        <p:spPr>
          <a:xfrm>
            <a:off x="0" y="0"/>
            <a:ext cx="12192000" cy="6858000"/>
          </a:xfrm>
          <a:prstGeom prst="rect"/>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pic>
        <p:nvPicPr>
          <p:cNvPr id="15" name="Logo">
            <a:extLst>
              <a:ext uri="{FF2B5EF4-FFF2-40B4-BE49-F238E27FC236}">
                <a16:creationId xmlns:a16="http://schemas.microsoft.com/office/drawing/2014/main" id="{7E60ECB4-0656-2243-A4C5-1D29B242B338}"/>
              </a:ext>
            </a:extLst>
          </p:cNvPr>
          <p:cNvPicPr/>
          <p:nvPr userDrawn="1"/>
        </p:nvPicPr>
        <p:blipFill>
          <a:blip r:embed="rId3"/>
          <a:srcRect/>
          <a:stretch>
            <a:fillRect/>
          </a:stretch>
        </p:blipFill>
        <p:spPr>
          <a:xfrm>
            <a:off x="576000" y="576000"/>
            <a:ext cx="1980000" cy="381600"/>
          </a:xfrm>
          <a:prstGeom prst="rect"/>
        </p:spPr>
      </p:pic>
      <p:pic>
        <p:nvPicPr>
          <p:cNvPr id="16" name="Picture 15">
            <a:extLst>
              <a:ext uri="{FF2B5EF4-FFF2-40B4-BE49-F238E27FC236}">
                <a16:creationId xmlns:a16="http://schemas.microsoft.com/office/drawing/2014/main" id="{B5A230C9-4B58-6A48-B73E-28D6B93EAD2B}"/>
              </a:ext>
            </a:extLst>
          </p:cNvPr>
          <p:cNvPicPr>
            <a:picLocks noChangeAspect="1"/>
          </p:cNvPicPr>
          <p:nvPr userDrawn="1"/>
        </p:nvPicPr>
        <p:blipFill>
          <a:blip r:embed="rId5"/>
          <a:srcRect/>
          <a:stretch>
            <a:fillRect/>
          </a:stretch>
        </p:blipFill>
        <p:spPr>
          <a:xfrm>
            <a:off x="10338124" y="378007"/>
            <a:ext cx="1492500" cy="1492500"/>
          </a:xfrm>
          <a:prstGeom prst="rect"/>
        </p:spPr>
      </p:pic>
    </p:spTree>
    <p:extLst>
      <p:ext uri="{BB962C8B-B14F-4D97-AF65-F5344CB8AC3E}">
        <p14:creationId xmlns:p14="http://schemas.microsoft.com/office/powerpoint/2010/main" val="23400716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9" name="Rectangle 8">
            <a:extLst>
              <a:ext uri="{FF2B5EF4-FFF2-40B4-BE49-F238E27FC236}">
                <a16:creationId xmlns:a16="http://schemas.microsoft.com/office/drawing/2014/main" id="{277433B5-7CF5-4F0C-AFEC-58E83EB67089}"/>
              </a:ext>
            </a:extLst>
          </p:cNvPr>
          <p:cNvSpPr/>
          <p:nvPr userDrawn="1"/>
        </p:nvSpPr>
        <p:spPr>
          <a:xfrm>
            <a:off x="0" y="0"/>
            <a:ext cx="12192000" cy="68580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hasCustomPrompt="1"/>
          </p:nvPr>
        </p:nvSpPr>
        <p:spPr/>
        <p:txBody>
          <a:bodyPr/>
          <a:lstStyle>
            <a:lvl1pPr>
              <a:defRPr sz="5400">
                <a:solidFill>
                  <a:schemeClr val="bg1"/>
                </a:solidFill>
              </a:defRPr>
            </a:lvl1pPr>
          </a:lstStyle>
          <a:p>
            <a:r>
              <a:rPr lang="en-GB" noProof="0" dirty="1"/>
              <a:t>Click to add Agenda 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ct val="0"/>
              </a:spcBef>
              <a:spcAft>
                <a:spcPts val="900"/>
              </a:spcAft>
              <a:buFont typeface="Arial" panose="020b0604020202020204" pitchFamily="34" charset="0"/>
              <a:buChar char="​"/>
              <a:defRPr sz="2000" b="1">
                <a:solidFill>
                  <a:schemeClr val="bg1"/>
                </a:solidFill>
              </a:defRPr>
            </a:lvl2pPr>
            <a:lvl3pPr marL="0" indent="0">
              <a:lnSpc>
                <a:spcPct val="100000"/>
              </a:lnSpc>
              <a:spcBef>
                <a:spcPct val="0"/>
              </a:spcBef>
              <a:spcAft>
                <a:spcPts val="900"/>
              </a:spcAft>
              <a:buFont typeface="Arial" panose="020b0604020202020204" pitchFamily="34" charset="0"/>
              <a:buChar char="​"/>
              <a:defRPr sz="2000">
                <a:solidFill>
                  <a:schemeClr val="bg1"/>
                </a:solidFill>
              </a:defRPr>
            </a:lvl3pPr>
            <a:lvl4pPr marL="0" indent="0">
              <a:lnSpc>
                <a:spcPct val="100000"/>
              </a:lnSpc>
              <a:spcBef>
                <a:spcPct val="0"/>
              </a:spcBef>
              <a:spcAft>
                <a:spcPts val="900"/>
              </a:spcAft>
              <a:buFont typeface="Arial" panose="020b0604020202020204" pitchFamily="34" charset="0"/>
              <a:buChar char="​"/>
              <a:defRPr sz="2000">
                <a:solidFill>
                  <a:schemeClr val="bg1"/>
                </a:solidFill>
              </a:defRPr>
            </a:lvl4pPr>
            <a:lvl5pPr marL="0" indent="0">
              <a:lnSpc>
                <a:spcPct val="100000"/>
              </a:lnSpc>
              <a:spcBef>
                <a:spcPct val="0"/>
              </a:spcBef>
              <a:spcAft>
                <a:spcPts val="900"/>
              </a:spcAft>
              <a:buFont typeface="Arial" panose="020b0604020202020204" pitchFamily="34" charset="0"/>
              <a:buChar char="​"/>
              <a:defRPr sz="2000">
                <a:solidFill>
                  <a:schemeClr val="bg1"/>
                </a:solidFill>
              </a:defRPr>
            </a:lvl5pPr>
            <a:lvl6pPr marL="0" indent="0">
              <a:lnSpc>
                <a:spcPct val="100000"/>
              </a:lnSpc>
              <a:spcBef>
                <a:spcPct val="0"/>
              </a:spcBef>
              <a:spcAft>
                <a:spcPts val="900"/>
              </a:spcAft>
              <a:buFont typeface="Arial" panose="020b0604020202020204" pitchFamily="34" charset="0"/>
              <a:buChar char="​"/>
              <a:defRPr sz="2000">
                <a:solidFill>
                  <a:schemeClr val="bg1"/>
                </a:solidFill>
              </a:defRPr>
            </a:lvl6pPr>
            <a:lvl7pPr marL="0" indent="0">
              <a:lnSpc>
                <a:spcPct val="100000"/>
              </a:lnSpc>
              <a:spcBef>
                <a:spcPct val="0"/>
              </a:spcBef>
              <a:spcAft>
                <a:spcPts val="900"/>
              </a:spcAft>
              <a:buFont typeface="Arial" panose="020b0604020202020204" pitchFamily="34" charset="0"/>
              <a:buChar char="​"/>
              <a:defRPr sz="2000">
                <a:solidFill>
                  <a:schemeClr val="bg1"/>
                </a:solidFill>
              </a:defRPr>
            </a:lvl7pPr>
            <a:lvl8pPr marL="0" indent="0">
              <a:lnSpc>
                <a:spcPct val="100000"/>
              </a:lnSpc>
              <a:spcBef>
                <a:spcPct val="0"/>
              </a:spcBef>
              <a:spcAft>
                <a:spcPts val="900"/>
              </a:spcAft>
              <a:buFont typeface="Arial" panose="020b0604020202020204" pitchFamily="34" charset="0"/>
              <a:buChar char="​"/>
              <a:defRPr sz="2000">
                <a:solidFill>
                  <a:schemeClr val="bg1"/>
                </a:solidFill>
              </a:defRPr>
            </a:lvl8pPr>
            <a:lvl9pPr marL="0" indent="0">
              <a:lnSpc>
                <a:spcPct val="100000"/>
              </a:lnSpc>
              <a:spcBef>
                <a:spcPct val="0"/>
              </a:spcBef>
              <a:spcAft>
                <a:spcPts val="900"/>
              </a:spcAft>
              <a:buFont typeface="Arial" panose="020b0604020202020204" pitchFamily="34" charset="0"/>
              <a:buChar char="​"/>
              <a:defRPr sz="2000">
                <a:solidFill>
                  <a:schemeClr val="bg1"/>
                </a:solidFill>
              </a:defRPr>
            </a:lvl9pPr>
          </a:lstStyle>
          <a:p>
            <a:pPr lvl="0"/>
            <a:r>
              <a:rPr lang="en-GB" noProof="0" dirty="1"/>
              <a:t>Click to add agenda point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Tree>
    <p:extLst>
      <p:ext uri="{BB962C8B-B14F-4D97-AF65-F5344CB8AC3E}">
        <p14:creationId xmlns:p14="http://schemas.microsoft.com/office/powerpoint/2010/main" val="219831753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5" name="Background">
            <a:extLst>
              <a:ext uri="{FF2B5EF4-FFF2-40B4-BE49-F238E27FC236}">
                <a16:creationId xmlns:a16="http://schemas.microsoft.com/office/drawing/2014/main" id="{B658BF75-1F8A-45AD-A77D-C0D0CD90E72A}"/>
              </a:ext>
            </a:extLst>
          </p:cNvPr>
          <p:cNvSpPr/>
          <p:nvPr userDrawn="1"/>
        </p:nvSpPr>
        <p:spPr>
          <a:xfrm>
            <a:off x="0" y="0"/>
            <a:ext cx="12193200" cy="6861600"/>
          </a:xfrm>
          <a:prstGeom prst="rect"/>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4014461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Background">
            <a:extLst>
              <a:ext uri="{FF2B5EF4-FFF2-40B4-BE49-F238E27FC236}">
                <a16:creationId xmlns:a16="http://schemas.microsoft.com/office/drawing/2014/main" id="{FA2552B0-F9F4-472D-8719-15F02EAF1059}"/>
              </a:ext>
            </a:extLst>
          </p:cNvPr>
          <p:cNvSpPr/>
          <p:nvPr userDrawn="1"/>
        </p:nvSpPr>
        <p:spPr>
          <a:xfrm>
            <a:off x="0" y="0"/>
            <a:ext cx="12193200" cy="6861600"/>
          </a:xfrm>
          <a:prstGeom prst="rect"/>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21375063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A114224A-803F-4C98-9EB8-3F4F82D58381}"/>
              </a:ext>
            </a:extLst>
          </p:cNvPr>
          <p:cNvSpPr/>
          <p:nvPr userDrawn="1"/>
        </p:nvSpPr>
        <p:spPr>
          <a:xfrm>
            <a:off x="0" y="0"/>
            <a:ext cx="12193200" cy="6861600"/>
          </a:xfrm>
          <a:prstGeom prst="rect"/>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25918710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9AE31396-456F-4C0E-80EB-CE8A7AB4795B}"/>
              </a:ext>
            </a:extLst>
          </p:cNvPr>
          <p:cNvSpPr/>
          <p:nvPr userDrawn="1"/>
        </p:nvSpPr>
        <p:spPr>
          <a:xfrm>
            <a:off x="0" y="0"/>
            <a:ext cx="12193200" cy="6861600"/>
          </a:xfrm>
          <a:prstGeom prst="rect"/>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7593953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33F421CA-6288-4C92-B792-DE8965B913A0}"/>
              </a:ext>
            </a:extLst>
          </p:cNvPr>
          <p:cNvSpPr/>
          <p:nvPr userDrawn="1"/>
        </p:nvSpPr>
        <p:spPr>
          <a:xfrm>
            <a:off x="0" y="0"/>
            <a:ext cx="12193200" cy="6861600"/>
          </a:xfrm>
          <a:prstGeom prst="rect"/>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8921869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EF26F15E-2620-4AE5-8BAD-5E62B1FB4181}"/>
              </a:ext>
            </a:extLst>
          </p:cNvPr>
          <p:cNvSpPr/>
          <p:nvPr userDrawn="1"/>
        </p:nvSpPr>
        <p:spPr>
          <a:xfrm>
            <a:off x="0" y="0"/>
            <a:ext cx="12193200" cy="6861600"/>
          </a:xfrm>
          <a:prstGeom prst="rect"/>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21596178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8" name="Background">
            <a:extLst>
              <a:ext uri="{FF2B5EF4-FFF2-40B4-BE49-F238E27FC236}">
                <a16:creationId xmlns:a16="http://schemas.microsoft.com/office/drawing/2014/main" id="{C01A3ED8-481D-4AD3-A0C0-68C5F74AEF33}"/>
              </a:ext>
            </a:extLst>
          </p:cNvPr>
          <p:cNvSpPr/>
          <p:nvPr userDrawn="1"/>
        </p:nvSpPr>
        <p:spPr>
          <a:xfrm>
            <a:off x="0" y="0"/>
            <a:ext cx="12193200" cy="6861600"/>
          </a:xfrm>
          <a:prstGeom prst="rect"/>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20473598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1"/>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p:txBody>
          <a:body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05031858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4090442006"/>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588144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2" name="Group 21">
            <a:extLst>
              <a:ext uri="{FF2B5EF4-FFF2-40B4-BE49-F238E27FC236}">
                <a16:creationId xmlns:a16="http://schemas.microsoft.com/office/drawing/2014/main" id="{AE8AB26F-90BA-448D-9EAA-1D7165163085}"/>
              </a:ext>
            </a:extLst>
          </p:cNvPr>
          <p:cNvGrpSpPr/>
          <p:nvPr userDrawn="1"/>
        </p:nvGrpSpPr>
        <p:grpSpPr>
          <a:xfrm>
            <a:off x="0" y="0"/>
            <a:ext cx="12192001" cy="6858000"/>
            <a:chOff x="0" y="0"/>
            <a:chExt cx="12192001" cy="6858000"/>
          </a:xfrm>
        </p:grpSpPr>
        <p:sp>
          <p:nvSpPr>
            <p:cNvPr id="19" name="Freeform: Shape 18">
              <a:extLst>
                <a:ext uri="{FF2B5EF4-FFF2-40B4-BE49-F238E27FC236}">
                  <a16:creationId xmlns:a16="http://schemas.microsoft.com/office/drawing/2014/main" id="{518C9BAC-9CC3-435C-830B-C71FD64F94B2}"/>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reeform: Shape 20">
              <a:extLst>
                <a:ext uri="{FF2B5EF4-FFF2-40B4-BE49-F238E27FC236}">
                  <a16:creationId xmlns:a16="http://schemas.microsoft.com/office/drawing/2014/main" id="{EB73C97C-424C-4722-9780-15811048487F}"/>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Oval 13">
              <a:extLst>
                <a:ext uri="{FF2B5EF4-FFF2-40B4-BE49-F238E27FC236}">
                  <a16:creationId xmlns:a16="http://schemas.microsoft.com/office/drawing/2014/main" id="{0FED8129-ACA0-4A76-ADFE-578202199385}"/>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6636504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GB" noProof="0" dirty="1"/>
              <a:t>Click to add title</a:t>
            </a:r>
            <a:endParaRPr lang="en-GB"/>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noProof="0" dirty="1"/>
              <a:t>6</a:t>
            </a:r>
          </a:p>
          <a:p>
            <a:pPr lvl="6"/>
            <a:r>
              <a:rPr lang="en-GB" noProof="0" dirty="1"/>
              <a:t>7</a:t>
            </a:r>
          </a:p>
          <a:p>
            <a:pPr lvl="7"/>
            <a:r>
              <a:rPr lang="en-GB" noProof="0" dirty="1"/>
              <a:t>8</a:t>
            </a:r>
          </a:p>
          <a:p>
            <a:pPr lvl="8"/>
            <a:r>
              <a:rPr lang="en-GB" noProof="0" dirty="1"/>
              <a:t>9</a:t>
            </a:r>
            <a:endParaRPr lang="en-GB"/>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7216882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GB" noProof="0" dirty="1"/>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dirty="1"/>
              <a:t>Click to add text (Enter+TAB for next text level, SHIFT+TAB to go back in levels)</a:t>
            </a:r>
          </a:p>
          <a:p>
            <a:pPr lvl="1"/>
            <a:r>
              <a:rPr lang="en-GB" noProof="0" dirty="1"/>
              <a:t>Second level</a:t>
            </a:r>
          </a:p>
          <a:p>
            <a:pPr lvl="2"/>
            <a:r>
              <a:rPr lang="en-GB" noProof="0" dirty="1"/>
              <a:t>Third level</a:t>
            </a:r>
          </a:p>
          <a:p>
            <a:pPr lvl="3"/>
            <a:r>
              <a:rPr lang="en-GB" noProof="0" dirty="1"/>
              <a:t>Fourth level</a:t>
            </a:r>
          </a:p>
          <a:p>
            <a:pPr lvl="4"/>
            <a:r>
              <a:rPr lang="en-GB" noProof="0" dirty="1"/>
              <a:t>Fifth level</a:t>
            </a:r>
          </a:p>
          <a:p>
            <a:pPr lvl="5"/>
            <a:r>
              <a:rPr lang="en-GB" noProof="0" dirty="1"/>
              <a:t>6</a:t>
            </a:r>
          </a:p>
          <a:p>
            <a:pPr lvl="6"/>
            <a:r>
              <a:rPr lang="en-GB" noProof="0" dirty="1"/>
              <a:t>7</a:t>
            </a:r>
          </a:p>
          <a:p>
            <a:pPr lvl="7"/>
            <a:r>
              <a:rPr lang="en-GB" noProof="0" dirty="1"/>
              <a:t>8</a:t>
            </a:r>
          </a:p>
          <a:p>
            <a:pPr lvl="8"/>
            <a:r>
              <a:rPr lang="en-GB" noProof="0" dirty="1"/>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p:txBody>
          <a:bodyPr/>
          <a:lstStyle/>
          <a:p>
            <a:endParaRPr lang="en-GB"/>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609917880"/>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3840">
          <p15:clr>
            <a:srgbClr val="FBAE40"/>
          </p15:clr>
        </p15:guide>
        <p15:guide id="2" pos="420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p:txBody>
          <a:bodyPr/>
          <a:lstStyle/>
          <a:p>
            <a:endParaRPr lang="en-GB"/>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13998796"/>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a:xfrm>
            <a:off x="0" y="0"/>
            <a:ext cx="7112070" cy="6858000"/>
          </a:xfrm>
          <a:custGeom>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ct val="0"/>
              </a:spcAft>
              <a:buNone/>
              <a:defRPr sz="1600">
                <a:solidFill>
                  <a:schemeClr val="tx2"/>
                </a:solidFill>
              </a:defRPr>
            </a:lvl1pPr>
          </a:lstStyle>
          <a:p>
            <a:r>
              <a:rPr lang="en-GB" noProof="0" dirty="1"/>
              <a:t>Click icon to add picture or click on </a:t>
            </a:r>
            <a:br>
              <a:rPr lang="en-GB" noProof="0" dirty="1"/>
            </a:br>
            <a:r>
              <a:rPr lang="en-GB" noProof="0" dirty="1"/>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ct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98666838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dirty="1"/>
              <a:t>Click on frame and insert picture using the Insert tab - Pictures or from Templafy Images</a:t>
            </a:r>
          </a:p>
          <a:p>
            <a:endParaRPr lang="en-GB"/>
          </a:p>
          <a:p>
            <a:endParaRPr lang="en-GB"/>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a:xfrm>
            <a:off x="8458800" y="0"/>
            <a:ext cx="3733200" cy="6858000"/>
          </a:xfrm>
          <a:blipFill dpi="0" rotWithShape="1">
            <a:blip r:embed="rId2">
              <a:alphaModFix amt="80000"/>
            </a:blip>
            <a:srcRect/>
            <a:stretch>
              <a:fillRect/>
            </a:stretch>
          </a:blipFill>
        </p:spPr>
        <p:txBody>
          <a:bodyPr/>
          <a:lstStyle>
            <a:lvl1pPr marL="0" indent="0">
              <a:buNone/>
              <a:defRPr sz="100">
                <a:noFill/>
              </a:defRPr>
            </a:lvl1pPr>
          </a:lstStyle>
          <a:p>
            <a:pPr lvl="0"/>
            <a:r>
              <a:rPr lang="en-GB" dirty="1"/>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GB" noProof="0" dirty="1"/>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dirty="1"/>
              <a:t>Click to add text</a:t>
            </a:r>
            <a:endParaRPr lang="en-GB"/>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p:txBody>
          <a:bodyPr/>
          <a:lstStyle>
            <a:lvl1pPr>
              <a:defRPr>
                <a:solidFill>
                  <a:schemeClr val="bg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4763777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4339142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tx1"/>
                </a:solidFill>
              </a:defRPr>
            </a:lvl1pPr>
            <a:lvl2pPr marL="324000" indent="-324000">
              <a:spcBef>
                <a:spcPts val="1200"/>
              </a:spcBef>
              <a:spcAft>
                <a:spcPct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31448277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GB"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0926900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a:xfrm>
            <a:off x="0" y="0"/>
            <a:ext cx="12193200" cy="6861600"/>
          </a:xfrm>
          <a:prstGeom prst="rect"/>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srcRect/>
          <a:stretch>
            <a:fillRect/>
          </a:stretch>
        </p:blipFill>
        <p:spPr>
          <a:xfrm>
            <a:off x="585722" y="574675"/>
            <a:ext cx="646133" cy="487936"/>
          </a:xfrm>
          <a:prstGeom prst="rect"/>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a:srcRect/>
          <a:stretch>
            <a:fillRect/>
          </a:stretch>
        </p:blipFill>
        <p:spPr>
          <a:xfrm>
            <a:off x="6706800" y="574675"/>
            <a:ext cx="646133"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ct val="0"/>
              </a:spcAft>
              <a:buFont typeface="Arial" panose="020b0604020202020204" pitchFamily="34" charset="0"/>
              <a:buChar char="​"/>
              <a:defRPr sz="4000">
                <a:solidFill>
                  <a:schemeClr val="accent1"/>
                </a:solidFill>
              </a:defRPr>
            </a:lvl1pPr>
            <a:lvl2pPr marL="324000" indent="-324000">
              <a:spcBef>
                <a:spcPts val="1200"/>
              </a:spcBef>
              <a:spcAft>
                <a:spcPct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noFill/>
        </p:spPr>
        <p:txBody>
          <a:bodyPr lIns="0" tIns="0"/>
          <a:lstStyle>
            <a:lvl1pPr marL="0" indent="0" algn="l">
              <a:buNone/>
              <a:defRPr sz="800">
                <a:solidFill>
                  <a:schemeClr val="tx1"/>
                </a:solidFill>
              </a:defRPr>
            </a:lvl1pPr>
          </a:lstStyle>
          <a:p>
            <a:r>
              <a:rPr lang="en-GB" dirty="1"/>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746541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5" name="Background">
            <a:extLst>
              <a:ext uri="{FF2B5EF4-FFF2-40B4-BE49-F238E27FC236}">
                <a16:creationId xmlns:a16="http://schemas.microsoft.com/office/drawing/2014/main" id="{B658BF75-1F8A-45AD-A77D-C0D0CD90E72A}"/>
              </a:ext>
            </a:extLst>
          </p:cNvPr>
          <p:cNvSpPr/>
          <p:nvPr userDrawn="1"/>
        </p:nvSpPr>
        <p:spPr>
          <a:xfrm>
            <a:off x="0" y="0"/>
            <a:ext cx="12193200" cy="6861600"/>
          </a:xfrm>
          <a:prstGeom prst="rect"/>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12759660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srcRect/>
          <a:stretch>
            <a:fillRect/>
          </a:stretch>
        </p:blipFill>
        <p:spPr>
          <a:xfrm>
            <a:off x="585722" y="574675"/>
            <a:ext cx="646134" cy="487936"/>
          </a:xfrm>
          <a:prstGeom prst="rect"/>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ct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925330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dirty="1"/>
              <a:t>Click to add Questions?</a:t>
            </a:r>
            <a:br>
              <a:rPr lang="en-GB" noProof="0" dirty="1"/>
            </a:br>
            <a:endParaRPr lang="en-GB"/>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1691722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dirty="1"/>
              <a:t>Dentons is the world’s largest law firm, connecting talent to the world’s challenges and opportunities in more than 75 countries. Dentons’ legal and business solutions benefit from deep roots in our communities and award-winning advancements in client service, including Nextlaw, Dentons’ innovation and strategic advisory services. Dentons’ polycentric and purpose-driven approach, commitment to inclusion and diversity, and world-class talent challenge the status quo to advance client and community interests in the New Dynamic.  www.dentons.com.</a:t>
            </a:r>
          </a:p>
        </p:txBody>
      </p:sp>
      <p:pic>
        <p:nvPicPr>
          <p:cNvPr id="15" name="Picture 14">
            <a:extLst>
              <a:ext uri="{FF2B5EF4-FFF2-40B4-BE49-F238E27FC236}">
                <a16:creationId xmlns:a16="http://schemas.microsoft.com/office/drawing/2014/main" id="{03B7AAC2-9F60-664F-8994-4B841D40349B}"/>
              </a:ext>
            </a:extLst>
          </p:cNvPr>
          <p:cNvPicPr>
            <a:picLocks noChangeAspect="1"/>
          </p:cNvPicPr>
          <p:nvPr userDrawn="1"/>
        </p:nvPicPr>
        <p:blipFill>
          <a:blip r:embed="rId3"/>
          <a:srcRect/>
          <a:stretch>
            <a:fillRect/>
          </a:stretch>
        </p:blipFill>
        <p:spPr>
          <a:xfrm>
            <a:off x="10338124" y="378007"/>
            <a:ext cx="1492500" cy="1492500"/>
          </a:xfrm>
          <a:prstGeom prst="rect"/>
        </p:spPr>
      </p:pic>
    </p:spTree>
    <p:extLst>
      <p:ext uri="{BB962C8B-B14F-4D97-AF65-F5344CB8AC3E}">
        <p14:creationId xmlns:p14="http://schemas.microsoft.com/office/powerpoint/2010/main" val="41996022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pic>
        <p:nvPicPr>
          <p:cNvPr id="17" name="Picture 16">
            <a:extLst>
              <a:ext uri="{FF2B5EF4-FFF2-40B4-BE49-F238E27FC236}">
                <a16:creationId xmlns:a16="http://schemas.microsoft.com/office/drawing/2014/main" id="{A083B03A-57AF-6341-80A5-1D7B72FD676F}"/>
              </a:ext>
            </a:extLst>
          </p:cNvPr>
          <p:cNvPicPr>
            <a:picLocks noChangeAspect="1"/>
          </p:cNvPicPr>
          <p:nvPr userDrawn="1"/>
        </p:nvPicPr>
        <p:blipFill>
          <a:blip r:embed="rId3"/>
          <a:srcRect/>
          <a:stretch>
            <a:fillRect/>
          </a:stretch>
        </p:blipFill>
        <p:spPr>
          <a:xfrm>
            <a:off x="10338124" y="378007"/>
            <a:ext cx="1492500" cy="1492500"/>
          </a:xfrm>
          <a:prstGeom prst="rect"/>
        </p:spPr>
      </p:pic>
    </p:spTree>
    <p:extLst>
      <p:ext uri="{BB962C8B-B14F-4D97-AF65-F5344CB8AC3E}">
        <p14:creationId xmlns:p14="http://schemas.microsoft.com/office/powerpoint/2010/main" val="33659798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7" name="Background"/>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noFill/>
        </p:spPr>
        <p:txBody>
          <a:bodyPr wrap="square" lIns="0" tIns="0" rIns="0" bIns="0" rtlCol="0" anchor="b" anchorCtr="0">
            <a:spAutoFit/>
          </a:bodyPr>
          <a:lstStyle/>
          <a:p>
            <a:pPr algn="l"/>
            <a:r>
              <a:rPr lang="en-GB" sz="1000" dirty="1">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pic>
        <p:nvPicPr>
          <p:cNvPr id="10" name="image">
            <a:extLst>
              <a:ext uri="{FF2B5EF4-FFF2-40B4-BE49-F238E27FC236}">
                <a16:creationId xmlns:a16="http://schemas.microsoft.com/office/drawing/2014/main" id="{34E3F59A-16C1-490B-B0C1-F47A171AA313}"/>
              </a:ext>
            </a:extLst>
          </p:cNvPr>
          <p:cNvPicPr>
            <a:picLocks noChangeAspect="1"/>
          </p:cNvPicPr>
          <p:nvPr userDrawn="1"/>
        </p:nvPicPr>
        <p:blipFill>
          <a:blip r:embed="rId2"/>
          <a:srcRect/>
          <a:stretch>
            <a:fillRect/>
          </a:stretch>
        </p:blipFill>
        <p:spPr>
          <a:xfrm>
            <a:off x="576000" y="576000"/>
            <a:ext cx="1980000" cy="383934"/>
          </a:xfrm>
          <a:prstGeom prst="rect"/>
        </p:spPr>
      </p:pic>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dirty="1"/>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ct val="0"/>
              </a:spcAft>
              <a:buNone/>
              <a:defRPr sz="1000" b="1">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ct val="0"/>
              </a:spcAft>
              <a:buNone/>
              <a:defRPr sz="1000" b="0">
                <a:solidFill>
                  <a:schemeClr val="tx1"/>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noFill/>
        </p:spPr>
        <p:txBody>
          <a:bodyPr lIns="0" tIns="0"/>
          <a:lstStyle>
            <a:lvl1pPr marL="0" indent="0" algn="l">
              <a:buNone/>
              <a:defRPr sz="1100">
                <a:solidFill>
                  <a:schemeClr val="tx1"/>
                </a:solidFill>
              </a:defRPr>
            </a:lvl1pPr>
          </a:lstStyle>
          <a:p>
            <a:r>
              <a:rPr lang="en-GB" dirty="1"/>
              <a:t>Click icon to add picture or click on frame and insert picture from Templafy Images</a:t>
            </a:r>
          </a:p>
        </p:txBody>
      </p:sp>
      <p:pic>
        <p:nvPicPr>
          <p:cNvPr id="20" name="Picture 19">
            <a:extLst>
              <a:ext uri="{FF2B5EF4-FFF2-40B4-BE49-F238E27FC236}">
                <a16:creationId xmlns:a16="http://schemas.microsoft.com/office/drawing/2014/main" id="{785CA985-B430-EE4F-903C-61CAA813A734}"/>
              </a:ext>
            </a:extLst>
          </p:cNvPr>
          <p:cNvPicPr>
            <a:picLocks noChangeAspect="1"/>
          </p:cNvPicPr>
          <p:nvPr userDrawn="1"/>
        </p:nvPicPr>
        <p:blipFill>
          <a:blip r:embed="rId3"/>
          <a:srcRect/>
          <a:stretch>
            <a:fillRect/>
          </a:stretch>
        </p:blipFill>
        <p:spPr>
          <a:xfrm>
            <a:off x="10338124" y="378007"/>
            <a:ext cx="1492500" cy="1492500"/>
          </a:xfrm>
          <a:prstGeom prst="rect"/>
        </p:spPr>
      </p:pic>
    </p:spTree>
    <p:extLst>
      <p:ext uri="{BB962C8B-B14F-4D97-AF65-F5344CB8AC3E}">
        <p14:creationId xmlns:p14="http://schemas.microsoft.com/office/powerpoint/2010/main" val="19053477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a:xfrm>
            <a:off x="0" y="0"/>
            <a:ext cx="4351338" cy="6858000"/>
          </a:xfrm>
          <a:custGeom>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dirty="1"/>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GB"/>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p:txBody>
          <a:bodyPr/>
          <a:lstStyle/>
          <a:p>
            <a:endParaRPr lang="en-GB"/>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48569834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smtClean="0">
                <a:solidFill>
                  <a:schemeClr val="accent1"/>
                </a:solidFill>
                <a:latin typeface="+mn-lt"/>
                <a:ea typeface="+mn-ea"/>
                <a:cs typeface="+mn-cs"/>
              </a:defRPr>
            </a:lvl2pPr>
            <a:lvl3pPr marL="0" indent="0">
              <a:buNone/>
              <a:defRPr lang="en-US" sz="1000" b="1" kern="1200" cap="all" baseline="0" smtClean="0">
                <a:solidFill>
                  <a:schemeClr val="accent1"/>
                </a:solidFill>
                <a:latin typeface="+mn-lt"/>
                <a:ea typeface="+mn-ea"/>
                <a:cs typeface="+mn-cs"/>
              </a:defRPr>
            </a:lvl3pPr>
            <a:lvl4pPr>
              <a:buNone/>
              <a:defRPr lang="en-US" sz="1000" b="1" kern="1200" cap="all" baseline="0" smtClean="0">
                <a:solidFill>
                  <a:schemeClr val="accent1"/>
                </a:solidFill>
                <a:latin typeface="+mn-lt"/>
                <a:ea typeface="+mn-ea"/>
                <a:cs typeface="+mn-cs"/>
              </a:defRPr>
            </a:lvl4pPr>
            <a:lvl5pPr>
              <a:buNone/>
              <a:defRPr lang="en-US" sz="1000" b="1" kern="1200" cap="all" baseline="0">
                <a:solidFill>
                  <a:schemeClr val="accent1"/>
                </a:solidFill>
                <a:latin typeface="+mn-lt"/>
                <a:ea typeface="+mn-ea"/>
                <a:cs typeface="+mn-cs"/>
              </a:defRPr>
            </a:lvl5pPr>
            <a:lvl6pPr>
              <a:defRPr lang="en-US" sz="1000" b="1" kern="1200" cap="all" baseline="0" smtClean="0">
                <a:solidFill>
                  <a:schemeClr val="accent1"/>
                </a:solidFill>
                <a:latin typeface="+mn-lt"/>
                <a:ea typeface="+mn-ea"/>
                <a:cs typeface="+mn-cs"/>
              </a:defRPr>
            </a:lvl6pPr>
            <a:lvl7pPr>
              <a:defRPr lang="en-US" sz="1000" b="1" kern="1200" cap="all" baseline="0" smtClean="0">
                <a:solidFill>
                  <a:schemeClr val="accent1"/>
                </a:solidFill>
                <a:latin typeface="+mn-lt"/>
                <a:ea typeface="+mn-ea"/>
                <a:cs typeface="+mn-cs"/>
              </a:defRPr>
            </a:lvl7pPr>
            <a:lvl8pPr>
              <a:defRPr lang="en-US" sz="1000" b="1" kern="1200" cap="all" baseline="0" smtClean="0">
                <a:solidFill>
                  <a:schemeClr val="accent1"/>
                </a:solidFill>
                <a:latin typeface="+mn-lt"/>
                <a:ea typeface="+mn-ea"/>
                <a:cs typeface="+mn-cs"/>
              </a:defRPr>
            </a:lvl8pPr>
            <a:lvl9pPr>
              <a:lnSpc>
                <a:spcPct val="100000"/>
              </a:lnSpc>
              <a:spcAft>
                <a:spcPts val="600"/>
              </a:spcAft>
              <a:defRPr lang="en-US" sz="1000" b="1" kern="1200" cap="all" baseline="0">
                <a:solidFill>
                  <a:schemeClr val="accent1"/>
                </a:solidFill>
                <a:latin typeface="+mn-lt"/>
                <a:ea typeface="+mn-ea"/>
                <a:cs typeface="+mn-cs"/>
              </a:defRPr>
            </a:lvl9pPr>
          </a:lstStyle>
          <a:p>
            <a:pPr lvl="0"/>
            <a:r>
              <a:rPr lang="en-GB" dirty="1"/>
              <a:t>Click to add </a:t>
            </a:r>
            <a:r>
              <a:rPr lang="en-GB" sz="1000" b="1" dirty="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GB"/>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p:txBody>
          <a:bodyPr/>
          <a:lstStyle/>
          <a:p>
            <a:endParaRPr lang="en-GB"/>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752617501"/>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65158597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ct val="0"/>
              </a:spcAft>
              <a:buNone/>
              <a:defRPr sz="1500" b="1">
                <a:solidFill>
                  <a:schemeClr val="accent1"/>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ct val="0"/>
              </a:spcAft>
              <a:buNone/>
              <a:defRPr sz="1500" b="1">
                <a:solidFill>
                  <a:schemeClr val="tx2"/>
                </a:solidFill>
                <a:latin typeface="+mn-lt"/>
              </a:defRPr>
            </a:lvl1pPr>
            <a:lvl2pPr marL="0" indent="0">
              <a:lnSpc>
                <a:spcPct val="100000"/>
              </a:lnSpc>
              <a:spcAft>
                <a:spcPct val="0"/>
              </a:spcAft>
              <a:buNone/>
              <a:defRPr sz="1500" b="1">
                <a:solidFill>
                  <a:schemeClr val="accent1"/>
                </a:solidFill>
                <a:latin typeface="+mn-lt"/>
              </a:defRPr>
            </a:lvl2pPr>
            <a:lvl3pPr marL="0" indent="0">
              <a:lnSpc>
                <a:spcPct val="100000"/>
              </a:lnSpc>
              <a:spcAft>
                <a:spcPct val="0"/>
              </a:spcAft>
              <a:buNone/>
              <a:defRPr sz="1500" b="1">
                <a:solidFill>
                  <a:schemeClr val="accent1"/>
                </a:solidFill>
                <a:latin typeface="+mn-lt"/>
              </a:defRPr>
            </a:lvl3pPr>
            <a:lvl4pPr>
              <a:lnSpc>
                <a:spcPct val="100000"/>
              </a:lnSpc>
              <a:spcAft>
                <a:spcPct val="0"/>
              </a:spcAft>
              <a:buNone/>
              <a:defRPr sz="1500" b="1">
                <a:solidFill>
                  <a:schemeClr val="accent1"/>
                </a:solidFill>
                <a:latin typeface="+mn-lt"/>
              </a:defRPr>
            </a:lvl4pPr>
            <a:lvl5pPr>
              <a:lnSpc>
                <a:spcPct val="100000"/>
              </a:lnSpc>
              <a:spcAft>
                <a:spcPct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ct val="0"/>
              </a:spcAft>
              <a:buNone/>
              <a:defRPr sz="1500" b="1">
                <a:solidFill>
                  <a:schemeClr val="accent1"/>
                </a:solidFill>
                <a:latin typeface="+mn-lt"/>
              </a:defRPr>
            </a:lvl7pPr>
            <a:lvl8pPr>
              <a:lnSpc>
                <a:spcPct val="100000"/>
              </a:lnSpc>
              <a:spcAft>
                <a:spcPct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dirty="1"/>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ct val="0"/>
              </a:spcAft>
              <a:buNone/>
              <a:defRPr sz="9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ct val="0"/>
              </a:spcAft>
              <a:buNone/>
              <a:defRPr sz="9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noFill/>
        </p:spPr>
        <p:txBody>
          <a:bodyPr lIns="0" tIns="0"/>
          <a:lstStyle>
            <a:lvl1pPr marL="0" indent="0" algn="l">
              <a:buNone/>
              <a:defRPr sz="900">
                <a:solidFill>
                  <a:schemeClr val="tx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3216496123"/>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a:xfrm>
            <a:off x="0" y="0"/>
            <a:ext cx="12193200" cy="6861600"/>
          </a:xfrm>
          <a:prstGeom prst="rect"/>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ct val="0"/>
              </a:spcAft>
              <a:buNone/>
              <a:defRPr sz="900" b="1">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ct val="0"/>
              </a:spcAft>
              <a:buNone/>
              <a:defRPr sz="900" b="0">
                <a:solidFill>
                  <a:schemeClr val="bg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noFill/>
        </p:spPr>
        <p:txBody>
          <a:bodyPr lIns="0" tIns="0"/>
          <a:lstStyle>
            <a:lvl1pPr marL="0" indent="0" algn="l">
              <a:buNone/>
              <a:defRPr sz="900">
                <a:solidFill>
                  <a:schemeClr val="bg2"/>
                </a:solidFill>
              </a:defRPr>
            </a:lvl1pPr>
          </a:lstStyle>
          <a:p>
            <a:r>
              <a:rPr lang="en-GB" dirty="1"/>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lvl1pPr>
              <a:defRPr>
                <a:solidFill>
                  <a:schemeClr val="tx1"/>
                </a:solidFill>
              </a:defRPr>
            </a:lvl1p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lvl1pPr>
              <a:defRPr>
                <a:solidFill>
                  <a:schemeClr val="tx1"/>
                </a:solidFill>
              </a:defRPr>
            </a:lvl1pPr>
          </a:lstStyle>
          <a:p>
            <a:fld id="{23AA811B-2EBD-4900-905E-5BE206449611}" type="slidenum">
              <a:rPr lang="en-GB" smtClean="0"/>
              <a:t>‹#›</a:t>
            </a:fld>
            <a:endParaRPr lang="en-GB"/>
          </a:p>
        </p:txBody>
      </p:sp>
    </p:spTree>
    <p:extLst>
      <p:ext uri="{BB962C8B-B14F-4D97-AF65-F5344CB8AC3E}">
        <p14:creationId xmlns:p14="http://schemas.microsoft.com/office/powerpoint/2010/main" val="15700991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t>‹#›</a:t>
            </a:fld>
            <a:endParaRPr lang="en-GB"/>
          </a:p>
        </p:txBody>
      </p:sp>
      <p:sp>
        <p:nvSpPr>
          <p:cNvPr id="14" name="Background">
            <a:extLst>
              <a:ext uri="{FF2B5EF4-FFF2-40B4-BE49-F238E27FC236}">
                <a16:creationId xmlns:a16="http://schemas.microsoft.com/office/drawing/2014/main" id="{FA2552B0-F9F4-472D-8719-15F02EAF1059}"/>
              </a:ext>
            </a:extLst>
          </p:cNvPr>
          <p:cNvSpPr/>
          <p:nvPr userDrawn="1"/>
        </p:nvSpPr>
        <p:spPr>
          <a:xfrm>
            <a:off x="0" y="0"/>
            <a:ext cx="12193200" cy="6861600"/>
          </a:xfrm>
          <a:prstGeom prst="rect"/>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dirty="1"/>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ct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defRPr sz="3600">
                <a:solidFill>
                  <a:schemeClr val="tx1"/>
                </a:solidFill>
              </a:defRPr>
            </a:lvl9pPr>
          </a:lstStyle>
          <a:p>
            <a:r>
              <a:rPr lang="en-GB" dirty="1"/>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GB" noProof="0" dirty="1"/>
              <a:t>Click to add text</a:t>
            </a:r>
            <a:endParaRPr lang="en-GB"/>
          </a:p>
          <a:p>
            <a:pPr lvl="1"/>
            <a:r>
              <a:rPr lang="en-GB" dirty="1"/>
              <a:t>Second level</a:t>
            </a:r>
          </a:p>
          <a:p>
            <a:pPr lvl="2"/>
            <a:r>
              <a:rPr lang="en-GB" dirty="1"/>
              <a:t>Third level</a:t>
            </a:r>
          </a:p>
          <a:p>
            <a:pPr lvl="3"/>
            <a:r>
              <a:rPr lang="en-GB" dirty="1"/>
              <a:t>Fourth level</a:t>
            </a:r>
          </a:p>
          <a:p>
            <a:pPr lvl="4"/>
            <a:r>
              <a:rPr lang="en-GB" dirty="1"/>
              <a:t>Fifth level</a:t>
            </a:r>
          </a:p>
        </p:txBody>
      </p:sp>
    </p:spTree>
    <p:extLst>
      <p:ext uri="{BB962C8B-B14F-4D97-AF65-F5344CB8AC3E}">
        <p14:creationId xmlns:p14="http://schemas.microsoft.com/office/powerpoint/2010/main" val="40730120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207253517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p:nvPr userDrawn="1"/>
        </p:nvCxnSpPr>
        <p:spPr>
          <a:xfrm>
            <a:off x="1778400" y="1567241"/>
            <a:ext cx="8648542"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p:nvPr userDrawn="1"/>
        </p:nvCxnSpPr>
        <p:spPr>
          <a:xfrm>
            <a:off x="1778400"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p:nvPr userDrawn="1"/>
        </p:nvCxnSpPr>
        <p:spPr>
          <a:xfrm>
            <a:off x="3013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p:nvPr userDrawn="1"/>
        </p:nvCxnSpPr>
        <p:spPr>
          <a:xfrm>
            <a:off x="42480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p:nvPr userDrawn="1"/>
        </p:nvCxnSpPr>
        <p:spPr>
          <a:xfrm>
            <a:off x="54864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p:nvPr userDrawn="1"/>
        </p:nvCxnSpPr>
        <p:spPr>
          <a:xfrm>
            <a:off x="6721200"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p:nvPr userDrawn="1"/>
        </p:nvCxnSpPr>
        <p:spPr>
          <a:xfrm>
            <a:off x="79537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p:nvPr userDrawn="1"/>
        </p:nvCxnSpPr>
        <p:spPr>
          <a:xfrm>
            <a:off x="9188542" y="1567241"/>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p:nvPr userDrawn="1"/>
        </p:nvCxnSpPr>
        <p:spPr>
          <a:xfrm>
            <a:off x="10426942" y="1567241"/>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p:nvPr userDrawn="1"/>
        </p:nvCxnSpPr>
        <p:spPr>
          <a:xfrm>
            <a:off x="836806" y="3164080"/>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p:nvPr userDrawn="1"/>
        </p:nvCxnSpPr>
        <p:spPr>
          <a:xfrm>
            <a:off x="836806"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p:nvPr userDrawn="1"/>
        </p:nvCxnSpPr>
        <p:spPr>
          <a:xfrm>
            <a:off x="2004658"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p:nvPr userDrawn="1"/>
        </p:nvCxnSpPr>
        <p:spPr>
          <a:xfrm>
            <a:off x="3177205"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p:nvPr userDrawn="1"/>
        </p:nvCxnSpPr>
        <p:spPr>
          <a:xfrm>
            <a:off x="4365362"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p:nvPr userDrawn="1"/>
        </p:nvCxnSpPr>
        <p:spPr>
          <a:xfrm>
            <a:off x="5478424"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p:nvPr userDrawn="1"/>
        </p:nvCxnSpPr>
        <p:spPr>
          <a:xfrm>
            <a:off x="671760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p:nvPr userDrawn="1"/>
        </p:nvCxnSpPr>
        <p:spPr>
          <a:xfrm>
            <a:off x="788659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p:nvPr userDrawn="1"/>
        </p:nvCxnSpPr>
        <p:spPr>
          <a:xfrm>
            <a:off x="11406162" y="3164080"/>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p:nvPr userDrawn="1"/>
        </p:nvCxnSpPr>
        <p:spPr>
          <a:xfrm>
            <a:off x="906477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p:nvPr userDrawn="1"/>
        </p:nvCxnSpPr>
        <p:spPr>
          <a:xfrm>
            <a:off x="10235410" y="3164080"/>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p:nvPr userDrawn="1"/>
        </p:nvCxnSpPr>
        <p:spPr>
          <a:xfrm>
            <a:off x="838350" y="4806924"/>
            <a:ext cx="10569356" cy="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p:nvPr userDrawn="1"/>
        </p:nvCxnSpPr>
        <p:spPr>
          <a:xfrm>
            <a:off x="838350"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p:nvPr userDrawn="1"/>
        </p:nvCxnSpPr>
        <p:spPr>
          <a:xfrm>
            <a:off x="2006202"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p:nvPr userDrawn="1"/>
        </p:nvCxnSpPr>
        <p:spPr>
          <a:xfrm>
            <a:off x="3178749"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p:nvPr userDrawn="1"/>
        </p:nvCxnSpPr>
        <p:spPr>
          <a:xfrm>
            <a:off x="4366906"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p:nvPr userDrawn="1"/>
        </p:nvCxnSpPr>
        <p:spPr>
          <a:xfrm>
            <a:off x="5479968"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p:nvPr userDrawn="1"/>
        </p:nvCxnSpPr>
        <p:spPr>
          <a:xfrm>
            <a:off x="671914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p:nvPr userDrawn="1"/>
        </p:nvCxnSpPr>
        <p:spPr>
          <a:xfrm>
            <a:off x="788813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p:nvPr userDrawn="1"/>
        </p:nvCxnSpPr>
        <p:spPr>
          <a:xfrm>
            <a:off x="11407706" y="4806924"/>
            <a:ext cx="0" cy="226820"/>
          </a:xfrm>
          <a:prstGeom prst="line"/>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p:nvPr userDrawn="1"/>
        </p:nvCxnSpPr>
        <p:spPr>
          <a:xfrm>
            <a:off x="906631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p:nvPr userDrawn="1"/>
        </p:nvCxnSpPr>
        <p:spPr>
          <a:xfrm>
            <a:off x="10236954" y="4806924"/>
            <a:ext cx="0" cy="226820"/>
          </a:xfrm>
          <a:prstGeom prst="line"/>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246642584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ct val="0"/>
              </a:spcAft>
              <a:buNone/>
              <a:defRPr sz="700" b="1">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ct val="0"/>
              </a:spcAft>
              <a:buNone/>
              <a:defRPr sz="600" b="0">
                <a:solidFill>
                  <a:schemeClr val="tx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ct val="0"/>
              </a:spcAft>
              <a:buNone/>
              <a:defRPr sz="600" b="0">
                <a:solidFill>
                  <a:schemeClr val="accent2"/>
                </a:solidFill>
              </a:defRPr>
            </a:lvl1pPr>
            <a:lvl2pPr marL="0" indent="0">
              <a:spcAft>
                <a:spcPct val="0"/>
              </a:spcAft>
              <a:buNone/>
              <a:defRPr sz="1000">
                <a:solidFill>
                  <a:schemeClr val="tx1"/>
                </a:solidFill>
              </a:defRPr>
            </a:lvl2pPr>
            <a:lvl3pPr marL="0" indent="0">
              <a:spcAft>
                <a:spcPct val="0"/>
              </a:spcAft>
              <a:buNone/>
              <a:defRPr sz="1000">
                <a:solidFill>
                  <a:schemeClr val="tx1"/>
                </a:solidFill>
              </a:defRPr>
            </a:lvl3pPr>
            <a:lvl4pPr>
              <a:spcAft>
                <a:spcPct val="0"/>
              </a:spcAft>
              <a:buNone/>
              <a:defRPr sz="1000">
                <a:solidFill>
                  <a:schemeClr val="tx1"/>
                </a:solidFill>
              </a:defRPr>
            </a:lvl4pPr>
            <a:lvl5pPr>
              <a:spcAft>
                <a:spcPct val="0"/>
              </a:spcAft>
              <a:buNone/>
              <a:defRPr sz="1000">
                <a:solidFill>
                  <a:schemeClr val="tx1"/>
                </a:solidFill>
              </a:defRPr>
            </a:lvl5pPr>
          </a:lstStyle>
          <a:p>
            <a:pPr lvl="0"/>
            <a:r>
              <a:rPr lang="en-GB" dirty="1"/>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noFill/>
        </p:spPr>
        <p:txBody>
          <a:bodyPr lIns="0" tIns="0" anchor="b" anchorCtr="0"/>
          <a:lstStyle>
            <a:lvl1pPr marL="0" indent="0" algn="l">
              <a:buNone/>
              <a:defRPr sz="700">
                <a:solidFill>
                  <a:schemeClr val="tx2"/>
                </a:solidFill>
              </a:defRPr>
            </a:lvl1pPr>
          </a:lstStyle>
          <a:p>
            <a:r>
              <a:rPr lang="en-GB" dirty="1"/>
              <a:t>Click icon to add picture or click on frame and insert picture from Templafy Images</a:t>
            </a:r>
          </a:p>
        </p:txBody>
      </p:sp>
    </p:spTree>
    <p:extLst>
      <p:ext uri="{BB962C8B-B14F-4D97-AF65-F5344CB8AC3E}">
        <p14:creationId xmlns:p14="http://schemas.microsoft.com/office/powerpoint/2010/main" val="831087630"/>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Char char="​"/>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r>
              <a:rPr lang="en-GB" dirty="1"/>
              <a:t>6</a:t>
            </a:r>
          </a:p>
          <a:p>
            <a:pPr lvl="6"/>
            <a:r>
              <a:rPr lang="en-GB" dirty="1"/>
              <a:t>7</a:t>
            </a:r>
          </a:p>
          <a:p>
            <a:pPr lvl="7"/>
            <a:r>
              <a:rPr lang="en-GB" dirty="1"/>
              <a:t>8</a:t>
            </a:r>
          </a:p>
          <a:p>
            <a:pPr lvl="8"/>
            <a:r>
              <a:rPr lang="en-GB" dirty="1"/>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dirty="1"/>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050012604"/>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r="2700000" dist="381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dirty="1"/>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ct val="0"/>
              </a:spcAft>
              <a:buFont typeface="Arial" panose="020b0604020202020204" pitchFamily="34" charset="0"/>
              <a:buChar char="​"/>
              <a:defRPr sz="1000" b="1" cap="all" baseline="0">
                <a:solidFill>
                  <a:schemeClr val="accent1"/>
                </a:solidFill>
              </a:defRPr>
            </a:lvl1pPr>
            <a:lvl2pPr marL="0" indent="0">
              <a:spcAft>
                <a:spcPct val="0"/>
              </a:spcAft>
              <a:buFont typeface="Arial" panose="020b0604020202020204" pitchFamily="34" charset="0"/>
              <a:buChar char="​"/>
              <a:defRPr sz="1000">
                <a:solidFill>
                  <a:schemeClr val="tx2"/>
                </a:solidFill>
              </a:defRPr>
            </a:lvl2pPr>
            <a:lvl3pPr marL="0" indent="0">
              <a:spcAft>
                <a:spcPct val="0"/>
              </a:spcAft>
              <a:buFont typeface="Arial" panose="020b0604020202020204" pitchFamily="34" charset="0"/>
              <a:buChar char="​"/>
              <a:defRPr sz="1000">
                <a:solidFill>
                  <a:schemeClr val="accent1"/>
                </a:solidFill>
              </a:defRPr>
            </a:lvl3pPr>
            <a:lvl4pPr marL="108000" indent="-108000">
              <a:spcAft>
                <a:spcPct val="0"/>
              </a:spcAft>
              <a:buFont typeface="Arial" panose="020b0604020202020204" pitchFamily="34" charset="0"/>
              <a:buChar char="•"/>
              <a:defRPr sz="1000" b="0">
                <a:solidFill>
                  <a:schemeClr val="tx2"/>
                </a:solidFill>
              </a:defRPr>
            </a:lvl4pPr>
            <a:lvl5pPr marL="0" indent="0">
              <a:spcAft>
                <a:spcPct val="0"/>
              </a:spcAft>
              <a:buFont typeface="Arial" panose="020b0604020202020204" pitchFamily="34" charset="0"/>
              <a:buChar char="​"/>
              <a:defRPr sz="1000" b="1">
                <a:solidFill>
                  <a:schemeClr val="tx2"/>
                </a:solidFill>
              </a:defRPr>
            </a:lvl5pPr>
            <a:lvl6pPr marL="0" indent="0">
              <a:spcAft>
                <a:spcPct val="0"/>
              </a:spcAft>
              <a:buFont typeface="Arial" panose="020b0604020202020204" pitchFamily="34" charset="0"/>
              <a:buNone/>
              <a:defRPr sz="1000" b="0">
                <a:solidFill>
                  <a:schemeClr val="tx2"/>
                </a:solidFill>
              </a:defRPr>
            </a:lvl6pPr>
            <a:lvl7pPr marL="0" indent="0">
              <a:spcAft>
                <a:spcPct val="0"/>
              </a:spcAft>
              <a:buFont typeface="Arial" panose="020b0604020202020204" pitchFamily="34" charset="0"/>
              <a:buChar char="​"/>
              <a:defRPr sz="1000">
                <a:solidFill>
                  <a:schemeClr val="tx2"/>
                </a:solidFill>
              </a:defRPr>
            </a:lvl7pPr>
            <a:lvl8pPr marL="0" indent="0">
              <a:spcAft>
                <a:spcPct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dirty="1"/>
              <a:t>Click to add text (Enter+TAB for next text level, SHIFT+TAB to go back in levels)</a:t>
            </a:r>
            <a:endParaRPr lang="en-GB"/>
          </a:p>
          <a:p>
            <a:pPr lvl="1"/>
            <a:r>
              <a:rPr lang="en-GB" dirty="1"/>
              <a:t>2</a:t>
            </a:r>
          </a:p>
          <a:p>
            <a:pPr lvl="2"/>
            <a:r>
              <a:rPr lang="en-GB" dirty="1"/>
              <a:t>3</a:t>
            </a:r>
          </a:p>
          <a:p>
            <a:pPr lvl="3"/>
            <a:r>
              <a:rPr lang="en-GB" dirty="1"/>
              <a:t>4</a:t>
            </a:r>
          </a:p>
          <a:p>
            <a:pPr lvl="4"/>
            <a:r>
              <a:rPr lang="en-GB" dirty="1"/>
              <a:t>5</a:t>
            </a:r>
          </a:p>
          <a:p>
            <a:pPr lvl="5"/>
            <a:endParaRPr lang="en-GB"/>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ct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dirty="1"/>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p:txBody>
          <a:body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p:txBody>
          <a:bodyPr/>
          <a:lstStyle/>
          <a:p>
            <a:fld id="{23AA811B-2EBD-4900-905E-5BE206449611}" type="slidenum">
              <a:rPr lang="en-GB" smtClean="0"/>
              <a:t>‹#›</a:t>
            </a:fld>
            <a:endParaRPr lang="en-GB"/>
          </a:p>
        </p:txBody>
      </p:sp>
    </p:spTree>
    <p:extLst>
      <p:ext uri="{BB962C8B-B14F-4D97-AF65-F5344CB8AC3E}">
        <p14:creationId xmlns:p14="http://schemas.microsoft.com/office/powerpoint/2010/main" val="165080614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Report: Titl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62424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2362342146"/>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Report: Title + 1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5375538"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53748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6240462" y="0"/>
            <a:ext cx="5951537" cy="6856248"/>
          </a:xfrm>
        </p:spPr>
        <p:txBody>
          <a:bodyPr tIns="864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191096956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311094484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a:xfrm rot="10800000">
            <a:off x="1907747" y="2183069"/>
            <a:ext cx="821855" cy="620420"/>
          </a:xfrm>
          <a:custGeom>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bodyPr>
          <a:lstStyle/>
          <a:p>
            <a:endParaRPr lang="en-GB"/>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ct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dirty="1"/>
              <a:t>Click to add quote (Enter+Tab for name text level)</a:t>
            </a:r>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 level</a:t>
            </a:r>
          </a:p>
          <a:p>
            <a:pPr lvl="6"/>
            <a:r>
              <a:rPr lang="en-GB" dirty="1"/>
              <a:t>7</a:t>
            </a:r>
          </a:p>
          <a:p>
            <a:pPr lvl="7"/>
            <a:r>
              <a:rPr lang="en-GB" dirty="1"/>
              <a:t>8</a:t>
            </a:r>
          </a:p>
          <a:p>
            <a:pPr lvl="8"/>
            <a:r>
              <a:rPr lang="en-GB" dirty="1"/>
              <a:t>9</a:t>
            </a:r>
          </a:p>
        </p:txBody>
      </p:sp>
    </p:spTree>
    <p:extLst>
      <p:ext uri="{BB962C8B-B14F-4D97-AF65-F5344CB8AC3E}">
        <p14:creationId xmlns:p14="http://schemas.microsoft.com/office/powerpoint/2010/main" val="4169343215"/>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p:txBody>
          <a:bodyPr/>
          <a:lstStyle/>
          <a:p>
            <a:fld id="{23AA811B-2EBD-4900-905E-5BE206449611}" type="slidenum">
              <a:rPr lang="en-GB" smtClean="0"/>
              <a:t>‹#›</a:t>
            </a:fld>
            <a:endParaRPr lang="en-GB"/>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GB" dirty="1"/>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dirty="1"/>
              <a:t>Click to add text (Enter+TAB for next text level, SHIFT+TAB to go back in levels)</a:t>
            </a:r>
            <a:endParaRPr lang="en-GB"/>
          </a:p>
          <a:p>
            <a:pPr lvl="1"/>
            <a:r>
              <a:rPr lang="en-GB" dirty="1"/>
              <a:t>Second level</a:t>
            </a:r>
          </a:p>
          <a:p>
            <a:pPr lvl="2"/>
            <a:r>
              <a:rPr lang="en-GB" dirty="1"/>
              <a:t>Third level</a:t>
            </a:r>
          </a:p>
          <a:p>
            <a:pPr lvl="3"/>
            <a:r>
              <a:rPr lang="en-GB" dirty="1"/>
              <a:t>Fourth level</a:t>
            </a:r>
          </a:p>
          <a:p>
            <a:pPr lvl="4"/>
            <a:r>
              <a:rPr lang="en-GB" dirty="1"/>
              <a:t>Fifth level</a:t>
            </a:r>
          </a:p>
          <a:p>
            <a:pPr lvl="5"/>
            <a:r>
              <a:rPr lang="en-GB" dirty="1"/>
              <a:t>6</a:t>
            </a:r>
          </a:p>
          <a:p>
            <a:pPr lvl="6"/>
            <a:r>
              <a:rPr lang="en-GB" dirty="1"/>
              <a:t>7</a:t>
            </a:r>
          </a:p>
          <a:p>
            <a:pPr lvl="7"/>
            <a:r>
              <a:rPr lang="en-GB" dirty="1"/>
              <a:t>8</a:t>
            </a:r>
          </a:p>
          <a:p>
            <a:pPr lvl="8"/>
            <a:r>
              <a:rPr lang="en-GB" dirty="1"/>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ct val="0"/>
              </a:spcAft>
              <a:buNone/>
              <a:defRPr sz="1600"/>
            </a:lvl1pPr>
          </a:lstStyle>
          <a:p>
            <a:r>
              <a:rPr lang="en-GB" noProof="0" dirty="1"/>
              <a:t>Click icon to add picture or click on </a:t>
            </a:r>
            <a:br>
              <a:rPr lang="en-GB" noProof="0" dirty="1"/>
            </a:br>
            <a:r>
              <a:rPr lang="en-GB" noProof="0" dirty="1"/>
              <a:t>frame and insert picture from Templafy Images</a:t>
            </a:r>
          </a:p>
        </p:txBody>
      </p:sp>
    </p:spTree>
    <p:extLst>
      <p:ext uri="{BB962C8B-B14F-4D97-AF65-F5344CB8AC3E}">
        <p14:creationId xmlns:p14="http://schemas.microsoft.com/office/powerpoint/2010/main" val="3471920887"/>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slideLayout" Target="../slideLayouts/slideLayout24.xml" /><Relationship Id="rId25" Type="http://schemas.openxmlformats.org/officeDocument/2006/relationships/slideLayout" Target="../slideLayouts/slideLayout25.xml" /><Relationship Id="rId26" Type="http://schemas.openxmlformats.org/officeDocument/2006/relationships/slideLayout" Target="../slideLayouts/slideLayout26.xml" /><Relationship Id="rId27" Type="http://schemas.openxmlformats.org/officeDocument/2006/relationships/slideLayout" Target="../slideLayouts/slideLayout27.xml" /><Relationship Id="rId28" Type="http://schemas.openxmlformats.org/officeDocument/2006/relationships/slideLayout" Target="../slideLayouts/slideLayout28.xml" /><Relationship Id="rId29" Type="http://schemas.openxmlformats.org/officeDocument/2006/relationships/slideLayout" Target="../slideLayouts/slideLayout29.xml" /><Relationship Id="rId3" Type="http://schemas.openxmlformats.org/officeDocument/2006/relationships/slideLayout" Target="../slideLayouts/slideLayout3.xml" /><Relationship Id="rId30" Type="http://schemas.openxmlformats.org/officeDocument/2006/relationships/slideLayout" Target="../slideLayouts/slideLayout30.xml" /><Relationship Id="rId31" Type="http://schemas.openxmlformats.org/officeDocument/2006/relationships/slideLayout" Target="../slideLayouts/slideLayout31.xml" /><Relationship Id="rId32" Type="http://schemas.openxmlformats.org/officeDocument/2006/relationships/slideLayout" Target="../slideLayouts/slideLayout32.xml" /><Relationship Id="rId33" Type="http://schemas.openxmlformats.org/officeDocument/2006/relationships/slideLayout" Target="../slideLayouts/slideLayout33.xml" /><Relationship Id="rId34" Type="http://schemas.openxmlformats.org/officeDocument/2006/relationships/slideLayout" Target="../slideLayouts/slideLayout34.xml" /><Relationship Id="rId35" Type="http://schemas.openxmlformats.org/officeDocument/2006/relationships/slideLayout" Target="../slideLayouts/slideLayout35.xml" /><Relationship Id="rId36" Type="http://schemas.openxmlformats.org/officeDocument/2006/relationships/slideLayout" Target="../slideLayouts/slideLayout36.xml" /><Relationship Id="rId37" Type="http://schemas.openxmlformats.org/officeDocument/2006/relationships/slideLayout" Target="../slideLayouts/slideLayout37.xml" /><Relationship Id="rId38" Type="http://schemas.openxmlformats.org/officeDocument/2006/relationships/slideLayout" Target="../slideLayouts/slideLayout38.xml" /><Relationship Id="rId39" Type="http://schemas.openxmlformats.org/officeDocument/2006/relationships/slideLayout" Target="../slideLayouts/slideLayout39.xml" /><Relationship Id="rId4" Type="http://schemas.openxmlformats.org/officeDocument/2006/relationships/slideLayout" Target="../slideLayouts/slideLayout4.xml" /><Relationship Id="rId40" Type="http://schemas.openxmlformats.org/officeDocument/2006/relationships/slideLayout" Target="../slideLayouts/slideLayout40.xml" /><Relationship Id="rId41" Type="http://schemas.openxmlformats.org/officeDocument/2006/relationships/slideLayout" Target="../slideLayouts/slideLayout41.xml" /><Relationship Id="rId42" Type="http://schemas.openxmlformats.org/officeDocument/2006/relationships/slideLayout" Target="../slideLayouts/slideLayout42.xml" /><Relationship Id="rId43" Type="http://schemas.openxmlformats.org/officeDocument/2006/relationships/slideLayout" Target="../slideLayouts/slideLayout43.xml" /><Relationship Id="rId44" Type="http://schemas.openxmlformats.org/officeDocument/2006/relationships/slideLayout" Target="../slideLayouts/slideLayout44.xml" /><Relationship Id="rId45" Type="http://schemas.openxmlformats.org/officeDocument/2006/relationships/slideLayout" Target="../slideLayouts/slideLayout45.xml" /><Relationship Id="rId46" Type="http://schemas.openxmlformats.org/officeDocument/2006/relationships/slideLayout" Target="../slideLayouts/slideLayout46.xml" /><Relationship Id="rId47" Type="http://schemas.openxmlformats.org/officeDocument/2006/relationships/slideLayout" Target="../slideLayouts/slideLayout47.xml" /><Relationship Id="rId48" Type="http://schemas.openxmlformats.org/officeDocument/2006/relationships/slideLayout" Target="../slideLayouts/slideLayout48.xml" /><Relationship Id="rId49" Type="http://schemas.openxmlformats.org/officeDocument/2006/relationships/slideLayout" Target="../slideLayouts/slideLayout49.xml" /><Relationship Id="rId5" Type="http://schemas.openxmlformats.org/officeDocument/2006/relationships/slideLayout" Target="../slideLayouts/slideLayout5.xml" /><Relationship Id="rId50" Type="http://schemas.openxmlformats.org/officeDocument/2006/relationships/slideLayout" Target="../slideLayouts/slideLayout50.xml" /><Relationship Id="rId51" Type="http://schemas.openxmlformats.org/officeDocument/2006/relationships/slideLayout" Target="../slideLayouts/slideLayout51.xml" /><Relationship Id="rId52" Type="http://schemas.openxmlformats.org/officeDocument/2006/relationships/slideLayout" Target="../slideLayouts/slideLayout52.xml" /><Relationship Id="rId53" Type="http://schemas.openxmlformats.org/officeDocument/2006/relationships/theme" Target="../theme/theme6.xml" /><Relationship Id="rId54" Type="http://schemas.openxmlformats.org/officeDocument/2006/relationships/tags" Target="../tags/tag2.xml" /><Relationship Id="rId55" Type="http://schemas.openxmlformats.org/officeDocument/2006/relationships/tags" Target="../tags/tag6.xml" /><Relationship Id="rId56" Type="http://schemas.openxmlformats.org/officeDocument/2006/relationships/tags" Target="../tags/tag35.xml" /><Relationship Id="rId57" Type="http://schemas.openxmlformats.org/officeDocument/2006/relationships/tags" Target="../tags/tag29.xml" /><Relationship Id="rId58" Type="http://schemas.openxmlformats.org/officeDocument/2006/relationships/tags" Target="../tags/tag40.xml" /><Relationship Id="rId59" Type="http://schemas.openxmlformats.org/officeDocument/2006/relationships/tags" Target="../tags/tag24.xml" /><Relationship Id="rId6" Type="http://schemas.openxmlformats.org/officeDocument/2006/relationships/slideLayout" Target="../slideLayouts/slideLayout6.xml" /><Relationship Id="rId60" Type="http://schemas.openxmlformats.org/officeDocument/2006/relationships/tags" Target="../tags/tag44.xml" /><Relationship Id="rId61" Type="http://schemas.openxmlformats.org/officeDocument/2006/relationships/tags" Target="../tags/tag8.xml" /><Relationship Id="rId62" Type="http://schemas.openxmlformats.org/officeDocument/2006/relationships/tags" Target="../tags/tag50.xml" /><Relationship Id="rId63" Type="http://schemas.openxmlformats.org/officeDocument/2006/relationships/tags" Target="../tags/tag57.xml" /><Relationship Id="rId64" Type="http://schemas.openxmlformats.org/officeDocument/2006/relationships/tags" Target="../tags/tag56.xml" /><Relationship Id="rId65" Type="http://schemas.openxmlformats.org/officeDocument/2006/relationships/tags" Target="../tags/tag36.xml" /><Relationship Id="rId66" Type="http://schemas.openxmlformats.org/officeDocument/2006/relationships/tags" Target="../tags/tag52.xml" /><Relationship Id="rId67" Type="http://schemas.openxmlformats.org/officeDocument/2006/relationships/tags" Target="../tags/tag32.xml" /><Relationship Id="rId68" Type="http://schemas.openxmlformats.org/officeDocument/2006/relationships/tags" Target="../tags/tag13.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53.xml" /><Relationship Id="rId10" Type="http://schemas.openxmlformats.org/officeDocument/2006/relationships/slideLayout" Target="../slideLayouts/slideLayout62.xml" /><Relationship Id="rId11" Type="http://schemas.openxmlformats.org/officeDocument/2006/relationships/slideLayout" Target="../slideLayouts/slideLayout63.xml" /><Relationship Id="rId12" Type="http://schemas.openxmlformats.org/officeDocument/2006/relationships/slideLayout" Target="../slideLayouts/slideLayout64.xml" /><Relationship Id="rId13" Type="http://schemas.openxmlformats.org/officeDocument/2006/relationships/slideLayout" Target="../slideLayouts/slideLayout65.xml" /><Relationship Id="rId14" Type="http://schemas.openxmlformats.org/officeDocument/2006/relationships/slideLayout" Target="../slideLayouts/slideLayout66.xml" /><Relationship Id="rId15" Type="http://schemas.openxmlformats.org/officeDocument/2006/relationships/slideLayout" Target="../slideLayouts/slideLayout67.xml" /><Relationship Id="rId16" Type="http://schemas.openxmlformats.org/officeDocument/2006/relationships/slideLayout" Target="../slideLayouts/slideLayout68.xml" /><Relationship Id="rId17" Type="http://schemas.openxmlformats.org/officeDocument/2006/relationships/slideLayout" Target="../slideLayouts/slideLayout69.xml" /><Relationship Id="rId18" Type="http://schemas.openxmlformats.org/officeDocument/2006/relationships/slideLayout" Target="../slideLayouts/slideLayout70.xml" /><Relationship Id="rId19" Type="http://schemas.openxmlformats.org/officeDocument/2006/relationships/slideLayout" Target="../slideLayouts/slideLayout71.xml" /><Relationship Id="rId2" Type="http://schemas.openxmlformats.org/officeDocument/2006/relationships/slideLayout" Target="../slideLayouts/slideLayout54.xml" /><Relationship Id="rId20" Type="http://schemas.openxmlformats.org/officeDocument/2006/relationships/slideLayout" Target="../slideLayouts/slideLayout72.xml" /><Relationship Id="rId21" Type="http://schemas.openxmlformats.org/officeDocument/2006/relationships/slideLayout" Target="../slideLayouts/slideLayout73.xml" /><Relationship Id="rId22" Type="http://schemas.openxmlformats.org/officeDocument/2006/relationships/slideLayout" Target="../slideLayouts/slideLayout74.xml" /><Relationship Id="rId23" Type="http://schemas.openxmlformats.org/officeDocument/2006/relationships/slideLayout" Target="../slideLayouts/slideLayout75.xml" /><Relationship Id="rId24" Type="http://schemas.openxmlformats.org/officeDocument/2006/relationships/slideLayout" Target="../slideLayouts/slideLayout76.xml" /><Relationship Id="rId25" Type="http://schemas.openxmlformats.org/officeDocument/2006/relationships/slideLayout" Target="../slideLayouts/slideLayout77.xml" /><Relationship Id="rId26" Type="http://schemas.openxmlformats.org/officeDocument/2006/relationships/slideLayout" Target="../slideLayouts/slideLayout78.xml" /><Relationship Id="rId27" Type="http://schemas.openxmlformats.org/officeDocument/2006/relationships/slideLayout" Target="../slideLayouts/slideLayout79.xml" /><Relationship Id="rId28" Type="http://schemas.openxmlformats.org/officeDocument/2006/relationships/slideLayout" Target="../slideLayouts/slideLayout80.xml" /><Relationship Id="rId29" Type="http://schemas.openxmlformats.org/officeDocument/2006/relationships/slideLayout" Target="../slideLayouts/slideLayout81.xml" /><Relationship Id="rId3" Type="http://schemas.openxmlformats.org/officeDocument/2006/relationships/slideLayout" Target="../slideLayouts/slideLayout55.xml" /><Relationship Id="rId30" Type="http://schemas.openxmlformats.org/officeDocument/2006/relationships/slideLayout" Target="../slideLayouts/slideLayout82.xml" /><Relationship Id="rId31" Type="http://schemas.openxmlformats.org/officeDocument/2006/relationships/slideLayout" Target="../slideLayouts/slideLayout83.xml" /><Relationship Id="rId32" Type="http://schemas.openxmlformats.org/officeDocument/2006/relationships/slideLayout" Target="../slideLayouts/slideLayout84.xml" /><Relationship Id="rId33" Type="http://schemas.openxmlformats.org/officeDocument/2006/relationships/slideLayout" Target="../slideLayouts/slideLayout85.xml" /><Relationship Id="rId34" Type="http://schemas.openxmlformats.org/officeDocument/2006/relationships/slideLayout" Target="../slideLayouts/slideLayout86.xml" /><Relationship Id="rId35" Type="http://schemas.openxmlformats.org/officeDocument/2006/relationships/slideLayout" Target="../slideLayouts/slideLayout87.xml" /><Relationship Id="rId36" Type="http://schemas.openxmlformats.org/officeDocument/2006/relationships/slideLayout" Target="../slideLayouts/slideLayout88.xml" /><Relationship Id="rId37" Type="http://schemas.openxmlformats.org/officeDocument/2006/relationships/slideLayout" Target="../slideLayouts/slideLayout89.xml" /><Relationship Id="rId38" Type="http://schemas.openxmlformats.org/officeDocument/2006/relationships/slideLayout" Target="../slideLayouts/slideLayout90.xml" /><Relationship Id="rId39" Type="http://schemas.openxmlformats.org/officeDocument/2006/relationships/slideLayout" Target="../slideLayouts/slideLayout91.xml" /><Relationship Id="rId4" Type="http://schemas.openxmlformats.org/officeDocument/2006/relationships/slideLayout" Target="../slideLayouts/slideLayout56.xml" /><Relationship Id="rId40" Type="http://schemas.openxmlformats.org/officeDocument/2006/relationships/slideLayout" Target="../slideLayouts/slideLayout92.xml" /><Relationship Id="rId41" Type="http://schemas.openxmlformats.org/officeDocument/2006/relationships/slideLayout" Target="../slideLayouts/slideLayout93.xml" /><Relationship Id="rId42" Type="http://schemas.openxmlformats.org/officeDocument/2006/relationships/slideLayout" Target="../slideLayouts/slideLayout94.xml" /><Relationship Id="rId43" Type="http://schemas.openxmlformats.org/officeDocument/2006/relationships/slideLayout" Target="../slideLayouts/slideLayout95.xml" /><Relationship Id="rId44" Type="http://schemas.openxmlformats.org/officeDocument/2006/relationships/slideLayout" Target="../slideLayouts/slideLayout96.xml" /><Relationship Id="rId45" Type="http://schemas.openxmlformats.org/officeDocument/2006/relationships/slideLayout" Target="../slideLayouts/slideLayout97.xml" /><Relationship Id="rId46" Type="http://schemas.openxmlformats.org/officeDocument/2006/relationships/slideLayout" Target="../slideLayouts/slideLayout98.xml" /><Relationship Id="rId47" Type="http://schemas.openxmlformats.org/officeDocument/2006/relationships/slideLayout" Target="../slideLayouts/slideLayout99.xml" /><Relationship Id="rId48" Type="http://schemas.openxmlformats.org/officeDocument/2006/relationships/slideLayout" Target="../slideLayouts/slideLayout100.xml" /><Relationship Id="rId49" Type="http://schemas.openxmlformats.org/officeDocument/2006/relationships/slideLayout" Target="../slideLayouts/slideLayout101.xml" /><Relationship Id="rId5" Type="http://schemas.openxmlformats.org/officeDocument/2006/relationships/slideLayout" Target="../slideLayouts/slideLayout57.xml" /><Relationship Id="rId50" Type="http://schemas.openxmlformats.org/officeDocument/2006/relationships/slideLayout" Target="../slideLayouts/slideLayout102.xml" /><Relationship Id="rId51" Type="http://schemas.openxmlformats.org/officeDocument/2006/relationships/slideLayout" Target="../slideLayouts/slideLayout103.xml" /><Relationship Id="rId52" Type="http://schemas.openxmlformats.org/officeDocument/2006/relationships/slideLayout" Target="../slideLayouts/slideLayout104.xml" /><Relationship Id="rId53" Type="http://schemas.openxmlformats.org/officeDocument/2006/relationships/theme" Target="../theme/theme3.xml" /><Relationship Id="rId54" Type="http://schemas.openxmlformats.org/officeDocument/2006/relationships/tags" Target="../tags/tag16.xml" /><Relationship Id="rId55" Type="http://schemas.openxmlformats.org/officeDocument/2006/relationships/tags" Target="../tags/tag62.xml" /><Relationship Id="rId56" Type="http://schemas.openxmlformats.org/officeDocument/2006/relationships/tags" Target="../tags/tag34.xml" /><Relationship Id="rId57" Type="http://schemas.openxmlformats.org/officeDocument/2006/relationships/tags" Target="../tags/tag4.xml" /><Relationship Id="rId58" Type="http://schemas.openxmlformats.org/officeDocument/2006/relationships/tags" Target="../tags/tag47.xml" /><Relationship Id="rId59" Type="http://schemas.openxmlformats.org/officeDocument/2006/relationships/tags" Target="../tags/tag17.xml" /><Relationship Id="rId6" Type="http://schemas.openxmlformats.org/officeDocument/2006/relationships/slideLayout" Target="../slideLayouts/slideLayout58.xml" /><Relationship Id="rId60" Type="http://schemas.openxmlformats.org/officeDocument/2006/relationships/tags" Target="../tags/tag42.xml" /><Relationship Id="rId61" Type="http://schemas.openxmlformats.org/officeDocument/2006/relationships/tags" Target="../tags/tag3.xml" /><Relationship Id="rId62" Type="http://schemas.openxmlformats.org/officeDocument/2006/relationships/tags" Target="../tags/tag27.xml" /><Relationship Id="rId63" Type="http://schemas.openxmlformats.org/officeDocument/2006/relationships/tags" Target="../tags/tag41.xml" /><Relationship Id="rId64" Type="http://schemas.openxmlformats.org/officeDocument/2006/relationships/tags" Target="../tags/tag58.xml" /><Relationship Id="rId65" Type="http://schemas.openxmlformats.org/officeDocument/2006/relationships/tags" Target="../tags/tag20.xml" /><Relationship Id="rId66" Type="http://schemas.openxmlformats.org/officeDocument/2006/relationships/tags" Target="../tags/tag61.xml" /><Relationship Id="rId67" Type="http://schemas.openxmlformats.org/officeDocument/2006/relationships/tags" Target="../tags/tag38.xml" /><Relationship Id="rId68" Type="http://schemas.openxmlformats.org/officeDocument/2006/relationships/tags" Target="../tags/tag59.xml" /><Relationship Id="rId7" Type="http://schemas.openxmlformats.org/officeDocument/2006/relationships/slideLayout" Target="../slideLayouts/slideLayout59.xml" /><Relationship Id="rId8" Type="http://schemas.openxmlformats.org/officeDocument/2006/relationships/slideLayout" Target="../slideLayouts/slideLayout60.xml" /><Relationship Id="rId9" Type="http://schemas.openxmlformats.org/officeDocument/2006/relationships/slideLayout" Target="../slideLayouts/slideLayout61.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05.xml" /><Relationship Id="rId10" Type="http://schemas.openxmlformats.org/officeDocument/2006/relationships/slideLayout" Target="../slideLayouts/slideLayout114.xml" /><Relationship Id="rId11" Type="http://schemas.openxmlformats.org/officeDocument/2006/relationships/slideLayout" Target="../slideLayouts/slideLayout115.xml" /><Relationship Id="rId12" Type="http://schemas.openxmlformats.org/officeDocument/2006/relationships/slideLayout" Target="../slideLayouts/slideLayout116.xml" /><Relationship Id="rId13" Type="http://schemas.openxmlformats.org/officeDocument/2006/relationships/slideLayout" Target="../slideLayouts/slideLayout117.xml" /><Relationship Id="rId14" Type="http://schemas.openxmlformats.org/officeDocument/2006/relationships/slideLayout" Target="../slideLayouts/slideLayout118.xml" /><Relationship Id="rId15" Type="http://schemas.openxmlformats.org/officeDocument/2006/relationships/slideLayout" Target="../slideLayouts/slideLayout119.xml" /><Relationship Id="rId16" Type="http://schemas.openxmlformats.org/officeDocument/2006/relationships/slideLayout" Target="../slideLayouts/slideLayout120.xml" /><Relationship Id="rId17" Type="http://schemas.openxmlformats.org/officeDocument/2006/relationships/slideLayout" Target="../slideLayouts/slideLayout121.xml" /><Relationship Id="rId18" Type="http://schemas.openxmlformats.org/officeDocument/2006/relationships/slideLayout" Target="../slideLayouts/slideLayout122.xml" /><Relationship Id="rId19" Type="http://schemas.openxmlformats.org/officeDocument/2006/relationships/slideLayout" Target="../slideLayouts/slideLayout123.xml" /><Relationship Id="rId2" Type="http://schemas.openxmlformats.org/officeDocument/2006/relationships/slideLayout" Target="../slideLayouts/slideLayout106.xml" /><Relationship Id="rId20" Type="http://schemas.openxmlformats.org/officeDocument/2006/relationships/slideLayout" Target="../slideLayouts/slideLayout124.xml" /><Relationship Id="rId21" Type="http://schemas.openxmlformats.org/officeDocument/2006/relationships/slideLayout" Target="../slideLayouts/slideLayout125.xml" /><Relationship Id="rId22" Type="http://schemas.openxmlformats.org/officeDocument/2006/relationships/slideLayout" Target="../slideLayouts/slideLayout126.xml" /><Relationship Id="rId23" Type="http://schemas.openxmlformats.org/officeDocument/2006/relationships/slideLayout" Target="../slideLayouts/slideLayout127.xml" /><Relationship Id="rId24" Type="http://schemas.openxmlformats.org/officeDocument/2006/relationships/slideLayout" Target="../slideLayouts/slideLayout128.xml" /><Relationship Id="rId25" Type="http://schemas.openxmlformats.org/officeDocument/2006/relationships/slideLayout" Target="../slideLayouts/slideLayout129.xml" /><Relationship Id="rId26" Type="http://schemas.openxmlformats.org/officeDocument/2006/relationships/slideLayout" Target="../slideLayouts/slideLayout130.xml" /><Relationship Id="rId27" Type="http://schemas.openxmlformats.org/officeDocument/2006/relationships/slideLayout" Target="../slideLayouts/slideLayout131.xml" /><Relationship Id="rId28" Type="http://schemas.openxmlformats.org/officeDocument/2006/relationships/slideLayout" Target="../slideLayouts/slideLayout132.xml" /><Relationship Id="rId29" Type="http://schemas.openxmlformats.org/officeDocument/2006/relationships/slideLayout" Target="../slideLayouts/slideLayout133.xml" /><Relationship Id="rId3" Type="http://schemas.openxmlformats.org/officeDocument/2006/relationships/slideLayout" Target="../slideLayouts/slideLayout107.xml" /><Relationship Id="rId30" Type="http://schemas.openxmlformats.org/officeDocument/2006/relationships/slideLayout" Target="../slideLayouts/slideLayout134.xml" /><Relationship Id="rId31" Type="http://schemas.openxmlformats.org/officeDocument/2006/relationships/slideLayout" Target="../slideLayouts/slideLayout135.xml" /><Relationship Id="rId32" Type="http://schemas.openxmlformats.org/officeDocument/2006/relationships/slideLayout" Target="../slideLayouts/slideLayout136.xml" /><Relationship Id="rId33" Type="http://schemas.openxmlformats.org/officeDocument/2006/relationships/slideLayout" Target="../slideLayouts/slideLayout137.xml" /><Relationship Id="rId34" Type="http://schemas.openxmlformats.org/officeDocument/2006/relationships/slideLayout" Target="../slideLayouts/slideLayout138.xml" /><Relationship Id="rId35" Type="http://schemas.openxmlformats.org/officeDocument/2006/relationships/slideLayout" Target="../slideLayouts/slideLayout139.xml" /><Relationship Id="rId36" Type="http://schemas.openxmlformats.org/officeDocument/2006/relationships/slideLayout" Target="../slideLayouts/slideLayout140.xml" /><Relationship Id="rId37" Type="http://schemas.openxmlformats.org/officeDocument/2006/relationships/slideLayout" Target="../slideLayouts/slideLayout141.xml" /><Relationship Id="rId38" Type="http://schemas.openxmlformats.org/officeDocument/2006/relationships/slideLayout" Target="../slideLayouts/slideLayout142.xml" /><Relationship Id="rId39" Type="http://schemas.openxmlformats.org/officeDocument/2006/relationships/slideLayout" Target="../slideLayouts/slideLayout143.xml" /><Relationship Id="rId4" Type="http://schemas.openxmlformats.org/officeDocument/2006/relationships/slideLayout" Target="../slideLayouts/slideLayout108.xml" /><Relationship Id="rId40" Type="http://schemas.openxmlformats.org/officeDocument/2006/relationships/slideLayout" Target="../slideLayouts/slideLayout144.xml" /><Relationship Id="rId41" Type="http://schemas.openxmlformats.org/officeDocument/2006/relationships/slideLayout" Target="../slideLayouts/slideLayout145.xml" /><Relationship Id="rId42" Type="http://schemas.openxmlformats.org/officeDocument/2006/relationships/slideLayout" Target="../slideLayouts/slideLayout146.xml" /><Relationship Id="rId43" Type="http://schemas.openxmlformats.org/officeDocument/2006/relationships/slideLayout" Target="../slideLayouts/slideLayout147.xml" /><Relationship Id="rId44" Type="http://schemas.openxmlformats.org/officeDocument/2006/relationships/slideLayout" Target="../slideLayouts/slideLayout148.xml" /><Relationship Id="rId45" Type="http://schemas.openxmlformats.org/officeDocument/2006/relationships/slideLayout" Target="../slideLayouts/slideLayout149.xml" /><Relationship Id="rId46" Type="http://schemas.openxmlformats.org/officeDocument/2006/relationships/slideLayout" Target="../slideLayouts/slideLayout150.xml" /><Relationship Id="rId47" Type="http://schemas.openxmlformats.org/officeDocument/2006/relationships/slideLayout" Target="../slideLayouts/slideLayout151.xml" /><Relationship Id="rId48" Type="http://schemas.openxmlformats.org/officeDocument/2006/relationships/slideLayout" Target="../slideLayouts/slideLayout152.xml" /><Relationship Id="rId49" Type="http://schemas.openxmlformats.org/officeDocument/2006/relationships/slideLayout" Target="../slideLayouts/slideLayout153.xml" /><Relationship Id="rId5" Type="http://schemas.openxmlformats.org/officeDocument/2006/relationships/slideLayout" Target="../slideLayouts/slideLayout109.xml" /><Relationship Id="rId50" Type="http://schemas.openxmlformats.org/officeDocument/2006/relationships/slideLayout" Target="../slideLayouts/slideLayout154.xml" /><Relationship Id="rId51" Type="http://schemas.openxmlformats.org/officeDocument/2006/relationships/slideLayout" Target="../slideLayouts/slideLayout155.xml" /><Relationship Id="rId52" Type="http://schemas.openxmlformats.org/officeDocument/2006/relationships/slideLayout" Target="../slideLayouts/slideLayout156.xml" /><Relationship Id="rId53" Type="http://schemas.openxmlformats.org/officeDocument/2006/relationships/slideLayout" Target="../slideLayouts/slideLayout157.xml" /><Relationship Id="rId54" Type="http://schemas.openxmlformats.org/officeDocument/2006/relationships/slideLayout" Target="../slideLayouts/slideLayout158.xml" /><Relationship Id="rId55" Type="http://schemas.openxmlformats.org/officeDocument/2006/relationships/theme" Target="../theme/theme2.xml" /><Relationship Id="rId56" Type="http://schemas.openxmlformats.org/officeDocument/2006/relationships/tags" Target="../tags/tag22.xml" /><Relationship Id="rId57" Type="http://schemas.openxmlformats.org/officeDocument/2006/relationships/tags" Target="../tags/tag23.xml" /><Relationship Id="rId58" Type="http://schemas.openxmlformats.org/officeDocument/2006/relationships/tags" Target="../tags/tag48.xml" /><Relationship Id="rId59" Type="http://schemas.openxmlformats.org/officeDocument/2006/relationships/tags" Target="../tags/tag39.xml" /><Relationship Id="rId6" Type="http://schemas.openxmlformats.org/officeDocument/2006/relationships/slideLayout" Target="../slideLayouts/slideLayout110.xml" /><Relationship Id="rId60" Type="http://schemas.openxmlformats.org/officeDocument/2006/relationships/tags" Target="../tags/tag19.xml" /><Relationship Id="rId61" Type="http://schemas.openxmlformats.org/officeDocument/2006/relationships/tags" Target="../tags/tag5.xml" /><Relationship Id="rId62" Type="http://schemas.openxmlformats.org/officeDocument/2006/relationships/tags" Target="../tags/tag43.xml" /><Relationship Id="rId63" Type="http://schemas.openxmlformats.org/officeDocument/2006/relationships/tags" Target="../tags/tag49.xml" /><Relationship Id="rId64" Type="http://schemas.openxmlformats.org/officeDocument/2006/relationships/tags" Target="../tags/tag46.xml" /><Relationship Id="rId65" Type="http://schemas.openxmlformats.org/officeDocument/2006/relationships/tags" Target="../tags/tag30.xml" /><Relationship Id="rId66" Type="http://schemas.openxmlformats.org/officeDocument/2006/relationships/tags" Target="../tags/tag63.xml" /><Relationship Id="rId67" Type="http://schemas.openxmlformats.org/officeDocument/2006/relationships/tags" Target="../tags/tag31.xml" /><Relationship Id="rId68" Type="http://schemas.openxmlformats.org/officeDocument/2006/relationships/tags" Target="../tags/tag11.xml" /><Relationship Id="rId69" Type="http://schemas.openxmlformats.org/officeDocument/2006/relationships/tags" Target="../tags/tag15.xml" /><Relationship Id="rId7" Type="http://schemas.openxmlformats.org/officeDocument/2006/relationships/slideLayout" Target="../slideLayouts/slideLayout111.xml" /><Relationship Id="rId70" Type="http://schemas.openxmlformats.org/officeDocument/2006/relationships/tags" Target="../tags/tag12.xml" /><Relationship Id="rId8" Type="http://schemas.openxmlformats.org/officeDocument/2006/relationships/slideLayout" Target="../slideLayouts/slideLayout112.xml" /><Relationship Id="rId9" Type="http://schemas.openxmlformats.org/officeDocument/2006/relationships/slideLayout" Target="../slideLayouts/slideLayout113.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159.xml" /><Relationship Id="rId10" Type="http://schemas.openxmlformats.org/officeDocument/2006/relationships/slideLayout" Target="../slideLayouts/slideLayout168.xml" /><Relationship Id="rId11" Type="http://schemas.openxmlformats.org/officeDocument/2006/relationships/slideLayout" Target="../slideLayouts/slideLayout169.xml" /><Relationship Id="rId12" Type="http://schemas.openxmlformats.org/officeDocument/2006/relationships/slideLayout" Target="../slideLayouts/slideLayout170.xml" /><Relationship Id="rId13" Type="http://schemas.openxmlformats.org/officeDocument/2006/relationships/slideLayout" Target="../slideLayouts/slideLayout171.xml" /><Relationship Id="rId14" Type="http://schemas.openxmlformats.org/officeDocument/2006/relationships/slideLayout" Target="../slideLayouts/slideLayout172.xml" /><Relationship Id="rId15" Type="http://schemas.openxmlformats.org/officeDocument/2006/relationships/slideLayout" Target="../slideLayouts/slideLayout173.xml" /><Relationship Id="rId16" Type="http://schemas.openxmlformats.org/officeDocument/2006/relationships/slideLayout" Target="../slideLayouts/slideLayout174.xml" /><Relationship Id="rId17" Type="http://schemas.openxmlformats.org/officeDocument/2006/relationships/slideLayout" Target="../slideLayouts/slideLayout175.xml" /><Relationship Id="rId18" Type="http://schemas.openxmlformats.org/officeDocument/2006/relationships/slideLayout" Target="../slideLayouts/slideLayout176.xml" /><Relationship Id="rId19" Type="http://schemas.openxmlformats.org/officeDocument/2006/relationships/slideLayout" Target="../slideLayouts/slideLayout177.xml" /><Relationship Id="rId2" Type="http://schemas.openxmlformats.org/officeDocument/2006/relationships/slideLayout" Target="../slideLayouts/slideLayout160.xml" /><Relationship Id="rId20" Type="http://schemas.openxmlformats.org/officeDocument/2006/relationships/slideLayout" Target="../slideLayouts/slideLayout178.xml" /><Relationship Id="rId21" Type="http://schemas.openxmlformats.org/officeDocument/2006/relationships/slideLayout" Target="../slideLayouts/slideLayout179.xml" /><Relationship Id="rId22" Type="http://schemas.openxmlformats.org/officeDocument/2006/relationships/slideLayout" Target="../slideLayouts/slideLayout180.xml" /><Relationship Id="rId23" Type="http://schemas.openxmlformats.org/officeDocument/2006/relationships/slideLayout" Target="../slideLayouts/slideLayout181.xml" /><Relationship Id="rId24" Type="http://schemas.openxmlformats.org/officeDocument/2006/relationships/slideLayout" Target="../slideLayouts/slideLayout182.xml" /><Relationship Id="rId25" Type="http://schemas.openxmlformats.org/officeDocument/2006/relationships/slideLayout" Target="../slideLayouts/slideLayout183.xml" /><Relationship Id="rId26" Type="http://schemas.openxmlformats.org/officeDocument/2006/relationships/slideLayout" Target="../slideLayouts/slideLayout184.xml" /><Relationship Id="rId27" Type="http://schemas.openxmlformats.org/officeDocument/2006/relationships/slideLayout" Target="../slideLayouts/slideLayout185.xml" /><Relationship Id="rId28" Type="http://schemas.openxmlformats.org/officeDocument/2006/relationships/slideLayout" Target="../slideLayouts/slideLayout186.xml" /><Relationship Id="rId29" Type="http://schemas.openxmlformats.org/officeDocument/2006/relationships/slideLayout" Target="../slideLayouts/slideLayout187.xml" /><Relationship Id="rId3" Type="http://schemas.openxmlformats.org/officeDocument/2006/relationships/slideLayout" Target="../slideLayouts/slideLayout161.xml" /><Relationship Id="rId30" Type="http://schemas.openxmlformats.org/officeDocument/2006/relationships/slideLayout" Target="../slideLayouts/slideLayout188.xml" /><Relationship Id="rId31" Type="http://schemas.openxmlformats.org/officeDocument/2006/relationships/slideLayout" Target="../slideLayouts/slideLayout189.xml" /><Relationship Id="rId32" Type="http://schemas.openxmlformats.org/officeDocument/2006/relationships/slideLayout" Target="../slideLayouts/slideLayout190.xml" /><Relationship Id="rId33" Type="http://schemas.openxmlformats.org/officeDocument/2006/relationships/slideLayout" Target="../slideLayouts/slideLayout191.xml" /><Relationship Id="rId34" Type="http://schemas.openxmlformats.org/officeDocument/2006/relationships/slideLayout" Target="../slideLayouts/slideLayout192.xml" /><Relationship Id="rId35" Type="http://schemas.openxmlformats.org/officeDocument/2006/relationships/slideLayout" Target="../slideLayouts/slideLayout193.xml" /><Relationship Id="rId36" Type="http://schemas.openxmlformats.org/officeDocument/2006/relationships/slideLayout" Target="../slideLayouts/slideLayout194.xml" /><Relationship Id="rId37" Type="http://schemas.openxmlformats.org/officeDocument/2006/relationships/slideLayout" Target="../slideLayouts/slideLayout195.xml" /><Relationship Id="rId38" Type="http://schemas.openxmlformats.org/officeDocument/2006/relationships/slideLayout" Target="../slideLayouts/slideLayout196.xml" /><Relationship Id="rId39" Type="http://schemas.openxmlformats.org/officeDocument/2006/relationships/slideLayout" Target="../slideLayouts/slideLayout197.xml" /><Relationship Id="rId4" Type="http://schemas.openxmlformats.org/officeDocument/2006/relationships/slideLayout" Target="../slideLayouts/slideLayout162.xml" /><Relationship Id="rId40" Type="http://schemas.openxmlformats.org/officeDocument/2006/relationships/slideLayout" Target="../slideLayouts/slideLayout198.xml" /><Relationship Id="rId41" Type="http://schemas.openxmlformats.org/officeDocument/2006/relationships/slideLayout" Target="../slideLayouts/slideLayout199.xml" /><Relationship Id="rId42" Type="http://schemas.openxmlformats.org/officeDocument/2006/relationships/slideLayout" Target="../slideLayouts/slideLayout200.xml" /><Relationship Id="rId43" Type="http://schemas.openxmlformats.org/officeDocument/2006/relationships/slideLayout" Target="../slideLayouts/slideLayout201.xml" /><Relationship Id="rId44" Type="http://schemas.openxmlformats.org/officeDocument/2006/relationships/slideLayout" Target="../slideLayouts/slideLayout202.xml" /><Relationship Id="rId45" Type="http://schemas.openxmlformats.org/officeDocument/2006/relationships/slideLayout" Target="../slideLayouts/slideLayout203.xml" /><Relationship Id="rId46" Type="http://schemas.openxmlformats.org/officeDocument/2006/relationships/slideLayout" Target="../slideLayouts/slideLayout204.xml" /><Relationship Id="rId47" Type="http://schemas.openxmlformats.org/officeDocument/2006/relationships/slideLayout" Target="../slideLayouts/slideLayout205.xml" /><Relationship Id="rId48" Type="http://schemas.openxmlformats.org/officeDocument/2006/relationships/slideLayout" Target="../slideLayouts/slideLayout206.xml" /><Relationship Id="rId49" Type="http://schemas.openxmlformats.org/officeDocument/2006/relationships/slideLayout" Target="../slideLayouts/slideLayout207.xml" /><Relationship Id="rId5" Type="http://schemas.openxmlformats.org/officeDocument/2006/relationships/slideLayout" Target="../slideLayouts/slideLayout163.xml" /><Relationship Id="rId50" Type="http://schemas.openxmlformats.org/officeDocument/2006/relationships/slideLayout" Target="../slideLayouts/slideLayout208.xml" /><Relationship Id="rId51" Type="http://schemas.openxmlformats.org/officeDocument/2006/relationships/slideLayout" Target="../slideLayouts/slideLayout209.xml" /><Relationship Id="rId52" Type="http://schemas.openxmlformats.org/officeDocument/2006/relationships/slideLayout" Target="../slideLayouts/slideLayout210.xml" /><Relationship Id="rId53" Type="http://schemas.openxmlformats.org/officeDocument/2006/relationships/slideLayout" Target="../slideLayouts/slideLayout211.xml" /><Relationship Id="rId54" Type="http://schemas.openxmlformats.org/officeDocument/2006/relationships/slideLayout" Target="../slideLayouts/slideLayout212.xml" /><Relationship Id="rId55" Type="http://schemas.openxmlformats.org/officeDocument/2006/relationships/slideLayout" Target="../slideLayouts/slideLayout213.xml" /><Relationship Id="rId56" Type="http://schemas.openxmlformats.org/officeDocument/2006/relationships/theme" Target="../theme/theme1.xml" /><Relationship Id="rId57" Type="http://schemas.openxmlformats.org/officeDocument/2006/relationships/tags" Target="../tags/tag10.xml" /><Relationship Id="rId58" Type="http://schemas.openxmlformats.org/officeDocument/2006/relationships/tags" Target="../tags/tag25.xml" /><Relationship Id="rId59" Type="http://schemas.openxmlformats.org/officeDocument/2006/relationships/tags" Target="../tags/tag33.xml" /><Relationship Id="rId6" Type="http://schemas.openxmlformats.org/officeDocument/2006/relationships/slideLayout" Target="../slideLayouts/slideLayout164.xml" /><Relationship Id="rId60" Type="http://schemas.openxmlformats.org/officeDocument/2006/relationships/tags" Target="../tags/tag55.xml" /><Relationship Id="rId61" Type="http://schemas.openxmlformats.org/officeDocument/2006/relationships/tags" Target="../tags/tag65.xml" /><Relationship Id="rId62" Type="http://schemas.openxmlformats.org/officeDocument/2006/relationships/tags" Target="../tags/tag28.xml" /><Relationship Id="rId63" Type="http://schemas.openxmlformats.org/officeDocument/2006/relationships/tags" Target="../tags/tag21.xml" /><Relationship Id="rId64" Type="http://schemas.openxmlformats.org/officeDocument/2006/relationships/tags" Target="../tags/tag9.xml" /><Relationship Id="rId65" Type="http://schemas.openxmlformats.org/officeDocument/2006/relationships/tags" Target="../tags/tag51.xml" /><Relationship Id="rId66" Type="http://schemas.openxmlformats.org/officeDocument/2006/relationships/tags" Target="../tags/tag45.xml" /><Relationship Id="rId67" Type="http://schemas.openxmlformats.org/officeDocument/2006/relationships/tags" Target="../tags/tag53.xml" /><Relationship Id="rId68" Type="http://schemas.openxmlformats.org/officeDocument/2006/relationships/tags" Target="../tags/tag1.xml" /><Relationship Id="rId69" Type="http://schemas.openxmlformats.org/officeDocument/2006/relationships/tags" Target="../tags/tag60.xml" /><Relationship Id="rId7" Type="http://schemas.openxmlformats.org/officeDocument/2006/relationships/slideLayout" Target="../slideLayouts/slideLayout165.xml" /><Relationship Id="rId70" Type="http://schemas.openxmlformats.org/officeDocument/2006/relationships/tags" Target="../tags/tag37.xml" /><Relationship Id="rId71" Type="http://schemas.openxmlformats.org/officeDocument/2006/relationships/tags" Target="../tags/tag26.xml" /><Relationship Id="rId8" Type="http://schemas.openxmlformats.org/officeDocument/2006/relationships/slideLayout" Target="../slideLayouts/slideLayout166.xml" /><Relationship Id="rId9" Type="http://schemas.openxmlformats.org/officeDocument/2006/relationships/slideLayout" Target="../slideLayouts/slideLayout167.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p:spPr>
        <p:txBody>
          <a:bodyPr vert="horz" lIns="0" tIns="0" rIns="0" bIns="0" rtlCol="0">
            <a:noAutofit/>
          </a:bodyPr>
          <a:lstStyle/>
          <a:p>
            <a:pPr lvl="0"/>
            <a:r>
              <a:rPr lang="en-GB" noProof="0" dirty="1"/>
              <a:t>Level 1 (Enter+TAB for next text level, SHIFT+TAB to go back in levels)</a:t>
            </a:r>
          </a:p>
          <a:p>
            <a:pPr lvl="1"/>
            <a:r>
              <a:rPr lang="en-GB" noProof="0" dirty="1"/>
              <a:t>Level 2</a:t>
            </a:r>
          </a:p>
          <a:p>
            <a:pPr lvl="2"/>
            <a:r>
              <a:rPr lang="en-GB" noProof="0" dirty="1"/>
              <a:t>Level 3</a:t>
            </a:r>
          </a:p>
          <a:p>
            <a:pPr lvl="3"/>
            <a:r>
              <a:rPr lang="en-GB" noProof="0" dirty="1"/>
              <a:t>Level 4, Header</a:t>
            </a:r>
          </a:p>
          <a:p>
            <a:pPr lvl="4"/>
            <a:r>
              <a:rPr lang="en-GB" noProof="0" dirty="1"/>
              <a:t>Level 5, Body</a:t>
            </a:r>
          </a:p>
          <a:p>
            <a:pPr lvl="5"/>
            <a:r>
              <a:rPr lang="en-GB" noProof="0" dirty="1"/>
              <a:t>Level 6</a:t>
            </a:r>
          </a:p>
          <a:p>
            <a:pPr lvl="6"/>
            <a:r>
              <a:rPr lang="en-GB" noProof="0" dirty="1"/>
              <a:t>Level 7</a:t>
            </a:r>
          </a:p>
          <a:p>
            <a:pPr lvl="7"/>
            <a:r>
              <a:rPr lang="en-GB" noProof="0" dirty="1"/>
              <a:t>Level 8, Small Body</a:t>
            </a:r>
          </a:p>
          <a:p>
            <a:pPr lvl="8"/>
            <a:r>
              <a:rPr lang="en-GB" noProof="0" dirty="1"/>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p:spPr>
        <p:txBody>
          <a:bodyPr vert="horz" lIns="0" tIns="0" rIns="0" bIns="0" rtlCol="0" anchor="t" anchorCtr="0">
            <a:noAutofit/>
          </a:bodyPr>
          <a:lstStyle/>
          <a:p>
            <a:r>
              <a:rPr lang="en-GB" dirty="1"/>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p:spPr>
        <p:txBody>
          <a:bodyPr vert="horz" lIns="0" tIns="0" rIns="0" bIns="0" rtlCol="0" anchor="t" anchorCtr="0"/>
          <a:lstStyle>
            <a:lvl1pPr algn="l">
              <a:defRPr sz="800">
                <a:solidFill>
                  <a:schemeClr val="accent5"/>
                </a:solidFill>
              </a:defRPr>
            </a:lvl1pPr>
          </a:lstStyle>
          <a:p>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896100" y="6469200"/>
            <a:ext cx="3776537" cy="180000"/>
          </a:xfrm>
          <a:prstGeom prst="rect"/>
        </p:spPr>
        <p:txBody>
          <a:bodyPr vert="horz" lIns="0" tIns="0" rIns="0" bIns="0" rtlCol="0" anchor="t" anchorCtr="0"/>
          <a:lstStyle>
            <a:lvl1pPr algn="r">
              <a:defRPr sz="800">
                <a:solidFill>
                  <a:schemeClr val="accent5"/>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p:spPr>
        <p:txBody>
          <a:bodyPr vert="horz" lIns="0" tIns="0" rIns="0" bIns="0" rtlCol="0" anchor="t" anchorCtr="0"/>
          <a:lstStyle>
            <a:lvl1pPr algn="r">
              <a:defRPr sz="800">
                <a:solidFill>
                  <a:schemeClr val="accent5"/>
                </a:solidFill>
              </a:defRPr>
            </a:lvl1pPr>
          </a:lstStyle>
          <a:p>
            <a:fld id="{23AA811B-2EBD-4900-905E-5BE206449611}" type="slidenum">
              <a:rPr lang="en-GB" smtClean="0"/>
              <a:t>‹#›</a:t>
            </a:fld>
            <a:endParaRPr lang="en-GB"/>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54"/>
              </p:custDataLst>
            </p:nvPr>
          </p:nvSpPr>
          <p:spPr>
            <a:xfrm>
              <a:off x="576001" y="6282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55"/>
              </p:custDataLst>
            </p:nvPr>
          </p:nvSpPr>
          <p:spPr>
            <a:xfrm>
              <a:off x="574410" y="3716469"/>
              <a:ext cx="11041201"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56"/>
              </p:custDataLst>
            </p:nvPr>
          </p:nvSpPr>
          <p:spPr>
            <a:xfrm>
              <a:off x="576000" y="576000"/>
              <a:ext cx="11039611" cy="1152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57"/>
              </p:custDataLst>
            </p:nvPr>
          </p:nvSpPr>
          <p:spPr>
            <a:xfrm flipH="1">
              <a:off x="12312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58"/>
              </p:custDataLst>
            </p:nvPr>
          </p:nvSpPr>
          <p:spPr>
            <a:xfrm flipH="1">
              <a:off x="21754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59"/>
              </p:custDataLst>
            </p:nvPr>
          </p:nvSpPr>
          <p:spPr>
            <a:xfrm flipH="1">
              <a:off x="31197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0"/>
              </p:custDataLst>
            </p:nvPr>
          </p:nvSpPr>
          <p:spPr>
            <a:xfrm flipH="1">
              <a:off x="40640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1"/>
              </p:custDataLst>
            </p:nvPr>
          </p:nvSpPr>
          <p:spPr>
            <a:xfrm flipH="1">
              <a:off x="50083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2"/>
              </p:custDataLst>
            </p:nvPr>
          </p:nvSpPr>
          <p:spPr>
            <a:xfrm flipH="1">
              <a:off x="59526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3"/>
              </p:custDataLst>
            </p:nvPr>
          </p:nvSpPr>
          <p:spPr>
            <a:xfrm flipH="1">
              <a:off x="68968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64"/>
              </p:custDataLst>
            </p:nvPr>
          </p:nvSpPr>
          <p:spPr>
            <a:xfrm flipH="1">
              <a:off x="78411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65"/>
              </p:custDataLst>
            </p:nvPr>
          </p:nvSpPr>
          <p:spPr>
            <a:xfrm flipH="1">
              <a:off x="87854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66"/>
              </p:custDataLst>
            </p:nvPr>
          </p:nvSpPr>
          <p:spPr>
            <a:xfrm flipH="1">
              <a:off x="97297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67"/>
              </p:custDataLst>
            </p:nvPr>
          </p:nvSpPr>
          <p:spPr>
            <a:xfrm flipH="1">
              <a:off x="106740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68"/>
              </p:custDataLst>
            </p:nvPr>
          </p:nvSpPr>
          <p:spPr>
            <a:xfrm>
              <a:off x="576001" y="5994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gr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2" r:id="rId1"/>
    <p:sldLayoutId id="2147483774" r:id="rId2"/>
    <p:sldLayoutId id="2147483730" r:id="rId3"/>
    <p:sldLayoutId id="2147483775" r:id="rId4"/>
    <p:sldLayoutId id="2147483766" r:id="rId5"/>
    <p:sldLayoutId id="2147483737" r:id="rId6"/>
    <p:sldLayoutId id="2147483731" r:id="rId7"/>
    <p:sldLayoutId id="2147483808" r:id="rId8"/>
    <p:sldLayoutId id="2147483809" r:id="rId9"/>
    <p:sldLayoutId id="2147483810" r:id="rId10"/>
    <p:sldLayoutId id="2147483811" r:id="rId11"/>
    <p:sldLayoutId id="2147483812" r:id="rId12"/>
    <p:sldLayoutId id="2147483813" r:id="rId13"/>
    <p:sldLayoutId id="2147483814" r:id="rId14"/>
    <p:sldLayoutId id="2147483732" r:id="rId15"/>
    <p:sldLayoutId id="2147483755" r:id="rId16"/>
    <p:sldLayoutId id="2147483776" r:id="rId17"/>
    <p:sldLayoutId id="2147483769" r:id="rId18"/>
    <p:sldLayoutId id="2147483777" r:id="rId19"/>
    <p:sldLayoutId id="2147483758" r:id="rId20"/>
    <p:sldLayoutId id="2147483778" r:id="rId21"/>
    <p:sldLayoutId id="2147483779" r:id="rId22"/>
    <p:sldLayoutId id="2147483780" r:id="rId23"/>
    <p:sldLayoutId id="2147483781" r:id="rId24"/>
    <p:sldLayoutId id="2147483782" r:id="rId25"/>
    <p:sldLayoutId id="2147483783" r:id="rId26"/>
    <p:sldLayoutId id="2147483784" r:id="rId27"/>
    <p:sldLayoutId id="2147483797" r:id="rId28"/>
    <p:sldLayoutId id="2147483785" r:id="rId29"/>
    <p:sldLayoutId id="2147483786" r:id="rId30"/>
    <p:sldLayoutId id="2147483787" r:id="rId31"/>
    <p:sldLayoutId id="2147483788" r:id="rId32"/>
    <p:sldLayoutId id="2147483789" r:id="rId33"/>
    <p:sldLayoutId id="2147483790" r:id="rId34"/>
    <p:sldLayoutId id="2147483792" r:id="rId35"/>
    <p:sldLayoutId id="2147483793" r:id="rId36"/>
    <p:sldLayoutId id="2147483795" r:id="rId37"/>
    <p:sldLayoutId id="2147483817" r:id="rId38"/>
    <p:sldLayoutId id="2147483816" r:id="rId39"/>
    <p:sldLayoutId id="2147483815" r:id="rId40"/>
    <p:sldLayoutId id="2147483794" r:id="rId41"/>
    <p:sldLayoutId id="2147483796" r:id="rId42"/>
    <p:sldLayoutId id="2147483798" r:id="rId43"/>
    <p:sldLayoutId id="2147483799" r:id="rId44"/>
    <p:sldLayoutId id="2147483800" r:id="rId45"/>
    <p:sldLayoutId id="2147483801" r:id="rId46"/>
    <p:sldLayoutId id="2147483807" r:id="rId47"/>
    <p:sldLayoutId id="2147483743" r:id="rId48"/>
    <p:sldLayoutId id="2147483744" r:id="rId49"/>
    <p:sldLayoutId id="2147483760" r:id="rId50"/>
    <p:sldLayoutId id="2147483762" r:id="rId51"/>
    <p:sldLayoutId id="2147483751" r:id="rId5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ct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ct val="0"/>
        </a:spcBef>
        <a:spcAft>
          <a:spcPts val="600"/>
        </a:spcAft>
        <a:buFont typeface="Arial" panose="020b0604020202020204" pitchFamily="34" charset="0"/>
        <a:buChar char="​"/>
        <a:defRPr sz="1400" kern="1200">
          <a:solidFill>
            <a:srgbClr val="545859"/>
          </a:solidFill>
          <a:latin typeface="+mn-lt"/>
          <a:ea typeface="+mn-ea"/>
          <a:cs typeface="+mn-cs"/>
        </a:defRPr>
      </a:lvl5pPr>
      <a:lvl6pPr marL="0" indent="0" algn="l" defTabSz="914400" rtl="0" eaLnBrk="1" latinLnBrk="0" hangingPunct="1">
        <a:lnSpc>
          <a:spcPct val="100000"/>
        </a:lnSpc>
        <a:spcBef>
          <a:spcPct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ct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ct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ct val="0"/>
        </a:spcBef>
        <a:spcAft>
          <a:spcPct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userDrawn="1">
          <p15:clr>
            <a:srgbClr val="A4A3A4"/>
          </p15:clr>
        </p15:guide>
        <p15:guide id="4" orient="horz" pos="2522" userDrawn="1">
          <p15:clr>
            <a:srgbClr val="A4A3A4"/>
          </p15:clr>
        </p15:guide>
        <p15:guide id="5" pos="362" userDrawn="1">
          <p15:clr>
            <a:srgbClr val="F26B43"/>
          </p15:clr>
        </p15:guide>
        <p15:guide id="6" orient="horz" pos="362" userDrawn="1">
          <p15:clr>
            <a:srgbClr val="F26B43"/>
          </p15:clr>
        </p15:guide>
        <p15:guide id="7" orient="horz" pos="1088" userDrawn="1">
          <p15:clr>
            <a:srgbClr val="F26B43"/>
          </p15:clr>
        </p15:guide>
        <p15:guide id="8" pos="775" userDrawn="1">
          <p15:clr>
            <a:srgbClr val="A4A3A4"/>
          </p15:clr>
        </p15:guide>
        <p15:guide id="9" pos="956" userDrawn="1">
          <p15:clr>
            <a:srgbClr val="A4A3A4"/>
          </p15:clr>
        </p15:guide>
        <p15:guide id="10" orient="horz" pos="3775" userDrawn="1">
          <p15:clr>
            <a:srgbClr val="F26B43"/>
          </p15:clr>
        </p15:guide>
        <p15:guide id="11" pos="1370" userDrawn="1">
          <p15:clr>
            <a:srgbClr val="A4A3A4"/>
          </p15:clr>
        </p15:guide>
        <p15:guide id="12" pos="1551" userDrawn="1">
          <p15:clr>
            <a:srgbClr val="A4A3A4"/>
          </p15:clr>
        </p15:guide>
        <p15:guide id="13" pos="1965" userDrawn="1">
          <p15:clr>
            <a:srgbClr val="A4A3A4"/>
          </p15:clr>
        </p15:guide>
        <p15:guide id="14" pos="2146" userDrawn="1">
          <p15:clr>
            <a:srgbClr val="A4A3A4"/>
          </p15:clr>
        </p15:guide>
        <p15:guide id="15" pos="2560" userDrawn="1">
          <p15:clr>
            <a:srgbClr val="A4A3A4"/>
          </p15:clr>
        </p15:guide>
        <p15:guide id="16" pos="2741" userDrawn="1">
          <p15:clr>
            <a:srgbClr val="A4A3A4"/>
          </p15:clr>
        </p15:guide>
        <p15:guide id="17" pos="3154" userDrawn="1">
          <p15:clr>
            <a:srgbClr val="A4A3A4"/>
          </p15:clr>
        </p15:guide>
        <p15:guide id="18" pos="3336" userDrawn="1">
          <p15:clr>
            <a:srgbClr val="A4A3A4"/>
          </p15:clr>
        </p15:guide>
        <p15:guide id="19" pos="3749" userDrawn="1">
          <p15:clr>
            <a:srgbClr val="A4A3A4"/>
          </p15:clr>
        </p15:guide>
        <p15:guide id="20" pos="3931" userDrawn="1">
          <p15:clr>
            <a:srgbClr val="A4A3A4"/>
          </p15:clr>
        </p15:guide>
        <p15:guide id="21" pos="4344" userDrawn="1">
          <p15:clr>
            <a:srgbClr val="A4A3A4"/>
          </p15:clr>
        </p15:guide>
        <p15:guide id="22" pos="4525" userDrawn="1">
          <p15:clr>
            <a:srgbClr val="A4A3A4"/>
          </p15:clr>
        </p15:guide>
        <p15:guide id="23" pos="4939" userDrawn="1">
          <p15:clr>
            <a:srgbClr val="A4A3A4"/>
          </p15:clr>
        </p15:guide>
        <p15:guide id="24" pos="5120" userDrawn="1">
          <p15:clr>
            <a:srgbClr val="A4A3A4"/>
          </p15:clr>
        </p15:guide>
        <p15:guide id="25" pos="5534" userDrawn="1">
          <p15:clr>
            <a:srgbClr val="A4A3A4"/>
          </p15:clr>
        </p15:guide>
        <p15:guide id="26" pos="5715" userDrawn="1">
          <p15:clr>
            <a:srgbClr val="A4A3A4"/>
          </p15:clr>
        </p15:guide>
        <p15:guide id="27" pos="6128" userDrawn="1">
          <p15:clr>
            <a:srgbClr val="A4A3A4"/>
          </p15:clr>
        </p15:guide>
        <p15:guide id="28" pos="6310" userDrawn="1">
          <p15:clr>
            <a:srgbClr val="A4A3A4"/>
          </p15:clr>
        </p15:guide>
        <p15:guide id="29" pos="6723" userDrawn="1">
          <p15:clr>
            <a:srgbClr val="A4A3A4"/>
          </p15:clr>
        </p15:guide>
        <p15:guide id="30" pos="6905" userDrawn="1">
          <p15:clr>
            <a:srgbClr val="A4A3A4"/>
          </p15:clr>
        </p15:guide>
        <p15:guide id="31" pos="7317" userDrawn="1">
          <p15:clr>
            <a:srgbClr val="F26B43"/>
          </p15:clr>
        </p15:guide>
        <p15:guide id="32" orient="horz" pos="3957" userDrawn="1">
          <p15:clr>
            <a:srgbClr val="F26B43"/>
          </p15:clr>
        </p15:guide>
        <p15:guide id="33" orient="horz" pos="413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p:spPr>
        <p:txBody>
          <a:bodyPr vert="horz" lIns="0" tIns="0" rIns="0" bIns="0" rtlCol="0">
            <a:noAutofit/>
          </a:bodyPr>
          <a:lstStyle/>
          <a:p>
            <a:pPr lvl="0"/>
            <a:r>
              <a:rPr lang="en-GB" noProof="0" dirty="1"/>
              <a:t>Level 1 (Enter+TAB for next text level, SHIFT+TAB to go back in levels)</a:t>
            </a:r>
          </a:p>
          <a:p>
            <a:pPr lvl="1"/>
            <a:r>
              <a:rPr lang="en-GB" noProof="0" dirty="1"/>
              <a:t>Level 2</a:t>
            </a:r>
          </a:p>
          <a:p>
            <a:pPr lvl="2"/>
            <a:r>
              <a:rPr lang="en-GB" noProof="0" dirty="1"/>
              <a:t>Level 3</a:t>
            </a:r>
          </a:p>
          <a:p>
            <a:pPr lvl="3"/>
            <a:r>
              <a:rPr lang="en-GB" noProof="0" dirty="1"/>
              <a:t>Level 4, Header</a:t>
            </a:r>
          </a:p>
          <a:p>
            <a:pPr lvl="4"/>
            <a:r>
              <a:rPr lang="en-GB" noProof="0" dirty="1"/>
              <a:t>Level 5, Body</a:t>
            </a:r>
          </a:p>
          <a:p>
            <a:pPr lvl="5"/>
            <a:r>
              <a:rPr lang="en-GB" noProof="0" dirty="1"/>
              <a:t>Level 6</a:t>
            </a:r>
          </a:p>
          <a:p>
            <a:pPr lvl="6"/>
            <a:r>
              <a:rPr lang="en-GB" noProof="0" dirty="1"/>
              <a:t>Level 7</a:t>
            </a:r>
          </a:p>
          <a:p>
            <a:pPr lvl="7"/>
            <a:r>
              <a:rPr lang="en-GB" noProof="0" dirty="1"/>
              <a:t>Level 8, Small Body</a:t>
            </a:r>
          </a:p>
          <a:p>
            <a:pPr lvl="8"/>
            <a:r>
              <a:rPr lang="en-GB" noProof="0" dirty="1"/>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p:spPr>
        <p:txBody>
          <a:bodyPr vert="horz" lIns="0" tIns="0" rIns="0" bIns="0" rtlCol="0" anchor="t" anchorCtr="0">
            <a:noAutofit/>
          </a:bodyPr>
          <a:lstStyle/>
          <a:p>
            <a:r>
              <a:rPr lang="en-GB" dirty="1"/>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p:spPr>
        <p:txBody>
          <a:bodyPr vert="horz" lIns="0" tIns="0" rIns="0" bIns="0" rtlCol="0" anchor="t" anchorCtr="0"/>
          <a:lstStyle>
            <a:lvl1pPr algn="l">
              <a:defRPr sz="800">
                <a:solidFill>
                  <a:schemeClr val="accent5"/>
                </a:solidFill>
              </a:defRPr>
            </a:lvl1pPr>
          </a:lstStyle>
          <a:p>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896100" y="6469200"/>
            <a:ext cx="3776537" cy="180000"/>
          </a:xfrm>
          <a:prstGeom prst="rect"/>
        </p:spPr>
        <p:txBody>
          <a:bodyPr vert="horz" lIns="0" tIns="0" rIns="0" bIns="0" rtlCol="0" anchor="t" anchorCtr="0"/>
          <a:lstStyle>
            <a:lvl1pPr algn="r">
              <a:defRPr sz="800">
                <a:solidFill>
                  <a:schemeClr val="accent5"/>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p:spPr>
        <p:txBody>
          <a:bodyPr vert="horz" lIns="0" tIns="0" rIns="0" bIns="0" rtlCol="0" anchor="t" anchorCtr="0"/>
          <a:lstStyle>
            <a:lvl1pPr algn="r">
              <a:defRPr sz="800">
                <a:solidFill>
                  <a:schemeClr val="accent5"/>
                </a:solidFill>
              </a:defRPr>
            </a:lvl1pPr>
          </a:lstStyle>
          <a:p>
            <a:fld id="{23AA811B-2EBD-4900-905E-5BE206449611}" type="slidenum">
              <a:rPr lang="en-GB" smtClean="0"/>
              <a:t>‹#›</a:t>
            </a:fld>
            <a:endParaRPr lang="en-GB"/>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54"/>
              </p:custDataLst>
            </p:nvPr>
          </p:nvSpPr>
          <p:spPr>
            <a:xfrm>
              <a:off x="576001" y="6282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55"/>
              </p:custDataLst>
            </p:nvPr>
          </p:nvSpPr>
          <p:spPr>
            <a:xfrm>
              <a:off x="574410" y="3716469"/>
              <a:ext cx="11041201"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56"/>
              </p:custDataLst>
            </p:nvPr>
          </p:nvSpPr>
          <p:spPr>
            <a:xfrm>
              <a:off x="576000" y="576000"/>
              <a:ext cx="11039611" cy="1152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57"/>
              </p:custDataLst>
            </p:nvPr>
          </p:nvSpPr>
          <p:spPr>
            <a:xfrm flipH="1">
              <a:off x="12312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58"/>
              </p:custDataLst>
            </p:nvPr>
          </p:nvSpPr>
          <p:spPr>
            <a:xfrm flipH="1">
              <a:off x="21754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59"/>
              </p:custDataLst>
            </p:nvPr>
          </p:nvSpPr>
          <p:spPr>
            <a:xfrm flipH="1">
              <a:off x="31197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0"/>
              </p:custDataLst>
            </p:nvPr>
          </p:nvSpPr>
          <p:spPr>
            <a:xfrm flipH="1">
              <a:off x="40640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1"/>
              </p:custDataLst>
            </p:nvPr>
          </p:nvSpPr>
          <p:spPr>
            <a:xfrm flipH="1">
              <a:off x="50083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2"/>
              </p:custDataLst>
            </p:nvPr>
          </p:nvSpPr>
          <p:spPr>
            <a:xfrm flipH="1">
              <a:off x="59526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3"/>
              </p:custDataLst>
            </p:nvPr>
          </p:nvSpPr>
          <p:spPr>
            <a:xfrm flipH="1">
              <a:off x="68968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64"/>
              </p:custDataLst>
            </p:nvPr>
          </p:nvSpPr>
          <p:spPr>
            <a:xfrm flipH="1">
              <a:off x="78411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65"/>
              </p:custDataLst>
            </p:nvPr>
          </p:nvSpPr>
          <p:spPr>
            <a:xfrm flipH="1">
              <a:off x="87854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66"/>
              </p:custDataLst>
            </p:nvPr>
          </p:nvSpPr>
          <p:spPr>
            <a:xfrm flipH="1">
              <a:off x="97297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67"/>
              </p:custDataLst>
            </p:nvPr>
          </p:nvSpPr>
          <p:spPr>
            <a:xfrm flipH="1">
              <a:off x="106740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68"/>
              </p:custDataLst>
            </p:nvPr>
          </p:nvSpPr>
          <p:spPr>
            <a:xfrm>
              <a:off x="576001" y="5994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grpSp>
    </p:spTree>
    <p:extLst>
      <p:ext uri="{BB962C8B-B14F-4D97-AF65-F5344CB8AC3E}">
        <p14:creationId xmlns:p14="http://schemas.microsoft.com/office/powerpoint/2010/main" val="159846298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ct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ct val="0"/>
        </a:spcBef>
        <a:spcAft>
          <a:spcPts val="600"/>
        </a:spcAft>
        <a:buFont typeface="Arial" panose="020b0604020202020204" pitchFamily="34" charset="0"/>
        <a:buChar char="​"/>
        <a:defRPr sz="1400" kern="1200">
          <a:solidFill>
            <a:srgbClr val="545859"/>
          </a:solidFill>
          <a:latin typeface="+mn-lt"/>
          <a:ea typeface="+mn-ea"/>
          <a:cs typeface="+mn-cs"/>
        </a:defRPr>
      </a:lvl5pPr>
      <a:lvl6pPr marL="0" indent="0" algn="l" defTabSz="914400" rtl="0" eaLnBrk="1" latinLnBrk="0" hangingPunct="1">
        <a:lnSpc>
          <a:spcPct val="100000"/>
        </a:lnSpc>
        <a:spcBef>
          <a:spcPct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ct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ct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ct val="0"/>
        </a:spcBef>
        <a:spcAft>
          <a:spcPct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p15:clr>
            <a:srgbClr val="A4A3A4"/>
          </p15:clr>
        </p15:guide>
        <p15:guide id="4" orient="horz" pos="2522">
          <p15:clr>
            <a:srgbClr val="A4A3A4"/>
          </p15:clr>
        </p15:guide>
        <p15:guide id="5" pos="362">
          <p15:clr>
            <a:srgbClr val="F26B43"/>
          </p15:clr>
        </p15:guide>
        <p15:guide id="6" orient="horz" pos="362">
          <p15:clr>
            <a:srgbClr val="F26B43"/>
          </p15:clr>
        </p15:guide>
        <p15:guide id="7" orient="horz" pos="1088">
          <p15:clr>
            <a:srgbClr val="F26B43"/>
          </p15:clr>
        </p15:guide>
        <p15:guide id="8" pos="775">
          <p15:clr>
            <a:srgbClr val="A4A3A4"/>
          </p15:clr>
        </p15:guide>
        <p15:guide id="9" pos="956">
          <p15:clr>
            <a:srgbClr val="A4A3A4"/>
          </p15:clr>
        </p15:guide>
        <p15:guide id="10" orient="horz" pos="3775">
          <p15:clr>
            <a:srgbClr val="F26B43"/>
          </p15:clr>
        </p15:guide>
        <p15:guide id="11" pos="1370">
          <p15:clr>
            <a:srgbClr val="A4A3A4"/>
          </p15:clr>
        </p15:guide>
        <p15:guide id="12" pos="1551">
          <p15:clr>
            <a:srgbClr val="A4A3A4"/>
          </p15:clr>
        </p15:guide>
        <p15:guide id="13" pos="1965">
          <p15:clr>
            <a:srgbClr val="A4A3A4"/>
          </p15:clr>
        </p15:guide>
        <p15:guide id="14" pos="2146">
          <p15:clr>
            <a:srgbClr val="A4A3A4"/>
          </p15:clr>
        </p15:guide>
        <p15:guide id="15" pos="2560">
          <p15:clr>
            <a:srgbClr val="A4A3A4"/>
          </p15:clr>
        </p15:guide>
        <p15:guide id="16" pos="2741">
          <p15:clr>
            <a:srgbClr val="A4A3A4"/>
          </p15:clr>
        </p15:guide>
        <p15:guide id="17" pos="3154">
          <p15:clr>
            <a:srgbClr val="A4A3A4"/>
          </p15:clr>
        </p15:guide>
        <p15:guide id="18" pos="3336">
          <p15:clr>
            <a:srgbClr val="A4A3A4"/>
          </p15:clr>
        </p15:guide>
        <p15:guide id="19" pos="3749">
          <p15:clr>
            <a:srgbClr val="A4A3A4"/>
          </p15:clr>
        </p15:guide>
        <p15:guide id="20" pos="3931">
          <p15:clr>
            <a:srgbClr val="A4A3A4"/>
          </p15:clr>
        </p15:guide>
        <p15:guide id="21" pos="4344">
          <p15:clr>
            <a:srgbClr val="A4A3A4"/>
          </p15:clr>
        </p15:guide>
        <p15:guide id="22" pos="4525">
          <p15:clr>
            <a:srgbClr val="A4A3A4"/>
          </p15:clr>
        </p15:guide>
        <p15:guide id="23" pos="4939">
          <p15:clr>
            <a:srgbClr val="A4A3A4"/>
          </p15:clr>
        </p15:guide>
        <p15:guide id="24" pos="5120">
          <p15:clr>
            <a:srgbClr val="A4A3A4"/>
          </p15:clr>
        </p15:guide>
        <p15:guide id="25" pos="5534">
          <p15:clr>
            <a:srgbClr val="A4A3A4"/>
          </p15:clr>
        </p15:guide>
        <p15:guide id="26" pos="5715">
          <p15:clr>
            <a:srgbClr val="A4A3A4"/>
          </p15:clr>
        </p15:guide>
        <p15:guide id="27" pos="6128">
          <p15:clr>
            <a:srgbClr val="A4A3A4"/>
          </p15:clr>
        </p15:guide>
        <p15:guide id="28" pos="6310">
          <p15:clr>
            <a:srgbClr val="A4A3A4"/>
          </p15:clr>
        </p15:guide>
        <p15:guide id="29" pos="6723">
          <p15:clr>
            <a:srgbClr val="A4A3A4"/>
          </p15:clr>
        </p15:guide>
        <p15:guide id="30" pos="6905">
          <p15:clr>
            <a:srgbClr val="A4A3A4"/>
          </p15:clr>
        </p15:guide>
        <p15:guide id="31" pos="7317">
          <p15:clr>
            <a:srgbClr val="F26B43"/>
          </p15:clr>
        </p15:guide>
        <p15:guide id="32" orient="horz" pos="3957">
          <p15:clr>
            <a:srgbClr val="F26B43"/>
          </p15:clr>
        </p15:guide>
        <p15:guide id="33" orient="horz" pos="41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p:spPr>
        <p:txBody>
          <a:bodyPr vert="horz" lIns="0" tIns="0" rIns="0" bIns="0" rtlCol="0">
            <a:noAutofit/>
          </a:bodyPr>
          <a:lstStyle/>
          <a:p>
            <a:pPr lvl="0"/>
            <a:r>
              <a:rPr lang="en-GB" noProof="0" dirty="1"/>
              <a:t>Level 1 (Enter+TAB for next text level, SHIFT+TAB to go back in levels)</a:t>
            </a:r>
          </a:p>
          <a:p>
            <a:pPr lvl="1"/>
            <a:r>
              <a:rPr lang="en-GB" noProof="0" dirty="1"/>
              <a:t>Level 2</a:t>
            </a:r>
          </a:p>
          <a:p>
            <a:pPr lvl="2"/>
            <a:r>
              <a:rPr lang="en-GB" noProof="0" dirty="1"/>
              <a:t>Level 3</a:t>
            </a:r>
          </a:p>
          <a:p>
            <a:pPr lvl="3"/>
            <a:r>
              <a:rPr lang="en-GB" noProof="0" dirty="1"/>
              <a:t>Level 4, Header</a:t>
            </a:r>
          </a:p>
          <a:p>
            <a:pPr lvl="4"/>
            <a:r>
              <a:rPr lang="en-GB" noProof="0" dirty="1"/>
              <a:t>Level 5, Body</a:t>
            </a:r>
          </a:p>
          <a:p>
            <a:pPr lvl="5"/>
            <a:r>
              <a:rPr lang="en-GB" noProof="0" dirty="1"/>
              <a:t>Level 6</a:t>
            </a:r>
          </a:p>
          <a:p>
            <a:pPr lvl="6"/>
            <a:r>
              <a:rPr lang="en-GB" noProof="0" dirty="1"/>
              <a:t>Level 7</a:t>
            </a:r>
          </a:p>
          <a:p>
            <a:pPr lvl="7"/>
            <a:r>
              <a:rPr lang="en-GB" noProof="0" dirty="1"/>
              <a:t>Level 8, Small Body</a:t>
            </a:r>
          </a:p>
          <a:p>
            <a:pPr lvl="8"/>
            <a:r>
              <a:rPr lang="en-GB" noProof="0" dirty="1"/>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p:spPr>
        <p:txBody>
          <a:bodyPr vert="horz" lIns="0" tIns="0" rIns="0" bIns="0" rtlCol="0" anchor="t" anchorCtr="0">
            <a:noAutofit/>
          </a:bodyPr>
          <a:lstStyle/>
          <a:p>
            <a:r>
              <a:rPr lang="en-GB" dirty="1"/>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p:spPr>
        <p:txBody>
          <a:bodyPr vert="horz" lIns="0" tIns="0" rIns="0" bIns="0" rtlCol="0" anchor="t" anchorCtr="0"/>
          <a:lstStyle>
            <a:lvl1pPr algn="l">
              <a:defRPr sz="800">
                <a:solidFill>
                  <a:schemeClr val="accent5"/>
                </a:solidFill>
              </a:defRPr>
            </a:lvl1pPr>
          </a:lstStyle>
          <a:p>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896100" y="6469200"/>
            <a:ext cx="3776537" cy="180000"/>
          </a:xfrm>
          <a:prstGeom prst="rect"/>
        </p:spPr>
        <p:txBody>
          <a:bodyPr vert="horz" lIns="0" tIns="0" rIns="0" bIns="0" rtlCol="0" anchor="t" anchorCtr="0"/>
          <a:lstStyle>
            <a:lvl1pPr algn="r">
              <a:defRPr sz="800">
                <a:solidFill>
                  <a:schemeClr val="accent5"/>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p:spPr>
        <p:txBody>
          <a:bodyPr vert="horz" lIns="0" tIns="0" rIns="0" bIns="0" rtlCol="0" anchor="t" anchorCtr="0"/>
          <a:lstStyle>
            <a:lvl1pPr algn="r">
              <a:defRPr sz="800">
                <a:solidFill>
                  <a:schemeClr val="accent5"/>
                </a:solidFill>
              </a:defRPr>
            </a:lvl1pPr>
          </a:lstStyle>
          <a:p>
            <a:fld id="{23AA811B-2EBD-4900-905E-5BE206449611}" type="slidenum">
              <a:rPr lang="en-GB" smtClean="0"/>
              <a:t>‹#›</a:t>
            </a:fld>
            <a:endParaRPr lang="en-GB"/>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56"/>
              </p:custDataLst>
            </p:nvPr>
          </p:nvSpPr>
          <p:spPr>
            <a:xfrm>
              <a:off x="576001" y="6282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57"/>
              </p:custDataLst>
            </p:nvPr>
          </p:nvSpPr>
          <p:spPr>
            <a:xfrm>
              <a:off x="574410" y="3716469"/>
              <a:ext cx="11041201"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58"/>
              </p:custDataLst>
            </p:nvPr>
          </p:nvSpPr>
          <p:spPr>
            <a:xfrm>
              <a:off x="576000" y="576000"/>
              <a:ext cx="11039611" cy="1152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59"/>
              </p:custDataLst>
            </p:nvPr>
          </p:nvSpPr>
          <p:spPr>
            <a:xfrm flipH="1">
              <a:off x="12312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60"/>
              </p:custDataLst>
            </p:nvPr>
          </p:nvSpPr>
          <p:spPr>
            <a:xfrm flipH="1">
              <a:off x="21754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61"/>
              </p:custDataLst>
            </p:nvPr>
          </p:nvSpPr>
          <p:spPr>
            <a:xfrm flipH="1">
              <a:off x="31197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2"/>
              </p:custDataLst>
            </p:nvPr>
          </p:nvSpPr>
          <p:spPr>
            <a:xfrm flipH="1">
              <a:off x="40640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3"/>
              </p:custDataLst>
            </p:nvPr>
          </p:nvSpPr>
          <p:spPr>
            <a:xfrm flipH="1">
              <a:off x="50083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4"/>
              </p:custDataLst>
            </p:nvPr>
          </p:nvSpPr>
          <p:spPr>
            <a:xfrm flipH="1">
              <a:off x="59526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5"/>
              </p:custDataLst>
            </p:nvPr>
          </p:nvSpPr>
          <p:spPr>
            <a:xfrm flipH="1">
              <a:off x="68968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66"/>
              </p:custDataLst>
            </p:nvPr>
          </p:nvSpPr>
          <p:spPr>
            <a:xfrm flipH="1">
              <a:off x="78411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67"/>
              </p:custDataLst>
            </p:nvPr>
          </p:nvSpPr>
          <p:spPr>
            <a:xfrm flipH="1">
              <a:off x="87854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68"/>
              </p:custDataLst>
            </p:nvPr>
          </p:nvSpPr>
          <p:spPr>
            <a:xfrm flipH="1">
              <a:off x="97297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69"/>
              </p:custDataLst>
            </p:nvPr>
          </p:nvSpPr>
          <p:spPr>
            <a:xfrm flipH="1">
              <a:off x="106740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70"/>
              </p:custDataLst>
            </p:nvPr>
          </p:nvSpPr>
          <p:spPr>
            <a:xfrm>
              <a:off x="576001" y="5994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grpSp>
    </p:spTree>
    <p:extLst>
      <p:ext uri="{BB962C8B-B14F-4D97-AF65-F5344CB8AC3E}">
        <p14:creationId xmlns:p14="http://schemas.microsoft.com/office/powerpoint/2010/main" val="2498446972"/>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 id="2147483914" r:id="rId43"/>
    <p:sldLayoutId id="2147483915" r:id="rId44"/>
    <p:sldLayoutId id="2147483916" r:id="rId45"/>
    <p:sldLayoutId id="2147483917" r:id="rId46"/>
    <p:sldLayoutId id="2147483918" r:id="rId47"/>
    <p:sldLayoutId id="2147483919" r:id="rId48"/>
    <p:sldLayoutId id="2147483920" r:id="rId49"/>
    <p:sldLayoutId id="2147483921" r:id="rId50"/>
    <p:sldLayoutId id="2147483922" r:id="rId51"/>
    <p:sldLayoutId id="2147483923" r:id="rId52"/>
    <p:sldLayoutId id="2147483924" r:id="rId53"/>
    <p:sldLayoutId id="2147483926" r:id="rId54"/>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ct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ct val="0"/>
        </a:spcBef>
        <a:spcAft>
          <a:spcPts val="600"/>
        </a:spcAft>
        <a:buFont typeface="Arial" panose="020b0604020202020204" pitchFamily="34" charset="0"/>
        <a:buChar char="​"/>
        <a:defRPr sz="1400" kern="1200">
          <a:solidFill>
            <a:srgbClr val="545859"/>
          </a:solidFill>
          <a:latin typeface="+mn-lt"/>
          <a:ea typeface="+mn-ea"/>
          <a:cs typeface="+mn-cs"/>
        </a:defRPr>
      </a:lvl5pPr>
      <a:lvl6pPr marL="0" indent="0" algn="l" defTabSz="914400" rtl="0" eaLnBrk="1" latinLnBrk="0" hangingPunct="1">
        <a:lnSpc>
          <a:spcPct val="100000"/>
        </a:lnSpc>
        <a:spcBef>
          <a:spcPct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ct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ct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ct val="0"/>
        </a:spcBef>
        <a:spcAft>
          <a:spcPct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p15:clr>
            <a:srgbClr val="A4A3A4"/>
          </p15:clr>
        </p15:guide>
        <p15:guide id="4" orient="horz" pos="2522">
          <p15:clr>
            <a:srgbClr val="A4A3A4"/>
          </p15:clr>
        </p15:guide>
        <p15:guide id="5" pos="362">
          <p15:clr>
            <a:srgbClr val="F26B43"/>
          </p15:clr>
        </p15:guide>
        <p15:guide id="6" orient="horz" pos="362">
          <p15:clr>
            <a:srgbClr val="F26B43"/>
          </p15:clr>
        </p15:guide>
        <p15:guide id="7" orient="horz" pos="1088">
          <p15:clr>
            <a:srgbClr val="F26B43"/>
          </p15:clr>
        </p15:guide>
        <p15:guide id="8" pos="775">
          <p15:clr>
            <a:srgbClr val="A4A3A4"/>
          </p15:clr>
        </p15:guide>
        <p15:guide id="9" pos="956">
          <p15:clr>
            <a:srgbClr val="A4A3A4"/>
          </p15:clr>
        </p15:guide>
        <p15:guide id="10" orient="horz" pos="3775">
          <p15:clr>
            <a:srgbClr val="F26B43"/>
          </p15:clr>
        </p15:guide>
        <p15:guide id="11" pos="1370">
          <p15:clr>
            <a:srgbClr val="A4A3A4"/>
          </p15:clr>
        </p15:guide>
        <p15:guide id="12" pos="1551">
          <p15:clr>
            <a:srgbClr val="A4A3A4"/>
          </p15:clr>
        </p15:guide>
        <p15:guide id="13" pos="1965">
          <p15:clr>
            <a:srgbClr val="A4A3A4"/>
          </p15:clr>
        </p15:guide>
        <p15:guide id="14" pos="2146">
          <p15:clr>
            <a:srgbClr val="A4A3A4"/>
          </p15:clr>
        </p15:guide>
        <p15:guide id="15" pos="2560">
          <p15:clr>
            <a:srgbClr val="A4A3A4"/>
          </p15:clr>
        </p15:guide>
        <p15:guide id="16" pos="2741">
          <p15:clr>
            <a:srgbClr val="A4A3A4"/>
          </p15:clr>
        </p15:guide>
        <p15:guide id="17" pos="3154">
          <p15:clr>
            <a:srgbClr val="A4A3A4"/>
          </p15:clr>
        </p15:guide>
        <p15:guide id="18" pos="3336">
          <p15:clr>
            <a:srgbClr val="A4A3A4"/>
          </p15:clr>
        </p15:guide>
        <p15:guide id="19" pos="3749">
          <p15:clr>
            <a:srgbClr val="A4A3A4"/>
          </p15:clr>
        </p15:guide>
        <p15:guide id="20" pos="3931">
          <p15:clr>
            <a:srgbClr val="A4A3A4"/>
          </p15:clr>
        </p15:guide>
        <p15:guide id="21" pos="4344">
          <p15:clr>
            <a:srgbClr val="A4A3A4"/>
          </p15:clr>
        </p15:guide>
        <p15:guide id="22" pos="4525">
          <p15:clr>
            <a:srgbClr val="A4A3A4"/>
          </p15:clr>
        </p15:guide>
        <p15:guide id="23" pos="4939">
          <p15:clr>
            <a:srgbClr val="A4A3A4"/>
          </p15:clr>
        </p15:guide>
        <p15:guide id="24" pos="5120">
          <p15:clr>
            <a:srgbClr val="A4A3A4"/>
          </p15:clr>
        </p15:guide>
        <p15:guide id="25" pos="5534">
          <p15:clr>
            <a:srgbClr val="A4A3A4"/>
          </p15:clr>
        </p15:guide>
        <p15:guide id="26" pos="5715">
          <p15:clr>
            <a:srgbClr val="A4A3A4"/>
          </p15:clr>
        </p15:guide>
        <p15:guide id="27" pos="6128">
          <p15:clr>
            <a:srgbClr val="A4A3A4"/>
          </p15:clr>
        </p15:guide>
        <p15:guide id="28" pos="6310">
          <p15:clr>
            <a:srgbClr val="A4A3A4"/>
          </p15:clr>
        </p15:guide>
        <p15:guide id="29" pos="6723">
          <p15:clr>
            <a:srgbClr val="A4A3A4"/>
          </p15:clr>
        </p15:guide>
        <p15:guide id="30" pos="6905">
          <p15:clr>
            <a:srgbClr val="A4A3A4"/>
          </p15:clr>
        </p15:guide>
        <p15:guide id="31" pos="7317">
          <p15:clr>
            <a:srgbClr val="F26B43"/>
          </p15:clr>
        </p15:guide>
        <p15:guide id="32" orient="horz" pos="3957">
          <p15:clr>
            <a:srgbClr val="F26B43"/>
          </p15:clr>
        </p15:guide>
        <p15:guide id="33" orient="horz" pos="4138">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p:spPr>
        <p:txBody>
          <a:bodyPr vert="horz" lIns="0" tIns="0" rIns="0" bIns="0" rtlCol="0">
            <a:noAutofit/>
          </a:bodyPr>
          <a:lstStyle/>
          <a:p>
            <a:pPr lvl="0"/>
            <a:r>
              <a:rPr lang="en-GB" noProof="0" dirty="1"/>
              <a:t>Level 1 (Enter+TAB for next text level, SHIFT+TAB to go back in levels)</a:t>
            </a:r>
          </a:p>
          <a:p>
            <a:pPr lvl="1"/>
            <a:r>
              <a:rPr lang="en-GB" noProof="0" dirty="1"/>
              <a:t>Level 2</a:t>
            </a:r>
          </a:p>
          <a:p>
            <a:pPr lvl="2"/>
            <a:r>
              <a:rPr lang="en-GB" noProof="0" dirty="1"/>
              <a:t>Level 3</a:t>
            </a:r>
          </a:p>
          <a:p>
            <a:pPr lvl="3"/>
            <a:r>
              <a:rPr lang="en-GB" noProof="0" dirty="1"/>
              <a:t>Level 4, Header</a:t>
            </a:r>
          </a:p>
          <a:p>
            <a:pPr lvl="4"/>
            <a:r>
              <a:rPr lang="en-GB" noProof="0" dirty="1"/>
              <a:t>Level 5, Body</a:t>
            </a:r>
          </a:p>
          <a:p>
            <a:pPr lvl="5"/>
            <a:r>
              <a:rPr lang="en-GB" noProof="0" dirty="1"/>
              <a:t>Level 6</a:t>
            </a:r>
          </a:p>
          <a:p>
            <a:pPr lvl="6"/>
            <a:r>
              <a:rPr lang="en-GB" noProof="0" dirty="1"/>
              <a:t>Level 7</a:t>
            </a:r>
          </a:p>
          <a:p>
            <a:pPr lvl="7"/>
            <a:r>
              <a:rPr lang="en-GB" noProof="0" dirty="1"/>
              <a:t>Level 8, Small Body</a:t>
            </a:r>
          </a:p>
          <a:p>
            <a:pPr lvl="8"/>
            <a:r>
              <a:rPr lang="en-GB" noProof="0" dirty="1"/>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p:spPr>
        <p:txBody>
          <a:bodyPr vert="horz" lIns="0" tIns="0" rIns="0" bIns="0" rtlCol="0" anchor="t" anchorCtr="0">
            <a:noAutofit/>
          </a:bodyPr>
          <a:lstStyle/>
          <a:p>
            <a:r>
              <a:rPr lang="en-GB" dirty="1"/>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p:spPr>
        <p:txBody>
          <a:bodyPr vert="horz" lIns="0" tIns="0" rIns="0" bIns="0" rtlCol="0" anchor="t" anchorCtr="0"/>
          <a:lstStyle>
            <a:lvl1pPr algn="l">
              <a:defRPr sz="800">
                <a:solidFill>
                  <a:schemeClr val="accent5"/>
                </a:solidFill>
              </a:defRPr>
            </a:lvl1pPr>
          </a:lstStyle>
          <a:p>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6896100" y="6469200"/>
            <a:ext cx="3776537" cy="180000"/>
          </a:xfrm>
          <a:prstGeom prst="rect"/>
        </p:spPr>
        <p:txBody>
          <a:bodyPr vert="horz" lIns="0" tIns="0" rIns="0" bIns="0" rtlCol="0" anchor="t" anchorCtr="0"/>
          <a:lstStyle>
            <a:lvl1pPr algn="r">
              <a:defRPr sz="800">
                <a:solidFill>
                  <a:schemeClr val="accent5"/>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961688" y="6469200"/>
            <a:ext cx="655512" cy="180000"/>
          </a:xfrm>
          <a:prstGeom prst="rect"/>
        </p:spPr>
        <p:txBody>
          <a:bodyPr vert="horz" lIns="0" tIns="0" rIns="0" bIns="0" rtlCol="0" anchor="t" anchorCtr="0"/>
          <a:lstStyle>
            <a:lvl1pPr algn="r">
              <a:defRPr sz="800">
                <a:solidFill>
                  <a:schemeClr val="accent5"/>
                </a:solidFill>
              </a:defRPr>
            </a:lvl1pPr>
          </a:lstStyle>
          <a:p>
            <a:fld id="{23AA811B-2EBD-4900-905E-5BE206449611}" type="slidenum">
              <a:rPr lang="en-GB" smtClean="0"/>
              <a:t>‹#›</a:t>
            </a:fld>
            <a:endParaRPr lang="en-GB"/>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57"/>
              </p:custDataLst>
            </p:nvPr>
          </p:nvSpPr>
          <p:spPr>
            <a:xfrm>
              <a:off x="576001" y="6282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58"/>
              </p:custDataLst>
            </p:nvPr>
          </p:nvSpPr>
          <p:spPr>
            <a:xfrm>
              <a:off x="574410" y="3716469"/>
              <a:ext cx="11041201"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59"/>
              </p:custDataLst>
            </p:nvPr>
          </p:nvSpPr>
          <p:spPr>
            <a:xfrm>
              <a:off x="576000" y="576000"/>
              <a:ext cx="11039611" cy="1152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60"/>
              </p:custDataLst>
            </p:nvPr>
          </p:nvSpPr>
          <p:spPr>
            <a:xfrm flipH="1">
              <a:off x="12312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61"/>
              </p:custDataLst>
            </p:nvPr>
          </p:nvSpPr>
          <p:spPr>
            <a:xfrm flipH="1">
              <a:off x="21754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62"/>
              </p:custDataLst>
            </p:nvPr>
          </p:nvSpPr>
          <p:spPr>
            <a:xfrm flipH="1">
              <a:off x="31197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3"/>
              </p:custDataLst>
            </p:nvPr>
          </p:nvSpPr>
          <p:spPr>
            <a:xfrm flipH="1">
              <a:off x="40640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4"/>
              </p:custDataLst>
            </p:nvPr>
          </p:nvSpPr>
          <p:spPr>
            <a:xfrm flipH="1">
              <a:off x="50083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5"/>
              </p:custDataLst>
            </p:nvPr>
          </p:nvSpPr>
          <p:spPr>
            <a:xfrm flipH="1">
              <a:off x="59526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6"/>
              </p:custDataLst>
            </p:nvPr>
          </p:nvSpPr>
          <p:spPr>
            <a:xfrm flipH="1">
              <a:off x="689688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67"/>
              </p:custDataLst>
            </p:nvPr>
          </p:nvSpPr>
          <p:spPr>
            <a:xfrm flipH="1">
              <a:off x="784116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68"/>
              </p:custDataLst>
            </p:nvPr>
          </p:nvSpPr>
          <p:spPr>
            <a:xfrm flipH="1">
              <a:off x="878544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69"/>
              </p:custDataLst>
            </p:nvPr>
          </p:nvSpPr>
          <p:spPr>
            <a:xfrm flipH="1">
              <a:off x="972972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70"/>
              </p:custDataLst>
            </p:nvPr>
          </p:nvSpPr>
          <p:spPr>
            <a:xfrm flipH="1">
              <a:off x="10674000" y="575999"/>
              <a:ext cx="288000" cy="5418001"/>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71"/>
              </p:custDataLst>
            </p:nvPr>
          </p:nvSpPr>
          <p:spPr>
            <a:xfrm>
              <a:off x="576001" y="5994000"/>
              <a:ext cx="11041200" cy="288000"/>
            </a:xfrm>
            <a:prstGeom prst="rect"/>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dirty="1">
                  <a:ln w="3175">
                    <a:noFill/>
                  </a:ln>
                  <a:solidFill>
                    <a:schemeClr val="bg1"/>
                  </a:solidFill>
                </a:rPr>
                <a:t>1</a:t>
              </a:r>
            </a:p>
          </p:txBody>
        </p:sp>
      </p:grpSp>
    </p:spTree>
    <p:extLst>
      <p:ext uri="{BB962C8B-B14F-4D97-AF65-F5344CB8AC3E}">
        <p14:creationId xmlns:p14="http://schemas.microsoft.com/office/powerpoint/2010/main" val="142737504"/>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7" r:id="rId24"/>
    <p:sldLayoutId id="2147484098" r:id="rId25"/>
    <p:sldLayoutId id="2147484099" r:id="rId26"/>
    <p:sldLayoutId id="2147484100" r:id="rId27"/>
    <p:sldLayoutId id="2147484101" r:id="rId28"/>
    <p:sldLayoutId id="2147484102" r:id="rId29"/>
    <p:sldLayoutId id="2147484103" r:id="rId30"/>
    <p:sldLayoutId id="2147484104" r:id="rId31"/>
    <p:sldLayoutId id="2147484105" r:id="rId32"/>
    <p:sldLayoutId id="2147484106" r:id="rId33"/>
    <p:sldLayoutId id="2147484107" r:id="rId34"/>
    <p:sldLayoutId id="2147484108" r:id="rId35"/>
    <p:sldLayoutId id="2147484109" r:id="rId36"/>
    <p:sldLayoutId id="2147484110" r:id="rId37"/>
    <p:sldLayoutId id="2147484111" r:id="rId38"/>
    <p:sldLayoutId id="2147484112" r:id="rId39"/>
    <p:sldLayoutId id="2147484113" r:id="rId40"/>
    <p:sldLayoutId id="2147484114" r:id="rId41"/>
    <p:sldLayoutId id="2147484115" r:id="rId42"/>
    <p:sldLayoutId id="2147484116" r:id="rId43"/>
    <p:sldLayoutId id="2147484117" r:id="rId44"/>
    <p:sldLayoutId id="2147484118" r:id="rId45"/>
    <p:sldLayoutId id="2147484119" r:id="rId46"/>
    <p:sldLayoutId id="2147484120" r:id="rId47"/>
    <p:sldLayoutId id="2147484121" r:id="rId48"/>
    <p:sldLayoutId id="2147484122" r:id="rId49"/>
    <p:sldLayoutId id="2147484123" r:id="rId50"/>
    <p:sldLayoutId id="2147484124" r:id="rId51"/>
    <p:sldLayoutId id="2147484125" r:id="rId52"/>
    <p:sldLayoutId id="2147484126" r:id="rId53"/>
    <p:sldLayoutId id="2147484127" r:id="rId54"/>
    <p:sldLayoutId id="2147484128" r:id="rId55"/>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ct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ct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ct val="0"/>
        </a:spcBef>
        <a:spcAft>
          <a:spcPts val="600"/>
        </a:spcAft>
        <a:buFont typeface="Arial" panose="020b0604020202020204" pitchFamily="34" charset="0"/>
        <a:buChar char="​"/>
        <a:defRPr sz="1400" kern="1200">
          <a:solidFill>
            <a:srgbClr val="545859"/>
          </a:solidFill>
          <a:latin typeface="+mn-lt"/>
          <a:ea typeface="+mn-ea"/>
          <a:cs typeface="+mn-cs"/>
        </a:defRPr>
      </a:lvl5pPr>
      <a:lvl6pPr marL="0" indent="0" algn="l" defTabSz="914400" rtl="0" eaLnBrk="1" latinLnBrk="0" hangingPunct="1">
        <a:lnSpc>
          <a:spcPct val="100000"/>
        </a:lnSpc>
        <a:spcBef>
          <a:spcPct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ct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ct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ct val="0"/>
        </a:spcBef>
        <a:spcAft>
          <a:spcPct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p15:clr>
            <a:srgbClr val="A4A3A4"/>
          </p15:clr>
        </p15:guide>
        <p15:guide id="4" orient="horz" pos="2522">
          <p15:clr>
            <a:srgbClr val="A4A3A4"/>
          </p15:clr>
        </p15:guide>
        <p15:guide id="5" pos="362">
          <p15:clr>
            <a:srgbClr val="F26B43"/>
          </p15:clr>
        </p15:guide>
        <p15:guide id="6" orient="horz" pos="362">
          <p15:clr>
            <a:srgbClr val="F26B43"/>
          </p15:clr>
        </p15:guide>
        <p15:guide id="7" orient="horz" pos="1088">
          <p15:clr>
            <a:srgbClr val="F26B43"/>
          </p15:clr>
        </p15:guide>
        <p15:guide id="8" pos="775">
          <p15:clr>
            <a:srgbClr val="A4A3A4"/>
          </p15:clr>
        </p15:guide>
        <p15:guide id="9" pos="956">
          <p15:clr>
            <a:srgbClr val="A4A3A4"/>
          </p15:clr>
        </p15:guide>
        <p15:guide id="10" orient="horz" pos="3775">
          <p15:clr>
            <a:srgbClr val="F26B43"/>
          </p15:clr>
        </p15:guide>
        <p15:guide id="11" pos="1370">
          <p15:clr>
            <a:srgbClr val="A4A3A4"/>
          </p15:clr>
        </p15:guide>
        <p15:guide id="12" pos="1551">
          <p15:clr>
            <a:srgbClr val="A4A3A4"/>
          </p15:clr>
        </p15:guide>
        <p15:guide id="13" pos="1965">
          <p15:clr>
            <a:srgbClr val="A4A3A4"/>
          </p15:clr>
        </p15:guide>
        <p15:guide id="14" pos="2146">
          <p15:clr>
            <a:srgbClr val="A4A3A4"/>
          </p15:clr>
        </p15:guide>
        <p15:guide id="15" pos="2560">
          <p15:clr>
            <a:srgbClr val="A4A3A4"/>
          </p15:clr>
        </p15:guide>
        <p15:guide id="16" pos="2741">
          <p15:clr>
            <a:srgbClr val="A4A3A4"/>
          </p15:clr>
        </p15:guide>
        <p15:guide id="17" pos="3154">
          <p15:clr>
            <a:srgbClr val="A4A3A4"/>
          </p15:clr>
        </p15:guide>
        <p15:guide id="18" pos="3336">
          <p15:clr>
            <a:srgbClr val="A4A3A4"/>
          </p15:clr>
        </p15:guide>
        <p15:guide id="19" pos="3749">
          <p15:clr>
            <a:srgbClr val="A4A3A4"/>
          </p15:clr>
        </p15:guide>
        <p15:guide id="20" pos="3931">
          <p15:clr>
            <a:srgbClr val="A4A3A4"/>
          </p15:clr>
        </p15:guide>
        <p15:guide id="21" pos="4344">
          <p15:clr>
            <a:srgbClr val="A4A3A4"/>
          </p15:clr>
        </p15:guide>
        <p15:guide id="22" pos="4525">
          <p15:clr>
            <a:srgbClr val="A4A3A4"/>
          </p15:clr>
        </p15:guide>
        <p15:guide id="23" pos="4939">
          <p15:clr>
            <a:srgbClr val="A4A3A4"/>
          </p15:clr>
        </p15:guide>
        <p15:guide id="24" pos="5120">
          <p15:clr>
            <a:srgbClr val="A4A3A4"/>
          </p15:clr>
        </p15:guide>
        <p15:guide id="25" pos="5534">
          <p15:clr>
            <a:srgbClr val="A4A3A4"/>
          </p15:clr>
        </p15:guide>
        <p15:guide id="26" pos="5715">
          <p15:clr>
            <a:srgbClr val="A4A3A4"/>
          </p15:clr>
        </p15:guide>
        <p15:guide id="27" pos="6128">
          <p15:clr>
            <a:srgbClr val="A4A3A4"/>
          </p15:clr>
        </p15:guide>
        <p15:guide id="28" pos="6310">
          <p15:clr>
            <a:srgbClr val="A4A3A4"/>
          </p15:clr>
        </p15:guide>
        <p15:guide id="29" pos="6723">
          <p15:clr>
            <a:srgbClr val="A4A3A4"/>
          </p15:clr>
        </p15:guide>
        <p15:guide id="30" pos="6905">
          <p15:clr>
            <a:srgbClr val="A4A3A4"/>
          </p15:clr>
        </p15:guide>
        <p15:guide id="31" pos="7317">
          <p15:clr>
            <a:srgbClr val="F26B43"/>
          </p15:clr>
        </p15:guide>
        <p15:guide id="32" orient="horz" pos="3957">
          <p15:clr>
            <a:srgbClr val="F26B43"/>
          </p15:clr>
        </p15:guide>
        <p15:guide id="33" orient="horz" pos="4138">
          <p15:clr>
            <a:srgbClr val="A4A3A4"/>
          </p15:clr>
        </p15:guide>
      </p15:sldGuideLst>
    </p:ext>
  </p:extLst>
</p:sldMaster>
</file>

<file path=ppt/slides/_rels/slide1.xml.rels>&#65279;<?xml version="1.0" encoding="utf-8" standalone="yes"?><Relationships xmlns="http://schemas.openxmlformats.org/package/2006/relationships"><Relationship Id="rId1" Type="http://schemas.openxmlformats.org/officeDocument/2006/relationships/tags" Target="../tags/tag18.xml" /><Relationship Id="rId2" Type="http://schemas.openxmlformats.org/officeDocument/2006/relationships/slideLayout" Target="../slideLayouts/slideLayout53.xml" /><Relationship Id="rId3" Type="http://schemas.openxmlformats.org/officeDocument/2006/relationships/image" Target="../media/image27.jpeg" /><Relationship Id="rId4" Type="http://schemas.openxmlformats.org/officeDocument/2006/relationships/image" Target="../media/image28.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67.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6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67.xml" /></Relationships>
</file>

<file path=ppt/slides/_rels/slide5.xml.rels>&#65279;<?xml version="1.0" encoding="utf-8" standalone="yes"?><Relationships xmlns="http://schemas.openxmlformats.org/package/2006/relationships"><Relationship Id="rId1" Type="http://schemas.openxmlformats.org/officeDocument/2006/relationships/tags" Target="../tags/tag14.xml" /><Relationship Id="rId2" Type="http://schemas.openxmlformats.org/officeDocument/2006/relationships/slideLayout" Target="../slideLayouts/slideLayout29.xml" /><Relationship Id="rId4" Type="http://schemas.openxmlformats.org/officeDocument/2006/relationships/image" Target="../media/image29.emf" /><Relationship Id="rId5" Type="http://schemas.openxmlformats.org/officeDocument/2006/relationships/image" Target="../media/image30.jpeg" /><Relationship Id="rId6" Type="http://schemas.openxmlformats.org/officeDocument/2006/relationships/oleObject" Target="../embeddings/oleObject1.bin" TargetMode="Internal" /><Relationship Id="rId7" Type="http://schemas.openxmlformats.org/officeDocument/2006/relationships/vmlDrawing" Target="../drawings/vmlDrawing1.vml" /></Relationships>
</file>

<file path=ppt/slides/_rels/slide6.xml.rels>&#65279;<?xml version="1.0" encoding="utf-8" standalone="yes"?><Relationships xmlns="http://schemas.openxmlformats.org/package/2006/relationships"><Relationship Id="rId1" Type="http://schemas.openxmlformats.org/officeDocument/2006/relationships/tags" Target="../tags/tag64.xml" /><Relationship Id="rId2" Type="http://schemas.openxmlformats.org/officeDocument/2006/relationships/tags" Target="../tags/tag54.xml" /><Relationship Id="rId3" Type="http://schemas.openxmlformats.org/officeDocument/2006/relationships/slideLayout" Target="../slideLayouts/slideLayout29.xml" /><Relationship Id="rId5" Type="http://schemas.openxmlformats.org/officeDocument/2006/relationships/image" Target="../media/image29.emf" /><Relationship Id="rId6" Type="http://schemas.openxmlformats.org/officeDocument/2006/relationships/image" Target="../media/image31.jpeg" /><Relationship Id="rId7" Type="http://schemas.openxmlformats.org/officeDocument/2006/relationships/oleObject" Target="../embeddings/oleObject1.bin" TargetMode="Internal" /><Relationship Id="rId8" Type="http://schemas.openxmlformats.org/officeDocument/2006/relationships/vmlDrawing" Target="../drawings/vmlDrawing2.v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12.xml" /><Relationship Id="rId2" Type="http://schemas.openxmlformats.org/officeDocument/2006/relationships/notesSlide" Target="../notesSlides/notesSlide1.xml" /><Relationship Id="rId3" Type="http://schemas.openxmlformats.org/officeDocument/2006/relationships/image" Target="../media/image32.png" /><Relationship Id="rId4" Type="http://schemas.openxmlformats.org/officeDocument/2006/relationships/image" Target="../media/image22.png" /><Relationship Id="rId5" Type="http://schemas.openxmlformats.org/officeDocument/2006/relationships/image" Target="../media/image33.emf" /></Relationships>
</file>

<file path=ppt/slides/_rels/slide8.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slideLayout" Target="../slideLayouts/slideLayout30.xml" /><Relationship Id="rId4" Type="http://schemas.openxmlformats.org/officeDocument/2006/relationships/image" Target="../media/image29.emf" /><Relationship Id="rId5" Type="http://schemas.openxmlformats.org/officeDocument/2006/relationships/oleObject" Target="../embeddings/oleObject2.bin" TargetMode="Internal" /><Relationship Id="rId6" Type="http://schemas.openxmlformats.org/officeDocument/2006/relationships/vmlDrawing" Target="../drawings/vmlDrawing3.vml" /></Relationships>
</file>

<file path=ppt/slides/slide1.xml><?xml version="1.0" encoding="utf-8"?>
<p:sld xmlns:a="http://schemas.openxmlformats.org/drawingml/2006/main" xmlns:r="http://schemas.openxmlformats.org/officeDocument/2006/relationships" xmlns:p="http://schemas.openxmlformats.org/presentationml/2006/main" showMasterSp="0">
  <p:cSld nam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64AAC1-F922-46BE-AC71-D1660D921C99}"/>
              </a:ext>
            </a:extLst>
          </p:cNvPr>
          <p:cNvPicPr>
            <a:picLocks noChangeAspect="1"/>
          </p:cNvPicPr>
          <p:nvPr>
            <p:custDataLst>
              <p:tags r:id="rId1"/>
            </p:custDataLst>
          </p:nvPr>
        </p:nvPicPr>
        <p:blipFill>
          <a:blip r:embed="rId3"/>
          <a:srcRect b="28820"/>
          <a:stretch>
            <a:fillRect/>
          </a:stretch>
        </p:blipFill>
        <p:spPr>
          <a:xfrm>
            <a:off x="-1199" y="0"/>
            <a:ext cx="12192000" cy="6858000"/>
          </a:xfrm>
          <a:prstGeom prst="rect"/>
        </p:spPr>
      </p:pic>
      <p:sp>
        <p:nvSpPr>
          <p:cNvPr id="11" name="Rectangle 10">
            <a:extLst>
              <a:ext uri="{FF2B5EF4-FFF2-40B4-BE49-F238E27FC236}">
                <a16:creationId xmlns:a16="http://schemas.microsoft.com/office/drawing/2014/main" id="{D445CBFC-252B-46CE-B873-A06D705D43EC}"/>
              </a:ext>
            </a:extLst>
          </p:cNvPr>
          <p:cNvSpPr/>
          <p:nvPr/>
        </p:nvSpPr>
        <p:spPr>
          <a:xfrm>
            <a:off x="-3598" y="-20374"/>
            <a:ext cx="12195597" cy="6878374"/>
          </a:xfrm>
          <a:prstGeom prst="rect"/>
          <a:solidFill>
            <a:schemeClr val="accent1">
              <a:alpha val="59000"/>
            </a:schemeClr>
          </a:solidFill>
          <a:ln w="6350"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A2A4A3"/>
              </a:solidFill>
              <a:latin typeface="Arial"/>
              <a:ea typeface="SimSun"/>
              <a:cs typeface="Arial"/>
            </a:endParaRPr>
          </a:p>
        </p:txBody>
      </p:sp>
      <p:sp>
        <p:nvSpPr>
          <p:cNvPr id="8" name="Rectangle 7">
            <a:extLst>
              <a:ext uri="{FF2B5EF4-FFF2-40B4-BE49-F238E27FC236}">
                <a16:creationId xmlns:a16="http://schemas.microsoft.com/office/drawing/2014/main" id="{D3E2B58F-BAFF-4D3A-9B6D-225D8DAFEF7F}"/>
              </a:ext>
            </a:extLst>
          </p:cNvPr>
          <p:cNvSpPr/>
          <p:nvPr/>
        </p:nvSpPr>
        <p:spPr>
          <a:xfrm>
            <a:off x="-1199" y="1962477"/>
            <a:ext cx="11617199" cy="2946400"/>
          </a:xfrm>
          <a:prstGeom prst="rect"/>
          <a:solidFill>
            <a:schemeClr val="accent1">
              <a:alpha val="8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ID" sz="14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812E222-6666-402D-9987-0016638F6572}"/>
              </a:ext>
            </a:extLst>
          </p:cNvPr>
          <p:cNvSpPr/>
          <p:nvPr/>
        </p:nvSpPr>
        <p:spPr>
          <a:xfrm>
            <a:off x="11616000" y="1962477"/>
            <a:ext cx="577199" cy="2946400"/>
          </a:xfrm>
          <a:prstGeom prst="rect"/>
          <a:solidFill>
            <a:schemeClr val="accent2">
              <a:alpha val="85000"/>
            </a:scheme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ID" sz="14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5">
            <a:extLst>
              <a:ext uri="{FF2B5EF4-FFF2-40B4-BE49-F238E27FC236}">
                <a16:creationId xmlns:a16="http://schemas.microsoft.com/office/drawing/2014/main" id="{B2F6D275-84DF-4727-A16E-AD5E866FFD7B}"/>
              </a:ext>
            </a:extLst>
          </p:cNvPr>
          <p:cNvSpPr txBox="1"/>
          <p:nvPr/>
        </p:nvSpPr>
        <p:spPr>
          <a:xfrm>
            <a:off x="576000" y="2465065"/>
            <a:ext cx="10787745" cy="1451615"/>
          </a:xfrm>
          <a:prstGeom prst="rect"/>
        </p:spPr>
        <p:txBody>
          <a:bodyPr vert="horz" lIns="0" tIns="0" rIns="0" bIns="0" rtlCol="0" anchor="b" anchorCtr="0">
            <a:noAutofit/>
          </a:bodyPr>
          <a:lstStyle>
            <a:lvl1pPr algn="l" defTabSz="914400" rtl="0" eaLnBrk="1" latinLnBrk="0" hangingPunct="1">
              <a:lnSpc>
                <a:spcPct val="90000"/>
              </a:lnSpc>
              <a:spcBef>
                <a:spcPct val="0"/>
              </a:spcBef>
              <a:buNone/>
              <a:defRPr sz="5400" b="0" kern="1200">
                <a:solidFill>
                  <a:schemeClr val="tx1"/>
                </a:solidFill>
                <a:latin typeface="+mj-lt"/>
                <a:ea typeface="+mj-ea"/>
                <a:cs typeface="+mj-cs"/>
              </a:defRPr>
            </a:lvl1pPr>
          </a:lstStyle>
          <a:p>
            <a:pPr marL="0" marR="0" lvl="0" indent="0" algn="l" defTabSz="914400" fontAlgn="auto" rtl="0" eaLnBrk="1" latinLnBrk="0" hangingPunct="1">
              <a:lnSpc>
                <a:spcPct val="90000"/>
              </a:lnSpc>
              <a:spcBef>
                <a:spcPct val="0"/>
              </a:spcBef>
              <a:spcAft>
                <a:spcPct val="0"/>
              </a:spcAft>
              <a:buClrTx/>
              <a:buSzTx/>
              <a:buFontTx/>
              <a:buNone/>
              <a:defRPr/>
            </a:pPr>
            <a:r>
              <a:rPr kumimoji="0" lang="ru-RU" sz="3800" b="1" i="0" u="none" strike="noStrike" kern="1200" cap="none" spc="0" normalizeH="0" baseline="0" noProof="0" dirty="1">
                <a:ln>
                  <a:noFill/>
                </a:ln>
                <a:solidFill>
                  <a:srgbClr val="FFFFFF"/>
                </a:solidFill>
                <a:effectLst/>
                <a:uLnTx/>
                <a:uFillTx/>
                <a:latin typeface="Arial Black"/>
                <a:ea typeface="+mj-ea"/>
                <a:cs typeface="+mj-cs"/>
              </a:rPr>
              <a:t>Корпоративне</a:t>
            </a:r>
            <a:r>
              <a:rPr kumimoji="0" lang="ru-RU" sz="3800" b="1" i="0" u="none" strike="noStrike" kern="1200" cap="none" spc="0" normalizeH="0" baseline="0" noProof="0" dirty="1">
                <a:ln>
                  <a:noFill/>
                </a:ln>
                <a:solidFill>
                  <a:srgbClr val="FFFFFF"/>
                </a:solidFill>
                <a:effectLst/>
                <a:uLnTx/>
                <a:uFillTx/>
                <a:latin typeface="Arial Black"/>
                <a:ea typeface="+mj-ea"/>
                <a:cs typeface="+mj-cs"/>
              </a:rPr>
              <a:t> </a:t>
            </a:r>
            <a:r>
              <a:rPr kumimoji="0" lang="ru-RU" sz="3800" b="1" i="0" u="none" strike="noStrike" kern="1200" cap="none" spc="0" normalizeH="0" baseline="0" noProof="0" dirty="1">
                <a:ln>
                  <a:noFill/>
                </a:ln>
                <a:solidFill>
                  <a:srgbClr val="FFFFFF"/>
                </a:solidFill>
                <a:effectLst/>
                <a:uLnTx/>
                <a:uFillTx/>
                <a:latin typeface="Arial Black"/>
                <a:ea typeface="+mj-ea"/>
                <a:cs typeface="+mj-cs"/>
              </a:rPr>
              <a:t>управління</a:t>
            </a:r>
            <a:r>
              <a:rPr kumimoji="0" lang="ru-RU" sz="3800" b="1" i="0" u="none" strike="noStrike" kern="1200" cap="none" spc="0" normalizeH="0" baseline="0" noProof="0" dirty="1">
                <a:ln>
                  <a:noFill/>
                </a:ln>
                <a:solidFill>
                  <a:srgbClr val="FFFFFF"/>
                </a:solidFill>
                <a:effectLst/>
                <a:uLnTx/>
                <a:uFillTx/>
                <a:latin typeface="Arial Black"/>
                <a:ea typeface="+mj-ea"/>
                <a:cs typeface="+mj-cs"/>
              </a:rPr>
              <a:t> в державному </a:t>
            </a:r>
            <a:r>
              <a:rPr kumimoji="0" lang="ru-RU" sz="3800" b="1" i="0" u="none" strike="noStrike" kern="1200" cap="none" spc="0" normalizeH="0" baseline="0" noProof="0" dirty="1">
                <a:ln>
                  <a:noFill/>
                </a:ln>
                <a:solidFill>
                  <a:srgbClr val="FFFFFF"/>
                </a:solidFill>
                <a:effectLst/>
                <a:uLnTx/>
                <a:uFillTx/>
                <a:latin typeface="Arial Black"/>
                <a:ea typeface="+mj-ea"/>
                <a:cs typeface="+mj-cs"/>
              </a:rPr>
              <a:t>секторі</a:t>
            </a:r>
            <a:r>
              <a:rPr kumimoji="0" lang="ru-RU" sz="3800" b="1" i="0" u="none" strike="noStrike" kern="1200" cap="none" spc="0" normalizeH="0" baseline="0" noProof="0" dirty="1">
                <a:ln>
                  <a:noFill/>
                </a:ln>
                <a:solidFill>
                  <a:srgbClr val="FFFFFF"/>
                </a:solidFill>
                <a:effectLst/>
                <a:uLnTx/>
                <a:uFillTx/>
                <a:latin typeface="Arial Black"/>
                <a:ea typeface="+mj-ea"/>
                <a:cs typeface="+mj-cs"/>
              </a:rPr>
              <a:t>: </a:t>
            </a:r>
            <a:r>
              <a:rPr kumimoji="0" lang="ru-RU" sz="3800" b="1" i="0" u="none" strike="noStrike" kern="1200" cap="none" spc="0" normalizeH="0" baseline="0" noProof="0" dirty="1">
                <a:ln>
                  <a:noFill/>
                </a:ln>
                <a:solidFill>
                  <a:srgbClr val="FFFFFF"/>
                </a:solidFill>
                <a:effectLst/>
                <a:uLnTx/>
                <a:uFillTx/>
                <a:latin typeface="Arial Black"/>
                <a:ea typeface="+mj-ea"/>
                <a:cs typeface="+mj-cs"/>
              </a:rPr>
              <a:t>місія</a:t>
            </a:r>
            <a:r>
              <a:rPr kumimoji="0" lang="ru-RU" sz="3800" b="1" i="0" u="none" strike="noStrike" kern="1200" cap="none" spc="0" normalizeH="0" baseline="0" noProof="0" dirty="1">
                <a:ln>
                  <a:noFill/>
                </a:ln>
                <a:solidFill>
                  <a:srgbClr val="FFFFFF"/>
                </a:solidFill>
                <a:effectLst/>
                <a:uLnTx/>
                <a:uFillTx/>
                <a:latin typeface="Arial Black"/>
                <a:ea typeface="+mj-ea"/>
                <a:cs typeface="+mj-cs"/>
              </a:rPr>
              <a:t> </a:t>
            </a:r>
            <a:r>
              <a:rPr kumimoji="0" lang="ru-RU" sz="3800" b="1" i="0" u="none" strike="noStrike" kern="1200" cap="none" spc="0" normalizeH="0" baseline="0" noProof="0" dirty="1">
                <a:ln>
                  <a:noFill/>
                </a:ln>
                <a:solidFill>
                  <a:srgbClr val="FFFFFF"/>
                </a:solidFill>
                <a:effectLst/>
                <a:uLnTx/>
                <a:uFillTx/>
                <a:latin typeface="Arial Black"/>
                <a:ea typeface="+mj-ea"/>
                <a:cs typeface="+mj-cs"/>
              </a:rPr>
              <a:t>здійсненна</a:t>
            </a:r>
            <a:endParaRPr kumimoji="0" lang="en-US" sz="3800" b="0" i="0" u="none" strike="noStrike" kern="1200" cap="none" spc="0" normalizeH="0" baseline="0" noProof="0">
              <a:ln>
                <a:noFill/>
              </a:ln>
              <a:solidFill>
                <a:srgbClr val="FFFFFF"/>
              </a:solidFill>
              <a:effectLst/>
              <a:uLnTx/>
              <a:uFillTx/>
              <a:latin typeface="Arial Black"/>
              <a:ea typeface="+mj-ea"/>
              <a:cs typeface="+mj-cs"/>
            </a:endParaRPr>
          </a:p>
        </p:txBody>
      </p:sp>
      <p:sp>
        <p:nvSpPr>
          <p:cNvPr id="16" name="Date Placeholder 7">
            <a:extLst>
              <a:ext uri="{FF2B5EF4-FFF2-40B4-BE49-F238E27FC236}">
                <a16:creationId xmlns:a16="http://schemas.microsoft.com/office/drawing/2014/main" id="{E968BA35-5969-4C07-9839-E9316518B1B0}"/>
              </a:ext>
            </a:extLst>
          </p:cNvPr>
          <p:cNvSpPr txBox="1"/>
          <p:nvPr/>
        </p:nvSpPr>
        <p:spPr>
          <a:xfrm>
            <a:off x="525370" y="2122121"/>
            <a:ext cx="9983196" cy="524051"/>
          </a:xfrm>
          <a:prstGeom prst="rec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1">
                <a:ln>
                  <a:noFill/>
                </a:ln>
                <a:solidFill>
                  <a:srgbClr val="FFFFFF"/>
                </a:solidFill>
                <a:effectLst/>
                <a:uLnTx/>
                <a:uFillTx/>
                <a:latin typeface="Arial Black"/>
                <a:ea typeface="+mn-ea"/>
                <a:cs typeface="+mn-cs"/>
              </a:rPr>
              <a:t>IX </a:t>
            </a:r>
            <a:r>
              <a:rPr lang="uk-UA" sz="2000" dirty="1">
                <a:solidFill>
                  <a:srgbClr val="FFFFFF"/>
                </a:solidFill>
                <a:latin typeface="Arial Black"/>
              </a:rPr>
              <a:t>ЩОРІЧНИЙ ФОРУМ ЮРИСКОНСУЛЬТІВ </a:t>
            </a:r>
            <a:r>
              <a:rPr lang="en-US" sz="2000" dirty="1">
                <a:solidFill>
                  <a:srgbClr val="FFFFFF"/>
                </a:solidFill>
                <a:latin typeface="Arial Black"/>
              </a:rPr>
              <a:t>| </a:t>
            </a:r>
            <a:r>
              <a:rPr kumimoji="0" lang="uk-UA" sz="2000" b="0" i="0" u="none" strike="noStrike" kern="1200" cap="none" spc="0" normalizeH="0" baseline="0" noProof="0" dirty="1">
                <a:ln>
                  <a:noFill/>
                </a:ln>
                <a:solidFill>
                  <a:srgbClr val="FFFFFF"/>
                </a:solidFill>
                <a:effectLst/>
                <a:uLnTx/>
                <a:uFillTx/>
                <a:latin typeface="+mj-lt"/>
                <a:ea typeface="+mn-ea"/>
                <a:cs typeface="+mn-cs"/>
              </a:rPr>
              <a:t>6</a:t>
            </a:r>
            <a:r>
              <a:rPr kumimoji="0" lang="en-US" sz="2000" b="0" i="0" u="none" strike="noStrike" kern="1200" cap="none" spc="0" normalizeH="0" baseline="0" noProof="0" dirty="1">
                <a:ln>
                  <a:noFill/>
                </a:ln>
                <a:solidFill>
                  <a:srgbClr val="FFFFFF"/>
                </a:solidFill>
                <a:effectLst/>
                <a:uLnTx/>
                <a:uFillTx/>
                <a:latin typeface="+mj-lt"/>
                <a:ea typeface="+mn-ea"/>
                <a:cs typeface="+mn-cs"/>
              </a:rPr>
              <a:t> </a:t>
            </a:r>
            <a:r>
              <a:rPr kumimoji="0" lang="uk-UA" sz="2000" b="0" i="0" u="none" strike="noStrike" kern="1200" cap="none" spc="0" normalizeH="0" baseline="0" noProof="0" dirty="1">
                <a:ln>
                  <a:noFill/>
                </a:ln>
                <a:solidFill>
                  <a:srgbClr val="FFFFFF"/>
                </a:solidFill>
                <a:effectLst/>
                <a:uLnTx/>
                <a:uFillTx/>
                <a:latin typeface="+mj-lt"/>
                <a:ea typeface="+mn-ea"/>
                <a:cs typeface="+mn-cs"/>
              </a:rPr>
              <a:t>ЖОВТНЯ</a:t>
            </a:r>
            <a:r>
              <a:rPr kumimoji="0" lang="en-US" sz="2000" b="0" i="0" u="none" strike="noStrike" kern="1200" cap="none" spc="0" normalizeH="0" baseline="0" noProof="0" dirty="1">
                <a:ln>
                  <a:noFill/>
                </a:ln>
                <a:solidFill>
                  <a:srgbClr val="FFFFFF"/>
                </a:solidFill>
                <a:effectLst/>
                <a:uLnTx/>
                <a:uFillTx/>
                <a:latin typeface="+mj-lt"/>
                <a:ea typeface="+mn-ea"/>
                <a:cs typeface="+mn-cs"/>
              </a:rPr>
              <a:t>, 2021</a:t>
            </a:r>
            <a:r>
              <a:rPr lang="en-US" sz="2000" dirty="1">
                <a:solidFill>
                  <a:srgbClr val="FFFFFF"/>
                </a:solidFill>
                <a:latin typeface="Arial Black"/>
              </a:rPr>
              <a:t> </a:t>
            </a:r>
            <a:endParaRPr kumimoji="0" lang="en-GB" sz="2400" b="0" i="0" u="none" strike="noStrike" kern="1200" cap="none" spc="0" normalizeH="0" baseline="0" noProof="0">
              <a:ln>
                <a:noFill/>
              </a:ln>
              <a:solidFill>
                <a:srgbClr val="FFFFFF"/>
              </a:solidFill>
              <a:effectLst/>
              <a:uLnTx/>
              <a:uFillTx/>
              <a:latin typeface="Arial Black"/>
              <a:ea typeface="+mn-ea"/>
              <a:cs typeface="+mn-cs"/>
            </a:endParaRPr>
          </a:p>
        </p:txBody>
      </p:sp>
      <p:sp>
        <p:nvSpPr>
          <p:cNvPr id="17" name="Date Placeholder 7">
            <a:extLst>
              <a:ext uri="{FF2B5EF4-FFF2-40B4-BE49-F238E27FC236}">
                <a16:creationId xmlns:a16="http://schemas.microsoft.com/office/drawing/2014/main" id="{C586C778-8A42-454C-BAAE-D3AF59A324CE}"/>
              </a:ext>
            </a:extLst>
          </p:cNvPr>
          <p:cNvSpPr txBox="1"/>
          <p:nvPr/>
        </p:nvSpPr>
        <p:spPr>
          <a:xfrm>
            <a:off x="500657" y="4351724"/>
            <a:ext cx="10787745" cy="532439"/>
          </a:xfrm>
          <a:prstGeom prst="rec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fontAlgn="auto" rtl="0" eaLnBrk="1" latinLnBrk="0" hangingPunct="1">
              <a:lnSpc>
                <a:spcPct val="100000"/>
              </a:lnSpc>
              <a:spcBef>
                <a:spcPct val="0"/>
              </a:spcBef>
              <a:spcAft>
                <a:spcPct val="0"/>
              </a:spcAft>
              <a:buClrTx/>
              <a:buSzTx/>
              <a:buFontTx/>
              <a:buNone/>
              <a:defRPr/>
            </a:pPr>
            <a:r>
              <a:rPr lang="uk-UA" sz="2000" dirty="1">
                <a:solidFill>
                  <a:srgbClr val="FFFFFF"/>
                </a:solidFill>
                <a:latin typeface="+mj-lt"/>
              </a:rPr>
              <a:t>ВОЛОДИМИР МОНАСТИРСЬКИЙ</a:t>
            </a:r>
            <a:r>
              <a:rPr lang="ru-RU" sz="2000" dirty="1">
                <a:solidFill>
                  <a:srgbClr val="FFFFFF"/>
                </a:solidFill>
                <a:latin typeface="+mj-lt"/>
              </a:rPr>
              <a:t>,</a:t>
            </a:r>
            <a:r>
              <a:rPr lang="uk-UA" sz="2000" dirty="1">
                <a:solidFill>
                  <a:srgbClr val="FFFFFF"/>
                </a:solidFill>
                <a:latin typeface="+mj-lt"/>
              </a:rPr>
              <a:t> ПАРТНЕР</a:t>
            </a:r>
            <a:endParaRPr kumimoji="0" lang="en-GB" sz="2000" b="0" i="0" u="none" strike="noStrike" kern="1200" cap="none" spc="0" normalizeH="0" baseline="0" noProof="0">
              <a:ln>
                <a:noFill/>
              </a:ln>
              <a:solidFill>
                <a:srgbClr val="FFFFFF"/>
              </a:solidFill>
              <a:effectLst/>
              <a:uLnTx/>
              <a:uFillTx/>
              <a:latin typeface="+mj-lt"/>
              <a:ea typeface="+mn-ea"/>
              <a:cs typeface="+mn-cs"/>
            </a:endParaRPr>
          </a:p>
        </p:txBody>
      </p:sp>
      <p:pic>
        <p:nvPicPr>
          <p:cNvPr id="4" name="Picture 3" descr="Text, logo&#10;&#10;Description automatically generated">
            <a:extLst>
              <a:ext uri="{FF2B5EF4-FFF2-40B4-BE49-F238E27FC236}">
                <a16:creationId xmlns:a16="http://schemas.microsoft.com/office/drawing/2014/main" id="{0C331130-9B94-4656-B6D7-7A4B75165261}"/>
              </a:ext>
            </a:extLst>
          </p:cNvPr>
          <p:cNvPicPr>
            <a:picLocks noChangeAspect="1"/>
          </p:cNvPicPr>
          <p:nvPr/>
        </p:nvPicPr>
        <p:blipFill>
          <a:blip r:embed="rId4"/>
          <a:srcRect/>
          <a:stretch>
            <a:fillRect/>
          </a:stretch>
        </p:blipFill>
        <p:spPr>
          <a:xfrm>
            <a:off x="576000" y="487314"/>
            <a:ext cx="2808739" cy="728597"/>
          </a:xfrm>
          <a:prstGeom prst="rect"/>
        </p:spPr>
      </p:pic>
    </p:spTree>
    <p:extLst>
      <p:ext uri="{BB962C8B-B14F-4D97-AF65-F5344CB8AC3E}">
        <p14:creationId xmlns:p14="http://schemas.microsoft.com/office/powerpoint/2010/main" val="2678727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1"/>
              <a:t>Корпоративне управління в державному секторі в Україні</a:t>
            </a:r>
            <a:endParaRPr lang="en-GB"/>
          </a:p>
        </p:txBody>
      </p:sp>
      <p:sp>
        <p:nvSpPr>
          <p:cNvPr id="3" name="Content Placeholder 2"/>
          <p:cNvSpPr>
            <a:spLocks noGrp="1"/>
          </p:cNvSpPr>
          <p:nvPr>
            <p:ph idx="1"/>
          </p:nvPr>
        </p:nvSpPr>
        <p:spPr/>
        <p:txBody>
          <a:bodyPr/>
          <a:lstStyle/>
          <a:p>
            <a:pPr marL="365125" indent="-365125">
              <a:spcAft>
                <a:spcPts val="3000"/>
              </a:spcAft>
            </a:pPr>
            <a:endParaRPr lang="ru-RU" sz="2800">
              <a:solidFill>
                <a:schemeClr val="tx1"/>
              </a:solidFill>
            </a:endParaRPr>
          </a:p>
          <a:p>
            <a:pPr marL="365125" indent="-365125">
              <a:spcAft>
                <a:spcPts val="3000"/>
              </a:spcAft>
            </a:pPr>
            <a:r>
              <a:rPr lang="ru-RU" sz="2800" dirty="1">
                <a:solidFill>
                  <a:schemeClr val="tx1"/>
                </a:solidFill>
              </a:rPr>
              <a:t>Члени наглядової ради повинні отримувати </a:t>
            </a:r>
            <a:r>
              <a:rPr lang="ru-RU" sz="2800" b="1" dirty="1">
                <a:solidFill>
                  <a:schemeClr val="tx1"/>
                </a:solidFill>
              </a:rPr>
              <a:t>винагороду безпосередньо з державного бюджету</a:t>
            </a:r>
          </a:p>
          <a:p>
            <a:pPr marL="365125" indent="-365125">
              <a:spcAft>
                <a:spcPts val="3000"/>
              </a:spcAft>
            </a:pPr>
            <a:r>
              <a:rPr lang="ru-RU" sz="2800" b="1" dirty="1">
                <a:solidFill>
                  <a:schemeClr val="tx1"/>
                </a:solidFill>
              </a:rPr>
              <a:t>Присутність іноземних громадян </a:t>
            </a:r>
            <a:r>
              <a:rPr lang="ru-RU" sz="2800" dirty="1">
                <a:solidFill>
                  <a:schemeClr val="tx1"/>
                </a:solidFill>
              </a:rPr>
              <a:t>у складі наглядових рад </a:t>
            </a:r>
            <a:r>
              <a:rPr lang="ru-RU" sz="2800" b="1" dirty="1">
                <a:solidFill>
                  <a:schemeClr val="tx1"/>
                </a:solidFill>
              </a:rPr>
              <a:t>не гарантує </a:t>
            </a:r>
            <a:r>
              <a:rPr lang="ru-RU" sz="2800" dirty="1">
                <a:solidFill>
                  <a:schemeClr val="tx1"/>
                </a:solidFill>
              </a:rPr>
              <a:t>постійне дотримання наглядовою радою законодавства</a:t>
            </a:r>
            <a:endParaRPr lang="en-US" sz="2800">
              <a:solidFill>
                <a:schemeClr val="tx1"/>
              </a:solidFill>
            </a:endParaRPr>
          </a:p>
        </p:txBody>
      </p:sp>
      <p:sp>
        <p:nvSpPr>
          <p:cNvPr id="7" name="Slide Number Placeholder 6"/>
          <p:cNvSpPr>
            <a:spLocks noGrp="1"/>
          </p:cNvSpPr>
          <p:nvPr>
            <p:ph type="sldNum" sz="quarter" idx="16"/>
          </p:nvPr>
        </p:nvSpPr>
        <p:spPr/>
        <p:txBody>
          <a:bodyPr/>
          <a:lstStyle/>
          <a:p>
            <a:fld id="{23AA811B-2EBD-4900-905E-5BE206449611}" type="slidenum">
              <a:rPr lang="en-GB" smtClean="0"/>
              <a:t>2</a:t>
            </a:fld>
            <a:endParaRPr lang="en-GB"/>
          </a:p>
        </p:txBody>
      </p:sp>
    </p:spTree>
    <p:extLst>
      <p:ext uri="{BB962C8B-B14F-4D97-AF65-F5344CB8AC3E}">
        <p14:creationId xmlns:p14="http://schemas.microsoft.com/office/powerpoint/2010/main" val="17152310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1"/>
              <a:t>Корпоративне управління в державному секторі в Україні</a:t>
            </a:r>
            <a:endParaRPr lang="en-GB"/>
          </a:p>
        </p:txBody>
      </p:sp>
      <p:sp>
        <p:nvSpPr>
          <p:cNvPr id="3" name="Content Placeholder 2"/>
          <p:cNvSpPr>
            <a:spLocks noGrp="1"/>
          </p:cNvSpPr>
          <p:nvPr>
            <p:ph idx="1"/>
          </p:nvPr>
        </p:nvSpPr>
        <p:spPr/>
        <p:txBody>
          <a:bodyPr/>
          <a:lstStyle/>
          <a:p>
            <a:pPr marL="365125" indent="-365125">
              <a:spcAft>
                <a:spcPts val="3000"/>
              </a:spcAft>
            </a:pPr>
            <a:endParaRPr lang="ru-RU" sz="2800" b="1">
              <a:solidFill>
                <a:schemeClr val="tx1"/>
              </a:solidFill>
            </a:endParaRPr>
          </a:p>
          <a:p>
            <a:pPr marL="365125" indent="-365125">
              <a:spcAft>
                <a:spcPts val="3000"/>
              </a:spcAft>
            </a:pPr>
            <a:r>
              <a:rPr lang="ru-RU" sz="2800" b="1" dirty="1">
                <a:solidFill>
                  <a:schemeClr val="tx1"/>
                </a:solidFill>
              </a:rPr>
              <a:t>На державних підприємствах присутній суспільний інтерес. </a:t>
            </a:r>
            <a:r>
              <a:rPr lang="ru-RU" sz="2800" dirty="1">
                <a:solidFill>
                  <a:schemeClr val="tx1"/>
                </a:solidFill>
              </a:rPr>
              <a:t>Якщо правління не переслідує суспільний інтерес, повинен бути прозорий механізм швидкої заміни правління в обхід наглядової ради</a:t>
            </a:r>
          </a:p>
          <a:p>
            <a:pPr marL="365125" indent="-365125">
              <a:spcAft>
                <a:spcPts val="3000"/>
              </a:spcAft>
            </a:pPr>
            <a:r>
              <a:rPr lang="uk-UA" sz="2800" b="1" dirty="1">
                <a:solidFill>
                  <a:schemeClr val="tx1"/>
                </a:solidFill>
              </a:rPr>
              <a:t>Порядок обрання, звільнення або дострокового заміщення члена наглядової ради необхідно закріпити на рівні закону, </a:t>
            </a:r>
            <a:r>
              <a:rPr lang="uk-UA" sz="2800" dirty="1">
                <a:solidFill>
                  <a:schemeClr val="tx1"/>
                </a:solidFill>
              </a:rPr>
              <a:t>щоб уникнути маніпуляцій на рівні Кабінету Міністрів України</a:t>
            </a:r>
            <a:endParaRPr lang="en-US" sz="2800">
              <a:solidFill>
                <a:schemeClr val="tx1"/>
              </a:solidFill>
            </a:endParaRPr>
          </a:p>
        </p:txBody>
      </p:sp>
      <p:sp>
        <p:nvSpPr>
          <p:cNvPr id="7" name="Slide Number Placeholder 6"/>
          <p:cNvSpPr>
            <a:spLocks noGrp="1"/>
          </p:cNvSpPr>
          <p:nvPr>
            <p:ph type="sldNum" sz="quarter" idx="16"/>
          </p:nvPr>
        </p:nvSpPr>
        <p:spPr/>
        <p:txBody>
          <a:bodyPr/>
          <a:lstStyle/>
          <a:p>
            <a:fld id="{23AA811B-2EBD-4900-905E-5BE206449611}" type="slidenum">
              <a:rPr lang="en-GB" smtClean="0"/>
              <a:t>3</a:t>
            </a:fld>
            <a:endParaRPr lang="en-GB"/>
          </a:p>
        </p:txBody>
      </p:sp>
    </p:spTree>
    <p:extLst>
      <p:ext uri="{BB962C8B-B14F-4D97-AF65-F5344CB8AC3E}">
        <p14:creationId xmlns:p14="http://schemas.microsoft.com/office/powerpoint/2010/main" val="1185062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1"/>
              <a:t>Корпоративне управління в державному секторі в Україні</a:t>
            </a:r>
            <a:endParaRPr lang="en-GB"/>
          </a:p>
        </p:txBody>
      </p:sp>
      <p:sp>
        <p:nvSpPr>
          <p:cNvPr id="3" name="Content Placeholder 2"/>
          <p:cNvSpPr>
            <a:spLocks noGrp="1"/>
          </p:cNvSpPr>
          <p:nvPr>
            <p:ph idx="1"/>
          </p:nvPr>
        </p:nvSpPr>
        <p:spPr/>
        <p:txBody>
          <a:bodyPr/>
          <a:lstStyle/>
          <a:p>
            <a:pPr marL="365125" indent="-365125">
              <a:spcAft>
                <a:spcPts val="3000"/>
              </a:spcAft>
            </a:pPr>
            <a:endParaRPr lang="ru-RU" sz="2800">
              <a:solidFill>
                <a:schemeClr val="tx1"/>
              </a:solidFill>
            </a:endParaRPr>
          </a:p>
          <a:p>
            <a:pPr marL="365125" indent="-365125">
              <a:spcAft>
                <a:spcPts val="3000"/>
              </a:spcAft>
            </a:pPr>
            <a:endParaRPr lang="ru-RU" sz="2800">
              <a:solidFill>
                <a:schemeClr val="tx1"/>
              </a:solidFill>
            </a:endParaRPr>
          </a:p>
          <a:p>
            <a:pPr marL="365125" indent="-365125">
              <a:spcAft>
                <a:spcPts val="3000"/>
              </a:spcAft>
            </a:pPr>
            <a:r>
              <a:rPr lang="ru-RU" sz="2800" dirty="1">
                <a:solidFill>
                  <a:schemeClr val="tx1"/>
                </a:solidFill>
              </a:rPr>
              <a:t>Все треба комунікувати правильно. </a:t>
            </a:r>
            <a:r>
              <a:rPr lang="ru-RU" sz="2800" b="1" dirty="1">
                <a:solidFill>
                  <a:schemeClr val="tx1"/>
                </a:solidFill>
              </a:rPr>
              <a:t>Не важливо, що сказали, важливо як зрозуміли</a:t>
            </a:r>
            <a:endParaRPr lang="en-US" sz="2800" b="1">
              <a:solidFill>
                <a:schemeClr val="tx1"/>
              </a:solidFill>
            </a:endParaRPr>
          </a:p>
        </p:txBody>
      </p:sp>
      <p:sp>
        <p:nvSpPr>
          <p:cNvPr id="7" name="Slide Number Placeholder 6"/>
          <p:cNvSpPr>
            <a:spLocks noGrp="1"/>
          </p:cNvSpPr>
          <p:nvPr>
            <p:ph type="sldNum" sz="quarter" idx="16"/>
          </p:nvPr>
        </p:nvSpPr>
        <p:spPr/>
        <p:txBody>
          <a:bodyPr/>
          <a:lstStyle/>
          <a:p>
            <a:fld id="{23AA811B-2EBD-4900-905E-5BE206449611}" type="slidenum">
              <a:rPr lang="en-GB" smtClean="0"/>
              <a:t>4</a:t>
            </a:fld>
            <a:endParaRPr lang="en-GB"/>
          </a:p>
        </p:txBody>
      </p:sp>
    </p:spTree>
    <p:extLst>
      <p:ext uri="{BB962C8B-B14F-4D97-AF65-F5344CB8AC3E}">
        <p14:creationId xmlns:p14="http://schemas.microsoft.com/office/powerpoint/2010/main" val="3158283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42CFE1D-37E2-45BF-9C57-E82D7983D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38">
                  <p:embed/>
                </p:oleObj>
              </mc:Choice>
              <mc:Fallback>
                <p:oleObj name="think-cell Slide" progId="TCLayout.ActiveDocument.1" r:id="rId6" spid="_x0000_s1038">
                  <p:embed/>
                  <p:pic>
                    <p:nvPicPr>
                      <p:cNvPr id="0" name="OLE substitute image"/>
                      <p:cNvPicPr/>
                      <p:nvPr/>
                    </p:nvPicPr>
                    <p:blipFill>
                      <a:blip r:embed="rId4"/>
                      <a:srcRect/>
                      <a:stretch>
                        <a:fillRect/>
                      </a:stretch>
                    </p:blipFill>
                    <p:spPr>
                      <a:xfrm>
                        <a:off x="1588" y="1588"/>
                        <a:ext cx="1588" cy="1588"/>
                      </a:xfrm>
                      <a:prstGeom prst="rect"/>
                    </p:spPr>
                  </p:pic>
                </p:oleObj>
              </mc:Fallback>
            </mc:AlternateContent>
          </a:graphicData>
        </a:graphic>
      </p:graphicFrame>
      <p:sp>
        <p:nvSpPr>
          <p:cNvPr id="5" name="Slide Number Placeholder 4">
            <a:extLst>
              <a:ext uri="{FF2B5EF4-FFF2-40B4-BE49-F238E27FC236}">
                <a16:creationId xmlns:a16="http://schemas.microsoft.com/office/drawing/2014/main" id="{8FAA3AC9-1504-496B-9B54-B0B64F1C5A05}"/>
              </a:ext>
            </a:extLst>
          </p:cNvPr>
          <p:cNvSpPr>
            <a:spLocks noGrp="1"/>
          </p:cNvSpPr>
          <p:nvPr>
            <p:ph type="sldNum" sz="quarter" idx="12"/>
          </p:nvPr>
        </p:nvSpPr>
        <p:spPr/>
        <p:txBody>
          <a:bodyPr/>
          <a:lstStyle/>
          <a:p>
            <a:fld id="{23AA811B-2EBD-4900-905E-5BE206449611}" type="slidenum">
              <a:rPr lang="en-GB"/>
              <a:t>5</a:t>
            </a:fld>
          </a:p>
        </p:txBody>
      </p:sp>
      <p:pic>
        <p:nvPicPr>
          <p:cNvPr id="7" name="Picture 6">
            <a:extLst>
              <a:ext uri="{FF2B5EF4-FFF2-40B4-BE49-F238E27FC236}">
                <a16:creationId xmlns:a16="http://schemas.microsoft.com/office/drawing/2014/main" id="{D1EF61C3-51C3-DB48-8FC6-D8DBEBFDF17B}"/>
              </a:ext>
            </a:extLst>
          </p:cNvPr>
          <p:cNvPicPr>
            <a:picLocks noChangeAspect="1"/>
          </p:cNvPicPr>
          <p:nvPr/>
        </p:nvPicPr>
        <p:blipFill>
          <a:blip r:embed="rId5">
            <a:duotone>
              <a:schemeClr val="accent1">
                <a:shade val="45000"/>
                <a:satMod val="135000"/>
              </a:schemeClr>
              <a:prstClr val="white"/>
            </a:duotone>
          </a:blip>
          <a:srcRect l="15134" t="1367" r="20867" b="2634"/>
          <a:stretch>
            <a:fillRect/>
          </a:stretch>
        </p:blipFill>
        <p:spPr>
          <a:xfrm>
            <a:off x="5194300" y="1545714"/>
            <a:ext cx="4601862" cy="4601862"/>
          </a:xfrm>
          <a:custGeom>
            <a:gdLst>
              <a:gd name="connsiteX0" fmla="*/ 2653653 w 5307306"/>
              <a:gd name="connsiteY0" fmla="*/ 0 h 5307306"/>
              <a:gd name="connsiteX1" fmla="*/ 5307306 w 5307306"/>
              <a:gd name="connsiteY1" fmla="*/ 2653653 h 5307306"/>
              <a:gd name="connsiteX2" fmla="*/ 2653653 w 5307306"/>
              <a:gd name="connsiteY2" fmla="*/ 5307306 h 5307306"/>
              <a:gd name="connsiteX3" fmla="*/ 0 w 5307306"/>
              <a:gd name="connsiteY3" fmla="*/ 2653653 h 5307306"/>
              <a:gd name="connsiteX4" fmla="*/ 2653653 w 5307306"/>
              <a:gd name="connsiteY4" fmla="*/ 0 h 5307306"/>
            </a:gdLst>
            <a:cxnLst>
              <a:cxn ang="0">
                <a:pos x="connsiteX0" y="connsiteY0"/>
              </a:cxn>
              <a:cxn ang="0">
                <a:pos x="connsiteX1" y="connsiteY1"/>
              </a:cxn>
              <a:cxn ang="0">
                <a:pos x="connsiteX2" y="connsiteY2"/>
              </a:cxn>
              <a:cxn ang="0">
                <a:pos x="connsiteX3" y="connsiteY3"/>
              </a:cxn>
              <a:cxn ang="0">
                <a:pos x="connsiteX4" y="connsiteY4"/>
              </a:cxn>
            </a:cxnLst>
            <a:rect l="l" t="t" r="r" b="b"/>
            <a:pathLst>
              <a:path w="5307306" h="5307306">
                <a:moveTo>
                  <a:pt x="2653653" y="0"/>
                </a:moveTo>
                <a:cubicBezTo>
                  <a:pt x="4119225" y="0"/>
                  <a:pt x="5307306" y="1188081"/>
                  <a:pt x="5307306" y="2653653"/>
                </a:cubicBezTo>
                <a:cubicBezTo>
                  <a:pt x="5307306" y="4119225"/>
                  <a:pt x="4119225" y="5307306"/>
                  <a:pt x="2653653" y="5307306"/>
                </a:cubicBezTo>
                <a:cubicBezTo>
                  <a:pt x="1188081" y="5307306"/>
                  <a:pt x="0" y="4119225"/>
                  <a:pt x="0" y="2653653"/>
                </a:cubicBezTo>
                <a:cubicBezTo>
                  <a:pt x="0" y="1188081"/>
                  <a:pt x="1188081" y="0"/>
                  <a:pt x="2653653" y="0"/>
                </a:cubicBezTo>
                <a:close/>
              </a:path>
            </a:pathLst>
          </a:custGeom>
          <a:noFill/>
          <a:ln>
            <a:noFill/>
          </a:ln>
        </p:spPr>
      </p:pic>
      <p:sp>
        <p:nvSpPr>
          <p:cNvPr id="2" name="Title 1"/>
          <p:cNvSpPr>
            <a:spLocks noGrp="1"/>
          </p:cNvSpPr>
          <p:nvPr>
            <p:ph type="title"/>
          </p:nvPr>
        </p:nvSpPr>
        <p:spPr/>
        <p:txBody>
          <a:bodyPr/>
          <a:lstStyle/>
          <a:p>
            <a:r>
              <a:rPr lang="pl-PL" sz="4800" dirty="1"/>
              <a:t>Q&amp;A</a:t>
            </a:r>
          </a:p>
        </p:txBody>
      </p:sp>
    </p:spTree>
    <p:extLst>
      <p:ext uri="{BB962C8B-B14F-4D97-AF65-F5344CB8AC3E}">
        <p14:creationId xmlns:p14="http://schemas.microsoft.com/office/powerpoint/2010/main" val="12813142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42CFE1D-37E2-45BF-9C57-E82D7983D9F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progId="TCLayout.ActiveDocument.1" r:id="rId7" spid="_x0000_s1039">
                  <p:embed/>
                </p:oleObj>
              </mc:Choice>
              <mc:Fallback>
                <p:oleObj name="think-cell Slide" progId="TCLayout.ActiveDocument.1" r:id="rId7" spid="_x0000_s1039">
                  <p:embed/>
                  <p:pic>
                    <p:nvPicPr>
                      <p:cNvPr id="0" name="OLE substitute image"/>
                      <p:cNvPicPr/>
                      <p:nvPr/>
                    </p:nvPicPr>
                    <p:blipFill>
                      <a:blip r:embed="rId5"/>
                      <a:srcRect/>
                      <a:stretch>
                        <a:fillRect/>
                      </a:stretch>
                    </p:blipFill>
                    <p:spPr>
                      <a:xfrm>
                        <a:off x="1588" y="1588"/>
                        <a:ext cx="1588" cy="1588"/>
                      </a:xfrm>
                      <a:prstGeom prst="rect"/>
                    </p:spPr>
                  </p:pic>
                </p:oleObj>
              </mc:Fallback>
            </mc:AlternateContent>
          </a:graphicData>
        </a:graphic>
      </p:graphicFrame>
      <p:sp>
        <p:nvSpPr>
          <p:cNvPr id="5" name="Slide Number Placeholder 4">
            <a:extLst>
              <a:ext uri="{FF2B5EF4-FFF2-40B4-BE49-F238E27FC236}">
                <a16:creationId xmlns:a16="http://schemas.microsoft.com/office/drawing/2014/main" id="{8FAA3AC9-1504-496B-9B54-B0B64F1C5A05}"/>
              </a:ext>
            </a:extLst>
          </p:cNvPr>
          <p:cNvSpPr>
            <a:spLocks noGrp="1"/>
          </p:cNvSpPr>
          <p:nvPr>
            <p:ph type="sldNum" sz="quarter" idx="12"/>
          </p:nvPr>
        </p:nvSpPr>
        <p:spPr/>
        <p:txBody>
          <a:bodyPr/>
          <a:lstStyle/>
          <a:p>
            <a:fld id="{23AA811B-2EBD-4900-905E-5BE206449611}" type="slidenum">
              <a:rPr lang="en-GB"/>
              <a:t>6</a:t>
            </a:fld>
          </a:p>
        </p:txBody>
      </p:sp>
      <p:sp>
        <p:nvSpPr>
          <p:cNvPr id="4" name="Title 3"/>
          <p:cNvSpPr>
            <a:spLocks noGrp="1"/>
          </p:cNvSpPr>
          <p:nvPr>
            <p:ph type="title"/>
          </p:nvPr>
        </p:nvSpPr>
        <p:spPr>
          <a:xfrm>
            <a:off x="576000" y="576000"/>
            <a:ext cx="11041200" cy="1144800"/>
          </a:xfrm>
        </p:spPr>
        <p:txBody>
          <a:bodyPr/>
          <a:lstStyle/>
          <a:p>
            <a:r>
              <a:rPr lang="uk-UA" sz="4800" dirty="1"/>
              <a:t>КОНТАКТИ</a:t>
            </a:r>
            <a:endParaRPr lang="pl-PL" sz="4800"/>
          </a:p>
        </p:txBody>
      </p:sp>
      <p:grpSp>
        <p:nvGrpSpPr>
          <p:cNvPr id="9" name="Group 8">
            <a:extLst>
              <a:ext uri="{FF2B5EF4-FFF2-40B4-BE49-F238E27FC236}">
                <a16:creationId xmlns:a16="http://schemas.microsoft.com/office/drawing/2014/main" id="{719E21C7-A5FB-4A48-935F-278EE9E67C12}"/>
              </a:ext>
            </a:extLst>
          </p:cNvPr>
          <p:cNvGrpSpPr/>
          <p:nvPr/>
        </p:nvGrpSpPr>
        <p:grpSpPr>
          <a:xfrm>
            <a:off x="576000" y="1815380"/>
            <a:ext cx="5792549" cy="1885334"/>
            <a:chOff x="576000" y="1815380"/>
            <a:chExt cx="5792549" cy="1885334"/>
          </a:xfrm>
        </p:grpSpPr>
        <p:grpSp>
          <p:nvGrpSpPr>
            <p:cNvPr id="32" name="Group 31">
              <a:extLst>
                <a:ext uri="{FF2B5EF4-FFF2-40B4-BE49-F238E27FC236}">
                  <a16:creationId xmlns:a16="http://schemas.microsoft.com/office/drawing/2014/main" id="{9E0E8C4A-82D4-417F-BAC3-50DE7483210C}"/>
                </a:ext>
              </a:extLst>
            </p:cNvPr>
            <p:cNvGrpSpPr/>
            <p:nvPr/>
          </p:nvGrpSpPr>
          <p:grpSpPr>
            <a:xfrm>
              <a:off x="576000" y="1815380"/>
              <a:ext cx="5792549" cy="1885334"/>
              <a:chOff x="2994026" y="2873838"/>
              <a:chExt cx="5792549" cy="1885334"/>
            </a:xfrm>
          </p:grpSpPr>
          <p:sp>
            <p:nvSpPr>
              <p:cNvPr id="34" name="Oval 33">
                <a:extLst>
                  <a:ext uri="{FF2B5EF4-FFF2-40B4-BE49-F238E27FC236}">
                    <a16:creationId xmlns:a16="http://schemas.microsoft.com/office/drawing/2014/main" id="{0F84A53C-885C-4794-923E-C527ED3E5768}"/>
                  </a:ext>
                </a:extLst>
              </p:cNvPr>
              <p:cNvSpPr/>
              <p:nvPr/>
            </p:nvSpPr>
            <p:spPr>
              <a:xfrm>
                <a:off x="2994026" y="2873838"/>
                <a:ext cx="1885334" cy="1885334"/>
              </a:xfrm>
              <a:prstGeom prst="ellipse"/>
              <a:noFill/>
              <a:ln w="12700" cap="flat" algn="ctr">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a:p>
            </p:txBody>
          </p:sp>
          <p:grpSp>
            <p:nvGrpSpPr>
              <p:cNvPr id="35" name="Group 34">
                <a:extLst>
                  <a:ext uri="{FF2B5EF4-FFF2-40B4-BE49-F238E27FC236}">
                    <a16:creationId xmlns:a16="http://schemas.microsoft.com/office/drawing/2014/main" id="{BAABF5CE-5BB7-451D-A9AD-E4DEB948B8F6}"/>
                  </a:ext>
                </a:extLst>
              </p:cNvPr>
              <p:cNvGrpSpPr/>
              <p:nvPr/>
            </p:nvGrpSpPr>
            <p:grpSpPr>
              <a:xfrm>
                <a:off x="4925194" y="2957320"/>
                <a:ext cx="3861381" cy="1687594"/>
                <a:chOff x="4925194" y="3140968"/>
                <a:chExt cx="3861381" cy="1687594"/>
              </a:xfrm>
            </p:grpSpPr>
            <p:sp>
              <p:nvSpPr>
                <p:cNvPr id="36" name="Rectangle 35">
                  <a:extLst>
                    <a:ext uri="{FF2B5EF4-FFF2-40B4-BE49-F238E27FC236}">
                      <a16:creationId xmlns:a16="http://schemas.microsoft.com/office/drawing/2014/main" id="{A7F8065D-CA3D-440D-A0E3-C0C9F8CCDC3F}"/>
                    </a:ext>
                  </a:extLst>
                </p:cNvPr>
                <p:cNvSpPr/>
                <p:nvPr/>
              </p:nvSpPr>
              <p:spPr>
                <a:xfrm>
                  <a:off x="4925194" y="3140968"/>
                  <a:ext cx="3741231" cy="400110"/>
                </a:xfrm>
                <a:prstGeom prst="rect"/>
              </p:spPr>
              <p:txBody>
                <a:bodyPr wrap="square">
                  <a:spAutoFit/>
                </a:bodyPr>
                <a:lstStyle/>
                <a:p>
                  <a:r>
                    <a:rPr lang="uk-UA" sz="2000" b="1" dirty="1">
                      <a:solidFill>
                        <a:srgbClr val="FFFFFF"/>
                      </a:solidFill>
                      <a:cs typeface="Arial Black" panose="020b0604020202020204" pitchFamily="34" charset="0"/>
                    </a:rPr>
                    <a:t>Володимир Монастирський</a:t>
                  </a:r>
                  <a:endParaRPr lang="en-US"/>
                </a:p>
              </p:txBody>
            </p:sp>
            <p:sp>
              <p:nvSpPr>
                <p:cNvPr id="37" name="Rectangle 36">
                  <a:extLst>
                    <a:ext uri="{FF2B5EF4-FFF2-40B4-BE49-F238E27FC236}">
                      <a16:creationId xmlns:a16="http://schemas.microsoft.com/office/drawing/2014/main" id="{1D73E1E8-D55D-4637-A37B-9907EB308ED6}"/>
                    </a:ext>
                  </a:extLst>
                </p:cNvPr>
                <p:cNvSpPr/>
                <p:nvPr/>
              </p:nvSpPr>
              <p:spPr>
                <a:xfrm>
                  <a:off x="4925194" y="3578686"/>
                  <a:ext cx="3861381" cy="492443"/>
                </a:xfrm>
                <a:prstGeom prst="rect"/>
              </p:spPr>
              <p:txBody>
                <a:bodyPr wrap="square">
                  <a:spAutoFit/>
                </a:bodyPr>
                <a:lstStyle/>
                <a:p>
                  <a:r>
                    <a:rPr lang="uk-UA" sz="1300" dirty="1">
                      <a:solidFill>
                        <a:srgbClr val="FFFFFF"/>
                      </a:solidFill>
                      <a:latin typeface="Arial"/>
                    </a:rPr>
                    <a:t>Партнер</a:t>
                  </a:r>
                </a:p>
                <a:p>
                  <a:r>
                    <a:rPr lang="en-US" sz="1300" dirty="1">
                      <a:solidFill>
                        <a:srgbClr val="FFFFFF"/>
                      </a:solidFill>
                      <a:latin typeface="Arial"/>
                    </a:rPr>
                    <a:t>Dentons, </a:t>
                  </a:r>
                  <a:r>
                    <a:rPr lang="uk-UA" sz="1300" dirty="1">
                      <a:solidFill>
                        <a:srgbClr val="FFFFFF"/>
                      </a:solidFill>
                      <a:latin typeface="Arial"/>
                    </a:rPr>
                    <a:t>Київ</a:t>
                  </a:r>
                  <a:endParaRPr lang="pl-PL" sz="1300">
                    <a:solidFill>
                      <a:srgbClr val="FFFFFF"/>
                    </a:solidFill>
                    <a:latin typeface="Arial"/>
                  </a:endParaRPr>
                </a:p>
              </p:txBody>
            </p:sp>
            <p:sp>
              <p:nvSpPr>
                <p:cNvPr id="38" name="Rectangle 37">
                  <a:extLst>
                    <a:ext uri="{FF2B5EF4-FFF2-40B4-BE49-F238E27FC236}">
                      <a16:creationId xmlns:a16="http://schemas.microsoft.com/office/drawing/2014/main" id="{40863691-36B9-4AF6-AA9B-38D1EAA61839}"/>
                    </a:ext>
                  </a:extLst>
                </p:cNvPr>
                <p:cNvSpPr/>
                <p:nvPr/>
              </p:nvSpPr>
              <p:spPr>
                <a:xfrm>
                  <a:off x="4925195" y="4336119"/>
                  <a:ext cx="3561080" cy="492443"/>
                </a:xfrm>
                <a:prstGeom prst="rect"/>
              </p:spPr>
              <p:txBody>
                <a:bodyPr wrap="square">
                  <a:spAutoFit/>
                </a:bodyPr>
                <a:lstStyle/>
                <a:p>
                  <a:r>
                    <a:rPr lang="en-US" sz="1300" dirty="1">
                      <a:solidFill>
                        <a:schemeClr val="accent2">
                          <a:lumMod val="20000"/>
                          <a:lumOff val="80000"/>
                        </a:schemeClr>
                      </a:solidFill>
                      <a:ea typeface="Calibri"/>
                    </a:rPr>
                    <a:t>+</a:t>
                  </a:r>
                  <a:r>
                    <a:rPr lang="uk-UA" sz="1300" dirty="1">
                      <a:solidFill>
                        <a:schemeClr val="accent2">
                          <a:lumMod val="20000"/>
                          <a:lumOff val="80000"/>
                        </a:schemeClr>
                      </a:solidFill>
                      <a:ea typeface="Calibri"/>
                    </a:rPr>
                    <a:t>380 44 494 47 74</a:t>
                  </a:r>
                  <a:br>
                    <a:rPr lang="pl-PL" sz="1300" dirty="1">
                      <a:solidFill>
                        <a:schemeClr val="accent2">
                          <a:lumMod val="20000"/>
                          <a:lumOff val="80000"/>
                        </a:schemeClr>
                      </a:solidFill>
                      <a:ea typeface="Calibri"/>
                    </a:rPr>
                  </a:br>
                  <a:r>
                    <a:rPr lang="en-US" sz="1300" dirty="1">
                      <a:solidFill>
                        <a:schemeClr val="accent2">
                          <a:lumMod val="20000"/>
                          <a:lumOff val="80000"/>
                        </a:schemeClr>
                      </a:solidFill>
                      <a:ea typeface="Calibri"/>
                    </a:rPr>
                    <a:t>Volodymyr.Monastyrskyy</a:t>
                  </a:r>
                  <a:r>
                    <a:rPr lang="pl-PL" sz="1300" dirty="1">
                      <a:solidFill>
                        <a:schemeClr val="accent2">
                          <a:lumMod val="20000"/>
                          <a:lumOff val="80000"/>
                        </a:schemeClr>
                      </a:solidFill>
                      <a:ea typeface="Calibri"/>
                    </a:rPr>
                    <a:t>@dentons.com</a:t>
                  </a:r>
                  <a:r>
                    <a:rPr lang="en-US" sz="1300" dirty="1">
                      <a:solidFill>
                        <a:schemeClr val="accent2">
                          <a:lumMod val="20000"/>
                          <a:lumOff val="80000"/>
                        </a:schemeClr>
                      </a:solidFill>
                      <a:ea typeface="Calibri"/>
                    </a:rPr>
                    <a:t> </a:t>
                  </a:r>
                  <a:endParaRPr lang="en-US" sz="1300">
                    <a:solidFill>
                      <a:schemeClr val="accent2">
                        <a:lumMod val="20000"/>
                        <a:lumOff val="80000"/>
                      </a:schemeClr>
                    </a:solidFill>
                  </a:endParaRPr>
                </a:p>
              </p:txBody>
            </p:sp>
            <p:cxnSp>
              <p:nvCxnSpPr>
                <p:cNvPr id="39" name="Straight Connector 38">
                  <a:extLst>
                    <a:ext uri="{FF2B5EF4-FFF2-40B4-BE49-F238E27FC236}">
                      <a16:creationId xmlns:a16="http://schemas.microsoft.com/office/drawing/2014/main" id="{8BA0B36F-4A76-4AF4-A51D-BF88A01F442C}"/>
                    </a:ext>
                  </a:extLst>
                </p:cNvPr>
                <p:cNvCxnSpPr/>
                <p:nvPr/>
              </p:nvCxnSpPr>
              <p:spPr>
                <a:xfrm>
                  <a:off x="5064895" y="4238750"/>
                  <a:ext cx="419100" cy="0"/>
                </a:xfrm>
                <a:prstGeom prst="line"/>
                <a:noFill/>
                <a:ln w="12700" cap="flat" algn="ctr">
                  <a:solidFill>
                    <a:schemeClr val="accent2">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cxnSp>
          </p:grpSp>
        </p:grpSp>
        <p:pic>
          <p:nvPicPr>
            <p:cNvPr id="8" name="Picture 12">
              <a:extLst>
                <a:ext uri="{FF2B5EF4-FFF2-40B4-BE49-F238E27FC236}">
                  <a16:creationId xmlns:a16="http://schemas.microsoft.com/office/drawing/2014/main" id="{96F6EBDA-4767-4270-8C84-4BCE3BFA4D4F}"/>
                </a:ext>
              </a:extLst>
            </p:cNvPr>
            <p:cNvPicPr>
              <a:picLocks noChangeAspect="1"/>
            </p:cNvPicPr>
            <p:nvPr>
              <p:custDataLst>
                <p:tags r:id="rId2"/>
              </p:custDataLst>
            </p:nvPr>
          </p:nvPicPr>
          <p:blipFill>
            <a:blip r:embed="rId6"/>
            <a:srcRect t="1198" b="15377"/>
            <a:stretch>
              <a:fillRect/>
            </a:stretch>
          </p:blipFill>
          <p:spPr>
            <a:xfrm>
              <a:off x="683466" y="1922847"/>
              <a:ext cx="1670401" cy="1670400"/>
            </a:xfrm>
            <a:prstGeom prst="ellipse"/>
          </p:spPr>
        </p:pic>
      </p:grpSp>
    </p:spTree>
    <p:extLst>
      <p:ext uri="{BB962C8B-B14F-4D97-AF65-F5344CB8AC3E}">
        <p14:creationId xmlns:p14="http://schemas.microsoft.com/office/powerpoint/2010/main" val="23992064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nam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5C15D72-E05A-4D4D-9D81-A17C2272A474}"/>
              </a:ext>
            </a:extLst>
          </p:cNvPr>
          <p:cNvGrpSpPr/>
          <p:nvPr/>
        </p:nvGrpSpPr>
        <p:grpSpPr>
          <a:xfrm>
            <a:off x="4564646" y="367207"/>
            <a:ext cx="9559703" cy="5752242"/>
            <a:chOff x="5069947" y="792372"/>
            <a:chExt cx="8843385" cy="5157163"/>
          </a:xfrm>
        </p:grpSpPr>
        <p:grpSp>
          <p:nvGrpSpPr>
            <p:cNvPr id="48" name="Group 47">
              <a:extLst>
                <a:ext uri="{FF2B5EF4-FFF2-40B4-BE49-F238E27FC236}">
                  <a16:creationId xmlns:a16="http://schemas.microsoft.com/office/drawing/2014/main" id="{4E762FCF-EC5C-4753-A2CE-386351A5B779}"/>
                </a:ext>
              </a:extLst>
            </p:cNvPr>
            <p:cNvGrpSpPr/>
            <p:nvPr/>
          </p:nvGrpSpPr>
          <p:grpSpPr>
            <a:xfrm>
              <a:off x="5069947" y="792372"/>
              <a:ext cx="8843385" cy="5157163"/>
              <a:chOff x="4092181" y="1896394"/>
              <a:chExt cx="4437976" cy="2007867"/>
            </a:xfrm>
          </p:grpSpPr>
          <p:sp>
            <p:nvSpPr>
              <p:cNvPr id="49" name="Freeform 5">
                <a:extLst>
                  <a:ext uri="{FF2B5EF4-FFF2-40B4-BE49-F238E27FC236}">
                    <a16:creationId xmlns:a16="http://schemas.microsoft.com/office/drawing/2014/main" id="{C17A0F73-A935-4903-8892-1C93F596EC0E}"/>
                  </a:ext>
                </a:extLst>
              </p:cNvPr>
              <p:cNvSpPr/>
              <p:nvPr/>
            </p:nvSpPr>
            <p:spPr>
              <a:xfrm>
                <a:off x="5175838" y="3272374"/>
                <a:ext cx="215550" cy="211121"/>
              </a:xfrm>
              <a:custGeom>
                <a:gdLst>
                  <a:gd name="T0" fmla="*/ 84 w 146"/>
                  <a:gd name="T1" fmla="*/ 139 h 143"/>
                  <a:gd name="T2" fmla="*/ 74 w 146"/>
                  <a:gd name="T3" fmla="*/ 129 h 143"/>
                  <a:gd name="T4" fmla="*/ 62 w 146"/>
                  <a:gd name="T5" fmla="*/ 120 h 143"/>
                  <a:gd name="T6" fmla="*/ 52 w 146"/>
                  <a:gd name="T7" fmla="*/ 112 h 143"/>
                  <a:gd name="T8" fmla="*/ 40 w 146"/>
                  <a:gd name="T9" fmla="*/ 105 h 143"/>
                  <a:gd name="T10" fmla="*/ 29 w 146"/>
                  <a:gd name="T11" fmla="*/ 98 h 143"/>
                  <a:gd name="T12" fmla="*/ 16 w 146"/>
                  <a:gd name="T13" fmla="*/ 95 h 143"/>
                  <a:gd name="T14" fmla="*/ 7 w 146"/>
                  <a:gd name="T15" fmla="*/ 93 h 143"/>
                  <a:gd name="T16" fmla="*/ 2 w 146"/>
                  <a:gd name="T17" fmla="*/ 88 h 143"/>
                  <a:gd name="T18" fmla="*/ 28 w 146"/>
                  <a:gd name="T19" fmla="*/ 55 h 143"/>
                  <a:gd name="T20" fmla="*/ 34 w 146"/>
                  <a:gd name="T21" fmla="*/ 48 h 143"/>
                  <a:gd name="T22" fmla="*/ 36 w 146"/>
                  <a:gd name="T23" fmla="*/ 38 h 143"/>
                  <a:gd name="T24" fmla="*/ 38 w 146"/>
                  <a:gd name="T25" fmla="*/ 33 h 143"/>
                  <a:gd name="T26" fmla="*/ 38 w 146"/>
                  <a:gd name="T27" fmla="*/ 26 h 143"/>
                  <a:gd name="T28" fmla="*/ 38 w 146"/>
                  <a:gd name="T29" fmla="*/ 21 h 143"/>
                  <a:gd name="T30" fmla="*/ 40 w 146"/>
                  <a:gd name="T31" fmla="*/ 16 h 143"/>
                  <a:gd name="T32" fmla="*/ 46 w 146"/>
                  <a:gd name="T33" fmla="*/ 12 h 143"/>
                  <a:gd name="T34" fmla="*/ 52 w 146"/>
                  <a:gd name="T35" fmla="*/ 9 h 143"/>
                  <a:gd name="T36" fmla="*/ 57 w 146"/>
                  <a:gd name="T37" fmla="*/ 4 h 143"/>
                  <a:gd name="T38" fmla="*/ 64 w 146"/>
                  <a:gd name="T39" fmla="*/ 0 h 143"/>
                  <a:gd name="T40" fmla="*/ 69 w 146"/>
                  <a:gd name="T41" fmla="*/ 2 h 143"/>
                  <a:gd name="T42" fmla="*/ 77 w 146"/>
                  <a:gd name="T43" fmla="*/ 4 h 143"/>
                  <a:gd name="T44" fmla="*/ 84 w 146"/>
                  <a:gd name="T45" fmla="*/ 5 h 143"/>
                  <a:gd name="T46" fmla="*/ 84 w 146"/>
                  <a:gd name="T47" fmla="*/ 5 h 143"/>
                  <a:gd name="T48" fmla="*/ 93 w 146"/>
                  <a:gd name="T49" fmla="*/ 7 h 143"/>
                  <a:gd name="T50" fmla="*/ 96 w 146"/>
                  <a:gd name="T51" fmla="*/ 12 h 143"/>
                  <a:gd name="T52" fmla="*/ 96 w 146"/>
                  <a:gd name="T53" fmla="*/ 17 h 143"/>
                  <a:gd name="T54" fmla="*/ 99 w 146"/>
                  <a:gd name="T55" fmla="*/ 22 h 143"/>
                  <a:gd name="T56" fmla="*/ 105 w 146"/>
                  <a:gd name="T57" fmla="*/ 26 h 143"/>
                  <a:gd name="T58" fmla="*/ 111 w 146"/>
                  <a:gd name="T59" fmla="*/ 28 h 143"/>
                  <a:gd name="T60" fmla="*/ 111 w 146"/>
                  <a:gd name="T61" fmla="*/ 33 h 143"/>
                  <a:gd name="T62" fmla="*/ 113 w 146"/>
                  <a:gd name="T63" fmla="*/ 40 h 143"/>
                  <a:gd name="T64" fmla="*/ 108 w 146"/>
                  <a:gd name="T65" fmla="*/ 45 h 143"/>
                  <a:gd name="T66" fmla="*/ 106 w 146"/>
                  <a:gd name="T67" fmla="*/ 52 h 143"/>
                  <a:gd name="T68" fmla="*/ 103 w 146"/>
                  <a:gd name="T69" fmla="*/ 53 h 143"/>
                  <a:gd name="T70" fmla="*/ 101 w 146"/>
                  <a:gd name="T71" fmla="*/ 60 h 143"/>
                  <a:gd name="T72" fmla="*/ 106 w 146"/>
                  <a:gd name="T73" fmla="*/ 64 h 143"/>
                  <a:gd name="T74" fmla="*/ 110 w 146"/>
                  <a:gd name="T75" fmla="*/ 69 h 143"/>
                  <a:gd name="T76" fmla="*/ 111 w 146"/>
                  <a:gd name="T77" fmla="*/ 76 h 143"/>
                  <a:gd name="T78" fmla="*/ 117 w 146"/>
                  <a:gd name="T79" fmla="*/ 77 h 143"/>
                  <a:gd name="T80" fmla="*/ 123 w 146"/>
                  <a:gd name="T81" fmla="*/ 81 h 143"/>
                  <a:gd name="T82" fmla="*/ 129 w 146"/>
                  <a:gd name="T83" fmla="*/ 84 h 143"/>
                  <a:gd name="T84" fmla="*/ 134 w 146"/>
                  <a:gd name="T85" fmla="*/ 93 h 143"/>
                  <a:gd name="T86" fmla="*/ 135 w 146"/>
                  <a:gd name="T87" fmla="*/ 100 h 143"/>
                  <a:gd name="T88" fmla="*/ 135 w 146"/>
                  <a:gd name="T89" fmla="*/ 108 h 143"/>
                  <a:gd name="T90" fmla="*/ 141 w 146"/>
                  <a:gd name="T91" fmla="*/ 113 h 143"/>
                  <a:gd name="T92" fmla="*/ 139 w 146"/>
                  <a:gd name="T93" fmla="*/ 119 h 143"/>
                  <a:gd name="T94" fmla="*/ 142 w 146"/>
                  <a:gd name="T95" fmla="*/ 119 h 143"/>
                  <a:gd name="T96" fmla="*/ 146 w 146"/>
                  <a:gd name="T97" fmla="*/ 124 h 143"/>
                  <a:gd name="T98" fmla="*/ 141 w 146"/>
                  <a:gd name="T99" fmla="*/ 127 h 143"/>
                  <a:gd name="T100" fmla="*/ 135 w 146"/>
                  <a:gd name="T101" fmla="*/ 127 h 143"/>
                  <a:gd name="T102" fmla="*/ 130 w 146"/>
                  <a:gd name="T103" fmla="*/ 126 h 143"/>
                  <a:gd name="T104" fmla="*/ 125 w 146"/>
                  <a:gd name="T105" fmla="*/ 134 h 1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6" h="143">
                    <a:moveTo>
                      <a:pt x="91" y="143"/>
                    </a:moveTo>
                    <a:lnTo>
                      <a:pt x="89" y="143"/>
                    </a:lnTo>
                    <a:lnTo>
                      <a:pt x="84" y="139"/>
                    </a:lnTo>
                    <a:lnTo>
                      <a:pt x="81" y="136"/>
                    </a:lnTo>
                    <a:lnTo>
                      <a:pt x="76" y="131"/>
                    </a:lnTo>
                    <a:lnTo>
                      <a:pt x="74" y="129"/>
                    </a:lnTo>
                    <a:lnTo>
                      <a:pt x="69" y="126"/>
                    </a:lnTo>
                    <a:lnTo>
                      <a:pt x="64" y="122"/>
                    </a:lnTo>
                    <a:lnTo>
                      <a:pt x="62" y="120"/>
                    </a:lnTo>
                    <a:lnTo>
                      <a:pt x="57" y="117"/>
                    </a:lnTo>
                    <a:lnTo>
                      <a:pt x="55" y="113"/>
                    </a:lnTo>
                    <a:lnTo>
                      <a:pt x="52" y="112"/>
                    </a:lnTo>
                    <a:lnTo>
                      <a:pt x="48" y="108"/>
                    </a:lnTo>
                    <a:lnTo>
                      <a:pt x="45" y="107"/>
                    </a:lnTo>
                    <a:lnTo>
                      <a:pt x="40" y="105"/>
                    </a:lnTo>
                    <a:lnTo>
                      <a:pt x="34" y="103"/>
                    </a:lnTo>
                    <a:lnTo>
                      <a:pt x="31" y="100"/>
                    </a:lnTo>
                    <a:lnTo>
                      <a:pt x="29" y="98"/>
                    </a:lnTo>
                    <a:lnTo>
                      <a:pt x="24" y="96"/>
                    </a:lnTo>
                    <a:lnTo>
                      <a:pt x="21" y="95"/>
                    </a:lnTo>
                    <a:lnTo>
                      <a:pt x="16" y="95"/>
                    </a:lnTo>
                    <a:lnTo>
                      <a:pt x="14" y="95"/>
                    </a:lnTo>
                    <a:lnTo>
                      <a:pt x="11" y="93"/>
                    </a:lnTo>
                    <a:lnTo>
                      <a:pt x="7" y="93"/>
                    </a:lnTo>
                    <a:lnTo>
                      <a:pt x="7" y="89"/>
                    </a:lnTo>
                    <a:lnTo>
                      <a:pt x="5" y="89"/>
                    </a:lnTo>
                    <a:lnTo>
                      <a:pt x="2" y="88"/>
                    </a:lnTo>
                    <a:lnTo>
                      <a:pt x="2" y="83"/>
                    </a:lnTo>
                    <a:lnTo>
                      <a:pt x="0" y="69"/>
                    </a:lnTo>
                    <a:lnTo>
                      <a:pt x="28" y="55"/>
                    </a:lnTo>
                    <a:lnTo>
                      <a:pt x="31" y="53"/>
                    </a:lnTo>
                    <a:lnTo>
                      <a:pt x="33" y="50"/>
                    </a:lnTo>
                    <a:lnTo>
                      <a:pt x="34" y="48"/>
                    </a:lnTo>
                    <a:lnTo>
                      <a:pt x="34" y="47"/>
                    </a:lnTo>
                    <a:lnTo>
                      <a:pt x="36" y="45"/>
                    </a:lnTo>
                    <a:lnTo>
                      <a:pt x="36" y="38"/>
                    </a:lnTo>
                    <a:lnTo>
                      <a:pt x="36" y="36"/>
                    </a:lnTo>
                    <a:lnTo>
                      <a:pt x="36" y="34"/>
                    </a:lnTo>
                    <a:lnTo>
                      <a:pt x="38" y="33"/>
                    </a:lnTo>
                    <a:lnTo>
                      <a:pt x="38" y="29"/>
                    </a:lnTo>
                    <a:lnTo>
                      <a:pt x="38" y="28"/>
                    </a:lnTo>
                    <a:lnTo>
                      <a:pt x="38" y="26"/>
                    </a:lnTo>
                    <a:lnTo>
                      <a:pt x="36" y="24"/>
                    </a:lnTo>
                    <a:lnTo>
                      <a:pt x="36" y="22"/>
                    </a:lnTo>
                    <a:lnTo>
                      <a:pt x="38" y="21"/>
                    </a:lnTo>
                    <a:lnTo>
                      <a:pt x="38" y="19"/>
                    </a:lnTo>
                    <a:lnTo>
                      <a:pt x="38" y="17"/>
                    </a:lnTo>
                    <a:lnTo>
                      <a:pt x="40" y="16"/>
                    </a:lnTo>
                    <a:lnTo>
                      <a:pt x="41" y="16"/>
                    </a:lnTo>
                    <a:lnTo>
                      <a:pt x="45" y="14"/>
                    </a:lnTo>
                    <a:lnTo>
                      <a:pt x="46" y="12"/>
                    </a:lnTo>
                    <a:lnTo>
                      <a:pt x="48" y="10"/>
                    </a:lnTo>
                    <a:lnTo>
                      <a:pt x="50" y="10"/>
                    </a:lnTo>
                    <a:lnTo>
                      <a:pt x="52" y="9"/>
                    </a:lnTo>
                    <a:lnTo>
                      <a:pt x="52" y="7"/>
                    </a:lnTo>
                    <a:lnTo>
                      <a:pt x="53" y="5"/>
                    </a:lnTo>
                    <a:lnTo>
                      <a:pt x="57" y="4"/>
                    </a:lnTo>
                    <a:lnTo>
                      <a:pt x="58" y="4"/>
                    </a:lnTo>
                    <a:lnTo>
                      <a:pt x="60" y="0"/>
                    </a:lnTo>
                    <a:lnTo>
                      <a:pt x="64" y="0"/>
                    </a:lnTo>
                    <a:lnTo>
                      <a:pt x="65" y="2"/>
                    </a:lnTo>
                    <a:lnTo>
                      <a:pt x="69" y="2"/>
                    </a:lnTo>
                    <a:lnTo>
                      <a:pt x="69" y="2"/>
                    </a:lnTo>
                    <a:lnTo>
                      <a:pt x="74" y="4"/>
                    </a:lnTo>
                    <a:lnTo>
                      <a:pt x="74" y="4"/>
                    </a:lnTo>
                    <a:lnTo>
                      <a:pt x="77" y="4"/>
                    </a:lnTo>
                    <a:lnTo>
                      <a:pt x="79" y="2"/>
                    </a:lnTo>
                    <a:lnTo>
                      <a:pt x="81" y="2"/>
                    </a:lnTo>
                    <a:lnTo>
                      <a:pt x="84" y="5"/>
                    </a:lnTo>
                    <a:lnTo>
                      <a:pt x="84" y="7"/>
                    </a:lnTo>
                    <a:lnTo>
                      <a:pt x="84" y="7"/>
                    </a:lnTo>
                    <a:lnTo>
                      <a:pt x="84" y="5"/>
                    </a:lnTo>
                    <a:lnTo>
                      <a:pt x="87" y="5"/>
                    </a:lnTo>
                    <a:lnTo>
                      <a:pt x="91" y="5"/>
                    </a:lnTo>
                    <a:lnTo>
                      <a:pt x="93" y="7"/>
                    </a:lnTo>
                    <a:lnTo>
                      <a:pt x="93" y="9"/>
                    </a:lnTo>
                    <a:lnTo>
                      <a:pt x="93" y="12"/>
                    </a:lnTo>
                    <a:lnTo>
                      <a:pt x="96" y="12"/>
                    </a:lnTo>
                    <a:lnTo>
                      <a:pt x="96" y="14"/>
                    </a:lnTo>
                    <a:lnTo>
                      <a:pt x="96" y="17"/>
                    </a:lnTo>
                    <a:lnTo>
                      <a:pt x="96" y="17"/>
                    </a:lnTo>
                    <a:lnTo>
                      <a:pt x="99" y="19"/>
                    </a:lnTo>
                    <a:lnTo>
                      <a:pt x="99" y="21"/>
                    </a:lnTo>
                    <a:lnTo>
                      <a:pt x="99" y="22"/>
                    </a:lnTo>
                    <a:lnTo>
                      <a:pt x="99" y="24"/>
                    </a:lnTo>
                    <a:lnTo>
                      <a:pt x="101" y="24"/>
                    </a:lnTo>
                    <a:lnTo>
                      <a:pt x="105" y="26"/>
                    </a:lnTo>
                    <a:lnTo>
                      <a:pt x="106" y="28"/>
                    </a:lnTo>
                    <a:lnTo>
                      <a:pt x="108" y="28"/>
                    </a:lnTo>
                    <a:lnTo>
                      <a:pt x="111" y="28"/>
                    </a:lnTo>
                    <a:lnTo>
                      <a:pt x="113" y="29"/>
                    </a:lnTo>
                    <a:lnTo>
                      <a:pt x="113" y="33"/>
                    </a:lnTo>
                    <a:lnTo>
                      <a:pt x="111" y="33"/>
                    </a:lnTo>
                    <a:lnTo>
                      <a:pt x="110" y="34"/>
                    </a:lnTo>
                    <a:lnTo>
                      <a:pt x="110" y="36"/>
                    </a:lnTo>
                    <a:lnTo>
                      <a:pt x="113" y="40"/>
                    </a:lnTo>
                    <a:lnTo>
                      <a:pt x="111" y="43"/>
                    </a:lnTo>
                    <a:lnTo>
                      <a:pt x="110" y="43"/>
                    </a:lnTo>
                    <a:lnTo>
                      <a:pt x="108" y="45"/>
                    </a:lnTo>
                    <a:lnTo>
                      <a:pt x="106" y="45"/>
                    </a:lnTo>
                    <a:lnTo>
                      <a:pt x="106" y="47"/>
                    </a:lnTo>
                    <a:lnTo>
                      <a:pt x="106" y="52"/>
                    </a:lnTo>
                    <a:lnTo>
                      <a:pt x="103" y="52"/>
                    </a:lnTo>
                    <a:lnTo>
                      <a:pt x="103" y="52"/>
                    </a:lnTo>
                    <a:lnTo>
                      <a:pt x="103" y="53"/>
                    </a:lnTo>
                    <a:lnTo>
                      <a:pt x="103" y="55"/>
                    </a:lnTo>
                    <a:lnTo>
                      <a:pt x="103" y="59"/>
                    </a:lnTo>
                    <a:lnTo>
                      <a:pt x="101" y="60"/>
                    </a:lnTo>
                    <a:lnTo>
                      <a:pt x="101" y="60"/>
                    </a:lnTo>
                    <a:lnTo>
                      <a:pt x="103" y="62"/>
                    </a:lnTo>
                    <a:lnTo>
                      <a:pt x="106" y="64"/>
                    </a:lnTo>
                    <a:lnTo>
                      <a:pt x="106" y="65"/>
                    </a:lnTo>
                    <a:lnTo>
                      <a:pt x="108" y="67"/>
                    </a:lnTo>
                    <a:lnTo>
                      <a:pt x="110" y="69"/>
                    </a:lnTo>
                    <a:lnTo>
                      <a:pt x="111" y="72"/>
                    </a:lnTo>
                    <a:lnTo>
                      <a:pt x="111" y="74"/>
                    </a:lnTo>
                    <a:lnTo>
                      <a:pt x="111" y="76"/>
                    </a:lnTo>
                    <a:lnTo>
                      <a:pt x="113" y="76"/>
                    </a:lnTo>
                    <a:lnTo>
                      <a:pt x="115" y="77"/>
                    </a:lnTo>
                    <a:lnTo>
                      <a:pt x="117" y="77"/>
                    </a:lnTo>
                    <a:lnTo>
                      <a:pt x="118" y="79"/>
                    </a:lnTo>
                    <a:lnTo>
                      <a:pt x="122" y="81"/>
                    </a:lnTo>
                    <a:lnTo>
                      <a:pt x="123" y="81"/>
                    </a:lnTo>
                    <a:lnTo>
                      <a:pt x="125" y="84"/>
                    </a:lnTo>
                    <a:lnTo>
                      <a:pt x="129" y="84"/>
                    </a:lnTo>
                    <a:lnTo>
                      <a:pt x="129" y="84"/>
                    </a:lnTo>
                    <a:lnTo>
                      <a:pt x="132" y="86"/>
                    </a:lnTo>
                    <a:lnTo>
                      <a:pt x="134" y="89"/>
                    </a:lnTo>
                    <a:lnTo>
                      <a:pt x="134" y="93"/>
                    </a:lnTo>
                    <a:lnTo>
                      <a:pt x="135" y="95"/>
                    </a:lnTo>
                    <a:lnTo>
                      <a:pt x="135" y="95"/>
                    </a:lnTo>
                    <a:lnTo>
                      <a:pt x="135" y="100"/>
                    </a:lnTo>
                    <a:lnTo>
                      <a:pt x="135" y="101"/>
                    </a:lnTo>
                    <a:lnTo>
                      <a:pt x="135" y="105"/>
                    </a:lnTo>
                    <a:lnTo>
                      <a:pt x="135" y="108"/>
                    </a:lnTo>
                    <a:lnTo>
                      <a:pt x="137" y="108"/>
                    </a:lnTo>
                    <a:lnTo>
                      <a:pt x="141" y="110"/>
                    </a:lnTo>
                    <a:lnTo>
                      <a:pt x="141" y="113"/>
                    </a:lnTo>
                    <a:lnTo>
                      <a:pt x="141" y="115"/>
                    </a:lnTo>
                    <a:lnTo>
                      <a:pt x="141" y="117"/>
                    </a:lnTo>
                    <a:lnTo>
                      <a:pt x="139" y="119"/>
                    </a:lnTo>
                    <a:lnTo>
                      <a:pt x="141" y="119"/>
                    </a:lnTo>
                    <a:lnTo>
                      <a:pt x="141" y="119"/>
                    </a:lnTo>
                    <a:lnTo>
                      <a:pt x="142" y="119"/>
                    </a:lnTo>
                    <a:lnTo>
                      <a:pt x="142" y="119"/>
                    </a:lnTo>
                    <a:lnTo>
                      <a:pt x="144" y="122"/>
                    </a:lnTo>
                    <a:lnTo>
                      <a:pt x="146" y="124"/>
                    </a:lnTo>
                    <a:lnTo>
                      <a:pt x="144" y="127"/>
                    </a:lnTo>
                    <a:lnTo>
                      <a:pt x="141" y="127"/>
                    </a:lnTo>
                    <a:lnTo>
                      <a:pt x="141" y="127"/>
                    </a:lnTo>
                    <a:lnTo>
                      <a:pt x="139" y="129"/>
                    </a:lnTo>
                    <a:lnTo>
                      <a:pt x="139" y="129"/>
                    </a:lnTo>
                    <a:lnTo>
                      <a:pt x="135" y="127"/>
                    </a:lnTo>
                    <a:lnTo>
                      <a:pt x="134" y="126"/>
                    </a:lnTo>
                    <a:lnTo>
                      <a:pt x="132" y="126"/>
                    </a:lnTo>
                    <a:lnTo>
                      <a:pt x="130" y="126"/>
                    </a:lnTo>
                    <a:lnTo>
                      <a:pt x="129" y="127"/>
                    </a:lnTo>
                    <a:lnTo>
                      <a:pt x="127" y="127"/>
                    </a:lnTo>
                    <a:lnTo>
                      <a:pt x="125" y="134"/>
                    </a:lnTo>
                    <a:lnTo>
                      <a:pt x="118" y="143"/>
                    </a:lnTo>
                    <a:lnTo>
                      <a:pt x="91" y="14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0" name="Freeform 10">
                <a:extLst>
                  <a:ext uri="{FF2B5EF4-FFF2-40B4-BE49-F238E27FC236}">
                    <a16:creationId xmlns:a16="http://schemas.microsoft.com/office/drawing/2014/main" id="{71B33BEE-BF14-413F-BF74-2F16E03FEC7E}"/>
                  </a:ext>
                </a:extLst>
              </p:cNvPr>
              <p:cNvSpPr/>
              <p:nvPr/>
            </p:nvSpPr>
            <p:spPr>
              <a:xfrm>
                <a:off x="5499164" y="3861446"/>
                <a:ext cx="25098" cy="8858"/>
              </a:xfrm>
              <a:custGeom>
                <a:gdLst>
                  <a:gd name="T0" fmla="*/ 0 w 17"/>
                  <a:gd name="T1" fmla="*/ 6 h 6"/>
                  <a:gd name="T2" fmla="*/ 0 w 17"/>
                  <a:gd name="T3" fmla="*/ 1 h 6"/>
                  <a:gd name="T4" fmla="*/ 11 w 17"/>
                  <a:gd name="T5" fmla="*/ 0 h 6"/>
                  <a:gd name="T6" fmla="*/ 17 w 17"/>
                  <a:gd name="T7" fmla="*/ 0 h 6"/>
                  <a:gd name="T8" fmla="*/ 11 w 17"/>
                  <a:gd name="T9" fmla="*/ 6 h 6"/>
                  <a:gd name="T10" fmla="*/ 0 w 17"/>
                  <a:gd name="T11" fmla="*/ 6 h 6"/>
                </a:gdLst>
                <a:cxnLst>
                  <a:cxn ang="0">
                    <a:pos x="T0" y="T1"/>
                  </a:cxn>
                  <a:cxn ang="0">
                    <a:pos x="T2" y="T3"/>
                  </a:cxn>
                  <a:cxn ang="0">
                    <a:pos x="T4" y="T5"/>
                  </a:cxn>
                  <a:cxn ang="0">
                    <a:pos x="T6" y="T7"/>
                  </a:cxn>
                  <a:cxn ang="0">
                    <a:pos x="T8" y="T9"/>
                  </a:cxn>
                  <a:cxn ang="0">
                    <a:pos x="T10" y="T11"/>
                  </a:cxn>
                </a:cxnLst>
                <a:rect l="0" t="0" r="r" b="b"/>
                <a:pathLst>
                  <a:path w="17" h="6">
                    <a:moveTo>
                      <a:pt x="0" y="6"/>
                    </a:moveTo>
                    <a:lnTo>
                      <a:pt x="0" y="1"/>
                    </a:lnTo>
                    <a:lnTo>
                      <a:pt x="11" y="0"/>
                    </a:lnTo>
                    <a:lnTo>
                      <a:pt x="17" y="0"/>
                    </a:lnTo>
                    <a:lnTo>
                      <a:pt x="11" y="6"/>
                    </a:lnTo>
                    <a:lnTo>
                      <a:pt x="0" y="6"/>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1" name="Freeform 11">
                <a:extLst>
                  <a:ext uri="{FF2B5EF4-FFF2-40B4-BE49-F238E27FC236}">
                    <a16:creationId xmlns:a16="http://schemas.microsoft.com/office/drawing/2014/main" id="{A970DC9A-9574-4CE1-90F1-866E0F061650}"/>
                  </a:ext>
                </a:extLst>
              </p:cNvPr>
              <p:cNvSpPr/>
              <p:nvPr/>
            </p:nvSpPr>
            <p:spPr>
              <a:xfrm>
                <a:off x="5555266" y="3053871"/>
                <a:ext cx="379428" cy="228838"/>
              </a:xfrm>
              <a:custGeom>
                <a:gdLst>
                  <a:gd name="T0" fmla="*/ 159 w 257"/>
                  <a:gd name="T1" fmla="*/ 146 h 155"/>
                  <a:gd name="T2" fmla="*/ 152 w 257"/>
                  <a:gd name="T3" fmla="*/ 138 h 155"/>
                  <a:gd name="T4" fmla="*/ 138 w 257"/>
                  <a:gd name="T5" fmla="*/ 131 h 155"/>
                  <a:gd name="T6" fmla="*/ 126 w 257"/>
                  <a:gd name="T7" fmla="*/ 122 h 155"/>
                  <a:gd name="T8" fmla="*/ 108 w 257"/>
                  <a:gd name="T9" fmla="*/ 114 h 155"/>
                  <a:gd name="T10" fmla="*/ 94 w 257"/>
                  <a:gd name="T11" fmla="*/ 97 h 155"/>
                  <a:gd name="T12" fmla="*/ 87 w 257"/>
                  <a:gd name="T13" fmla="*/ 85 h 155"/>
                  <a:gd name="T14" fmla="*/ 73 w 257"/>
                  <a:gd name="T15" fmla="*/ 81 h 155"/>
                  <a:gd name="T16" fmla="*/ 61 w 257"/>
                  <a:gd name="T17" fmla="*/ 71 h 155"/>
                  <a:gd name="T18" fmla="*/ 55 w 257"/>
                  <a:gd name="T19" fmla="*/ 64 h 155"/>
                  <a:gd name="T20" fmla="*/ 44 w 257"/>
                  <a:gd name="T21" fmla="*/ 61 h 155"/>
                  <a:gd name="T22" fmla="*/ 39 w 257"/>
                  <a:gd name="T23" fmla="*/ 57 h 155"/>
                  <a:gd name="T24" fmla="*/ 41 w 257"/>
                  <a:gd name="T25" fmla="*/ 62 h 155"/>
                  <a:gd name="T26" fmla="*/ 31 w 257"/>
                  <a:gd name="T27" fmla="*/ 66 h 155"/>
                  <a:gd name="T28" fmla="*/ 22 w 257"/>
                  <a:gd name="T29" fmla="*/ 69 h 155"/>
                  <a:gd name="T30" fmla="*/ 19 w 257"/>
                  <a:gd name="T31" fmla="*/ 78 h 155"/>
                  <a:gd name="T32" fmla="*/ 5 w 257"/>
                  <a:gd name="T33" fmla="*/ 83 h 155"/>
                  <a:gd name="T34" fmla="*/ 41 w 257"/>
                  <a:gd name="T35" fmla="*/ 0 h 155"/>
                  <a:gd name="T36" fmla="*/ 97 w 257"/>
                  <a:gd name="T37" fmla="*/ 40 h 155"/>
                  <a:gd name="T38" fmla="*/ 116 w 257"/>
                  <a:gd name="T39" fmla="*/ 38 h 155"/>
                  <a:gd name="T40" fmla="*/ 128 w 257"/>
                  <a:gd name="T41" fmla="*/ 40 h 155"/>
                  <a:gd name="T42" fmla="*/ 137 w 257"/>
                  <a:gd name="T43" fmla="*/ 35 h 155"/>
                  <a:gd name="T44" fmla="*/ 138 w 257"/>
                  <a:gd name="T45" fmla="*/ 38 h 155"/>
                  <a:gd name="T46" fmla="*/ 140 w 257"/>
                  <a:gd name="T47" fmla="*/ 40 h 155"/>
                  <a:gd name="T48" fmla="*/ 147 w 257"/>
                  <a:gd name="T49" fmla="*/ 49 h 155"/>
                  <a:gd name="T50" fmla="*/ 154 w 257"/>
                  <a:gd name="T51" fmla="*/ 55 h 155"/>
                  <a:gd name="T52" fmla="*/ 154 w 257"/>
                  <a:gd name="T53" fmla="*/ 66 h 155"/>
                  <a:gd name="T54" fmla="*/ 161 w 257"/>
                  <a:gd name="T55" fmla="*/ 71 h 155"/>
                  <a:gd name="T56" fmla="*/ 162 w 257"/>
                  <a:gd name="T57" fmla="*/ 73 h 155"/>
                  <a:gd name="T58" fmla="*/ 162 w 257"/>
                  <a:gd name="T59" fmla="*/ 81 h 155"/>
                  <a:gd name="T60" fmla="*/ 173 w 257"/>
                  <a:gd name="T61" fmla="*/ 83 h 155"/>
                  <a:gd name="T62" fmla="*/ 186 w 257"/>
                  <a:gd name="T63" fmla="*/ 86 h 155"/>
                  <a:gd name="T64" fmla="*/ 188 w 257"/>
                  <a:gd name="T65" fmla="*/ 93 h 155"/>
                  <a:gd name="T66" fmla="*/ 190 w 257"/>
                  <a:gd name="T67" fmla="*/ 88 h 155"/>
                  <a:gd name="T68" fmla="*/ 191 w 257"/>
                  <a:gd name="T69" fmla="*/ 86 h 155"/>
                  <a:gd name="T70" fmla="*/ 195 w 257"/>
                  <a:gd name="T71" fmla="*/ 81 h 155"/>
                  <a:gd name="T72" fmla="*/ 207 w 257"/>
                  <a:gd name="T73" fmla="*/ 71 h 155"/>
                  <a:gd name="T74" fmla="*/ 222 w 257"/>
                  <a:gd name="T75" fmla="*/ 66 h 155"/>
                  <a:gd name="T76" fmla="*/ 231 w 257"/>
                  <a:gd name="T77" fmla="*/ 62 h 155"/>
                  <a:gd name="T78" fmla="*/ 222 w 257"/>
                  <a:gd name="T79" fmla="*/ 71 h 155"/>
                  <a:gd name="T80" fmla="*/ 217 w 257"/>
                  <a:gd name="T81" fmla="*/ 76 h 155"/>
                  <a:gd name="T82" fmla="*/ 224 w 257"/>
                  <a:gd name="T83" fmla="*/ 78 h 155"/>
                  <a:gd name="T84" fmla="*/ 227 w 257"/>
                  <a:gd name="T85" fmla="*/ 81 h 155"/>
                  <a:gd name="T86" fmla="*/ 239 w 257"/>
                  <a:gd name="T87" fmla="*/ 78 h 155"/>
                  <a:gd name="T88" fmla="*/ 250 w 257"/>
                  <a:gd name="T89" fmla="*/ 83 h 155"/>
                  <a:gd name="T90" fmla="*/ 257 w 257"/>
                  <a:gd name="T91" fmla="*/ 95 h 155"/>
                  <a:gd name="T92" fmla="*/ 245 w 257"/>
                  <a:gd name="T93" fmla="*/ 98 h 155"/>
                  <a:gd name="T94" fmla="*/ 238 w 257"/>
                  <a:gd name="T95" fmla="*/ 102 h 155"/>
                  <a:gd name="T96" fmla="*/ 231 w 257"/>
                  <a:gd name="T97" fmla="*/ 100 h 155"/>
                  <a:gd name="T98" fmla="*/ 221 w 257"/>
                  <a:gd name="T99" fmla="*/ 100 h 155"/>
                  <a:gd name="T100" fmla="*/ 222 w 257"/>
                  <a:gd name="T101" fmla="*/ 90 h 155"/>
                  <a:gd name="T102" fmla="*/ 215 w 257"/>
                  <a:gd name="T103" fmla="*/ 90 h 155"/>
                  <a:gd name="T104" fmla="*/ 203 w 257"/>
                  <a:gd name="T105" fmla="*/ 93 h 155"/>
                  <a:gd name="T106" fmla="*/ 195 w 257"/>
                  <a:gd name="T107" fmla="*/ 102 h 155"/>
                  <a:gd name="T108" fmla="*/ 186 w 257"/>
                  <a:gd name="T109" fmla="*/ 112 h 155"/>
                  <a:gd name="T110" fmla="*/ 174 w 257"/>
                  <a:gd name="T111" fmla="*/ 114 h 155"/>
                  <a:gd name="T112" fmla="*/ 180 w 257"/>
                  <a:gd name="T113" fmla="*/ 121 h 155"/>
                  <a:gd name="T114" fmla="*/ 180 w 257"/>
                  <a:gd name="T115" fmla="*/ 121 h 155"/>
                  <a:gd name="T116" fmla="*/ 185 w 257"/>
                  <a:gd name="T117" fmla="*/ 122 h 155"/>
                  <a:gd name="T118" fmla="*/ 190 w 257"/>
                  <a:gd name="T119" fmla="*/ 138 h 155"/>
                  <a:gd name="T120" fmla="*/ 181 w 257"/>
                  <a:gd name="T121" fmla="*/ 148 h 155"/>
                  <a:gd name="T122" fmla="*/ 174 w 257"/>
                  <a:gd name="T123" fmla="*/ 153 h 1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155">
                    <a:moveTo>
                      <a:pt x="168" y="152"/>
                    </a:moveTo>
                    <a:lnTo>
                      <a:pt x="159" y="152"/>
                    </a:lnTo>
                    <a:lnTo>
                      <a:pt x="159" y="146"/>
                    </a:lnTo>
                    <a:lnTo>
                      <a:pt x="161" y="141"/>
                    </a:lnTo>
                    <a:lnTo>
                      <a:pt x="156" y="138"/>
                    </a:lnTo>
                    <a:lnTo>
                      <a:pt x="152" y="138"/>
                    </a:lnTo>
                    <a:lnTo>
                      <a:pt x="147" y="136"/>
                    </a:lnTo>
                    <a:lnTo>
                      <a:pt x="142" y="134"/>
                    </a:lnTo>
                    <a:lnTo>
                      <a:pt x="138" y="131"/>
                    </a:lnTo>
                    <a:lnTo>
                      <a:pt x="133" y="129"/>
                    </a:lnTo>
                    <a:lnTo>
                      <a:pt x="130" y="126"/>
                    </a:lnTo>
                    <a:lnTo>
                      <a:pt x="126" y="122"/>
                    </a:lnTo>
                    <a:lnTo>
                      <a:pt x="120" y="122"/>
                    </a:lnTo>
                    <a:lnTo>
                      <a:pt x="113" y="114"/>
                    </a:lnTo>
                    <a:lnTo>
                      <a:pt x="108" y="114"/>
                    </a:lnTo>
                    <a:lnTo>
                      <a:pt x="99" y="105"/>
                    </a:lnTo>
                    <a:lnTo>
                      <a:pt x="99" y="102"/>
                    </a:lnTo>
                    <a:lnTo>
                      <a:pt x="94" y="97"/>
                    </a:lnTo>
                    <a:lnTo>
                      <a:pt x="91" y="91"/>
                    </a:lnTo>
                    <a:lnTo>
                      <a:pt x="89" y="88"/>
                    </a:lnTo>
                    <a:lnTo>
                      <a:pt x="87" y="85"/>
                    </a:lnTo>
                    <a:lnTo>
                      <a:pt x="85" y="83"/>
                    </a:lnTo>
                    <a:lnTo>
                      <a:pt x="80" y="83"/>
                    </a:lnTo>
                    <a:lnTo>
                      <a:pt x="73" y="81"/>
                    </a:lnTo>
                    <a:lnTo>
                      <a:pt x="68" y="81"/>
                    </a:lnTo>
                    <a:lnTo>
                      <a:pt x="61" y="74"/>
                    </a:lnTo>
                    <a:lnTo>
                      <a:pt x="61" y="71"/>
                    </a:lnTo>
                    <a:lnTo>
                      <a:pt x="60" y="66"/>
                    </a:lnTo>
                    <a:lnTo>
                      <a:pt x="58" y="64"/>
                    </a:lnTo>
                    <a:lnTo>
                      <a:pt x="55" y="64"/>
                    </a:lnTo>
                    <a:lnTo>
                      <a:pt x="51" y="62"/>
                    </a:lnTo>
                    <a:lnTo>
                      <a:pt x="48" y="61"/>
                    </a:lnTo>
                    <a:lnTo>
                      <a:pt x="44" y="61"/>
                    </a:lnTo>
                    <a:lnTo>
                      <a:pt x="41" y="57"/>
                    </a:lnTo>
                    <a:lnTo>
                      <a:pt x="41" y="57"/>
                    </a:lnTo>
                    <a:lnTo>
                      <a:pt x="39" y="57"/>
                    </a:lnTo>
                    <a:lnTo>
                      <a:pt x="39" y="57"/>
                    </a:lnTo>
                    <a:lnTo>
                      <a:pt x="41" y="61"/>
                    </a:lnTo>
                    <a:lnTo>
                      <a:pt x="41" y="62"/>
                    </a:lnTo>
                    <a:lnTo>
                      <a:pt x="32" y="61"/>
                    </a:lnTo>
                    <a:lnTo>
                      <a:pt x="31" y="62"/>
                    </a:lnTo>
                    <a:lnTo>
                      <a:pt x="31" y="66"/>
                    </a:lnTo>
                    <a:lnTo>
                      <a:pt x="26" y="66"/>
                    </a:lnTo>
                    <a:lnTo>
                      <a:pt x="26" y="66"/>
                    </a:lnTo>
                    <a:lnTo>
                      <a:pt x="22" y="69"/>
                    </a:lnTo>
                    <a:lnTo>
                      <a:pt x="17" y="73"/>
                    </a:lnTo>
                    <a:lnTo>
                      <a:pt x="17" y="76"/>
                    </a:lnTo>
                    <a:lnTo>
                      <a:pt x="19" y="78"/>
                    </a:lnTo>
                    <a:lnTo>
                      <a:pt x="19" y="83"/>
                    </a:lnTo>
                    <a:lnTo>
                      <a:pt x="10" y="83"/>
                    </a:lnTo>
                    <a:lnTo>
                      <a:pt x="5" y="83"/>
                    </a:lnTo>
                    <a:lnTo>
                      <a:pt x="0" y="83"/>
                    </a:lnTo>
                    <a:lnTo>
                      <a:pt x="0" y="12"/>
                    </a:lnTo>
                    <a:lnTo>
                      <a:pt x="41" y="0"/>
                    </a:lnTo>
                    <a:lnTo>
                      <a:pt x="75" y="23"/>
                    </a:lnTo>
                    <a:lnTo>
                      <a:pt x="92" y="40"/>
                    </a:lnTo>
                    <a:lnTo>
                      <a:pt x="97" y="40"/>
                    </a:lnTo>
                    <a:lnTo>
                      <a:pt x="106" y="40"/>
                    </a:lnTo>
                    <a:lnTo>
                      <a:pt x="111" y="38"/>
                    </a:lnTo>
                    <a:lnTo>
                      <a:pt x="116" y="38"/>
                    </a:lnTo>
                    <a:lnTo>
                      <a:pt x="125" y="38"/>
                    </a:lnTo>
                    <a:lnTo>
                      <a:pt x="128" y="40"/>
                    </a:lnTo>
                    <a:lnTo>
                      <a:pt x="128" y="40"/>
                    </a:lnTo>
                    <a:lnTo>
                      <a:pt x="135" y="37"/>
                    </a:lnTo>
                    <a:lnTo>
                      <a:pt x="135" y="37"/>
                    </a:lnTo>
                    <a:lnTo>
                      <a:pt x="137" y="35"/>
                    </a:lnTo>
                    <a:lnTo>
                      <a:pt x="137" y="35"/>
                    </a:lnTo>
                    <a:lnTo>
                      <a:pt x="137" y="37"/>
                    </a:lnTo>
                    <a:lnTo>
                      <a:pt x="138" y="38"/>
                    </a:lnTo>
                    <a:lnTo>
                      <a:pt x="138" y="38"/>
                    </a:lnTo>
                    <a:lnTo>
                      <a:pt x="138" y="40"/>
                    </a:lnTo>
                    <a:lnTo>
                      <a:pt x="140" y="40"/>
                    </a:lnTo>
                    <a:lnTo>
                      <a:pt x="140" y="40"/>
                    </a:lnTo>
                    <a:lnTo>
                      <a:pt x="145" y="45"/>
                    </a:lnTo>
                    <a:lnTo>
                      <a:pt x="147" y="49"/>
                    </a:lnTo>
                    <a:lnTo>
                      <a:pt x="150" y="50"/>
                    </a:lnTo>
                    <a:lnTo>
                      <a:pt x="152" y="50"/>
                    </a:lnTo>
                    <a:lnTo>
                      <a:pt x="154" y="55"/>
                    </a:lnTo>
                    <a:lnTo>
                      <a:pt x="154" y="61"/>
                    </a:lnTo>
                    <a:lnTo>
                      <a:pt x="154" y="62"/>
                    </a:lnTo>
                    <a:lnTo>
                      <a:pt x="154" y="66"/>
                    </a:lnTo>
                    <a:lnTo>
                      <a:pt x="154" y="67"/>
                    </a:lnTo>
                    <a:lnTo>
                      <a:pt x="161" y="67"/>
                    </a:lnTo>
                    <a:lnTo>
                      <a:pt x="161" y="71"/>
                    </a:lnTo>
                    <a:lnTo>
                      <a:pt x="161" y="73"/>
                    </a:lnTo>
                    <a:lnTo>
                      <a:pt x="161" y="73"/>
                    </a:lnTo>
                    <a:lnTo>
                      <a:pt x="162" y="73"/>
                    </a:lnTo>
                    <a:lnTo>
                      <a:pt x="162" y="76"/>
                    </a:lnTo>
                    <a:lnTo>
                      <a:pt x="162" y="81"/>
                    </a:lnTo>
                    <a:lnTo>
                      <a:pt x="162" y="81"/>
                    </a:lnTo>
                    <a:lnTo>
                      <a:pt x="166" y="85"/>
                    </a:lnTo>
                    <a:lnTo>
                      <a:pt x="168" y="85"/>
                    </a:lnTo>
                    <a:lnTo>
                      <a:pt x="173" y="83"/>
                    </a:lnTo>
                    <a:lnTo>
                      <a:pt x="176" y="83"/>
                    </a:lnTo>
                    <a:lnTo>
                      <a:pt x="183" y="83"/>
                    </a:lnTo>
                    <a:lnTo>
                      <a:pt x="186" y="86"/>
                    </a:lnTo>
                    <a:lnTo>
                      <a:pt x="185" y="90"/>
                    </a:lnTo>
                    <a:lnTo>
                      <a:pt x="185" y="91"/>
                    </a:lnTo>
                    <a:lnTo>
                      <a:pt x="188" y="93"/>
                    </a:lnTo>
                    <a:lnTo>
                      <a:pt x="190" y="91"/>
                    </a:lnTo>
                    <a:lnTo>
                      <a:pt x="190" y="91"/>
                    </a:lnTo>
                    <a:lnTo>
                      <a:pt x="190" y="88"/>
                    </a:lnTo>
                    <a:lnTo>
                      <a:pt x="190" y="88"/>
                    </a:lnTo>
                    <a:lnTo>
                      <a:pt x="190" y="88"/>
                    </a:lnTo>
                    <a:lnTo>
                      <a:pt x="191" y="86"/>
                    </a:lnTo>
                    <a:lnTo>
                      <a:pt x="191" y="86"/>
                    </a:lnTo>
                    <a:lnTo>
                      <a:pt x="193" y="85"/>
                    </a:lnTo>
                    <a:lnTo>
                      <a:pt x="195" y="81"/>
                    </a:lnTo>
                    <a:lnTo>
                      <a:pt x="198" y="78"/>
                    </a:lnTo>
                    <a:lnTo>
                      <a:pt x="205" y="74"/>
                    </a:lnTo>
                    <a:lnTo>
                      <a:pt x="207" y="71"/>
                    </a:lnTo>
                    <a:lnTo>
                      <a:pt x="214" y="69"/>
                    </a:lnTo>
                    <a:lnTo>
                      <a:pt x="217" y="66"/>
                    </a:lnTo>
                    <a:lnTo>
                      <a:pt x="222" y="66"/>
                    </a:lnTo>
                    <a:lnTo>
                      <a:pt x="224" y="62"/>
                    </a:lnTo>
                    <a:lnTo>
                      <a:pt x="227" y="55"/>
                    </a:lnTo>
                    <a:lnTo>
                      <a:pt x="231" y="62"/>
                    </a:lnTo>
                    <a:lnTo>
                      <a:pt x="234" y="66"/>
                    </a:lnTo>
                    <a:lnTo>
                      <a:pt x="227" y="67"/>
                    </a:lnTo>
                    <a:lnTo>
                      <a:pt x="222" y="71"/>
                    </a:lnTo>
                    <a:lnTo>
                      <a:pt x="219" y="74"/>
                    </a:lnTo>
                    <a:lnTo>
                      <a:pt x="217" y="76"/>
                    </a:lnTo>
                    <a:lnTo>
                      <a:pt x="217" y="76"/>
                    </a:lnTo>
                    <a:lnTo>
                      <a:pt x="221" y="76"/>
                    </a:lnTo>
                    <a:lnTo>
                      <a:pt x="221" y="76"/>
                    </a:lnTo>
                    <a:lnTo>
                      <a:pt x="224" y="78"/>
                    </a:lnTo>
                    <a:lnTo>
                      <a:pt x="224" y="79"/>
                    </a:lnTo>
                    <a:lnTo>
                      <a:pt x="226" y="81"/>
                    </a:lnTo>
                    <a:lnTo>
                      <a:pt x="227" y="81"/>
                    </a:lnTo>
                    <a:lnTo>
                      <a:pt x="233" y="81"/>
                    </a:lnTo>
                    <a:lnTo>
                      <a:pt x="236" y="78"/>
                    </a:lnTo>
                    <a:lnTo>
                      <a:pt x="239" y="78"/>
                    </a:lnTo>
                    <a:lnTo>
                      <a:pt x="243" y="81"/>
                    </a:lnTo>
                    <a:lnTo>
                      <a:pt x="245" y="83"/>
                    </a:lnTo>
                    <a:lnTo>
                      <a:pt x="250" y="83"/>
                    </a:lnTo>
                    <a:lnTo>
                      <a:pt x="251" y="86"/>
                    </a:lnTo>
                    <a:lnTo>
                      <a:pt x="257" y="90"/>
                    </a:lnTo>
                    <a:lnTo>
                      <a:pt x="257" y="95"/>
                    </a:lnTo>
                    <a:lnTo>
                      <a:pt x="250" y="97"/>
                    </a:lnTo>
                    <a:lnTo>
                      <a:pt x="245" y="98"/>
                    </a:lnTo>
                    <a:lnTo>
                      <a:pt x="245" y="98"/>
                    </a:lnTo>
                    <a:lnTo>
                      <a:pt x="241" y="100"/>
                    </a:lnTo>
                    <a:lnTo>
                      <a:pt x="241" y="100"/>
                    </a:lnTo>
                    <a:lnTo>
                      <a:pt x="238" y="102"/>
                    </a:lnTo>
                    <a:lnTo>
                      <a:pt x="236" y="102"/>
                    </a:lnTo>
                    <a:lnTo>
                      <a:pt x="236" y="102"/>
                    </a:lnTo>
                    <a:lnTo>
                      <a:pt x="231" y="100"/>
                    </a:lnTo>
                    <a:lnTo>
                      <a:pt x="229" y="100"/>
                    </a:lnTo>
                    <a:lnTo>
                      <a:pt x="224" y="100"/>
                    </a:lnTo>
                    <a:lnTo>
                      <a:pt x="221" y="100"/>
                    </a:lnTo>
                    <a:lnTo>
                      <a:pt x="217" y="97"/>
                    </a:lnTo>
                    <a:lnTo>
                      <a:pt x="222" y="91"/>
                    </a:lnTo>
                    <a:lnTo>
                      <a:pt x="222" y="90"/>
                    </a:lnTo>
                    <a:lnTo>
                      <a:pt x="221" y="88"/>
                    </a:lnTo>
                    <a:lnTo>
                      <a:pt x="217" y="86"/>
                    </a:lnTo>
                    <a:lnTo>
                      <a:pt x="215" y="90"/>
                    </a:lnTo>
                    <a:lnTo>
                      <a:pt x="209" y="93"/>
                    </a:lnTo>
                    <a:lnTo>
                      <a:pt x="203" y="93"/>
                    </a:lnTo>
                    <a:lnTo>
                      <a:pt x="203" y="93"/>
                    </a:lnTo>
                    <a:lnTo>
                      <a:pt x="203" y="98"/>
                    </a:lnTo>
                    <a:lnTo>
                      <a:pt x="203" y="102"/>
                    </a:lnTo>
                    <a:lnTo>
                      <a:pt x="195" y="102"/>
                    </a:lnTo>
                    <a:lnTo>
                      <a:pt x="195" y="110"/>
                    </a:lnTo>
                    <a:lnTo>
                      <a:pt x="191" y="112"/>
                    </a:lnTo>
                    <a:lnTo>
                      <a:pt x="186" y="112"/>
                    </a:lnTo>
                    <a:lnTo>
                      <a:pt x="181" y="112"/>
                    </a:lnTo>
                    <a:lnTo>
                      <a:pt x="176" y="112"/>
                    </a:lnTo>
                    <a:lnTo>
                      <a:pt x="174" y="114"/>
                    </a:lnTo>
                    <a:lnTo>
                      <a:pt x="176" y="117"/>
                    </a:lnTo>
                    <a:lnTo>
                      <a:pt x="176" y="117"/>
                    </a:lnTo>
                    <a:lnTo>
                      <a:pt x="180" y="121"/>
                    </a:lnTo>
                    <a:lnTo>
                      <a:pt x="180" y="121"/>
                    </a:lnTo>
                    <a:lnTo>
                      <a:pt x="180" y="121"/>
                    </a:lnTo>
                    <a:lnTo>
                      <a:pt x="180" y="121"/>
                    </a:lnTo>
                    <a:lnTo>
                      <a:pt x="180" y="121"/>
                    </a:lnTo>
                    <a:lnTo>
                      <a:pt x="181" y="119"/>
                    </a:lnTo>
                    <a:lnTo>
                      <a:pt x="185" y="122"/>
                    </a:lnTo>
                    <a:lnTo>
                      <a:pt x="185" y="128"/>
                    </a:lnTo>
                    <a:lnTo>
                      <a:pt x="186" y="131"/>
                    </a:lnTo>
                    <a:lnTo>
                      <a:pt x="190" y="138"/>
                    </a:lnTo>
                    <a:lnTo>
                      <a:pt x="186" y="143"/>
                    </a:lnTo>
                    <a:lnTo>
                      <a:pt x="183" y="145"/>
                    </a:lnTo>
                    <a:lnTo>
                      <a:pt x="181" y="148"/>
                    </a:lnTo>
                    <a:lnTo>
                      <a:pt x="181" y="153"/>
                    </a:lnTo>
                    <a:lnTo>
                      <a:pt x="178" y="153"/>
                    </a:lnTo>
                    <a:lnTo>
                      <a:pt x="174" y="153"/>
                    </a:lnTo>
                    <a:lnTo>
                      <a:pt x="169" y="155"/>
                    </a:lnTo>
                    <a:lnTo>
                      <a:pt x="168" y="15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2" name="Freeform 12">
                <a:extLst>
                  <a:ext uri="{FF2B5EF4-FFF2-40B4-BE49-F238E27FC236}">
                    <a16:creationId xmlns:a16="http://schemas.microsoft.com/office/drawing/2014/main" id="{764C455F-24F7-49D4-BB74-B620AE93DC3F}"/>
                  </a:ext>
                </a:extLst>
              </p:cNvPr>
              <p:cNvSpPr/>
              <p:nvPr/>
            </p:nvSpPr>
            <p:spPr>
              <a:xfrm>
                <a:off x="5847588" y="3117355"/>
                <a:ext cx="248031" cy="115157"/>
              </a:xfrm>
              <a:custGeom>
                <a:gdLst>
                  <a:gd name="T0" fmla="*/ 31 w 168"/>
                  <a:gd name="T1" fmla="*/ 71 h 78"/>
                  <a:gd name="T2" fmla="*/ 4 w 168"/>
                  <a:gd name="T3" fmla="*/ 60 h 78"/>
                  <a:gd name="T4" fmla="*/ 17 w 168"/>
                  <a:gd name="T5" fmla="*/ 59 h 78"/>
                  <a:gd name="T6" fmla="*/ 21 w 168"/>
                  <a:gd name="T7" fmla="*/ 59 h 78"/>
                  <a:gd name="T8" fmla="*/ 24 w 168"/>
                  <a:gd name="T9" fmla="*/ 60 h 78"/>
                  <a:gd name="T10" fmla="*/ 24 w 168"/>
                  <a:gd name="T11" fmla="*/ 60 h 78"/>
                  <a:gd name="T12" fmla="*/ 26 w 168"/>
                  <a:gd name="T13" fmla="*/ 54 h 78"/>
                  <a:gd name="T14" fmla="*/ 38 w 168"/>
                  <a:gd name="T15" fmla="*/ 55 h 78"/>
                  <a:gd name="T16" fmla="*/ 40 w 168"/>
                  <a:gd name="T17" fmla="*/ 55 h 78"/>
                  <a:gd name="T18" fmla="*/ 55 w 168"/>
                  <a:gd name="T19" fmla="*/ 48 h 78"/>
                  <a:gd name="T20" fmla="*/ 50 w 168"/>
                  <a:gd name="T21" fmla="*/ 43 h 78"/>
                  <a:gd name="T22" fmla="*/ 40 w 168"/>
                  <a:gd name="T23" fmla="*/ 36 h 78"/>
                  <a:gd name="T24" fmla="*/ 29 w 168"/>
                  <a:gd name="T25" fmla="*/ 42 h 78"/>
                  <a:gd name="T26" fmla="*/ 24 w 168"/>
                  <a:gd name="T27" fmla="*/ 36 h 78"/>
                  <a:gd name="T28" fmla="*/ 19 w 168"/>
                  <a:gd name="T29" fmla="*/ 36 h 78"/>
                  <a:gd name="T30" fmla="*/ 23 w 168"/>
                  <a:gd name="T31" fmla="*/ 26 h 78"/>
                  <a:gd name="T32" fmla="*/ 31 w 168"/>
                  <a:gd name="T33" fmla="*/ 21 h 78"/>
                  <a:gd name="T34" fmla="*/ 35 w 168"/>
                  <a:gd name="T35" fmla="*/ 11 h 78"/>
                  <a:gd name="T36" fmla="*/ 50 w 168"/>
                  <a:gd name="T37" fmla="*/ 11 h 78"/>
                  <a:gd name="T38" fmla="*/ 64 w 168"/>
                  <a:gd name="T39" fmla="*/ 14 h 78"/>
                  <a:gd name="T40" fmla="*/ 67 w 168"/>
                  <a:gd name="T41" fmla="*/ 6 h 78"/>
                  <a:gd name="T42" fmla="*/ 77 w 168"/>
                  <a:gd name="T43" fmla="*/ 0 h 78"/>
                  <a:gd name="T44" fmla="*/ 91 w 168"/>
                  <a:gd name="T45" fmla="*/ 7 h 78"/>
                  <a:gd name="T46" fmla="*/ 103 w 168"/>
                  <a:gd name="T47" fmla="*/ 7 h 78"/>
                  <a:gd name="T48" fmla="*/ 113 w 168"/>
                  <a:gd name="T49" fmla="*/ 7 h 78"/>
                  <a:gd name="T50" fmla="*/ 130 w 168"/>
                  <a:gd name="T51" fmla="*/ 7 h 78"/>
                  <a:gd name="T52" fmla="*/ 144 w 168"/>
                  <a:gd name="T53" fmla="*/ 9 h 78"/>
                  <a:gd name="T54" fmla="*/ 156 w 168"/>
                  <a:gd name="T55" fmla="*/ 14 h 78"/>
                  <a:gd name="T56" fmla="*/ 165 w 168"/>
                  <a:gd name="T57" fmla="*/ 16 h 78"/>
                  <a:gd name="T58" fmla="*/ 168 w 168"/>
                  <a:gd name="T59" fmla="*/ 26 h 78"/>
                  <a:gd name="T60" fmla="*/ 154 w 168"/>
                  <a:gd name="T61" fmla="*/ 31 h 78"/>
                  <a:gd name="T62" fmla="*/ 142 w 168"/>
                  <a:gd name="T63" fmla="*/ 38 h 78"/>
                  <a:gd name="T64" fmla="*/ 129 w 168"/>
                  <a:gd name="T65" fmla="*/ 43 h 78"/>
                  <a:gd name="T66" fmla="*/ 118 w 168"/>
                  <a:gd name="T67" fmla="*/ 45 h 78"/>
                  <a:gd name="T68" fmla="*/ 112 w 168"/>
                  <a:gd name="T69" fmla="*/ 55 h 78"/>
                  <a:gd name="T70" fmla="*/ 106 w 168"/>
                  <a:gd name="T71" fmla="*/ 55 h 78"/>
                  <a:gd name="T72" fmla="*/ 105 w 168"/>
                  <a:gd name="T73" fmla="*/ 57 h 78"/>
                  <a:gd name="T74" fmla="*/ 96 w 168"/>
                  <a:gd name="T75" fmla="*/ 54 h 78"/>
                  <a:gd name="T76" fmla="*/ 88 w 168"/>
                  <a:gd name="T77" fmla="*/ 55 h 78"/>
                  <a:gd name="T78" fmla="*/ 77 w 168"/>
                  <a:gd name="T79" fmla="*/ 64 h 78"/>
                  <a:gd name="T80" fmla="*/ 74 w 168"/>
                  <a:gd name="T81" fmla="*/ 66 h 78"/>
                  <a:gd name="T82" fmla="*/ 62 w 168"/>
                  <a:gd name="T83" fmla="*/ 73 h 78"/>
                  <a:gd name="T84" fmla="*/ 50 w 168"/>
                  <a:gd name="T85" fmla="*/ 74 h 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8" h="78">
                    <a:moveTo>
                      <a:pt x="38" y="71"/>
                    </a:moveTo>
                    <a:lnTo>
                      <a:pt x="35" y="69"/>
                    </a:lnTo>
                    <a:lnTo>
                      <a:pt x="31" y="71"/>
                    </a:lnTo>
                    <a:lnTo>
                      <a:pt x="7" y="71"/>
                    </a:lnTo>
                    <a:lnTo>
                      <a:pt x="0" y="64"/>
                    </a:lnTo>
                    <a:lnTo>
                      <a:pt x="4" y="60"/>
                    </a:lnTo>
                    <a:lnTo>
                      <a:pt x="7" y="57"/>
                    </a:lnTo>
                    <a:lnTo>
                      <a:pt x="17" y="57"/>
                    </a:lnTo>
                    <a:lnTo>
                      <a:pt x="17" y="59"/>
                    </a:lnTo>
                    <a:lnTo>
                      <a:pt x="19" y="59"/>
                    </a:lnTo>
                    <a:lnTo>
                      <a:pt x="19" y="59"/>
                    </a:lnTo>
                    <a:lnTo>
                      <a:pt x="21" y="59"/>
                    </a:lnTo>
                    <a:lnTo>
                      <a:pt x="21" y="59"/>
                    </a:lnTo>
                    <a:lnTo>
                      <a:pt x="23" y="60"/>
                    </a:lnTo>
                    <a:lnTo>
                      <a:pt x="24" y="60"/>
                    </a:lnTo>
                    <a:lnTo>
                      <a:pt x="24" y="60"/>
                    </a:lnTo>
                    <a:lnTo>
                      <a:pt x="24" y="60"/>
                    </a:lnTo>
                    <a:lnTo>
                      <a:pt x="24" y="60"/>
                    </a:lnTo>
                    <a:lnTo>
                      <a:pt x="23" y="59"/>
                    </a:lnTo>
                    <a:lnTo>
                      <a:pt x="19" y="54"/>
                    </a:lnTo>
                    <a:lnTo>
                      <a:pt x="26" y="54"/>
                    </a:lnTo>
                    <a:lnTo>
                      <a:pt x="31" y="55"/>
                    </a:lnTo>
                    <a:lnTo>
                      <a:pt x="35" y="55"/>
                    </a:lnTo>
                    <a:lnTo>
                      <a:pt x="38" y="55"/>
                    </a:lnTo>
                    <a:lnTo>
                      <a:pt x="38" y="55"/>
                    </a:lnTo>
                    <a:lnTo>
                      <a:pt x="40" y="55"/>
                    </a:lnTo>
                    <a:lnTo>
                      <a:pt x="40" y="55"/>
                    </a:lnTo>
                    <a:lnTo>
                      <a:pt x="47" y="52"/>
                    </a:lnTo>
                    <a:lnTo>
                      <a:pt x="52" y="50"/>
                    </a:lnTo>
                    <a:lnTo>
                      <a:pt x="55" y="48"/>
                    </a:lnTo>
                    <a:lnTo>
                      <a:pt x="55" y="48"/>
                    </a:lnTo>
                    <a:lnTo>
                      <a:pt x="52" y="45"/>
                    </a:lnTo>
                    <a:lnTo>
                      <a:pt x="50" y="43"/>
                    </a:lnTo>
                    <a:lnTo>
                      <a:pt x="45" y="42"/>
                    </a:lnTo>
                    <a:lnTo>
                      <a:pt x="43" y="40"/>
                    </a:lnTo>
                    <a:lnTo>
                      <a:pt x="40" y="36"/>
                    </a:lnTo>
                    <a:lnTo>
                      <a:pt x="40" y="36"/>
                    </a:lnTo>
                    <a:lnTo>
                      <a:pt x="35" y="42"/>
                    </a:lnTo>
                    <a:lnTo>
                      <a:pt x="29" y="42"/>
                    </a:lnTo>
                    <a:lnTo>
                      <a:pt x="28" y="42"/>
                    </a:lnTo>
                    <a:lnTo>
                      <a:pt x="24" y="38"/>
                    </a:lnTo>
                    <a:lnTo>
                      <a:pt x="24" y="36"/>
                    </a:lnTo>
                    <a:lnTo>
                      <a:pt x="24" y="36"/>
                    </a:lnTo>
                    <a:lnTo>
                      <a:pt x="23" y="36"/>
                    </a:lnTo>
                    <a:lnTo>
                      <a:pt x="19" y="36"/>
                    </a:lnTo>
                    <a:lnTo>
                      <a:pt x="16" y="33"/>
                    </a:lnTo>
                    <a:lnTo>
                      <a:pt x="19" y="28"/>
                    </a:lnTo>
                    <a:lnTo>
                      <a:pt x="23" y="26"/>
                    </a:lnTo>
                    <a:lnTo>
                      <a:pt x="28" y="23"/>
                    </a:lnTo>
                    <a:lnTo>
                      <a:pt x="31" y="21"/>
                    </a:lnTo>
                    <a:lnTo>
                      <a:pt x="31" y="21"/>
                    </a:lnTo>
                    <a:lnTo>
                      <a:pt x="28" y="16"/>
                    </a:lnTo>
                    <a:lnTo>
                      <a:pt x="31" y="11"/>
                    </a:lnTo>
                    <a:lnTo>
                      <a:pt x="35" y="11"/>
                    </a:lnTo>
                    <a:lnTo>
                      <a:pt x="38" y="7"/>
                    </a:lnTo>
                    <a:lnTo>
                      <a:pt x="47" y="9"/>
                    </a:lnTo>
                    <a:lnTo>
                      <a:pt x="50" y="11"/>
                    </a:lnTo>
                    <a:lnTo>
                      <a:pt x="57" y="12"/>
                    </a:lnTo>
                    <a:lnTo>
                      <a:pt x="62" y="14"/>
                    </a:lnTo>
                    <a:lnTo>
                      <a:pt x="64" y="14"/>
                    </a:lnTo>
                    <a:lnTo>
                      <a:pt x="64" y="12"/>
                    </a:lnTo>
                    <a:lnTo>
                      <a:pt x="67" y="7"/>
                    </a:lnTo>
                    <a:lnTo>
                      <a:pt x="67" y="6"/>
                    </a:lnTo>
                    <a:lnTo>
                      <a:pt x="67" y="4"/>
                    </a:lnTo>
                    <a:lnTo>
                      <a:pt x="74" y="2"/>
                    </a:lnTo>
                    <a:lnTo>
                      <a:pt x="77" y="0"/>
                    </a:lnTo>
                    <a:lnTo>
                      <a:pt x="82" y="2"/>
                    </a:lnTo>
                    <a:lnTo>
                      <a:pt x="88" y="6"/>
                    </a:lnTo>
                    <a:lnTo>
                      <a:pt x="91" y="7"/>
                    </a:lnTo>
                    <a:lnTo>
                      <a:pt x="96" y="9"/>
                    </a:lnTo>
                    <a:lnTo>
                      <a:pt x="100" y="9"/>
                    </a:lnTo>
                    <a:lnTo>
                      <a:pt x="103" y="7"/>
                    </a:lnTo>
                    <a:lnTo>
                      <a:pt x="105" y="6"/>
                    </a:lnTo>
                    <a:lnTo>
                      <a:pt x="110" y="6"/>
                    </a:lnTo>
                    <a:lnTo>
                      <a:pt x="113" y="7"/>
                    </a:lnTo>
                    <a:lnTo>
                      <a:pt x="120" y="6"/>
                    </a:lnTo>
                    <a:lnTo>
                      <a:pt x="125" y="7"/>
                    </a:lnTo>
                    <a:lnTo>
                      <a:pt x="130" y="7"/>
                    </a:lnTo>
                    <a:lnTo>
                      <a:pt x="135" y="7"/>
                    </a:lnTo>
                    <a:lnTo>
                      <a:pt x="139" y="7"/>
                    </a:lnTo>
                    <a:lnTo>
                      <a:pt x="144" y="9"/>
                    </a:lnTo>
                    <a:lnTo>
                      <a:pt x="149" y="9"/>
                    </a:lnTo>
                    <a:lnTo>
                      <a:pt x="153" y="11"/>
                    </a:lnTo>
                    <a:lnTo>
                      <a:pt x="156" y="14"/>
                    </a:lnTo>
                    <a:lnTo>
                      <a:pt x="159" y="16"/>
                    </a:lnTo>
                    <a:lnTo>
                      <a:pt x="165" y="16"/>
                    </a:lnTo>
                    <a:lnTo>
                      <a:pt x="165" y="16"/>
                    </a:lnTo>
                    <a:lnTo>
                      <a:pt x="166" y="19"/>
                    </a:lnTo>
                    <a:lnTo>
                      <a:pt x="168" y="21"/>
                    </a:lnTo>
                    <a:lnTo>
                      <a:pt x="168" y="26"/>
                    </a:lnTo>
                    <a:lnTo>
                      <a:pt x="163" y="28"/>
                    </a:lnTo>
                    <a:lnTo>
                      <a:pt x="159" y="30"/>
                    </a:lnTo>
                    <a:lnTo>
                      <a:pt x="154" y="31"/>
                    </a:lnTo>
                    <a:lnTo>
                      <a:pt x="149" y="33"/>
                    </a:lnTo>
                    <a:lnTo>
                      <a:pt x="144" y="35"/>
                    </a:lnTo>
                    <a:lnTo>
                      <a:pt x="142" y="38"/>
                    </a:lnTo>
                    <a:lnTo>
                      <a:pt x="137" y="42"/>
                    </a:lnTo>
                    <a:lnTo>
                      <a:pt x="132" y="43"/>
                    </a:lnTo>
                    <a:lnTo>
                      <a:pt x="129" y="43"/>
                    </a:lnTo>
                    <a:lnTo>
                      <a:pt x="125" y="45"/>
                    </a:lnTo>
                    <a:lnTo>
                      <a:pt x="122" y="45"/>
                    </a:lnTo>
                    <a:lnTo>
                      <a:pt x="118" y="45"/>
                    </a:lnTo>
                    <a:lnTo>
                      <a:pt x="115" y="48"/>
                    </a:lnTo>
                    <a:lnTo>
                      <a:pt x="115" y="50"/>
                    </a:lnTo>
                    <a:lnTo>
                      <a:pt x="112" y="55"/>
                    </a:lnTo>
                    <a:lnTo>
                      <a:pt x="108" y="55"/>
                    </a:lnTo>
                    <a:lnTo>
                      <a:pt x="108" y="55"/>
                    </a:lnTo>
                    <a:lnTo>
                      <a:pt x="106" y="55"/>
                    </a:lnTo>
                    <a:lnTo>
                      <a:pt x="106" y="55"/>
                    </a:lnTo>
                    <a:lnTo>
                      <a:pt x="105" y="57"/>
                    </a:lnTo>
                    <a:lnTo>
                      <a:pt x="105" y="57"/>
                    </a:lnTo>
                    <a:lnTo>
                      <a:pt x="101" y="55"/>
                    </a:lnTo>
                    <a:lnTo>
                      <a:pt x="98" y="55"/>
                    </a:lnTo>
                    <a:lnTo>
                      <a:pt x="96" y="54"/>
                    </a:lnTo>
                    <a:lnTo>
                      <a:pt x="94" y="54"/>
                    </a:lnTo>
                    <a:lnTo>
                      <a:pt x="89" y="54"/>
                    </a:lnTo>
                    <a:lnTo>
                      <a:pt x="88" y="55"/>
                    </a:lnTo>
                    <a:lnTo>
                      <a:pt x="82" y="59"/>
                    </a:lnTo>
                    <a:lnTo>
                      <a:pt x="81" y="60"/>
                    </a:lnTo>
                    <a:lnTo>
                      <a:pt x="77" y="64"/>
                    </a:lnTo>
                    <a:lnTo>
                      <a:pt x="74" y="64"/>
                    </a:lnTo>
                    <a:lnTo>
                      <a:pt x="74" y="64"/>
                    </a:lnTo>
                    <a:lnTo>
                      <a:pt x="74" y="66"/>
                    </a:lnTo>
                    <a:lnTo>
                      <a:pt x="74" y="69"/>
                    </a:lnTo>
                    <a:lnTo>
                      <a:pt x="70" y="73"/>
                    </a:lnTo>
                    <a:lnTo>
                      <a:pt x="62" y="73"/>
                    </a:lnTo>
                    <a:lnTo>
                      <a:pt x="60" y="74"/>
                    </a:lnTo>
                    <a:lnTo>
                      <a:pt x="53" y="74"/>
                    </a:lnTo>
                    <a:lnTo>
                      <a:pt x="50" y="74"/>
                    </a:lnTo>
                    <a:lnTo>
                      <a:pt x="47" y="78"/>
                    </a:lnTo>
                    <a:lnTo>
                      <a:pt x="38" y="7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3" name="Freeform 13">
                <a:extLst>
                  <a:ext uri="{FF2B5EF4-FFF2-40B4-BE49-F238E27FC236}">
                    <a16:creationId xmlns:a16="http://schemas.microsoft.com/office/drawing/2014/main" id="{CBB055F9-2078-4ED8-944C-953690CE294E}"/>
                  </a:ext>
                </a:extLst>
              </p:cNvPr>
              <p:cNvSpPr/>
              <p:nvPr/>
            </p:nvSpPr>
            <p:spPr>
              <a:xfrm>
                <a:off x="5807726" y="3179362"/>
                <a:ext cx="174212" cy="116633"/>
              </a:xfrm>
              <a:custGeom>
                <a:gdLst>
                  <a:gd name="T0" fmla="*/ 62 w 118"/>
                  <a:gd name="T1" fmla="*/ 73 h 79"/>
                  <a:gd name="T2" fmla="*/ 63 w 118"/>
                  <a:gd name="T3" fmla="*/ 70 h 79"/>
                  <a:gd name="T4" fmla="*/ 63 w 118"/>
                  <a:gd name="T5" fmla="*/ 58 h 79"/>
                  <a:gd name="T6" fmla="*/ 58 w 118"/>
                  <a:gd name="T7" fmla="*/ 51 h 79"/>
                  <a:gd name="T8" fmla="*/ 53 w 118"/>
                  <a:gd name="T9" fmla="*/ 48 h 79"/>
                  <a:gd name="T10" fmla="*/ 51 w 118"/>
                  <a:gd name="T11" fmla="*/ 51 h 79"/>
                  <a:gd name="T12" fmla="*/ 46 w 118"/>
                  <a:gd name="T13" fmla="*/ 58 h 79"/>
                  <a:gd name="T14" fmla="*/ 43 w 118"/>
                  <a:gd name="T15" fmla="*/ 67 h 79"/>
                  <a:gd name="T16" fmla="*/ 38 w 118"/>
                  <a:gd name="T17" fmla="*/ 63 h 79"/>
                  <a:gd name="T18" fmla="*/ 34 w 118"/>
                  <a:gd name="T19" fmla="*/ 65 h 79"/>
                  <a:gd name="T20" fmla="*/ 31 w 118"/>
                  <a:gd name="T21" fmla="*/ 73 h 79"/>
                  <a:gd name="T22" fmla="*/ 22 w 118"/>
                  <a:gd name="T23" fmla="*/ 68 h 79"/>
                  <a:gd name="T24" fmla="*/ 15 w 118"/>
                  <a:gd name="T25" fmla="*/ 73 h 79"/>
                  <a:gd name="T26" fmla="*/ 7 w 118"/>
                  <a:gd name="T27" fmla="*/ 72 h 79"/>
                  <a:gd name="T28" fmla="*/ 15 w 118"/>
                  <a:gd name="T29" fmla="*/ 51 h 79"/>
                  <a:gd name="T30" fmla="*/ 12 w 118"/>
                  <a:gd name="T31" fmla="*/ 39 h 79"/>
                  <a:gd name="T32" fmla="*/ 9 w 118"/>
                  <a:gd name="T33" fmla="*/ 39 h 79"/>
                  <a:gd name="T34" fmla="*/ 5 w 118"/>
                  <a:gd name="T35" fmla="*/ 37 h 79"/>
                  <a:gd name="T36" fmla="*/ 3 w 118"/>
                  <a:gd name="T37" fmla="*/ 24 h 79"/>
                  <a:gd name="T38" fmla="*/ 20 w 118"/>
                  <a:gd name="T39" fmla="*/ 25 h 79"/>
                  <a:gd name="T40" fmla="*/ 29 w 118"/>
                  <a:gd name="T41" fmla="*/ 13 h 79"/>
                  <a:gd name="T42" fmla="*/ 32 w 118"/>
                  <a:gd name="T43" fmla="*/ 5 h 79"/>
                  <a:gd name="T44" fmla="*/ 46 w 118"/>
                  <a:gd name="T45" fmla="*/ 0 h 79"/>
                  <a:gd name="T46" fmla="*/ 53 w 118"/>
                  <a:gd name="T47" fmla="*/ 8 h 79"/>
                  <a:gd name="T48" fmla="*/ 55 w 118"/>
                  <a:gd name="T49" fmla="*/ 17 h 79"/>
                  <a:gd name="T50" fmla="*/ 48 w 118"/>
                  <a:gd name="T51" fmla="*/ 22 h 79"/>
                  <a:gd name="T52" fmla="*/ 44 w 118"/>
                  <a:gd name="T53" fmla="*/ 18 h 79"/>
                  <a:gd name="T54" fmla="*/ 36 w 118"/>
                  <a:gd name="T55" fmla="*/ 27 h 79"/>
                  <a:gd name="T56" fmla="*/ 67 w 118"/>
                  <a:gd name="T57" fmla="*/ 27 h 79"/>
                  <a:gd name="T58" fmla="*/ 75 w 118"/>
                  <a:gd name="T59" fmla="*/ 31 h 79"/>
                  <a:gd name="T60" fmla="*/ 87 w 118"/>
                  <a:gd name="T61" fmla="*/ 27 h 79"/>
                  <a:gd name="T62" fmla="*/ 97 w 118"/>
                  <a:gd name="T63" fmla="*/ 34 h 79"/>
                  <a:gd name="T64" fmla="*/ 99 w 118"/>
                  <a:gd name="T65" fmla="*/ 41 h 79"/>
                  <a:gd name="T66" fmla="*/ 104 w 118"/>
                  <a:gd name="T67" fmla="*/ 43 h 79"/>
                  <a:gd name="T68" fmla="*/ 113 w 118"/>
                  <a:gd name="T69" fmla="*/ 46 h 79"/>
                  <a:gd name="T70" fmla="*/ 115 w 118"/>
                  <a:gd name="T71" fmla="*/ 56 h 79"/>
                  <a:gd name="T72" fmla="*/ 118 w 118"/>
                  <a:gd name="T73" fmla="*/ 65 h 79"/>
                  <a:gd name="T74" fmla="*/ 118 w 118"/>
                  <a:gd name="T75" fmla="*/ 67 h 79"/>
                  <a:gd name="T76" fmla="*/ 108 w 118"/>
                  <a:gd name="T77" fmla="*/ 67 h 79"/>
                  <a:gd name="T78" fmla="*/ 103 w 118"/>
                  <a:gd name="T79" fmla="*/ 67 h 79"/>
                  <a:gd name="T80" fmla="*/ 96 w 118"/>
                  <a:gd name="T81" fmla="*/ 67 h 79"/>
                  <a:gd name="T82" fmla="*/ 91 w 118"/>
                  <a:gd name="T83" fmla="*/ 65 h 79"/>
                  <a:gd name="T84" fmla="*/ 84 w 118"/>
                  <a:gd name="T85" fmla="*/ 70 h 79"/>
                  <a:gd name="T86" fmla="*/ 72 w 118"/>
                  <a:gd name="T87" fmla="*/ 75 h 79"/>
                  <a:gd name="T88" fmla="*/ 63 w 118"/>
                  <a:gd name="T89" fmla="*/ 77 h 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 h="79">
                    <a:moveTo>
                      <a:pt x="63" y="77"/>
                    </a:moveTo>
                    <a:lnTo>
                      <a:pt x="62" y="73"/>
                    </a:lnTo>
                    <a:lnTo>
                      <a:pt x="62" y="73"/>
                    </a:lnTo>
                    <a:lnTo>
                      <a:pt x="62" y="73"/>
                    </a:lnTo>
                    <a:lnTo>
                      <a:pt x="63" y="72"/>
                    </a:lnTo>
                    <a:lnTo>
                      <a:pt x="63" y="70"/>
                    </a:lnTo>
                    <a:lnTo>
                      <a:pt x="62" y="67"/>
                    </a:lnTo>
                    <a:lnTo>
                      <a:pt x="62" y="65"/>
                    </a:lnTo>
                    <a:lnTo>
                      <a:pt x="63" y="58"/>
                    </a:lnTo>
                    <a:lnTo>
                      <a:pt x="62" y="58"/>
                    </a:lnTo>
                    <a:lnTo>
                      <a:pt x="60" y="56"/>
                    </a:lnTo>
                    <a:lnTo>
                      <a:pt x="58" y="51"/>
                    </a:lnTo>
                    <a:lnTo>
                      <a:pt x="58" y="49"/>
                    </a:lnTo>
                    <a:lnTo>
                      <a:pt x="56" y="48"/>
                    </a:lnTo>
                    <a:lnTo>
                      <a:pt x="53" y="48"/>
                    </a:lnTo>
                    <a:lnTo>
                      <a:pt x="53" y="49"/>
                    </a:lnTo>
                    <a:lnTo>
                      <a:pt x="51" y="49"/>
                    </a:lnTo>
                    <a:lnTo>
                      <a:pt x="51" y="51"/>
                    </a:lnTo>
                    <a:lnTo>
                      <a:pt x="50" y="53"/>
                    </a:lnTo>
                    <a:lnTo>
                      <a:pt x="46" y="56"/>
                    </a:lnTo>
                    <a:lnTo>
                      <a:pt x="46" y="58"/>
                    </a:lnTo>
                    <a:lnTo>
                      <a:pt x="46" y="58"/>
                    </a:lnTo>
                    <a:lnTo>
                      <a:pt x="46" y="63"/>
                    </a:lnTo>
                    <a:lnTo>
                      <a:pt x="43" y="67"/>
                    </a:lnTo>
                    <a:lnTo>
                      <a:pt x="41" y="63"/>
                    </a:lnTo>
                    <a:lnTo>
                      <a:pt x="39" y="63"/>
                    </a:lnTo>
                    <a:lnTo>
                      <a:pt x="38" y="63"/>
                    </a:lnTo>
                    <a:lnTo>
                      <a:pt x="34" y="63"/>
                    </a:lnTo>
                    <a:lnTo>
                      <a:pt x="34" y="63"/>
                    </a:lnTo>
                    <a:lnTo>
                      <a:pt x="34" y="65"/>
                    </a:lnTo>
                    <a:lnTo>
                      <a:pt x="34" y="68"/>
                    </a:lnTo>
                    <a:lnTo>
                      <a:pt x="32" y="72"/>
                    </a:lnTo>
                    <a:lnTo>
                      <a:pt x="31" y="73"/>
                    </a:lnTo>
                    <a:lnTo>
                      <a:pt x="29" y="70"/>
                    </a:lnTo>
                    <a:lnTo>
                      <a:pt x="24" y="68"/>
                    </a:lnTo>
                    <a:lnTo>
                      <a:pt x="22" y="68"/>
                    </a:lnTo>
                    <a:lnTo>
                      <a:pt x="19" y="70"/>
                    </a:lnTo>
                    <a:lnTo>
                      <a:pt x="17" y="72"/>
                    </a:lnTo>
                    <a:lnTo>
                      <a:pt x="15" y="73"/>
                    </a:lnTo>
                    <a:lnTo>
                      <a:pt x="12" y="75"/>
                    </a:lnTo>
                    <a:lnTo>
                      <a:pt x="9" y="73"/>
                    </a:lnTo>
                    <a:lnTo>
                      <a:pt x="7" y="72"/>
                    </a:lnTo>
                    <a:lnTo>
                      <a:pt x="7" y="61"/>
                    </a:lnTo>
                    <a:lnTo>
                      <a:pt x="14" y="56"/>
                    </a:lnTo>
                    <a:lnTo>
                      <a:pt x="15" y="51"/>
                    </a:lnTo>
                    <a:lnTo>
                      <a:pt x="14" y="48"/>
                    </a:lnTo>
                    <a:lnTo>
                      <a:pt x="12" y="43"/>
                    </a:lnTo>
                    <a:lnTo>
                      <a:pt x="12" y="39"/>
                    </a:lnTo>
                    <a:lnTo>
                      <a:pt x="10" y="37"/>
                    </a:lnTo>
                    <a:lnTo>
                      <a:pt x="10" y="37"/>
                    </a:lnTo>
                    <a:lnTo>
                      <a:pt x="9" y="39"/>
                    </a:lnTo>
                    <a:lnTo>
                      <a:pt x="9" y="39"/>
                    </a:lnTo>
                    <a:lnTo>
                      <a:pt x="5" y="37"/>
                    </a:lnTo>
                    <a:lnTo>
                      <a:pt x="5" y="37"/>
                    </a:lnTo>
                    <a:lnTo>
                      <a:pt x="3" y="34"/>
                    </a:lnTo>
                    <a:lnTo>
                      <a:pt x="0" y="29"/>
                    </a:lnTo>
                    <a:lnTo>
                      <a:pt x="3" y="24"/>
                    </a:lnTo>
                    <a:lnTo>
                      <a:pt x="10" y="24"/>
                    </a:lnTo>
                    <a:lnTo>
                      <a:pt x="15" y="25"/>
                    </a:lnTo>
                    <a:lnTo>
                      <a:pt x="20" y="25"/>
                    </a:lnTo>
                    <a:lnTo>
                      <a:pt x="20" y="24"/>
                    </a:lnTo>
                    <a:lnTo>
                      <a:pt x="20" y="13"/>
                    </a:lnTo>
                    <a:lnTo>
                      <a:pt x="29" y="13"/>
                    </a:lnTo>
                    <a:lnTo>
                      <a:pt x="29" y="13"/>
                    </a:lnTo>
                    <a:lnTo>
                      <a:pt x="29" y="8"/>
                    </a:lnTo>
                    <a:lnTo>
                      <a:pt x="32" y="5"/>
                    </a:lnTo>
                    <a:lnTo>
                      <a:pt x="38" y="5"/>
                    </a:lnTo>
                    <a:lnTo>
                      <a:pt x="43" y="3"/>
                    </a:lnTo>
                    <a:lnTo>
                      <a:pt x="46" y="0"/>
                    </a:lnTo>
                    <a:lnTo>
                      <a:pt x="51" y="0"/>
                    </a:lnTo>
                    <a:lnTo>
                      <a:pt x="53" y="3"/>
                    </a:lnTo>
                    <a:lnTo>
                      <a:pt x="53" y="8"/>
                    </a:lnTo>
                    <a:lnTo>
                      <a:pt x="50" y="12"/>
                    </a:lnTo>
                    <a:lnTo>
                      <a:pt x="53" y="15"/>
                    </a:lnTo>
                    <a:lnTo>
                      <a:pt x="55" y="17"/>
                    </a:lnTo>
                    <a:lnTo>
                      <a:pt x="55" y="18"/>
                    </a:lnTo>
                    <a:lnTo>
                      <a:pt x="53" y="22"/>
                    </a:lnTo>
                    <a:lnTo>
                      <a:pt x="48" y="22"/>
                    </a:lnTo>
                    <a:lnTo>
                      <a:pt x="48" y="20"/>
                    </a:lnTo>
                    <a:lnTo>
                      <a:pt x="48" y="20"/>
                    </a:lnTo>
                    <a:lnTo>
                      <a:pt x="44" y="18"/>
                    </a:lnTo>
                    <a:lnTo>
                      <a:pt x="36" y="18"/>
                    </a:lnTo>
                    <a:lnTo>
                      <a:pt x="31" y="22"/>
                    </a:lnTo>
                    <a:lnTo>
                      <a:pt x="36" y="27"/>
                    </a:lnTo>
                    <a:lnTo>
                      <a:pt x="56" y="27"/>
                    </a:lnTo>
                    <a:lnTo>
                      <a:pt x="62" y="24"/>
                    </a:lnTo>
                    <a:lnTo>
                      <a:pt x="67" y="27"/>
                    </a:lnTo>
                    <a:lnTo>
                      <a:pt x="68" y="29"/>
                    </a:lnTo>
                    <a:lnTo>
                      <a:pt x="74" y="32"/>
                    </a:lnTo>
                    <a:lnTo>
                      <a:pt x="75" y="31"/>
                    </a:lnTo>
                    <a:lnTo>
                      <a:pt x="80" y="31"/>
                    </a:lnTo>
                    <a:lnTo>
                      <a:pt x="86" y="31"/>
                    </a:lnTo>
                    <a:lnTo>
                      <a:pt x="87" y="27"/>
                    </a:lnTo>
                    <a:lnTo>
                      <a:pt x="97" y="27"/>
                    </a:lnTo>
                    <a:lnTo>
                      <a:pt x="97" y="32"/>
                    </a:lnTo>
                    <a:lnTo>
                      <a:pt x="97" y="34"/>
                    </a:lnTo>
                    <a:lnTo>
                      <a:pt x="99" y="34"/>
                    </a:lnTo>
                    <a:lnTo>
                      <a:pt x="99" y="39"/>
                    </a:lnTo>
                    <a:lnTo>
                      <a:pt x="99" y="41"/>
                    </a:lnTo>
                    <a:lnTo>
                      <a:pt x="101" y="43"/>
                    </a:lnTo>
                    <a:lnTo>
                      <a:pt x="103" y="43"/>
                    </a:lnTo>
                    <a:lnTo>
                      <a:pt x="104" y="43"/>
                    </a:lnTo>
                    <a:lnTo>
                      <a:pt x="108" y="43"/>
                    </a:lnTo>
                    <a:lnTo>
                      <a:pt x="111" y="43"/>
                    </a:lnTo>
                    <a:lnTo>
                      <a:pt x="113" y="46"/>
                    </a:lnTo>
                    <a:lnTo>
                      <a:pt x="115" y="49"/>
                    </a:lnTo>
                    <a:lnTo>
                      <a:pt x="115" y="53"/>
                    </a:lnTo>
                    <a:lnTo>
                      <a:pt x="115" y="56"/>
                    </a:lnTo>
                    <a:lnTo>
                      <a:pt x="116" y="60"/>
                    </a:lnTo>
                    <a:lnTo>
                      <a:pt x="116" y="61"/>
                    </a:lnTo>
                    <a:lnTo>
                      <a:pt x="118" y="65"/>
                    </a:lnTo>
                    <a:lnTo>
                      <a:pt x="118" y="67"/>
                    </a:lnTo>
                    <a:lnTo>
                      <a:pt x="118" y="67"/>
                    </a:lnTo>
                    <a:lnTo>
                      <a:pt x="118" y="67"/>
                    </a:lnTo>
                    <a:lnTo>
                      <a:pt x="115" y="67"/>
                    </a:lnTo>
                    <a:lnTo>
                      <a:pt x="109" y="67"/>
                    </a:lnTo>
                    <a:lnTo>
                      <a:pt x="108" y="67"/>
                    </a:lnTo>
                    <a:lnTo>
                      <a:pt x="106" y="67"/>
                    </a:lnTo>
                    <a:lnTo>
                      <a:pt x="103" y="67"/>
                    </a:lnTo>
                    <a:lnTo>
                      <a:pt x="103" y="67"/>
                    </a:lnTo>
                    <a:lnTo>
                      <a:pt x="99" y="68"/>
                    </a:lnTo>
                    <a:lnTo>
                      <a:pt x="97" y="68"/>
                    </a:lnTo>
                    <a:lnTo>
                      <a:pt x="96" y="67"/>
                    </a:lnTo>
                    <a:lnTo>
                      <a:pt x="96" y="65"/>
                    </a:lnTo>
                    <a:lnTo>
                      <a:pt x="96" y="65"/>
                    </a:lnTo>
                    <a:lnTo>
                      <a:pt x="91" y="65"/>
                    </a:lnTo>
                    <a:lnTo>
                      <a:pt x="89" y="65"/>
                    </a:lnTo>
                    <a:lnTo>
                      <a:pt x="86" y="67"/>
                    </a:lnTo>
                    <a:lnTo>
                      <a:pt x="84" y="70"/>
                    </a:lnTo>
                    <a:lnTo>
                      <a:pt x="80" y="73"/>
                    </a:lnTo>
                    <a:lnTo>
                      <a:pt x="75" y="73"/>
                    </a:lnTo>
                    <a:lnTo>
                      <a:pt x="72" y="75"/>
                    </a:lnTo>
                    <a:lnTo>
                      <a:pt x="70" y="77"/>
                    </a:lnTo>
                    <a:lnTo>
                      <a:pt x="67" y="79"/>
                    </a:lnTo>
                    <a:lnTo>
                      <a:pt x="63" y="7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4" name="Freeform 14">
                <a:extLst>
                  <a:ext uri="{FF2B5EF4-FFF2-40B4-BE49-F238E27FC236}">
                    <a16:creationId xmlns:a16="http://schemas.microsoft.com/office/drawing/2014/main" id="{F5D97DE5-B787-467C-B545-E887DFE993DD}"/>
                  </a:ext>
                </a:extLst>
              </p:cNvPr>
              <p:cNvSpPr/>
              <p:nvPr/>
            </p:nvSpPr>
            <p:spPr>
              <a:xfrm>
                <a:off x="5655659" y="3247276"/>
                <a:ext cx="315944" cy="228838"/>
              </a:xfrm>
              <a:custGeom>
                <a:gdLst>
                  <a:gd name="T0" fmla="*/ 31 w 214"/>
                  <a:gd name="T1" fmla="*/ 155 h 155"/>
                  <a:gd name="T2" fmla="*/ 11 w 214"/>
                  <a:gd name="T3" fmla="*/ 149 h 155"/>
                  <a:gd name="T4" fmla="*/ 19 w 214"/>
                  <a:gd name="T5" fmla="*/ 132 h 155"/>
                  <a:gd name="T6" fmla="*/ 19 w 214"/>
                  <a:gd name="T7" fmla="*/ 122 h 155"/>
                  <a:gd name="T8" fmla="*/ 4 w 214"/>
                  <a:gd name="T9" fmla="*/ 118 h 155"/>
                  <a:gd name="T10" fmla="*/ 4 w 214"/>
                  <a:gd name="T11" fmla="*/ 100 h 155"/>
                  <a:gd name="T12" fmla="*/ 5 w 214"/>
                  <a:gd name="T13" fmla="*/ 86 h 155"/>
                  <a:gd name="T14" fmla="*/ 0 w 214"/>
                  <a:gd name="T15" fmla="*/ 74 h 155"/>
                  <a:gd name="T16" fmla="*/ 5 w 214"/>
                  <a:gd name="T17" fmla="*/ 67 h 155"/>
                  <a:gd name="T18" fmla="*/ 9 w 214"/>
                  <a:gd name="T19" fmla="*/ 64 h 155"/>
                  <a:gd name="T20" fmla="*/ 11 w 214"/>
                  <a:gd name="T21" fmla="*/ 51 h 155"/>
                  <a:gd name="T22" fmla="*/ 21 w 214"/>
                  <a:gd name="T23" fmla="*/ 51 h 155"/>
                  <a:gd name="T24" fmla="*/ 29 w 214"/>
                  <a:gd name="T25" fmla="*/ 55 h 155"/>
                  <a:gd name="T26" fmla="*/ 40 w 214"/>
                  <a:gd name="T27" fmla="*/ 48 h 155"/>
                  <a:gd name="T28" fmla="*/ 55 w 214"/>
                  <a:gd name="T29" fmla="*/ 39 h 155"/>
                  <a:gd name="T30" fmla="*/ 65 w 214"/>
                  <a:gd name="T31" fmla="*/ 27 h 155"/>
                  <a:gd name="T32" fmla="*/ 76 w 214"/>
                  <a:gd name="T33" fmla="*/ 21 h 155"/>
                  <a:gd name="T34" fmla="*/ 86 w 214"/>
                  <a:gd name="T35" fmla="*/ 19 h 155"/>
                  <a:gd name="T36" fmla="*/ 110 w 214"/>
                  <a:gd name="T37" fmla="*/ 21 h 155"/>
                  <a:gd name="T38" fmla="*/ 115 w 214"/>
                  <a:gd name="T39" fmla="*/ 26 h 155"/>
                  <a:gd name="T40" fmla="*/ 127 w 214"/>
                  <a:gd name="T41" fmla="*/ 21 h 155"/>
                  <a:gd name="T42" fmla="*/ 134 w 214"/>
                  <a:gd name="T43" fmla="*/ 17 h 155"/>
                  <a:gd name="T44" fmla="*/ 142 w 214"/>
                  <a:gd name="T45" fmla="*/ 15 h 155"/>
                  <a:gd name="T46" fmla="*/ 146 w 214"/>
                  <a:gd name="T47" fmla="*/ 10 h 155"/>
                  <a:gd name="T48" fmla="*/ 154 w 214"/>
                  <a:gd name="T49" fmla="*/ 0 h 155"/>
                  <a:gd name="T50" fmla="*/ 165 w 214"/>
                  <a:gd name="T51" fmla="*/ 9 h 155"/>
                  <a:gd name="T52" fmla="*/ 168 w 214"/>
                  <a:gd name="T53" fmla="*/ 24 h 155"/>
                  <a:gd name="T54" fmla="*/ 170 w 214"/>
                  <a:gd name="T55" fmla="*/ 29 h 155"/>
                  <a:gd name="T56" fmla="*/ 185 w 214"/>
                  <a:gd name="T57" fmla="*/ 22 h 155"/>
                  <a:gd name="T58" fmla="*/ 200 w 214"/>
                  <a:gd name="T59" fmla="*/ 17 h 155"/>
                  <a:gd name="T60" fmla="*/ 206 w 214"/>
                  <a:gd name="T61" fmla="*/ 17 h 155"/>
                  <a:gd name="T62" fmla="*/ 212 w 214"/>
                  <a:gd name="T63" fmla="*/ 26 h 155"/>
                  <a:gd name="T64" fmla="*/ 207 w 214"/>
                  <a:gd name="T65" fmla="*/ 29 h 155"/>
                  <a:gd name="T66" fmla="*/ 189 w 214"/>
                  <a:gd name="T67" fmla="*/ 29 h 155"/>
                  <a:gd name="T68" fmla="*/ 175 w 214"/>
                  <a:gd name="T69" fmla="*/ 33 h 155"/>
                  <a:gd name="T70" fmla="*/ 163 w 214"/>
                  <a:gd name="T71" fmla="*/ 41 h 155"/>
                  <a:gd name="T72" fmla="*/ 168 w 214"/>
                  <a:gd name="T73" fmla="*/ 57 h 155"/>
                  <a:gd name="T74" fmla="*/ 161 w 214"/>
                  <a:gd name="T75" fmla="*/ 65 h 155"/>
                  <a:gd name="T76" fmla="*/ 161 w 214"/>
                  <a:gd name="T77" fmla="*/ 74 h 155"/>
                  <a:gd name="T78" fmla="*/ 158 w 214"/>
                  <a:gd name="T79" fmla="*/ 79 h 155"/>
                  <a:gd name="T80" fmla="*/ 142 w 214"/>
                  <a:gd name="T81" fmla="*/ 79 h 155"/>
                  <a:gd name="T82" fmla="*/ 147 w 214"/>
                  <a:gd name="T83" fmla="*/ 91 h 155"/>
                  <a:gd name="T84" fmla="*/ 137 w 214"/>
                  <a:gd name="T85" fmla="*/ 96 h 155"/>
                  <a:gd name="T86" fmla="*/ 134 w 214"/>
                  <a:gd name="T87" fmla="*/ 106 h 155"/>
                  <a:gd name="T88" fmla="*/ 132 w 214"/>
                  <a:gd name="T89" fmla="*/ 115 h 155"/>
                  <a:gd name="T90" fmla="*/ 120 w 214"/>
                  <a:gd name="T91" fmla="*/ 117 h 155"/>
                  <a:gd name="T92" fmla="*/ 113 w 214"/>
                  <a:gd name="T93" fmla="*/ 118 h 155"/>
                  <a:gd name="T94" fmla="*/ 108 w 214"/>
                  <a:gd name="T95" fmla="*/ 124 h 155"/>
                  <a:gd name="T96" fmla="*/ 98 w 214"/>
                  <a:gd name="T97" fmla="*/ 124 h 155"/>
                  <a:gd name="T98" fmla="*/ 91 w 214"/>
                  <a:gd name="T99" fmla="*/ 129 h 155"/>
                  <a:gd name="T100" fmla="*/ 88 w 214"/>
                  <a:gd name="T101" fmla="*/ 148 h 155"/>
                  <a:gd name="T102" fmla="*/ 69 w 214"/>
                  <a:gd name="T103" fmla="*/ 151 h 155"/>
                  <a:gd name="T104" fmla="*/ 47 w 214"/>
                  <a:gd name="T105" fmla="*/ 153 h 1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4" h="155">
                    <a:moveTo>
                      <a:pt x="47" y="153"/>
                    </a:moveTo>
                    <a:lnTo>
                      <a:pt x="41" y="153"/>
                    </a:lnTo>
                    <a:lnTo>
                      <a:pt x="36" y="155"/>
                    </a:lnTo>
                    <a:lnTo>
                      <a:pt x="36" y="155"/>
                    </a:lnTo>
                    <a:lnTo>
                      <a:pt x="31" y="155"/>
                    </a:lnTo>
                    <a:lnTo>
                      <a:pt x="31" y="155"/>
                    </a:lnTo>
                    <a:lnTo>
                      <a:pt x="28" y="155"/>
                    </a:lnTo>
                    <a:lnTo>
                      <a:pt x="28" y="155"/>
                    </a:lnTo>
                    <a:lnTo>
                      <a:pt x="11" y="149"/>
                    </a:lnTo>
                    <a:lnTo>
                      <a:pt x="11" y="149"/>
                    </a:lnTo>
                    <a:lnTo>
                      <a:pt x="11" y="149"/>
                    </a:lnTo>
                    <a:lnTo>
                      <a:pt x="7" y="148"/>
                    </a:lnTo>
                    <a:lnTo>
                      <a:pt x="5" y="146"/>
                    </a:lnTo>
                    <a:lnTo>
                      <a:pt x="19" y="132"/>
                    </a:lnTo>
                    <a:lnTo>
                      <a:pt x="19" y="132"/>
                    </a:lnTo>
                    <a:lnTo>
                      <a:pt x="21" y="127"/>
                    </a:lnTo>
                    <a:lnTo>
                      <a:pt x="21" y="127"/>
                    </a:lnTo>
                    <a:lnTo>
                      <a:pt x="19" y="124"/>
                    </a:lnTo>
                    <a:lnTo>
                      <a:pt x="19" y="124"/>
                    </a:lnTo>
                    <a:lnTo>
                      <a:pt x="19" y="122"/>
                    </a:lnTo>
                    <a:lnTo>
                      <a:pt x="19" y="122"/>
                    </a:lnTo>
                    <a:lnTo>
                      <a:pt x="12" y="122"/>
                    </a:lnTo>
                    <a:lnTo>
                      <a:pt x="12" y="122"/>
                    </a:lnTo>
                    <a:lnTo>
                      <a:pt x="5" y="120"/>
                    </a:lnTo>
                    <a:lnTo>
                      <a:pt x="4" y="118"/>
                    </a:lnTo>
                    <a:lnTo>
                      <a:pt x="4" y="118"/>
                    </a:lnTo>
                    <a:lnTo>
                      <a:pt x="5" y="106"/>
                    </a:lnTo>
                    <a:lnTo>
                      <a:pt x="5" y="106"/>
                    </a:lnTo>
                    <a:lnTo>
                      <a:pt x="4" y="100"/>
                    </a:lnTo>
                    <a:lnTo>
                      <a:pt x="4" y="100"/>
                    </a:lnTo>
                    <a:lnTo>
                      <a:pt x="2" y="96"/>
                    </a:lnTo>
                    <a:lnTo>
                      <a:pt x="2" y="93"/>
                    </a:lnTo>
                    <a:lnTo>
                      <a:pt x="2" y="91"/>
                    </a:lnTo>
                    <a:lnTo>
                      <a:pt x="2" y="91"/>
                    </a:lnTo>
                    <a:lnTo>
                      <a:pt x="5" y="86"/>
                    </a:lnTo>
                    <a:lnTo>
                      <a:pt x="5" y="86"/>
                    </a:lnTo>
                    <a:lnTo>
                      <a:pt x="0" y="84"/>
                    </a:lnTo>
                    <a:lnTo>
                      <a:pt x="0" y="82"/>
                    </a:lnTo>
                    <a:lnTo>
                      <a:pt x="0" y="74"/>
                    </a:lnTo>
                    <a:lnTo>
                      <a:pt x="0" y="74"/>
                    </a:lnTo>
                    <a:lnTo>
                      <a:pt x="0" y="74"/>
                    </a:lnTo>
                    <a:lnTo>
                      <a:pt x="5" y="70"/>
                    </a:lnTo>
                    <a:lnTo>
                      <a:pt x="5" y="70"/>
                    </a:lnTo>
                    <a:lnTo>
                      <a:pt x="4" y="69"/>
                    </a:lnTo>
                    <a:lnTo>
                      <a:pt x="5" y="67"/>
                    </a:lnTo>
                    <a:lnTo>
                      <a:pt x="5" y="67"/>
                    </a:lnTo>
                    <a:lnTo>
                      <a:pt x="5" y="65"/>
                    </a:lnTo>
                    <a:lnTo>
                      <a:pt x="5" y="65"/>
                    </a:lnTo>
                    <a:lnTo>
                      <a:pt x="9" y="64"/>
                    </a:lnTo>
                    <a:lnTo>
                      <a:pt x="9" y="64"/>
                    </a:lnTo>
                    <a:lnTo>
                      <a:pt x="9" y="55"/>
                    </a:lnTo>
                    <a:lnTo>
                      <a:pt x="9" y="55"/>
                    </a:lnTo>
                    <a:lnTo>
                      <a:pt x="11" y="53"/>
                    </a:lnTo>
                    <a:lnTo>
                      <a:pt x="11" y="53"/>
                    </a:lnTo>
                    <a:lnTo>
                      <a:pt x="11" y="51"/>
                    </a:lnTo>
                    <a:lnTo>
                      <a:pt x="11" y="48"/>
                    </a:lnTo>
                    <a:lnTo>
                      <a:pt x="16" y="48"/>
                    </a:lnTo>
                    <a:lnTo>
                      <a:pt x="17" y="50"/>
                    </a:lnTo>
                    <a:lnTo>
                      <a:pt x="17" y="50"/>
                    </a:lnTo>
                    <a:lnTo>
                      <a:pt x="21" y="51"/>
                    </a:lnTo>
                    <a:lnTo>
                      <a:pt x="23" y="51"/>
                    </a:lnTo>
                    <a:lnTo>
                      <a:pt x="26" y="51"/>
                    </a:lnTo>
                    <a:lnTo>
                      <a:pt x="28" y="53"/>
                    </a:lnTo>
                    <a:lnTo>
                      <a:pt x="28" y="55"/>
                    </a:lnTo>
                    <a:lnTo>
                      <a:pt x="29" y="55"/>
                    </a:lnTo>
                    <a:lnTo>
                      <a:pt x="31" y="55"/>
                    </a:lnTo>
                    <a:lnTo>
                      <a:pt x="35" y="53"/>
                    </a:lnTo>
                    <a:lnTo>
                      <a:pt x="38" y="51"/>
                    </a:lnTo>
                    <a:lnTo>
                      <a:pt x="40" y="50"/>
                    </a:lnTo>
                    <a:lnTo>
                      <a:pt x="40" y="48"/>
                    </a:lnTo>
                    <a:lnTo>
                      <a:pt x="40" y="45"/>
                    </a:lnTo>
                    <a:lnTo>
                      <a:pt x="45" y="45"/>
                    </a:lnTo>
                    <a:lnTo>
                      <a:pt x="48" y="43"/>
                    </a:lnTo>
                    <a:lnTo>
                      <a:pt x="52" y="41"/>
                    </a:lnTo>
                    <a:lnTo>
                      <a:pt x="55" y="39"/>
                    </a:lnTo>
                    <a:lnTo>
                      <a:pt x="58" y="38"/>
                    </a:lnTo>
                    <a:lnTo>
                      <a:pt x="60" y="36"/>
                    </a:lnTo>
                    <a:lnTo>
                      <a:pt x="62" y="34"/>
                    </a:lnTo>
                    <a:lnTo>
                      <a:pt x="62" y="31"/>
                    </a:lnTo>
                    <a:lnTo>
                      <a:pt x="65" y="27"/>
                    </a:lnTo>
                    <a:lnTo>
                      <a:pt x="65" y="24"/>
                    </a:lnTo>
                    <a:lnTo>
                      <a:pt x="67" y="22"/>
                    </a:lnTo>
                    <a:lnTo>
                      <a:pt x="70" y="21"/>
                    </a:lnTo>
                    <a:lnTo>
                      <a:pt x="74" y="21"/>
                    </a:lnTo>
                    <a:lnTo>
                      <a:pt x="76" y="21"/>
                    </a:lnTo>
                    <a:lnTo>
                      <a:pt x="77" y="19"/>
                    </a:lnTo>
                    <a:lnTo>
                      <a:pt x="79" y="15"/>
                    </a:lnTo>
                    <a:lnTo>
                      <a:pt x="82" y="15"/>
                    </a:lnTo>
                    <a:lnTo>
                      <a:pt x="84" y="17"/>
                    </a:lnTo>
                    <a:lnTo>
                      <a:pt x="86" y="19"/>
                    </a:lnTo>
                    <a:lnTo>
                      <a:pt x="88" y="17"/>
                    </a:lnTo>
                    <a:lnTo>
                      <a:pt x="100" y="17"/>
                    </a:lnTo>
                    <a:lnTo>
                      <a:pt x="103" y="21"/>
                    </a:lnTo>
                    <a:lnTo>
                      <a:pt x="106" y="21"/>
                    </a:lnTo>
                    <a:lnTo>
                      <a:pt x="110" y="21"/>
                    </a:lnTo>
                    <a:lnTo>
                      <a:pt x="112" y="21"/>
                    </a:lnTo>
                    <a:lnTo>
                      <a:pt x="113" y="19"/>
                    </a:lnTo>
                    <a:lnTo>
                      <a:pt x="113" y="24"/>
                    </a:lnTo>
                    <a:lnTo>
                      <a:pt x="113" y="24"/>
                    </a:lnTo>
                    <a:lnTo>
                      <a:pt x="115" y="26"/>
                    </a:lnTo>
                    <a:lnTo>
                      <a:pt x="117" y="24"/>
                    </a:lnTo>
                    <a:lnTo>
                      <a:pt x="118" y="22"/>
                    </a:lnTo>
                    <a:lnTo>
                      <a:pt x="120" y="22"/>
                    </a:lnTo>
                    <a:lnTo>
                      <a:pt x="125" y="21"/>
                    </a:lnTo>
                    <a:lnTo>
                      <a:pt x="127" y="21"/>
                    </a:lnTo>
                    <a:lnTo>
                      <a:pt x="134" y="22"/>
                    </a:lnTo>
                    <a:lnTo>
                      <a:pt x="134" y="22"/>
                    </a:lnTo>
                    <a:lnTo>
                      <a:pt x="134" y="21"/>
                    </a:lnTo>
                    <a:lnTo>
                      <a:pt x="134" y="19"/>
                    </a:lnTo>
                    <a:lnTo>
                      <a:pt x="134" y="17"/>
                    </a:lnTo>
                    <a:lnTo>
                      <a:pt x="135" y="15"/>
                    </a:lnTo>
                    <a:lnTo>
                      <a:pt x="137" y="15"/>
                    </a:lnTo>
                    <a:lnTo>
                      <a:pt x="137" y="15"/>
                    </a:lnTo>
                    <a:lnTo>
                      <a:pt x="141" y="15"/>
                    </a:lnTo>
                    <a:lnTo>
                      <a:pt x="142" y="15"/>
                    </a:lnTo>
                    <a:lnTo>
                      <a:pt x="144" y="15"/>
                    </a:lnTo>
                    <a:lnTo>
                      <a:pt x="146" y="15"/>
                    </a:lnTo>
                    <a:lnTo>
                      <a:pt x="146" y="15"/>
                    </a:lnTo>
                    <a:lnTo>
                      <a:pt x="146" y="12"/>
                    </a:lnTo>
                    <a:lnTo>
                      <a:pt x="146" y="10"/>
                    </a:lnTo>
                    <a:lnTo>
                      <a:pt x="147" y="9"/>
                    </a:lnTo>
                    <a:lnTo>
                      <a:pt x="149" y="5"/>
                    </a:lnTo>
                    <a:lnTo>
                      <a:pt x="151" y="3"/>
                    </a:lnTo>
                    <a:lnTo>
                      <a:pt x="153" y="2"/>
                    </a:lnTo>
                    <a:lnTo>
                      <a:pt x="154" y="0"/>
                    </a:lnTo>
                    <a:lnTo>
                      <a:pt x="156" y="0"/>
                    </a:lnTo>
                    <a:lnTo>
                      <a:pt x="161" y="0"/>
                    </a:lnTo>
                    <a:lnTo>
                      <a:pt x="165" y="2"/>
                    </a:lnTo>
                    <a:lnTo>
                      <a:pt x="165" y="5"/>
                    </a:lnTo>
                    <a:lnTo>
                      <a:pt x="165" y="9"/>
                    </a:lnTo>
                    <a:lnTo>
                      <a:pt x="166" y="9"/>
                    </a:lnTo>
                    <a:lnTo>
                      <a:pt x="170" y="9"/>
                    </a:lnTo>
                    <a:lnTo>
                      <a:pt x="168" y="19"/>
                    </a:lnTo>
                    <a:lnTo>
                      <a:pt x="168" y="21"/>
                    </a:lnTo>
                    <a:lnTo>
                      <a:pt x="168" y="24"/>
                    </a:lnTo>
                    <a:lnTo>
                      <a:pt x="168" y="26"/>
                    </a:lnTo>
                    <a:lnTo>
                      <a:pt x="168" y="26"/>
                    </a:lnTo>
                    <a:lnTo>
                      <a:pt x="168" y="27"/>
                    </a:lnTo>
                    <a:lnTo>
                      <a:pt x="170" y="29"/>
                    </a:lnTo>
                    <a:lnTo>
                      <a:pt x="170" y="29"/>
                    </a:lnTo>
                    <a:lnTo>
                      <a:pt x="171" y="29"/>
                    </a:lnTo>
                    <a:lnTo>
                      <a:pt x="173" y="27"/>
                    </a:lnTo>
                    <a:lnTo>
                      <a:pt x="178" y="24"/>
                    </a:lnTo>
                    <a:lnTo>
                      <a:pt x="183" y="24"/>
                    </a:lnTo>
                    <a:lnTo>
                      <a:pt x="185" y="22"/>
                    </a:lnTo>
                    <a:lnTo>
                      <a:pt x="187" y="19"/>
                    </a:lnTo>
                    <a:lnTo>
                      <a:pt x="190" y="17"/>
                    </a:lnTo>
                    <a:lnTo>
                      <a:pt x="194" y="17"/>
                    </a:lnTo>
                    <a:lnTo>
                      <a:pt x="199" y="17"/>
                    </a:lnTo>
                    <a:lnTo>
                      <a:pt x="200" y="17"/>
                    </a:lnTo>
                    <a:lnTo>
                      <a:pt x="202" y="19"/>
                    </a:lnTo>
                    <a:lnTo>
                      <a:pt x="202" y="19"/>
                    </a:lnTo>
                    <a:lnTo>
                      <a:pt x="204" y="19"/>
                    </a:lnTo>
                    <a:lnTo>
                      <a:pt x="206" y="17"/>
                    </a:lnTo>
                    <a:lnTo>
                      <a:pt x="206" y="17"/>
                    </a:lnTo>
                    <a:lnTo>
                      <a:pt x="209" y="17"/>
                    </a:lnTo>
                    <a:lnTo>
                      <a:pt x="212" y="17"/>
                    </a:lnTo>
                    <a:lnTo>
                      <a:pt x="214" y="19"/>
                    </a:lnTo>
                    <a:lnTo>
                      <a:pt x="214" y="24"/>
                    </a:lnTo>
                    <a:lnTo>
                      <a:pt x="212" y="26"/>
                    </a:lnTo>
                    <a:lnTo>
                      <a:pt x="211" y="27"/>
                    </a:lnTo>
                    <a:lnTo>
                      <a:pt x="211" y="27"/>
                    </a:lnTo>
                    <a:lnTo>
                      <a:pt x="209" y="29"/>
                    </a:lnTo>
                    <a:lnTo>
                      <a:pt x="207" y="29"/>
                    </a:lnTo>
                    <a:lnTo>
                      <a:pt x="207" y="29"/>
                    </a:lnTo>
                    <a:lnTo>
                      <a:pt x="204" y="31"/>
                    </a:lnTo>
                    <a:lnTo>
                      <a:pt x="200" y="29"/>
                    </a:lnTo>
                    <a:lnTo>
                      <a:pt x="195" y="29"/>
                    </a:lnTo>
                    <a:lnTo>
                      <a:pt x="192" y="29"/>
                    </a:lnTo>
                    <a:lnTo>
                      <a:pt x="189" y="29"/>
                    </a:lnTo>
                    <a:lnTo>
                      <a:pt x="185" y="29"/>
                    </a:lnTo>
                    <a:lnTo>
                      <a:pt x="183" y="29"/>
                    </a:lnTo>
                    <a:lnTo>
                      <a:pt x="182" y="31"/>
                    </a:lnTo>
                    <a:lnTo>
                      <a:pt x="178" y="33"/>
                    </a:lnTo>
                    <a:lnTo>
                      <a:pt x="175" y="33"/>
                    </a:lnTo>
                    <a:lnTo>
                      <a:pt x="171" y="34"/>
                    </a:lnTo>
                    <a:lnTo>
                      <a:pt x="170" y="36"/>
                    </a:lnTo>
                    <a:lnTo>
                      <a:pt x="168" y="38"/>
                    </a:lnTo>
                    <a:lnTo>
                      <a:pt x="163" y="41"/>
                    </a:lnTo>
                    <a:lnTo>
                      <a:pt x="163" y="41"/>
                    </a:lnTo>
                    <a:lnTo>
                      <a:pt x="166" y="43"/>
                    </a:lnTo>
                    <a:lnTo>
                      <a:pt x="166" y="46"/>
                    </a:lnTo>
                    <a:lnTo>
                      <a:pt x="168" y="50"/>
                    </a:lnTo>
                    <a:lnTo>
                      <a:pt x="168" y="53"/>
                    </a:lnTo>
                    <a:lnTo>
                      <a:pt x="168" y="57"/>
                    </a:lnTo>
                    <a:lnTo>
                      <a:pt x="168" y="60"/>
                    </a:lnTo>
                    <a:lnTo>
                      <a:pt x="166" y="62"/>
                    </a:lnTo>
                    <a:lnTo>
                      <a:pt x="165" y="62"/>
                    </a:lnTo>
                    <a:lnTo>
                      <a:pt x="163" y="65"/>
                    </a:lnTo>
                    <a:lnTo>
                      <a:pt x="161" y="65"/>
                    </a:lnTo>
                    <a:lnTo>
                      <a:pt x="161" y="67"/>
                    </a:lnTo>
                    <a:lnTo>
                      <a:pt x="159" y="69"/>
                    </a:lnTo>
                    <a:lnTo>
                      <a:pt x="161" y="69"/>
                    </a:lnTo>
                    <a:lnTo>
                      <a:pt x="161" y="70"/>
                    </a:lnTo>
                    <a:lnTo>
                      <a:pt x="161" y="74"/>
                    </a:lnTo>
                    <a:lnTo>
                      <a:pt x="161" y="76"/>
                    </a:lnTo>
                    <a:lnTo>
                      <a:pt x="161" y="76"/>
                    </a:lnTo>
                    <a:lnTo>
                      <a:pt x="161" y="77"/>
                    </a:lnTo>
                    <a:lnTo>
                      <a:pt x="161" y="77"/>
                    </a:lnTo>
                    <a:lnTo>
                      <a:pt x="158" y="79"/>
                    </a:lnTo>
                    <a:lnTo>
                      <a:pt x="147" y="79"/>
                    </a:lnTo>
                    <a:lnTo>
                      <a:pt x="144" y="77"/>
                    </a:lnTo>
                    <a:lnTo>
                      <a:pt x="144" y="77"/>
                    </a:lnTo>
                    <a:lnTo>
                      <a:pt x="142" y="77"/>
                    </a:lnTo>
                    <a:lnTo>
                      <a:pt x="142" y="79"/>
                    </a:lnTo>
                    <a:lnTo>
                      <a:pt x="144" y="79"/>
                    </a:lnTo>
                    <a:lnTo>
                      <a:pt x="146" y="81"/>
                    </a:lnTo>
                    <a:lnTo>
                      <a:pt x="147" y="82"/>
                    </a:lnTo>
                    <a:lnTo>
                      <a:pt x="149" y="86"/>
                    </a:lnTo>
                    <a:lnTo>
                      <a:pt x="147" y="91"/>
                    </a:lnTo>
                    <a:lnTo>
                      <a:pt x="144" y="93"/>
                    </a:lnTo>
                    <a:lnTo>
                      <a:pt x="142" y="94"/>
                    </a:lnTo>
                    <a:lnTo>
                      <a:pt x="137" y="94"/>
                    </a:lnTo>
                    <a:lnTo>
                      <a:pt x="137" y="94"/>
                    </a:lnTo>
                    <a:lnTo>
                      <a:pt x="137" y="96"/>
                    </a:lnTo>
                    <a:lnTo>
                      <a:pt x="137" y="100"/>
                    </a:lnTo>
                    <a:lnTo>
                      <a:pt x="135" y="101"/>
                    </a:lnTo>
                    <a:lnTo>
                      <a:pt x="134" y="103"/>
                    </a:lnTo>
                    <a:lnTo>
                      <a:pt x="134" y="103"/>
                    </a:lnTo>
                    <a:lnTo>
                      <a:pt x="134" y="106"/>
                    </a:lnTo>
                    <a:lnTo>
                      <a:pt x="134" y="110"/>
                    </a:lnTo>
                    <a:lnTo>
                      <a:pt x="134" y="112"/>
                    </a:lnTo>
                    <a:lnTo>
                      <a:pt x="135" y="112"/>
                    </a:lnTo>
                    <a:lnTo>
                      <a:pt x="132" y="113"/>
                    </a:lnTo>
                    <a:lnTo>
                      <a:pt x="132" y="115"/>
                    </a:lnTo>
                    <a:lnTo>
                      <a:pt x="130" y="117"/>
                    </a:lnTo>
                    <a:lnTo>
                      <a:pt x="127" y="117"/>
                    </a:lnTo>
                    <a:lnTo>
                      <a:pt x="125" y="117"/>
                    </a:lnTo>
                    <a:lnTo>
                      <a:pt x="122" y="117"/>
                    </a:lnTo>
                    <a:lnTo>
                      <a:pt x="120" y="117"/>
                    </a:lnTo>
                    <a:lnTo>
                      <a:pt x="115" y="117"/>
                    </a:lnTo>
                    <a:lnTo>
                      <a:pt x="115" y="117"/>
                    </a:lnTo>
                    <a:lnTo>
                      <a:pt x="113" y="117"/>
                    </a:lnTo>
                    <a:lnTo>
                      <a:pt x="113" y="117"/>
                    </a:lnTo>
                    <a:lnTo>
                      <a:pt x="113" y="118"/>
                    </a:lnTo>
                    <a:lnTo>
                      <a:pt x="110" y="118"/>
                    </a:lnTo>
                    <a:lnTo>
                      <a:pt x="110" y="118"/>
                    </a:lnTo>
                    <a:lnTo>
                      <a:pt x="110" y="120"/>
                    </a:lnTo>
                    <a:lnTo>
                      <a:pt x="110" y="122"/>
                    </a:lnTo>
                    <a:lnTo>
                      <a:pt x="108" y="124"/>
                    </a:lnTo>
                    <a:lnTo>
                      <a:pt x="105" y="124"/>
                    </a:lnTo>
                    <a:lnTo>
                      <a:pt x="103" y="124"/>
                    </a:lnTo>
                    <a:lnTo>
                      <a:pt x="100" y="124"/>
                    </a:lnTo>
                    <a:lnTo>
                      <a:pt x="98" y="124"/>
                    </a:lnTo>
                    <a:lnTo>
                      <a:pt x="98" y="124"/>
                    </a:lnTo>
                    <a:lnTo>
                      <a:pt x="94" y="125"/>
                    </a:lnTo>
                    <a:lnTo>
                      <a:pt x="94" y="125"/>
                    </a:lnTo>
                    <a:lnTo>
                      <a:pt x="93" y="127"/>
                    </a:lnTo>
                    <a:lnTo>
                      <a:pt x="93" y="129"/>
                    </a:lnTo>
                    <a:lnTo>
                      <a:pt x="91" y="129"/>
                    </a:lnTo>
                    <a:lnTo>
                      <a:pt x="89" y="130"/>
                    </a:lnTo>
                    <a:lnTo>
                      <a:pt x="89" y="144"/>
                    </a:lnTo>
                    <a:lnTo>
                      <a:pt x="89" y="144"/>
                    </a:lnTo>
                    <a:lnTo>
                      <a:pt x="88" y="148"/>
                    </a:lnTo>
                    <a:lnTo>
                      <a:pt x="88" y="148"/>
                    </a:lnTo>
                    <a:lnTo>
                      <a:pt x="82" y="149"/>
                    </a:lnTo>
                    <a:lnTo>
                      <a:pt x="79" y="149"/>
                    </a:lnTo>
                    <a:lnTo>
                      <a:pt x="76" y="151"/>
                    </a:lnTo>
                    <a:lnTo>
                      <a:pt x="72" y="151"/>
                    </a:lnTo>
                    <a:lnTo>
                      <a:pt x="69" y="151"/>
                    </a:lnTo>
                    <a:lnTo>
                      <a:pt x="64" y="151"/>
                    </a:lnTo>
                    <a:lnTo>
                      <a:pt x="60" y="151"/>
                    </a:lnTo>
                    <a:lnTo>
                      <a:pt x="58" y="153"/>
                    </a:lnTo>
                    <a:lnTo>
                      <a:pt x="55" y="155"/>
                    </a:lnTo>
                    <a:lnTo>
                      <a:pt x="47" y="15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5" name="Freeform 15">
                <a:extLst>
                  <a:ext uri="{FF2B5EF4-FFF2-40B4-BE49-F238E27FC236}">
                    <a16:creationId xmlns:a16="http://schemas.microsoft.com/office/drawing/2014/main" id="{E1430F6D-1409-4D52-90BF-D4F169004D54}"/>
                  </a:ext>
                </a:extLst>
              </p:cNvPr>
              <p:cNvSpPr>
                <a:spLocks noEditPoints="1"/>
              </p:cNvSpPr>
              <p:nvPr/>
            </p:nvSpPr>
            <p:spPr>
              <a:xfrm>
                <a:off x="5477018" y="3135071"/>
                <a:ext cx="317420" cy="197834"/>
              </a:xfrm>
              <a:custGeom>
                <a:gdLst>
                  <a:gd name="T0" fmla="*/ 142 w 215"/>
                  <a:gd name="T1" fmla="*/ 129 h 134"/>
                  <a:gd name="T2" fmla="*/ 135 w 215"/>
                  <a:gd name="T3" fmla="*/ 127 h 134"/>
                  <a:gd name="T4" fmla="*/ 132 w 215"/>
                  <a:gd name="T5" fmla="*/ 119 h 134"/>
                  <a:gd name="T6" fmla="*/ 120 w 215"/>
                  <a:gd name="T7" fmla="*/ 109 h 134"/>
                  <a:gd name="T8" fmla="*/ 113 w 215"/>
                  <a:gd name="T9" fmla="*/ 102 h 134"/>
                  <a:gd name="T10" fmla="*/ 104 w 215"/>
                  <a:gd name="T11" fmla="*/ 95 h 134"/>
                  <a:gd name="T12" fmla="*/ 92 w 215"/>
                  <a:gd name="T13" fmla="*/ 93 h 134"/>
                  <a:gd name="T14" fmla="*/ 79 w 215"/>
                  <a:gd name="T15" fmla="*/ 86 h 134"/>
                  <a:gd name="T16" fmla="*/ 72 w 215"/>
                  <a:gd name="T17" fmla="*/ 81 h 134"/>
                  <a:gd name="T18" fmla="*/ 61 w 215"/>
                  <a:gd name="T19" fmla="*/ 83 h 134"/>
                  <a:gd name="T20" fmla="*/ 53 w 215"/>
                  <a:gd name="T21" fmla="*/ 85 h 134"/>
                  <a:gd name="T22" fmla="*/ 41 w 215"/>
                  <a:gd name="T23" fmla="*/ 88 h 134"/>
                  <a:gd name="T24" fmla="*/ 29 w 215"/>
                  <a:gd name="T25" fmla="*/ 97 h 134"/>
                  <a:gd name="T26" fmla="*/ 22 w 215"/>
                  <a:gd name="T27" fmla="*/ 91 h 134"/>
                  <a:gd name="T28" fmla="*/ 22 w 215"/>
                  <a:gd name="T29" fmla="*/ 76 h 134"/>
                  <a:gd name="T30" fmla="*/ 22 w 215"/>
                  <a:gd name="T31" fmla="*/ 69 h 134"/>
                  <a:gd name="T32" fmla="*/ 19 w 215"/>
                  <a:gd name="T33" fmla="*/ 64 h 134"/>
                  <a:gd name="T34" fmla="*/ 10 w 215"/>
                  <a:gd name="T35" fmla="*/ 59 h 134"/>
                  <a:gd name="T36" fmla="*/ 5 w 215"/>
                  <a:gd name="T37" fmla="*/ 52 h 134"/>
                  <a:gd name="T38" fmla="*/ 7 w 215"/>
                  <a:gd name="T39" fmla="*/ 38 h 134"/>
                  <a:gd name="T40" fmla="*/ 7 w 215"/>
                  <a:gd name="T41" fmla="*/ 33 h 134"/>
                  <a:gd name="T42" fmla="*/ 5 w 215"/>
                  <a:gd name="T43" fmla="*/ 24 h 134"/>
                  <a:gd name="T44" fmla="*/ 3 w 215"/>
                  <a:gd name="T45" fmla="*/ 24 h 134"/>
                  <a:gd name="T46" fmla="*/ 0 w 215"/>
                  <a:gd name="T47" fmla="*/ 18 h 134"/>
                  <a:gd name="T48" fmla="*/ 10 w 215"/>
                  <a:gd name="T49" fmla="*/ 9 h 134"/>
                  <a:gd name="T50" fmla="*/ 17 w 215"/>
                  <a:gd name="T51" fmla="*/ 7 h 134"/>
                  <a:gd name="T52" fmla="*/ 36 w 215"/>
                  <a:gd name="T53" fmla="*/ 12 h 134"/>
                  <a:gd name="T54" fmla="*/ 48 w 215"/>
                  <a:gd name="T55" fmla="*/ 24 h 134"/>
                  <a:gd name="T56" fmla="*/ 63 w 215"/>
                  <a:gd name="T57" fmla="*/ 26 h 134"/>
                  <a:gd name="T58" fmla="*/ 68 w 215"/>
                  <a:gd name="T59" fmla="*/ 16 h 134"/>
                  <a:gd name="T60" fmla="*/ 77 w 215"/>
                  <a:gd name="T61" fmla="*/ 9 h 134"/>
                  <a:gd name="T62" fmla="*/ 91 w 215"/>
                  <a:gd name="T63" fmla="*/ 4 h 134"/>
                  <a:gd name="T64" fmla="*/ 94 w 215"/>
                  <a:gd name="T65" fmla="*/ 0 h 134"/>
                  <a:gd name="T66" fmla="*/ 102 w 215"/>
                  <a:gd name="T67" fmla="*/ 4 h 134"/>
                  <a:gd name="T68" fmla="*/ 116 w 215"/>
                  <a:gd name="T69" fmla="*/ 9 h 134"/>
                  <a:gd name="T70" fmla="*/ 128 w 215"/>
                  <a:gd name="T71" fmla="*/ 23 h 134"/>
                  <a:gd name="T72" fmla="*/ 147 w 215"/>
                  <a:gd name="T73" fmla="*/ 35 h 134"/>
                  <a:gd name="T74" fmla="*/ 161 w 215"/>
                  <a:gd name="T75" fmla="*/ 57 h 134"/>
                  <a:gd name="T76" fmla="*/ 188 w 215"/>
                  <a:gd name="T77" fmla="*/ 73 h 134"/>
                  <a:gd name="T78" fmla="*/ 205 w 215"/>
                  <a:gd name="T79" fmla="*/ 79 h 134"/>
                  <a:gd name="T80" fmla="*/ 215 w 215"/>
                  <a:gd name="T81" fmla="*/ 97 h 134"/>
                  <a:gd name="T82" fmla="*/ 202 w 215"/>
                  <a:gd name="T83" fmla="*/ 95 h 134"/>
                  <a:gd name="T84" fmla="*/ 195 w 215"/>
                  <a:gd name="T85" fmla="*/ 98 h 134"/>
                  <a:gd name="T86" fmla="*/ 188 w 215"/>
                  <a:gd name="T87" fmla="*/ 105 h 134"/>
                  <a:gd name="T88" fmla="*/ 181 w 215"/>
                  <a:gd name="T89" fmla="*/ 115 h 134"/>
                  <a:gd name="T90" fmla="*/ 166 w 215"/>
                  <a:gd name="T91" fmla="*/ 122 h 134"/>
                  <a:gd name="T92" fmla="*/ 159 w 215"/>
                  <a:gd name="T93" fmla="*/ 129 h 134"/>
                  <a:gd name="T94" fmla="*/ 147 w 215"/>
                  <a:gd name="T95" fmla="*/ 133 h 134"/>
                  <a:gd name="T96" fmla="*/ 27 w 215"/>
                  <a:gd name="T97" fmla="*/ 36 h 134"/>
                  <a:gd name="T98" fmla="*/ 34 w 215"/>
                  <a:gd name="T99" fmla="*/ 33 h 134"/>
                  <a:gd name="T100" fmla="*/ 34 w 215"/>
                  <a:gd name="T101" fmla="*/ 31 h 134"/>
                  <a:gd name="T102" fmla="*/ 24 w 215"/>
                  <a:gd name="T103" fmla="*/ 23 h 134"/>
                  <a:gd name="T104" fmla="*/ 15 w 215"/>
                  <a:gd name="T105" fmla="*/ 14 h 134"/>
                  <a:gd name="T106" fmla="*/ 8 w 215"/>
                  <a:gd name="T107" fmla="*/ 18 h 134"/>
                  <a:gd name="T108" fmla="*/ 8 w 215"/>
                  <a:gd name="T109" fmla="*/ 24 h 134"/>
                  <a:gd name="T110" fmla="*/ 12 w 215"/>
                  <a:gd name="T111" fmla="*/ 33 h 134"/>
                  <a:gd name="T112" fmla="*/ 15 w 215"/>
                  <a:gd name="T113" fmla="*/ 35 h 134"/>
                  <a:gd name="T114" fmla="*/ 17 w 215"/>
                  <a:gd name="T115" fmla="*/ 35 h 134"/>
                  <a:gd name="T116" fmla="*/ 22 w 215"/>
                  <a:gd name="T117" fmla="*/ 36 h 1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5" h="134">
                    <a:moveTo>
                      <a:pt x="147" y="133"/>
                    </a:moveTo>
                    <a:lnTo>
                      <a:pt x="147" y="131"/>
                    </a:lnTo>
                    <a:lnTo>
                      <a:pt x="145" y="129"/>
                    </a:lnTo>
                    <a:lnTo>
                      <a:pt x="142" y="129"/>
                    </a:lnTo>
                    <a:lnTo>
                      <a:pt x="138" y="129"/>
                    </a:lnTo>
                    <a:lnTo>
                      <a:pt x="137" y="129"/>
                    </a:lnTo>
                    <a:lnTo>
                      <a:pt x="137" y="129"/>
                    </a:lnTo>
                    <a:lnTo>
                      <a:pt x="135" y="127"/>
                    </a:lnTo>
                    <a:lnTo>
                      <a:pt x="132" y="127"/>
                    </a:lnTo>
                    <a:lnTo>
                      <a:pt x="132" y="124"/>
                    </a:lnTo>
                    <a:lnTo>
                      <a:pt x="132" y="122"/>
                    </a:lnTo>
                    <a:lnTo>
                      <a:pt x="132" y="119"/>
                    </a:lnTo>
                    <a:lnTo>
                      <a:pt x="132" y="117"/>
                    </a:lnTo>
                    <a:lnTo>
                      <a:pt x="132" y="114"/>
                    </a:lnTo>
                    <a:lnTo>
                      <a:pt x="132" y="109"/>
                    </a:lnTo>
                    <a:lnTo>
                      <a:pt x="120" y="109"/>
                    </a:lnTo>
                    <a:lnTo>
                      <a:pt x="118" y="107"/>
                    </a:lnTo>
                    <a:lnTo>
                      <a:pt x="116" y="105"/>
                    </a:lnTo>
                    <a:lnTo>
                      <a:pt x="116" y="103"/>
                    </a:lnTo>
                    <a:lnTo>
                      <a:pt x="113" y="102"/>
                    </a:lnTo>
                    <a:lnTo>
                      <a:pt x="111" y="102"/>
                    </a:lnTo>
                    <a:lnTo>
                      <a:pt x="108" y="102"/>
                    </a:lnTo>
                    <a:lnTo>
                      <a:pt x="104" y="97"/>
                    </a:lnTo>
                    <a:lnTo>
                      <a:pt x="104" y="95"/>
                    </a:lnTo>
                    <a:lnTo>
                      <a:pt x="102" y="93"/>
                    </a:lnTo>
                    <a:lnTo>
                      <a:pt x="99" y="93"/>
                    </a:lnTo>
                    <a:lnTo>
                      <a:pt x="96" y="91"/>
                    </a:lnTo>
                    <a:lnTo>
                      <a:pt x="92" y="93"/>
                    </a:lnTo>
                    <a:lnTo>
                      <a:pt x="89" y="91"/>
                    </a:lnTo>
                    <a:lnTo>
                      <a:pt x="85" y="90"/>
                    </a:lnTo>
                    <a:lnTo>
                      <a:pt x="82" y="88"/>
                    </a:lnTo>
                    <a:lnTo>
                      <a:pt x="79" y="86"/>
                    </a:lnTo>
                    <a:lnTo>
                      <a:pt x="75" y="88"/>
                    </a:lnTo>
                    <a:lnTo>
                      <a:pt x="73" y="85"/>
                    </a:lnTo>
                    <a:lnTo>
                      <a:pt x="73" y="83"/>
                    </a:lnTo>
                    <a:lnTo>
                      <a:pt x="72" y="81"/>
                    </a:lnTo>
                    <a:lnTo>
                      <a:pt x="70" y="81"/>
                    </a:lnTo>
                    <a:lnTo>
                      <a:pt x="65" y="81"/>
                    </a:lnTo>
                    <a:lnTo>
                      <a:pt x="61" y="81"/>
                    </a:lnTo>
                    <a:lnTo>
                      <a:pt x="61" y="83"/>
                    </a:lnTo>
                    <a:lnTo>
                      <a:pt x="60" y="85"/>
                    </a:lnTo>
                    <a:lnTo>
                      <a:pt x="60" y="85"/>
                    </a:lnTo>
                    <a:lnTo>
                      <a:pt x="56" y="85"/>
                    </a:lnTo>
                    <a:lnTo>
                      <a:pt x="53" y="85"/>
                    </a:lnTo>
                    <a:lnTo>
                      <a:pt x="49" y="85"/>
                    </a:lnTo>
                    <a:lnTo>
                      <a:pt x="46" y="85"/>
                    </a:lnTo>
                    <a:lnTo>
                      <a:pt x="44" y="86"/>
                    </a:lnTo>
                    <a:lnTo>
                      <a:pt x="41" y="88"/>
                    </a:lnTo>
                    <a:lnTo>
                      <a:pt x="37" y="90"/>
                    </a:lnTo>
                    <a:lnTo>
                      <a:pt x="34" y="95"/>
                    </a:lnTo>
                    <a:lnTo>
                      <a:pt x="32" y="97"/>
                    </a:lnTo>
                    <a:lnTo>
                      <a:pt x="29" y="97"/>
                    </a:lnTo>
                    <a:lnTo>
                      <a:pt x="27" y="97"/>
                    </a:lnTo>
                    <a:lnTo>
                      <a:pt x="24" y="97"/>
                    </a:lnTo>
                    <a:lnTo>
                      <a:pt x="22" y="95"/>
                    </a:lnTo>
                    <a:lnTo>
                      <a:pt x="22" y="91"/>
                    </a:lnTo>
                    <a:lnTo>
                      <a:pt x="22" y="88"/>
                    </a:lnTo>
                    <a:lnTo>
                      <a:pt x="22" y="81"/>
                    </a:lnTo>
                    <a:lnTo>
                      <a:pt x="22" y="79"/>
                    </a:lnTo>
                    <a:lnTo>
                      <a:pt x="22" y="76"/>
                    </a:lnTo>
                    <a:lnTo>
                      <a:pt x="22" y="73"/>
                    </a:lnTo>
                    <a:lnTo>
                      <a:pt x="22" y="73"/>
                    </a:lnTo>
                    <a:lnTo>
                      <a:pt x="22" y="71"/>
                    </a:lnTo>
                    <a:lnTo>
                      <a:pt x="22" y="69"/>
                    </a:lnTo>
                    <a:lnTo>
                      <a:pt x="22" y="69"/>
                    </a:lnTo>
                    <a:lnTo>
                      <a:pt x="22" y="67"/>
                    </a:lnTo>
                    <a:lnTo>
                      <a:pt x="19" y="66"/>
                    </a:lnTo>
                    <a:lnTo>
                      <a:pt x="19" y="64"/>
                    </a:lnTo>
                    <a:lnTo>
                      <a:pt x="17" y="64"/>
                    </a:lnTo>
                    <a:lnTo>
                      <a:pt x="14" y="64"/>
                    </a:lnTo>
                    <a:lnTo>
                      <a:pt x="10" y="62"/>
                    </a:lnTo>
                    <a:lnTo>
                      <a:pt x="10" y="59"/>
                    </a:lnTo>
                    <a:lnTo>
                      <a:pt x="14" y="55"/>
                    </a:lnTo>
                    <a:lnTo>
                      <a:pt x="15" y="55"/>
                    </a:lnTo>
                    <a:lnTo>
                      <a:pt x="15" y="52"/>
                    </a:lnTo>
                    <a:lnTo>
                      <a:pt x="5" y="52"/>
                    </a:lnTo>
                    <a:lnTo>
                      <a:pt x="5" y="48"/>
                    </a:lnTo>
                    <a:lnTo>
                      <a:pt x="5" y="42"/>
                    </a:lnTo>
                    <a:lnTo>
                      <a:pt x="5" y="38"/>
                    </a:lnTo>
                    <a:lnTo>
                      <a:pt x="7" y="38"/>
                    </a:lnTo>
                    <a:lnTo>
                      <a:pt x="7" y="36"/>
                    </a:lnTo>
                    <a:lnTo>
                      <a:pt x="7" y="35"/>
                    </a:lnTo>
                    <a:lnTo>
                      <a:pt x="7" y="35"/>
                    </a:lnTo>
                    <a:lnTo>
                      <a:pt x="7" y="33"/>
                    </a:lnTo>
                    <a:lnTo>
                      <a:pt x="7" y="30"/>
                    </a:lnTo>
                    <a:lnTo>
                      <a:pt x="5" y="28"/>
                    </a:lnTo>
                    <a:lnTo>
                      <a:pt x="5" y="24"/>
                    </a:lnTo>
                    <a:lnTo>
                      <a:pt x="5" y="24"/>
                    </a:lnTo>
                    <a:lnTo>
                      <a:pt x="5" y="24"/>
                    </a:lnTo>
                    <a:lnTo>
                      <a:pt x="5" y="24"/>
                    </a:lnTo>
                    <a:lnTo>
                      <a:pt x="3" y="24"/>
                    </a:lnTo>
                    <a:lnTo>
                      <a:pt x="3" y="24"/>
                    </a:lnTo>
                    <a:lnTo>
                      <a:pt x="2" y="21"/>
                    </a:lnTo>
                    <a:lnTo>
                      <a:pt x="2" y="19"/>
                    </a:lnTo>
                    <a:lnTo>
                      <a:pt x="0" y="18"/>
                    </a:lnTo>
                    <a:lnTo>
                      <a:pt x="0" y="18"/>
                    </a:lnTo>
                    <a:lnTo>
                      <a:pt x="5" y="12"/>
                    </a:lnTo>
                    <a:lnTo>
                      <a:pt x="7" y="11"/>
                    </a:lnTo>
                    <a:lnTo>
                      <a:pt x="10" y="9"/>
                    </a:lnTo>
                    <a:lnTo>
                      <a:pt x="10" y="9"/>
                    </a:lnTo>
                    <a:lnTo>
                      <a:pt x="15" y="7"/>
                    </a:lnTo>
                    <a:lnTo>
                      <a:pt x="15" y="7"/>
                    </a:lnTo>
                    <a:lnTo>
                      <a:pt x="17" y="7"/>
                    </a:lnTo>
                    <a:lnTo>
                      <a:pt x="17" y="7"/>
                    </a:lnTo>
                    <a:lnTo>
                      <a:pt x="20" y="7"/>
                    </a:lnTo>
                    <a:lnTo>
                      <a:pt x="26" y="7"/>
                    </a:lnTo>
                    <a:lnTo>
                      <a:pt x="31" y="7"/>
                    </a:lnTo>
                    <a:lnTo>
                      <a:pt x="36" y="12"/>
                    </a:lnTo>
                    <a:lnTo>
                      <a:pt x="39" y="14"/>
                    </a:lnTo>
                    <a:lnTo>
                      <a:pt x="43" y="18"/>
                    </a:lnTo>
                    <a:lnTo>
                      <a:pt x="46" y="21"/>
                    </a:lnTo>
                    <a:lnTo>
                      <a:pt x="48" y="24"/>
                    </a:lnTo>
                    <a:lnTo>
                      <a:pt x="49" y="26"/>
                    </a:lnTo>
                    <a:lnTo>
                      <a:pt x="51" y="26"/>
                    </a:lnTo>
                    <a:lnTo>
                      <a:pt x="58" y="26"/>
                    </a:lnTo>
                    <a:lnTo>
                      <a:pt x="63" y="26"/>
                    </a:lnTo>
                    <a:lnTo>
                      <a:pt x="68" y="26"/>
                    </a:lnTo>
                    <a:lnTo>
                      <a:pt x="68" y="24"/>
                    </a:lnTo>
                    <a:lnTo>
                      <a:pt x="67" y="21"/>
                    </a:lnTo>
                    <a:lnTo>
                      <a:pt x="68" y="16"/>
                    </a:lnTo>
                    <a:lnTo>
                      <a:pt x="72" y="12"/>
                    </a:lnTo>
                    <a:lnTo>
                      <a:pt x="72" y="12"/>
                    </a:lnTo>
                    <a:lnTo>
                      <a:pt x="77" y="9"/>
                    </a:lnTo>
                    <a:lnTo>
                      <a:pt x="77" y="9"/>
                    </a:lnTo>
                    <a:lnTo>
                      <a:pt x="80" y="9"/>
                    </a:lnTo>
                    <a:lnTo>
                      <a:pt x="80" y="6"/>
                    </a:lnTo>
                    <a:lnTo>
                      <a:pt x="85" y="4"/>
                    </a:lnTo>
                    <a:lnTo>
                      <a:pt x="91" y="4"/>
                    </a:lnTo>
                    <a:lnTo>
                      <a:pt x="91" y="4"/>
                    </a:lnTo>
                    <a:lnTo>
                      <a:pt x="91" y="0"/>
                    </a:lnTo>
                    <a:lnTo>
                      <a:pt x="91" y="0"/>
                    </a:lnTo>
                    <a:lnTo>
                      <a:pt x="94" y="0"/>
                    </a:lnTo>
                    <a:lnTo>
                      <a:pt x="96" y="0"/>
                    </a:lnTo>
                    <a:lnTo>
                      <a:pt x="96" y="0"/>
                    </a:lnTo>
                    <a:lnTo>
                      <a:pt x="99" y="2"/>
                    </a:lnTo>
                    <a:lnTo>
                      <a:pt x="102" y="4"/>
                    </a:lnTo>
                    <a:lnTo>
                      <a:pt x="104" y="6"/>
                    </a:lnTo>
                    <a:lnTo>
                      <a:pt x="108" y="6"/>
                    </a:lnTo>
                    <a:lnTo>
                      <a:pt x="113" y="7"/>
                    </a:lnTo>
                    <a:lnTo>
                      <a:pt x="116" y="9"/>
                    </a:lnTo>
                    <a:lnTo>
                      <a:pt x="118" y="16"/>
                    </a:lnTo>
                    <a:lnTo>
                      <a:pt x="118" y="19"/>
                    </a:lnTo>
                    <a:lnTo>
                      <a:pt x="123" y="23"/>
                    </a:lnTo>
                    <a:lnTo>
                      <a:pt x="128" y="23"/>
                    </a:lnTo>
                    <a:lnTo>
                      <a:pt x="133" y="26"/>
                    </a:lnTo>
                    <a:lnTo>
                      <a:pt x="138" y="26"/>
                    </a:lnTo>
                    <a:lnTo>
                      <a:pt x="145" y="31"/>
                    </a:lnTo>
                    <a:lnTo>
                      <a:pt x="147" y="35"/>
                    </a:lnTo>
                    <a:lnTo>
                      <a:pt x="149" y="40"/>
                    </a:lnTo>
                    <a:lnTo>
                      <a:pt x="154" y="47"/>
                    </a:lnTo>
                    <a:lnTo>
                      <a:pt x="154" y="50"/>
                    </a:lnTo>
                    <a:lnTo>
                      <a:pt x="161" y="57"/>
                    </a:lnTo>
                    <a:lnTo>
                      <a:pt x="166" y="57"/>
                    </a:lnTo>
                    <a:lnTo>
                      <a:pt x="174" y="66"/>
                    </a:lnTo>
                    <a:lnTo>
                      <a:pt x="181" y="66"/>
                    </a:lnTo>
                    <a:lnTo>
                      <a:pt x="188" y="73"/>
                    </a:lnTo>
                    <a:lnTo>
                      <a:pt x="191" y="74"/>
                    </a:lnTo>
                    <a:lnTo>
                      <a:pt x="195" y="78"/>
                    </a:lnTo>
                    <a:lnTo>
                      <a:pt x="200" y="79"/>
                    </a:lnTo>
                    <a:lnTo>
                      <a:pt x="205" y="79"/>
                    </a:lnTo>
                    <a:lnTo>
                      <a:pt x="210" y="79"/>
                    </a:lnTo>
                    <a:lnTo>
                      <a:pt x="215" y="86"/>
                    </a:lnTo>
                    <a:lnTo>
                      <a:pt x="215" y="93"/>
                    </a:lnTo>
                    <a:lnTo>
                      <a:pt x="215" y="97"/>
                    </a:lnTo>
                    <a:lnTo>
                      <a:pt x="210" y="97"/>
                    </a:lnTo>
                    <a:lnTo>
                      <a:pt x="205" y="97"/>
                    </a:lnTo>
                    <a:lnTo>
                      <a:pt x="203" y="95"/>
                    </a:lnTo>
                    <a:lnTo>
                      <a:pt x="202" y="95"/>
                    </a:lnTo>
                    <a:lnTo>
                      <a:pt x="202" y="95"/>
                    </a:lnTo>
                    <a:lnTo>
                      <a:pt x="200" y="97"/>
                    </a:lnTo>
                    <a:lnTo>
                      <a:pt x="198" y="98"/>
                    </a:lnTo>
                    <a:lnTo>
                      <a:pt x="195" y="98"/>
                    </a:lnTo>
                    <a:lnTo>
                      <a:pt x="191" y="98"/>
                    </a:lnTo>
                    <a:lnTo>
                      <a:pt x="190" y="100"/>
                    </a:lnTo>
                    <a:lnTo>
                      <a:pt x="188" y="102"/>
                    </a:lnTo>
                    <a:lnTo>
                      <a:pt x="188" y="105"/>
                    </a:lnTo>
                    <a:lnTo>
                      <a:pt x="186" y="107"/>
                    </a:lnTo>
                    <a:lnTo>
                      <a:pt x="186" y="110"/>
                    </a:lnTo>
                    <a:lnTo>
                      <a:pt x="185" y="114"/>
                    </a:lnTo>
                    <a:lnTo>
                      <a:pt x="181" y="115"/>
                    </a:lnTo>
                    <a:lnTo>
                      <a:pt x="178" y="117"/>
                    </a:lnTo>
                    <a:lnTo>
                      <a:pt x="174" y="119"/>
                    </a:lnTo>
                    <a:lnTo>
                      <a:pt x="171" y="122"/>
                    </a:lnTo>
                    <a:lnTo>
                      <a:pt x="166" y="122"/>
                    </a:lnTo>
                    <a:lnTo>
                      <a:pt x="162" y="122"/>
                    </a:lnTo>
                    <a:lnTo>
                      <a:pt x="162" y="124"/>
                    </a:lnTo>
                    <a:lnTo>
                      <a:pt x="162" y="127"/>
                    </a:lnTo>
                    <a:lnTo>
                      <a:pt x="159" y="129"/>
                    </a:lnTo>
                    <a:lnTo>
                      <a:pt x="157" y="131"/>
                    </a:lnTo>
                    <a:lnTo>
                      <a:pt x="154" y="134"/>
                    </a:lnTo>
                    <a:lnTo>
                      <a:pt x="150" y="134"/>
                    </a:lnTo>
                    <a:lnTo>
                      <a:pt x="147" y="133"/>
                    </a:lnTo>
                    <a:close/>
                    <a:moveTo>
                      <a:pt x="22" y="36"/>
                    </a:moveTo>
                    <a:lnTo>
                      <a:pt x="24" y="36"/>
                    </a:lnTo>
                    <a:lnTo>
                      <a:pt x="27" y="36"/>
                    </a:lnTo>
                    <a:lnTo>
                      <a:pt x="27" y="36"/>
                    </a:lnTo>
                    <a:lnTo>
                      <a:pt x="27" y="33"/>
                    </a:lnTo>
                    <a:lnTo>
                      <a:pt x="31" y="33"/>
                    </a:lnTo>
                    <a:lnTo>
                      <a:pt x="34" y="33"/>
                    </a:lnTo>
                    <a:lnTo>
                      <a:pt x="34" y="33"/>
                    </a:lnTo>
                    <a:lnTo>
                      <a:pt x="36" y="33"/>
                    </a:lnTo>
                    <a:lnTo>
                      <a:pt x="36" y="33"/>
                    </a:lnTo>
                    <a:lnTo>
                      <a:pt x="36" y="31"/>
                    </a:lnTo>
                    <a:lnTo>
                      <a:pt x="34" y="31"/>
                    </a:lnTo>
                    <a:lnTo>
                      <a:pt x="31" y="30"/>
                    </a:lnTo>
                    <a:lnTo>
                      <a:pt x="29" y="28"/>
                    </a:lnTo>
                    <a:lnTo>
                      <a:pt x="27" y="26"/>
                    </a:lnTo>
                    <a:lnTo>
                      <a:pt x="24" y="23"/>
                    </a:lnTo>
                    <a:lnTo>
                      <a:pt x="24" y="18"/>
                    </a:lnTo>
                    <a:lnTo>
                      <a:pt x="22" y="16"/>
                    </a:lnTo>
                    <a:lnTo>
                      <a:pt x="22" y="14"/>
                    </a:lnTo>
                    <a:lnTo>
                      <a:pt x="15" y="14"/>
                    </a:lnTo>
                    <a:lnTo>
                      <a:pt x="12" y="16"/>
                    </a:lnTo>
                    <a:lnTo>
                      <a:pt x="10" y="16"/>
                    </a:lnTo>
                    <a:lnTo>
                      <a:pt x="10" y="18"/>
                    </a:lnTo>
                    <a:lnTo>
                      <a:pt x="8" y="18"/>
                    </a:lnTo>
                    <a:lnTo>
                      <a:pt x="8" y="19"/>
                    </a:lnTo>
                    <a:lnTo>
                      <a:pt x="10" y="21"/>
                    </a:lnTo>
                    <a:lnTo>
                      <a:pt x="10" y="23"/>
                    </a:lnTo>
                    <a:lnTo>
                      <a:pt x="8" y="24"/>
                    </a:lnTo>
                    <a:lnTo>
                      <a:pt x="8" y="24"/>
                    </a:lnTo>
                    <a:lnTo>
                      <a:pt x="10" y="28"/>
                    </a:lnTo>
                    <a:lnTo>
                      <a:pt x="8" y="30"/>
                    </a:lnTo>
                    <a:lnTo>
                      <a:pt x="12" y="33"/>
                    </a:lnTo>
                    <a:lnTo>
                      <a:pt x="12" y="33"/>
                    </a:lnTo>
                    <a:lnTo>
                      <a:pt x="14" y="35"/>
                    </a:lnTo>
                    <a:lnTo>
                      <a:pt x="15" y="35"/>
                    </a:lnTo>
                    <a:lnTo>
                      <a:pt x="15" y="35"/>
                    </a:lnTo>
                    <a:lnTo>
                      <a:pt x="15" y="35"/>
                    </a:lnTo>
                    <a:lnTo>
                      <a:pt x="17" y="35"/>
                    </a:lnTo>
                    <a:lnTo>
                      <a:pt x="17" y="35"/>
                    </a:lnTo>
                    <a:lnTo>
                      <a:pt x="17" y="35"/>
                    </a:lnTo>
                    <a:lnTo>
                      <a:pt x="19" y="33"/>
                    </a:lnTo>
                    <a:lnTo>
                      <a:pt x="20" y="35"/>
                    </a:lnTo>
                    <a:lnTo>
                      <a:pt x="22" y="36"/>
                    </a:lnTo>
                    <a:lnTo>
                      <a:pt x="22" y="3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6" name="Freeform 16">
                <a:extLst>
                  <a:ext uri="{FF2B5EF4-FFF2-40B4-BE49-F238E27FC236}">
                    <a16:creationId xmlns:a16="http://schemas.microsoft.com/office/drawing/2014/main" id="{F07F0169-89A9-4B0B-A2B0-19B215CC197B}"/>
                  </a:ext>
                </a:extLst>
              </p:cNvPr>
              <p:cNvSpPr/>
              <p:nvPr/>
            </p:nvSpPr>
            <p:spPr>
              <a:xfrm>
                <a:off x="5292472" y="3211843"/>
                <a:ext cx="429624" cy="367617"/>
              </a:xfrm>
              <a:custGeom>
                <a:gdLst>
                  <a:gd name="T0" fmla="*/ 248 w 291"/>
                  <a:gd name="T1" fmla="*/ 244 h 249"/>
                  <a:gd name="T2" fmla="*/ 227 w 291"/>
                  <a:gd name="T3" fmla="*/ 244 h 249"/>
                  <a:gd name="T4" fmla="*/ 210 w 291"/>
                  <a:gd name="T5" fmla="*/ 240 h 249"/>
                  <a:gd name="T6" fmla="*/ 195 w 291"/>
                  <a:gd name="T7" fmla="*/ 223 h 249"/>
                  <a:gd name="T8" fmla="*/ 176 w 291"/>
                  <a:gd name="T9" fmla="*/ 218 h 249"/>
                  <a:gd name="T10" fmla="*/ 157 w 291"/>
                  <a:gd name="T11" fmla="*/ 225 h 249"/>
                  <a:gd name="T12" fmla="*/ 130 w 291"/>
                  <a:gd name="T13" fmla="*/ 213 h 249"/>
                  <a:gd name="T14" fmla="*/ 108 w 291"/>
                  <a:gd name="T15" fmla="*/ 199 h 249"/>
                  <a:gd name="T16" fmla="*/ 99 w 291"/>
                  <a:gd name="T17" fmla="*/ 179 h 249"/>
                  <a:gd name="T18" fmla="*/ 89 w 291"/>
                  <a:gd name="T19" fmla="*/ 165 h 249"/>
                  <a:gd name="T20" fmla="*/ 79 w 291"/>
                  <a:gd name="T21" fmla="*/ 167 h 249"/>
                  <a:gd name="T22" fmla="*/ 75 w 291"/>
                  <a:gd name="T23" fmla="*/ 167 h 249"/>
                  <a:gd name="T24" fmla="*/ 62 w 291"/>
                  <a:gd name="T25" fmla="*/ 163 h 249"/>
                  <a:gd name="T26" fmla="*/ 58 w 291"/>
                  <a:gd name="T27" fmla="*/ 154 h 249"/>
                  <a:gd name="T28" fmla="*/ 55 w 291"/>
                  <a:gd name="T29" fmla="*/ 136 h 249"/>
                  <a:gd name="T30" fmla="*/ 43 w 291"/>
                  <a:gd name="T31" fmla="*/ 125 h 249"/>
                  <a:gd name="T32" fmla="*/ 31 w 291"/>
                  <a:gd name="T33" fmla="*/ 120 h 249"/>
                  <a:gd name="T34" fmla="*/ 26 w 291"/>
                  <a:gd name="T35" fmla="*/ 106 h 249"/>
                  <a:gd name="T36" fmla="*/ 20 w 291"/>
                  <a:gd name="T37" fmla="*/ 93 h 249"/>
                  <a:gd name="T38" fmla="*/ 31 w 291"/>
                  <a:gd name="T39" fmla="*/ 81 h 249"/>
                  <a:gd name="T40" fmla="*/ 29 w 291"/>
                  <a:gd name="T41" fmla="*/ 70 h 249"/>
                  <a:gd name="T42" fmla="*/ 17 w 291"/>
                  <a:gd name="T43" fmla="*/ 62 h 249"/>
                  <a:gd name="T44" fmla="*/ 8 w 291"/>
                  <a:gd name="T45" fmla="*/ 46 h 249"/>
                  <a:gd name="T46" fmla="*/ 5 w 291"/>
                  <a:gd name="T47" fmla="*/ 36 h 249"/>
                  <a:gd name="T48" fmla="*/ 3 w 291"/>
                  <a:gd name="T49" fmla="*/ 33 h 249"/>
                  <a:gd name="T50" fmla="*/ 3 w 291"/>
                  <a:gd name="T51" fmla="*/ 17 h 249"/>
                  <a:gd name="T52" fmla="*/ 5 w 291"/>
                  <a:gd name="T53" fmla="*/ 5 h 249"/>
                  <a:gd name="T54" fmla="*/ 17 w 291"/>
                  <a:gd name="T55" fmla="*/ 9 h 249"/>
                  <a:gd name="T56" fmla="*/ 36 w 291"/>
                  <a:gd name="T57" fmla="*/ 15 h 249"/>
                  <a:gd name="T58" fmla="*/ 53 w 291"/>
                  <a:gd name="T59" fmla="*/ 3 h 249"/>
                  <a:gd name="T60" fmla="*/ 63 w 291"/>
                  <a:gd name="T61" fmla="*/ 10 h 249"/>
                  <a:gd name="T62" fmla="*/ 65 w 291"/>
                  <a:gd name="T63" fmla="*/ 17 h 249"/>
                  <a:gd name="T64" fmla="*/ 70 w 291"/>
                  <a:gd name="T65" fmla="*/ 24 h 249"/>
                  <a:gd name="T66" fmla="*/ 79 w 291"/>
                  <a:gd name="T67" fmla="*/ 39 h 249"/>
                  <a:gd name="T68" fmla="*/ 94 w 291"/>
                  <a:gd name="T69" fmla="*/ 41 h 249"/>
                  <a:gd name="T70" fmla="*/ 106 w 291"/>
                  <a:gd name="T71" fmla="*/ 53 h 249"/>
                  <a:gd name="T72" fmla="*/ 125 w 291"/>
                  <a:gd name="T73" fmla="*/ 55 h 249"/>
                  <a:gd name="T74" fmla="*/ 137 w 291"/>
                  <a:gd name="T75" fmla="*/ 51 h 249"/>
                  <a:gd name="T76" fmla="*/ 147 w 291"/>
                  <a:gd name="T77" fmla="*/ 51 h 249"/>
                  <a:gd name="T78" fmla="*/ 149 w 291"/>
                  <a:gd name="T79" fmla="*/ 46 h 249"/>
                  <a:gd name="T80" fmla="*/ 161 w 291"/>
                  <a:gd name="T81" fmla="*/ 36 h 249"/>
                  <a:gd name="T82" fmla="*/ 183 w 291"/>
                  <a:gd name="T83" fmla="*/ 31 h 249"/>
                  <a:gd name="T84" fmla="*/ 200 w 291"/>
                  <a:gd name="T85" fmla="*/ 33 h 249"/>
                  <a:gd name="T86" fmla="*/ 221 w 291"/>
                  <a:gd name="T87" fmla="*/ 38 h 249"/>
                  <a:gd name="T88" fmla="*/ 239 w 291"/>
                  <a:gd name="T89" fmla="*/ 48 h 249"/>
                  <a:gd name="T90" fmla="*/ 260 w 291"/>
                  <a:gd name="T91" fmla="*/ 67 h 249"/>
                  <a:gd name="T92" fmla="*/ 258 w 291"/>
                  <a:gd name="T93" fmla="*/ 81 h 249"/>
                  <a:gd name="T94" fmla="*/ 253 w 291"/>
                  <a:gd name="T95" fmla="*/ 93 h 249"/>
                  <a:gd name="T96" fmla="*/ 250 w 291"/>
                  <a:gd name="T97" fmla="*/ 100 h 249"/>
                  <a:gd name="T98" fmla="*/ 250 w 291"/>
                  <a:gd name="T99" fmla="*/ 117 h 249"/>
                  <a:gd name="T100" fmla="*/ 253 w 291"/>
                  <a:gd name="T101" fmla="*/ 142 h 249"/>
                  <a:gd name="T102" fmla="*/ 269 w 291"/>
                  <a:gd name="T103" fmla="*/ 148 h 249"/>
                  <a:gd name="T104" fmla="*/ 257 w 291"/>
                  <a:gd name="T105" fmla="*/ 173 h 249"/>
                  <a:gd name="T106" fmla="*/ 270 w 291"/>
                  <a:gd name="T107" fmla="*/ 191 h 249"/>
                  <a:gd name="T108" fmla="*/ 275 w 291"/>
                  <a:gd name="T109" fmla="*/ 194 h 249"/>
                  <a:gd name="T110" fmla="*/ 284 w 291"/>
                  <a:gd name="T111" fmla="*/ 206 h 249"/>
                  <a:gd name="T112" fmla="*/ 289 w 291"/>
                  <a:gd name="T113" fmla="*/ 213 h 249"/>
                  <a:gd name="T114" fmla="*/ 284 w 291"/>
                  <a:gd name="T115" fmla="*/ 225 h 249"/>
                  <a:gd name="T116" fmla="*/ 269 w 291"/>
                  <a:gd name="T117" fmla="*/ 233 h 2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1" h="249">
                    <a:moveTo>
                      <a:pt x="260" y="249"/>
                    </a:moveTo>
                    <a:lnTo>
                      <a:pt x="258" y="249"/>
                    </a:lnTo>
                    <a:lnTo>
                      <a:pt x="255" y="247"/>
                    </a:lnTo>
                    <a:lnTo>
                      <a:pt x="251" y="247"/>
                    </a:lnTo>
                    <a:lnTo>
                      <a:pt x="248" y="246"/>
                    </a:lnTo>
                    <a:lnTo>
                      <a:pt x="248" y="244"/>
                    </a:lnTo>
                    <a:lnTo>
                      <a:pt x="248" y="244"/>
                    </a:lnTo>
                    <a:lnTo>
                      <a:pt x="239" y="244"/>
                    </a:lnTo>
                    <a:lnTo>
                      <a:pt x="238" y="244"/>
                    </a:lnTo>
                    <a:lnTo>
                      <a:pt x="234" y="244"/>
                    </a:lnTo>
                    <a:lnTo>
                      <a:pt x="233" y="244"/>
                    </a:lnTo>
                    <a:lnTo>
                      <a:pt x="231" y="244"/>
                    </a:lnTo>
                    <a:lnTo>
                      <a:pt x="229" y="244"/>
                    </a:lnTo>
                    <a:lnTo>
                      <a:pt x="227" y="244"/>
                    </a:lnTo>
                    <a:lnTo>
                      <a:pt x="226" y="244"/>
                    </a:lnTo>
                    <a:lnTo>
                      <a:pt x="224" y="244"/>
                    </a:lnTo>
                    <a:lnTo>
                      <a:pt x="221" y="242"/>
                    </a:lnTo>
                    <a:lnTo>
                      <a:pt x="219" y="242"/>
                    </a:lnTo>
                    <a:lnTo>
                      <a:pt x="216" y="242"/>
                    </a:lnTo>
                    <a:lnTo>
                      <a:pt x="214" y="242"/>
                    </a:lnTo>
                    <a:lnTo>
                      <a:pt x="210" y="240"/>
                    </a:lnTo>
                    <a:lnTo>
                      <a:pt x="207" y="239"/>
                    </a:lnTo>
                    <a:lnTo>
                      <a:pt x="202" y="239"/>
                    </a:lnTo>
                    <a:lnTo>
                      <a:pt x="200" y="235"/>
                    </a:lnTo>
                    <a:lnTo>
                      <a:pt x="197" y="232"/>
                    </a:lnTo>
                    <a:lnTo>
                      <a:pt x="195" y="228"/>
                    </a:lnTo>
                    <a:lnTo>
                      <a:pt x="195" y="227"/>
                    </a:lnTo>
                    <a:lnTo>
                      <a:pt x="195" y="223"/>
                    </a:lnTo>
                    <a:lnTo>
                      <a:pt x="193" y="220"/>
                    </a:lnTo>
                    <a:lnTo>
                      <a:pt x="192" y="218"/>
                    </a:lnTo>
                    <a:lnTo>
                      <a:pt x="190" y="216"/>
                    </a:lnTo>
                    <a:lnTo>
                      <a:pt x="188" y="216"/>
                    </a:lnTo>
                    <a:lnTo>
                      <a:pt x="183" y="216"/>
                    </a:lnTo>
                    <a:lnTo>
                      <a:pt x="180" y="218"/>
                    </a:lnTo>
                    <a:lnTo>
                      <a:pt x="176" y="218"/>
                    </a:lnTo>
                    <a:lnTo>
                      <a:pt x="174" y="220"/>
                    </a:lnTo>
                    <a:lnTo>
                      <a:pt x="173" y="221"/>
                    </a:lnTo>
                    <a:lnTo>
                      <a:pt x="169" y="221"/>
                    </a:lnTo>
                    <a:lnTo>
                      <a:pt x="168" y="223"/>
                    </a:lnTo>
                    <a:lnTo>
                      <a:pt x="164" y="225"/>
                    </a:lnTo>
                    <a:lnTo>
                      <a:pt x="161" y="227"/>
                    </a:lnTo>
                    <a:lnTo>
                      <a:pt x="157" y="225"/>
                    </a:lnTo>
                    <a:lnTo>
                      <a:pt x="156" y="225"/>
                    </a:lnTo>
                    <a:lnTo>
                      <a:pt x="152" y="223"/>
                    </a:lnTo>
                    <a:lnTo>
                      <a:pt x="144" y="221"/>
                    </a:lnTo>
                    <a:lnTo>
                      <a:pt x="140" y="220"/>
                    </a:lnTo>
                    <a:lnTo>
                      <a:pt x="139" y="218"/>
                    </a:lnTo>
                    <a:lnTo>
                      <a:pt x="135" y="216"/>
                    </a:lnTo>
                    <a:lnTo>
                      <a:pt x="130" y="213"/>
                    </a:lnTo>
                    <a:lnTo>
                      <a:pt x="128" y="211"/>
                    </a:lnTo>
                    <a:lnTo>
                      <a:pt x="123" y="208"/>
                    </a:lnTo>
                    <a:lnTo>
                      <a:pt x="121" y="206"/>
                    </a:lnTo>
                    <a:lnTo>
                      <a:pt x="116" y="204"/>
                    </a:lnTo>
                    <a:lnTo>
                      <a:pt x="111" y="204"/>
                    </a:lnTo>
                    <a:lnTo>
                      <a:pt x="109" y="203"/>
                    </a:lnTo>
                    <a:lnTo>
                      <a:pt x="108" y="199"/>
                    </a:lnTo>
                    <a:lnTo>
                      <a:pt x="106" y="196"/>
                    </a:lnTo>
                    <a:lnTo>
                      <a:pt x="103" y="191"/>
                    </a:lnTo>
                    <a:lnTo>
                      <a:pt x="103" y="189"/>
                    </a:lnTo>
                    <a:lnTo>
                      <a:pt x="103" y="187"/>
                    </a:lnTo>
                    <a:lnTo>
                      <a:pt x="101" y="185"/>
                    </a:lnTo>
                    <a:lnTo>
                      <a:pt x="99" y="180"/>
                    </a:lnTo>
                    <a:lnTo>
                      <a:pt x="99" y="179"/>
                    </a:lnTo>
                    <a:lnTo>
                      <a:pt x="96" y="177"/>
                    </a:lnTo>
                    <a:lnTo>
                      <a:pt x="94" y="173"/>
                    </a:lnTo>
                    <a:lnTo>
                      <a:pt x="92" y="172"/>
                    </a:lnTo>
                    <a:lnTo>
                      <a:pt x="91" y="170"/>
                    </a:lnTo>
                    <a:lnTo>
                      <a:pt x="91" y="168"/>
                    </a:lnTo>
                    <a:lnTo>
                      <a:pt x="89" y="167"/>
                    </a:lnTo>
                    <a:lnTo>
                      <a:pt x="89" y="165"/>
                    </a:lnTo>
                    <a:lnTo>
                      <a:pt x="87" y="167"/>
                    </a:lnTo>
                    <a:lnTo>
                      <a:pt x="87" y="167"/>
                    </a:lnTo>
                    <a:lnTo>
                      <a:pt x="85" y="168"/>
                    </a:lnTo>
                    <a:lnTo>
                      <a:pt x="84" y="168"/>
                    </a:lnTo>
                    <a:lnTo>
                      <a:pt x="80" y="167"/>
                    </a:lnTo>
                    <a:lnTo>
                      <a:pt x="79" y="167"/>
                    </a:lnTo>
                    <a:lnTo>
                      <a:pt x="79" y="167"/>
                    </a:lnTo>
                    <a:lnTo>
                      <a:pt x="75" y="165"/>
                    </a:lnTo>
                    <a:lnTo>
                      <a:pt x="75" y="161"/>
                    </a:lnTo>
                    <a:lnTo>
                      <a:pt x="75" y="161"/>
                    </a:lnTo>
                    <a:lnTo>
                      <a:pt x="75" y="161"/>
                    </a:lnTo>
                    <a:lnTo>
                      <a:pt x="75" y="161"/>
                    </a:lnTo>
                    <a:lnTo>
                      <a:pt x="75" y="163"/>
                    </a:lnTo>
                    <a:lnTo>
                      <a:pt x="75" y="167"/>
                    </a:lnTo>
                    <a:lnTo>
                      <a:pt x="75" y="167"/>
                    </a:lnTo>
                    <a:lnTo>
                      <a:pt x="74" y="168"/>
                    </a:lnTo>
                    <a:lnTo>
                      <a:pt x="74" y="170"/>
                    </a:lnTo>
                    <a:lnTo>
                      <a:pt x="67" y="170"/>
                    </a:lnTo>
                    <a:lnTo>
                      <a:pt x="65" y="167"/>
                    </a:lnTo>
                    <a:lnTo>
                      <a:pt x="63" y="165"/>
                    </a:lnTo>
                    <a:lnTo>
                      <a:pt x="62" y="163"/>
                    </a:lnTo>
                    <a:lnTo>
                      <a:pt x="62" y="163"/>
                    </a:lnTo>
                    <a:lnTo>
                      <a:pt x="60" y="161"/>
                    </a:lnTo>
                    <a:lnTo>
                      <a:pt x="60" y="161"/>
                    </a:lnTo>
                    <a:lnTo>
                      <a:pt x="58" y="160"/>
                    </a:lnTo>
                    <a:lnTo>
                      <a:pt x="58" y="158"/>
                    </a:lnTo>
                    <a:lnTo>
                      <a:pt x="58" y="156"/>
                    </a:lnTo>
                    <a:lnTo>
                      <a:pt x="58" y="154"/>
                    </a:lnTo>
                    <a:lnTo>
                      <a:pt x="58" y="153"/>
                    </a:lnTo>
                    <a:lnTo>
                      <a:pt x="56" y="153"/>
                    </a:lnTo>
                    <a:lnTo>
                      <a:pt x="53" y="153"/>
                    </a:lnTo>
                    <a:lnTo>
                      <a:pt x="53" y="146"/>
                    </a:lnTo>
                    <a:lnTo>
                      <a:pt x="55" y="142"/>
                    </a:lnTo>
                    <a:lnTo>
                      <a:pt x="55" y="141"/>
                    </a:lnTo>
                    <a:lnTo>
                      <a:pt x="55" y="136"/>
                    </a:lnTo>
                    <a:lnTo>
                      <a:pt x="53" y="136"/>
                    </a:lnTo>
                    <a:lnTo>
                      <a:pt x="51" y="132"/>
                    </a:lnTo>
                    <a:lnTo>
                      <a:pt x="50" y="129"/>
                    </a:lnTo>
                    <a:lnTo>
                      <a:pt x="48" y="127"/>
                    </a:lnTo>
                    <a:lnTo>
                      <a:pt x="48" y="127"/>
                    </a:lnTo>
                    <a:lnTo>
                      <a:pt x="46" y="127"/>
                    </a:lnTo>
                    <a:lnTo>
                      <a:pt x="43" y="125"/>
                    </a:lnTo>
                    <a:lnTo>
                      <a:pt x="41" y="124"/>
                    </a:lnTo>
                    <a:lnTo>
                      <a:pt x="38" y="122"/>
                    </a:lnTo>
                    <a:lnTo>
                      <a:pt x="36" y="120"/>
                    </a:lnTo>
                    <a:lnTo>
                      <a:pt x="36" y="120"/>
                    </a:lnTo>
                    <a:lnTo>
                      <a:pt x="34" y="120"/>
                    </a:lnTo>
                    <a:lnTo>
                      <a:pt x="32" y="120"/>
                    </a:lnTo>
                    <a:lnTo>
                      <a:pt x="31" y="120"/>
                    </a:lnTo>
                    <a:lnTo>
                      <a:pt x="31" y="117"/>
                    </a:lnTo>
                    <a:lnTo>
                      <a:pt x="31" y="113"/>
                    </a:lnTo>
                    <a:lnTo>
                      <a:pt x="29" y="112"/>
                    </a:lnTo>
                    <a:lnTo>
                      <a:pt x="29" y="112"/>
                    </a:lnTo>
                    <a:lnTo>
                      <a:pt x="27" y="110"/>
                    </a:lnTo>
                    <a:lnTo>
                      <a:pt x="26" y="108"/>
                    </a:lnTo>
                    <a:lnTo>
                      <a:pt x="26" y="106"/>
                    </a:lnTo>
                    <a:lnTo>
                      <a:pt x="22" y="105"/>
                    </a:lnTo>
                    <a:lnTo>
                      <a:pt x="19" y="103"/>
                    </a:lnTo>
                    <a:lnTo>
                      <a:pt x="19" y="100"/>
                    </a:lnTo>
                    <a:lnTo>
                      <a:pt x="20" y="98"/>
                    </a:lnTo>
                    <a:lnTo>
                      <a:pt x="20" y="96"/>
                    </a:lnTo>
                    <a:lnTo>
                      <a:pt x="20" y="94"/>
                    </a:lnTo>
                    <a:lnTo>
                      <a:pt x="20" y="93"/>
                    </a:lnTo>
                    <a:lnTo>
                      <a:pt x="22" y="91"/>
                    </a:lnTo>
                    <a:lnTo>
                      <a:pt x="24" y="91"/>
                    </a:lnTo>
                    <a:lnTo>
                      <a:pt x="24" y="88"/>
                    </a:lnTo>
                    <a:lnTo>
                      <a:pt x="26" y="84"/>
                    </a:lnTo>
                    <a:lnTo>
                      <a:pt x="26" y="84"/>
                    </a:lnTo>
                    <a:lnTo>
                      <a:pt x="29" y="81"/>
                    </a:lnTo>
                    <a:lnTo>
                      <a:pt x="31" y="81"/>
                    </a:lnTo>
                    <a:lnTo>
                      <a:pt x="31" y="81"/>
                    </a:lnTo>
                    <a:lnTo>
                      <a:pt x="29" y="77"/>
                    </a:lnTo>
                    <a:lnTo>
                      <a:pt x="29" y="74"/>
                    </a:lnTo>
                    <a:lnTo>
                      <a:pt x="31" y="72"/>
                    </a:lnTo>
                    <a:lnTo>
                      <a:pt x="31" y="72"/>
                    </a:lnTo>
                    <a:lnTo>
                      <a:pt x="31" y="72"/>
                    </a:lnTo>
                    <a:lnTo>
                      <a:pt x="29" y="70"/>
                    </a:lnTo>
                    <a:lnTo>
                      <a:pt x="26" y="70"/>
                    </a:lnTo>
                    <a:lnTo>
                      <a:pt x="24" y="69"/>
                    </a:lnTo>
                    <a:lnTo>
                      <a:pt x="22" y="69"/>
                    </a:lnTo>
                    <a:lnTo>
                      <a:pt x="19" y="69"/>
                    </a:lnTo>
                    <a:lnTo>
                      <a:pt x="17" y="65"/>
                    </a:lnTo>
                    <a:lnTo>
                      <a:pt x="17" y="62"/>
                    </a:lnTo>
                    <a:lnTo>
                      <a:pt x="17" y="62"/>
                    </a:lnTo>
                    <a:lnTo>
                      <a:pt x="15" y="62"/>
                    </a:lnTo>
                    <a:lnTo>
                      <a:pt x="14" y="58"/>
                    </a:lnTo>
                    <a:lnTo>
                      <a:pt x="14" y="55"/>
                    </a:lnTo>
                    <a:lnTo>
                      <a:pt x="12" y="55"/>
                    </a:lnTo>
                    <a:lnTo>
                      <a:pt x="12" y="51"/>
                    </a:lnTo>
                    <a:lnTo>
                      <a:pt x="10" y="50"/>
                    </a:lnTo>
                    <a:lnTo>
                      <a:pt x="8" y="46"/>
                    </a:lnTo>
                    <a:lnTo>
                      <a:pt x="10" y="46"/>
                    </a:lnTo>
                    <a:lnTo>
                      <a:pt x="10" y="45"/>
                    </a:lnTo>
                    <a:lnTo>
                      <a:pt x="10" y="45"/>
                    </a:lnTo>
                    <a:lnTo>
                      <a:pt x="8" y="41"/>
                    </a:lnTo>
                    <a:lnTo>
                      <a:pt x="8" y="39"/>
                    </a:lnTo>
                    <a:lnTo>
                      <a:pt x="7" y="38"/>
                    </a:lnTo>
                    <a:lnTo>
                      <a:pt x="5" y="36"/>
                    </a:lnTo>
                    <a:lnTo>
                      <a:pt x="3" y="36"/>
                    </a:lnTo>
                    <a:lnTo>
                      <a:pt x="3" y="34"/>
                    </a:lnTo>
                    <a:lnTo>
                      <a:pt x="3" y="34"/>
                    </a:lnTo>
                    <a:lnTo>
                      <a:pt x="3" y="34"/>
                    </a:lnTo>
                    <a:lnTo>
                      <a:pt x="3" y="33"/>
                    </a:lnTo>
                    <a:lnTo>
                      <a:pt x="3" y="33"/>
                    </a:lnTo>
                    <a:lnTo>
                      <a:pt x="3" y="33"/>
                    </a:lnTo>
                    <a:lnTo>
                      <a:pt x="3" y="29"/>
                    </a:lnTo>
                    <a:lnTo>
                      <a:pt x="3" y="29"/>
                    </a:lnTo>
                    <a:lnTo>
                      <a:pt x="3" y="29"/>
                    </a:lnTo>
                    <a:lnTo>
                      <a:pt x="3" y="26"/>
                    </a:lnTo>
                    <a:lnTo>
                      <a:pt x="3" y="26"/>
                    </a:lnTo>
                    <a:lnTo>
                      <a:pt x="3" y="22"/>
                    </a:lnTo>
                    <a:lnTo>
                      <a:pt x="3" y="17"/>
                    </a:lnTo>
                    <a:lnTo>
                      <a:pt x="2" y="15"/>
                    </a:lnTo>
                    <a:lnTo>
                      <a:pt x="2" y="12"/>
                    </a:lnTo>
                    <a:lnTo>
                      <a:pt x="0" y="10"/>
                    </a:lnTo>
                    <a:lnTo>
                      <a:pt x="2" y="7"/>
                    </a:lnTo>
                    <a:lnTo>
                      <a:pt x="3" y="7"/>
                    </a:lnTo>
                    <a:lnTo>
                      <a:pt x="5" y="5"/>
                    </a:lnTo>
                    <a:lnTo>
                      <a:pt x="5" y="5"/>
                    </a:lnTo>
                    <a:lnTo>
                      <a:pt x="7" y="3"/>
                    </a:lnTo>
                    <a:lnTo>
                      <a:pt x="5" y="2"/>
                    </a:lnTo>
                    <a:lnTo>
                      <a:pt x="7" y="2"/>
                    </a:lnTo>
                    <a:lnTo>
                      <a:pt x="8" y="0"/>
                    </a:lnTo>
                    <a:lnTo>
                      <a:pt x="10" y="2"/>
                    </a:lnTo>
                    <a:lnTo>
                      <a:pt x="15" y="7"/>
                    </a:lnTo>
                    <a:lnTo>
                      <a:pt x="17" y="9"/>
                    </a:lnTo>
                    <a:lnTo>
                      <a:pt x="19" y="10"/>
                    </a:lnTo>
                    <a:lnTo>
                      <a:pt x="22" y="10"/>
                    </a:lnTo>
                    <a:lnTo>
                      <a:pt x="26" y="15"/>
                    </a:lnTo>
                    <a:lnTo>
                      <a:pt x="29" y="15"/>
                    </a:lnTo>
                    <a:lnTo>
                      <a:pt x="32" y="15"/>
                    </a:lnTo>
                    <a:lnTo>
                      <a:pt x="34" y="15"/>
                    </a:lnTo>
                    <a:lnTo>
                      <a:pt x="36" y="15"/>
                    </a:lnTo>
                    <a:lnTo>
                      <a:pt x="38" y="14"/>
                    </a:lnTo>
                    <a:lnTo>
                      <a:pt x="39" y="12"/>
                    </a:lnTo>
                    <a:lnTo>
                      <a:pt x="41" y="10"/>
                    </a:lnTo>
                    <a:lnTo>
                      <a:pt x="44" y="9"/>
                    </a:lnTo>
                    <a:lnTo>
                      <a:pt x="48" y="7"/>
                    </a:lnTo>
                    <a:lnTo>
                      <a:pt x="51" y="5"/>
                    </a:lnTo>
                    <a:lnTo>
                      <a:pt x="53" y="3"/>
                    </a:lnTo>
                    <a:lnTo>
                      <a:pt x="55" y="2"/>
                    </a:lnTo>
                    <a:lnTo>
                      <a:pt x="60" y="0"/>
                    </a:lnTo>
                    <a:lnTo>
                      <a:pt x="60" y="0"/>
                    </a:lnTo>
                    <a:lnTo>
                      <a:pt x="65" y="5"/>
                    </a:lnTo>
                    <a:lnTo>
                      <a:pt x="67" y="9"/>
                    </a:lnTo>
                    <a:lnTo>
                      <a:pt x="63" y="10"/>
                    </a:lnTo>
                    <a:lnTo>
                      <a:pt x="63" y="10"/>
                    </a:lnTo>
                    <a:lnTo>
                      <a:pt x="65" y="10"/>
                    </a:lnTo>
                    <a:lnTo>
                      <a:pt x="65" y="10"/>
                    </a:lnTo>
                    <a:lnTo>
                      <a:pt x="65" y="14"/>
                    </a:lnTo>
                    <a:lnTo>
                      <a:pt x="65" y="14"/>
                    </a:lnTo>
                    <a:lnTo>
                      <a:pt x="65" y="14"/>
                    </a:lnTo>
                    <a:lnTo>
                      <a:pt x="65" y="15"/>
                    </a:lnTo>
                    <a:lnTo>
                      <a:pt x="65" y="17"/>
                    </a:lnTo>
                    <a:lnTo>
                      <a:pt x="63" y="17"/>
                    </a:lnTo>
                    <a:lnTo>
                      <a:pt x="63" y="17"/>
                    </a:lnTo>
                    <a:lnTo>
                      <a:pt x="63" y="19"/>
                    </a:lnTo>
                    <a:lnTo>
                      <a:pt x="65" y="19"/>
                    </a:lnTo>
                    <a:lnTo>
                      <a:pt x="67" y="21"/>
                    </a:lnTo>
                    <a:lnTo>
                      <a:pt x="68" y="24"/>
                    </a:lnTo>
                    <a:lnTo>
                      <a:pt x="70" y="24"/>
                    </a:lnTo>
                    <a:lnTo>
                      <a:pt x="74" y="24"/>
                    </a:lnTo>
                    <a:lnTo>
                      <a:pt x="74" y="27"/>
                    </a:lnTo>
                    <a:lnTo>
                      <a:pt x="75" y="29"/>
                    </a:lnTo>
                    <a:lnTo>
                      <a:pt x="75" y="31"/>
                    </a:lnTo>
                    <a:lnTo>
                      <a:pt x="75" y="34"/>
                    </a:lnTo>
                    <a:lnTo>
                      <a:pt x="77" y="36"/>
                    </a:lnTo>
                    <a:lnTo>
                      <a:pt x="79" y="39"/>
                    </a:lnTo>
                    <a:lnTo>
                      <a:pt x="80" y="41"/>
                    </a:lnTo>
                    <a:lnTo>
                      <a:pt x="84" y="41"/>
                    </a:lnTo>
                    <a:lnTo>
                      <a:pt x="85" y="41"/>
                    </a:lnTo>
                    <a:lnTo>
                      <a:pt x="89" y="41"/>
                    </a:lnTo>
                    <a:lnTo>
                      <a:pt x="91" y="41"/>
                    </a:lnTo>
                    <a:lnTo>
                      <a:pt x="92" y="41"/>
                    </a:lnTo>
                    <a:lnTo>
                      <a:pt x="94" y="41"/>
                    </a:lnTo>
                    <a:lnTo>
                      <a:pt x="96" y="46"/>
                    </a:lnTo>
                    <a:lnTo>
                      <a:pt x="96" y="46"/>
                    </a:lnTo>
                    <a:lnTo>
                      <a:pt x="97" y="48"/>
                    </a:lnTo>
                    <a:lnTo>
                      <a:pt x="99" y="50"/>
                    </a:lnTo>
                    <a:lnTo>
                      <a:pt x="101" y="51"/>
                    </a:lnTo>
                    <a:lnTo>
                      <a:pt x="104" y="51"/>
                    </a:lnTo>
                    <a:lnTo>
                      <a:pt x="106" y="53"/>
                    </a:lnTo>
                    <a:lnTo>
                      <a:pt x="109" y="53"/>
                    </a:lnTo>
                    <a:lnTo>
                      <a:pt x="111" y="55"/>
                    </a:lnTo>
                    <a:lnTo>
                      <a:pt x="115" y="55"/>
                    </a:lnTo>
                    <a:lnTo>
                      <a:pt x="118" y="57"/>
                    </a:lnTo>
                    <a:lnTo>
                      <a:pt x="120" y="57"/>
                    </a:lnTo>
                    <a:lnTo>
                      <a:pt x="123" y="55"/>
                    </a:lnTo>
                    <a:lnTo>
                      <a:pt x="125" y="55"/>
                    </a:lnTo>
                    <a:lnTo>
                      <a:pt x="128" y="55"/>
                    </a:lnTo>
                    <a:lnTo>
                      <a:pt x="128" y="53"/>
                    </a:lnTo>
                    <a:lnTo>
                      <a:pt x="128" y="53"/>
                    </a:lnTo>
                    <a:lnTo>
                      <a:pt x="132" y="53"/>
                    </a:lnTo>
                    <a:lnTo>
                      <a:pt x="133" y="53"/>
                    </a:lnTo>
                    <a:lnTo>
                      <a:pt x="133" y="53"/>
                    </a:lnTo>
                    <a:lnTo>
                      <a:pt x="137" y="51"/>
                    </a:lnTo>
                    <a:lnTo>
                      <a:pt x="139" y="51"/>
                    </a:lnTo>
                    <a:lnTo>
                      <a:pt x="140" y="51"/>
                    </a:lnTo>
                    <a:lnTo>
                      <a:pt x="144" y="51"/>
                    </a:lnTo>
                    <a:lnTo>
                      <a:pt x="144" y="51"/>
                    </a:lnTo>
                    <a:lnTo>
                      <a:pt x="145" y="51"/>
                    </a:lnTo>
                    <a:lnTo>
                      <a:pt x="145" y="51"/>
                    </a:lnTo>
                    <a:lnTo>
                      <a:pt x="147" y="51"/>
                    </a:lnTo>
                    <a:lnTo>
                      <a:pt x="149" y="51"/>
                    </a:lnTo>
                    <a:lnTo>
                      <a:pt x="149" y="51"/>
                    </a:lnTo>
                    <a:lnTo>
                      <a:pt x="149" y="51"/>
                    </a:lnTo>
                    <a:lnTo>
                      <a:pt x="149" y="51"/>
                    </a:lnTo>
                    <a:lnTo>
                      <a:pt x="149" y="50"/>
                    </a:lnTo>
                    <a:lnTo>
                      <a:pt x="149" y="48"/>
                    </a:lnTo>
                    <a:lnTo>
                      <a:pt x="149" y="46"/>
                    </a:lnTo>
                    <a:lnTo>
                      <a:pt x="147" y="45"/>
                    </a:lnTo>
                    <a:lnTo>
                      <a:pt x="147" y="45"/>
                    </a:lnTo>
                    <a:lnTo>
                      <a:pt x="147" y="43"/>
                    </a:lnTo>
                    <a:lnTo>
                      <a:pt x="154" y="43"/>
                    </a:lnTo>
                    <a:lnTo>
                      <a:pt x="156" y="41"/>
                    </a:lnTo>
                    <a:lnTo>
                      <a:pt x="157" y="39"/>
                    </a:lnTo>
                    <a:lnTo>
                      <a:pt x="161" y="36"/>
                    </a:lnTo>
                    <a:lnTo>
                      <a:pt x="164" y="34"/>
                    </a:lnTo>
                    <a:lnTo>
                      <a:pt x="168" y="31"/>
                    </a:lnTo>
                    <a:lnTo>
                      <a:pt x="171" y="31"/>
                    </a:lnTo>
                    <a:lnTo>
                      <a:pt x="174" y="31"/>
                    </a:lnTo>
                    <a:lnTo>
                      <a:pt x="178" y="31"/>
                    </a:lnTo>
                    <a:lnTo>
                      <a:pt x="181" y="31"/>
                    </a:lnTo>
                    <a:lnTo>
                      <a:pt x="183" y="31"/>
                    </a:lnTo>
                    <a:lnTo>
                      <a:pt x="183" y="29"/>
                    </a:lnTo>
                    <a:lnTo>
                      <a:pt x="186" y="26"/>
                    </a:lnTo>
                    <a:lnTo>
                      <a:pt x="190" y="27"/>
                    </a:lnTo>
                    <a:lnTo>
                      <a:pt x="195" y="27"/>
                    </a:lnTo>
                    <a:lnTo>
                      <a:pt x="198" y="27"/>
                    </a:lnTo>
                    <a:lnTo>
                      <a:pt x="200" y="31"/>
                    </a:lnTo>
                    <a:lnTo>
                      <a:pt x="200" y="33"/>
                    </a:lnTo>
                    <a:lnTo>
                      <a:pt x="202" y="33"/>
                    </a:lnTo>
                    <a:lnTo>
                      <a:pt x="204" y="33"/>
                    </a:lnTo>
                    <a:lnTo>
                      <a:pt x="207" y="33"/>
                    </a:lnTo>
                    <a:lnTo>
                      <a:pt x="212" y="34"/>
                    </a:lnTo>
                    <a:lnTo>
                      <a:pt x="214" y="38"/>
                    </a:lnTo>
                    <a:lnTo>
                      <a:pt x="217" y="38"/>
                    </a:lnTo>
                    <a:lnTo>
                      <a:pt x="221" y="38"/>
                    </a:lnTo>
                    <a:lnTo>
                      <a:pt x="226" y="38"/>
                    </a:lnTo>
                    <a:lnTo>
                      <a:pt x="229" y="39"/>
                    </a:lnTo>
                    <a:lnTo>
                      <a:pt x="231" y="41"/>
                    </a:lnTo>
                    <a:lnTo>
                      <a:pt x="233" y="45"/>
                    </a:lnTo>
                    <a:lnTo>
                      <a:pt x="234" y="46"/>
                    </a:lnTo>
                    <a:lnTo>
                      <a:pt x="236" y="46"/>
                    </a:lnTo>
                    <a:lnTo>
                      <a:pt x="239" y="48"/>
                    </a:lnTo>
                    <a:lnTo>
                      <a:pt x="243" y="50"/>
                    </a:lnTo>
                    <a:lnTo>
                      <a:pt x="243" y="51"/>
                    </a:lnTo>
                    <a:lnTo>
                      <a:pt x="245" y="53"/>
                    </a:lnTo>
                    <a:lnTo>
                      <a:pt x="246" y="55"/>
                    </a:lnTo>
                    <a:lnTo>
                      <a:pt x="258" y="55"/>
                    </a:lnTo>
                    <a:lnTo>
                      <a:pt x="258" y="65"/>
                    </a:lnTo>
                    <a:lnTo>
                      <a:pt x="260" y="67"/>
                    </a:lnTo>
                    <a:lnTo>
                      <a:pt x="260" y="70"/>
                    </a:lnTo>
                    <a:lnTo>
                      <a:pt x="260" y="72"/>
                    </a:lnTo>
                    <a:lnTo>
                      <a:pt x="260" y="74"/>
                    </a:lnTo>
                    <a:lnTo>
                      <a:pt x="260" y="77"/>
                    </a:lnTo>
                    <a:lnTo>
                      <a:pt x="258" y="77"/>
                    </a:lnTo>
                    <a:lnTo>
                      <a:pt x="258" y="79"/>
                    </a:lnTo>
                    <a:lnTo>
                      <a:pt x="258" y="81"/>
                    </a:lnTo>
                    <a:lnTo>
                      <a:pt x="258" y="81"/>
                    </a:lnTo>
                    <a:lnTo>
                      <a:pt x="257" y="88"/>
                    </a:lnTo>
                    <a:lnTo>
                      <a:pt x="257" y="88"/>
                    </a:lnTo>
                    <a:lnTo>
                      <a:pt x="257" y="89"/>
                    </a:lnTo>
                    <a:lnTo>
                      <a:pt x="253" y="91"/>
                    </a:lnTo>
                    <a:lnTo>
                      <a:pt x="253" y="91"/>
                    </a:lnTo>
                    <a:lnTo>
                      <a:pt x="253" y="93"/>
                    </a:lnTo>
                    <a:lnTo>
                      <a:pt x="253" y="93"/>
                    </a:lnTo>
                    <a:lnTo>
                      <a:pt x="253" y="94"/>
                    </a:lnTo>
                    <a:lnTo>
                      <a:pt x="253" y="94"/>
                    </a:lnTo>
                    <a:lnTo>
                      <a:pt x="253" y="94"/>
                    </a:lnTo>
                    <a:lnTo>
                      <a:pt x="253" y="94"/>
                    </a:lnTo>
                    <a:lnTo>
                      <a:pt x="253" y="96"/>
                    </a:lnTo>
                    <a:lnTo>
                      <a:pt x="250" y="100"/>
                    </a:lnTo>
                    <a:lnTo>
                      <a:pt x="250" y="106"/>
                    </a:lnTo>
                    <a:lnTo>
                      <a:pt x="250" y="106"/>
                    </a:lnTo>
                    <a:lnTo>
                      <a:pt x="253" y="108"/>
                    </a:lnTo>
                    <a:lnTo>
                      <a:pt x="255" y="110"/>
                    </a:lnTo>
                    <a:lnTo>
                      <a:pt x="255" y="112"/>
                    </a:lnTo>
                    <a:lnTo>
                      <a:pt x="255" y="112"/>
                    </a:lnTo>
                    <a:lnTo>
                      <a:pt x="250" y="117"/>
                    </a:lnTo>
                    <a:lnTo>
                      <a:pt x="250" y="117"/>
                    </a:lnTo>
                    <a:lnTo>
                      <a:pt x="251" y="122"/>
                    </a:lnTo>
                    <a:lnTo>
                      <a:pt x="251" y="122"/>
                    </a:lnTo>
                    <a:lnTo>
                      <a:pt x="253" y="130"/>
                    </a:lnTo>
                    <a:lnTo>
                      <a:pt x="253" y="130"/>
                    </a:lnTo>
                    <a:lnTo>
                      <a:pt x="253" y="142"/>
                    </a:lnTo>
                    <a:lnTo>
                      <a:pt x="253" y="142"/>
                    </a:lnTo>
                    <a:lnTo>
                      <a:pt x="258" y="142"/>
                    </a:lnTo>
                    <a:lnTo>
                      <a:pt x="258" y="142"/>
                    </a:lnTo>
                    <a:lnTo>
                      <a:pt x="263" y="142"/>
                    </a:lnTo>
                    <a:lnTo>
                      <a:pt x="267" y="144"/>
                    </a:lnTo>
                    <a:lnTo>
                      <a:pt x="267" y="144"/>
                    </a:lnTo>
                    <a:lnTo>
                      <a:pt x="269" y="148"/>
                    </a:lnTo>
                    <a:lnTo>
                      <a:pt x="269" y="148"/>
                    </a:lnTo>
                    <a:lnTo>
                      <a:pt x="269" y="149"/>
                    </a:lnTo>
                    <a:lnTo>
                      <a:pt x="269" y="149"/>
                    </a:lnTo>
                    <a:lnTo>
                      <a:pt x="269" y="153"/>
                    </a:lnTo>
                    <a:lnTo>
                      <a:pt x="267" y="156"/>
                    </a:lnTo>
                    <a:lnTo>
                      <a:pt x="255" y="170"/>
                    </a:lnTo>
                    <a:lnTo>
                      <a:pt x="255" y="172"/>
                    </a:lnTo>
                    <a:lnTo>
                      <a:pt x="257" y="173"/>
                    </a:lnTo>
                    <a:lnTo>
                      <a:pt x="258" y="175"/>
                    </a:lnTo>
                    <a:lnTo>
                      <a:pt x="260" y="177"/>
                    </a:lnTo>
                    <a:lnTo>
                      <a:pt x="263" y="182"/>
                    </a:lnTo>
                    <a:lnTo>
                      <a:pt x="265" y="185"/>
                    </a:lnTo>
                    <a:lnTo>
                      <a:pt x="267" y="189"/>
                    </a:lnTo>
                    <a:lnTo>
                      <a:pt x="270" y="191"/>
                    </a:lnTo>
                    <a:lnTo>
                      <a:pt x="270" y="191"/>
                    </a:lnTo>
                    <a:lnTo>
                      <a:pt x="274" y="192"/>
                    </a:lnTo>
                    <a:lnTo>
                      <a:pt x="274" y="192"/>
                    </a:lnTo>
                    <a:lnTo>
                      <a:pt x="274" y="192"/>
                    </a:lnTo>
                    <a:lnTo>
                      <a:pt x="275" y="192"/>
                    </a:lnTo>
                    <a:lnTo>
                      <a:pt x="275" y="192"/>
                    </a:lnTo>
                    <a:lnTo>
                      <a:pt x="275" y="194"/>
                    </a:lnTo>
                    <a:lnTo>
                      <a:pt x="275" y="194"/>
                    </a:lnTo>
                    <a:lnTo>
                      <a:pt x="275" y="194"/>
                    </a:lnTo>
                    <a:lnTo>
                      <a:pt x="277" y="194"/>
                    </a:lnTo>
                    <a:lnTo>
                      <a:pt x="282" y="197"/>
                    </a:lnTo>
                    <a:lnTo>
                      <a:pt x="282" y="197"/>
                    </a:lnTo>
                    <a:lnTo>
                      <a:pt x="284" y="199"/>
                    </a:lnTo>
                    <a:lnTo>
                      <a:pt x="284" y="203"/>
                    </a:lnTo>
                    <a:lnTo>
                      <a:pt x="284" y="206"/>
                    </a:lnTo>
                    <a:lnTo>
                      <a:pt x="284" y="211"/>
                    </a:lnTo>
                    <a:lnTo>
                      <a:pt x="284" y="211"/>
                    </a:lnTo>
                    <a:lnTo>
                      <a:pt x="284" y="211"/>
                    </a:lnTo>
                    <a:lnTo>
                      <a:pt x="284" y="211"/>
                    </a:lnTo>
                    <a:lnTo>
                      <a:pt x="289" y="211"/>
                    </a:lnTo>
                    <a:lnTo>
                      <a:pt x="289" y="211"/>
                    </a:lnTo>
                    <a:lnTo>
                      <a:pt x="289" y="213"/>
                    </a:lnTo>
                    <a:lnTo>
                      <a:pt x="289" y="213"/>
                    </a:lnTo>
                    <a:lnTo>
                      <a:pt x="291" y="213"/>
                    </a:lnTo>
                    <a:lnTo>
                      <a:pt x="289" y="218"/>
                    </a:lnTo>
                    <a:lnTo>
                      <a:pt x="289" y="220"/>
                    </a:lnTo>
                    <a:lnTo>
                      <a:pt x="289" y="220"/>
                    </a:lnTo>
                    <a:lnTo>
                      <a:pt x="287" y="225"/>
                    </a:lnTo>
                    <a:lnTo>
                      <a:pt x="284" y="225"/>
                    </a:lnTo>
                    <a:lnTo>
                      <a:pt x="281" y="225"/>
                    </a:lnTo>
                    <a:lnTo>
                      <a:pt x="279" y="225"/>
                    </a:lnTo>
                    <a:lnTo>
                      <a:pt x="277" y="227"/>
                    </a:lnTo>
                    <a:lnTo>
                      <a:pt x="274" y="228"/>
                    </a:lnTo>
                    <a:lnTo>
                      <a:pt x="272" y="230"/>
                    </a:lnTo>
                    <a:lnTo>
                      <a:pt x="270" y="232"/>
                    </a:lnTo>
                    <a:lnTo>
                      <a:pt x="269" y="233"/>
                    </a:lnTo>
                    <a:lnTo>
                      <a:pt x="267" y="237"/>
                    </a:lnTo>
                    <a:lnTo>
                      <a:pt x="265" y="247"/>
                    </a:lnTo>
                    <a:lnTo>
                      <a:pt x="262" y="249"/>
                    </a:lnTo>
                    <a:lnTo>
                      <a:pt x="260" y="24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7" name="Freeform 17">
                <a:extLst>
                  <a:ext uri="{FF2B5EF4-FFF2-40B4-BE49-F238E27FC236}">
                    <a16:creationId xmlns:a16="http://schemas.microsoft.com/office/drawing/2014/main" id="{2C0038A4-A32D-4042-9375-921A1F282A7D}"/>
                  </a:ext>
                </a:extLst>
              </p:cNvPr>
              <p:cNvSpPr/>
              <p:nvPr/>
            </p:nvSpPr>
            <p:spPr>
              <a:xfrm>
                <a:off x="5540502" y="3530739"/>
                <a:ext cx="29527" cy="16240"/>
              </a:xfrm>
              <a:custGeom>
                <a:gdLst>
                  <a:gd name="T0" fmla="*/ 3 w 20"/>
                  <a:gd name="T1" fmla="*/ 11 h 11"/>
                  <a:gd name="T2" fmla="*/ 3 w 20"/>
                  <a:gd name="T3" fmla="*/ 11 h 11"/>
                  <a:gd name="T4" fmla="*/ 1 w 20"/>
                  <a:gd name="T5" fmla="*/ 9 h 11"/>
                  <a:gd name="T6" fmla="*/ 0 w 20"/>
                  <a:gd name="T7" fmla="*/ 9 h 11"/>
                  <a:gd name="T8" fmla="*/ 0 w 20"/>
                  <a:gd name="T9" fmla="*/ 7 h 11"/>
                  <a:gd name="T10" fmla="*/ 5 w 20"/>
                  <a:gd name="T11" fmla="*/ 5 h 11"/>
                  <a:gd name="T12" fmla="*/ 6 w 20"/>
                  <a:gd name="T13" fmla="*/ 2 h 11"/>
                  <a:gd name="T14" fmla="*/ 10 w 20"/>
                  <a:gd name="T15" fmla="*/ 0 h 11"/>
                  <a:gd name="T16" fmla="*/ 13 w 20"/>
                  <a:gd name="T17" fmla="*/ 0 h 11"/>
                  <a:gd name="T18" fmla="*/ 20 w 20"/>
                  <a:gd name="T19" fmla="*/ 0 h 11"/>
                  <a:gd name="T20" fmla="*/ 15 w 20"/>
                  <a:gd name="T21" fmla="*/ 4 h 11"/>
                  <a:gd name="T22" fmla="*/ 15 w 20"/>
                  <a:gd name="T23" fmla="*/ 4 h 11"/>
                  <a:gd name="T24" fmla="*/ 13 w 20"/>
                  <a:gd name="T25" fmla="*/ 5 h 11"/>
                  <a:gd name="T26" fmla="*/ 13 w 20"/>
                  <a:gd name="T27" fmla="*/ 5 h 11"/>
                  <a:gd name="T28" fmla="*/ 12 w 20"/>
                  <a:gd name="T29" fmla="*/ 5 h 11"/>
                  <a:gd name="T30" fmla="*/ 12 w 20"/>
                  <a:gd name="T31" fmla="*/ 7 h 11"/>
                  <a:gd name="T32" fmla="*/ 8 w 20"/>
                  <a:gd name="T33" fmla="*/ 7 h 11"/>
                  <a:gd name="T34" fmla="*/ 6 w 20"/>
                  <a:gd name="T35" fmla="*/ 9 h 11"/>
                  <a:gd name="T36" fmla="*/ 5 w 20"/>
                  <a:gd name="T37" fmla="*/ 9 h 11"/>
                  <a:gd name="T38" fmla="*/ 5 w 20"/>
                  <a:gd name="T39" fmla="*/ 9 h 11"/>
                  <a:gd name="T40" fmla="*/ 3 w 20"/>
                  <a:gd name="T41" fmla="*/ 11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11">
                    <a:moveTo>
                      <a:pt x="3" y="11"/>
                    </a:moveTo>
                    <a:lnTo>
                      <a:pt x="3" y="11"/>
                    </a:lnTo>
                    <a:lnTo>
                      <a:pt x="1" y="9"/>
                    </a:lnTo>
                    <a:lnTo>
                      <a:pt x="0" y="9"/>
                    </a:lnTo>
                    <a:lnTo>
                      <a:pt x="0" y="7"/>
                    </a:lnTo>
                    <a:lnTo>
                      <a:pt x="5" y="5"/>
                    </a:lnTo>
                    <a:lnTo>
                      <a:pt x="6" y="2"/>
                    </a:lnTo>
                    <a:lnTo>
                      <a:pt x="10" y="0"/>
                    </a:lnTo>
                    <a:lnTo>
                      <a:pt x="13" y="0"/>
                    </a:lnTo>
                    <a:lnTo>
                      <a:pt x="20" y="0"/>
                    </a:lnTo>
                    <a:lnTo>
                      <a:pt x="15" y="4"/>
                    </a:lnTo>
                    <a:lnTo>
                      <a:pt x="15" y="4"/>
                    </a:lnTo>
                    <a:lnTo>
                      <a:pt x="13" y="5"/>
                    </a:lnTo>
                    <a:lnTo>
                      <a:pt x="13" y="5"/>
                    </a:lnTo>
                    <a:lnTo>
                      <a:pt x="12" y="5"/>
                    </a:lnTo>
                    <a:lnTo>
                      <a:pt x="12" y="7"/>
                    </a:lnTo>
                    <a:lnTo>
                      <a:pt x="8" y="7"/>
                    </a:lnTo>
                    <a:lnTo>
                      <a:pt x="6" y="9"/>
                    </a:lnTo>
                    <a:lnTo>
                      <a:pt x="5" y="9"/>
                    </a:lnTo>
                    <a:lnTo>
                      <a:pt x="5" y="9"/>
                    </a:lnTo>
                    <a:lnTo>
                      <a:pt x="3" y="11"/>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8" name="Freeform 19">
                <a:extLst>
                  <a:ext uri="{FF2B5EF4-FFF2-40B4-BE49-F238E27FC236}">
                    <a16:creationId xmlns:a16="http://schemas.microsoft.com/office/drawing/2014/main" id="{E249AF49-4ADE-4939-AD90-4C5D1030B597}"/>
                  </a:ext>
                </a:extLst>
              </p:cNvPr>
              <p:cNvSpPr/>
              <p:nvPr/>
            </p:nvSpPr>
            <p:spPr>
              <a:xfrm>
                <a:off x="5434203" y="3551408"/>
                <a:ext cx="7382" cy="10335"/>
              </a:xfrm>
              <a:custGeom>
                <a:gdLst>
                  <a:gd name="T0" fmla="*/ 0 w 5"/>
                  <a:gd name="T1" fmla="*/ 5 h 7"/>
                  <a:gd name="T2" fmla="*/ 0 w 5"/>
                  <a:gd name="T3" fmla="*/ 0 h 7"/>
                  <a:gd name="T4" fmla="*/ 5 w 5"/>
                  <a:gd name="T5" fmla="*/ 0 h 7"/>
                  <a:gd name="T6" fmla="*/ 5 w 5"/>
                  <a:gd name="T7" fmla="*/ 3 h 7"/>
                  <a:gd name="T8" fmla="*/ 1 w 5"/>
                  <a:gd name="T9" fmla="*/ 7 h 7"/>
                  <a:gd name="T10" fmla="*/ 0 w 5"/>
                  <a:gd name="T11" fmla="*/ 5 h 7"/>
                </a:gdLst>
                <a:cxnLst>
                  <a:cxn ang="0">
                    <a:pos x="T0" y="T1"/>
                  </a:cxn>
                  <a:cxn ang="0">
                    <a:pos x="T2" y="T3"/>
                  </a:cxn>
                  <a:cxn ang="0">
                    <a:pos x="T4" y="T5"/>
                  </a:cxn>
                  <a:cxn ang="0">
                    <a:pos x="T6" y="T7"/>
                  </a:cxn>
                  <a:cxn ang="0">
                    <a:pos x="T8" y="T9"/>
                  </a:cxn>
                  <a:cxn ang="0">
                    <a:pos x="T10" y="T11"/>
                  </a:cxn>
                </a:cxnLst>
                <a:rect l="0" t="0" r="r" b="b"/>
                <a:pathLst>
                  <a:path w="5" h="7">
                    <a:moveTo>
                      <a:pt x="0" y="5"/>
                    </a:moveTo>
                    <a:lnTo>
                      <a:pt x="0" y="0"/>
                    </a:lnTo>
                    <a:lnTo>
                      <a:pt x="5" y="0"/>
                    </a:lnTo>
                    <a:lnTo>
                      <a:pt x="5" y="3"/>
                    </a:lnTo>
                    <a:lnTo>
                      <a:pt x="1" y="7"/>
                    </a:lnTo>
                    <a:lnTo>
                      <a:pt x="0" y="5"/>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59" name="Freeform 20">
                <a:extLst>
                  <a:ext uri="{FF2B5EF4-FFF2-40B4-BE49-F238E27FC236}">
                    <a16:creationId xmlns:a16="http://schemas.microsoft.com/office/drawing/2014/main" id="{C098AF54-8452-4D37-B187-46E808D5B288}"/>
                  </a:ext>
                </a:extLst>
              </p:cNvPr>
              <p:cNvSpPr/>
              <p:nvPr/>
            </p:nvSpPr>
            <p:spPr>
              <a:xfrm>
                <a:off x="4893851" y="3151311"/>
                <a:ext cx="419290" cy="166830"/>
              </a:xfrm>
              <a:custGeom>
                <a:gdLst>
                  <a:gd name="T0" fmla="*/ 150 w 284"/>
                  <a:gd name="T1" fmla="*/ 98 h 113"/>
                  <a:gd name="T2" fmla="*/ 145 w 284"/>
                  <a:gd name="T3" fmla="*/ 98 h 113"/>
                  <a:gd name="T4" fmla="*/ 126 w 284"/>
                  <a:gd name="T5" fmla="*/ 98 h 113"/>
                  <a:gd name="T6" fmla="*/ 111 w 284"/>
                  <a:gd name="T7" fmla="*/ 108 h 113"/>
                  <a:gd name="T8" fmla="*/ 99 w 284"/>
                  <a:gd name="T9" fmla="*/ 110 h 113"/>
                  <a:gd name="T10" fmla="*/ 90 w 284"/>
                  <a:gd name="T11" fmla="*/ 101 h 113"/>
                  <a:gd name="T12" fmla="*/ 82 w 284"/>
                  <a:gd name="T13" fmla="*/ 96 h 113"/>
                  <a:gd name="T14" fmla="*/ 68 w 284"/>
                  <a:gd name="T15" fmla="*/ 103 h 113"/>
                  <a:gd name="T16" fmla="*/ 46 w 284"/>
                  <a:gd name="T17" fmla="*/ 103 h 113"/>
                  <a:gd name="T18" fmla="*/ 37 w 284"/>
                  <a:gd name="T19" fmla="*/ 96 h 113"/>
                  <a:gd name="T20" fmla="*/ 29 w 284"/>
                  <a:gd name="T21" fmla="*/ 92 h 113"/>
                  <a:gd name="T22" fmla="*/ 20 w 284"/>
                  <a:gd name="T23" fmla="*/ 92 h 113"/>
                  <a:gd name="T24" fmla="*/ 20 w 284"/>
                  <a:gd name="T25" fmla="*/ 87 h 113"/>
                  <a:gd name="T26" fmla="*/ 15 w 284"/>
                  <a:gd name="T27" fmla="*/ 75 h 113"/>
                  <a:gd name="T28" fmla="*/ 6 w 284"/>
                  <a:gd name="T29" fmla="*/ 72 h 113"/>
                  <a:gd name="T30" fmla="*/ 5 w 284"/>
                  <a:gd name="T31" fmla="*/ 65 h 113"/>
                  <a:gd name="T32" fmla="*/ 13 w 284"/>
                  <a:gd name="T33" fmla="*/ 65 h 113"/>
                  <a:gd name="T34" fmla="*/ 12 w 284"/>
                  <a:gd name="T35" fmla="*/ 56 h 113"/>
                  <a:gd name="T36" fmla="*/ 10 w 284"/>
                  <a:gd name="T37" fmla="*/ 48 h 113"/>
                  <a:gd name="T38" fmla="*/ 0 w 284"/>
                  <a:gd name="T39" fmla="*/ 43 h 113"/>
                  <a:gd name="T40" fmla="*/ 15 w 284"/>
                  <a:gd name="T41" fmla="*/ 29 h 113"/>
                  <a:gd name="T42" fmla="*/ 32 w 284"/>
                  <a:gd name="T43" fmla="*/ 31 h 113"/>
                  <a:gd name="T44" fmla="*/ 42 w 284"/>
                  <a:gd name="T45" fmla="*/ 27 h 113"/>
                  <a:gd name="T46" fmla="*/ 46 w 284"/>
                  <a:gd name="T47" fmla="*/ 24 h 113"/>
                  <a:gd name="T48" fmla="*/ 63 w 284"/>
                  <a:gd name="T49" fmla="*/ 15 h 113"/>
                  <a:gd name="T50" fmla="*/ 80 w 284"/>
                  <a:gd name="T51" fmla="*/ 15 h 113"/>
                  <a:gd name="T52" fmla="*/ 90 w 284"/>
                  <a:gd name="T53" fmla="*/ 8 h 113"/>
                  <a:gd name="T54" fmla="*/ 99 w 284"/>
                  <a:gd name="T55" fmla="*/ 5 h 113"/>
                  <a:gd name="T56" fmla="*/ 104 w 284"/>
                  <a:gd name="T57" fmla="*/ 3 h 113"/>
                  <a:gd name="T58" fmla="*/ 109 w 284"/>
                  <a:gd name="T59" fmla="*/ 1 h 113"/>
                  <a:gd name="T60" fmla="*/ 136 w 284"/>
                  <a:gd name="T61" fmla="*/ 1 h 113"/>
                  <a:gd name="T62" fmla="*/ 148 w 284"/>
                  <a:gd name="T63" fmla="*/ 7 h 113"/>
                  <a:gd name="T64" fmla="*/ 159 w 284"/>
                  <a:gd name="T65" fmla="*/ 13 h 113"/>
                  <a:gd name="T66" fmla="*/ 171 w 284"/>
                  <a:gd name="T67" fmla="*/ 17 h 113"/>
                  <a:gd name="T68" fmla="*/ 183 w 284"/>
                  <a:gd name="T69" fmla="*/ 20 h 113"/>
                  <a:gd name="T70" fmla="*/ 198 w 284"/>
                  <a:gd name="T71" fmla="*/ 17 h 113"/>
                  <a:gd name="T72" fmla="*/ 213 w 284"/>
                  <a:gd name="T73" fmla="*/ 19 h 113"/>
                  <a:gd name="T74" fmla="*/ 222 w 284"/>
                  <a:gd name="T75" fmla="*/ 15 h 113"/>
                  <a:gd name="T76" fmla="*/ 237 w 284"/>
                  <a:gd name="T77" fmla="*/ 10 h 113"/>
                  <a:gd name="T78" fmla="*/ 256 w 284"/>
                  <a:gd name="T79" fmla="*/ 13 h 113"/>
                  <a:gd name="T80" fmla="*/ 267 w 284"/>
                  <a:gd name="T81" fmla="*/ 29 h 113"/>
                  <a:gd name="T82" fmla="*/ 277 w 284"/>
                  <a:gd name="T83" fmla="*/ 37 h 113"/>
                  <a:gd name="T84" fmla="*/ 277 w 284"/>
                  <a:gd name="T85" fmla="*/ 48 h 113"/>
                  <a:gd name="T86" fmla="*/ 275 w 284"/>
                  <a:gd name="T87" fmla="*/ 58 h 113"/>
                  <a:gd name="T88" fmla="*/ 277 w 284"/>
                  <a:gd name="T89" fmla="*/ 70 h 113"/>
                  <a:gd name="T90" fmla="*/ 278 w 284"/>
                  <a:gd name="T91" fmla="*/ 77 h 113"/>
                  <a:gd name="T92" fmla="*/ 278 w 284"/>
                  <a:gd name="T93" fmla="*/ 89 h 113"/>
                  <a:gd name="T94" fmla="*/ 268 w 284"/>
                  <a:gd name="T95" fmla="*/ 87 h 113"/>
                  <a:gd name="T96" fmla="*/ 251 w 284"/>
                  <a:gd name="T97" fmla="*/ 87 h 113"/>
                  <a:gd name="T98" fmla="*/ 241 w 284"/>
                  <a:gd name="T99" fmla="*/ 89 h 113"/>
                  <a:gd name="T100" fmla="*/ 220 w 284"/>
                  <a:gd name="T101" fmla="*/ 91 h 113"/>
                  <a:gd name="T102" fmla="*/ 203 w 284"/>
                  <a:gd name="T103" fmla="*/ 96 h 113"/>
                  <a:gd name="T104" fmla="*/ 181 w 284"/>
                  <a:gd name="T105" fmla="*/ 94 h 113"/>
                  <a:gd name="T106" fmla="*/ 169 w 284"/>
                  <a:gd name="T107" fmla="*/ 99 h 113"/>
                  <a:gd name="T108" fmla="*/ 162 w 284"/>
                  <a:gd name="T109" fmla="*/ 96 h 113"/>
                  <a:gd name="T110" fmla="*/ 157 w 284"/>
                  <a:gd name="T111" fmla="*/ 104 h 113"/>
                  <a:gd name="T112" fmla="*/ 154 w 284"/>
                  <a:gd name="T113" fmla="*/ 111 h 1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4" h="113">
                    <a:moveTo>
                      <a:pt x="147" y="110"/>
                    </a:moveTo>
                    <a:lnTo>
                      <a:pt x="148" y="108"/>
                    </a:lnTo>
                    <a:lnTo>
                      <a:pt x="147" y="106"/>
                    </a:lnTo>
                    <a:lnTo>
                      <a:pt x="147" y="103"/>
                    </a:lnTo>
                    <a:lnTo>
                      <a:pt x="147" y="103"/>
                    </a:lnTo>
                    <a:lnTo>
                      <a:pt x="148" y="99"/>
                    </a:lnTo>
                    <a:lnTo>
                      <a:pt x="150" y="98"/>
                    </a:lnTo>
                    <a:lnTo>
                      <a:pt x="150" y="98"/>
                    </a:lnTo>
                    <a:lnTo>
                      <a:pt x="150" y="96"/>
                    </a:lnTo>
                    <a:lnTo>
                      <a:pt x="150" y="94"/>
                    </a:lnTo>
                    <a:lnTo>
                      <a:pt x="150" y="96"/>
                    </a:lnTo>
                    <a:lnTo>
                      <a:pt x="147" y="96"/>
                    </a:lnTo>
                    <a:lnTo>
                      <a:pt x="147" y="96"/>
                    </a:lnTo>
                    <a:lnTo>
                      <a:pt x="145" y="98"/>
                    </a:lnTo>
                    <a:lnTo>
                      <a:pt x="143" y="99"/>
                    </a:lnTo>
                    <a:lnTo>
                      <a:pt x="142" y="99"/>
                    </a:lnTo>
                    <a:lnTo>
                      <a:pt x="136" y="99"/>
                    </a:lnTo>
                    <a:lnTo>
                      <a:pt x="131" y="96"/>
                    </a:lnTo>
                    <a:lnTo>
                      <a:pt x="130" y="96"/>
                    </a:lnTo>
                    <a:lnTo>
                      <a:pt x="128" y="98"/>
                    </a:lnTo>
                    <a:lnTo>
                      <a:pt x="126" y="98"/>
                    </a:lnTo>
                    <a:lnTo>
                      <a:pt x="125" y="99"/>
                    </a:lnTo>
                    <a:lnTo>
                      <a:pt x="125" y="101"/>
                    </a:lnTo>
                    <a:lnTo>
                      <a:pt x="123" y="104"/>
                    </a:lnTo>
                    <a:lnTo>
                      <a:pt x="118" y="104"/>
                    </a:lnTo>
                    <a:lnTo>
                      <a:pt x="114" y="106"/>
                    </a:lnTo>
                    <a:lnTo>
                      <a:pt x="111" y="106"/>
                    </a:lnTo>
                    <a:lnTo>
                      <a:pt x="111" y="108"/>
                    </a:lnTo>
                    <a:lnTo>
                      <a:pt x="107" y="108"/>
                    </a:lnTo>
                    <a:lnTo>
                      <a:pt x="106" y="108"/>
                    </a:lnTo>
                    <a:lnTo>
                      <a:pt x="104" y="108"/>
                    </a:lnTo>
                    <a:lnTo>
                      <a:pt x="104" y="108"/>
                    </a:lnTo>
                    <a:lnTo>
                      <a:pt x="102" y="110"/>
                    </a:lnTo>
                    <a:lnTo>
                      <a:pt x="102" y="110"/>
                    </a:lnTo>
                    <a:lnTo>
                      <a:pt x="99" y="110"/>
                    </a:lnTo>
                    <a:lnTo>
                      <a:pt x="99" y="110"/>
                    </a:lnTo>
                    <a:lnTo>
                      <a:pt x="97" y="108"/>
                    </a:lnTo>
                    <a:lnTo>
                      <a:pt x="95" y="106"/>
                    </a:lnTo>
                    <a:lnTo>
                      <a:pt x="90" y="101"/>
                    </a:lnTo>
                    <a:lnTo>
                      <a:pt x="90" y="101"/>
                    </a:lnTo>
                    <a:lnTo>
                      <a:pt x="90" y="101"/>
                    </a:lnTo>
                    <a:lnTo>
                      <a:pt x="90" y="101"/>
                    </a:lnTo>
                    <a:lnTo>
                      <a:pt x="89" y="101"/>
                    </a:lnTo>
                    <a:lnTo>
                      <a:pt x="87" y="99"/>
                    </a:lnTo>
                    <a:lnTo>
                      <a:pt x="87" y="99"/>
                    </a:lnTo>
                    <a:lnTo>
                      <a:pt x="87" y="99"/>
                    </a:lnTo>
                    <a:lnTo>
                      <a:pt x="85" y="99"/>
                    </a:lnTo>
                    <a:lnTo>
                      <a:pt x="83" y="99"/>
                    </a:lnTo>
                    <a:lnTo>
                      <a:pt x="82" y="96"/>
                    </a:lnTo>
                    <a:lnTo>
                      <a:pt x="80" y="96"/>
                    </a:lnTo>
                    <a:lnTo>
                      <a:pt x="77" y="96"/>
                    </a:lnTo>
                    <a:lnTo>
                      <a:pt x="71" y="96"/>
                    </a:lnTo>
                    <a:lnTo>
                      <a:pt x="70" y="96"/>
                    </a:lnTo>
                    <a:lnTo>
                      <a:pt x="70" y="96"/>
                    </a:lnTo>
                    <a:lnTo>
                      <a:pt x="70" y="99"/>
                    </a:lnTo>
                    <a:lnTo>
                      <a:pt x="68" y="103"/>
                    </a:lnTo>
                    <a:lnTo>
                      <a:pt x="68" y="103"/>
                    </a:lnTo>
                    <a:lnTo>
                      <a:pt x="66" y="104"/>
                    </a:lnTo>
                    <a:lnTo>
                      <a:pt x="63" y="106"/>
                    </a:lnTo>
                    <a:lnTo>
                      <a:pt x="53" y="106"/>
                    </a:lnTo>
                    <a:lnTo>
                      <a:pt x="51" y="106"/>
                    </a:lnTo>
                    <a:lnTo>
                      <a:pt x="49" y="104"/>
                    </a:lnTo>
                    <a:lnTo>
                      <a:pt x="46" y="103"/>
                    </a:lnTo>
                    <a:lnTo>
                      <a:pt x="46" y="101"/>
                    </a:lnTo>
                    <a:lnTo>
                      <a:pt x="46" y="101"/>
                    </a:lnTo>
                    <a:lnTo>
                      <a:pt x="44" y="101"/>
                    </a:lnTo>
                    <a:lnTo>
                      <a:pt x="44" y="99"/>
                    </a:lnTo>
                    <a:lnTo>
                      <a:pt x="42" y="99"/>
                    </a:lnTo>
                    <a:lnTo>
                      <a:pt x="39" y="98"/>
                    </a:lnTo>
                    <a:lnTo>
                      <a:pt x="37" y="96"/>
                    </a:lnTo>
                    <a:lnTo>
                      <a:pt x="37" y="96"/>
                    </a:lnTo>
                    <a:lnTo>
                      <a:pt x="36" y="96"/>
                    </a:lnTo>
                    <a:lnTo>
                      <a:pt x="36" y="98"/>
                    </a:lnTo>
                    <a:lnTo>
                      <a:pt x="32" y="98"/>
                    </a:lnTo>
                    <a:lnTo>
                      <a:pt x="30" y="98"/>
                    </a:lnTo>
                    <a:lnTo>
                      <a:pt x="29" y="98"/>
                    </a:lnTo>
                    <a:lnTo>
                      <a:pt x="29" y="92"/>
                    </a:lnTo>
                    <a:lnTo>
                      <a:pt x="29" y="92"/>
                    </a:lnTo>
                    <a:lnTo>
                      <a:pt x="24" y="92"/>
                    </a:lnTo>
                    <a:lnTo>
                      <a:pt x="24" y="92"/>
                    </a:lnTo>
                    <a:lnTo>
                      <a:pt x="24" y="92"/>
                    </a:lnTo>
                    <a:lnTo>
                      <a:pt x="24" y="92"/>
                    </a:lnTo>
                    <a:lnTo>
                      <a:pt x="22" y="94"/>
                    </a:lnTo>
                    <a:lnTo>
                      <a:pt x="20" y="92"/>
                    </a:lnTo>
                    <a:lnTo>
                      <a:pt x="20" y="94"/>
                    </a:lnTo>
                    <a:lnTo>
                      <a:pt x="13" y="94"/>
                    </a:lnTo>
                    <a:lnTo>
                      <a:pt x="17" y="92"/>
                    </a:lnTo>
                    <a:lnTo>
                      <a:pt x="17" y="92"/>
                    </a:lnTo>
                    <a:lnTo>
                      <a:pt x="17" y="91"/>
                    </a:lnTo>
                    <a:lnTo>
                      <a:pt x="17" y="91"/>
                    </a:lnTo>
                    <a:lnTo>
                      <a:pt x="20" y="87"/>
                    </a:lnTo>
                    <a:lnTo>
                      <a:pt x="18" y="86"/>
                    </a:lnTo>
                    <a:lnTo>
                      <a:pt x="15" y="84"/>
                    </a:lnTo>
                    <a:lnTo>
                      <a:pt x="15" y="82"/>
                    </a:lnTo>
                    <a:lnTo>
                      <a:pt x="15" y="80"/>
                    </a:lnTo>
                    <a:lnTo>
                      <a:pt x="15" y="77"/>
                    </a:lnTo>
                    <a:lnTo>
                      <a:pt x="17" y="75"/>
                    </a:lnTo>
                    <a:lnTo>
                      <a:pt x="15" y="75"/>
                    </a:lnTo>
                    <a:lnTo>
                      <a:pt x="12" y="72"/>
                    </a:lnTo>
                    <a:lnTo>
                      <a:pt x="12" y="72"/>
                    </a:lnTo>
                    <a:lnTo>
                      <a:pt x="10" y="74"/>
                    </a:lnTo>
                    <a:lnTo>
                      <a:pt x="10" y="74"/>
                    </a:lnTo>
                    <a:lnTo>
                      <a:pt x="10" y="74"/>
                    </a:lnTo>
                    <a:lnTo>
                      <a:pt x="8" y="74"/>
                    </a:lnTo>
                    <a:lnTo>
                      <a:pt x="6" y="72"/>
                    </a:lnTo>
                    <a:lnTo>
                      <a:pt x="5" y="70"/>
                    </a:lnTo>
                    <a:lnTo>
                      <a:pt x="5" y="70"/>
                    </a:lnTo>
                    <a:lnTo>
                      <a:pt x="3" y="68"/>
                    </a:lnTo>
                    <a:lnTo>
                      <a:pt x="3" y="68"/>
                    </a:lnTo>
                    <a:lnTo>
                      <a:pt x="5" y="67"/>
                    </a:lnTo>
                    <a:lnTo>
                      <a:pt x="5" y="67"/>
                    </a:lnTo>
                    <a:lnTo>
                      <a:pt x="5" y="65"/>
                    </a:lnTo>
                    <a:lnTo>
                      <a:pt x="5" y="63"/>
                    </a:lnTo>
                    <a:lnTo>
                      <a:pt x="6" y="60"/>
                    </a:lnTo>
                    <a:lnTo>
                      <a:pt x="6" y="60"/>
                    </a:lnTo>
                    <a:lnTo>
                      <a:pt x="10" y="63"/>
                    </a:lnTo>
                    <a:lnTo>
                      <a:pt x="10" y="63"/>
                    </a:lnTo>
                    <a:lnTo>
                      <a:pt x="12" y="65"/>
                    </a:lnTo>
                    <a:lnTo>
                      <a:pt x="13" y="65"/>
                    </a:lnTo>
                    <a:lnTo>
                      <a:pt x="12" y="65"/>
                    </a:lnTo>
                    <a:lnTo>
                      <a:pt x="12" y="63"/>
                    </a:lnTo>
                    <a:lnTo>
                      <a:pt x="10" y="63"/>
                    </a:lnTo>
                    <a:lnTo>
                      <a:pt x="10" y="60"/>
                    </a:lnTo>
                    <a:lnTo>
                      <a:pt x="12" y="58"/>
                    </a:lnTo>
                    <a:lnTo>
                      <a:pt x="12" y="58"/>
                    </a:lnTo>
                    <a:lnTo>
                      <a:pt x="12" y="56"/>
                    </a:lnTo>
                    <a:lnTo>
                      <a:pt x="8" y="53"/>
                    </a:lnTo>
                    <a:lnTo>
                      <a:pt x="10" y="51"/>
                    </a:lnTo>
                    <a:lnTo>
                      <a:pt x="10" y="48"/>
                    </a:lnTo>
                    <a:lnTo>
                      <a:pt x="10" y="48"/>
                    </a:lnTo>
                    <a:lnTo>
                      <a:pt x="10" y="48"/>
                    </a:lnTo>
                    <a:lnTo>
                      <a:pt x="12" y="48"/>
                    </a:lnTo>
                    <a:lnTo>
                      <a:pt x="10" y="48"/>
                    </a:lnTo>
                    <a:lnTo>
                      <a:pt x="10" y="48"/>
                    </a:lnTo>
                    <a:lnTo>
                      <a:pt x="8" y="48"/>
                    </a:lnTo>
                    <a:lnTo>
                      <a:pt x="8" y="48"/>
                    </a:lnTo>
                    <a:lnTo>
                      <a:pt x="5" y="48"/>
                    </a:lnTo>
                    <a:lnTo>
                      <a:pt x="3" y="50"/>
                    </a:lnTo>
                    <a:lnTo>
                      <a:pt x="1" y="46"/>
                    </a:lnTo>
                    <a:lnTo>
                      <a:pt x="0" y="43"/>
                    </a:lnTo>
                    <a:lnTo>
                      <a:pt x="1" y="41"/>
                    </a:lnTo>
                    <a:lnTo>
                      <a:pt x="1" y="39"/>
                    </a:lnTo>
                    <a:lnTo>
                      <a:pt x="5" y="36"/>
                    </a:lnTo>
                    <a:lnTo>
                      <a:pt x="6" y="32"/>
                    </a:lnTo>
                    <a:lnTo>
                      <a:pt x="10" y="31"/>
                    </a:lnTo>
                    <a:lnTo>
                      <a:pt x="13" y="31"/>
                    </a:lnTo>
                    <a:lnTo>
                      <a:pt x="15" y="29"/>
                    </a:lnTo>
                    <a:lnTo>
                      <a:pt x="17" y="29"/>
                    </a:lnTo>
                    <a:lnTo>
                      <a:pt x="22" y="31"/>
                    </a:lnTo>
                    <a:lnTo>
                      <a:pt x="24" y="32"/>
                    </a:lnTo>
                    <a:lnTo>
                      <a:pt x="24" y="31"/>
                    </a:lnTo>
                    <a:lnTo>
                      <a:pt x="27" y="27"/>
                    </a:lnTo>
                    <a:lnTo>
                      <a:pt x="30" y="31"/>
                    </a:lnTo>
                    <a:lnTo>
                      <a:pt x="32" y="31"/>
                    </a:lnTo>
                    <a:lnTo>
                      <a:pt x="34" y="31"/>
                    </a:lnTo>
                    <a:lnTo>
                      <a:pt x="39" y="31"/>
                    </a:lnTo>
                    <a:lnTo>
                      <a:pt x="39" y="31"/>
                    </a:lnTo>
                    <a:lnTo>
                      <a:pt x="41" y="31"/>
                    </a:lnTo>
                    <a:lnTo>
                      <a:pt x="41" y="31"/>
                    </a:lnTo>
                    <a:lnTo>
                      <a:pt x="42" y="31"/>
                    </a:lnTo>
                    <a:lnTo>
                      <a:pt x="42" y="27"/>
                    </a:lnTo>
                    <a:lnTo>
                      <a:pt x="42" y="27"/>
                    </a:lnTo>
                    <a:lnTo>
                      <a:pt x="42" y="27"/>
                    </a:lnTo>
                    <a:lnTo>
                      <a:pt x="44" y="25"/>
                    </a:lnTo>
                    <a:lnTo>
                      <a:pt x="53" y="25"/>
                    </a:lnTo>
                    <a:lnTo>
                      <a:pt x="53" y="25"/>
                    </a:lnTo>
                    <a:lnTo>
                      <a:pt x="49" y="24"/>
                    </a:lnTo>
                    <a:lnTo>
                      <a:pt x="46" y="24"/>
                    </a:lnTo>
                    <a:lnTo>
                      <a:pt x="46" y="24"/>
                    </a:lnTo>
                    <a:lnTo>
                      <a:pt x="46" y="19"/>
                    </a:lnTo>
                    <a:lnTo>
                      <a:pt x="48" y="15"/>
                    </a:lnTo>
                    <a:lnTo>
                      <a:pt x="51" y="15"/>
                    </a:lnTo>
                    <a:lnTo>
                      <a:pt x="56" y="15"/>
                    </a:lnTo>
                    <a:lnTo>
                      <a:pt x="60" y="15"/>
                    </a:lnTo>
                    <a:lnTo>
                      <a:pt x="63" y="15"/>
                    </a:lnTo>
                    <a:lnTo>
                      <a:pt x="65" y="15"/>
                    </a:lnTo>
                    <a:lnTo>
                      <a:pt x="68" y="17"/>
                    </a:lnTo>
                    <a:lnTo>
                      <a:pt x="70" y="17"/>
                    </a:lnTo>
                    <a:lnTo>
                      <a:pt x="73" y="17"/>
                    </a:lnTo>
                    <a:lnTo>
                      <a:pt x="78" y="17"/>
                    </a:lnTo>
                    <a:lnTo>
                      <a:pt x="78" y="17"/>
                    </a:lnTo>
                    <a:lnTo>
                      <a:pt x="80" y="15"/>
                    </a:lnTo>
                    <a:lnTo>
                      <a:pt x="80" y="15"/>
                    </a:lnTo>
                    <a:lnTo>
                      <a:pt x="85" y="12"/>
                    </a:lnTo>
                    <a:lnTo>
                      <a:pt x="85" y="10"/>
                    </a:lnTo>
                    <a:lnTo>
                      <a:pt x="87" y="10"/>
                    </a:lnTo>
                    <a:lnTo>
                      <a:pt x="87" y="10"/>
                    </a:lnTo>
                    <a:lnTo>
                      <a:pt x="89" y="10"/>
                    </a:lnTo>
                    <a:lnTo>
                      <a:pt x="90" y="8"/>
                    </a:lnTo>
                    <a:lnTo>
                      <a:pt x="90" y="8"/>
                    </a:lnTo>
                    <a:lnTo>
                      <a:pt x="94" y="7"/>
                    </a:lnTo>
                    <a:lnTo>
                      <a:pt x="94" y="7"/>
                    </a:lnTo>
                    <a:lnTo>
                      <a:pt x="94" y="7"/>
                    </a:lnTo>
                    <a:lnTo>
                      <a:pt x="95" y="5"/>
                    </a:lnTo>
                    <a:lnTo>
                      <a:pt x="95" y="5"/>
                    </a:lnTo>
                    <a:lnTo>
                      <a:pt x="99" y="5"/>
                    </a:lnTo>
                    <a:lnTo>
                      <a:pt x="101" y="5"/>
                    </a:lnTo>
                    <a:lnTo>
                      <a:pt x="102" y="3"/>
                    </a:lnTo>
                    <a:lnTo>
                      <a:pt x="102" y="3"/>
                    </a:lnTo>
                    <a:lnTo>
                      <a:pt x="102" y="3"/>
                    </a:lnTo>
                    <a:lnTo>
                      <a:pt x="102" y="3"/>
                    </a:lnTo>
                    <a:lnTo>
                      <a:pt x="104" y="3"/>
                    </a:lnTo>
                    <a:lnTo>
                      <a:pt x="104" y="3"/>
                    </a:lnTo>
                    <a:lnTo>
                      <a:pt x="104" y="3"/>
                    </a:lnTo>
                    <a:lnTo>
                      <a:pt x="104" y="3"/>
                    </a:lnTo>
                    <a:lnTo>
                      <a:pt x="106" y="1"/>
                    </a:lnTo>
                    <a:lnTo>
                      <a:pt x="106" y="1"/>
                    </a:lnTo>
                    <a:lnTo>
                      <a:pt x="109" y="0"/>
                    </a:lnTo>
                    <a:lnTo>
                      <a:pt x="109" y="0"/>
                    </a:lnTo>
                    <a:lnTo>
                      <a:pt x="109" y="1"/>
                    </a:lnTo>
                    <a:lnTo>
                      <a:pt x="118" y="1"/>
                    </a:lnTo>
                    <a:lnTo>
                      <a:pt x="123" y="1"/>
                    </a:lnTo>
                    <a:lnTo>
                      <a:pt x="126" y="3"/>
                    </a:lnTo>
                    <a:lnTo>
                      <a:pt x="131" y="3"/>
                    </a:lnTo>
                    <a:lnTo>
                      <a:pt x="133" y="1"/>
                    </a:lnTo>
                    <a:lnTo>
                      <a:pt x="135" y="0"/>
                    </a:lnTo>
                    <a:lnTo>
                      <a:pt x="136" y="1"/>
                    </a:lnTo>
                    <a:lnTo>
                      <a:pt x="138" y="3"/>
                    </a:lnTo>
                    <a:lnTo>
                      <a:pt x="138" y="5"/>
                    </a:lnTo>
                    <a:lnTo>
                      <a:pt x="140" y="7"/>
                    </a:lnTo>
                    <a:lnTo>
                      <a:pt x="140" y="8"/>
                    </a:lnTo>
                    <a:lnTo>
                      <a:pt x="145" y="8"/>
                    </a:lnTo>
                    <a:lnTo>
                      <a:pt x="147" y="7"/>
                    </a:lnTo>
                    <a:lnTo>
                      <a:pt x="148" y="7"/>
                    </a:lnTo>
                    <a:lnTo>
                      <a:pt x="150" y="8"/>
                    </a:lnTo>
                    <a:lnTo>
                      <a:pt x="152" y="10"/>
                    </a:lnTo>
                    <a:lnTo>
                      <a:pt x="154" y="12"/>
                    </a:lnTo>
                    <a:lnTo>
                      <a:pt x="155" y="13"/>
                    </a:lnTo>
                    <a:lnTo>
                      <a:pt x="155" y="13"/>
                    </a:lnTo>
                    <a:lnTo>
                      <a:pt x="157" y="13"/>
                    </a:lnTo>
                    <a:lnTo>
                      <a:pt x="159" y="13"/>
                    </a:lnTo>
                    <a:lnTo>
                      <a:pt x="162" y="13"/>
                    </a:lnTo>
                    <a:lnTo>
                      <a:pt x="164" y="15"/>
                    </a:lnTo>
                    <a:lnTo>
                      <a:pt x="166" y="15"/>
                    </a:lnTo>
                    <a:lnTo>
                      <a:pt x="167" y="17"/>
                    </a:lnTo>
                    <a:lnTo>
                      <a:pt x="167" y="17"/>
                    </a:lnTo>
                    <a:lnTo>
                      <a:pt x="171" y="17"/>
                    </a:lnTo>
                    <a:lnTo>
                      <a:pt x="171" y="17"/>
                    </a:lnTo>
                    <a:lnTo>
                      <a:pt x="172" y="17"/>
                    </a:lnTo>
                    <a:lnTo>
                      <a:pt x="172" y="17"/>
                    </a:lnTo>
                    <a:lnTo>
                      <a:pt x="176" y="17"/>
                    </a:lnTo>
                    <a:lnTo>
                      <a:pt x="178" y="19"/>
                    </a:lnTo>
                    <a:lnTo>
                      <a:pt x="181" y="19"/>
                    </a:lnTo>
                    <a:lnTo>
                      <a:pt x="181" y="20"/>
                    </a:lnTo>
                    <a:lnTo>
                      <a:pt x="183" y="20"/>
                    </a:lnTo>
                    <a:lnTo>
                      <a:pt x="183" y="20"/>
                    </a:lnTo>
                    <a:lnTo>
                      <a:pt x="190" y="20"/>
                    </a:lnTo>
                    <a:lnTo>
                      <a:pt x="191" y="19"/>
                    </a:lnTo>
                    <a:lnTo>
                      <a:pt x="193" y="19"/>
                    </a:lnTo>
                    <a:lnTo>
                      <a:pt x="193" y="19"/>
                    </a:lnTo>
                    <a:lnTo>
                      <a:pt x="196" y="19"/>
                    </a:lnTo>
                    <a:lnTo>
                      <a:pt x="198" y="17"/>
                    </a:lnTo>
                    <a:lnTo>
                      <a:pt x="202" y="17"/>
                    </a:lnTo>
                    <a:lnTo>
                      <a:pt x="202" y="17"/>
                    </a:lnTo>
                    <a:lnTo>
                      <a:pt x="203" y="19"/>
                    </a:lnTo>
                    <a:lnTo>
                      <a:pt x="205" y="19"/>
                    </a:lnTo>
                    <a:lnTo>
                      <a:pt x="208" y="19"/>
                    </a:lnTo>
                    <a:lnTo>
                      <a:pt x="212" y="19"/>
                    </a:lnTo>
                    <a:lnTo>
                      <a:pt x="213" y="19"/>
                    </a:lnTo>
                    <a:lnTo>
                      <a:pt x="215" y="19"/>
                    </a:lnTo>
                    <a:lnTo>
                      <a:pt x="217" y="19"/>
                    </a:lnTo>
                    <a:lnTo>
                      <a:pt x="219" y="17"/>
                    </a:lnTo>
                    <a:lnTo>
                      <a:pt x="220" y="17"/>
                    </a:lnTo>
                    <a:lnTo>
                      <a:pt x="220" y="17"/>
                    </a:lnTo>
                    <a:lnTo>
                      <a:pt x="222" y="15"/>
                    </a:lnTo>
                    <a:lnTo>
                      <a:pt x="222" y="15"/>
                    </a:lnTo>
                    <a:lnTo>
                      <a:pt x="224" y="13"/>
                    </a:lnTo>
                    <a:lnTo>
                      <a:pt x="224" y="13"/>
                    </a:lnTo>
                    <a:lnTo>
                      <a:pt x="225" y="13"/>
                    </a:lnTo>
                    <a:lnTo>
                      <a:pt x="227" y="13"/>
                    </a:lnTo>
                    <a:lnTo>
                      <a:pt x="231" y="10"/>
                    </a:lnTo>
                    <a:lnTo>
                      <a:pt x="236" y="10"/>
                    </a:lnTo>
                    <a:lnTo>
                      <a:pt x="237" y="10"/>
                    </a:lnTo>
                    <a:lnTo>
                      <a:pt x="241" y="10"/>
                    </a:lnTo>
                    <a:lnTo>
                      <a:pt x="248" y="10"/>
                    </a:lnTo>
                    <a:lnTo>
                      <a:pt x="248" y="10"/>
                    </a:lnTo>
                    <a:lnTo>
                      <a:pt x="249" y="8"/>
                    </a:lnTo>
                    <a:lnTo>
                      <a:pt x="253" y="8"/>
                    </a:lnTo>
                    <a:lnTo>
                      <a:pt x="255" y="12"/>
                    </a:lnTo>
                    <a:lnTo>
                      <a:pt x="256" y="13"/>
                    </a:lnTo>
                    <a:lnTo>
                      <a:pt x="256" y="13"/>
                    </a:lnTo>
                    <a:lnTo>
                      <a:pt x="260" y="15"/>
                    </a:lnTo>
                    <a:lnTo>
                      <a:pt x="263" y="19"/>
                    </a:lnTo>
                    <a:lnTo>
                      <a:pt x="265" y="20"/>
                    </a:lnTo>
                    <a:lnTo>
                      <a:pt x="267" y="22"/>
                    </a:lnTo>
                    <a:lnTo>
                      <a:pt x="267" y="25"/>
                    </a:lnTo>
                    <a:lnTo>
                      <a:pt x="267" y="29"/>
                    </a:lnTo>
                    <a:lnTo>
                      <a:pt x="267" y="34"/>
                    </a:lnTo>
                    <a:lnTo>
                      <a:pt x="268" y="36"/>
                    </a:lnTo>
                    <a:lnTo>
                      <a:pt x="268" y="36"/>
                    </a:lnTo>
                    <a:lnTo>
                      <a:pt x="268" y="36"/>
                    </a:lnTo>
                    <a:lnTo>
                      <a:pt x="272" y="36"/>
                    </a:lnTo>
                    <a:lnTo>
                      <a:pt x="275" y="37"/>
                    </a:lnTo>
                    <a:lnTo>
                      <a:pt x="277" y="37"/>
                    </a:lnTo>
                    <a:lnTo>
                      <a:pt x="280" y="41"/>
                    </a:lnTo>
                    <a:lnTo>
                      <a:pt x="280" y="43"/>
                    </a:lnTo>
                    <a:lnTo>
                      <a:pt x="278" y="44"/>
                    </a:lnTo>
                    <a:lnTo>
                      <a:pt x="278" y="44"/>
                    </a:lnTo>
                    <a:lnTo>
                      <a:pt x="278" y="46"/>
                    </a:lnTo>
                    <a:lnTo>
                      <a:pt x="278" y="46"/>
                    </a:lnTo>
                    <a:lnTo>
                      <a:pt x="277" y="48"/>
                    </a:lnTo>
                    <a:lnTo>
                      <a:pt x="275" y="50"/>
                    </a:lnTo>
                    <a:lnTo>
                      <a:pt x="275" y="51"/>
                    </a:lnTo>
                    <a:lnTo>
                      <a:pt x="273" y="51"/>
                    </a:lnTo>
                    <a:lnTo>
                      <a:pt x="273" y="51"/>
                    </a:lnTo>
                    <a:lnTo>
                      <a:pt x="275" y="53"/>
                    </a:lnTo>
                    <a:lnTo>
                      <a:pt x="275" y="55"/>
                    </a:lnTo>
                    <a:lnTo>
                      <a:pt x="275" y="58"/>
                    </a:lnTo>
                    <a:lnTo>
                      <a:pt x="275" y="60"/>
                    </a:lnTo>
                    <a:lnTo>
                      <a:pt x="275" y="63"/>
                    </a:lnTo>
                    <a:lnTo>
                      <a:pt x="275" y="63"/>
                    </a:lnTo>
                    <a:lnTo>
                      <a:pt x="277" y="65"/>
                    </a:lnTo>
                    <a:lnTo>
                      <a:pt x="277" y="65"/>
                    </a:lnTo>
                    <a:lnTo>
                      <a:pt x="277" y="70"/>
                    </a:lnTo>
                    <a:lnTo>
                      <a:pt x="277" y="70"/>
                    </a:lnTo>
                    <a:lnTo>
                      <a:pt x="277" y="70"/>
                    </a:lnTo>
                    <a:lnTo>
                      <a:pt x="275" y="74"/>
                    </a:lnTo>
                    <a:lnTo>
                      <a:pt x="275" y="74"/>
                    </a:lnTo>
                    <a:lnTo>
                      <a:pt x="275" y="75"/>
                    </a:lnTo>
                    <a:lnTo>
                      <a:pt x="275" y="75"/>
                    </a:lnTo>
                    <a:lnTo>
                      <a:pt x="277" y="75"/>
                    </a:lnTo>
                    <a:lnTo>
                      <a:pt x="278" y="77"/>
                    </a:lnTo>
                    <a:lnTo>
                      <a:pt x="280" y="80"/>
                    </a:lnTo>
                    <a:lnTo>
                      <a:pt x="280" y="82"/>
                    </a:lnTo>
                    <a:lnTo>
                      <a:pt x="282" y="84"/>
                    </a:lnTo>
                    <a:lnTo>
                      <a:pt x="284" y="86"/>
                    </a:lnTo>
                    <a:lnTo>
                      <a:pt x="284" y="87"/>
                    </a:lnTo>
                    <a:lnTo>
                      <a:pt x="282" y="89"/>
                    </a:lnTo>
                    <a:lnTo>
                      <a:pt x="278" y="89"/>
                    </a:lnTo>
                    <a:lnTo>
                      <a:pt x="277" y="91"/>
                    </a:lnTo>
                    <a:lnTo>
                      <a:pt x="275" y="92"/>
                    </a:lnTo>
                    <a:lnTo>
                      <a:pt x="272" y="89"/>
                    </a:lnTo>
                    <a:lnTo>
                      <a:pt x="272" y="87"/>
                    </a:lnTo>
                    <a:lnTo>
                      <a:pt x="270" y="87"/>
                    </a:lnTo>
                    <a:lnTo>
                      <a:pt x="270" y="87"/>
                    </a:lnTo>
                    <a:lnTo>
                      <a:pt x="268" y="87"/>
                    </a:lnTo>
                    <a:lnTo>
                      <a:pt x="265" y="87"/>
                    </a:lnTo>
                    <a:lnTo>
                      <a:pt x="260" y="86"/>
                    </a:lnTo>
                    <a:lnTo>
                      <a:pt x="258" y="86"/>
                    </a:lnTo>
                    <a:lnTo>
                      <a:pt x="256" y="86"/>
                    </a:lnTo>
                    <a:lnTo>
                      <a:pt x="255" y="86"/>
                    </a:lnTo>
                    <a:lnTo>
                      <a:pt x="253" y="86"/>
                    </a:lnTo>
                    <a:lnTo>
                      <a:pt x="251" y="87"/>
                    </a:lnTo>
                    <a:lnTo>
                      <a:pt x="249" y="89"/>
                    </a:lnTo>
                    <a:lnTo>
                      <a:pt x="246" y="91"/>
                    </a:lnTo>
                    <a:lnTo>
                      <a:pt x="246" y="91"/>
                    </a:lnTo>
                    <a:lnTo>
                      <a:pt x="244" y="89"/>
                    </a:lnTo>
                    <a:lnTo>
                      <a:pt x="243" y="87"/>
                    </a:lnTo>
                    <a:lnTo>
                      <a:pt x="243" y="87"/>
                    </a:lnTo>
                    <a:lnTo>
                      <a:pt x="241" y="89"/>
                    </a:lnTo>
                    <a:lnTo>
                      <a:pt x="241" y="89"/>
                    </a:lnTo>
                    <a:lnTo>
                      <a:pt x="236" y="91"/>
                    </a:lnTo>
                    <a:lnTo>
                      <a:pt x="232" y="91"/>
                    </a:lnTo>
                    <a:lnTo>
                      <a:pt x="231" y="91"/>
                    </a:lnTo>
                    <a:lnTo>
                      <a:pt x="225" y="89"/>
                    </a:lnTo>
                    <a:lnTo>
                      <a:pt x="222" y="89"/>
                    </a:lnTo>
                    <a:lnTo>
                      <a:pt x="220" y="91"/>
                    </a:lnTo>
                    <a:lnTo>
                      <a:pt x="219" y="91"/>
                    </a:lnTo>
                    <a:lnTo>
                      <a:pt x="217" y="92"/>
                    </a:lnTo>
                    <a:lnTo>
                      <a:pt x="212" y="92"/>
                    </a:lnTo>
                    <a:lnTo>
                      <a:pt x="210" y="94"/>
                    </a:lnTo>
                    <a:lnTo>
                      <a:pt x="208" y="96"/>
                    </a:lnTo>
                    <a:lnTo>
                      <a:pt x="205" y="96"/>
                    </a:lnTo>
                    <a:lnTo>
                      <a:pt x="203" y="96"/>
                    </a:lnTo>
                    <a:lnTo>
                      <a:pt x="196" y="96"/>
                    </a:lnTo>
                    <a:lnTo>
                      <a:pt x="193" y="96"/>
                    </a:lnTo>
                    <a:lnTo>
                      <a:pt x="191" y="96"/>
                    </a:lnTo>
                    <a:lnTo>
                      <a:pt x="188" y="96"/>
                    </a:lnTo>
                    <a:lnTo>
                      <a:pt x="186" y="96"/>
                    </a:lnTo>
                    <a:lnTo>
                      <a:pt x="183" y="94"/>
                    </a:lnTo>
                    <a:lnTo>
                      <a:pt x="181" y="94"/>
                    </a:lnTo>
                    <a:lnTo>
                      <a:pt x="178" y="96"/>
                    </a:lnTo>
                    <a:lnTo>
                      <a:pt x="178" y="96"/>
                    </a:lnTo>
                    <a:lnTo>
                      <a:pt x="174" y="98"/>
                    </a:lnTo>
                    <a:lnTo>
                      <a:pt x="174" y="98"/>
                    </a:lnTo>
                    <a:lnTo>
                      <a:pt x="171" y="99"/>
                    </a:lnTo>
                    <a:lnTo>
                      <a:pt x="171" y="99"/>
                    </a:lnTo>
                    <a:lnTo>
                      <a:pt x="169" y="99"/>
                    </a:lnTo>
                    <a:lnTo>
                      <a:pt x="169" y="99"/>
                    </a:lnTo>
                    <a:lnTo>
                      <a:pt x="167" y="99"/>
                    </a:lnTo>
                    <a:lnTo>
                      <a:pt x="167" y="99"/>
                    </a:lnTo>
                    <a:lnTo>
                      <a:pt x="164" y="98"/>
                    </a:lnTo>
                    <a:lnTo>
                      <a:pt x="164" y="98"/>
                    </a:lnTo>
                    <a:lnTo>
                      <a:pt x="162" y="96"/>
                    </a:lnTo>
                    <a:lnTo>
                      <a:pt x="162" y="96"/>
                    </a:lnTo>
                    <a:lnTo>
                      <a:pt x="162" y="96"/>
                    </a:lnTo>
                    <a:lnTo>
                      <a:pt x="162" y="96"/>
                    </a:lnTo>
                    <a:lnTo>
                      <a:pt x="162" y="96"/>
                    </a:lnTo>
                    <a:lnTo>
                      <a:pt x="160" y="98"/>
                    </a:lnTo>
                    <a:lnTo>
                      <a:pt x="160" y="101"/>
                    </a:lnTo>
                    <a:lnTo>
                      <a:pt x="159" y="104"/>
                    </a:lnTo>
                    <a:lnTo>
                      <a:pt x="157" y="104"/>
                    </a:lnTo>
                    <a:lnTo>
                      <a:pt x="157" y="104"/>
                    </a:lnTo>
                    <a:lnTo>
                      <a:pt x="157" y="104"/>
                    </a:lnTo>
                    <a:lnTo>
                      <a:pt x="155" y="108"/>
                    </a:lnTo>
                    <a:lnTo>
                      <a:pt x="155" y="108"/>
                    </a:lnTo>
                    <a:lnTo>
                      <a:pt x="154" y="110"/>
                    </a:lnTo>
                    <a:lnTo>
                      <a:pt x="154" y="110"/>
                    </a:lnTo>
                    <a:lnTo>
                      <a:pt x="154" y="111"/>
                    </a:lnTo>
                    <a:lnTo>
                      <a:pt x="154" y="111"/>
                    </a:lnTo>
                    <a:lnTo>
                      <a:pt x="152" y="111"/>
                    </a:lnTo>
                    <a:lnTo>
                      <a:pt x="147" y="113"/>
                    </a:lnTo>
                    <a:lnTo>
                      <a:pt x="147" y="11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0" name="Freeform 21">
                <a:extLst>
                  <a:ext uri="{FF2B5EF4-FFF2-40B4-BE49-F238E27FC236}">
                    <a16:creationId xmlns:a16="http://schemas.microsoft.com/office/drawing/2014/main" id="{19481D53-14EC-4DE3-8ADA-24A66CAA9687}"/>
                  </a:ext>
                </a:extLst>
              </p:cNvPr>
              <p:cNvSpPr/>
              <p:nvPr/>
            </p:nvSpPr>
            <p:spPr>
              <a:xfrm>
                <a:off x="5104972" y="3278279"/>
                <a:ext cx="155019" cy="125492"/>
              </a:xfrm>
              <a:custGeom>
                <a:gdLst>
                  <a:gd name="T0" fmla="*/ 16 w 105"/>
                  <a:gd name="T1" fmla="*/ 85 h 85"/>
                  <a:gd name="T2" fmla="*/ 14 w 105"/>
                  <a:gd name="T3" fmla="*/ 85 h 85"/>
                  <a:gd name="T4" fmla="*/ 12 w 105"/>
                  <a:gd name="T5" fmla="*/ 85 h 85"/>
                  <a:gd name="T6" fmla="*/ 7 w 105"/>
                  <a:gd name="T7" fmla="*/ 80 h 85"/>
                  <a:gd name="T8" fmla="*/ 0 w 105"/>
                  <a:gd name="T9" fmla="*/ 79 h 85"/>
                  <a:gd name="T10" fmla="*/ 2 w 105"/>
                  <a:gd name="T11" fmla="*/ 68 h 85"/>
                  <a:gd name="T12" fmla="*/ 5 w 105"/>
                  <a:gd name="T13" fmla="*/ 60 h 85"/>
                  <a:gd name="T14" fmla="*/ 11 w 105"/>
                  <a:gd name="T15" fmla="*/ 58 h 85"/>
                  <a:gd name="T16" fmla="*/ 12 w 105"/>
                  <a:gd name="T17" fmla="*/ 53 h 85"/>
                  <a:gd name="T18" fmla="*/ 11 w 105"/>
                  <a:gd name="T19" fmla="*/ 46 h 85"/>
                  <a:gd name="T20" fmla="*/ 4 w 105"/>
                  <a:gd name="T21" fmla="*/ 32 h 85"/>
                  <a:gd name="T22" fmla="*/ 2 w 105"/>
                  <a:gd name="T23" fmla="*/ 27 h 85"/>
                  <a:gd name="T24" fmla="*/ 9 w 105"/>
                  <a:gd name="T25" fmla="*/ 24 h 85"/>
                  <a:gd name="T26" fmla="*/ 9 w 105"/>
                  <a:gd name="T27" fmla="*/ 22 h 85"/>
                  <a:gd name="T28" fmla="*/ 11 w 105"/>
                  <a:gd name="T29" fmla="*/ 22 h 85"/>
                  <a:gd name="T30" fmla="*/ 11 w 105"/>
                  <a:gd name="T31" fmla="*/ 20 h 85"/>
                  <a:gd name="T32" fmla="*/ 12 w 105"/>
                  <a:gd name="T33" fmla="*/ 18 h 85"/>
                  <a:gd name="T34" fmla="*/ 14 w 105"/>
                  <a:gd name="T35" fmla="*/ 13 h 85"/>
                  <a:gd name="T36" fmla="*/ 16 w 105"/>
                  <a:gd name="T37" fmla="*/ 8 h 85"/>
                  <a:gd name="T38" fmla="*/ 17 w 105"/>
                  <a:gd name="T39" fmla="*/ 6 h 85"/>
                  <a:gd name="T40" fmla="*/ 17 w 105"/>
                  <a:gd name="T41" fmla="*/ 6 h 85"/>
                  <a:gd name="T42" fmla="*/ 19 w 105"/>
                  <a:gd name="T43" fmla="*/ 8 h 85"/>
                  <a:gd name="T44" fmla="*/ 21 w 105"/>
                  <a:gd name="T45" fmla="*/ 8 h 85"/>
                  <a:gd name="T46" fmla="*/ 23 w 105"/>
                  <a:gd name="T47" fmla="*/ 10 h 85"/>
                  <a:gd name="T48" fmla="*/ 24 w 105"/>
                  <a:gd name="T49" fmla="*/ 10 h 85"/>
                  <a:gd name="T50" fmla="*/ 28 w 105"/>
                  <a:gd name="T51" fmla="*/ 10 h 85"/>
                  <a:gd name="T52" fmla="*/ 33 w 105"/>
                  <a:gd name="T53" fmla="*/ 8 h 85"/>
                  <a:gd name="T54" fmla="*/ 33 w 105"/>
                  <a:gd name="T55" fmla="*/ 8 h 85"/>
                  <a:gd name="T56" fmla="*/ 40 w 105"/>
                  <a:gd name="T57" fmla="*/ 6 h 85"/>
                  <a:gd name="T58" fmla="*/ 47 w 105"/>
                  <a:gd name="T59" fmla="*/ 6 h 85"/>
                  <a:gd name="T60" fmla="*/ 50 w 105"/>
                  <a:gd name="T61" fmla="*/ 8 h 85"/>
                  <a:gd name="T62" fmla="*/ 60 w 105"/>
                  <a:gd name="T63" fmla="*/ 8 h 85"/>
                  <a:gd name="T64" fmla="*/ 64 w 105"/>
                  <a:gd name="T65" fmla="*/ 8 h 85"/>
                  <a:gd name="T66" fmla="*/ 67 w 105"/>
                  <a:gd name="T67" fmla="*/ 5 h 85"/>
                  <a:gd name="T68" fmla="*/ 74 w 105"/>
                  <a:gd name="T69" fmla="*/ 1 h 85"/>
                  <a:gd name="T70" fmla="*/ 79 w 105"/>
                  <a:gd name="T71" fmla="*/ 1 h 85"/>
                  <a:gd name="T72" fmla="*/ 82 w 105"/>
                  <a:gd name="T73" fmla="*/ 1 h 85"/>
                  <a:gd name="T74" fmla="*/ 89 w 105"/>
                  <a:gd name="T75" fmla="*/ 1 h 85"/>
                  <a:gd name="T76" fmla="*/ 96 w 105"/>
                  <a:gd name="T77" fmla="*/ 1 h 85"/>
                  <a:gd name="T78" fmla="*/ 100 w 105"/>
                  <a:gd name="T79" fmla="*/ 0 h 85"/>
                  <a:gd name="T80" fmla="*/ 103 w 105"/>
                  <a:gd name="T81" fmla="*/ 1 h 85"/>
                  <a:gd name="T82" fmla="*/ 103 w 105"/>
                  <a:gd name="T83" fmla="*/ 5 h 85"/>
                  <a:gd name="T84" fmla="*/ 100 w 105"/>
                  <a:gd name="T85" fmla="*/ 8 h 85"/>
                  <a:gd name="T86" fmla="*/ 96 w 105"/>
                  <a:gd name="T87" fmla="*/ 12 h 85"/>
                  <a:gd name="T88" fmla="*/ 91 w 105"/>
                  <a:gd name="T89" fmla="*/ 13 h 85"/>
                  <a:gd name="T90" fmla="*/ 88 w 105"/>
                  <a:gd name="T91" fmla="*/ 15 h 85"/>
                  <a:gd name="T92" fmla="*/ 88 w 105"/>
                  <a:gd name="T93" fmla="*/ 20 h 85"/>
                  <a:gd name="T94" fmla="*/ 88 w 105"/>
                  <a:gd name="T95" fmla="*/ 22 h 85"/>
                  <a:gd name="T96" fmla="*/ 89 w 105"/>
                  <a:gd name="T97" fmla="*/ 25 h 85"/>
                  <a:gd name="T98" fmla="*/ 88 w 105"/>
                  <a:gd name="T99" fmla="*/ 30 h 85"/>
                  <a:gd name="T100" fmla="*/ 86 w 105"/>
                  <a:gd name="T101" fmla="*/ 34 h 85"/>
                  <a:gd name="T102" fmla="*/ 86 w 105"/>
                  <a:gd name="T103" fmla="*/ 44 h 85"/>
                  <a:gd name="T104" fmla="*/ 82 w 105"/>
                  <a:gd name="T105" fmla="*/ 49 h 85"/>
                  <a:gd name="T106" fmla="*/ 77 w 105"/>
                  <a:gd name="T107" fmla="*/ 53 h 85"/>
                  <a:gd name="T108" fmla="*/ 19 w 105"/>
                  <a:gd name="T109" fmla="*/ 85 h 85"/>
                  <a:gd name="T110" fmla="*/ 16 w 105"/>
                  <a:gd name="T111" fmla="*/ 85 h 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85">
                    <a:moveTo>
                      <a:pt x="16" y="85"/>
                    </a:moveTo>
                    <a:lnTo>
                      <a:pt x="16" y="85"/>
                    </a:lnTo>
                    <a:lnTo>
                      <a:pt x="14" y="85"/>
                    </a:lnTo>
                    <a:lnTo>
                      <a:pt x="14" y="85"/>
                    </a:lnTo>
                    <a:lnTo>
                      <a:pt x="12" y="85"/>
                    </a:lnTo>
                    <a:lnTo>
                      <a:pt x="12" y="85"/>
                    </a:lnTo>
                    <a:lnTo>
                      <a:pt x="9" y="82"/>
                    </a:lnTo>
                    <a:lnTo>
                      <a:pt x="7" y="80"/>
                    </a:lnTo>
                    <a:lnTo>
                      <a:pt x="4" y="79"/>
                    </a:lnTo>
                    <a:lnTo>
                      <a:pt x="0" y="79"/>
                    </a:lnTo>
                    <a:lnTo>
                      <a:pt x="0" y="70"/>
                    </a:lnTo>
                    <a:lnTo>
                      <a:pt x="2" y="68"/>
                    </a:lnTo>
                    <a:lnTo>
                      <a:pt x="5" y="65"/>
                    </a:lnTo>
                    <a:lnTo>
                      <a:pt x="5" y="60"/>
                    </a:lnTo>
                    <a:lnTo>
                      <a:pt x="7" y="58"/>
                    </a:lnTo>
                    <a:lnTo>
                      <a:pt x="11" y="58"/>
                    </a:lnTo>
                    <a:lnTo>
                      <a:pt x="12" y="55"/>
                    </a:lnTo>
                    <a:lnTo>
                      <a:pt x="12" y="53"/>
                    </a:lnTo>
                    <a:lnTo>
                      <a:pt x="12" y="49"/>
                    </a:lnTo>
                    <a:lnTo>
                      <a:pt x="11" y="46"/>
                    </a:lnTo>
                    <a:lnTo>
                      <a:pt x="4" y="46"/>
                    </a:lnTo>
                    <a:lnTo>
                      <a:pt x="4" y="32"/>
                    </a:lnTo>
                    <a:lnTo>
                      <a:pt x="2" y="30"/>
                    </a:lnTo>
                    <a:lnTo>
                      <a:pt x="2" y="27"/>
                    </a:lnTo>
                    <a:lnTo>
                      <a:pt x="4" y="24"/>
                    </a:lnTo>
                    <a:lnTo>
                      <a:pt x="9" y="24"/>
                    </a:lnTo>
                    <a:lnTo>
                      <a:pt x="9" y="24"/>
                    </a:lnTo>
                    <a:lnTo>
                      <a:pt x="9" y="22"/>
                    </a:lnTo>
                    <a:lnTo>
                      <a:pt x="9" y="22"/>
                    </a:lnTo>
                    <a:lnTo>
                      <a:pt x="11" y="22"/>
                    </a:lnTo>
                    <a:lnTo>
                      <a:pt x="11" y="20"/>
                    </a:lnTo>
                    <a:lnTo>
                      <a:pt x="11" y="20"/>
                    </a:lnTo>
                    <a:lnTo>
                      <a:pt x="12" y="18"/>
                    </a:lnTo>
                    <a:lnTo>
                      <a:pt x="12" y="18"/>
                    </a:lnTo>
                    <a:lnTo>
                      <a:pt x="14" y="15"/>
                    </a:lnTo>
                    <a:lnTo>
                      <a:pt x="14" y="13"/>
                    </a:lnTo>
                    <a:lnTo>
                      <a:pt x="16" y="10"/>
                    </a:lnTo>
                    <a:lnTo>
                      <a:pt x="16" y="8"/>
                    </a:lnTo>
                    <a:lnTo>
                      <a:pt x="17" y="6"/>
                    </a:lnTo>
                    <a:lnTo>
                      <a:pt x="17" y="6"/>
                    </a:lnTo>
                    <a:lnTo>
                      <a:pt x="17" y="6"/>
                    </a:lnTo>
                    <a:lnTo>
                      <a:pt x="17" y="6"/>
                    </a:lnTo>
                    <a:lnTo>
                      <a:pt x="19" y="8"/>
                    </a:lnTo>
                    <a:lnTo>
                      <a:pt x="19" y="8"/>
                    </a:lnTo>
                    <a:lnTo>
                      <a:pt x="21" y="8"/>
                    </a:lnTo>
                    <a:lnTo>
                      <a:pt x="21" y="8"/>
                    </a:lnTo>
                    <a:lnTo>
                      <a:pt x="23" y="10"/>
                    </a:lnTo>
                    <a:lnTo>
                      <a:pt x="23" y="10"/>
                    </a:lnTo>
                    <a:lnTo>
                      <a:pt x="24" y="10"/>
                    </a:lnTo>
                    <a:lnTo>
                      <a:pt x="24" y="10"/>
                    </a:lnTo>
                    <a:lnTo>
                      <a:pt x="28" y="10"/>
                    </a:lnTo>
                    <a:lnTo>
                      <a:pt x="28" y="10"/>
                    </a:lnTo>
                    <a:lnTo>
                      <a:pt x="29" y="10"/>
                    </a:lnTo>
                    <a:lnTo>
                      <a:pt x="33" y="8"/>
                    </a:lnTo>
                    <a:lnTo>
                      <a:pt x="33" y="8"/>
                    </a:lnTo>
                    <a:lnTo>
                      <a:pt x="33" y="8"/>
                    </a:lnTo>
                    <a:lnTo>
                      <a:pt x="38" y="6"/>
                    </a:lnTo>
                    <a:lnTo>
                      <a:pt x="40" y="6"/>
                    </a:lnTo>
                    <a:lnTo>
                      <a:pt x="43" y="6"/>
                    </a:lnTo>
                    <a:lnTo>
                      <a:pt x="47" y="6"/>
                    </a:lnTo>
                    <a:lnTo>
                      <a:pt x="48" y="8"/>
                    </a:lnTo>
                    <a:lnTo>
                      <a:pt x="50" y="8"/>
                    </a:lnTo>
                    <a:lnTo>
                      <a:pt x="53" y="8"/>
                    </a:lnTo>
                    <a:lnTo>
                      <a:pt x="60" y="8"/>
                    </a:lnTo>
                    <a:lnTo>
                      <a:pt x="62" y="8"/>
                    </a:lnTo>
                    <a:lnTo>
                      <a:pt x="64" y="8"/>
                    </a:lnTo>
                    <a:lnTo>
                      <a:pt x="65" y="6"/>
                    </a:lnTo>
                    <a:lnTo>
                      <a:pt x="67" y="5"/>
                    </a:lnTo>
                    <a:lnTo>
                      <a:pt x="72" y="3"/>
                    </a:lnTo>
                    <a:lnTo>
                      <a:pt x="74" y="1"/>
                    </a:lnTo>
                    <a:lnTo>
                      <a:pt x="77" y="1"/>
                    </a:lnTo>
                    <a:lnTo>
                      <a:pt x="79" y="1"/>
                    </a:lnTo>
                    <a:lnTo>
                      <a:pt x="81" y="1"/>
                    </a:lnTo>
                    <a:lnTo>
                      <a:pt x="82" y="1"/>
                    </a:lnTo>
                    <a:lnTo>
                      <a:pt x="88" y="1"/>
                    </a:lnTo>
                    <a:lnTo>
                      <a:pt x="89" y="1"/>
                    </a:lnTo>
                    <a:lnTo>
                      <a:pt x="93" y="1"/>
                    </a:lnTo>
                    <a:lnTo>
                      <a:pt x="96" y="1"/>
                    </a:lnTo>
                    <a:lnTo>
                      <a:pt x="96" y="0"/>
                    </a:lnTo>
                    <a:lnTo>
                      <a:pt x="100" y="0"/>
                    </a:lnTo>
                    <a:lnTo>
                      <a:pt x="101" y="0"/>
                    </a:lnTo>
                    <a:lnTo>
                      <a:pt x="103" y="1"/>
                    </a:lnTo>
                    <a:lnTo>
                      <a:pt x="105" y="3"/>
                    </a:lnTo>
                    <a:lnTo>
                      <a:pt x="103" y="5"/>
                    </a:lnTo>
                    <a:lnTo>
                      <a:pt x="101" y="6"/>
                    </a:lnTo>
                    <a:lnTo>
                      <a:pt x="100" y="8"/>
                    </a:lnTo>
                    <a:lnTo>
                      <a:pt x="98" y="10"/>
                    </a:lnTo>
                    <a:lnTo>
                      <a:pt x="96" y="12"/>
                    </a:lnTo>
                    <a:lnTo>
                      <a:pt x="94" y="12"/>
                    </a:lnTo>
                    <a:lnTo>
                      <a:pt x="91" y="13"/>
                    </a:lnTo>
                    <a:lnTo>
                      <a:pt x="89" y="15"/>
                    </a:lnTo>
                    <a:lnTo>
                      <a:pt x="88" y="15"/>
                    </a:lnTo>
                    <a:lnTo>
                      <a:pt x="88" y="18"/>
                    </a:lnTo>
                    <a:lnTo>
                      <a:pt x="88" y="20"/>
                    </a:lnTo>
                    <a:lnTo>
                      <a:pt x="88" y="20"/>
                    </a:lnTo>
                    <a:lnTo>
                      <a:pt x="88" y="22"/>
                    </a:lnTo>
                    <a:lnTo>
                      <a:pt x="88" y="24"/>
                    </a:lnTo>
                    <a:lnTo>
                      <a:pt x="89" y="25"/>
                    </a:lnTo>
                    <a:lnTo>
                      <a:pt x="88" y="29"/>
                    </a:lnTo>
                    <a:lnTo>
                      <a:pt x="88" y="30"/>
                    </a:lnTo>
                    <a:lnTo>
                      <a:pt x="86" y="32"/>
                    </a:lnTo>
                    <a:lnTo>
                      <a:pt x="86" y="34"/>
                    </a:lnTo>
                    <a:lnTo>
                      <a:pt x="86" y="43"/>
                    </a:lnTo>
                    <a:lnTo>
                      <a:pt x="86" y="44"/>
                    </a:lnTo>
                    <a:lnTo>
                      <a:pt x="84" y="46"/>
                    </a:lnTo>
                    <a:lnTo>
                      <a:pt x="82" y="49"/>
                    </a:lnTo>
                    <a:lnTo>
                      <a:pt x="81" y="51"/>
                    </a:lnTo>
                    <a:lnTo>
                      <a:pt x="77" y="53"/>
                    </a:lnTo>
                    <a:lnTo>
                      <a:pt x="50" y="68"/>
                    </a:lnTo>
                    <a:lnTo>
                      <a:pt x="19" y="85"/>
                    </a:lnTo>
                    <a:lnTo>
                      <a:pt x="19" y="85"/>
                    </a:lnTo>
                    <a:lnTo>
                      <a:pt x="16" y="85"/>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1" name="Freeform 22">
                <a:extLst>
                  <a:ext uri="{FF2B5EF4-FFF2-40B4-BE49-F238E27FC236}">
                    <a16:creationId xmlns:a16="http://schemas.microsoft.com/office/drawing/2014/main" id="{3D8B5FE3-CE16-49B3-80AE-7908878FDBB7}"/>
                  </a:ext>
                </a:extLst>
              </p:cNvPr>
              <p:cNvSpPr/>
              <p:nvPr/>
            </p:nvSpPr>
            <p:spPr>
              <a:xfrm>
                <a:off x="5104972" y="3278279"/>
                <a:ext cx="155019" cy="125492"/>
              </a:xfrm>
              <a:custGeom>
                <a:gdLst>
                  <a:gd name="T0" fmla="*/ 16 w 105"/>
                  <a:gd name="T1" fmla="*/ 85 h 85"/>
                  <a:gd name="T2" fmla="*/ 14 w 105"/>
                  <a:gd name="T3" fmla="*/ 85 h 85"/>
                  <a:gd name="T4" fmla="*/ 12 w 105"/>
                  <a:gd name="T5" fmla="*/ 85 h 85"/>
                  <a:gd name="T6" fmla="*/ 7 w 105"/>
                  <a:gd name="T7" fmla="*/ 80 h 85"/>
                  <a:gd name="T8" fmla="*/ 0 w 105"/>
                  <a:gd name="T9" fmla="*/ 79 h 85"/>
                  <a:gd name="T10" fmla="*/ 2 w 105"/>
                  <a:gd name="T11" fmla="*/ 68 h 85"/>
                  <a:gd name="T12" fmla="*/ 5 w 105"/>
                  <a:gd name="T13" fmla="*/ 60 h 85"/>
                  <a:gd name="T14" fmla="*/ 11 w 105"/>
                  <a:gd name="T15" fmla="*/ 58 h 85"/>
                  <a:gd name="T16" fmla="*/ 12 w 105"/>
                  <a:gd name="T17" fmla="*/ 53 h 85"/>
                  <a:gd name="T18" fmla="*/ 11 w 105"/>
                  <a:gd name="T19" fmla="*/ 46 h 85"/>
                  <a:gd name="T20" fmla="*/ 4 w 105"/>
                  <a:gd name="T21" fmla="*/ 32 h 85"/>
                  <a:gd name="T22" fmla="*/ 2 w 105"/>
                  <a:gd name="T23" fmla="*/ 27 h 85"/>
                  <a:gd name="T24" fmla="*/ 9 w 105"/>
                  <a:gd name="T25" fmla="*/ 24 h 85"/>
                  <a:gd name="T26" fmla="*/ 9 w 105"/>
                  <a:gd name="T27" fmla="*/ 22 h 85"/>
                  <a:gd name="T28" fmla="*/ 11 w 105"/>
                  <a:gd name="T29" fmla="*/ 22 h 85"/>
                  <a:gd name="T30" fmla="*/ 11 w 105"/>
                  <a:gd name="T31" fmla="*/ 20 h 85"/>
                  <a:gd name="T32" fmla="*/ 12 w 105"/>
                  <a:gd name="T33" fmla="*/ 18 h 85"/>
                  <a:gd name="T34" fmla="*/ 14 w 105"/>
                  <a:gd name="T35" fmla="*/ 13 h 85"/>
                  <a:gd name="T36" fmla="*/ 16 w 105"/>
                  <a:gd name="T37" fmla="*/ 8 h 85"/>
                  <a:gd name="T38" fmla="*/ 17 w 105"/>
                  <a:gd name="T39" fmla="*/ 6 h 85"/>
                  <a:gd name="T40" fmla="*/ 17 w 105"/>
                  <a:gd name="T41" fmla="*/ 6 h 85"/>
                  <a:gd name="T42" fmla="*/ 19 w 105"/>
                  <a:gd name="T43" fmla="*/ 8 h 85"/>
                  <a:gd name="T44" fmla="*/ 21 w 105"/>
                  <a:gd name="T45" fmla="*/ 8 h 85"/>
                  <a:gd name="T46" fmla="*/ 23 w 105"/>
                  <a:gd name="T47" fmla="*/ 10 h 85"/>
                  <a:gd name="T48" fmla="*/ 24 w 105"/>
                  <a:gd name="T49" fmla="*/ 10 h 85"/>
                  <a:gd name="T50" fmla="*/ 28 w 105"/>
                  <a:gd name="T51" fmla="*/ 10 h 85"/>
                  <a:gd name="T52" fmla="*/ 33 w 105"/>
                  <a:gd name="T53" fmla="*/ 8 h 85"/>
                  <a:gd name="T54" fmla="*/ 33 w 105"/>
                  <a:gd name="T55" fmla="*/ 8 h 85"/>
                  <a:gd name="T56" fmla="*/ 40 w 105"/>
                  <a:gd name="T57" fmla="*/ 6 h 85"/>
                  <a:gd name="T58" fmla="*/ 47 w 105"/>
                  <a:gd name="T59" fmla="*/ 6 h 85"/>
                  <a:gd name="T60" fmla="*/ 50 w 105"/>
                  <a:gd name="T61" fmla="*/ 8 h 85"/>
                  <a:gd name="T62" fmla="*/ 60 w 105"/>
                  <a:gd name="T63" fmla="*/ 8 h 85"/>
                  <a:gd name="T64" fmla="*/ 64 w 105"/>
                  <a:gd name="T65" fmla="*/ 8 h 85"/>
                  <a:gd name="T66" fmla="*/ 67 w 105"/>
                  <a:gd name="T67" fmla="*/ 5 h 85"/>
                  <a:gd name="T68" fmla="*/ 74 w 105"/>
                  <a:gd name="T69" fmla="*/ 1 h 85"/>
                  <a:gd name="T70" fmla="*/ 79 w 105"/>
                  <a:gd name="T71" fmla="*/ 1 h 85"/>
                  <a:gd name="T72" fmla="*/ 82 w 105"/>
                  <a:gd name="T73" fmla="*/ 1 h 85"/>
                  <a:gd name="T74" fmla="*/ 89 w 105"/>
                  <a:gd name="T75" fmla="*/ 1 h 85"/>
                  <a:gd name="T76" fmla="*/ 96 w 105"/>
                  <a:gd name="T77" fmla="*/ 1 h 85"/>
                  <a:gd name="T78" fmla="*/ 100 w 105"/>
                  <a:gd name="T79" fmla="*/ 0 h 85"/>
                  <a:gd name="T80" fmla="*/ 103 w 105"/>
                  <a:gd name="T81" fmla="*/ 1 h 85"/>
                  <a:gd name="T82" fmla="*/ 103 w 105"/>
                  <a:gd name="T83" fmla="*/ 5 h 85"/>
                  <a:gd name="T84" fmla="*/ 100 w 105"/>
                  <a:gd name="T85" fmla="*/ 8 h 85"/>
                  <a:gd name="T86" fmla="*/ 96 w 105"/>
                  <a:gd name="T87" fmla="*/ 12 h 85"/>
                  <a:gd name="T88" fmla="*/ 91 w 105"/>
                  <a:gd name="T89" fmla="*/ 13 h 85"/>
                  <a:gd name="T90" fmla="*/ 88 w 105"/>
                  <a:gd name="T91" fmla="*/ 15 h 85"/>
                  <a:gd name="T92" fmla="*/ 88 w 105"/>
                  <a:gd name="T93" fmla="*/ 20 h 85"/>
                  <a:gd name="T94" fmla="*/ 88 w 105"/>
                  <a:gd name="T95" fmla="*/ 22 h 85"/>
                  <a:gd name="T96" fmla="*/ 89 w 105"/>
                  <a:gd name="T97" fmla="*/ 25 h 85"/>
                  <a:gd name="T98" fmla="*/ 88 w 105"/>
                  <a:gd name="T99" fmla="*/ 30 h 85"/>
                  <a:gd name="T100" fmla="*/ 86 w 105"/>
                  <a:gd name="T101" fmla="*/ 34 h 85"/>
                  <a:gd name="T102" fmla="*/ 86 w 105"/>
                  <a:gd name="T103" fmla="*/ 44 h 85"/>
                  <a:gd name="T104" fmla="*/ 82 w 105"/>
                  <a:gd name="T105" fmla="*/ 49 h 85"/>
                  <a:gd name="T106" fmla="*/ 77 w 105"/>
                  <a:gd name="T107" fmla="*/ 53 h 85"/>
                  <a:gd name="T108" fmla="*/ 19 w 105"/>
                  <a:gd name="T109" fmla="*/ 85 h 85"/>
                  <a:gd name="T110" fmla="*/ 16 w 105"/>
                  <a:gd name="T111" fmla="*/ 85 h 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5" h="85">
                    <a:moveTo>
                      <a:pt x="16" y="85"/>
                    </a:moveTo>
                    <a:lnTo>
                      <a:pt x="16" y="85"/>
                    </a:lnTo>
                    <a:lnTo>
                      <a:pt x="14" y="85"/>
                    </a:lnTo>
                    <a:lnTo>
                      <a:pt x="14" y="85"/>
                    </a:lnTo>
                    <a:lnTo>
                      <a:pt x="12" y="85"/>
                    </a:lnTo>
                    <a:lnTo>
                      <a:pt x="12" y="85"/>
                    </a:lnTo>
                    <a:lnTo>
                      <a:pt x="9" y="82"/>
                    </a:lnTo>
                    <a:lnTo>
                      <a:pt x="7" y="80"/>
                    </a:lnTo>
                    <a:lnTo>
                      <a:pt x="4" y="79"/>
                    </a:lnTo>
                    <a:lnTo>
                      <a:pt x="0" y="79"/>
                    </a:lnTo>
                    <a:lnTo>
                      <a:pt x="0" y="70"/>
                    </a:lnTo>
                    <a:lnTo>
                      <a:pt x="2" y="68"/>
                    </a:lnTo>
                    <a:lnTo>
                      <a:pt x="5" y="65"/>
                    </a:lnTo>
                    <a:lnTo>
                      <a:pt x="5" y="60"/>
                    </a:lnTo>
                    <a:lnTo>
                      <a:pt x="7" y="58"/>
                    </a:lnTo>
                    <a:lnTo>
                      <a:pt x="11" y="58"/>
                    </a:lnTo>
                    <a:lnTo>
                      <a:pt x="12" y="55"/>
                    </a:lnTo>
                    <a:lnTo>
                      <a:pt x="12" y="53"/>
                    </a:lnTo>
                    <a:lnTo>
                      <a:pt x="12" y="49"/>
                    </a:lnTo>
                    <a:lnTo>
                      <a:pt x="11" y="46"/>
                    </a:lnTo>
                    <a:lnTo>
                      <a:pt x="4" y="46"/>
                    </a:lnTo>
                    <a:lnTo>
                      <a:pt x="4" y="32"/>
                    </a:lnTo>
                    <a:lnTo>
                      <a:pt x="2" y="30"/>
                    </a:lnTo>
                    <a:lnTo>
                      <a:pt x="2" y="27"/>
                    </a:lnTo>
                    <a:lnTo>
                      <a:pt x="4" y="24"/>
                    </a:lnTo>
                    <a:lnTo>
                      <a:pt x="9" y="24"/>
                    </a:lnTo>
                    <a:lnTo>
                      <a:pt x="9" y="24"/>
                    </a:lnTo>
                    <a:lnTo>
                      <a:pt x="9" y="22"/>
                    </a:lnTo>
                    <a:lnTo>
                      <a:pt x="9" y="22"/>
                    </a:lnTo>
                    <a:lnTo>
                      <a:pt x="11" y="22"/>
                    </a:lnTo>
                    <a:lnTo>
                      <a:pt x="11" y="20"/>
                    </a:lnTo>
                    <a:lnTo>
                      <a:pt x="11" y="20"/>
                    </a:lnTo>
                    <a:lnTo>
                      <a:pt x="12" y="18"/>
                    </a:lnTo>
                    <a:lnTo>
                      <a:pt x="12" y="18"/>
                    </a:lnTo>
                    <a:lnTo>
                      <a:pt x="14" y="15"/>
                    </a:lnTo>
                    <a:lnTo>
                      <a:pt x="14" y="13"/>
                    </a:lnTo>
                    <a:lnTo>
                      <a:pt x="16" y="10"/>
                    </a:lnTo>
                    <a:lnTo>
                      <a:pt x="16" y="8"/>
                    </a:lnTo>
                    <a:lnTo>
                      <a:pt x="17" y="6"/>
                    </a:lnTo>
                    <a:lnTo>
                      <a:pt x="17" y="6"/>
                    </a:lnTo>
                    <a:lnTo>
                      <a:pt x="17" y="6"/>
                    </a:lnTo>
                    <a:lnTo>
                      <a:pt x="17" y="6"/>
                    </a:lnTo>
                    <a:lnTo>
                      <a:pt x="19" y="8"/>
                    </a:lnTo>
                    <a:lnTo>
                      <a:pt x="19" y="8"/>
                    </a:lnTo>
                    <a:lnTo>
                      <a:pt x="21" y="8"/>
                    </a:lnTo>
                    <a:lnTo>
                      <a:pt x="21" y="8"/>
                    </a:lnTo>
                    <a:lnTo>
                      <a:pt x="23" y="10"/>
                    </a:lnTo>
                    <a:lnTo>
                      <a:pt x="23" y="10"/>
                    </a:lnTo>
                    <a:lnTo>
                      <a:pt x="24" y="10"/>
                    </a:lnTo>
                    <a:lnTo>
                      <a:pt x="24" y="10"/>
                    </a:lnTo>
                    <a:lnTo>
                      <a:pt x="28" y="10"/>
                    </a:lnTo>
                    <a:lnTo>
                      <a:pt x="28" y="10"/>
                    </a:lnTo>
                    <a:lnTo>
                      <a:pt x="29" y="10"/>
                    </a:lnTo>
                    <a:lnTo>
                      <a:pt x="33" y="8"/>
                    </a:lnTo>
                    <a:lnTo>
                      <a:pt x="33" y="8"/>
                    </a:lnTo>
                    <a:lnTo>
                      <a:pt x="33" y="8"/>
                    </a:lnTo>
                    <a:lnTo>
                      <a:pt x="38" y="6"/>
                    </a:lnTo>
                    <a:lnTo>
                      <a:pt x="40" y="6"/>
                    </a:lnTo>
                    <a:lnTo>
                      <a:pt x="43" y="6"/>
                    </a:lnTo>
                    <a:lnTo>
                      <a:pt x="47" y="6"/>
                    </a:lnTo>
                    <a:lnTo>
                      <a:pt x="48" y="8"/>
                    </a:lnTo>
                    <a:lnTo>
                      <a:pt x="50" y="8"/>
                    </a:lnTo>
                    <a:lnTo>
                      <a:pt x="53" y="8"/>
                    </a:lnTo>
                    <a:lnTo>
                      <a:pt x="60" y="8"/>
                    </a:lnTo>
                    <a:lnTo>
                      <a:pt x="62" y="8"/>
                    </a:lnTo>
                    <a:lnTo>
                      <a:pt x="64" y="8"/>
                    </a:lnTo>
                    <a:lnTo>
                      <a:pt x="65" y="6"/>
                    </a:lnTo>
                    <a:lnTo>
                      <a:pt x="67" y="5"/>
                    </a:lnTo>
                    <a:lnTo>
                      <a:pt x="72" y="3"/>
                    </a:lnTo>
                    <a:lnTo>
                      <a:pt x="74" y="1"/>
                    </a:lnTo>
                    <a:lnTo>
                      <a:pt x="77" y="1"/>
                    </a:lnTo>
                    <a:lnTo>
                      <a:pt x="79" y="1"/>
                    </a:lnTo>
                    <a:lnTo>
                      <a:pt x="81" y="1"/>
                    </a:lnTo>
                    <a:lnTo>
                      <a:pt x="82" y="1"/>
                    </a:lnTo>
                    <a:lnTo>
                      <a:pt x="88" y="1"/>
                    </a:lnTo>
                    <a:lnTo>
                      <a:pt x="89" y="1"/>
                    </a:lnTo>
                    <a:lnTo>
                      <a:pt x="93" y="1"/>
                    </a:lnTo>
                    <a:lnTo>
                      <a:pt x="96" y="1"/>
                    </a:lnTo>
                    <a:lnTo>
                      <a:pt x="96" y="0"/>
                    </a:lnTo>
                    <a:lnTo>
                      <a:pt x="100" y="0"/>
                    </a:lnTo>
                    <a:lnTo>
                      <a:pt x="101" y="0"/>
                    </a:lnTo>
                    <a:lnTo>
                      <a:pt x="103" y="1"/>
                    </a:lnTo>
                    <a:lnTo>
                      <a:pt x="105" y="3"/>
                    </a:lnTo>
                    <a:lnTo>
                      <a:pt x="103" y="5"/>
                    </a:lnTo>
                    <a:lnTo>
                      <a:pt x="101" y="6"/>
                    </a:lnTo>
                    <a:lnTo>
                      <a:pt x="100" y="8"/>
                    </a:lnTo>
                    <a:lnTo>
                      <a:pt x="98" y="10"/>
                    </a:lnTo>
                    <a:lnTo>
                      <a:pt x="96" y="12"/>
                    </a:lnTo>
                    <a:lnTo>
                      <a:pt x="94" y="12"/>
                    </a:lnTo>
                    <a:lnTo>
                      <a:pt x="91" y="13"/>
                    </a:lnTo>
                    <a:lnTo>
                      <a:pt x="89" y="15"/>
                    </a:lnTo>
                    <a:lnTo>
                      <a:pt x="88" y="15"/>
                    </a:lnTo>
                    <a:lnTo>
                      <a:pt x="88" y="18"/>
                    </a:lnTo>
                    <a:lnTo>
                      <a:pt x="88" y="20"/>
                    </a:lnTo>
                    <a:lnTo>
                      <a:pt x="88" y="20"/>
                    </a:lnTo>
                    <a:lnTo>
                      <a:pt x="88" y="22"/>
                    </a:lnTo>
                    <a:lnTo>
                      <a:pt x="88" y="24"/>
                    </a:lnTo>
                    <a:lnTo>
                      <a:pt x="89" y="25"/>
                    </a:lnTo>
                    <a:lnTo>
                      <a:pt x="88" y="29"/>
                    </a:lnTo>
                    <a:lnTo>
                      <a:pt x="88" y="30"/>
                    </a:lnTo>
                    <a:lnTo>
                      <a:pt x="86" y="32"/>
                    </a:lnTo>
                    <a:lnTo>
                      <a:pt x="86" y="34"/>
                    </a:lnTo>
                    <a:lnTo>
                      <a:pt x="86" y="43"/>
                    </a:lnTo>
                    <a:lnTo>
                      <a:pt x="86" y="44"/>
                    </a:lnTo>
                    <a:lnTo>
                      <a:pt x="84" y="46"/>
                    </a:lnTo>
                    <a:lnTo>
                      <a:pt x="82" y="49"/>
                    </a:lnTo>
                    <a:lnTo>
                      <a:pt x="81" y="51"/>
                    </a:lnTo>
                    <a:lnTo>
                      <a:pt x="77" y="53"/>
                    </a:lnTo>
                    <a:lnTo>
                      <a:pt x="50" y="68"/>
                    </a:lnTo>
                    <a:lnTo>
                      <a:pt x="19" y="85"/>
                    </a:lnTo>
                    <a:lnTo>
                      <a:pt x="19" y="85"/>
                    </a:lnTo>
                    <a:lnTo>
                      <a:pt x="16" y="85"/>
                    </a:lnTo>
                  </a:path>
                </a:pathLst>
              </a:custGeom>
              <a:solidFill>
                <a:srgbClr val="FFFFFF"/>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2" name="Freeform 23">
                <a:extLst>
                  <a:ext uri="{FF2B5EF4-FFF2-40B4-BE49-F238E27FC236}">
                    <a16:creationId xmlns:a16="http://schemas.microsoft.com/office/drawing/2014/main" id="{D4057B24-0A10-4D7A-B0B3-BA7DEBB8828F}"/>
                  </a:ext>
                </a:extLst>
              </p:cNvPr>
              <p:cNvSpPr/>
              <p:nvPr/>
            </p:nvSpPr>
            <p:spPr>
              <a:xfrm>
                <a:off x="5090209" y="3343240"/>
                <a:ext cx="38386" cy="41338"/>
              </a:xfrm>
              <a:custGeom>
                <a:gdLst>
                  <a:gd name="T0" fmla="*/ 0 w 26"/>
                  <a:gd name="T1" fmla="*/ 28 h 28"/>
                  <a:gd name="T2" fmla="*/ 3 w 26"/>
                  <a:gd name="T3" fmla="*/ 24 h 28"/>
                  <a:gd name="T4" fmla="*/ 3 w 26"/>
                  <a:gd name="T5" fmla="*/ 23 h 28"/>
                  <a:gd name="T6" fmla="*/ 5 w 26"/>
                  <a:gd name="T7" fmla="*/ 21 h 28"/>
                  <a:gd name="T8" fmla="*/ 7 w 26"/>
                  <a:gd name="T9" fmla="*/ 19 h 28"/>
                  <a:gd name="T10" fmla="*/ 7 w 26"/>
                  <a:gd name="T11" fmla="*/ 17 h 28"/>
                  <a:gd name="T12" fmla="*/ 7 w 26"/>
                  <a:gd name="T13" fmla="*/ 16 h 28"/>
                  <a:gd name="T14" fmla="*/ 9 w 26"/>
                  <a:gd name="T15" fmla="*/ 14 h 28"/>
                  <a:gd name="T16" fmla="*/ 9 w 26"/>
                  <a:gd name="T17" fmla="*/ 12 h 28"/>
                  <a:gd name="T18" fmla="*/ 10 w 26"/>
                  <a:gd name="T19" fmla="*/ 11 h 28"/>
                  <a:gd name="T20" fmla="*/ 10 w 26"/>
                  <a:gd name="T21" fmla="*/ 7 h 28"/>
                  <a:gd name="T22" fmla="*/ 12 w 26"/>
                  <a:gd name="T23" fmla="*/ 4 h 28"/>
                  <a:gd name="T24" fmla="*/ 14 w 26"/>
                  <a:gd name="T25" fmla="*/ 2 h 28"/>
                  <a:gd name="T26" fmla="*/ 14 w 26"/>
                  <a:gd name="T27" fmla="*/ 0 h 28"/>
                  <a:gd name="T28" fmla="*/ 15 w 26"/>
                  <a:gd name="T29" fmla="*/ 0 h 28"/>
                  <a:gd name="T30" fmla="*/ 22 w 26"/>
                  <a:gd name="T31" fmla="*/ 0 h 28"/>
                  <a:gd name="T32" fmla="*/ 26 w 26"/>
                  <a:gd name="T33" fmla="*/ 4 h 28"/>
                  <a:gd name="T34" fmla="*/ 26 w 26"/>
                  <a:gd name="T35" fmla="*/ 11 h 28"/>
                  <a:gd name="T36" fmla="*/ 24 w 26"/>
                  <a:gd name="T37" fmla="*/ 12 h 28"/>
                  <a:gd name="T38" fmla="*/ 24 w 26"/>
                  <a:gd name="T39" fmla="*/ 16 h 28"/>
                  <a:gd name="T40" fmla="*/ 19 w 26"/>
                  <a:gd name="T41" fmla="*/ 16 h 28"/>
                  <a:gd name="T42" fmla="*/ 17 w 26"/>
                  <a:gd name="T43" fmla="*/ 17 h 28"/>
                  <a:gd name="T44" fmla="*/ 17 w 26"/>
                  <a:gd name="T45" fmla="*/ 21 h 28"/>
                  <a:gd name="T46" fmla="*/ 14 w 26"/>
                  <a:gd name="T47" fmla="*/ 26 h 28"/>
                  <a:gd name="T48" fmla="*/ 12 w 26"/>
                  <a:gd name="T49" fmla="*/ 28 h 28"/>
                  <a:gd name="T50" fmla="*/ 0 w 26"/>
                  <a:gd name="T51" fmla="*/ 28 h 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28">
                    <a:moveTo>
                      <a:pt x="0" y="28"/>
                    </a:moveTo>
                    <a:lnTo>
                      <a:pt x="3" y="24"/>
                    </a:lnTo>
                    <a:lnTo>
                      <a:pt x="3" y="23"/>
                    </a:lnTo>
                    <a:lnTo>
                      <a:pt x="5" y="21"/>
                    </a:lnTo>
                    <a:lnTo>
                      <a:pt x="7" y="19"/>
                    </a:lnTo>
                    <a:lnTo>
                      <a:pt x="7" y="17"/>
                    </a:lnTo>
                    <a:lnTo>
                      <a:pt x="7" y="16"/>
                    </a:lnTo>
                    <a:lnTo>
                      <a:pt x="9" y="14"/>
                    </a:lnTo>
                    <a:lnTo>
                      <a:pt x="9" y="12"/>
                    </a:lnTo>
                    <a:lnTo>
                      <a:pt x="10" y="11"/>
                    </a:lnTo>
                    <a:lnTo>
                      <a:pt x="10" y="7"/>
                    </a:lnTo>
                    <a:lnTo>
                      <a:pt x="12" y="4"/>
                    </a:lnTo>
                    <a:lnTo>
                      <a:pt x="14" y="2"/>
                    </a:lnTo>
                    <a:lnTo>
                      <a:pt x="14" y="0"/>
                    </a:lnTo>
                    <a:lnTo>
                      <a:pt x="15" y="0"/>
                    </a:lnTo>
                    <a:lnTo>
                      <a:pt x="22" y="0"/>
                    </a:lnTo>
                    <a:lnTo>
                      <a:pt x="26" y="4"/>
                    </a:lnTo>
                    <a:lnTo>
                      <a:pt x="26" y="11"/>
                    </a:lnTo>
                    <a:lnTo>
                      <a:pt x="24" y="12"/>
                    </a:lnTo>
                    <a:lnTo>
                      <a:pt x="24" y="16"/>
                    </a:lnTo>
                    <a:lnTo>
                      <a:pt x="19" y="16"/>
                    </a:lnTo>
                    <a:lnTo>
                      <a:pt x="17" y="17"/>
                    </a:lnTo>
                    <a:lnTo>
                      <a:pt x="17" y="21"/>
                    </a:lnTo>
                    <a:lnTo>
                      <a:pt x="14" y="26"/>
                    </a:lnTo>
                    <a:lnTo>
                      <a:pt x="12" y="28"/>
                    </a:lnTo>
                    <a:lnTo>
                      <a:pt x="0" y="2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3" name="Freeform 24">
                <a:extLst>
                  <a:ext uri="{FF2B5EF4-FFF2-40B4-BE49-F238E27FC236}">
                    <a16:creationId xmlns:a16="http://schemas.microsoft.com/office/drawing/2014/main" id="{2C48A416-256E-4E3B-8625-C9EA65872C61}"/>
                  </a:ext>
                </a:extLst>
              </p:cNvPr>
              <p:cNvSpPr/>
              <p:nvPr/>
            </p:nvSpPr>
            <p:spPr>
              <a:xfrm>
                <a:off x="5087256" y="3396389"/>
                <a:ext cx="20669" cy="33957"/>
              </a:xfrm>
              <a:custGeom>
                <a:gdLst>
                  <a:gd name="T0" fmla="*/ 0 w 14"/>
                  <a:gd name="T1" fmla="*/ 23 h 23"/>
                  <a:gd name="T2" fmla="*/ 0 w 14"/>
                  <a:gd name="T3" fmla="*/ 17 h 23"/>
                  <a:gd name="T4" fmla="*/ 2 w 14"/>
                  <a:gd name="T5" fmla="*/ 16 h 23"/>
                  <a:gd name="T6" fmla="*/ 4 w 14"/>
                  <a:gd name="T7" fmla="*/ 14 h 23"/>
                  <a:gd name="T8" fmla="*/ 2 w 14"/>
                  <a:gd name="T9" fmla="*/ 12 h 23"/>
                  <a:gd name="T10" fmla="*/ 2 w 14"/>
                  <a:gd name="T11" fmla="*/ 7 h 23"/>
                  <a:gd name="T12" fmla="*/ 2 w 14"/>
                  <a:gd name="T13" fmla="*/ 2 h 23"/>
                  <a:gd name="T14" fmla="*/ 5 w 14"/>
                  <a:gd name="T15" fmla="*/ 0 h 23"/>
                  <a:gd name="T16" fmla="*/ 9 w 14"/>
                  <a:gd name="T17" fmla="*/ 0 h 23"/>
                  <a:gd name="T18" fmla="*/ 14 w 14"/>
                  <a:gd name="T19" fmla="*/ 0 h 23"/>
                  <a:gd name="T20" fmla="*/ 12 w 14"/>
                  <a:gd name="T21" fmla="*/ 7 h 23"/>
                  <a:gd name="T22" fmla="*/ 12 w 14"/>
                  <a:gd name="T23" fmla="*/ 12 h 23"/>
                  <a:gd name="T24" fmla="*/ 12 w 14"/>
                  <a:gd name="T25" fmla="*/ 21 h 23"/>
                  <a:gd name="T26" fmla="*/ 11 w 14"/>
                  <a:gd name="T27" fmla="*/ 23 h 23"/>
                  <a:gd name="T28" fmla="*/ 0 w 14"/>
                  <a:gd name="T29" fmla="*/ 23 h 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3">
                    <a:moveTo>
                      <a:pt x="0" y="23"/>
                    </a:moveTo>
                    <a:lnTo>
                      <a:pt x="0" y="17"/>
                    </a:lnTo>
                    <a:lnTo>
                      <a:pt x="2" y="16"/>
                    </a:lnTo>
                    <a:lnTo>
                      <a:pt x="4" y="14"/>
                    </a:lnTo>
                    <a:lnTo>
                      <a:pt x="2" y="12"/>
                    </a:lnTo>
                    <a:lnTo>
                      <a:pt x="2" y="7"/>
                    </a:lnTo>
                    <a:lnTo>
                      <a:pt x="2" y="2"/>
                    </a:lnTo>
                    <a:lnTo>
                      <a:pt x="5" y="0"/>
                    </a:lnTo>
                    <a:lnTo>
                      <a:pt x="9" y="0"/>
                    </a:lnTo>
                    <a:lnTo>
                      <a:pt x="14" y="0"/>
                    </a:lnTo>
                    <a:lnTo>
                      <a:pt x="12" y="7"/>
                    </a:lnTo>
                    <a:lnTo>
                      <a:pt x="12" y="12"/>
                    </a:lnTo>
                    <a:lnTo>
                      <a:pt x="12" y="21"/>
                    </a:lnTo>
                    <a:lnTo>
                      <a:pt x="11" y="23"/>
                    </a:lnTo>
                    <a:lnTo>
                      <a:pt x="0" y="23"/>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4" name="Freeform 25">
                <a:extLst>
                  <a:ext uri="{FF2B5EF4-FFF2-40B4-BE49-F238E27FC236}">
                    <a16:creationId xmlns:a16="http://schemas.microsoft.com/office/drawing/2014/main" id="{56D73A40-88D1-4702-A8D6-9328C4871E2A}"/>
                  </a:ext>
                </a:extLst>
              </p:cNvPr>
              <p:cNvSpPr/>
              <p:nvPr/>
            </p:nvSpPr>
            <p:spPr>
              <a:xfrm>
                <a:off x="5069539" y="3381625"/>
                <a:ext cx="38386" cy="94488"/>
              </a:xfrm>
              <a:custGeom>
                <a:gdLst>
                  <a:gd name="T0" fmla="*/ 0 w 26"/>
                  <a:gd name="T1" fmla="*/ 33 h 64"/>
                  <a:gd name="T2" fmla="*/ 4 w 26"/>
                  <a:gd name="T3" fmla="*/ 29 h 64"/>
                  <a:gd name="T4" fmla="*/ 6 w 26"/>
                  <a:gd name="T5" fmla="*/ 27 h 64"/>
                  <a:gd name="T6" fmla="*/ 7 w 26"/>
                  <a:gd name="T7" fmla="*/ 24 h 64"/>
                  <a:gd name="T8" fmla="*/ 9 w 26"/>
                  <a:gd name="T9" fmla="*/ 22 h 64"/>
                  <a:gd name="T10" fmla="*/ 9 w 26"/>
                  <a:gd name="T11" fmla="*/ 19 h 64"/>
                  <a:gd name="T12" fmla="*/ 11 w 26"/>
                  <a:gd name="T13" fmla="*/ 15 h 64"/>
                  <a:gd name="T14" fmla="*/ 11 w 26"/>
                  <a:gd name="T15" fmla="*/ 12 h 64"/>
                  <a:gd name="T16" fmla="*/ 14 w 26"/>
                  <a:gd name="T17" fmla="*/ 9 h 64"/>
                  <a:gd name="T18" fmla="*/ 16 w 26"/>
                  <a:gd name="T19" fmla="*/ 5 h 64"/>
                  <a:gd name="T20" fmla="*/ 16 w 26"/>
                  <a:gd name="T21" fmla="*/ 3 h 64"/>
                  <a:gd name="T22" fmla="*/ 16 w 26"/>
                  <a:gd name="T23" fmla="*/ 3 h 64"/>
                  <a:gd name="T24" fmla="*/ 17 w 26"/>
                  <a:gd name="T25" fmla="*/ 0 h 64"/>
                  <a:gd name="T26" fmla="*/ 26 w 26"/>
                  <a:gd name="T27" fmla="*/ 0 h 64"/>
                  <a:gd name="T28" fmla="*/ 26 w 26"/>
                  <a:gd name="T29" fmla="*/ 7 h 64"/>
                  <a:gd name="T30" fmla="*/ 24 w 26"/>
                  <a:gd name="T31" fmla="*/ 14 h 64"/>
                  <a:gd name="T32" fmla="*/ 21 w 26"/>
                  <a:gd name="T33" fmla="*/ 14 h 64"/>
                  <a:gd name="T34" fmla="*/ 17 w 26"/>
                  <a:gd name="T35" fmla="*/ 12 h 64"/>
                  <a:gd name="T36" fmla="*/ 17 w 26"/>
                  <a:gd name="T37" fmla="*/ 14 h 64"/>
                  <a:gd name="T38" fmla="*/ 17 w 26"/>
                  <a:gd name="T39" fmla="*/ 17 h 64"/>
                  <a:gd name="T40" fmla="*/ 16 w 26"/>
                  <a:gd name="T41" fmla="*/ 22 h 64"/>
                  <a:gd name="T42" fmla="*/ 17 w 26"/>
                  <a:gd name="T43" fmla="*/ 24 h 64"/>
                  <a:gd name="T44" fmla="*/ 17 w 26"/>
                  <a:gd name="T45" fmla="*/ 27 h 64"/>
                  <a:gd name="T46" fmla="*/ 16 w 26"/>
                  <a:gd name="T47" fmla="*/ 29 h 64"/>
                  <a:gd name="T48" fmla="*/ 16 w 26"/>
                  <a:gd name="T49" fmla="*/ 29 h 64"/>
                  <a:gd name="T50" fmla="*/ 24 w 26"/>
                  <a:gd name="T51" fmla="*/ 29 h 64"/>
                  <a:gd name="T52" fmla="*/ 23 w 26"/>
                  <a:gd name="T53" fmla="*/ 38 h 64"/>
                  <a:gd name="T54" fmla="*/ 19 w 26"/>
                  <a:gd name="T55" fmla="*/ 46 h 64"/>
                  <a:gd name="T56" fmla="*/ 19 w 26"/>
                  <a:gd name="T57" fmla="*/ 48 h 64"/>
                  <a:gd name="T58" fmla="*/ 16 w 26"/>
                  <a:gd name="T59" fmla="*/ 60 h 64"/>
                  <a:gd name="T60" fmla="*/ 14 w 26"/>
                  <a:gd name="T61" fmla="*/ 64 h 64"/>
                  <a:gd name="T62" fmla="*/ 0 w 26"/>
                  <a:gd name="T63" fmla="*/ 33 h 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64">
                    <a:moveTo>
                      <a:pt x="0" y="33"/>
                    </a:moveTo>
                    <a:lnTo>
                      <a:pt x="4" y="29"/>
                    </a:lnTo>
                    <a:lnTo>
                      <a:pt x="6" y="27"/>
                    </a:lnTo>
                    <a:lnTo>
                      <a:pt x="7" y="24"/>
                    </a:lnTo>
                    <a:lnTo>
                      <a:pt x="9" y="22"/>
                    </a:lnTo>
                    <a:lnTo>
                      <a:pt x="9" y="19"/>
                    </a:lnTo>
                    <a:lnTo>
                      <a:pt x="11" y="15"/>
                    </a:lnTo>
                    <a:lnTo>
                      <a:pt x="11" y="12"/>
                    </a:lnTo>
                    <a:lnTo>
                      <a:pt x="14" y="9"/>
                    </a:lnTo>
                    <a:lnTo>
                      <a:pt x="16" y="5"/>
                    </a:lnTo>
                    <a:lnTo>
                      <a:pt x="16" y="3"/>
                    </a:lnTo>
                    <a:lnTo>
                      <a:pt x="16" y="3"/>
                    </a:lnTo>
                    <a:lnTo>
                      <a:pt x="17" y="0"/>
                    </a:lnTo>
                    <a:lnTo>
                      <a:pt x="26" y="0"/>
                    </a:lnTo>
                    <a:lnTo>
                      <a:pt x="26" y="7"/>
                    </a:lnTo>
                    <a:lnTo>
                      <a:pt x="24" y="14"/>
                    </a:lnTo>
                    <a:lnTo>
                      <a:pt x="21" y="14"/>
                    </a:lnTo>
                    <a:lnTo>
                      <a:pt x="17" y="12"/>
                    </a:lnTo>
                    <a:lnTo>
                      <a:pt x="17" y="14"/>
                    </a:lnTo>
                    <a:lnTo>
                      <a:pt x="17" y="17"/>
                    </a:lnTo>
                    <a:lnTo>
                      <a:pt x="16" y="22"/>
                    </a:lnTo>
                    <a:lnTo>
                      <a:pt x="17" y="24"/>
                    </a:lnTo>
                    <a:lnTo>
                      <a:pt x="17" y="27"/>
                    </a:lnTo>
                    <a:lnTo>
                      <a:pt x="16" y="29"/>
                    </a:lnTo>
                    <a:lnTo>
                      <a:pt x="16" y="29"/>
                    </a:lnTo>
                    <a:lnTo>
                      <a:pt x="24" y="29"/>
                    </a:lnTo>
                    <a:lnTo>
                      <a:pt x="23" y="38"/>
                    </a:lnTo>
                    <a:lnTo>
                      <a:pt x="19" y="46"/>
                    </a:lnTo>
                    <a:lnTo>
                      <a:pt x="19" y="48"/>
                    </a:lnTo>
                    <a:lnTo>
                      <a:pt x="16" y="60"/>
                    </a:lnTo>
                    <a:lnTo>
                      <a:pt x="14" y="64"/>
                    </a:lnTo>
                    <a:lnTo>
                      <a:pt x="0" y="3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5" name="Freeform 28">
                <a:extLst>
                  <a:ext uri="{FF2B5EF4-FFF2-40B4-BE49-F238E27FC236}">
                    <a16:creationId xmlns:a16="http://schemas.microsoft.com/office/drawing/2014/main" id="{6A524381-A4FE-4F6C-8038-F0E0FB8D4E82}"/>
                  </a:ext>
                </a:extLst>
              </p:cNvPr>
              <p:cNvSpPr/>
              <p:nvPr/>
            </p:nvSpPr>
            <p:spPr>
              <a:xfrm>
                <a:off x="5426821" y="3530739"/>
                <a:ext cx="8858" cy="17716"/>
              </a:xfrm>
              <a:custGeom>
                <a:gdLst>
                  <a:gd name="T0" fmla="*/ 0 w 6"/>
                  <a:gd name="T1" fmla="*/ 9 h 12"/>
                  <a:gd name="T2" fmla="*/ 0 w 6"/>
                  <a:gd name="T3" fmla="*/ 5 h 12"/>
                  <a:gd name="T4" fmla="*/ 1 w 6"/>
                  <a:gd name="T5" fmla="*/ 0 h 12"/>
                  <a:gd name="T6" fmla="*/ 5 w 6"/>
                  <a:gd name="T7" fmla="*/ 4 h 12"/>
                  <a:gd name="T8" fmla="*/ 5 w 6"/>
                  <a:gd name="T9" fmla="*/ 7 h 12"/>
                  <a:gd name="T10" fmla="*/ 6 w 6"/>
                  <a:gd name="T11" fmla="*/ 9 h 12"/>
                  <a:gd name="T12" fmla="*/ 3 w 6"/>
                  <a:gd name="T13" fmla="*/ 12 h 12"/>
                  <a:gd name="T14" fmla="*/ 0 w 6"/>
                  <a:gd name="T15" fmla="*/ 9 h 12"/>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0" y="9"/>
                    </a:moveTo>
                    <a:lnTo>
                      <a:pt x="0" y="5"/>
                    </a:lnTo>
                    <a:lnTo>
                      <a:pt x="1" y="0"/>
                    </a:lnTo>
                    <a:lnTo>
                      <a:pt x="5" y="4"/>
                    </a:lnTo>
                    <a:lnTo>
                      <a:pt x="5" y="7"/>
                    </a:lnTo>
                    <a:lnTo>
                      <a:pt x="6" y="9"/>
                    </a:lnTo>
                    <a:lnTo>
                      <a:pt x="3" y="12"/>
                    </a:lnTo>
                    <a:lnTo>
                      <a:pt x="0" y="9"/>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66" name="Freeform 30">
                <a:extLst>
                  <a:ext uri="{FF2B5EF4-FFF2-40B4-BE49-F238E27FC236}">
                    <a16:creationId xmlns:a16="http://schemas.microsoft.com/office/drawing/2014/main" id="{F877E386-A033-42C1-B398-335099F31157}"/>
                  </a:ext>
                </a:extLst>
              </p:cNvPr>
              <p:cNvSpPr/>
              <p:nvPr/>
            </p:nvSpPr>
            <p:spPr>
              <a:xfrm>
                <a:off x="5345621" y="3455444"/>
                <a:ext cx="47244" cy="42815"/>
              </a:xfrm>
              <a:custGeom>
                <a:gdLst>
                  <a:gd name="T0" fmla="*/ 17 w 32"/>
                  <a:gd name="T1" fmla="*/ 27 h 29"/>
                  <a:gd name="T2" fmla="*/ 17 w 32"/>
                  <a:gd name="T3" fmla="*/ 24 h 29"/>
                  <a:gd name="T4" fmla="*/ 15 w 32"/>
                  <a:gd name="T5" fmla="*/ 20 h 29"/>
                  <a:gd name="T6" fmla="*/ 14 w 32"/>
                  <a:gd name="T7" fmla="*/ 20 h 29"/>
                  <a:gd name="T8" fmla="*/ 10 w 32"/>
                  <a:gd name="T9" fmla="*/ 20 h 29"/>
                  <a:gd name="T10" fmla="*/ 7 w 32"/>
                  <a:gd name="T11" fmla="*/ 19 h 29"/>
                  <a:gd name="T12" fmla="*/ 0 w 32"/>
                  <a:gd name="T13" fmla="*/ 19 h 29"/>
                  <a:gd name="T14" fmla="*/ 7 w 32"/>
                  <a:gd name="T15" fmla="*/ 8 h 29"/>
                  <a:gd name="T16" fmla="*/ 10 w 32"/>
                  <a:gd name="T17" fmla="*/ 2 h 29"/>
                  <a:gd name="T18" fmla="*/ 12 w 32"/>
                  <a:gd name="T19" fmla="*/ 0 h 29"/>
                  <a:gd name="T20" fmla="*/ 14 w 32"/>
                  <a:gd name="T21" fmla="*/ 0 h 29"/>
                  <a:gd name="T22" fmla="*/ 17 w 32"/>
                  <a:gd name="T23" fmla="*/ 0 h 29"/>
                  <a:gd name="T24" fmla="*/ 19 w 32"/>
                  <a:gd name="T25" fmla="*/ 0 h 29"/>
                  <a:gd name="T26" fmla="*/ 22 w 32"/>
                  <a:gd name="T27" fmla="*/ 0 h 29"/>
                  <a:gd name="T28" fmla="*/ 24 w 32"/>
                  <a:gd name="T29" fmla="*/ 3 h 29"/>
                  <a:gd name="T30" fmla="*/ 26 w 32"/>
                  <a:gd name="T31" fmla="*/ 5 h 29"/>
                  <a:gd name="T32" fmla="*/ 26 w 32"/>
                  <a:gd name="T33" fmla="*/ 7 h 29"/>
                  <a:gd name="T34" fmla="*/ 26 w 32"/>
                  <a:gd name="T35" fmla="*/ 8 h 29"/>
                  <a:gd name="T36" fmla="*/ 26 w 32"/>
                  <a:gd name="T37" fmla="*/ 8 h 29"/>
                  <a:gd name="T38" fmla="*/ 26 w 32"/>
                  <a:gd name="T39" fmla="*/ 12 h 29"/>
                  <a:gd name="T40" fmla="*/ 24 w 32"/>
                  <a:gd name="T41" fmla="*/ 14 h 29"/>
                  <a:gd name="T42" fmla="*/ 24 w 32"/>
                  <a:gd name="T43" fmla="*/ 14 h 29"/>
                  <a:gd name="T44" fmla="*/ 26 w 32"/>
                  <a:gd name="T45" fmla="*/ 15 h 29"/>
                  <a:gd name="T46" fmla="*/ 26 w 32"/>
                  <a:gd name="T47" fmla="*/ 19 h 29"/>
                  <a:gd name="T48" fmla="*/ 31 w 32"/>
                  <a:gd name="T49" fmla="*/ 22 h 29"/>
                  <a:gd name="T50" fmla="*/ 32 w 32"/>
                  <a:gd name="T51" fmla="*/ 27 h 29"/>
                  <a:gd name="T52" fmla="*/ 26 w 32"/>
                  <a:gd name="T53" fmla="*/ 27 h 29"/>
                  <a:gd name="T54" fmla="*/ 20 w 32"/>
                  <a:gd name="T55" fmla="*/ 29 h 29"/>
                  <a:gd name="T56" fmla="*/ 17 w 32"/>
                  <a:gd name="T57" fmla="*/ 27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9">
                    <a:moveTo>
                      <a:pt x="17" y="27"/>
                    </a:moveTo>
                    <a:lnTo>
                      <a:pt x="17" y="24"/>
                    </a:lnTo>
                    <a:lnTo>
                      <a:pt x="15" y="20"/>
                    </a:lnTo>
                    <a:lnTo>
                      <a:pt x="14" y="20"/>
                    </a:lnTo>
                    <a:lnTo>
                      <a:pt x="10" y="20"/>
                    </a:lnTo>
                    <a:lnTo>
                      <a:pt x="7" y="19"/>
                    </a:lnTo>
                    <a:lnTo>
                      <a:pt x="0" y="19"/>
                    </a:lnTo>
                    <a:lnTo>
                      <a:pt x="7" y="8"/>
                    </a:lnTo>
                    <a:lnTo>
                      <a:pt x="10" y="2"/>
                    </a:lnTo>
                    <a:lnTo>
                      <a:pt x="12" y="0"/>
                    </a:lnTo>
                    <a:lnTo>
                      <a:pt x="14" y="0"/>
                    </a:lnTo>
                    <a:lnTo>
                      <a:pt x="17" y="0"/>
                    </a:lnTo>
                    <a:lnTo>
                      <a:pt x="19" y="0"/>
                    </a:lnTo>
                    <a:lnTo>
                      <a:pt x="22" y="0"/>
                    </a:lnTo>
                    <a:lnTo>
                      <a:pt x="24" y="3"/>
                    </a:lnTo>
                    <a:lnTo>
                      <a:pt x="26" y="5"/>
                    </a:lnTo>
                    <a:lnTo>
                      <a:pt x="26" y="7"/>
                    </a:lnTo>
                    <a:lnTo>
                      <a:pt x="26" y="8"/>
                    </a:lnTo>
                    <a:lnTo>
                      <a:pt x="26" y="8"/>
                    </a:lnTo>
                    <a:lnTo>
                      <a:pt x="26" y="12"/>
                    </a:lnTo>
                    <a:lnTo>
                      <a:pt x="24" y="14"/>
                    </a:lnTo>
                    <a:lnTo>
                      <a:pt x="24" y="14"/>
                    </a:lnTo>
                    <a:lnTo>
                      <a:pt x="26" y="15"/>
                    </a:lnTo>
                    <a:lnTo>
                      <a:pt x="26" y="19"/>
                    </a:lnTo>
                    <a:lnTo>
                      <a:pt x="31" y="22"/>
                    </a:lnTo>
                    <a:lnTo>
                      <a:pt x="32" y="27"/>
                    </a:lnTo>
                    <a:lnTo>
                      <a:pt x="26" y="27"/>
                    </a:lnTo>
                    <a:lnTo>
                      <a:pt x="20" y="29"/>
                    </a:lnTo>
                    <a:lnTo>
                      <a:pt x="17" y="2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0" name="Freeform 38">
                <a:extLst>
                  <a:ext uri="{FF2B5EF4-FFF2-40B4-BE49-F238E27FC236}">
                    <a16:creationId xmlns:a16="http://schemas.microsoft.com/office/drawing/2014/main" id="{0667F772-32EE-4C03-BFC3-A3C741B15DD2}"/>
                  </a:ext>
                </a:extLst>
              </p:cNvPr>
              <p:cNvSpPr/>
              <p:nvPr/>
            </p:nvSpPr>
            <p:spPr>
              <a:xfrm>
                <a:off x="7566085" y="3053871"/>
                <a:ext cx="50197" cy="38386"/>
              </a:xfrm>
              <a:custGeom>
                <a:gdLst>
                  <a:gd name="T0" fmla="*/ 0 w 34"/>
                  <a:gd name="T1" fmla="*/ 21 h 26"/>
                  <a:gd name="T2" fmla="*/ 3 w 34"/>
                  <a:gd name="T3" fmla="*/ 18 h 26"/>
                  <a:gd name="T4" fmla="*/ 7 w 34"/>
                  <a:gd name="T5" fmla="*/ 14 h 26"/>
                  <a:gd name="T6" fmla="*/ 13 w 34"/>
                  <a:gd name="T7" fmla="*/ 9 h 26"/>
                  <a:gd name="T8" fmla="*/ 17 w 34"/>
                  <a:gd name="T9" fmla="*/ 7 h 26"/>
                  <a:gd name="T10" fmla="*/ 20 w 34"/>
                  <a:gd name="T11" fmla="*/ 6 h 26"/>
                  <a:gd name="T12" fmla="*/ 25 w 34"/>
                  <a:gd name="T13" fmla="*/ 4 h 26"/>
                  <a:gd name="T14" fmla="*/ 32 w 34"/>
                  <a:gd name="T15" fmla="*/ 0 h 26"/>
                  <a:gd name="T16" fmla="*/ 34 w 34"/>
                  <a:gd name="T17" fmla="*/ 6 h 26"/>
                  <a:gd name="T18" fmla="*/ 25 w 34"/>
                  <a:gd name="T19" fmla="*/ 9 h 26"/>
                  <a:gd name="T20" fmla="*/ 20 w 34"/>
                  <a:gd name="T21" fmla="*/ 12 h 26"/>
                  <a:gd name="T22" fmla="*/ 15 w 34"/>
                  <a:gd name="T23" fmla="*/ 18 h 26"/>
                  <a:gd name="T24" fmla="*/ 8 w 34"/>
                  <a:gd name="T25" fmla="*/ 21 h 26"/>
                  <a:gd name="T26" fmla="*/ 0 w 34"/>
                  <a:gd name="T27" fmla="*/ 26 h 26"/>
                  <a:gd name="T28" fmla="*/ 0 w 34"/>
                  <a:gd name="T29" fmla="*/ 21 h 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6">
                    <a:moveTo>
                      <a:pt x="0" y="21"/>
                    </a:moveTo>
                    <a:lnTo>
                      <a:pt x="3" y="18"/>
                    </a:lnTo>
                    <a:lnTo>
                      <a:pt x="7" y="14"/>
                    </a:lnTo>
                    <a:lnTo>
                      <a:pt x="13" y="9"/>
                    </a:lnTo>
                    <a:lnTo>
                      <a:pt x="17" y="7"/>
                    </a:lnTo>
                    <a:lnTo>
                      <a:pt x="20" y="6"/>
                    </a:lnTo>
                    <a:lnTo>
                      <a:pt x="25" y="4"/>
                    </a:lnTo>
                    <a:lnTo>
                      <a:pt x="32" y="0"/>
                    </a:lnTo>
                    <a:lnTo>
                      <a:pt x="34" y="6"/>
                    </a:lnTo>
                    <a:lnTo>
                      <a:pt x="25" y="9"/>
                    </a:lnTo>
                    <a:lnTo>
                      <a:pt x="20" y="12"/>
                    </a:lnTo>
                    <a:lnTo>
                      <a:pt x="15" y="18"/>
                    </a:lnTo>
                    <a:lnTo>
                      <a:pt x="8" y="21"/>
                    </a:lnTo>
                    <a:lnTo>
                      <a:pt x="0" y="26"/>
                    </a:lnTo>
                    <a:lnTo>
                      <a:pt x="0" y="2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2" name="Freeform 40">
                <a:extLst>
                  <a:ext uri="{FF2B5EF4-FFF2-40B4-BE49-F238E27FC236}">
                    <a16:creationId xmlns:a16="http://schemas.microsoft.com/office/drawing/2014/main" id="{4B7EC84F-8ED4-4839-8A43-079357E76E5A}"/>
                  </a:ext>
                </a:extLst>
              </p:cNvPr>
              <p:cNvSpPr/>
              <p:nvPr/>
            </p:nvSpPr>
            <p:spPr>
              <a:xfrm>
                <a:off x="7755061" y="2904757"/>
                <a:ext cx="20669" cy="31004"/>
              </a:xfrm>
              <a:custGeom>
                <a:gdLst>
                  <a:gd name="T0" fmla="*/ 0 w 14"/>
                  <a:gd name="T1" fmla="*/ 12 h 21"/>
                  <a:gd name="T2" fmla="*/ 5 w 14"/>
                  <a:gd name="T3" fmla="*/ 10 h 21"/>
                  <a:gd name="T4" fmla="*/ 10 w 14"/>
                  <a:gd name="T5" fmla="*/ 0 h 21"/>
                  <a:gd name="T6" fmla="*/ 14 w 14"/>
                  <a:gd name="T7" fmla="*/ 10 h 21"/>
                  <a:gd name="T8" fmla="*/ 9 w 14"/>
                  <a:gd name="T9" fmla="*/ 16 h 21"/>
                  <a:gd name="T10" fmla="*/ 5 w 14"/>
                  <a:gd name="T11" fmla="*/ 17 h 21"/>
                  <a:gd name="T12" fmla="*/ 2 w 14"/>
                  <a:gd name="T13" fmla="*/ 19 h 21"/>
                  <a:gd name="T14" fmla="*/ 0 w 14"/>
                  <a:gd name="T15" fmla="*/ 21 h 21"/>
                  <a:gd name="T16" fmla="*/ 0 w 14"/>
                  <a:gd name="T17" fmla="*/ 12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21">
                    <a:moveTo>
                      <a:pt x="0" y="12"/>
                    </a:moveTo>
                    <a:lnTo>
                      <a:pt x="5" y="10"/>
                    </a:lnTo>
                    <a:lnTo>
                      <a:pt x="10" y="0"/>
                    </a:lnTo>
                    <a:lnTo>
                      <a:pt x="14" y="10"/>
                    </a:lnTo>
                    <a:lnTo>
                      <a:pt x="9" y="16"/>
                    </a:lnTo>
                    <a:lnTo>
                      <a:pt x="5" y="17"/>
                    </a:lnTo>
                    <a:lnTo>
                      <a:pt x="2" y="19"/>
                    </a:lnTo>
                    <a:lnTo>
                      <a:pt x="0" y="21"/>
                    </a:lnTo>
                    <a:lnTo>
                      <a:pt x="0" y="1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3" name="Freeform 41">
                <a:extLst>
                  <a:ext uri="{FF2B5EF4-FFF2-40B4-BE49-F238E27FC236}">
                    <a16:creationId xmlns:a16="http://schemas.microsoft.com/office/drawing/2014/main" id="{691673BF-ABED-42A4-81F0-809F6407478A}"/>
                  </a:ext>
                </a:extLst>
              </p:cNvPr>
              <p:cNvSpPr/>
              <p:nvPr/>
            </p:nvSpPr>
            <p:spPr>
              <a:xfrm>
                <a:off x="7452405" y="2801411"/>
                <a:ext cx="70866" cy="248031"/>
              </a:xfrm>
              <a:custGeom>
                <a:gdLst>
                  <a:gd name="T0" fmla="*/ 7 w 48"/>
                  <a:gd name="T1" fmla="*/ 144 h 168"/>
                  <a:gd name="T2" fmla="*/ 5 w 48"/>
                  <a:gd name="T3" fmla="*/ 134 h 168"/>
                  <a:gd name="T4" fmla="*/ 8 w 48"/>
                  <a:gd name="T5" fmla="*/ 122 h 168"/>
                  <a:gd name="T6" fmla="*/ 5 w 48"/>
                  <a:gd name="T7" fmla="*/ 118 h 168"/>
                  <a:gd name="T8" fmla="*/ 1 w 48"/>
                  <a:gd name="T9" fmla="*/ 113 h 168"/>
                  <a:gd name="T10" fmla="*/ 8 w 48"/>
                  <a:gd name="T11" fmla="*/ 101 h 168"/>
                  <a:gd name="T12" fmla="*/ 8 w 48"/>
                  <a:gd name="T13" fmla="*/ 89 h 168"/>
                  <a:gd name="T14" fmla="*/ 7 w 48"/>
                  <a:gd name="T15" fmla="*/ 79 h 168"/>
                  <a:gd name="T16" fmla="*/ 7 w 48"/>
                  <a:gd name="T17" fmla="*/ 70 h 168"/>
                  <a:gd name="T18" fmla="*/ 8 w 48"/>
                  <a:gd name="T19" fmla="*/ 63 h 168"/>
                  <a:gd name="T20" fmla="*/ 3 w 48"/>
                  <a:gd name="T21" fmla="*/ 51 h 168"/>
                  <a:gd name="T22" fmla="*/ 0 w 48"/>
                  <a:gd name="T23" fmla="*/ 44 h 168"/>
                  <a:gd name="T24" fmla="*/ 3 w 48"/>
                  <a:gd name="T25" fmla="*/ 34 h 168"/>
                  <a:gd name="T26" fmla="*/ 1 w 48"/>
                  <a:gd name="T27" fmla="*/ 24 h 168"/>
                  <a:gd name="T28" fmla="*/ 8 w 48"/>
                  <a:gd name="T29" fmla="*/ 17 h 168"/>
                  <a:gd name="T30" fmla="*/ 13 w 48"/>
                  <a:gd name="T31" fmla="*/ 19 h 168"/>
                  <a:gd name="T32" fmla="*/ 17 w 48"/>
                  <a:gd name="T33" fmla="*/ 12 h 168"/>
                  <a:gd name="T34" fmla="*/ 12 w 48"/>
                  <a:gd name="T35" fmla="*/ 3 h 168"/>
                  <a:gd name="T36" fmla="*/ 22 w 48"/>
                  <a:gd name="T37" fmla="*/ 3 h 168"/>
                  <a:gd name="T38" fmla="*/ 24 w 48"/>
                  <a:gd name="T39" fmla="*/ 19 h 168"/>
                  <a:gd name="T40" fmla="*/ 24 w 48"/>
                  <a:gd name="T41" fmla="*/ 24 h 168"/>
                  <a:gd name="T42" fmla="*/ 24 w 48"/>
                  <a:gd name="T43" fmla="*/ 25 h 168"/>
                  <a:gd name="T44" fmla="*/ 24 w 48"/>
                  <a:gd name="T45" fmla="*/ 27 h 168"/>
                  <a:gd name="T46" fmla="*/ 29 w 48"/>
                  <a:gd name="T47" fmla="*/ 31 h 168"/>
                  <a:gd name="T48" fmla="*/ 25 w 48"/>
                  <a:gd name="T49" fmla="*/ 41 h 168"/>
                  <a:gd name="T50" fmla="*/ 27 w 48"/>
                  <a:gd name="T51" fmla="*/ 56 h 168"/>
                  <a:gd name="T52" fmla="*/ 29 w 48"/>
                  <a:gd name="T53" fmla="*/ 62 h 168"/>
                  <a:gd name="T54" fmla="*/ 32 w 48"/>
                  <a:gd name="T55" fmla="*/ 70 h 168"/>
                  <a:gd name="T56" fmla="*/ 34 w 48"/>
                  <a:gd name="T57" fmla="*/ 84 h 168"/>
                  <a:gd name="T58" fmla="*/ 41 w 48"/>
                  <a:gd name="T59" fmla="*/ 99 h 168"/>
                  <a:gd name="T60" fmla="*/ 48 w 48"/>
                  <a:gd name="T61" fmla="*/ 110 h 168"/>
                  <a:gd name="T62" fmla="*/ 39 w 48"/>
                  <a:gd name="T63" fmla="*/ 108 h 168"/>
                  <a:gd name="T64" fmla="*/ 32 w 48"/>
                  <a:gd name="T65" fmla="*/ 104 h 168"/>
                  <a:gd name="T66" fmla="*/ 25 w 48"/>
                  <a:gd name="T67" fmla="*/ 104 h 168"/>
                  <a:gd name="T68" fmla="*/ 22 w 48"/>
                  <a:gd name="T69" fmla="*/ 110 h 168"/>
                  <a:gd name="T70" fmla="*/ 19 w 48"/>
                  <a:gd name="T71" fmla="*/ 120 h 168"/>
                  <a:gd name="T72" fmla="*/ 17 w 48"/>
                  <a:gd name="T73" fmla="*/ 130 h 168"/>
                  <a:gd name="T74" fmla="*/ 19 w 48"/>
                  <a:gd name="T75" fmla="*/ 137 h 168"/>
                  <a:gd name="T76" fmla="*/ 24 w 48"/>
                  <a:gd name="T77" fmla="*/ 144 h 168"/>
                  <a:gd name="T78" fmla="*/ 31 w 48"/>
                  <a:gd name="T79" fmla="*/ 149 h 168"/>
                  <a:gd name="T80" fmla="*/ 27 w 48"/>
                  <a:gd name="T81" fmla="*/ 165 h 168"/>
                  <a:gd name="T82" fmla="*/ 24 w 48"/>
                  <a:gd name="T83" fmla="*/ 156 h 168"/>
                  <a:gd name="T84" fmla="*/ 17 w 48"/>
                  <a:gd name="T85" fmla="*/ 154 h 168"/>
                  <a:gd name="T86" fmla="*/ 13 w 48"/>
                  <a:gd name="T87" fmla="*/ 158 h 168"/>
                  <a:gd name="T88" fmla="*/ 10 w 48"/>
                  <a:gd name="T89" fmla="*/ 166 h 168"/>
                  <a:gd name="T90" fmla="*/ 3 w 48"/>
                  <a:gd name="T91" fmla="*/ 156 h 1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168">
                    <a:moveTo>
                      <a:pt x="3" y="156"/>
                    </a:moveTo>
                    <a:lnTo>
                      <a:pt x="7" y="144"/>
                    </a:lnTo>
                    <a:lnTo>
                      <a:pt x="5" y="137"/>
                    </a:lnTo>
                    <a:lnTo>
                      <a:pt x="5" y="134"/>
                    </a:lnTo>
                    <a:lnTo>
                      <a:pt x="8" y="129"/>
                    </a:lnTo>
                    <a:lnTo>
                      <a:pt x="8" y="122"/>
                    </a:lnTo>
                    <a:lnTo>
                      <a:pt x="5" y="118"/>
                    </a:lnTo>
                    <a:lnTo>
                      <a:pt x="5" y="118"/>
                    </a:lnTo>
                    <a:lnTo>
                      <a:pt x="3" y="113"/>
                    </a:lnTo>
                    <a:lnTo>
                      <a:pt x="1" y="113"/>
                    </a:lnTo>
                    <a:lnTo>
                      <a:pt x="5" y="108"/>
                    </a:lnTo>
                    <a:lnTo>
                      <a:pt x="8" y="101"/>
                    </a:lnTo>
                    <a:lnTo>
                      <a:pt x="8" y="94"/>
                    </a:lnTo>
                    <a:lnTo>
                      <a:pt x="8" y="89"/>
                    </a:lnTo>
                    <a:lnTo>
                      <a:pt x="8" y="84"/>
                    </a:lnTo>
                    <a:lnTo>
                      <a:pt x="7" y="79"/>
                    </a:lnTo>
                    <a:lnTo>
                      <a:pt x="7" y="75"/>
                    </a:lnTo>
                    <a:lnTo>
                      <a:pt x="7" y="70"/>
                    </a:lnTo>
                    <a:lnTo>
                      <a:pt x="10" y="67"/>
                    </a:lnTo>
                    <a:lnTo>
                      <a:pt x="8" y="63"/>
                    </a:lnTo>
                    <a:lnTo>
                      <a:pt x="3" y="56"/>
                    </a:lnTo>
                    <a:lnTo>
                      <a:pt x="3" y="51"/>
                    </a:lnTo>
                    <a:lnTo>
                      <a:pt x="3" y="51"/>
                    </a:lnTo>
                    <a:lnTo>
                      <a:pt x="0" y="44"/>
                    </a:lnTo>
                    <a:lnTo>
                      <a:pt x="0" y="38"/>
                    </a:lnTo>
                    <a:lnTo>
                      <a:pt x="3" y="34"/>
                    </a:lnTo>
                    <a:lnTo>
                      <a:pt x="3" y="29"/>
                    </a:lnTo>
                    <a:lnTo>
                      <a:pt x="1" y="24"/>
                    </a:lnTo>
                    <a:lnTo>
                      <a:pt x="3" y="17"/>
                    </a:lnTo>
                    <a:lnTo>
                      <a:pt x="8" y="17"/>
                    </a:lnTo>
                    <a:lnTo>
                      <a:pt x="12" y="19"/>
                    </a:lnTo>
                    <a:lnTo>
                      <a:pt x="13" y="19"/>
                    </a:lnTo>
                    <a:lnTo>
                      <a:pt x="13" y="15"/>
                    </a:lnTo>
                    <a:lnTo>
                      <a:pt x="17" y="12"/>
                    </a:lnTo>
                    <a:lnTo>
                      <a:pt x="13" y="8"/>
                    </a:lnTo>
                    <a:lnTo>
                      <a:pt x="12" y="3"/>
                    </a:lnTo>
                    <a:lnTo>
                      <a:pt x="15" y="0"/>
                    </a:lnTo>
                    <a:lnTo>
                      <a:pt x="22" y="3"/>
                    </a:lnTo>
                    <a:lnTo>
                      <a:pt x="22" y="10"/>
                    </a:lnTo>
                    <a:lnTo>
                      <a:pt x="24" y="19"/>
                    </a:lnTo>
                    <a:lnTo>
                      <a:pt x="25" y="24"/>
                    </a:lnTo>
                    <a:lnTo>
                      <a:pt x="24" y="24"/>
                    </a:lnTo>
                    <a:lnTo>
                      <a:pt x="24" y="24"/>
                    </a:lnTo>
                    <a:lnTo>
                      <a:pt x="24" y="25"/>
                    </a:lnTo>
                    <a:lnTo>
                      <a:pt x="24" y="27"/>
                    </a:lnTo>
                    <a:lnTo>
                      <a:pt x="24" y="27"/>
                    </a:lnTo>
                    <a:lnTo>
                      <a:pt x="27" y="31"/>
                    </a:lnTo>
                    <a:lnTo>
                      <a:pt x="29" y="31"/>
                    </a:lnTo>
                    <a:lnTo>
                      <a:pt x="27" y="36"/>
                    </a:lnTo>
                    <a:lnTo>
                      <a:pt x="25" y="41"/>
                    </a:lnTo>
                    <a:lnTo>
                      <a:pt x="25" y="50"/>
                    </a:lnTo>
                    <a:lnTo>
                      <a:pt x="27" y="56"/>
                    </a:lnTo>
                    <a:lnTo>
                      <a:pt x="29" y="60"/>
                    </a:lnTo>
                    <a:lnTo>
                      <a:pt x="29" y="62"/>
                    </a:lnTo>
                    <a:lnTo>
                      <a:pt x="31" y="63"/>
                    </a:lnTo>
                    <a:lnTo>
                      <a:pt x="32" y="70"/>
                    </a:lnTo>
                    <a:lnTo>
                      <a:pt x="34" y="77"/>
                    </a:lnTo>
                    <a:lnTo>
                      <a:pt x="34" y="84"/>
                    </a:lnTo>
                    <a:lnTo>
                      <a:pt x="39" y="91"/>
                    </a:lnTo>
                    <a:lnTo>
                      <a:pt x="41" y="99"/>
                    </a:lnTo>
                    <a:lnTo>
                      <a:pt x="43" y="106"/>
                    </a:lnTo>
                    <a:lnTo>
                      <a:pt x="48" y="110"/>
                    </a:lnTo>
                    <a:lnTo>
                      <a:pt x="46" y="115"/>
                    </a:lnTo>
                    <a:lnTo>
                      <a:pt x="39" y="108"/>
                    </a:lnTo>
                    <a:lnTo>
                      <a:pt x="36" y="104"/>
                    </a:lnTo>
                    <a:lnTo>
                      <a:pt x="32" y="104"/>
                    </a:lnTo>
                    <a:lnTo>
                      <a:pt x="27" y="104"/>
                    </a:lnTo>
                    <a:lnTo>
                      <a:pt x="25" y="104"/>
                    </a:lnTo>
                    <a:lnTo>
                      <a:pt x="24" y="106"/>
                    </a:lnTo>
                    <a:lnTo>
                      <a:pt x="22" y="110"/>
                    </a:lnTo>
                    <a:lnTo>
                      <a:pt x="20" y="115"/>
                    </a:lnTo>
                    <a:lnTo>
                      <a:pt x="19" y="120"/>
                    </a:lnTo>
                    <a:lnTo>
                      <a:pt x="17" y="125"/>
                    </a:lnTo>
                    <a:lnTo>
                      <a:pt x="17" y="130"/>
                    </a:lnTo>
                    <a:lnTo>
                      <a:pt x="17" y="134"/>
                    </a:lnTo>
                    <a:lnTo>
                      <a:pt x="19" y="137"/>
                    </a:lnTo>
                    <a:lnTo>
                      <a:pt x="22" y="141"/>
                    </a:lnTo>
                    <a:lnTo>
                      <a:pt x="24" y="144"/>
                    </a:lnTo>
                    <a:lnTo>
                      <a:pt x="24" y="149"/>
                    </a:lnTo>
                    <a:lnTo>
                      <a:pt x="31" y="149"/>
                    </a:lnTo>
                    <a:lnTo>
                      <a:pt x="31" y="161"/>
                    </a:lnTo>
                    <a:lnTo>
                      <a:pt x="27" y="165"/>
                    </a:lnTo>
                    <a:lnTo>
                      <a:pt x="25" y="158"/>
                    </a:lnTo>
                    <a:lnTo>
                      <a:pt x="24" y="156"/>
                    </a:lnTo>
                    <a:lnTo>
                      <a:pt x="19" y="156"/>
                    </a:lnTo>
                    <a:lnTo>
                      <a:pt x="17" y="154"/>
                    </a:lnTo>
                    <a:lnTo>
                      <a:pt x="13" y="156"/>
                    </a:lnTo>
                    <a:lnTo>
                      <a:pt x="13" y="158"/>
                    </a:lnTo>
                    <a:lnTo>
                      <a:pt x="12" y="163"/>
                    </a:lnTo>
                    <a:lnTo>
                      <a:pt x="10" y="166"/>
                    </a:lnTo>
                    <a:lnTo>
                      <a:pt x="7" y="168"/>
                    </a:lnTo>
                    <a:lnTo>
                      <a:pt x="3" y="15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4" name="Freeform 42">
                <a:extLst>
                  <a:ext uri="{FF2B5EF4-FFF2-40B4-BE49-F238E27FC236}">
                    <a16:creationId xmlns:a16="http://schemas.microsoft.com/office/drawing/2014/main" id="{E1C1DE30-858D-4793-935B-294059FAB474}"/>
                  </a:ext>
                </a:extLst>
              </p:cNvPr>
              <p:cNvSpPr/>
              <p:nvPr/>
            </p:nvSpPr>
            <p:spPr>
              <a:xfrm>
                <a:off x="7353488" y="2776313"/>
                <a:ext cx="22146" cy="17716"/>
              </a:xfrm>
              <a:custGeom>
                <a:gdLst>
                  <a:gd name="T0" fmla="*/ 7 w 15"/>
                  <a:gd name="T1" fmla="*/ 12 h 12"/>
                  <a:gd name="T2" fmla="*/ 5 w 15"/>
                  <a:gd name="T3" fmla="*/ 10 h 12"/>
                  <a:gd name="T4" fmla="*/ 0 w 15"/>
                  <a:gd name="T5" fmla="*/ 8 h 12"/>
                  <a:gd name="T6" fmla="*/ 3 w 15"/>
                  <a:gd name="T7" fmla="*/ 3 h 12"/>
                  <a:gd name="T8" fmla="*/ 5 w 15"/>
                  <a:gd name="T9" fmla="*/ 1 h 12"/>
                  <a:gd name="T10" fmla="*/ 5 w 15"/>
                  <a:gd name="T11" fmla="*/ 0 h 12"/>
                  <a:gd name="T12" fmla="*/ 12 w 15"/>
                  <a:gd name="T13" fmla="*/ 0 h 12"/>
                  <a:gd name="T14" fmla="*/ 12 w 15"/>
                  <a:gd name="T15" fmla="*/ 3 h 12"/>
                  <a:gd name="T16" fmla="*/ 15 w 15"/>
                  <a:gd name="T17" fmla="*/ 3 h 12"/>
                  <a:gd name="T18" fmla="*/ 15 w 15"/>
                  <a:gd name="T19" fmla="*/ 10 h 12"/>
                  <a:gd name="T20" fmla="*/ 10 w 15"/>
                  <a:gd name="T21" fmla="*/ 12 h 12"/>
                  <a:gd name="T22" fmla="*/ 7 w 15"/>
                  <a:gd name="T23" fmla="*/ 1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2">
                    <a:moveTo>
                      <a:pt x="7" y="12"/>
                    </a:moveTo>
                    <a:lnTo>
                      <a:pt x="5" y="10"/>
                    </a:lnTo>
                    <a:lnTo>
                      <a:pt x="0" y="8"/>
                    </a:lnTo>
                    <a:lnTo>
                      <a:pt x="3" y="3"/>
                    </a:lnTo>
                    <a:lnTo>
                      <a:pt x="5" y="1"/>
                    </a:lnTo>
                    <a:lnTo>
                      <a:pt x="5" y="0"/>
                    </a:lnTo>
                    <a:lnTo>
                      <a:pt x="12" y="0"/>
                    </a:lnTo>
                    <a:lnTo>
                      <a:pt x="12" y="3"/>
                    </a:lnTo>
                    <a:lnTo>
                      <a:pt x="15" y="3"/>
                    </a:lnTo>
                    <a:lnTo>
                      <a:pt x="15" y="10"/>
                    </a:lnTo>
                    <a:lnTo>
                      <a:pt x="10" y="12"/>
                    </a:lnTo>
                    <a:lnTo>
                      <a:pt x="7" y="1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5" name="Freeform 44">
                <a:extLst>
                  <a:ext uri="{FF2B5EF4-FFF2-40B4-BE49-F238E27FC236}">
                    <a16:creationId xmlns:a16="http://schemas.microsoft.com/office/drawing/2014/main" id="{38430593-6F14-4861-AFD4-1020D3B5C5B7}"/>
                  </a:ext>
                </a:extLst>
              </p:cNvPr>
              <p:cNvSpPr/>
              <p:nvPr/>
            </p:nvSpPr>
            <p:spPr>
              <a:xfrm>
                <a:off x="7068548" y="3127689"/>
                <a:ext cx="143208" cy="140255"/>
              </a:xfrm>
              <a:custGeom>
                <a:gdLst>
                  <a:gd name="T0" fmla="*/ 13 w 97"/>
                  <a:gd name="T1" fmla="*/ 93 h 95"/>
                  <a:gd name="T2" fmla="*/ 12 w 97"/>
                  <a:gd name="T3" fmla="*/ 91 h 95"/>
                  <a:gd name="T4" fmla="*/ 8 w 97"/>
                  <a:gd name="T5" fmla="*/ 86 h 95"/>
                  <a:gd name="T6" fmla="*/ 13 w 97"/>
                  <a:gd name="T7" fmla="*/ 78 h 95"/>
                  <a:gd name="T8" fmla="*/ 15 w 97"/>
                  <a:gd name="T9" fmla="*/ 74 h 95"/>
                  <a:gd name="T10" fmla="*/ 17 w 97"/>
                  <a:gd name="T11" fmla="*/ 66 h 95"/>
                  <a:gd name="T12" fmla="*/ 15 w 97"/>
                  <a:gd name="T13" fmla="*/ 62 h 95"/>
                  <a:gd name="T14" fmla="*/ 5 w 97"/>
                  <a:gd name="T15" fmla="*/ 59 h 95"/>
                  <a:gd name="T16" fmla="*/ 0 w 97"/>
                  <a:gd name="T17" fmla="*/ 55 h 95"/>
                  <a:gd name="T18" fmla="*/ 3 w 97"/>
                  <a:gd name="T19" fmla="*/ 48 h 95"/>
                  <a:gd name="T20" fmla="*/ 10 w 97"/>
                  <a:gd name="T21" fmla="*/ 45 h 95"/>
                  <a:gd name="T22" fmla="*/ 19 w 97"/>
                  <a:gd name="T23" fmla="*/ 40 h 95"/>
                  <a:gd name="T24" fmla="*/ 34 w 97"/>
                  <a:gd name="T25" fmla="*/ 26 h 95"/>
                  <a:gd name="T26" fmla="*/ 39 w 97"/>
                  <a:gd name="T27" fmla="*/ 19 h 95"/>
                  <a:gd name="T28" fmla="*/ 46 w 97"/>
                  <a:gd name="T29" fmla="*/ 24 h 95"/>
                  <a:gd name="T30" fmla="*/ 58 w 97"/>
                  <a:gd name="T31" fmla="*/ 26 h 95"/>
                  <a:gd name="T32" fmla="*/ 56 w 97"/>
                  <a:gd name="T33" fmla="*/ 24 h 95"/>
                  <a:gd name="T34" fmla="*/ 58 w 97"/>
                  <a:gd name="T35" fmla="*/ 16 h 95"/>
                  <a:gd name="T36" fmla="*/ 68 w 97"/>
                  <a:gd name="T37" fmla="*/ 17 h 95"/>
                  <a:gd name="T38" fmla="*/ 80 w 97"/>
                  <a:gd name="T39" fmla="*/ 11 h 95"/>
                  <a:gd name="T40" fmla="*/ 80 w 97"/>
                  <a:gd name="T41" fmla="*/ 5 h 95"/>
                  <a:gd name="T42" fmla="*/ 89 w 97"/>
                  <a:gd name="T43" fmla="*/ 0 h 95"/>
                  <a:gd name="T44" fmla="*/ 96 w 97"/>
                  <a:gd name="T45" fmla="*/ 5 h 95"/>
                  <a:gd name="T46" fmla="*/ 97 w 97"/>
                  <a:gd name="T47" fmla="*/ 11 h 95"/>
                  <a:gd name="T48" fmla="*/ 90 w 97"/>
                  <a:gd name="T49" fmla="*/ 16 h 95"/>
                  <a:gd name="T50" fmla="*/ 84 w 97"/>
                  <a:gd name="T51" fmla="*/ 24 h 95"/>
                  <a:gd name="T52" fmla="*/ 85 w 97"/>
                  <a:gd name="T53" fmla="*/ 36 h 95"/>
                  <a:gd name="T54" fmla="*/ 80 w 97"/>
                  <a:gd name="T55" fmla="*/ 43 h 95"/>
                  <a:gd name="T56" fmla="*/ 77 w 97"/>
                  <a:gd name="T57" fmla="*/ 43 h 95"/>
                  <a:gd name="T58" fmla="*/ 68 w 97"/>
                  <a:gd name="T59" fmla="*/ 48 h 95"/>
                  <a:gd name="T60" fmla="*/ 63 w 97"/>
                  <a:gd name="T61" fmla="*/ 55 h 95"/>
                  <a:gd name="T62" fmla="*/ 58 w 97"/>
                  <a:gd name="T63" fmla="*/ 55 h 95"/>
                  <a:gd name="T64" fmla="*/ 53 w 97"/>
                  <a:gd name="T65" fmla="*/ 59 h 95"/>
                  <a:gd name="T66" fmla="*/ 51 w 97"/>
                  <a:gd name="T67" fmla="*/ 62 h 95"/>
                  <a:gd name="T68" fmla="*/ 51 w 97"/>
                  <a:gd name="T69" fmla="*/ 66 h 95"/>
                  <a:gd name="T70" fmla="*/ 63 w 97"/>
                  <a:gd name="T71" fmla="*/ 79 h 95"/>
                  <a:gd name="T72" fmla="*/ 44 w 97"/>
                  <a:gd name="T73" fmla="*/ 84 h 95"/>
                  <a:gd name="T74" fmla="*/ 32 w 97"/>
                  <a:gd name="T75" fmla="*/ 93 h 95"/>
                  <a:gd name="T76" fmla="*/ 25 w 97"/>
                  <a:gd name="T77" fmla="*/ 93 h 95"/>
                  <a:gd name="T78" fmla="*/ 20 w 97"/>
                  <a:gd name="T79" fmla="*/ 95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7" h="95">
                    <a:moveTo>
                      <a:pt x="19" y="95"/>
                    </a:moveTo>
                    <a:lnTo>
                      <a:pt x="13" y="93"/>
                    </a:lnTo>
                    <a:lnTo>
                      <a:pt x="12" y="91"/>
                    </a:lnTo>
                    <a:lnTo>
                      <a:pt x="12" y="91"/>
                    </a:lnTo>
                    <a:lnTo>
                      <a:pt x="12" y="90"/>
                    </a:lnTo>
                    <a:lnTo>
                      <a:pt x="8" y="86"/>
                    </a:lnTo>
                    <a:lnTo>
                      <a:pt x="8" y="81"/>
                    </a:lnTo>
                    <a:lnTo>
                      <a:pt x="13" y="78"/>
                    </a:lnTo>
                    <a:lnTo>
                      <a:pt x="17" y="78"/>
                    </a:lnTo>
                    <a:lnTo>
                      <a:pt x="15" y="74"/>
                    </a:lnTo>
                    <a:lnTo>
                      <a:pt x="15" y="71"/>
                    </a:lnTo>
                    <a:lnTo>
                      <a:pt x="17" y="66"/>
                    </a:lnTo>
                    <a:lnTo>
                      <a:pt x="17" y="64"/>
                    </a:lnTo>
                    <a:lnTo>
                      <a:pt x="15" y="62"/>
                    </a:lnTo>
                    <a:lnTo>
                      <a:pt x="10" y="62"/>
                    </a:lnTo>
                    <a:lnTo>
                      <a:pt x="5" y="59"/>
                    </a:lnTo>
                    <a:lnTo>
                      <a:pt x="1" y="59"/>
                    </a:lnTo>
                    <a:lnTo>
                      <a:pt x="0" y="55"/>
                    </a:lnTo>
                    <a:lnTo>
                      <a:pt x="0" y="50"/>
                    </a:lnTo>
                    <a:lnTo>
                      <a:pt x="3" y="48"/>
                    </a:lnTo>
                    <a:lnTo>
                      <a:pt x="7" y="48"/>
                    </a:lnTo>
                    <a:lnTo>
                      <a:pt x="10" y="45"/>
                    </a:lnTo>
                    <a:lnTo>
                      <a:pt x="13" y="43"/>
                    </a:lnTo>
                    <a:lnTo>
                      <a:pt x="19" y="40"/>
                    </a:lnTo>
                    <a:lnTo>
                      <a:pt x="24" y="38"/>
                    </a:lnTo>
                    <a:lnTo>
                      <a:pt x="34" y="26"/>
                    </a:lnTo>
                    <a:lnTo>
                      <a:pt x="34" y="24"/>
                    </a:lnTo>
                    <a:lnTo>
                      <a:pt x="39" y="19"/>
                    </a:lnTo>
                    <a:lnTo>
                      <a:pt x="42" y="23"/>
                    </a:lnTo>
                    <a:lnTo>
                      <a:pt x="46" y="24"/>
                    </a:lnTo>
                    <a:lnTo>
                      <a:pt x="48" y="26"/>
                    </a:lnTo>
                    <a:lnTo>
                      <a:pt x="58" y="26"/>
                    </a:lnTo>
                    <a:lnTo>
                      <a:pt x="58" y="26"/>
                    </a:lnTo>
                    <a:lnTo>
                      <a:pt x="56" y="24"/>
                    </a:lnTo>
                    <a:lnTo>
                      <a:pt x="56" y="19"/>
                    </a:lnTo>
                    <a:lnTo>
                      <a:pt x="58" y="16"/>
                    </a:lnTo>
                    <a:lnTo>
                      <a:pt x="63" y="16"/>
                    </a:lnTo>
                    <a:lnTo>
                      <a:pt x="68" y="17"/>
                    </a:lnTo>
                    <a:lnTo>
                      <a:pt x="77" y="11"/>
                    </a:lnTo>
                    <a:lnTo>
                      <a:pt x="80" y="11"/>
                    </a:lnTo>
                    <a:lnTo>
                      <a:pt x="80" y="9"/>
                    </a:lnTo>
                    <a:lnTo>
                      <a:pt x="80" y="5"/>
                    </a:lnTo>
                    <a:lnTo>
                      <a:pt x="85" y="0"/>
                    </a:lnTo>
                    <a:lnTo>
                      <a:pt x="89" y="0"/>
                    </a:lnTo>
                    <a:lnTo>
                      <a:pt x="94" y="4"/>
                    </a:lnTo>
                    <a:lnTo>
                      <a:pt x="96" y="5"/>
                    </a:lnTo>
                    <a:lnTo>
                      <a:pt x="97" y="5"/>
                    </a:lnTo>
                    <a:lnTo>
                      <a:pt x="97" y="11"/>
                    </a:lnTo>
                    <a:lnTo>
                      <a:pt x="96" y="14"/>
                    </a:lnTo>
                    <a:lnTo>
                      <a:pt x="90" y="16"/>
                    </a:lnTo>
                    <a:lnTo>
                      <a:pt x="85" y="21"/>
                    </a:lnTo>
                    <a:lnTo>
                      <a:pt x="84" y="24"/>
                    </a:lnTo>
                    <a:lnTo>
                      <a:pt x="84" y="33"/>
                    </a:lnTo>
                    <a:lnTo>
                      <a:pt x="85" y="36"/>
                    </a:lnTo>
                    <a:lnTo>
                      <a:pt x="82" y="40"/>
                    </a:lnTo>
                    <a:lnTo>
                      <a:pt x="80" y="43"/>
                    </a:lnTo>
                    <a:lnTo>
                      <a:pt x="77" y="43"/>
                    </a:lnTo>
                    <a:lnTo>
                      <a:pt x="77" y="43"/>
                    </a:lnTo>
                    <a:lnTo>
                      <a:pt x="73" y="48"/>
                    </a:lnTo>
                    <a:lnTo>
                      <a:pt x="68" y="48"/>
                    </a:lnTo>
                    <a:lnTo>
                      <a:pt x="66" y="50"/>
                    </a:lnTo>
                    <a:lnTo>
                      <a:pt x="63" y="55"/>
                    </a:lnTo>
                    <a:lnTo>
                      <a:pt x="60" y="55"/>
                    </a:lnTo>
                    <a:lnTo>
                      <a:pt x="58" y="55"/>
                    </a:lnTo>
                    <a:lnTo>
                      <a:pt x="54" y="59"/>
                    </a:lnTo>
                    <a:lnTo>
                      <a:pt x="53" y="59"/>
                    </a:lnTo>
                    <a:lnTo>
                      <a:pt x="53" y="60"/>
                    </a:lnTo>
                    <a:lnTo>
                      <a:pt x="51" y="62"/>
                    </a:lnTo>
                    <a:lnTo>
                      <a:pt x="51" y="66"/>
                    </a:lnTo>
                    <a:lnTo>
                      <a:pt x="51" y="66"/>
                    </a:lnTo>
                    <a:lnTo>
                      <a:pt x="51" y="66"/>
                    </a:lnTo>
                    <a:lnTo>
                      <a:pt x="63" y="79"/>
                    </a:lnTo>
                    <a:lnTo>
                      <a:pt x="58" y="84"/>
                    </a:lnTo>
                    <a:lnTo>
                      <a:pt x="44" y="84"/>
                    </a:lnTo>
                    <a:lnTo>
                      <a:pt x="36" y="93"/>
                    </a:lnTo>
                    <a:lnTo>
                      <a:pt x="32" y="93"/>
                    </a:lnTo>
                    <a:lnTo>
                      <a:pt x="29" y="93"/>
                    </a:lnTo>
                    <a:lnTo>
                      <a:pt x="25" y="93"/>
                    </a:lnTo>
                    <a:lnTo>
                      <a:pt x="22" y="91"/>
                    </a:lnTo>
                    <a:lnTo>
                      <a:pt x="20" y="95"/>
                    </a:lnTo>
                    <a:lnTo>
                      <a:pt x="19" y="95"/>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6" name="Freeform 47">
                <a:extLst>
                  <a:ext uri="{FF2B5EF4-FFF2-40B4-BE49-F238E27FC236}">
                    <a16:creationId xmlns:a16="http://schemas.microsoft.com/office/drawing/2014/main" id="{ADA932DE-1FB2-4ED0-9953-48873957F487}"/>
                  </a:ext>
                </a:extLst>
              </p:cNvPr>
              <p:cNvSpPr/>
              <p:nvPr/>
            </p:nvSpPr>
            <p:spPr>
              <a:xfrm>
                <a:off x="6284594" y="3498259"/>
                <a:ext cx="73819" cy="42815"/>
              </a:xfrm>
              <a:custGeom>
                <a:gdLst>
                  <a:gd name="T0" fmla="*/ 11 w 50"/>
                  <a:gd name="T1" fmla="*/ 27 h 29"/>
                  <a:gd name="T2" fmla="*/ 9 w 50"/>
                  <a:gd name="T3" fmla="*/ 26 h 29"/>
                  <a:gd name="T4" fmla="*/ 9 w 50"/>
                  <a:gd name="T5" fmla="*/ 26 h 29"/>
                  <a:gd name="T6" fmla="*/ 7 w 50"/>
                  <a:gd name="T7" fmla="*/ 26 h 29"/>
                  <a:gd name="T8" fmla="*/ 4 w 50"/>
                  <a:gd name="T9" fmla="*/ 26 h 29"/>
                  <a:gd name="T10" fmla="*/ 2 w 50"/>
                  <a:gd name="T11" fmla="*/ 24 h 29"/>
                  <a:gd name="T12" fmla="*/ 0 w 50"/>
                  <a:gd name="T13" fmla="*/ 22 h 29"/>
                  <a:gd name="T14" fmla="*/ 0 w 50"/>
                  <a:gd name="T15" fmla="*/ 17 h 29"/>
                  <a:gd name="T16" fmla="*/ 0 w 50"/>
                  <a:gd name="T17" fmla="*/ 14 h 29"/>
                  <a:gd name="T18" fmla="*/ 4 w 50"/>
                  <a:gd name="T19" fmla="*/ 12 h 29"/>
                  <a:gd name="T20" fmla="*/ 5 w 50"/>
                  <a:gd name="T21" fmla="*/ 9 h 29"/>
                  <a:gd name="T22" fmla="*/ 9 w 50"/>
                  <a:gd name="T23" fmla="*/ 5 h 29"/>
                  <a:gd name="T24" fmla="*/ 11 w 50"/>
                  <a:gd name="T25" fmla="*/ 3 h 29"/>
                  <a:gd name="T26" fmla="*/ 14 w 50"/>
                  <a:gd name="T27" fmla="*/ 2 h 29"/>
                  <a:gd name="T28" fmla="*/ 16 w 50"/>
                  <a:gd name="T29" fmla="*/ 0 h 29"/>
                  <a:gd name="T30" fmla="*/ 19 w 50"/>
                  <a:gd name="T31" fmla="*/ 0 h 29"/>
                  <a:gd name="T32" fmla="*/ 23 w 50"/>
                  <a:gd name="T33" fmla="*/ 0 h 29"/>
                  <a:gd name="T34" fmla="*/ 24 w 50"/>
                  <a:gd name="T35" fmla="*/ 2 h 29"/>
                  <a:gd name="T36" fmla="*/ 24 w 50"/>
                  <a:gd name="T37" fmla="*/ 3 h 29"/>
                  <a:gd name="T38" fmla="*/ 28 w 50"/>
                  <a:gd name="T39" fmla="*/ 5 h 29"/>
                  <a:gd name="T40" fmla="*/ 28 w 50"/>
                  <a:gd name="T41" fmla="*/ 5 h 29"/>
                  <a:gd name="T42" fmla="*/ 31 w 50"/>
                  <a:gd name="T43" fmla="*/ 5 h 29"/>
                  <a:gd name="T44" fmla="*/ 33 w 50"/>
                  <a:gd name="T45" fmla="*/ 5 h 29"/>
                  <a:gd name="T46" fmla="*/ 33 w 50"/>
                  <a:gd name="T47" fmla="*/ 5 h 29"/>
                  <a:gd name="T48" fmla="*/ 35 w 50"/>
                  <a:gd name="T49" fmla="*/ 5 h 29"/>
                  <a:gd name="T50" fmla="*/ 35 w 50"/>
                  <a:gd name="T51" fmla="*/ 5 h 29"/>
                  <a:gd name="T52" fmla="*/ 36 w 50"/>
                  <a:gd name="T53" fmla="*/ 5 h 29"/>
                  <a:gd name="T54" fmla="*/ 40 w 50"/>
                  <a:gd name="T55" fmla="*/ 5 h 29"/>
                  <a:gd name="T56" fmla="*/ 43 w 50"/>
                  <a:gd name="T57" fmla="*/ 7 h 29"/>
                  <a:gd name="T58" fmla="*/ 45 w 50"/>
                  <a:gd name="T59" fmla="*/ 9 h 29"/>
                  <a:gd name="T60" fmla="*/ 43 w 50"/>
                  <a:gd name="T61" fmla="*/ 12 h 29"/>
                  <a:gd name="T62" fmla="*/ 43 w 50"/>
                  <a:gd name="T63" fmla="*/ 12 h 29"/>
                  <a:gd name="T64" fmla="*/ 45 w 50"/>
                  <a:gd name="T65" fmla="*/ 14 h 29"/>
                  <a:gd name="T66" fmla="*/ 48 w 50"/>
                  <a:gd name="T67" fmla="*/ 15 h 29"/>
                  <a:gd name="T68" fmla="*/ 48 w 50"/>
                  <a:gd name="T69" fmla="*/ 17 h 29"/>
                  <a:gd name="T70" fmla="*/ 48 w 50"/>
                  <a:gd name="T71" fmla="*/ 19 h 29"/>
                  <a:gd name="T72" fmla="*/ 50 w 50"/>
                  <a:gd name="T73" fmla="*/ 22 h 29"/>
                  <a:gd name="T74" fmla="*/ 50 w 50"/>
                  <a:gd name="T75" fmla="*/ 24 h 29"/>
                  <a:gd name="T76" fmla="*/ 48 w 50"/>
                  <a:gd name="T77" fmla="*/ 27 h 29"/>
                  <a:gd name="T78" fmla="*/ 47 w 50"/>
                  <a:gd name="T79" fmla="*/ 27 h 29"/>
                  <a:gd name="T80" fmla="*/ 43 w 50"/>
                  <a:gd name="T81" fmla="*/ 27 h 29"/>
                  <a:gd name="T82" fmla="*/ 41 w 50"/>
                  <a:gd name="T83" fmla="*/ 27 h 29"/>
                  <a:gd name="T84" fmla="*/ 40 w 50"/>
                  <a:gd name="T85" fmla="*/ 26 h 29"/>
                  <a:gd name="T86" fmla="*/ 38 w 50"/>
                  <a:gd name="T87" fmla="*/ 27 h 29"/>
                  <a:gd name="T88" fmla="*/ 35 w 50"/>
                  <a:gd name="T89" fmla="*/ 27 h 29"/>
                  <a:gd name="T90" fmla="*/ 33 w 50"/>
                  <a:gd name="T91" fmla="*/ 27 h 29"/>
                  <a:gd name="T92" fmla="*/ 31 w 50"/>
                  <a:gd name="T93" fmla="*/ 27 h 29"/>
                  <a:gd name="T94" fmla="*/ 28 w 50"/>
                  <a:gd name="T95" fmla="*/ 27 h 29"/>
                  <a:gd name="T96" fmla="*/ 28 w 50"/>
                  <a:gd name="T97" fmla="*/ 27 h 29"/>
                  <a:gd name="T98" fmla="*/ 24 w 50"/>
                  <a:gd name="T99" fmla="*/ 27 h 29"/>
                  <a:gd name="T100" fmla="*/ 24 w 50"/>
                  <a:gd name="T101" fmla="*/ 27 h 29"/>
                  <a:gd name="T102" fmla="*/ 24 w 50"/>
                  <a:gd name="T103" fmla="*/ 26 h 29"/>
                  <a:gd name="T104" fmla="*/ 21 w 50"/>
                  <a:gd name="T105" fmla="*/ 26 h 29"/>
                  <a:gd name="T106" fmla="*/ 19 w 50"/>
                  <a:gd name="T107" fmla="*/ 29 h 29"/>
                  <a:gd name="T108" fmla="*/ 16 w 50"/>
                  <a:gd name="T109" fmla="*/ 29 h 29"/>
                  <a:gd name="T110" fmla="*/ 14 w 50"/>
                  <a:gd name="T111" fmla="*/ 29 h 29"/>
                  <a:gd name="T112" fmla="*/ 11 w 50"/>
                  <a:gd name="T113" fmla="*/ 27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 h="29">
                    <a:moveTo>
                      <a:pt x="11" y="27"/>
                    </a:moveTo>
                    <a:lnTo>
                      <a:pt x="9" y="26"/>
                    </a:lnTo>
                    <a:lnTo>
                      <a:pt x="9" y="26"/>
                    </a:lnTo>
                    <a:lnTo>
                      <a:pt x="7" y="26"/>
                    </a:lnTo>
                    <a:lnTo>
                      <a:pt x="4" y="26"/>
                    </a:lnTo>
                    <a:lnTo>
                      <a:pt x="2" y="24"/>
                    </a:lnTo>
                    <a:lnTo>
                      <a:pt x="0" y="22"/>
                    </a:lnTo>
                    <a:lnTo>
                      <a:pt x="0" y="17"/>
                    </a:lnTo>
                    <a:lnTo>
                      <a:pt x="0" y="14"/>
                    </a:lnTo>
                    <a:lnTo>
                      <a:pt x="4" y="12"/>
                    </a:lnTo>
                    <a:lnTo>
                      <a:pt x="5" y="9"/>
                    </a:lnTo>
                    <a:lnTo>
                      <a:pt x="9" y="5"/>
                    </a:lnTo>
                    <a:lnTo>
                      <a:pt x="11" y="3"/>
                    </a:lnTo>
                    <a:lnTo>
                      <a:pt x="14" y="2"/>
                    </a:lnTo>
                    <a:lnTo>
                      <a:pt x="16" y="0"/>
                    </a:lnTo>
                    <a:lnTo>
                      <a:pt x="19" y="0"/>
                    </a:lnTo>
                    <a:lnTo>
                      <a:pt x="23" y="0"/>
                    </a:lnTo>
                    <a:lnTo>
                      <a:pt x="24" y="2"/>
                    </a:lnTo>
                    <a:lnTo>
                      <a:pt x="24" y="3"/>
                    </a:lnTo>
                    <a:lnTo>
                      <a:pt x="28" y="5"/>
                    </a:lnTo>
                    <a:lnTo>
                      <a:pt x="28" y="5"/>
                    </a:lnTo>
                    <a:lnTo>
                      <a:pt x="31" y="5"/>
                    </a:lnTo>
                    <a:lnTo>
                      <a:pt x="33" y="5"/>
                    </a:lnTo>
                    <a:lnTo>
                      <a:pt x="33" y="5"/>
                    </a:lnTo>
                    <a:lnTo>
                      <a:pt x="35" y="5"/>
                    </a:lnTo>
                    <a:lnTo>
                      <a:pt x="35" y="5"/>
                    </a:lnTo>
                    <a:lnTo>
                      <a:pt x="36" y="5"/>
                    </a:lnTo>
                    <a:lnTo>
                      <a:pt x="40" y="5"/>
                    </a:lnTo>
                    <a:lnTo>
                      <a:pt x="43" y="7"/>
                    </a:lnTo>
                    <a:lnTo>
                      <a:pt x="45" y="9"/>
                    </a:lnTo>
                    <a:lnTo>
                      <a:pt x="43" y="12"/>
                    </a:lnTo>
                    <a:lnTo>
                      <a:pt x="43" y="12"/>
                    </a:lnTo>
                    <a:lnTo>
                      <a:pt x="45" y="14"/>
                    </a:lnTo>
                    <a:lnTo>
                      <a:pt x="48" y="15"/>
                    </a:lnTo>
                    <a:lnTo>
                      <a:pt x="48" y="17"/>
                    </a:lnTo>
                    <a:lnTo>
                      <a:pt x="48" y="19"/>
                    </a:lnTo>
                    <a:lnTo>
                      <a:pt x="50" y="22"/>
                    </a:lnTo>
                    <a:lnTo>
                      <a:pt x="50" y="24"/>
                    </a:lnTo>
                    <a:lnTo>
                      <a:pt x="48" y="27"/>
                    </a:lnTo>
                    <a:lnTo>
                      <a:pt x="47" y="27"/>
                    </a:lnTo>
                    <a:lnTo>
                      <a:pt x="43" y="27"/>
                    </a:lnTo>
                    <a:lnTo>
                      <a:pt x="41" y="27"/>
                    </a:lnTo>
                    <a:lnTo>
                      <a:pt x="40" y="26"/>
                    </a:lnTo>
                    <a:lnTo>
                      <a:pt x="38" y="27"/>
                    </a:lnTo>
                    <a:lnTo>
                      <a:pt x="35" y="27"/>
                    </a:lnTo>
                    <a:lnTo>
                      <a:pt x="33" y="27"/>
                    </a:lnTo>
                    <a:lnTo>
                      <a:pt x="31" y="27"/>
                    </a:lnTo>
                    <a:lnTo>
                      <a:pt x="28" y="27"/>
                    </a:lnTo>
                    <a:lnTo>
                      <a:pt x="28" y="27"/>
                    </a:lnTo>
                    <a:lnTo>
                      <a:pt x="24" y="27"/>
                    </a:lnTo>
                    <a:lnTo>
                      <a:pt x="24" y="27"/>
                    </a:lnTo>
                    <a:lnTo>
                      <a:pt x="24" y="26"/>
                    </a:lnTo>
                    <a:lnTo>
                      <a:pt x="21" y="26"/>
                    </a:lnTo>
                    <a:lnTo>
                      <a:pt x="19" y="29"/>
                    </a:lnTo>
                    <a:lnTo>
                      <a:pt x="16" y="29"/>
                    </a:lnTo>
                    <a:lnTo>
                      <a:pt x="14" y="29"/>
                    </a:lnTo>
                    <a:lnTo>
                      <a:pt x="11" y="2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7" name="Freeform 48">
                <a:extLst>
                  <a:ext uri="{FF2B5EF4-FFF2-40B4-BE49-F238E27FC236}">
                    <a16:creationId xmlns:a16="http://schemas.microsoft.com/office/drawing/2014/main" id="{6C8B44B2-0483-41B1-8F67-668F90BE4D88}"/>
                  </a:ext>
                </a:extLst>
              </p:cNvPr>
              <p:cNvSpPr/>
              <p:nvPr/>
            </p:nvSpPr>
            <p:spPr>
              <a:xfrm>
                <a:off x="6091189" y="3448062"/>
                <a:ext cx="181594" cy="100393"/>
              </a:xfrm>
              <a:custGeom>
                <a:gdLst>
                  <a:gd name="T0" fmla="*/ 94 w 123"/>
                  <a:gd name="T1" fmla="*/ 65 h 68"/>
                  <a:gd name="T2" fmla="*/ 85 w 123"/>
                  <a:gd name="T3" fmla="*/ 65 h 68"/>
                  <a:gd name="T4" fmla="*/ 78 w 123"/>
                  <a:gd name="T5" fmla="*/ 61 h 68"/>
                  <a:gd name="T6" fmla="*/ 70 w 123"/>
                  <a:gd name="T7" fmla="*/ 58 h 68"/>
                  <a:gd name="T8" fmla="*/ 58 w 123"/>
                  <a:gd name="T9" fmla="*/ 49 h 68"/>
                  <a:gd name="T10" fmla="*/ 51 w 123"/>
                  <a:gd name="T11" fmla="*/ 51 h 68"/>
                  <a:gd name="T12" fmla="*/ 42 w 123"/>
                  <a:gd name="T13" fmla="*/ 51 h 68"/>
                  <a:gd name="T14" fmla="*/ 34 w 123"/>
                  <a:gd name="T15" fmla="*/ 46 h 68"/>
                  <a:gd name="T16" fmla="*/ 27 w 123"/>
                  <a:gd name="T17" fmla="*/ 43 h 68"/>
                  <a:gd name="T18" fmla="*/ 18 w 123"/>
                  <a:gd name="T19" fmla="*/ 39 h 68"/>
                  <a:gd name="T20" fmla="*/ 13 w 123"/>
                  <a:gd name="T21" fmla="*/ 32 h 68"/>
                  <a:gd name="T22" fmla="*/ 5 w 123"/>
                  <a:gd name="T23" fmla="*/ 31 h 68"/>
                  <a:gd name="T24" fmla="*/ 0 w 123"/>
                  <a:gd name="T25" fmla="*/ 22 h 68"/>
                  <a:gd name="T26" fmla="*/ 3 w 123"/>
                  <a:gd name="T27" fmla="*/ 15 h 68"/>
                  <a:gd name="T28" fmla="*/ 8 w 123"/>
                  <a:gd name="T29" fmla="*/ 5 h 68"/>
                  <a:gd name="T30" fmla="*/ 10 w 123"/>
                  <a:gd name="T31" fmla="*/ 0 h 68"/>
                  <a:gd name="T32" fmla="*/ 18 w 123"/>
                  <a:gd name="T33" fmla="*/ 5 h 68"/>
                  <a:gd name="T34" fmla="*/ 18 w 123"/>
                  <a:gd name="T35" fmla="*/ 3 h 68"/>
                  <a:gd name="T36" fmla="*/ 25 w 123"/>
                  <a:gd name="T37" fmla="*/ 0 h 68"/>
                  <a:gd name="T38" fmla="*/ 30 w 123"/>
                  <a:gd name="T39" fmla="*/ 1 h 68"/>
                  <a:gd name="T40" fmla="*/ 37 w 123"/>
                  <a:gd name="T41" fmla="*/ 8 h 68"/>
                  <a:gd name="T42" fmla="*/ 42 w 123"/>
                  <a:gd name="T43" fmla="*/ 12 h 68"/>
                  <a:gd name="T44" fmla="*/ 49 w 123"/>
                  <a:gd name="T45" fmla="*/ 15 h 68"/>
                  <a:gd name="T46" fmla="*/ 54 w 123"/>
                  <a:gd name="T47" fmla="*/ 19 h 68"/>
                  <a:gd name="T48" fmla="*/ 61 w 123"/>
                  <a:gd name="T49" fmla="*/ 22 h 68"/>
                  <a:gd name="T50" fmla="*/ 68 w 123"/>
                  <a:gd name="T51" fmla="*/ 27 h 68"/>
                  <a:gd name="T52" fmla="*/ 73 w 123"/>
                  <a:gd name="T53" fmla="*/ 31 h 68"/>
                  <a:gd name="T54" fmla="*/ 78 w 123"/>
                  <a:gd name="T55" fmla="*/ 34 h 68"/>
                  <a:gd name="T56" fmla="*/ 80 w 123"/>
                  <a:gd name="T57" fmla="*/ 36 h 68"/>
                  <a:gd name="T58" fmla="*/ 85 w 123"/>
                  <a:gd name="T59" fmla="*/ 34 h 68"/>
                  <a:gd name="T60" fmla="*/ 89 w 123"/>
                  <a:gd name="T61" fmla="*/ 39 h 68"/>
                  <a:gd name="T62" fmla="*/ 92 w 123"/>
                  <a:gd name="T63" fmla="*/ 37 h 68"/>
                  <a:gd name="T64" fmla="*/ 95 w 123"/>
                  <a:gd name="T65" fmla="*/ 39 h 68"/>
                  <a:gd name="T66" fmla="*/ 99 w 123"/>
                  <a:gd name="T67" fmla="*/ 37 h 68"/>
                  <a:gd name="T68" fmla="*/ 104 w 123"/>
                  <a:gd name="T69" fmla="*/ 39 h 68"/>
                  <a:gd name="T70" fmla="*/ 111 w 123"/>
                  <a:gd name="T71" fmla="*/ 41 h 68"/>
                  <a:gd name="T72" fmla="*/ 121 w 123"/>
                  <a:gd name="T73" fmla="*/ 41 h 68"/>
                  <a:gd name="T74" fmla="*/ 121 w 123"/>
                  <a:gd name="T75" fmla="*/ 49 h 68"/>
                  <a:gd name="T76" fmla="*/ 123 w 123"/>
                  <a:gd name="T77" fmla="*/ 56 h 68"/>
                  <a:gd name="T78" fmla="*/ 123 w 123"/>
                  <a:gd name="T79" fmla="*/ 63 h 68"/>
                  <a:gd name="T80" fmla="*/ 112 w 123"/>
                  <a:gd name="T81" fmla="*/ 67 h 68"/>
                  <a:gd name="T82" fmla="*/ 104 w 123"/>
                  <a:gd name="T83" fmla="*/ 65 h 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 h="68">
                    <a:moveTo>
                      <a:pt x="104" y="65"/>
                    </a:moveTo>
                    <a:lnTo>
                      <a:pt x="94" y="65"/>
                    </a:lnTo>
                    <a:lnTo>
                      <a:pt x="89" y="65"/>
                    </a:lnTo>
                    <a:lnTo>
                      <a:pt x="85" y="65"/>
                    </a:lnTo>
                    <a:lnTo>
                      <a:pt x="83" y="63"/>
                    </a:lnTo>
                    <a:lnTo>
                      <a:pt x="78" y="61"/>
                    </a:lnTo>
                    <a:lnTo>
                      <a:pt x="73" y="61"/>
                    </a:lnTo>
                    <a:lnTo>
                      <a:pt x="70" y="58"/>
                    </a:lnTo>
                    <a:lnTo>
                      <a:pt x="61" y="49"/>
                    </a:lnTo>
                    <a:lnTo>
                      <a:pt x="58" y="49"/>
                    </a:lnTo>
                    <a:lnTo>
                      <a:pt x="54" y="53"/>
                    </a:lnTo>
                    <a:lnTo>
                      <a:pt x="51" y="51"/>
                    </a:lnTo>
                    <a:lnTo>
                      <a:pt x="47" y="51"/>
                    </a:lnTo>
                    <a:lnTo>
                      <a:pt x="42" y="51"/>
                    </a:lnTo>
                    <a:lnTo>
                      <a:pt x="39" y="46"/>
                    </a:lnTo>
                    <a:lnTo>
                      <a:pt x="34" y="46"/>
                    </a:lnTo>
                    <a:lnTo>
                      <a:pt x="30" y="43"/>
                    </a:lnTo>
                    <a:lnTo>
                      <a:pt x="27" y="43"/>
                    </a:lnTo>
                    <a:lnTo>
                      <a:pt x="20" y="41"/>
                    </a:lnTo>
                    <a:lnTo>
                      <a:pt x="18" y="39"/>
                    </a:lnTo>
                    <a:lnTo>
                      <a:pt x="15" y="34"/>
                    </a:lnTo>
                    <a:lnTo>
                      <a:pt x="13" y="32"/>
                    </a:lnTo>
                    <a:lnTo>
                      <a:pt x="10" y="32"/>
                    </a:lnTo>
                    <a:lnTo>
                      <a:pt x="5" y="31"/>
                    </a:lnTo>
                    <a:lnTo>
                      <a:pt x="0" y="25"/>
                    </a:lnTo>
                    <a:lnTo>
                      <a:pt x="0" y="22"/>
                    </a:lnTo>
                    <a:lnTo>
                      <a:pt x="3" y="19"/>
                    </a:lnTo>
                    <a:lnTo>
                      <a:pt x="3" y="15"/>
                    </a:lnTo>
                    <a:lnTo>
                      <a:pt x="8" y="8"/>
                    </a:lnTo>
                    <a:lnTo>
                      <a:pt x="8" y="5"/>
                    </a:lnTo>
                    <a:lnTo>
                      <a:pt x="10" y="1"/>
                    </a:lnTo>
                    <a:lnTo>
                      <a:pt x="10" y="0"/>
                    </a:lnTo>
                    <a:lnTo>
                      <a:pt x="15" y="5"/>
                    </a:lnTo>
                    <a:lnTo>
                      <a:pt x="18" y="5"/>
                    </a:lnTo>
                    <a:lnTo>
                      <a:pt x="18" y="5"/>
                    </a:lnTo>
                    <a:lnTo>
                      <a:pt x="18" y="3"/>
                    </a:lnTo>
                    <a:lnTo>
                      <a:pt x="20" y="0"/>
                    </a:lnTo>
                    <a:lnTo>
                      <a:pt x="25" y="0"/>
                    </a:lnTo>
                    <a:lnTo>
                      <a:pt x="29" y="1"/>
                    </a:lnTo>
                    <a:lnTo>
                      <a:pt x="30" y="1"/>
                    </a:lnTo>
                    <a:lnTo>
                      <a:pt x="36" y="7"/>
                    </a:lnTo>
                    <a:lnTo>
                      <a:pt x="37" y="8"/>
                    </a:lnTo>
                    <a:lnTo>
                      <a:pt x="41" y="10"/>
                    </a:lnTo>
                    <a:lnTo>
                      <a:pt x="42" y="12"/>
                    </a:lnTo>
                    <a:lnTo>
                      <a:pt x="47" y="13"/>
                    </a:lnTo>
                    <a:lnTo>
                      <a:pt x="49" y="15"/>
                    </a:lnTo>
                    <a:lnTo>
                      <a:pt x="51" y="19"/>
                    </a:lnTo>
                    <a:lnTo>
                      <a:pt x="54" y="19"/>
                    </a:lnTo>
                    <a:lnTo>
                      <a:pt x="59" y="19"/>
                    </a:lnTo>
                    <a:lnTo>
                      <a:pt x="61" y="22"/>
                    </a:lnTo>
                    <a:lnTo>
                      <a:pt x="65" y="25"/>
                    </a:lnTo>
                    <a:lnTo>
                      <a:pt x="68" y="27"/>
                    </a:lnTo>
                    <a:lnTo>
                      <a:pt x="70" y="29"/>
                    </a:lnTo>
                    <a:lnTo>
                      <a:pt x="73" y="31"/>
                    </a:lnTo>
                    <a:lnTo>
                      <a:pt x="77" y="31"/>
                    </a:lnTo>
                    <a:lnTo>
                      <a:pt x="78" y="34"/>
                    </a:lnTo>
                    <a:lnTo>
                      <a:pt x="78" y="36"/>
                    </a:lnTo>
                    <a:lnTo>
                      <a:pt x="80" y="36"/>
                    </a:lnTo>
                    <a:lnTo>
                      <a:pt x="83" y="34"/>
                    </a:lnTo>
                    <a:lnTo>
                      <a:pt x="85" y="34"/>
                    </a:lnTo>
                    <a:lnTo>
                      <a:pt x="87" y="36"/>
                    </a:lnTo>
                    <a:lnTo>
                      <a:pt x="89" y="39"/>
                    </a:lnTo>
                    <a:lnTo>
                      <a:pt x="90" y="37"/>
                    </a:lnTo>
                    <a:lnTo>
                      <a:pt x="92" y="37"/>
                    </a:lnTo>
                    <a:lnTo>
                      <a:pt x="95" y="39"/>
                    </a:lnTo>
                    <a:lnTo>
                      <a:pt x="95" y="39"/>
                    </a:lnTo>
                    <a:lnTo>
                      <a:pt x="97" y="39"/>
                    </a:lnTo>
                    <a:lnTo>
                      <a:pt x="99" y="37"/>
                    </a:lnTo>
                    <a:lnTo>
                      <a:pt x="101" y="37"/>
                    </a:lnTo>
                    <a:lnTo>
                      <a:pt x="104" y="39"/>
                    </a:lnTo>
                    <a:lnTo>
                      <a:pt x="109" y="41"/>
                    </a:lnTo>
                    <a:lnTo>
                      <a:pt x="111" y="41"/>
                    </a:lnTo>
                    <a:lnTo>
                      <a:pt x="118" y="41"/>
                    </a:lnTo>
                    <a:lnTo>
                      <a:pt x="121" y="41"/>
                    </a:lnTo>
                    <a:lnTo>
                      <a:pt x="121" y="46"/>
                    </a:lnTo>
                    <a:lnTo>
                      <a:pt x="121" y="49"/>
                    </a:lnTo>
                    <a:lnTo>
                      <a:pt x="121" y="53"/>
                    </a:lnTo>
                    <a:lnTo>
                      <a:pt x="123" y="56"/>
                    </a:lnTo>
                    <a:lnTo>
                      <a:pt x="123" y="60"/>
                    </a:lnTo>
                    <a:lnTo>
                      <a:pt x="123" y="63"/>
                    </a:lnTo>
                    <a:lnTo>
                      <a:pt x="119" y="67"/>
                    </a:lnTo>
                    <a:lnTo>
                      <a:pt x="112" y="67"/>
                    </a:lnTo>
                    <a:lnTo>
                      <a:pt x="107" y="68"/>
                    </a:lnTo>
                    <a:lnTo>
                      <a:pt x="104" y="65"/>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8" name="Freeform 49">
                <a:extLst>
                  <a:ext uri="{FF2B5EF4-FFF2-40B4-BE49-F238E27FC236}">
                    <a16:creationId xmlns:a16="http://schemas.microsoft.com/office/drawing/2014/main" id="{19414EF4-BAD6-4CDF-B930-59F463F212A5}"/>
                  </a:ext>
                </a:extLst>
              </p:cNvPr>
              <p:cNvSpPr/>
              <p:nvPr/>
            </p:nvSpPr>
            <p:spPr>
              <a:xfrm>
                <a:off x="6039516" y="3313712"/>
                <a:ext cx="59055" cy="50197"/>
              </a:xfrm>
              <a:custGeom>
                <a:gdLst>
                  <a:gd name="T0" fmla="*/ 14 w 40"/>
                  <a:gd name="T1" fmla="*/ 29 h 34"/>
                  <a:gd name="T2" fmla="*/ 16 w 40"/>
                  <a:gd name="T3" fmla="*/ 29 h 34"/>
                  <a:gd name="T4" fmla="*/ 16 w 40"/>
                  <a:gd name="T5" fmla="*/ 29 h 34"/>
                  <a:gd name="T6" fmla="*/ 17 w 40"/>
                  <a:gd name="T7" fmla="*/ 27 h 34"/>
                  <a:gd name="T8" fmla="*/ 17 w 40"/>
                  <a:gd name="T9" fmla="*/ 27 h 34"/>
                  <a:gd name="T10" fmla="*/ 14 w 40"/>
                  <a:gd name="T11" fmla="*/ 25 h 34"/>
                  <a:gd name="T12" fmla="*/ 14 w 40"/>
                  <a:gd name="T13" fmla="*/ 25 h 34"/>
                  <a:gd name="T14" fmla="*/ 11 w 40"/>
                  <a:gd name="T15" fmla="*/ 24 h 34"/>
                  <a:gd name="T16" fmla="*/ 7 w 40"/>
                  <a:gd name="T17" fmla="*/ 22 h 34"/>
                  <a:gd name="T18" fmla="*/ 5 w 40"/>
                  <a:gd name="T19" fmla="*/ 17 h 34"/>
                  <a:gd name="T20" fmla="*/ 4 w 40"/>
                  <a:gd name="T21" fmla="*/ 12 h 34"/>
                  <a:gd name="T22" fmla="*/ 0 w 40"/>
                  <a:gd name="T23" fmla="*/ 8 h 34"/>
                  <a:gd name="T24" fmla="*/ 4 w 40"/>
                  <a:gd name="T25" fmla="*/ 5 h 34"/>
                  <a:gd name="T26" fmla="*/ 5 w 40"/>
                  <a:gd name="T27" fmla="*/ 5 h 34"/>
                  <a:gd name="T28" fmla="*/ 9 w 40"/>
                  <a:gd name="T29" fmla="*/ 1 h 34"/>
                  <a:gd name="T30" fmla="*/ 12 w 40"/>
                  <a:gd name="T31" fmla="*/ 1 h 34"/>
                  <a:gd name="T32" fmla="*/ 14 w 40"/>
                  <a:gd name="T33" fmla="*/ 0 h 34"/>
                  <a:gd name="T34" fmla="*/ 19 w 40"/>
                  <a:gd name="T35" fmla="*/ 0 h 34"/>
                  <a:gd name="T36" fmla="*/ 26 w 40"/>
                  <a:gd name="T37" fmla="*/ 0 h 34"/>
                  <a:gd name="T38" fmla="*/ 29 w 40"/>
                  <a:gd name="T39" fmla="*/ 1 h 34"/>
                  <a:gd name="T40" fmla="*/ 31 w 40"/>
                  <a:gd name="T41" fmla="*/ 3 h 34"/>
                  <a:gd name="T42" fmla="*/ 33 w 40"/>
                  <a:gd name="T43" fmla="*/ 5 h 34"/>
                  <a:gd name="T44" fmla="*/ 35 w 40"/>
                  <a:gd name="T45" fmla="*/ 5 h 34"/>
                  <a:gd name="T46" fmla="*/ 40 w 40"/>
                  <a:gd name="T47" fmla="*/ 5 h 34"/>
                  <a:gd name="T48" fmla="*/ 40 w 40"/>
                  <a:gd name="T49" fmla="*/ 8 h 34"/>
                  <a:gd name="T50" fmla="*/ 40 w 40"/>
                  <a:gd name="T51" fmla="*/ 12 h 34"/>
                  <a:gd name="T52" fmla="*/ 38 w 40"/>
                  <a:gd name="T53" fmla="*/ 13 h 34"/>
                  <a:gd name="T54" fmla="*/ 38 w 40"/>
                  <a:gd name="T55" fmla="*/ 19 h 34"/>
                  <a:gd name="T56" fmla="*/ 29 w 40"/>
                  <a:gd name="T57" fmla="*/ 25 h 34"/>
                  <a:gd name="T58" fmla="*/ 28 w 40"/>
                  <a:gd name="T59" fmla="*/ 25 h 34"/>
                  <a:gd name="T60" fmla="*/ 28 w 40"/>
                  <a:gd name="T61" fmla="*/ 31 h 34"/>
                  <a:gd name="T62" fmla="*/ 26 w 40"/>
                  <a:gd name="T63" fmla="*/ 34 h 34"/>
                  <a:gd name="T64" fmla="*/ 23 w 40"/>
                  <a:gd name="T65" fmla="*/ 34 h 34"/>
                  <a:gd name="T66" fmla="*/ 19 w 40"/>
                  <a:gd name="T67" fmla="*/ 34 h 34"/>
                  <a:gd name="T68" fmla="*/ 14 w 40"/>
                  <a:gd name="T69" fmla="*/ 29 h 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34">
                    <a:moveTo>
                      <a:pt x="14" y="29"/>
                    </a:moveTo>
                    <a:lnTo>
                      <a:pt x="16" y="29"/>
                    </a:lnTo>
                    <a:lnTo>
                      <a:pt x="16" y="29"/>
                    </a:lnTo>
                    <a:lnTo>
                      <a:pt x="17" y="27"/>
                    </a:lnTo>
                    <a:lnTo>
                      <a:pt x="17" y="27"/>
                    </a:lnTo>
                    <a:lnTo>
                      <a:pt x="14" y="25"/>
                    </a:lnTo>
                    <a:lnTo>
                      <a:pt x="14" y="25"/>
                    </a:lnTo>
                    <a:lnTo>
                      <a:pt x="11" y="24"/>
                    </a:lnTo>
                    <a:lnTo>
                      <a:pt x="7" y="22"/>
                    </a:lnTo>
                    <a:lnTo>
                      <a:pt x="5" y="17"/>
                    </a:lnTo>
                    <a:lnTo>
                      <a:pt x="4" y="12"/>
                    </a:lnTo>
                    <a:lnTo>
                      <a:pt x="0" y="8"/>
                    </a:lnTo>
                    <a:lnTo>
                      <a:pt x="4" y="5"/>
                    </a:lnTo>
                    <a:lnTo>
                      <a:pt x="5" y="5"/>
                    </a:lnTo>
                    <a:lnTo>
                      <a:pt x="9" y="1"/>
                    </a:lnTo>
                    <a:lnTo>
                      <a:pt x="12" y="1"/>
                    </a:lnTo>
                    <a:lnTo>
                      <a:pt x="14" y="0"/>
                    </a:lnTo>
                    <a:lnTo>
                      <a:pt x="19" y="0"/>
                    </a:lnTo>
                    <a:lnTo>
                      <a:pt x="26" y="0"/>
                    </a:lnTo>
                    <a:lnTo>
                      <a:pt x="29" y="1"/>
                    </a:lnTo>
                    <a:lnTo>
                      <a:pt x="31" y="3"/>
                    </a:lnTo>
                    <a:lnTo>
                      <a:pt x="33" y="5"/>
                    </a:lnTo>
                    <a:lnTo>
                      <a:pt x="35" y="5"/>
                    </a:lnTo>
                    <a:lnTo>
                      <a:pt x="40" y="5"/>
                    </a:lnTo>
                    <a:lnTo>
                      <a:pt x="40" y="8"/>
                    </a:lnTo>
                    <a:lnTo>
                      <a:pt x="40" y="12"/>
                    </a:lnTo>
                    <a:lnTo>
                      <a:pt x="38" y="13"/>
                    </a:lnTo>
                    <a:lnTo>
                      <a:pt x="38" y="19"/>
                    </a:lnTo>
                    <a:lnTo>
                      <a:pt x="29" y="25"/>
                    </a:lnTo>
                    <a:lnTo>
                      <a:pt x="28" y="25"/>
                    </a:lnTo>
                    <a:lnTo>
                      <a:pt x="28" y="31"/>
                    </a:lnTo>
                    <a:lnTo>
                      <a:pt x="26" y="34"/>
                    </a:lnTo>
                    <a:lnTo>
                      <a:pt x="23" y="34"/>
                    </a:lnTo>
                    <a:lnTo>
                      <a:pt x="19" y="34"/>
                    </a:lnTo>
                    <a:lnTo>
                      <a:pt x="14" y="29"/>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79" name="Freeform 56">
                <a:extLst>
                  <a:ext uri="{FF2B5EF4-FFF2-40B4-BE49-F238E27FC236}">
                    <a16:creationId xmlns:a16="http://schemas.microsoft.com/office/drawing/2014/main" id="{5DD39607-8A41-4D19-9429-AC3E9A6D4A47}"/>
                  </a:ext>
                </a:extLst>
              </p:cNvPr>
              <p:cNvSpPr/>
              <p:nvPr/>
            </p:nvSpPr>
            <p:spPr>
              <a:xfrm>
                <a:off x="7957324" y="2671490"/>
                <a:ext cx="28051" cy="7382"/>
              </a:xfrm>
              <a:custGeom>
                <a:gdLst>
                  <a:gd name="T0" fmla="*/ 8 w 19"/>
                  <a:gd name="T1" fmla="*/ 5 h 5"/>
                  <a:gd name="T2" fmla="*/ 8 w 19"/>
                  <a:gd name="T3" fmla="*/ 5 h 5"/>
                  <a:gd name="T4" fmla="*/ 7 w 19"/>
                  <a:gd name="T5" fmla="*/ 5 h 5"/>
                  <a:gd name="T6" fmla="*/ 7 w 19"/>
                  <a:gd name="T7" fmla="*/ 5 h 5"/>
                  <a:gd name="T8" fmla="*/ 5 w 19"/>
                  <a:gd name="T9" fmla="*/ 5 h 5"/>
                  <a:gd name="T10" fmla="*/ 5 w 19"/>
                  <a:gd name="T11" fmla="*/ 5 h 5"/>
                  <a:gd name="T12" fmla="*/ 3 w 19"/>
                  <a:gd name="T13" fmla="*/ 4 h 5"/>
                  <a:gd name="T14" fmla="*/ 3 w 19"/>
                  <a:gd name="T15" fmla="*/ 4 h 5"/>
                  <a:gd name="T16" fmla="*/ 0 w 19"/>
                  <a:gd name="T17" fmla="*/ 2 h 5"/>
                  <a:gd name="T18" fmla="*/ 0 w 19"/>
                  <a:gd name="T19" fmla="*/ 2 h 5"/>
                  <a:gd name="T20" fmla="*/ 0 w 19"/>
                  <a:gd name="T21" fmla="*/ 0 h 5"/>
                  <a:gd name="T22" fmla="*/ 0 w 19"/>
                  <a:gd name="T23" fmla="*/ 0 h 5"/>
                  <a:gd name="T24" fmla="*/ 3 w 19"/>
                  <a:gd name="T25" fmla="*/ 0 h 5"/>
                  <a:gd name="T26" fmla="*/ 3 w 19"/>
                  <a:gd name="T27" fmla="*/ 0 h 5"/>
                  <a:gd name="T28" fmla="*/ 3 w 19"/>
                  <a:gd name="T29" fmla="*/ 0 h 5"/>
                  <a:gd name="T30" fmla="*/ 7 w 19"/>
                  <a:gd name="T31" fmla="*/ 0 h 5"/>
                  <a:gd name="T32" fmla="*/ 12 w 19"/>
                  <a:gd name="T33" fmla="*/ 0 h 5"/>
                  <a:gd name="T34" fmla="*/ 14 w 19"/>
                  <a:gd name="T35" fmla="*/ 0 h 5"/>
                  <a:gd name="T36" fmla="*/ 14 w 19"/>
                  <a:gd name="T37" fmla="*/ 0 h 5"/>
                  <a:gd name="T38" fmla="*/ 17 w 19"/>
                  <a:gd name="T39" fmla="*/ 0 h 5"/>
                  <a:gd name="T40" fmla="*/ 17 w 19"/>
                  <a:gd name="T41" fmla="*/ 0 h 5"/>
                  <a:gd name="T42" fmla="*/ 19 w 19"/>
                  <a:gd name="T43" fmla="*/ 4 h 5"/>
                  <a:gd name="T44" fmla="*/ 19 w 19"/>
                  <a:gd name="T45" fmla="*/ 4 h 5"/>
                  <a:gd name="T46" fmla="*/ 17 w 19"/>
                  <a:gd name="T47" fmla="*/ 5 h 5"/>
                  <a:gd name="T48" fmla="*/ 17 w 19"/>
                  <a:gd name="T49" fmla="*/ 5 h 5"/>
                  <a:gd name="T50" fmla="*/ 17 w 19"/>
                  <a:gd name="T51" fmla="*/ 5 h 5"/>
                  <a:gd name="T52" fmla="*/ 15 w 19"/>
                  <a:gd name="T53" fmla="*/ 5 h 5"/>
                  <a:gd name="T54" fmla="*/ 15 w 19"/>
                  <a:gd name="T55" fmla="*/ 5 h 5"/>
                  <a:gd name="T56" fmla="*/ 14 w 19"/>
                  <a:gd name="T57" fmla="*/ 5 h 5"/>
                  <a:gd name="T58" fmla="*/ 14 w 19"/>
                  <a:gd name="T59" fmla="*/ 5 h 5"/>
                  <a:gd name="T60" fmla="*/ 12 w 19"/>
                  <a:gd name="T61" fmla="*/ 5 h 5"/>
                  <a:gd name="T62" fmla="*/ 12 w 19"/>
                  <a:gd name="T63" fmla="*/ 5 h 5"/>
                  <a:gd name="T64" fmla="*/ 10 w 19"/>
                  <a:gd name="T65" fmla="*/ 5 h 5"/>
                  <a:gd name="T66" fmla="*/ 10 w 19"/>
                  <a:gd name="T67" fmla="*/ 5 h 5"/>
                  <a:gd name="T68" fmla="*/ 8 w 19"/>
                  <a:gd name="T69" fmla="*/ 5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5">
                    <a:moveTo>
                      <a:pt x="8" y="5"/>
                    </a:moveTo>
                    <a:lnTo>
                      <a:pt x="8" y="5"/>
                    </a:lnTo>
                    <a:lnTo>
                      <a:pt x="7" y="5"/>
                    </a:lnTo>
                    <a:lnTo>
                      <a:pt x="7" y="5"/>
                    </a:lnTo>
                    <a:lnTo>
                      <a:pt x="5" y="5"/>
                    </a:lnTo>
                    <a:lnTo>
                      <a:pt x="5" y="5"/>
                    </a:lnTo>
                    <a:lnTo>
                      <a:pt x="3" y="4"/>
                    </a:lnTo>
                    <a:lnTo>
                      <a:pt x="3" y="4"/>
                    </a:lnTo>
                    <a:lnTo>
                      <a:pt x="0" y="2"/>
                    </a:lnTo>
                    <a:lnTo>
                      <a:pt x="0" y="2"/>
                    </a:lnTo>
                    <a:lnTo>
                      <a:pt x="0" y="0"/>
                    </a:lnTo>
                    <a:lnTo>
                      <a:pt x="0" y="0"/>
                    </a:lnTo>
                    <a:lnTo>
                      <a:pt x="3" y="0"/>
                    </a:lnTo>
                    <a:lnTo>
                      <a:pt x="3" y="0"/>
                    </a:lnTo>
                    <a:lnTo>
                      <a:pt x="3" y="0"/>
                    </a:lnTo>
                    <a:lnTo>
                      <a:pt x="7" y="0"/>
                    </a:lnTo>
                    <a:lnTo>
                      <a:pt x="12" y="0"/>
                    </a:lnTo>
                    <a:lnTo>
                      <a:pt x="14" y="0"/>
                    </a:lnTo>
                    <a:lnTo>
                      <a:pt x="14" y="0"/>
                    </a:lnTo>
                    <a:lnTo>
                      <a:pt x="17" y="0"/>
                    </a:lnTo>
                    <a:lnTo>
                      <a:pt x="17" y="0"/>
                    </a:lnTo>
                    <a:lnTo>
                      <a:pt x="19" y="4"/>
                    </a:lnTo>
                    <a:lnTo>
                      <a:pt x="19" y="4"/>
                    </a:lnTo>
                    <a:lnTo>
                      <a:pt x="17" y="5"/>
                    </a:lnTo>
                    <a:lnTo>
                      <a:pt x="17" y="5"/>
                    </a:lnTo>
                    <a:lnTo>
                      <a:pt x="17" y="5"/>
                    </a:lnTo>
                    <a:lnTo>
                      <a:pt x="15" y="5"/>
                    </a:lnTo>
                    <a:lnTo>
                      <a:pt x="15" y="5"/>
                    </a:lnTo>
                    <a:lnTo>
                      <a:pt x="14" y="5"/>
                    </a:lnTo>
                    <a:lnTo>
                      <a:pt x="14" y="5"/>
                    </a:lnTo>
                    <a:lnTo>
                      <a:pt x="12" y="5"/>
                    </a:lnTo>
                    <a:lnTo>
                      <a:pt x="12" y="5"/>
                    </a:lnTo>
                    <a:lnTo>
                      <a:pt x="10" y="5"/>
                    </a:lnTo>
                    <a:lnTo>
                      <a:pt x="10" y="5"/>
                    </a:lnTo>
                    <a:lnTo>
                      <a:pt x="8" y="5"/>
                    </a:lnTo>
                    <a:close/>
                  </a:path>
                </a:pathLst>
              </a:custGeom>
              <a:solidFill>
                <a:srgbClr val="6E2D91"/>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0" name="Freeform 57">
                <a:extLst>
                  <a:ext uri="{FF2B5EF4-FFF2-40B4-BE49-F238E27FC236}">
                    <a16:creationId xmlns:a16="http://schemas.microsoft.com/office/drawing/2014/main" id="{8D43FE14-A453-4D7E-ABB6-7A8194772A99}"/>
                  </a:ext>
                </a:extLst>
              </p:cNvPr>
              <p:cNvSpPr/>
              <p:nvPr/>
            </p:nvSpPr>
            <p:spPr>
              <a:xfrm>
                <a:off x="7957324" y="2671490"/>
                <a:ext cx="28051" cy="7382"/>
              </a:xfrm>
              <a:custGeom>
                <a:gdLst>
                  <a:gd name="T0" fmla="*/ 8 w 19"/>
                  <a:gd name="T1" fmla="*/ 5 h 5"/>
                  <a:gd name="T2" fmla="*/ 8 w 19"/>
                  <a:gd name="T3" fmla="*/ 5 h 5"/>
                  <a:gd name="T4" fmla="*/ 7 w 19"/>
                  <a:gd name="T5" fmla="*/ 5 h 5"/>
                  <a:gd name="T6" fmla="*/ 7 w 19"/>
                  <a:gd name="T7" fmla="*/ 5 h 5"/>
                  <a:gd name="T8" fmla="*/ 5 w 19"/>
                  <a:gd name="T9" fmla="*/ 5 h 5"/>
                  <a:gd name="T10" fmla="*/ 5 w 19"/>
                  <a:gd name="T11" fmla="*/ 5 h 5"/>
                  <a:gd name="T12" fmla="*/ 3 w 19"/>
                  <a:gd name="T13" fmla="*/ 4 h 5"/>
                  <a:gd name="T14" fmla="*/ 3 w 19"/>
                  <a:gd name="T15" fmla="*/ 4 h 5"/>
                  <a:gd name="T16" fmla="*/ 0 w 19"/>
                  <a:gd name="T17" fmla="*/ 2 h 5"/>
                  <a:gd name="T18" fmla="*/ 0 w 19"/>
                  <a:gd name="T19" fmla="*/ 2 h 5"/>
                  <a:gd name="T20" fmla="*/ 0 w 19"/>
                  <a:gd name="T21" fmla="*/ 0 h 5"/>
                  <a:gd name="T22" fmla="*/ 0 w 19"/>
                  <a:gd name="T23" fmla="*/ 0 h 5"/>
                  <a:gd name="T24" fmla="*/ 3 w 19"/>
                  <a:gd name="T25" fmla="*/ 0 h 5"/>
                  <a:gd name="T26" fmla="*/ 3 w 19"/>
                  <a:gd name="T27" fmla="*/ 0 h 5"/>
                  <a:gd name="T28" fmla="*/ 3 w 19"/>
                  <a:gd name="T29" fmla="*/ 0 h 5"/>
                  <a:gd name="T30" fmla="*/ 7 w 19"/>
                  <a:gd name="T31" fmla="*/ 0 h 5"/>
                  <a:gd name="T32" fmla="*/ 12 w 19"/>
                  <a:gd name="T33" fmla="*/ 0 h 5"/>
                  <a:gd name="T34" fmla="*/ 14 w 19"/>
                  <a:gd name="T35" fmla="*/ 0 h 5"/>
                  <a:gd name="T36" fmla="*/ 14 w 19"/>
                  <a:gd name="T37" fmla="*/ 0 h 5"/>
                  <a:gd name="T38" fmla="*/ 17 w 19"/>
                  <a:gd name="T39" fmla="*/ 0 h 5"/>
                  <a:gd name="T40" fmla="*/ 17 w 19"/>
                  <a:gd name="T41" fmla="*/ 0 h 5"/>
                  <a:gd name="T42" fmla="*/ 19 w 19"/>
                  <a:gd name="T43" fmla="*/ 4 h 5"/>
                  <a:gd name="T44" fmla="*/ 19 w 19"/>
                  <a:gd name="T45" fmla="*/ 4 h 5"/>
                  <a:gd name="T46" fmla="*/ 17 w 19"/>
                  <a:gd name="T47" fmla="*/ 5 h 5"/>
                  <a:gd name="T48" fmla="*/ 17 w 19"/>
                  <a:gd name="T49" fmla="*/ 5 h 5"/>
                  <a:gd name="T50" fmla="*/ 17 w 19"/>
                  <a:gd name="T51" fmla="*/ 5 h 5"/>
                  <a:gd name="T52" fmla="*/ 15 w 19"/>
                  <a:gd name="T53" fmla="*/ 5 h 5"/>
                  <a:gd name="T54" fmla="*/ 15 w 19"/>
                  <a:gd name="T55" fmla="*/ 5 h 5"/>
                  <a:gd name="T56" fmla="*/ 14 w 19"/>
                  <a:gd name="T57" fmla="*/ 5 h 5"/>
                  <a:gd name="T58" fmla="*/ 14 w 19"/>
                  <a:gd name="T59" fmla="*/ 5 h 5"/>
                  <a:gd name="T60" fmla="*/ 12 w 19"/>
                  <a:gd name="T61" fmla="*/ 5 h 5"/>
                  <a:gd name="T62" fmla="*/ 12 w 19"/>
                  <a:gd name="T63" fmla="*/ 5 h 5"/>
                  <a:gd name="T64" fmla="*/ 10 w 19"/>
                  <a:gd name="T65" fmla="*/ 5 h 5"/>
                  <a:gd name="T66" fmla="*/ 10 w 19"/>
                  <a:gd name="T67" fmla="*/ 5 h 5"/>
                  <a:gd name="T68" fmla="*/ 8 w 19"/>
                  <a:gd name="T69" fmla="*/ 5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 h="5">
                    <a:moveTo>
                      <a:pt x="8" y="5"/>
                    </a:moveTo>
                    <a:lnTo>
                      <a:pt x="8" y="5"/>
                    </a:lnTo>
                    <a:lnTo>
                      <a:pt x="7" y="5"/>
                    </a:lnTo>
                    <a:lnTo>
                      <a:pt x="7" y="5"/>
                    </a:lnTo>
                    <a:lnTo>
                      <a:pt x="5" y="5"/>
                    </a:lnTo>
                    <a:lnTo>
                      <a:pt x="5" y="5"/>
                    </a:lnTo>
                    <a:lnTo>
                      <a:pt x="3" y="4"/>
                    </a:lnTo>
                    <a:lnTo>
                      <a:pt x="3" y="4"/>
                    </a:lnTo>
                    <a:lnTo>
                      <a:pt x="0" y="2"/>
                    </a:lnTo>
                    <a:lnTo>
                      <a:pt x="0" y="2"/>
                    </a:lnTo>
                    <a:lnTo>
                      <a:pt x="0" y="0"/>
                    </a:lnTo>
                    <a:lnTo>
                      <a:pt x="0" y="0"/>
                    </a:lnTo>
                    <a:lnTo>
                      <a:pt x="3" y="0"/>
                    </a:lnTo>
                    <a:lnTo>
                      <a:pt x="3" y="0"/>
                    </a:lnTo>
                    <a:lnTo>
                      <a:pt x="3" y="0"/>
                    </a:lnTo>
                    <a:lnTo>
                      <a:pt x="7" y="0"/>
                    </a:lnTo>
                    <a:lnTo>
                      <a:pt x="12" y="0"/>
                    </a:lnTo>
                    <a:lnTo>
                      <a:pt x="14" y="0"/>
                    </a:lnTo>
                    <a:lnTo>
                      <a:pt x="14" y="0"/>
                    </a:lnTo>
                    <a:lnTo>
                      <a:pt x="17" y="0"/>
                    </a:lnTo>
                    <a:lnTo>
                      <a:pt x="17" y="0"/>
                    </a:lnTo>
                    <a:lnTo>
                      <a:pt x="19" y="4"/>
                    </a:lnTo>
                    <a:lnTo>
                      <a:pt x="19" y="4"/>
                    </a:lnTo>
                    <a:lnTo>
                      <a:pt x="17" y="5"/>
                    </a:lnTo>
                    <a:lnTo>
                      <a:pt x="17" y="5"/>
                    </a:lnTo>
                    <a:lnTo>
                      <a:pt x="17" y="5"/>
                    </a:lnTo>
                    <a:lnTo>
                      <a:pt x="15" y="5"/>
                    </a:lnTo>
                    <a:lnTo>
                      <a:pt x="15" y="5"/>
                    </a:lnTo>
                    <a:lnTo>
                      <a:pt x="14" y="5"/>
                    </a:lnTo>
                    <a:lnTo>
                      <a:pt x="14" y="5"/>
                    </a:lnTo>
                    <a:lnTo>
                      <a:pt x="12" y="5"/>
                    </a:lnTo>
                    <a:lnTo>
                      <a:pt x="12" y="5"/>
                    </a:lnTo>
                    <a:lnTo>
                      <a:pt x="10" y="5"/>
                    </a:lnTo>
                    <a:lnTo>
                      <a:pt x="10" y="5"/>
                    </a:lnTo>
                    <a:lnTo>
                      <a:pt x="8" y="5"/>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1" name="Freeform 61">
                <a:extLst>
                  <a:ext uri="{FF2B5EF4-FFF2-40B4-BE49-F238E27FC236}">
                    <a16:creationId xmlns:a16="http://schemas.microsoft.com/office/drawing/2014/main" id="{1110A116-12BC-45CF-8FC3-319329FE7F60}"/>
                  </a:ext>
                </a:extLst>
              </p:cNvPr>
              <p:cNvSpPr/>
              <p:nvPr/>
            </p:nvSpPr>
            <p:spPr>
              <a:xfrm>
                <a:off x="5196507" y="3109973"/>
                <a:ext cx="156495" cy="73819"/>
              </a:xfrm>
              <a:custGeom>
                <a:gdLst>
                  <a:gd name="T0" fmla="*/ 56 w 106"/>
                  <a:gd name="T1" fmla="*/ 48 h 50"/>
                  <a:gd name="T2" fmla="*/ 55 w 106"/>
                  <a:gd name="T3" fmla="*/ 47 h 50"/>
                  <a:gd name="T4" fmla="*/ 53 w 106"/>
                  <a:gd name="T5" fmla="*/ 45 h 50"/>
                  <a:gd name="T6" fmla="*/ 50 w 106"/>
                  <a:gd name="T7" fmla="*/ 45 h 50"/>
                  <a:gd name="T8" fmla="*/ 48 w 106"/>
                  <a:gd name="T9" fmla="*/ 43 h 50"/>
                  <a:gd name="T10" fmla="*/ 48 w 106"/>
                  <a:gd name="T11" fmla="*/ 41 h 50"/>
                  <a:gd name="T12" fmla="*/ 46 w 106"/>
                  <a:gd name="T13" fmla="*/ 40 h 50"/>
                  <a:gd name="T14" fmla="*/ 44 w 106"/>
                  <a:gd name="T15" fmla="*/ 40 h 50"/>
                  <a:gd name="T16" fmla="*/ 44 w 106"/>
                  <a:gd name="T17" fmla="*/ 40 h 50"/>
                  <a:gd name="T18" fmla="*/ 44 w 106"/>
                  <a:gd name="T19" fmla="*/ 40 h 50"/>
                  <a:gd name="T20" fmla="*/ 44 w 106"/>
                  <a:gd name="T21" fmla="*/ 40 h 50"/>
                  <a:gd name="T22" fmla="*/ 43 w 106"/>
                  <a:gd name="T23" fmla="*/ 40 h 50"/>
                  <a:gd name="T24" fmla="*/ 32 w 106"/>
                  <a:gd name="T25" fmla="*/ 40 h 50"/>
                  <a:gd name="T26" fmla="*/ 31 w 106"/>
                  <a:gd name="T27" fmla="*/ 41 h 50"/>
                  <a:gd name="T28" fmla="*/ 29 w 106"/>
                  <a:gd name="T29" fmla="*/ 41 h 50"/>
                  <a:gd name="T30" fmla="*/ 24 w 106"/>
                  <a:gd name="T31" fmla="*/ 41 h 50"/>
                  <a:gd name="T32" fmla="*/ 27 w 106"/>
                  <a:gd name="T33" fmla="*/ 38 h 50"/>
                  <a:gd name="T34" fmla="*/ 27 w 106"/>
                  <a:gd name="T35" fmla="*/ 36 h 50"/>
                  <a:gd name="T36" fmla="*/ 29 w 106"/>
                  <a:gd name="T37" fmla="*/ 33 h 50"/>
                  <a:gd name="T38" fmla="*/ 29 w 106"/>
                  <a:gd name="T39" fmla="*/ 31 h 50"/>
                  <a:gd name="T40" fmla="*/ 29 w 106"/>
                  <a:gd name="T41" fmla="*/ 28 h 50"/>
                  <a:gd name="T42" fmla="*/ 27 w 106"/>
                  <a:gd name="T43" fmla="*/ 24 h 50"/>
                  <a:gd name="T44" fmla="*/ 27 w 106"/>
                  <a:gd name="T45" fmla="*/ 23 h 50"/>
                  <a:gd name="T46" fmla="*/ 24 w 106"/>
                  <a:gd name="T47" fmla="*/ 19 h 50"/>
                  <a:gd name="T48" fmla="*/ 22 w 106"/>
                  <a:gd name="T49" fmla="*/ 16 h 50"/>
                  <a:gd name="T50" fmla="*/ 19 w 106"/>
                  <a:gd name="T51" fmla="*/ 14 h 50"/>
                  <a:gd name="T52" fmla="*/ 15 w 106"/>
                  <a:gd name="T53" fmla="*/ 12 h 50"/>
                  <a:gd name="T54" fmla="*/ 14 w 106"/>
                  <a:gd name="T55" fmla="*/ 12 h 50"/>
                  <a:gd name="T56" fmla="*/ 10 w 106"/>
                  <a:gd name="T57" fmla="*/ 11 h 50"/>
                  <a:gd name="T58" fmla="*/ 8 w 106"/>
                  <a:gd name="T59" fmla="*/ 9 h 50"/>
                  <a:gd name="T60" fmla="*/ 5 w 106"/>
                  <a:gd name="T61" fmla="*/ 7 h 50"/>
                  <a:gd name="T62" fmla="*/ 3 w 106"/>
                  <a:gd name="T63" fmla="*/ 5 h 50"/>
                  <a:gd name="T64" fmla="*/ 0 w 106"/>
                  <a:gd name="T65" fmla="*/ 4 h 50"/>
                  <a:gd name="T66" fmla="*/ 3 w 106"/>
                  <a:gd name="T67" fmla="*/ 0 h 50"/>
                  <a:gd name="T68" fmla="*/ 12 w 106"/>
                  <a:gd name="T69" fmla="*/ 0 h 50"/>
                  <a:gd name="T70" fmla="*/ 20 w 106"/>
                  <a:gd name="T71" fmla="*/ 0 h 50"/>
                  <a:gd name="T72" fmla="*/ 27 w 106"/>
                  <a:gd name="T73" fmla="*/ 7 h 50"/>
                  <a:gd name="T74" fmla="*/ 46 w 106"/>
                  <a:gd name="T75" fmla="*/ 7 h 50"/>
                  <a:gd name="T76" fmla="*/ 56 w 106"/>
                  <a:gd name="T77" fmla="*/ 11 h 50"/>
                  <a:gd name="T78" fmla="*/ 63 w 106"/>
                  <a:gd name="T79" fmla="*/ 16 h 50"/>
                  <a:gd name="T80" fmla="*/ 68 w 106"/>
                  <a:gd name="T81" fmla="*/ 16 h 50"/>
                  <a:gd name="T82" fmla="*/ 75 w 106"/>
                  <a:gd name="T83" fmla="*/ 14 h 50"/>
                  <a:gd name="T84" fmla="*/ 82 w 106"/>
                  <a:gd name="T85" fmla="*/ 19 h 50"/>
                  <a:gd name="T86" fmla="*/ 92 w 106"/>
                  <a:gd name="T87" fmla="*/ 19 h 50"/>
                  <a:gd name="T88" fmla="*/ 92 w 106"/>
                  <a:gd name="T89" fmla="*/ 26 h 50"/>
                  <a:gd name="T90" fmla="*/ 103 w 106"/>
                  <a:gd name="T91" fmla="*/ 29 h 50"/>
                  <a:gd name="T92" fmla="*/ 103 w 106"/>
                  <a:gd name="T93" fmla="*/ 35 h 50"/>
                  <a:gd name="T94" fmla="*/ 101 w 106"/>
                  <a:gd name="T95" fmla="*/ 36 h 50"/>
                  <a:gd name="T96" fmla="*/ 101 w 106"/>
                  <a:gd name="T97" fmla="*/ 38 h 50"/>
                  <a:gd name="T98" fmla="*/ 103 w 106"/>
                  <a:gd name="T99" fmla="*/ 40 h 50"/>
                  <a:gd name="T100" fmla="*/ 104 w 106"/>
                  <a:gd name="T101" fmla="*/ 41 h 50"/>
                  <a:gd name="T102" fmla="*/ 106 w 106"/>
                  <a:gd name="T103" fmla="*/ 47 h 50"/>
                  <a:gd name="T104" fmla="*/ 94 w 106"/>
                  <a:gd name="T105" fmla="*/ 47 h 50"/>
                  <a:gd name="T106" fmla="*/ 92 w 106"/>
                  <a:gd name="T107" fmla="*/ 45 h 50"/>
                  <a:gd name="T108" fmla="*/ 89 w 106"/>
                  <a:gd name="T109" fmla="*/ 41 h 50"/>
                  <a:gd name="T110" fmla="*/ 84 w 106"/>
                  <a:gd name="T111" fmla="*/ 41 h 50"/>
                  <a:gd name="T112" fmla="*/ 79 w 106"/>
                  <a:gd name="T113" fmla="*/ 47 h 50"/>
                  <a:gd name="T114" fmla="*/ 65 w 106"/>
                  <a:gd name="T115" fmla="*/ 47 h 50"/>
                  <a:gd name="T116" fmla="*/ 63 w 106"/>
                  <a:gd name="T117" fmla="*/ 48 h 50"/>
                  <a:gd name="T118" fmla="*/ 60 w 106"/>
                  <a:gd name="T119" fmla="*/ 48 h 50"/>
                  <a:gd name="T120" fmla="*/ 58 w 106"/>
                  <a:gd name="T121" fmla="*/ 50 h 50"/>
                  <a:gd name="T122" fmla="*/ 56 w 106"/>
                  <a:gd name="T123" fmla="*/ 48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 h="50">
                    <a:moveTo>
                      <a:pt x="56" y="48"/>
                    </a:moveTo>
                    <a:lnTo>
                      <a:pt x="55" y="47"/>
                    </a:lnTo>
                    <a:lnTo>
                      <a:pt x="53" y="45"/>
                    </a:lnTo>
                    <a:lnTo>
                      <a:pt x="50" y="45"/>
                    </a:lnTo>
                    <a:lnTo>
                      <a:pt x="48" y="43"/>
                    </a:lnTo>
                    <a:lnTo>
                      <a:pt x="48" y="41"/>
                    </a:lnTo>
                    <a:lnTo>
                      <a:pt x="46" y="40"/>
                    </a:lnTo>
                    <a:lnTo>
                      <a:pt x="44" y="40"/>
                    </a:lnTo>
                    <a:lnTo>
                      <a:pt x="44" y="40"/>
                    </a:lnTo>
                    <a:lnTo>
                      <a:pt x="44" y="40"/>
                    </a:lnTo>
                    <a:lnTo>
                      <a:pt x="44" y="40"/>
                    </a:lnTo>
                    <a:lnTo>
                      <a:pt x="43" y="40"/>
                    </a:lnTo>
                    <a:lnTo>
                      <a:pt x="32" y="40"/>
                    </a:lnTo>
                    <a:lnTo>
                      <a:pt x="31" y="41"/>
                    </a:lnTo>
                    <a:lnTo>
                      <a:pt x="29" y="41"/>
                    </a:lnTo>
                    <a:lnTo>
                      <a:pt x="24" y="41"/>
                    </a:lnTo>
                    <a:lnTo>
                      <a:pt x="27" y="38"/>
                    </a:lnTo>
                    <a:lnTo>
                      <a:pt x="27" y="36"/>
                    </a:lnTo>
                    <a:lnTo>
                      <a:pt x="29" y="33"/>
                    </a:lnTo>
                    <a:lnTo>
                      <a:pt x="29" y="31"/>
                    </a:lnTo>
                    <a:lnTo>
                      <a:pt x="29" y="28"/>
                    </a:lnTo>
                    <a:lnTo>
                      <a:pt x="27" y="24"/>
                    </a:lnTo>
                    <a:lnTo>
                      <a:pt x="27" y="23"/>
                    </a:lnTo>
                    <a:lnTo>
                      <a:pt x="24" y="19"/>
                    </a:lnTo>
                    <a:lnTo>
                      <a:pt x="22" y="16"/>
                    </a:lnTo>
                    <a:lnTo>
                      <a:pt x="19" y="14"/>
                    </a:lnTo>
                    <a:lnTo>
                      <a:pt x="15" y="12"/>
                    </a:lnTo>
                    <a:lnTo>
                      <a:pt x="14" y="12"/>
                    </a:lnTo>
                    <a:lnTo>
                      <a:pt x="10" y="11"/>
                    </a:lnTo>
                    <a:lnTo>
                      <a:pt x="8" y="9"/>
                    </a:lnTo>
                    <a:lnTo>
                      <a:pt x="5" y="7"/>
                    </a:lnTo>
                    <a:lnTo>
                      <a:pt x="3" y="5"/>
                    </a:lnTo>
                    <a:lnTo>
                      <a:pt x="0" y="4"/>
                    </a:lnTo>
                    <a:lnTo>
                      <a:pt x="3" y="0"/>
                    </a:lnTo>
                    <a:lnTo>
                      <a:pt x="12" y="0"/>
                    </a:lnTo>
                    <a:lnTo>
                      <a:pt x="20" y="0"/>
                    </a:lnTo>
                    <a:lnTo>
                      <a:pt x="27" y="7"/>
                    </a:lnTo>
                    <a:lnTo>
                      <a:pt x="46" y="7"/>
                    </a:lnTo>
                    <a:lnTo>
                      <a:pt x="56" y="11"/>
                    </a:lnTo>
                    <a:lnTo>
                      <a:pt x="63" y="16"/>
                    </a:lnTo>
                    <a:lnTo>
                      <a:pt x="68" y="16"/>
                    </a:lnTo>
                    <a:lnTo>
                      <a:pt x="75" y="14"/>
                    </a:lnTo>
                    <a:lnTo>
                      <a:pt x="82" y="19"/>
                    </a:lnTo>
                    <a:lnTo>
                      <a:pt x="92" y="19"/>
                    </a:lnTo>
                    <a:lnTo>
                      <a:pt x="92" y="26"/>
                    </a:lnTo>
                    <a:lnTo>
                      <a:pt x="103" y="29"/>
                    </a:lnTo>
                    <a:lnTo>
                      <a:pt x="103" y="35"/>
                    </a:lnTo>
                    <a:lnTo>
                      <a:pt x="101" y="36"/>
                    </a:lnTo>
                    <a:lnTo>
                      <a:pt x="101" y="38"/>
                    </a:lnTo>
                    <a:lnTo>
                      <a:pt x="103" y="40"/>
                    </a:lnTo>
                    <a:lnTo>
                      <a:pt x="104" y="41"/>
                    </a:lnTo>
                    <a:lnTo>
                      <a:pt x="106" y="47"/>
                    </a:lnTo>
                    <a:lnTo>
                      <a:pt x="94" y="47"/>
                    </a:lnTo>
                    <a:lnTo>
                      <a:pt x="92" y="45"/>
                    </a:lnTo>
                    <a:lnTo>
                      <a:pt x="89" y="41"/>
                    </a:lnTo>
                    <a:lnTo>
                      <a:pt x="84" y="41"/>
                    </a:lnTo>
                    <a:lnTo>
                      <a:pt x="79" y="47"/>
                    </a:lnTo>
                    <a:lnTo>
                      <a:pt x="65" y="47"/>
                    </a:lnTo>
                    <a:lnTo>
                      <a:pt x="63" y="48"/>
                    </a:lnTo>
                    <a:lnTo>
                      <a:pt x="60" y="48"/>
                    </a:lnTo>
                    <a:lnTo>
                      <a:pt x="58" y="50"/>
                    </a:lnTo>
                    <a:lnTo>
                      <a:pt x="56" y="4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2" name="Freeform 62">
                <a:extLst>
                  <a:ext uri="{FF2B5EF4-FFF2-40B4-BE49-F238E27FC236}">
                    <a16:creationId xmlns:a16="http://schemas.microsoft.com/office/drawing/2014/main" id="{97799D30-7558-402E-94B5-030111A06D3B}"/>
                  </a:ext>
                </a:extLst>
              </p:cNvPr>
              <p:cNvSpPr/>
              <p:nvPr/>
            </p:nvSpPr>
            <p:spPr>
              <a:xfrm>
                <a:off x="5279184" y="3170504"/>
                <a:ext cx="73819" cy="69389"/>
              </a:xfrm>
              <a:custGeom>
                <a:gdLst>
                  <a:gd name="T0" fmla="*/ 36 w 50"/>
                  <a:gd name="T1" fmla="*/ 47 h 47"/>
                  <a:gd name="T2" fmla="*/ 33 w 50"/>
                  <a:gd name="T3" fmla="*/ 45 h 47"/>
                  <a:gd name="T4" fmla="*/ 29 w 50"/>
                  <a:gd name="T5" fmla="*/ 42 h 47"/>
                  <a:gd name="T6" fmla="*/ 28 w 50"/>
                  <a:gd name="T7" fmla="*/ 40 h 47"/>
                  <a:gd name="T8" fmla="*/ 24 w 50"/>
                  <a:gd name="T9" fmla="*/ 38 h 47"/>
                  <a:gd name="T10" fmla="*/ 23 w 50"/>
                  <a:gd name="T11" fmla="*/ 37 h 47"/>
                  <a:gd name="T12" fmla="*/ 17 w 50"/>
                  <a:gd name="T13" fmla="*/ 31 h 47"/>
                  <a:gd name="T14" fmla="*/ 16 w 50"/>
                  <a:gd name="T15" fmla="*/ 31 h 47"/>
                  <a:gd name="T16" fmla="*/ 16 w 50"/>
                  <a:gd name="T17" fmla="*/ 28 h 47"/>
                  <a:gd name="T18" fmla="*/ 16 w 50"/>
                  <a:gd name="T19" fmla="*/ 26 h 47"/>
                  <a:gd name="T20" fmla="*/ 14 w 50"/>
                  <a:gd name="T21" fmla="*/ 26 h 47"/>
                  <a:gd name="T22" fmla="*/ 11 w 50"/>
                  <a:gd name="T23" fmla="*/ 26 h 47"/>
                  <a:gd name="T24" fmla="*/ 9 w 50"/>
                  <a:gd name="T25" fmla="*/ 26 h 47"/>
                  <a:gd name="T26" fmla="*/ 7 w 50"/>
                  <a:gd name="T27" fmla="*/ 26 h 47"/>
                  <a:gd name="T28" fmla="*/ 6 w 50"/>
                  <a:gd name="T29" fmla="*/ 24 h 47"/>
                  <a:gd name="T30" fmla="*/ 4 w 50"/>
                  <a:gd name="T31" fmla="*/ 24 h 47"/>
                  <a:gd name="T32" fmla="*/ 4 w 50"/>
                  <a:gd name="T33" fmla="*/ 21 h 47"/>
                  <a:gd name="T34" fmla="*/ 4 w 50"/>
                  <a:gd name="T35" fmla="*/ 19 h 47"/>
                  <a:gd name="T36" fmla="*/ 4 w 50"/>
                  <a:gd name="T37" fmla="*/ 16 h 47"/>
                  <a:gd name="T38" fmla="*/ 4 w 50"/>
                  <a:gd name="T39" fmla="*/ 12 h 47"/>
                  <a:gd name="T40" fmla="*/ 4 w 50"/>
                  <a:gd name="T41" fmla="*/ 11 h 47"/>
                  <a:gd name="T42" fmla="*/ 0 w 50"/>
                  <a:gd name="T43" fmla="*/ 7 h 47"/>
                  <a:gd name="T44" fmla="*/ 2 w 50"/>
                  <a:gd name="T45" fmla="*/ 6 h 47"/>
                  <a:gd name="T46" fmla="*/ 6 w 50"/>
                  <a:gd name="T47" fmla="*/ 6 h 47"/>
                  <a:gd name="T48" fmla="*/ 7 w 50"/>
                  <a:gd name="T49" fmla="*/ 2 h 47"/>
                  <a:gd name="T50" fmla="*/ 21 w 50"/>
                  <a:gd name="T51" fmla="*/ 2 h 47"/>
                  <a:gd name="T52" fmla="*/ 24 w 50"/>
                  <a:gd name="T53" fmla="*/ 0 h 47"/>
                  <a:gd name="T54" fmla="*/ 28 w 50"/>
                  <a:gd name="T55" fmla="*/ 4 h 47"/>
                  <a:gd name="T56" fmla="*/ 29 w 50"/>
                  <a:gd name="T57" fmla="*/ 6 h 47"/>
                  <a:gd name="T58" fmla="*/ 31 w 50"/>
                  <a:gd name="T59" fmla="*/ 7 h 47"/>
                  <a:gd name="T60" fmla="*/ 31 w 50"/>
                  <a:gd name="T61" fmla="*/ 9 h 47"/>
                  <a:gd name="T62" fmla="*/ 33 w 50"/>
                  <a:gd name="T63" fmla="*/ 11 h 47"/>
                  <a:gd name="T64" fmla="*/ 31 w 50"/>
                  <a:gd name="T65" fmla="*/ 14 h 47"/>
                  <a:gd name="T66" fmla="*/ 33 w 50"/>
                  <a:gd name="T67" fmla="*/ 14 h 47"/>
                  <a:gd name="T68" fmla="*/ 33 w 50"/>
                  <a:gd name="T69" fmla="*/ 16 h 47"/>
                  <a:gd name="T70" fmla="*/ 35 w 50"/>
                  <a:gd name="T71" fmla="*/ 18 h 47"/>
                  <a:gd name="T72" fmla="*/ 35 w 50"/>
                  <a:gd name="T73" fmla="*/ 18 h 47"/>
                  <a:gd name="T74" fmla="*/ 35 w 50"/>
                  <a:gd name="T75" fmla="*/ 18 h 47"/>
                  <a:gd name="T76" fmla="*/ 36 w 50"/>
                  <a:gd name="T77" fmla="*/ 19 h 47"/>
                  <a:gd name="T78" fmla="*/ 38 w 50"/>
                  <a:gd name="T79" fmla="*/ 21 h 47"/>
                  <a:gd name="T80" fmla="*/ 38 w 50"/>
                  <a:gd name="T81" fmla="*/ 23 h 47"/>
                  <a:gd name="T82" fmla="*/ 36 w 50"/>
                  <a:gd name="T83" fmla="*/ 26 h 47"/>
                  <a:gd name="T84" fmla="*/ 36 w 50"/>
                  <a:gd name="T85" fmla="*/ 26 h 47"/>
                  <a:gd name="T86" fmla="*/ 36 w 50"/>
                  <a:gd name="T87" fmla="*/ 26 h 47"/>
                  <a:gd name="T88" fmla="*/ 38 w 50"/>
                  <a:gd name="T89" fmla="*/ 26 h 47"/>
                  <a:gd name="T90" fmla="*/ 41 w 50"/>
                  <a:gd name="T91" fmla="*/ 30 h 47"/>
                  <a:gd name="T92" fmla="*/ 43 w 50"/>
                  <a:gd name="T93" fmla="*/ 31 h 47"/>
                  <a:gd name="T94" fmla="*/ 45 w 50"/>
                  <a:gd name="T95" fmla="*/ 35 h 47"/>
                  <a:gd name="T96" fmla="*/ 47 w 50"/>
                  <a:gd name="T97" fmla="*/ 37 h 47"/>
                  <a:gd name="T98" fmla="*/ 48 w 50"/>
                  <a:gd name="T99" fmla="*/ 38 h 47"/>
                  <a:gd name="T100" fmla="*/ 50 w 50"/>
                  <a:gd name="T101" fmla="*/ 45 h 47"/>
                  <a:gd name="T102" fmla="*/ 47 w 50"/>
                  <a:gd name="T103" fmla="*/ 47 h 47"/>
                  <a:gd name="T104" fmla="*/ 43 w 50"/>
                  <a:gd name="T105" fmla="*/ 47 h 47"/>
                  <a:gd name="T106" fmla="*/ 41 w 50"/>
                  <a:gd name="T107" fmla="*/ 47 h 47"/>
                  <a:gd name="T108" fmla="*/ 36 w 50"/>
                  <a:gd name="T109" fmla="*/ 47 h 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 h="47">
                    <a:moveTo>
                      <a:pt x="36" y="47"/>
                    </a:moveTo>
                    <a:lnTo>
                      <a:pt x="33" y="45"/>
                    </a:lnTo>
                    <a:lnTo>
                      <a:pt x="29" y="42"/>
                    </a:lnTo>
                    <a:lnTo>
                      <a:pt x="28" y="40"/>
                    </a:lnTo>
                    <a:lnTo>
                      <a:pt x="24" y="38"/>
                    </a:lnTo>
                    <a:lnTo>
                      <a:pt x="23" y="37"/>
                    </a:lnTo>
                    <a:lnTo>
                      <a:pt x="17" y="31"/>
                    </a:lnTo>
                    <a:lnTo>
                      <a:pt x="16" y="31"/>
                    </a:lnTo>
                    <a:lnTo>
                      <a:pt x="16" y="28"/>
                    </a:lnTo>
                    <a:lnTo>
                      <a:pt x="16" y="26"/>
                    </a:lnTo>
                    <a:lnTo>
                      <a:pt x="14" y="26"/>
                    </a:lnTo>
                    <a:lnTo>
                      <a:pt x="11" y="26"/>
                    </a:lnTo>
                    <a:lnTo>
                      <a:pt x="9" y="26"/>
                    </a:lnTo>
                    <a:lnTo>
                      <a:pt x="7" y="26"/>
                    </a:lnTo>
                    <a:lnTo>
                      <a:pt x="6" y="24"/>
                    </a:lnTo>
                    <a:lnTo>
                      <a:pt x="4" y="24"/>
                    </a:lnTo>
                    <a:lnTo>
                      <a:pt x="4" y="21"/>
                    </a:lnTo>
                    <a:lnTo>
                      <a:pt x="4" y="19"/>
                    </a:lnTo>
                    <a:lnTo>
                      <a:pt x="4" y="16"/>
                    </a:lnTo>
                    <a:lnTo>
                      <a:pt x="4" y="12"/>
                    </a:lnTo>
                    <a:lnTo>
                      <a:pt x="4" y="11"/>
                    </a:lnTo>
                    <a:lnTo>
                      <a:pt x="0" y="7"/>
                    </a:lnTo>
                    <a:lnTo>
                      <a:pt x="2" y="6"/>
                    </a:lnTo>
                    <a:lnTo>
                      <a:pt x="6" y="6"/>
                    </a:lnTo>
                    <a:lnTo>
                      <a:pt x="7" y="2"/>
                    </a:lnTo>
                    <a:lnTo>
                      <a:pt x="21" y="2"/>
                    </a:lnTo>
                    <a:lnTo>
                      <a:pt x="24" y="0"/>
                    </a:lnTo>
                    <a:lnTo>
                      <a:pt x="28" y="4"/>
                    </a:lnTo>
                    <a:lnTo>
                      <a:pt x="29" y="6"/>
                    </a:lnTo>
                    <a:lnTo>
                      <a:pt x="31" y="7"/>
                    </a:lnTo>
                    <a:lnTo>
                      <a:pt x="31" y="9"/>
                    </a:lnTo>
                    <a:lnTo>
                      <a:pt x="33" y="11"/>
                    </a:lnTo>
                    <a:lnTo>
                      <a:pt x="31" y="14"/>
                    </a:lnTo>
                    <a:lnTo>
                      <a:pt x="33" y="14"/>
                    </a:lnTo>
                    <a:lnTo>
                      <a:pt x="33" y="16"/>
                    </a:lnTo>
                    <a:lnTo>
                      <a:pt x="35" y="18"/>
                    </a:lnTo>
                    <a:lnTo>
                      <a:pt x="35" y="18"/>
                    </a:lnTo>
                    <a:lnTo>
                      <a:pt x="35" y="18"/>
                    </a:lnTo>
                    <a:lnTo>
                      <a:pt x="36" y="19"/>
                    </a:lnTo>
                    <a:lnTo>
                      <a:pt x="38" y="21"/>
                    </a:lnTo>
                    <a:lnTo>
                      <a:pt x="38" y="23"/>
                    </a:lnTo>
                    <a:lnTo>
                      <a:pt x="36" y="26"/>
                    </a:lnTo>
                    <a:lnTo>
                      <a:pt x="36" y="26"/>
                    </a:lnTo>
                    <a:lnTo>
                      <a:pt x="36" y="26"/>
                    </a:lnTo>
                    <a:lnTo>
                      <a:pt x="38" y="26"/>
                    </a:lnTo>
                    <a:lnTo>
                      <a:pt x="41" y="30"/>
                    </a:lnTo>
                    <a:lnTo>
                      <a:pt x="43" y="31"/>
                    </a:lnTo>
                    <a:lnTo>
                      <a:pt x="45" y="35"/>
                    </a:lnTo>
                    <a:lnTo>
                      <a:pt x="47" y="37"/>
                    </a:lnTo>
                    <a:lnTo>
                      <a:pt x="48" y="38"/>
                    </a:lnTo>
                    <a:lnTo>
                      <a:pt x="50" y="45"/>
                    </a:lnTo>
                    <a:lnTo>
                      <a:pt x="47" y="47"/>
                    </a:lnTo>
                    <a:lnTo>
                      <a:pt x="43" y="47"/>
                    </a:lnTo>
                    <a:lnTo>
                      <a:pt x="41" y="47"/>
                    </a:lnTo>
                    <a:lnTo>
                      <a:pt x="36" y="4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3" name="Freeform 63">
                <a:extLst>
                  <a:ext uri="{FF2B5EF4-FFF2-40B4-BE49-F238E27FC236}">
                    <a16:creationId xmlns:a16="http://schemas.microsoft.com/office/drawing/2014/main" id="{12A0E52E-19B9-4221-B129-6FDE0C24F5C1}"/>
                  </a:ext>
                </a:extLst>
              </p:cNvPr>
              <p:cNvSpPr/>
              <p:nvPr/>
            </p:nvSpPr>
            <p:spPr>
              <a:xfrm>
                <a:off x="5313141" y="3148359"/>
                <a:ext cx="122539" cy="101870"/>
              </a:xfrm>
              <a:custGeom>
                <a:gdLst>
                  <a:gd name="T0" fmla="*/ 53 w 83"/>
                  <a:gd name="T1" fmla="*/ 69 h 69"/>
                  <a:gd name="T2" fmla="*/ 49 w 83"/>
                  <a:gd name="T3" fmla="*/ 65 h 69"/>
                  <a:gd name="T4" fmla="*/ 46 w 83"/>
                  <a:gd name="T5" fmla="*/ 62 h 69"/>
                  <a:gd name="T6" fmla="*/ 48 w 83"/>
                  <a:gd name="T7" fmla="*/ 57 h 69"/>
                  <a:gd name="T8" fmla="*/ 49 w 83"/>
                  <a:gd name="T9" fmla="*/ 57 h 69"/>
                  <a:gd name="T10" fmla="*/ 49 w 83"/>
                  <a:gd name="T11" fmla="*/ 57 h 69"/>
                  <a:gd name="T12" fmla="*/ 46 w 83"/>
                  <a:gd name="T13" fmla="*/ 53 h 69"/>
                  <a:gd name="T14" fmla="*/ 49 w 83"/>
                  <a:gd name="T15" fmla="*/ 50 h 69"/>
                  <a:gd name="T16" fmla="*/ 46 w 83"/>
                  <a:gd name="T17" fmla="*/ 46 h 69"/>
                  <a:gd name="T18" fmla="*/ 41 w 83"/>
                  <a:gd name="T19" fmla="*/ 50 h 69"/>
                  <a:gd name="T20" fmla="*/ 36 w 83"/>
                  <a:gd name="T21" fmla="*/ 52 h 69"/>
                  <a:gd name="T22" fmla="*/ 29 w 83"/>
                  <a:gd name="T23" fmla="*/ 57 h 69"/>
                  <a:gd name="T24" fmla="*/ 22 w 83"/>
                  <a:gd name="T25" fmla="*/ 55 h 69"/>
                  <a:gd name="T26" fmla="*/ 20 w 83"/>
                  <a:gd name="T27" fmla="*/ 50 h 69"/>
                  <a:gd name="T28" fmla="*/ 17 w 83"/>
                  <a:gd name="T29" fmla="*/ 46 h 69"/>
                  <a:gd name="T30" fmla="*/ 10 w 83"/>
                  <a:gd name="T31" fmla="*/ 43 h 69"/>
                  <a:gd name="T32" fmla="*/ 12 w 83"/>
                  <a:gd name="T33" fmla="*/ 39 h 69"/>
                  <a:gd name="T34" fmla="*/ 12 w 83"/>
                  <a:gd name="T35" fmla="*/ 38 h 69"/>
                  <a:gd name="T36" fmla="*/ 10 w 83"/>
                  <a:gd name="T37" fmla="*/ 36 h 69"/>
                  <a:gd name="T38" fmla="*/ 8 w 83"/>
                  <a:gd name="T39" fmla="*/ 34 h 69"/>
                  <a:gd name="T40" fmla="*/ 6 w 83"/>
                  <a:gd name="T41" fmla="*/ 31 h 69"/>
                  <a:gd name="T42" fmla="*/ 6 w 83"/>
                  <a:gd name="T43" fmla="*/ 26 h 69"/>
                  <a:gd name="T44" fmla="*/ 5 w 83"/>
                  <a:gd name="T45" fmla="*/ 24 h 69"/>
                  <a:gd name="T46" fmla="*/ 3 w 83"/>
                  <a:gd name="T47" fmla="*/ 21 h 69"/>
                  <a:gd name="T48" fmla="*/ 3 w 83"/>
                  <a:gd name="T49" fmla="*/ 12 h 69"/>
                  <a:gd name="T50" fmla="*/ 15 w 83"/>
                  <a:gd name="T51" fmla="*/ 17 h 69"/>
                  <a:gd name="T52" fmla="*/ 24 w 83"/>
                  <a:gd name="T53" fmla="*/ 19 h 69"/>
                  <a:gd name="T54" fmla="*/ 22 w 83"/>
                  <a:gd name="T55" fmla="*/ 15 h 69"/>
                  <a:gd name="T56" fmla="*/ 18 w 83"/>
                  <a:gd name="T57" fmla="*/ 9 h 69"/>
                  <a:gd name="T58" fmla="*/ 22 w 83"/>
                  <a:gd name="T59" fmla="*/ 0 h 69"/>
                  <a:gd name="T60" fmla="*/ 46 w 83"/>
                  <a:gd name="T61" fmla="*/ 15 h 69"/>
                  <a:gd name="T62" fmla="*/ 56 w 83"/>
                  <a:gd name="T63" fmla="*/ 9 h 69"/>
                  <a:gd name="T64" fmla="*/ 61 w 83"/>
                  <a:gd name="T65" fmla="*/ 12 h 69"/>
                  <a:gd name="T66" fmla="*/ 63 w 83"/>
                  <a:gd name="T67" fmla="*/ 15 h 69"/>
                  <a:gd name="T68" fmla="*/ 66 w 83"/>
                  <a:gd name="T69" fmla="*/ 19 h 69"/>
                  <a:gd name="T70" fmla="*/ 68 w 83"/>
                  <a:gd name="T71" fmla="*/ 24 h 69"/>
                  <a:gd name="T72" fmla="*/ 68 w 83"/>
                  <a:gd name="T73" fmla="*/ 26 h 69"/>
                  <a:gd name="T74" fmla="*/ 70 w 83"/>
                  <a:gd name="T75" fmla="*/ 27 h 69"/>
                  <a:gd name="T76" fmla="*/ 70 w 83"/>
                  <a:gd name="T77" fmla="*/ 29 h 69"/>
                  <a:gd name="T78" fmla="*/ 77 w 83"/>
                  <a:gd name="T79" fmla="*/ 29 h 69"/>
                  <a:gd name="T80" fmla="*/ 80 w 83"/>
                  <a:gd name="T81" fmla="*/ 33 h 69"/>
                  <a:gd name="T82" fmla="*/ 82 w 83"/>
                  <a:gd name="T83" fmla="*/ 36 h 69"/>
                  <a:gd name="T84" fmla="*/ 77 w 83"/>
                  <a:gd name="T85" fmla="*/ 36 h 69"/>
                  <a:gd name="T86" fmla="*/ 75 w 83"/>
                  <a:gd name="T87" fmla="*/ 36 h 69"/>
                  <a:gd name="T88" fmla="*/ 71 w 83"/>
                  <a:gd name="T89" fmla="*/ 38 h 69"/>
                  <a:gd name="T90" fmla="*/ 70 w 83"/>
                  <a:gd name="T91" fmla="*/ 39 h 69"/>
                  <a:gd name="T92" fmla="*/ 70 w 83"/>
                  <a:gd name="T93" fmla="*/ 39 h 69"/>
                  <a:gd name="T94" fmla="*/ 68 w 83"/>
                  <a:gd name="T95" fmla="*/ 41 h 69"/>
                  <a:gd name="T96" fmla="*/ 68 w 83"/>
                  <a:gd name="T97" fmla="*/ 46 h 69"/>
                  <a:gd name="T98" fmla="*/ 68 w 83"/>
                  <a:gd name="T99" fmla="*/ 48 h 69"/>
                  <a:gd name="T100" fmla="*/ 66 w 83"/>
                  <a:gd name="T101" fmla="*/ 48 h 69"/>
                  <a:gd name="T102" fmla="*/ 68 w 83"/>
                  <a:gd name="T103" fmla="*/ 52 h 69"/>
                  <a:gd name="T104" fmla="*/ 65 w 83"/>
                  <a:gd name="T105" fmla="*/ 57 h 69"/>
                  <a:gd name="T106" fmla="*/ 63 w 83"/>
                  <a:gd name="T107" fmla="*/ 58 h 69"/>
                  <a:gd name="T108" fmla="*/ 61 w 83"/>
                  <a:gd name="T109" fmla="*/ 62 h 69"/>
                  <a:gd name="T110" fmla="*/ 60 w 83"/>
                  <a:gd name="T111" fmla="*/ 69 h 6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3" h="69">
                    <a:moveTo>
                      <a:pt x="56" y="69"/>
                    </a:moveTo>
                    <a:lnTo>
                      <a:pt x="53" y="69"/>
                    </a:lnTo>
                    <a:lnTo>
                      <a:pt x="51" y="65"/>
                    </a:lnTo>
                    <a:lnTo>
                      <a:pt x="49" y="65"/>
                    </a:lnTo>
                    <a:lnTo>
                      <a:pt x="48" y="64"/>
                    </a:lnTo>
                    <a:lnTo>
                      <a:pt x="46" y="62"/>
                    </a:lnTo>
                    <a:lnTo>
                      <a:pt x="46" y="58"/>
                    </a:lnTo>
                    <a:lnTo>
                      <a:pt x="48" y="57"/>
                    </a:lnTo>
                    <a:lnTo>
                      <a:pt x="49" y="57"/>
                    </a:lnTo>
                    <a:lnTo>
                      <a:pt x="49" y="57"/>
                    </a:lnTo>
                    <a:lnTo>
                      <a:pt x="49" y="57"/>
                    </a:lnTo>
                    <a:lnTo>
                      <a:pt x="49" y="57"/>
                    </a:lnTo>
                    <a:lnTo>
                      <a:pt x="48" y="55"/>
                    </a:lnTo>
                    <a:lnTo>
                      <a:pt x="46" y="53"/>
                    </a:lnTo>
                    <a:lnTo>
                      <a:pt x="48" y="52"/>
                    </a:lnTo>
                    <a:lnTo>
                      <a:pt x="49" y="50"/>
                    </a:lnTo>
                    <a:lnTo>
                      <a:pt x="48" y="50"/>
                    </a:lnTo>
                    <a:lnTo>
                      <a:pt x="46" y="46"/>
                    </a:lnTo>
                    <a:lnTo>
                      <a:pt x="42" y="48"/>
                    </a:lnTo>
                    <a:lnTo>
                      <a:pt x="41" y="50"/>
                    </a:lnTo>
                    <a:lnTo>
                      <a:pt x="39" y="52"/>
                    </a:lnTo>
                    <a:lnTo>
                      <a:pt x="36" y="52"/>
                    </a:lnTo>
                    <a:lnTo>
                      <a:pt x="32" y="55"/>
                    </a:lnTo>
                    <a:lnTo>
                      <a:pt x="29" y="57"/>
                    </a:lnTo>
                    <a:lnTo>
                      <a:pt x="24" y="62"/>
                    </a:lnTo>
                    <a:lnTo>
                      <a:pt x="22" y="55"/>
                    </a:lnTo>
                    <a:lnTo>
                      <a:pt x="22" y="52"/>
                    </a:lnTo>
                    <a:lnTo>
                      <a:pt x="20" y="50"/>
                    </a:lnTo>
                    <a:lnTo>
                      <a:pt x="18" y="48"/>
                    </a:lnTo>
                    <a:lnTo>
                      <a:pt x="17" y="46"/>
                    </a:lnTo>
                    <a:lnTo>
                      <a:pt x="13" y="45"/>
                    </a:lnTo>
                    <a:lnTo>
                      <a:pt x="10" y="43"/>
                    </a:lnTo>
                    <a:lnTo>
                      <a:pt x="10" y="39"/>
                    </a:lnTo>
                    <a:lnTo>
                      <a:pt x="12" y="39"/>
                    </a:lnTo>
                    <a:lnTo>
                      <a:pt x="12" y="38"/>
                    </a:lnTo>
                    <a:lnTo>
                      <a:pt x="12" y="38"/>
                    </a:lnTo>
                    <a:lnTo>
                      <a:pt x="12" y="36"/>
                    </a:lnTo>
                    <a:lnTo>
                      <a:pt x="10" y="36"/>
                    </a:lnTo>
                    <a:lnTo>
                      <a:pt x="10" y="36"/>
                    </a:lnTo>
                    <a:lnTo>
                      <a:pt x="8" y="34"/>
                    </a:lnTo>
                    <a:lnTo>
                      <a:pt x="8" y="33"/>
                    </a:lnTo>
                    <a:lnTo>
                      <a:pt x="6" y="31"/>
                    </a:lnTo>
                    <a:lnTo>
                      <a:pt x="5" y="29"/>
                    </a:lnTo>
                    <a:lnTo>
                      <a:pt x="6" y="26"/>
                    </a:lnTo>
                    <a:lnTo>
                      <a:pt x="6" y="26"/>
                    </a:lnTo>
                    <a:lnTo>
                      <a:pt x="5" y="24"/>
                    </a:lnTo>
                    <a:lnTo>
                      <a:pt x="5" y="22"/>
                    </a:lnTo>
                    <a:lnTo>
                      <a:pt x="3" y="21"/>
                    </a:lnTo>
                    <a:lnTo>
                      <a:pt x="0" y="17"/>
                    </a:lnTo>
                    <a:lnTo>
                      <a:pt x="3" y="12"/>
                    </a:lnTo>
                    <a:lnTo>
                      <a:pt x="10" y="14"/>
                    </a:lnTo>
                    <a:lnTo>
                      <a:pt x="15" y="17"/>
                    </a:lnTo>
                    <a:lnTo>
                      <a:pt x="17" y="19"/>
                    </a:lnTo>
                    <a:lnTo>
                      <a:pt x="24" y="19"/>
                    </a:lnTo>
                    <a:lnTo>
                      <a:pt x="24" y="17"/>
                    </a:lnTo>
                    <a:lnTo>
                      <a:pt x="22" y="15"/>
                    </a:lnTo>
                    <a:lnTo>
                      <a:pt x="18" y="14"/>
                    </a:lnTo>
                    <a:lnTo>
                      <a:pt x="18" y="9"/>
                    </a:lnTo>
                    <a:lnTo>
                      <a:pt x="20" y="7"/>
                    </a:lnTo>
                    <a:lnTo>
                      <a:pt x="22" y="0"/>
                    </a:lnTo>
                    <a:lnTo>
                      <a:pt x="37" y="17"/>
                    </a:lnTo>
                    <a:lnTo>
                      <a:pt x="46" y="15"/>
                    </a:lnTo>
                    <a:lnTo>
                      <a:pt x="54" y="5"/>
                    </a:lnTo>
                    <a:lnTo>
                      <a:pt x="56" y="9"/>
                    </a:lnTo>
                    <a:lnTo>
                      <a:pt x="60" y="12"/>
                    </a:lnTo>
                    <a:lnTo>
                      <a:pt x="61" y="12"/>
                    </a:lnTo>
                    <a:lnTo>
                      <a:pt x="63" y="14"/>
                    </a:lnTo>
                    <a:lnTo>
                      <a:pt x="63" y="15"/>
                    </a:lnTo>
                    <a:lnTo>
                      <a:pt x="65" y="17"/>
                    </a:lnTo>
                    <a:lnTo>
                      <a:pt x="66" y="19"/>
                    </a:lnTo>
                    <a:lnTo>
                      <a:pt x="66" y="22"/>
                    </a:lnTo>
                    <a:lnTo>
                      <a:pt x="68" y="24"/>
                    </a:lnTo>
                    <a:lnTo>
                      <a:pt x="68" y="24"/>
                    </a:lnTo>
                    <a:lnTo>
                      <a:pt x="68" y="26"/>
                    </a:lnTo>
                    <a:lnTo>
                      <a:pt x="68" y="26"/>
                    </a:lnTo>
                    <a:lnTo>
                      <a:pt x="70" y="27"/>
                    </a:lnTo>
                    <a:lnTo>
                      <a:pt x="70" y="27"/>
                    </a:lnTo>
                    <a:lnTo>
                      <a:pt x="70" y="29"/>
                    </a:lnTo>
                    <a:lnTo>
                      <a:pt x="75" y="29"/>
                    </a:lnTo>
                    <a:lnTo>
                      <a:pt x="77" y="29"/>
                    </a:lnTo>
                    <a:lnTo>
                      <a:pt x="78" y="31"/>
                    </a:lnTo>
                    <a:lnTo>
                      <a:pt x="80" y="33"/>
                    </a:lnTo>
                    <a:lnTo>
                      <a:pt x="82" y="34"/>
                    </a:lnTo>
                    <a:lnTo>
                      <a:pt x="82" y="36"/>
                    </a:lnTo>
                    <a:lnTo>
                      <a:pt x="83" y="41"/>
                    </a:lnTo>
                    <a:lnTo>
                      <a:pt x="77" y="36"/>
                    </a:lnTo>
                    <a:lnTo>
                      <a:pt x="75" y="36"/>
                    </a:lnTo>
                    <a:lnTo>
                      <a:pt x="75" y="36"/>
                    </a:lnTo>
                    <a:lnTo>
                      <a:pt x="73" y="36"/>
                    </a:lnTo>
                    <a:lnTo>
                      <a:pt x="71" y="38"/>
                    </a:lnTo>
                    <a:lnTo>
                      <a:pt x="71" y="38"/>
                    </a:lnTo>
                    <a:lnTo>
                      <a:pt x="70" y="39"/>
                    </a:lnTo>
                    <a:lnTo>
                      <a:pt x="70" y="39"/>
                    </a:lnTo>
                    <a:lnTo>
                      <a:pt x="70" y="39"/>
                    </a:lnTo>
                    <a:lnTo>
                      <a:pt x="70" y="39"/>
                    </a:lnTo>
                    <a:lnTo>
                      <a:pt x="68" y="41"/>
                    </a:lnTo>
                    <a:lnTo>
                      <a:pt x="68" y="45"/>
                    </a:lnTo>
                    <a:lnTo>
                      <a:pt x="68" y="46"/>
                    </a:lnTo>
                    <a:lnTo>
                      <a:pt x="68" y="48"/>
                    </a:lnTo>
                    <a:lnTo>
                      <a:pt x="68" y="48"/>
                    </a:lnTo>
                    <a:lnTo>
                      <a:pt x="68" y="48"/>
                    </a:lnTo>
                    <a:lnTo>
                      <a:pt x="66" y="48"/>
                    </a:lnTo>
                    <a:lnTo>
                      <a:pt x="68" y="50"/>
                    </a:lnTo>
                    <a:lnTo>
                      <a:pt x="68" y="52"/>
                    </a:lnTo>
                    <a:lnTo>
                      <a:pt x="68" y="55"/>
                    </a:lnTo>
                    <a:lnTo>
                      <a:pt x="65" y="57"/>
                    </a:lnTo>
                    <a:lnTo>
                      <a:pt x="63" y="57"/>
                    </a:lnTo>
                    <a:lnTo>
                      <a:pt x="63" y="58"/>
                    </a:lnTo>
                    <a:lnTo>
                      <a:pt x="61" y="60"/>
                    </a:lnTo>
                    <a:lnTo>
                      <a:pt x="61" y="62"/>
                    </a:lnTo>
                    <a:lnTo>
                      <a:pt x="61" y="65"/>
                    </a:lnTo>
                    <a:lnTo>
                      <a:pt x="60" y="69"/>
                    </a:lnTo>
                    <a:lnTo>
                      <a:pt x="56" y="6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4" name="Freeform 65">
                <a:extLst>
                  <a:ext uri="{FF2B5EF4-FFF2-40B4-BE49-F238E27FC236}">
                    <a16:creationId xmlns:a16="http://schemas.microsoft.com/office/drawing/2014/main" id="{E4476313-B1F5-4882-8245-54B92DE7B59C}"/>
                  </a:ext>
                </a:extLst>
              </p:cNvPr>
              <p:cNvSpPr/>
              <p:nvPr/>
            </p:nvSpPr>
            <p:spPr>
              <a:xfrm>
                <a:off x="4908615" y="2972670"/>
                <a:ext cx="75295" cy="91535"/>
              </a:xfrm>
              <a:custGeom>
                <a:gdLst>
                  <a:gd name="T0" fmla="*/ 22 w 51"/>
                  <a:gd name="T1" fmla="*/ 61 h 62"/>
                  <a:gd name="T2" fmla="*/ 22 w 51"/>
                  <a:gd name="T3" fmla="*/ 57 h 62"/>
                  <a:gd name="T4" fmla="*/ 20 w 51"/>
                  <a:gd name="T5" fmla="*/ 54 h 62"/>
                  <a:gd name="T6" fmla="*/ 20 w 51"/>
                  <a:gd name="T7" fmla="*/ 50 h 62"/>
                  <a:gd name="T8" fmla="*/ 20 w 51"/>
                  <a:gd name="T9" fmla="*/ 47 h 62"/>
                  <a:gd name="T10" fmla="*/ 22 w 51"/>
                  <a:gd name="T11" fmla="*/ 43 h 62"/>
                  <a:gd name="T12" fmla="*/ 22 w 51"/>
                  <a:gd name="T13" fmla="*/ 40 h 62"/>
                  <a:gd name="T14" fmla="*/ 22 w 51"/>
                  <a:gd name="T15" fmla="*/ 37 h 62"/>
                  <a:gd name="T16" fmla="*/ 20 w 51"/>
                  <a:gd name="T17" fmla="*/ 33 h 62"/>
                  <a:gd name="T18" fmla="*/ 19 w 51"/>
                  <a:gd name="T19" fmla="*/ 33 h 62"/>
                  <a:gd name="T20" fmla="*/ 17 w 51"/>
                  <a:gd name="T21" fmla="*/ 30 h 62"/>
                  <a:gd name="T22" fmla="*/ 14 w 51"/>
                  <a:gd name="T23" fmla="*/ 26 h 62"/>
                  <a:gd name="T24" fmla="*/ 12 w 51"/>
                  <a:gd name="T25" fmla="*/ 23 h 62"/>
                  <a:gd name="T26" fmla="*/ 10 w 51"/>
                  <a:gd name="T27" fmla="*/ 21 h 62"/>
                  <a:gd name="T28" fmla="*/ 10 w 51"/>
                  <a:gd name="T29" fmla="*/ 19 h 62"/>
                  <a:gd name="T30" fmla="*/ 7 w 51"/>
                  <a:gd name="T31" fmla="*/ 16 h 62"/>
                  <a:gd name="T32" fmla="*/ 5 w 51"/>
                  <a:gd name="T33" fmla="*/ 14 h 62"/>
                  <a:gd name="T34" fmla="*/ 5 w 51"/>
                  <a:gd name="T35" fmla="*/ 11 h 62"/>
                  <a:gd name="T36" fmla="*/ 0 w 51"/>
                  <a:gd name="T37" fmla="*/ 6 h 62"/>
                  <a:gd name="T38" fmla="*/ 5 w 51"/>
                  <a:gd name="T39" fmla="*/ 4 h 62"/>
                  <a:gd name="T40" fmla="*/ 10 w 51"/>
                  <a:gd name="T41" fmla="*/ 2 h 62"/>
                  <a:gd name="T42" fmla="*/ 14 w 51"/>
                  <a:gd name="T43" fmla="*/ 0 h 62"/>
                  <a:gd name="T44" fmla="*/ 17 w 51"/>
                  <a:gd name="T45" fmla="*/ 0 h 62"/>
                  <a:gd name="T46" fmla="*/ 20 w 51"/>
                  <a:gd name="T47" fmla="*/ 4 h 62"/>
                  <a:gd name="T48" fmla="*/ 22 w 51"/>
                  <a:gd name="T49" fmla="*/ 6 h 62"/>
                  <a:gd name="T50" fmla="*/ 24 w 51"/>
                  <a:gd name="T51" fmla="*/ 7 h 62"/>
                  <a:gd name="T52" fmla="*/ 32 w 51"/>
                  <a:gd name="T53" fmla="*/ 9 h 62"/>
                  <a:gd name="T54" fmla="*/ 36 w 51"/>
                  <a:gd name="T55" fmla="*/ 14 h 62"/>
                  <a:gd name="T56" fmla="*/ 36 w 51"/>
                  <a:gd name="T57" fmla="*/ 16 h 62"/>
                  <a:gd name="T58" fmla="*/ 38 w 51"/>
                  <a:gd name="T59" fmla="*/ 18 h 62"/>
                  <a:gd name="T60" fmla="*/ 39 w 51"/>
                  <a:gd name="T61" fmla="*/ 21 h 62"/>
                  <a:gd name="T62" fmla="*/ 43 w 51"/>
                  <a:gd name="T63" fmla="*/ 26 h 62"/>
                  <a:gd name="T64" fmla="*/ 46 w 51"/>
                  <a:gd name="T65" fmla="*/ 30 h 62"/>
                  <a:gd name="T66" fmla="*/ 46 w 51"/>
                  <a:gd name="T67" fmla="*/ 31 h 62"/>
                  <a:gd name="T68" fmla="*/ 48 w 51"/>
                  <a:gd name="T69" fmla="*/ 33 h 62"/>
                  <a:gd name="T70" fmla="*/ 50 w 51"/>
                  <a:gd name="T71" fmla="*/ 35 h 62"/>
                  <a:gd name="T72" fmla="*/ 51 w 51"/>
                  <a:gd name="T73" fmla="*/ 38 h 62"/>
                  <a:gd name="T74" fmla="*/ 50 w 51"/>
                  <a:gd name="T75" fmla="*/ 42 h 62"/>
                  <a:gd name="T76" fmla="*/ 44 w 51"/>
                  <a:gd name="T77" fmla="*/ 42 h 62"/>
                  <a:gd name="T78" fmla="*/ 41 w 51"/>
                  <a:gd name="T79" fmla="*/ 42 h 62"/>
                  <a:gd name="T80" fmla="*/ 36 w 51"/>
                  <a:gd name="T81" fmla="*/ 42 h 62"/>
                  <a:gd name="T82" fmla="*/ 34 w 51"/>
                  <a:gd name="T83" fmla="*/ 43 h 62"/>
                  <a:gd name="T84" fmla="*/ 36 w 51"/>
                  <a:gd name="T85" fmla="*/ 49 h 62"/>
                  <a:gd name="T86" fmla="*/ 34 w 51"/>
                  <a:gd name="T87" fmla="*/ 52 h 62"/>
                  <a:gd name="T88" fmla="*/ 31 w 51"/>
                  <a:gd name="T89" fmla="*/ 54 h 62"/>
                  <a:gd name="T90" fmla="*/ 29 w 51"/>
                  <a:gd name="T91" fmla="*/ 57 h 62"/>
                  <a:gd name="T92" fmla="*/ 24 w 51"/>
                  <a:gd name="T93" fmla="*/ 62 h 62"/>
                  <a:gd name="T94" fmla="*/ 22 w 51"/>
                  <a:gd name="T95" fmla="*/ 61 h 6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 h="62">
                    <a:moveTo>
                      <a:pt x="22" y="61"/>
                    </a:moveTo>
                    <a:lnTo>
                      <a:pt x="22" y="57"/>
                    </a:lnTo>
                    <a:lnTo>
                      <a:pt x="20" y="54"/>
                    </a:lnTo>
                    <a:lnTo>
                      <a:pt x="20" y="50"/>
                    </a:lnTo>
                    <a:lnTo>
                      <a:pt x="20" y="47"/>
                    </a:lnTo>
                    <a:lnTo>
                      <a:pt x="22" y="43"/>
                    </a:lnTo>
                    <a:lnTo>
                      <a:pt x="22" y="40"/>
                    </a:lnTo>
                    <a:lnTo>
                      <a:pt x="22" y="37"/>
                    </a:lnTo>
                    <a:lnTo>
                      <a:pt x="20" y="33"/>
                    </a:lnTo>
                    <a:lnTo>
                      <a:pt x="19" y="33"/>
                    </a:lnTo>
                    <a:lnTo>
                      <a:pt x="17" y="30"/>
                    </a:lnTo>
                    <a:lnTo>
                      <a:pt x="14" y="26"/>
                    </a:lnTo>
                    <a:lnTo>
                      <a:pt x="12" y="23"/>
                    </a:lnTo>
                    <a:lnTo>
                      <a:pt x="10" y="21"/>
                    </a:lnTo>
                    <a:lnTo>
                      <a:pt x="10" y="19"/>
                    </a:lnTo>
                    <a:lnTo>
                      <a:pt x="7" y="16"/>
                    </a:lnTo>
                    <a:lnTo>
                      <a:pt x="5" y="14"/>
                    </a:lnTo>
                    <a:lnTo>
                      <a:pt x="5" y="11"/>
                    </a:lnTo>
                    <a:lnTo>
                      <a:pt x="0" y="6"/>
                    </a:lnTo>
                    <a:lnTo>
                      <a:pt x="5" y="4"/>
                    </a:lnTo>
                    <a:lnTo>
                      <a:pt x="10" y="2"/>
                    </a:lnTo>
                    <a:lnTo>
                      <a:pt x="14" y="0"/>
                    </a:lnTo>
                    <a:lnTo>
                      <a:pt x="17" y="0"/>
                    </a:lnTo>
                    <a:lnTo>
                      <a:pt x="20" y="4"/>
                    </a:lnTo>
                    <a:lnTo>
                      <a:pt x="22" y="6"/>
                    </a:lnTo>
                    <a:lnTo>
                      <a:pt x="24" y="7"/>
                    </a:lnTo>
                    <a:lnTo>
                      <a:pt x="32" y="9"/>
                    </a:lnTo>
                    <a:lnTo>
                      <a:pt x="36" y="14"/>
                    </a:lnTo>
                    <a:lnTo>
                      <a:pt x="36" y="16"/>
                    </a:lnTo>
                    <a:lnTo>
                      <a:pt x="38" y="18"/>
                    </a:lnTo>
                    <a:lnTo>
                      <a:pt x="39" y="21"/>
                    </a:lnTo>
                    <a:lnTo>
                      <a:pt x="43" y="26"/>
                    </a:lnTo>
                    <a:lnTo>
                      <a:pt x="46" y="30"/>
                    </a:lnTo>
                    <a:lnTo>
                      <a:pt x="46" y="31"/>
                    </a:lnTo>
                    <a:lnTo>
                      <a:pt x="48" y="33"/>
                    </a:lnTo>
                    <a:lnTo>
                      <a:pt x="50" y="35"/>
                    </a:lnTo>
                    <a:lnTo>
                      <a:pt x="51" y="38"/>
                    </a:lnTo>
                    <a:lnTo>
                      <a:pt x="50" y="42"/>
                    </a:lnTo>
                    <a:lnTo>
                      <a:pt x="44" y="42"/>
                    </a:lnTo>
                    <a:lnTo>
                      <a:pt x="41" y="42"/>
                    </a:lnTo>
                    <a:lnTo>
                      <a:pt x="36" y="42"/>
                    </a:lnTo>
                    <a:lnTo>
                      <a:pt x="34" y="43"/>
                    </a:lnTo>
                    <a:lnTo>
                      <a:pt x="36" y="49"/>
                    </a:lnTo>
                    <a:lnTo>
                      <a:pt x="34" y="52"/>
                    </a:lnTo>
                    <a:lnTo>
                      <a:pt x="31" y="54"/>
                    </a:lnTo>
                    <a:lnTo>
                      <a:pt x="29" y="57"/>
                    </a:lnTo>
                    <a:lnTo>
                      <a:pt x="24" y="62"/>
                    </a:lnTo>
                    <a:lnTo>
                      <a:pt x="22" y="6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5" name="Freeform 66">
                <a:extLst>
                  <a:ext uri="{FF2B5EF4-FFF2-40B4-BE49-F238E27FC236}">
                    <a16:creationId xmlns:a16="http://schemas.microsoft.com/office/drawing/2014/main" id="{FC4B6892-5C97-4788-864E-D1242ED7F88F}"/>
                  </a:ext>
                </a:extLst>
              </p:cNvPr>
              <p:cNvSpPr/>
              <p:nvPr/>
            </p:nvSpPr>
            <p:spPr>
              <a:xfrm>
                <a:off x="4893851" y="3151311"/>
                <a:ext cx="70866" cy="45768"/>
              </a:xfrm>
              <a:custGeom>
                <a:gdLst>
                  <a:gd name="T0" fmla="*/ 12 w 48"/>
                  <a:gd name="T1" fmla="*/ 31 h 31"/>
                  <a:gd name="T2" fmla="*/ 10 w 48"/>
                  <a:gd name="T3" fmla="*/ 29 h 31"/>
                  <a:gd name="T4" fmla="*/ 5 w 48"/>
                  <a:gd name="T5" fmla="*/ 29 h 31"/>
                  <a:gd name="T6" fmla="*/ 1 w 48"/>
                  <a:gd name="T7" fmla="*/ 27 h 31"/>
                  <a:gd name="T8" fmla="*/ 0 w 48"/>
                  <a:gd name="T9" fmla="*/ 25 h 31"/>
                  <a:gd name="T10" fmla="*/ 3 w 48"/>
                  <a:gd name="T11" fmla="*/ 19 h 31"/>
                  <a:gd name="T12" fmla="*/ 6 w 48"/>
                  <a:gd name="T13" fmla="*/ 13 h 31"/>
                  <a:gd name="T14" fmla="*/ 6 w 48"/>
                  <a:gd name="T15" fmla="*/ 10 h 31"/>
                  <a:gd name="T16" fmla="*/ 6 w 48"/>
                  <a:gd name="T17" fmla="*/ 3 h 31"/>
                  <a:gd name="T18" fmla="*/ 13 w 48"/>
                  <a:gd name="T19" fmla="*/ 1 h 31"/>
                  <a:gd name="T20" fmla="*/ 18 w 48"/>
                  <a:gd name="T21" fmla="*/ 0 h 31"/>
                  <a:gd name="T22" fmla="*/ 20 w 48"/>
                  <a:gd name="T23" fmla="*/ 1 h 31"/>
                  <a:gd name="T24" fmla="*/ 24 w 48"/>
                  <a:gd name="T25" fmla="*/ 1 h 31"/>
                  <a:gd name="T26" fmla="*/ 27 w 48"/>
                  <a:gd name="T27" fmla="*/ 1 h 31"/>
                  <a:gd name="T28" fmla="*/ 32 w 48"/>
                  <a:gd name="T29" fmla="*/ 5 h 31"/>
                  <a:gd name="T30" fmla="*/ 32 w 48"/>
                  <a:gd name="T31" fmla="*/ 7 h 31"/>
                  <a:gd name="T32" fmla="*/ 36 w 48"/>
                  <a:gd name="T33" fmla="*/ 10 h 31"/>
                  <a:gd name="T34" fmla="*/ 37 w 48"/>
                  <a:gd name="T35" fmla="*/ 12 h 31"/>
                  <a:gd name="T36" fmla="*/ 39 w 48"/>
                  <a:gd name="T37" fmla="*/ 12 h 31"/>
                  <a:gd name="T38" fmla="*/ 39 w 48"/>
                  <a:gd name="T39" fmla="*/ 12 h 31"/>
                  <a:gd name="T40" fmla="*/ 42 w 48"/>
                  <a:gd name="T41" fmla="*/ 13 h 31"/>
                  <a:gd name="T42" fmla="*/ 46 w 48"/>
                  <a:gd name="T43" fmla="*/ 15 h 31"/>
                  <a:gd name="T44" fmla="*/ 48 w 48"/>
                  <a:gd name="T45" fmla="*/ 19 h 31"/>
                  <a:gd name="T46" fmla="*/ 44 w 48"/>
                  <a:gd name="T47" fmla="*/ 22 h 31"/>
                  <a:gd name="T48" fmla="*/ 41 w 48"/>
                  <a:gd name="T49" fmla="*/ 22 h 31"/>
                  <a:gd name="T50" fmla="*/ 36 w 48"/>
                  <a:gd name="T51" fmla="*/ 20 h 31"/>
                  <a:gd name="T52" fmla="*/ 29 w 48"/>
                  <a:gd name="T53" fmla="*/ 20 h 31"/>
                  <a:gd name="T54" fmla="*/ 27 w 48"/>
                  <a:gd name="T55" fmla="*/ 22 h 31"/>
                  <a:gd name="T56" fmla="*/ 25 w 48"/>
                  <a:gd name="T57" fmla="*/ 22 h 31"/>
                  <a:gd name="T58" fmla="*/ 24 w 48"/>
                  <a:gd name="T59" fmla="*/ 22 h 31"/>
                  <a:gd name="T60" fmla="*/ 22 w 48"/>
                  <a:gd name="T61" fmla="*/ 24 h 31"/>
                  <a:gd name="T62" fmla="*/ 22 w 48"/>
                  <a:gd name="T63" fmla="*/ 25 h 31"/>
                  <a:gd name="T64" fmla="*/ 20 w 48"/>
                  <a:gd name="T65" fmla="*/ 27 h 31"/>
                  <a:gd name="T66" fmla="*/ 18 w 48"/>
                  <a:gd name="T67" fmla="*/ 27 h 31"/>
                  <a:gd name="T68" fmla="*/ 17 w 48"/>
                  <a:gd name="T69" fmla="*/ 27 h 31"/>
                  <a:gd name="T70" fmla="*/ 15 w 48"/>
                  <a:gd name="T71" fmla="*/ 29 h 31"/>
                  <a:gd name="T72" fmla="*/ 12 w 48"/>
                  <a:gd name="T73" fmla="*/ 31 h 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 h="31">
                    <a:moveTo>
                      <a:pt x="12" y="31"/>
                    </a:moveTo>
                    <a:lnTo>
                      <a:pt x="12" y="31"/>
                    </a:lnTo>
                    <a:lnTo>
                      <a:pt x="10" y="29"/>
                    </a:lnTo>
                    <a:lnTo>
                      <a:pt x="10" y="29"/>
                    </a:lnTo>
                    <a:lnTo>
                      <a:pt x="6" y="29"/>
                    </a:lnTo>
                    <a:lnTo>
                      <a:pt x="5" y="29"/>
                    </a:lnTo>
                    <a:lnTo>
                      <a:pt x="3" y="27"/>
                    </a:lnTo>
                    <a:lnTo>
                      <a:pt x="1" y="27"/>
                    </a:lnTo>
                    <a:lnTo>
                      <a:pt x="1" y="25"/>
                    </a:lnTo>
                    <a:lnTo>
                      <a:pt x="0" y="25"/>
                    </a:lnTo>
                    <a:lnTo>
                      <a:pt x="3" y="22"/>
                    </a:lnTo>
                    <a:lnTo>
                      <a:pt x="3" y="19"/>
                    </a:lnTo>
                    <a:lnTo>
                      <a:pt x="5" y="15"/>
                    </a:lnTo>
                    <a:lnTo>
                      <a:pt x="6" y="13"/>
                    </a:lnTo>
                    <a:lnTo>
                      <a:pt x="8" y="12"/>
                    </a:lnTo>
                    <a:lnTo>
                      <a:pt x="6" y="10"/>
                    </a:lnTo>
                    <a:lnTo>
                      <a:pt x="5" y="7"/>
                    </a:lnTo>
                    <a:lnTo>
                      <a:pt x="6" y="3"/>
                    </a:lnTo>
                    <a:lnTo>
                      <a:pt x="12" y="1"/>
                    </a:lnTo>
                    <a:lnTo>
                      <a:pt x="13" y="1"/>
                    </a:lnTo>
                    <a:lnTo>
                      <a:pt x="17" y="0"/>
                    </a:lnTo>
                    <a:lnTo>
                      <a:pt x="18" y="0"/>
                    </a:lnTo>
                    <a:lnTo>
                      <a:pt x="18" y="0"/>
                    </a:lnTo>
                    <a:lnTo>
                      <a:pt x="20" y="1"/>
                    </a:lnTo>
                    <a:lnTo>
                      <a:pt x="22" y="1"/>
                    </a:lnTo>
                    <a:lnTo>
                      <a:pt x="24" y="1"/>
                    </a:lnTo>
                    <a:lnTo>
                      <a:pt x="27" y="1"/>
                    </a:lnTo>
                    <a:lnTo>
                      <a:pt x="27" y="1"/>
                    </a:lnTo>
                    <a:lnTo>
                      <a:pt x="30" y="0"/>
                    </a:lnTo>
                    <a:lnTo>
                      <a:pt x="32" y="5"/>
                    </a:lnTo>
                    <a:lnTo>
                      <a:pt x="32" y="7"/>
                    </a:lnTo>
                    <a:lnTo>
                      <a:pt x="32" y="7"/>
                    </a:lnTo>
                    <a:lnTo>
                      <a:pt x="34" y="8"/>
                    </a:lnTo>
                    <a:lnTo>
                      <a:pt x="36" y="10"/>
                    </a:lnTo>
                    <a:lnTo>
                      <a:pt x="37" y="12"/>
                    </a:lnTo>
                    <a:lnTo>
                      <a:pt x="37" y="12"/>
                    </a:lnTo>
                    <a:lnTo>
                      <a:pt x="39" y="12"/>
                    </a:lnTo>
                    <a:lnTo>
                      <a:pt x="39" y="12"/>
                    </a:lnTo>
                    <a:lnTo>
                      <a:pt x="39" y="12"/>
                    </a:lnTo>
                    <a:lnTo>
                      <a:pt x="39" y="12"/>
                    </a:lnTo>
                    <a:lnTo>
                      <a:pt x="41" y="13"/>
                    </a:lnTo>
                    <a:lnTo>
                      <a:pt x="42" y="13"/>
                    </a:lnTo>
                    <a:lnTo>
                      <a:pt x="44" y="15"/>
                    </a:lnTo>
                    <a:lnTo>
                      <a:pt x="46" y="15"/>
                    </a:lnTo>
                    <a:lnTo>
                      <a:pt x="48" y="17"/>
                    </a:lnTo>
                    <a:lnTo>
                      <a:pt x="48" y="19"/>
                    </a:lnTo>
                    <a:lnTo>
                      <a:pt x="46" y="20"/>
                    </a:lnTo>
                    <a:lnTo>
                      <a:pt x="44" y="22"/>
                    </a:lnTo>
                    <a:lnTo>
                      <a:pt x="42" y="22"/>
                    </a:lnTo>
                    <a:lnTo>
                      <a:pt x="41" y="22"/>
                    </a:lnTo>
                    <a:lnTo>
                      <a:pt x="37" y="20"/>
                    </a:lnTo>
                    <a:lnTo>
                      <a:pt x="36" y="20"/>
                    </a:lnTo>
                    <a:lnTo>
                      <a:pt x="36" y="20"/>
                    </a:lnTo>
                    <a:lnTo>
                      <a:pt x="29" y="20"/>
                    </a:lnTo>
                    <a:lnTo>
                      <a:pt x="29" y="22"/>
                    </a:lnTo>
                    <a:lnTo>
                      <a:pt x="27" y="22"/>
                    </a:lnTo>
                    <a:lnTo>
                      <a:pt x="27" y="22"/>
                    </a:lnTo>
                    <a:lnTo>
                      <a:pt x="25" y="22"/>
                    </a:lnTo>
                    <a:lnTo>
                      <a:pt x="24" y="22"/>
                    </a:lnTo>
                    <a:lnTo>
                      <a:pt x="24" y="22"/>
                    </a:lnTo>
                    <a:lnTo>
                      <a:pt x="24" y="24"/>
                    </a:lnTo>
                    <a:lnTo>
                      <a:pt x="22" y="24"/>
                    </a:lnTo>
                    <a:lnTo>
                      <a:pt x="22" y="24"/>
                    </a:lnTo>
                    <a:lnTo>
                      <a:pt x="22" y="25"/>
                    </a:lnTo>
                    <a:lnTo>
                      <a:pt x="22" y="25"/>
                    </a:lnTo>
                    <a:lnTo>
                      <a:pt x="20" y="27"/>
                    </a:lnTo>
                    <a:lnTo>
                      <a:pt x="20" y="27"/>
                    </a:lnTo>
                    <a:lnTo>
                      <a:pt x="18" y="27"/>
                    </a:lnTo>
                    <a:lnTo>
                      <a:pt x="18" y="27"/>
                    </a:lnTo>
                    <a:lnTo>
                      <a:pt x="17" y="27"/>
                    </a:lnTo>
                    <a:lnTo>
                      <a:pt x="15" y="29"/>
                    </a:lnTo>
                    <a:lnTo>
                      <a:pt x="15" y="29"/>
                    </a:lnTo>
                    <a:lnTo>
                      <a:pt x="15" y="31"/>
                    </a:lnTo>
                    <a:lnTo>
                      <a:pt x="12" y="3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6" name="Freeform 67">
                <a:extLst>
                  <a:ext uri="{FF2B5EF4-FFF2-40B4-BE49-F238E27FC236}">
                    <a16:creationId xmlns:a16="http://schemas.microsoft.com/office/drawing/2014/main" id="{709DB964-1A8F-4690-8934-FED9BD4584FF}"/>
                  </a:ext>
                </a:extLst>
              </p:cNvPr>
              <p:cNvSpPr/>
              <p:nvPr/>
            </p:nvSpPr>
            <p:spPr>
              <a:xfrm>
                <a:off x="5032630" y="3318141"/>
                <a:ext cx="50197" cy="28051"/>
              </a:xfrm>
              <a:custGeom>
                <a:gdLst>
                  <a:gd name="T0" fmla="*/ 8 w 34"/>
                  <a:gd name="T1" fmla="*/ 19 h 19"/>
                  <a:gd name="T2" fmla="*/ 5 w 34"/>
                  <a:gd name="T3" fmla="*/ 19 h 19"/>
                  <a:gd name="T4" fmla="*/ 3 w 34"/>
                  <a:gd name="T5" fmla="*/ 17 h 19"/>
                  <a:gd name="T6" fmla="*/ 1 w 34"/>
                  <a:gd name="T7" fmla="*/ 17 h 19"/>
                  <a:gd name="T8" fmla="*/ 1 w 34"/>
                  <a:gd name="T9" fmla="*/ 17 h 19"/>
                  <a:gd name="T10" fmla="*/ 1 w 34"/>
                  <a:gd name="T11" fmla="*/ 16 h 19"/>
                  <a:gd name="T12" fmla="*/ 0 w 34"/>
                  <a:gd name="T13" fmla="*/ 14 h 19"/>
                  <a:gd name="T14" fmla="*/ 0 w 34"/>
                  <a:gd name="T15" fmla="*/ 14 h 19"/>
                  <a:gd name="T16" fmla="*/ 0 w 34"/>
                  <a:gd name="T17" fmla="*/ 12 h 19"/>
                  <a:gd name="T18" fmla="*/ 0 w 34"/>
                  <a:gd name="T19" fmla="*/ 12 h 19"/>
                  <a:gd name="T20" fmla="*/ 0 w 34"/>
                  <a:gd name="T21" fmla="*/ 10 h 19"/>
                  <a:gd name="T22" fmla="*/ 1 w 34"/>
                  <a:gd name="T23" fmla="*/ 9 h 19"/>
                  <a:gd name="T24" fmla="*/ 3 w 34"/>
                  <a:gd name="T25" fmla="*/ 9 h 19"/>
                  <a:gd name="T26" fmla="*/ 5 w 34"/>
                  <a:gd name="T27" fmla="*/ 9 h 19"/>
                  <a:gd name="T28" fmla="*/ 7 w 34"/>
                  <a:gd name="T29" fmla="*/ 9 h 19"/>
                  <a:gd name="T30" fmla="*/ 8 w 34"/>
                  <a:gd name="T31" fmla="*/ 9 h 19"/>
                  <a:gd name="T32" fmla="*/ 10 w 34"/>
                  <a:gd name="T33" fmla="*/ 7 h 19"/>
                  <a:gd name="T34" fmla="*/ 12 w 34"/>
                  <a:gd name="T35" fmla="*/ 5 h 19"/>
                  <a:gd name="T36" fmla="*/ 17 w 34"/>
                  <a:gd name="T37" fmla="*/ 5 h 19"/>
                  <a:gd name="T38" fmla="*/ 20 w 34"/>
                  <a:gd name="T39" fmla="*/ 5 h 19"/>
                  <a:gd name="T40" fmla="*/ 22 w 34"/>
                  <a:gd name="T41" fmla="*/ 3 h 19"/>
                  <a:gd name="T42" fmla="*/ 24 w 34"/>
                  <a:gd name="T43" fmla="*/ 3 h 19"/>
                  <a:gd name="T44" fmla="*/ 27 w 34"/>
                  <a:gd name="T45" fmla="*/ 2 h 19"/>
                  <a:gd name="T46" fmla="*/ 29 w 34"/>
                  <a:gd name="T47" fmla="*/ 2 h 19"/>
                  <a:gd name="T48" fmla="*/ 31 w 34"/>
                  <a:gd name="T49" fmla="*/ 0 h 19"/>
                  <a:gd name="T50" fmla="*/ 34 w 34"/>
                  <a:gd name="T51" fmla="*/ 3 h 19"/>
                  <a:gd name="T52" fmla="*/ 31 w 34"/>
                  <a:gd name="T53" fmla="*/ 3 h 19"/>
                  <a:gd name="T54" fmla="*/ 29 w 34"/>
                  <a:gd name="T55" fmla="*/ 7 h 19"/>
                  <a:gd name="T56" fmla="*/ 27 w 34"/>
                  <a:gd name="T57" fmla="*/ 9 h 19"/>
                  <a:gd name="T58" fmla="*/ 25 w 34"/>
                  <a:gd name="T59" fmla="*/ 9 h 19"/>
                  <a:gd name="T60" fmla="*/ 25 w 34"/>
                  <a:gd name="T61" fmla="*/ 9 h 19"/>
                  <a:gd name="T62" fmla="*/ 25 w 34"/>
                  <a:gd name="T63" fmla="*/ 9 h 19"/>
                  <a:gd name="T64" fmla="*/ 29 w 34"/>
                  <a:gd name="T65" fmla="*/ 12 h 19"/>
                  <a:gd name="T66" fmla="*/ 25 w 34"/>
                  <a:gd name="T67" fmla="*/ 14 h 19"/>
                  <a:gd name="T68" fmla="*/ 25 w 34"/>
                  <a:gd name="T69" fmla="*/ 14 h 19"/>
                  <a:gd name="T70" fmla="*/ 22 w 34"/>
                  <a:gd name="T71" fmla="*/ 14 h 19"/>
                  <a:gd name="T72" fmla="*/ 20 w 34"/>
                  <a:gd name="T73" fmla="*/ 16 h 19"/>
                  <a:gd name="T74" fmla="*/ 19 w 34"/>
                  <a:gd name="T75" fmla="*/ 19 h 19"/>
                  <a:gd name="T76" fmla="*/ 13 w 34"/>
                  <a:gd name="T77" fmla="*/ 19 h 19"/>
                  <a:gd name="T78" fmla="*/ 12 w 34"/>
                  <a:gd name="T79" fmla="*/ 19 h 19"/>
                  <a:gd name="T80" fmla="*/ 8 w 34"/>
                  <a:gd name="T81" fmla="*/ 19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 h="19">
                    <a:moveTo>
                      <a:pt x="8" y="19"/>
                    </a:moveTo>
                    <a:lnTo>
                      <a:pt x="5" y="19"/>
                    </a:lnTo>
                    <a:lnTo>
                      <a:pt x="3" y="17"/>
                    </a:lnTo>
                    <a:lnTo>
                      <a:pt x="1" y="17"/>
                    </a:lnTo>
                    <a:lnTo>
                      <a:pt x="1" y="17"/>
                    </a:lnTo>
                    <a:lnTo>
                      <a:pt x="1" y="16"/>
                    </a:lnTo>
                    <a:lnTo>
                      <a:pt x="0" y="14"/>
                    </a:lnTo>
                    <a:lnTo>
                      <a:pt x="0" y="14"/>
                    </a:lnTo>
                    <a:lnTo>
                      <a:pt x="0" y="12"/>
                    </a:lnTo>
                    <a:lnTo>
                      <a:pt x="0" y="12"/>
                    </a:lnTo>
                    <a:lnTo>
                      <a:pt x="0" y="10"/>
                    </a:lnTo>
                    <a:lnTo>
                      <a:pt x="1" y="9"/>
                    </a:lnTo>
                    <a:lnTo>
                      <a:pt x="3" y="9"/>
                    </a:lnTo>
                    <a:lnTo>
                      <a:pt x="5" y="9"/>
                    </a:lnTo>
                    <a:lnTo>
                      <a:pt x="7" y="9"/>
                    </a:lnTo>
                    <a:lnTo>
                      <a:pt x="8" y="9"/>
                    </a:lnTo>
                    <a:lnTo>
                      <a:pt x="10" y="7"/>
                    </a:lnTo>
                    <a:lnTo>
                      <a:pt x="12" y="5"/>
                    </a:lnTo>
                    <a:lnTo>
                      <a:pt x="17" y="5"/>
                    </a:lnTo>
                    <a:lnTo>
                      <a:pt x="20" y="5"/>
                    </a:lnTo>
                    <a:lnTo>
                      <a:pt x="22" y="3"/>
                    </a:lnTo>
                    <a:lnTo>
                      <a:pt x="24" y="3"/>
                    </a:lnTo>
                    <a:lnTo>
                      <a:pt x="27" y="2"/>
                    </a:lnTo>
                    <a:lnTo>
                      <a:pt x="29" y="2"/>
                    </a:lnTo>
                    <a:lnTo>
                      <a:pt x="31" y="0"/>
                    </a:lnTo>
                    <a:lnTo>
                      <a:pt x="34" y="3"/>
                    </a:lnTo>
                    <a:lnTo>
                      <a:pt x="31" y="3"/>
                    </a:lnTo>
                    <a:lnTo>
                      <a:pt x="29" y="7"/>
                    </a:lnTo>
                    <a:lnTo>
                      <a:pt x="27" y="9"/>
                    </a:lnTo>
                    <a:lnTo>
                      <a:pt x="25" y="9"/>
                    </a:lnTo>
                    <a:lnTo>
                      <a:pt x="25" y="9"/>
                    </a:lnTo>
                    <a:lnTo>
                      <a:pt x="25" y="9"/>
                    </a:lnTo>
                    <a:lnTo>
                      <a:pt x="29" y="12"/>
                    </a:lnTo>
                    <a:lnTo>
                      <a:pt x="25" y="14"/>
                    </a:lnTo>
                    <a:lnTo>
                      <a:pt x="25" y="14"/>
                    </a:lnTo>
                    <a:lnTo>
                      <a:pt x="22" y="14"/>
                    </a:lnTo>
                    <a:lnTo>
                      <a:pt x="20" y="16"/>
                    </a:lnTo>
                    <a:lnTo>
                      <a:pt x="19" y="19"/>
                    </a:lnTo>
                    <a:lnTo>
                      <a:pt x="13" y="19"/>
                    </a:lnTo>
                    <a:lnTo>
                      <a:pt x="12" y="19"/>
                    </a:lnTo>
                    <a:lnTo>
                      <a:pt x="8" y="1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7" name="Freeform 68">
                <a:extLst>
                  <a:ext uri="{FF2B5EF4-FFF2-40B4-BE49-F238E27FC236}">
                    <a16:creationId xmlns:a16="http://schemas.microsoft.com/office/drawing/2014/main" id="{67676F20-DE06-4626-BE6E-61FB7DD88D39}"/>
                  </a:ext>
                </a:extLst>
              </p:cNvPr>
              <p:cNvSpPr/>
              <p:nvPr/>
            </p:nvSpPr>
            <p:spPr>
              <a:xfrm>
                <a:off x="5239322" y="3861446"/>
                <a:ext cx="45768" cy="42815"/>
              </a:xfrm>
              <a:custGeom>
                <a:gdLst>
                  <a:gd name="T0" fmla="*/ 15 w 31"/>
                  <a:gd name="T1" fmla="*/ 29 h 29"/>
                  <a:gd name="T2" fmla="*/ 5 w 31"/>
                  <a:gd name="T3" fmla="*/ 29 h 29"/>
                  <a:gd name="T4" fmla="*/ 0 w 31"/>
                  <a:gd name="T5" fmla="*/ 24 h 29"/>
                  <a:gd name="T6" fmla="*/ 2 w 31"/>
                  <a:gd name="T7" fmla="*/ 17 h 29"/>
                  <a:gd name="T8" fmla="*/ 7 w 31"/>
                  <a:gd name="T9" fmla="*/ 8 h 29"/>
                  <a:gd name="T10" fmla="*/ 10 w 31"/>
                  <a:gd name="T11" fmla="*/ 3 h 29"/>
                  <a:gd name="T12" fmla="*/ 17 w 31"/>
                  <a:gd name="T13" fmla="*/ 5 h 29"/>
                  <a:gd name="T14" fmla="*/ 22 w 31"/>
                  <a:gd name="T15" fmla="*/ 0 h 29"/>
                  <a:gd name="T16" fmla="*/ 29 w 31"/>
                  <a:gd name="T17" fmla="*/ 5 h 29"/>
                  <a:gd name="T18" fmla="*/ 29 w 31"/>
                  <a:gd name="T19" fmla="*/ 12 h 29"/>
                  <a:gd name="T20" fmla="*/ 21 w 31"/>
                  <a:gd name="T21" fmla="*/ 15 h 29"/>
                  <a:gd name="T22" fmla="*/ 19 w 31"/>
                  <a:gd name="T23" fmla="*/ 17 h 29"/>
                  <a:gd name="T24" fmla="*/ 22 w 31"/>
                  <a:gd name="T25" fmla="*/ 18 h 29"/>
                  <a:gd name="T26" fmla="*/ 31 w 31"/>
                  <a:gd name="T27" fmla="*/ 18 h 29"/>
                  <a:gd name="T28" fmla="*/ 19 w 31"/>
                  <a:gd name="T29" fmla="*/ 29 h 29"/>
                  <a:gd name="T30" fmla="*/ 15 w 31"/>
                  <a:gd name="T31" fmla="*/ 29 h 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29">
                    <a:moveTo>
                      <a:pt x="15" y="29"/>
                    </a:moveTo>
                    <a:lnTo>
                      <a:pt x="5" y="29"/>
                    </a:lnTo>
                    <a:lnTo>
                      <a:pt x="0" y="24"/>
                    </a:lnTo>
                    <a:lnTo>
                      <a:pt x="2" y="17"/>
                    </a:lnTo>
                    <a:lnTo>
                      <a:pt x="7" y="8"/>
                    </a:lnTo>
                    <a:lnTo>
                      <a:pt x="10" y="3"/>
                    </a:lnTo>
                    <a:lnTo>
                      <a:pt x="17" y="5"/>
                    </a:lnTo>
                    <a:lnTo>
                      <a:pt x="22" y="0"/>
                    </a:lnTo>
                    <a:lnTo>
                      <a:pt x="29" y="5"/>
                    </a:lnTo>
                    <a:lnTo>
                      <a:pt x="29" y="12"/>
                    </a:lnTo>
                    <a:lnTo>
                      <a:pt x="21" y="15"/>
                    </a:lnTo>
                    <a:lnTo>
                      <a:pt x="19" y="17"/>
                    </a:lnTo>
                    <a:lnTo>
                      <a:pt x="22" y="18"/>
                    </a:lnTo>
                    <a:lnTo>
                      <a:pt x="31" y="18"/>
                    </a:lnTo>
                    <a:lnTo>
                      <a:pt x="19" y="29"/>
                    </a:lnTo>
                    <a:lnTo>
                      <a:pt x="15" y="29"/>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8" name="Freeform 159">
                <a:extLst>
                  <a:ext uri="{FF2B5EF4-FFF2-40B4-BE49-F238E27FC236}">
                    <a16:creationId xmlns:a16="http://schemas.microsoft.com/office/drawing/2014/main" id="{D88B418A-349B-4DCE-BE5E-C1BD30ABB3B5}"/>
                  </a:ext>
                </a:extLst>
              </p:cNvPr>
              <p:cNvSpPr>
                <a:spLocks noEditPoints="1"/>
              </p:cNvSpPr>
              <p:nvPr/>
            </p:nvSpPr>
            <p:spPr>
              <a:xfrm>
                <a:off x="5350050" y="2770407"/>
                <a:ext cx="915351" cy="423719"/>
              </a:xfrm>
              <a:custGeom>
                <a:gdLst>
                  <a:gd name="T0" fmla="*/ 303 w 620"/>
                  <a:gd name="T1" fmla="*/ 278 h 287"/>
                  <a:gd name="T2" fmla="*/ 289 w 620"/>
                  <a:gd name="T3" fmla="*/ 259 h 287"/>
                  <a:gd name="T4" fmla="*/ 279 w 620"/>
                  <a:gd name="T5" fmla="*/ 235 h 287"/>
                  <a:gd name="T6" fmla="*/ 264 w 620"/>
                  <a:gd name="T7" fmla="*/ 234 h 287"/>
                  <a:gd name="T8" fmla="*/ 178 w 620"/>
                  <a:gd name="T9" fmla="*/ 196 h 287"/>
                  <a:gd name="T10" fmla="*/ 120 w 620"/>
                  <a:gd name="T11" fmla="*/ 261 h 287"/>
                  <a:gd name="T12" fmla="*/ 98 w 620"/>
                  <a:gd name="T13" fmla="*/ 259 h 287"/>
                  <a:gd name="T14" fmla="*/ 89 w 620"/>
                  <a:gd name="T15" fmla="*/ 251 h 287"/>
                  <a:gd name="T16" fmla="*/ 72 w 620"/>
                  <a:gd name="T17" fmla="*/ 242 h 287"/>
                  <a:gd name="T18" fmla="*/ 65 w 620"/>
                  <a:gd name="T19" fmla="*/ 230 h 287"/>
                  <a:gd name="T20" fmla="*/ 55 w 620"/>
                  <a:gd name="T21" fmla="*/ 220 h 287"/>
                  <a:gd name="T22" fmla="*/ 65 w 620"/>
                  <a:gd name="T23" fmla="*/ 213 h 287"/>
                  <a:gd name="T24" fmla="*/ 67 w 620"/>
                  <a:gd name="T25" fmla="*/ 204 h 287"/>
                  <a:gd name="T26" fmla="*/ 89 w 620"/>
                  <a:gd name="T27" fmla="*/ 199 h 287"/>
                  <a:gd name="T28" fmla="*/ 101 w 620"/>
                  <a:gd name="T29" fmla="*/ 201 h 287"/>
                  <a:gd name="T30" fmla="*/ 98 w 620"/>
                  <a:gd name="T31" fmla="*/ 187 h 287"/>
                  <a:gd name="T32" fmla="*/ 88 w 620"/>
                  <a:gd name="T33" fmla="*/ 172 h 287"/>
                  <a:gd name="T34" fmla="*/ 70 w 620"/>
                  <a:gd name="T35" fmla="*/ 168 h 287"/>
                  <a:gd name="T36" fmla="*/ 58 w 620"/>
                  <a:gd name="T37" fmla="*/ 174 h 287"/>
                  <a:gd name="T38" fmla="*/ 33 w 620"/>
                  <a:gd name="T39" fmla="*/ 179 h 287"/>
                  <a:gd name="T40" fmla="*/ 0 w 620"/>
                  <a:gd name="T41" fmla="*/ 137 h 287"/>
                  <a:gd name="T42" fmla="*/ 11 w 620"/>
                  <a:gd name="T43" fmla="*/ 98 h 287"/>
                  <a:gd name="T44" fmla="*/ 35 w 620"/>
                  <a:gd name="T45" fmla="*/ 107 h 287"/>
                  <a:gd name="T46" fmla="*/ 52 w 620"/>
                  <a:gd name="T47" fmla="*/ 84 h 287"/>
                  <a:gd name="T48" fmla="*/ 93 w 620"/>
                  <a:gd name="T49" fmla="*/ 81 h 287"/>
                  <a:gd name="T50" fmla="*/ 144 w 620"/>
                  <a:gd name="T51" fmla="*/ 88 h 287"/>
                  <a:gd name="T52" fmla="*/ 202 w 620"/>
                  <a:gd name="T53" fmla="*/ 91 h 287"/>
                  <a:gd name="T54" fmla="*/ 206 w 620"/>
                  <a:gd name="T55" fmla="*/ 76 h 287"/>
                  <a:gd name="T56" fmla="*/ 216 w 620"/>
                  <a:gd name="T57" fmla="*/ 33 h 287"/>
                  <a:gd name="T58" fmla="*/ 221 w 620"/>
                  <a:gd name="T59" fmla="*/ 28 h 287"/>
                  <a:gd name="T60" fmla="*/ 277 w 620"/>
                  <a:gd name="T61" fmla="*/ 16 h 287"/>
                  <a:gd name="T62" fmla="*/ 327 w 620"/>
                  <a:gd name="T63" fmla="*/ 0 h 287"/>
                  <a:gd name="T64" fmla="*/ 370 w 620"/>
                  <a:gd name="T65" fmla="*/ 17 h 287"/>
                  <a:gd name="T66" fmla="*/ 387 w 620"/>
                  <a:gd name="T67" fmla="*/ 21 h 287"/>
                  <a:gd name="T68" fmla="*/ 406 w 620"/>
                  <a:gd name="T69" fmla="*/ 33 h 287"/>
                  <a:gd name="T70" fmla="*/ 435 w 620"/>
                  <a:gd name="T71" fmla="*/ 26 h 287"/>
                  <a:gd name="T72" fmla="*/ 469 w 620"/>
                  <a:gd name="T73" fmla="*/ 40 h 287"/>
                  <a:gd name="T74" fmla="*/ 522 w 620"/>
                  <a:gd name="T75" fmla="*/ 88 h 287"/>
                  <a:gd name="T76" fmla="*/ 565 w 620"/>
                  <a:gd name="T77" fmla="*/ 101 h 287"/>
                  <a:gd name="T78" fmla="*/ 601 w 620"/>
                  <a:gd name="T79" fmla="*/ 113 h 287"/>
                  <a:gd name="T80" fmla="*/ 603 w 620"/>
                  <a:gd name="T81" fmla="*/ 136 h 287"/>
                  <a:gd name="T82" fmla="*/ 587 w 620"/>
                  <a:gd name="T83" fmla="*/ 163 h 287"/>
                  <a:gd name="T84" fmla="*/ 558 w 620"/>
                  <a:gd name="T85" fmla="*/ 168 h 287"/>
                  <a:gd name="T86" fmla="*/ 539 w 620"/>
                  <a:gd name="T87" fmla="*/ 187 h 287"/>
                  <a:gd name="T88" fmla="*/ 520 w 620"/>
                  <a:gd name="T89" fmla="*/ 201 h 287"/>
                  <a:gd name="T90" fmla="*/ 507 w 620"/>
                  <a:gd name="T91" fmla="*/ 213 h 287"/>
                  <a:gd name="T92" fmla="*/ 512 w 620"/>
                  <a:gd name="T93" fmla="*/ 246 h 287"/>
                  <a:gd name="T94" fmla="*/ 491 w 620"/>
                  <a:gd name="T95" fmla="*/ 253 h 287"/>
                  <a:gd name="T96" fmla="*/ 457 w 620"/>
                  <a:gd name="T97" fmla="*/ 244 h 287"/>
                  <a:gd name="T98" fmla="*/ 425 w 620"/>
                  <a:gd name="T99" fmla="*/ 242 h 287"/>
                  <a:gd name="T100" fmla="*/ 399 w 620"/>
                  <a:gd name="T101" fmla="*/ 251 h 287"/>
                  <a:gd name="T102" fmla="*/ 365 w 620"/>
                  <a:gd name="T103" fmla="*/ 256 h 287"/>
                  <a:gd name="T104" fmla="*/ 336 w 620"/>
                  <a:gd name="T105" fmla="*/ 275 h 287"/>
                  <a:gd name="T106" fmla="*/ 101 w 620"/>
                  <a:gd name="T107" fmla="*/ 213 h 287"/>
                  <a:gd name="T108" fmla="*/ 101 w 620"/>
                  <a:gd name="T109" fmla="*/ 213 h 287"/>
                  <a:gd name="T110" fmla="*/ 112 w 620"/>
                  <a:gd name="T111" fmla="*/ 199 h 28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0" h="287">
                    <a:moveTo>
                      <a:pt x="322" y="285"/>
                    </a:moveTo>
                    <a:lnTo>
                      <a:pt x="322" y="282"/>
                    </a:lnTo>
                    <a:lnTo>
                      <a:pt x="322" y="278"/>
                    </a:lnTo>
                    <a:lnTo>
                      <a:pt x="320" y="277"/>
                    </a:lnTo>
                    <a:lnTo>
                      <a:pt x="315" y="278"/>
                    </a:lnTo>
                    <a:lnTo>
                      <a:pt x="313" y="278"/>
                    </a:lnTo>
                    <a:lnTo>
                      <a:pt x="307" y="278"/>
                    </a:lnTo>
                    <a:lnTo>
                      <a:pt x="303" y="278"/>
                    </a:lnTo>
                    <a:lnTo>
                      <a:pt x="300" y="275"/>
                    </a:lnTo>
                    <a:lnTo>
                      <a:pt x="298" y="273"/>
                    </a:lnTo>
                    <a:lnTo>
                      <a:pt x="298" y="270"/>
                    </a:lnTo>
                    <a:lnTo>
                      <a:pt x="298" y="271"/>
                    </a:lnTo>
                    <a:lnTo>
                      <a:pt x="296" y="263"/>
                    </a:lnTo>
                    <a:lnTo>
                      <a:pt x="296" y="263"/>
                    </a:lnTo>
                    <a:lnTo>
                      <a:pt x="291" y="261"/>
                    </a:lnTo>
                    <a:lnTo>
                      <a:pt x="289" y="259"/>
                    </a:lnTo>
                    <a:lnTo>
                      <a:pt x="289" y="253"/>
                    </a:lnTo>
                    <a:lnTo>
                      <a:pt x="291" y="251"/>
                    </a:lnTo>
                    <a:lnTo>
                      <a:pt x="291" y="247"/>
                    </a:lnTo>
                    <a:lnTo>
                      <a:pt x="289" y="246"/>
                    </a:lnTo>
                    <a:lnTo>
                      <a:pt x="288" y="246"/>
                    </a:lnTo>
                    <a:lnTo>
                      <a:pt x="284" y="242"/>
                    </a:lnTo>
                    <a:lnTo>
                      <a:pt x="281" y="239"/>
                    </a:lnTo>
                    <a:lnTo>
                      <a:pt x="279" y="235"/>
                    </a:lnTo>
                    <a:lnTo>
                      <a:pt x="279" y="235"/>
                    </a:lnTo>
                    <a:lnTo>
                      <a:pt x="276" y="234"/>
                    </a:lnTo>
                    <a:lnTo>
                      <a:pt x="274" y="232"/>
                    </a:lnTo>
                    <a:lnTo>
                      <a:pt x="274" y="232"/>
                    </a:lnTo>
                    <a:lnTo>
                      <a:pt x="274" y="232"/>
                    </a:lnTo>
                    <a:lnTo>
                      <a:pt x="269" y="234"/>
                    </a:lnTo>
                    <a:lnTo>
                      <a:pt x="269" y="234"/>
                    </a:lnTo>
                    <a:lnTo>
                      <a:pt x="264" y="234"/>
                    </a:lnTo>
                    <a:lnTo>
                      <a:pt x="260" y="234"/>
                    </a:lnTo>
                    <a:lnTo>
                      <a:pt x="250" y="234"/>
                    </a:lnTo>
                    <a:lnTo>
                      <a:pt x="245" y="234"/>
                    </a:lnTo>
                    <a:lnTo>
                      <a:pt x="242" y="234"/>
                    </a:lnTo>
                    <a:lnTo>
                      <a:pt x="236" y="234"/>
                    </a:lnTo>
                    <a:lnTo>
                      <a:pt x="230" y="234"/>
                    </a:lnTo>
                    <a:lnTo>
                      <a:pt x="212" y="216"/>
                    </a:lnTo>
                    <a:lnTo>
                      <a:pt x="178" y="196"/>
                    </a:lnTo>
                    <a:lnTo>
                      <a:pt x="142" y="206"/>
                    </a:lnTo>
                    <a:lnTo>
                      <a:pt x="142" y="275"/>
                    </a:lnTo>
                    <a:lnTo>
                      <a:pt x="135" y="275"/>
                    </a:lnTo>
                    <a:lnTo>
                      <a:pt x="134" y="275"/>
                    </a:lnTo>
                    <a:lnTo>
                      <a:pt x="132" y="273"/>
                    </a:lnTo>
                    <a:lnTo>
                      <a:pt x="129" y="270"/>
                    </a:lnTo>
                    <a:lnTo>
                      <a:pt x="123" y="263"/>
                    </a:lnTo>
                    <a:lnTo>
                      <a:pt x="120" y="261"/>
                    </a:lnTo>
                    <a:lnTo>
                      <a:pt x="115" y="258"/>
                    </a:lnTo>
                    <a:lnTo>
                      <a:pt x="112" y="256"/>
                    </a:lnTo>
                    <a:lnTo>
                      <a:pt x="106" y="256"/>
                    </a:lnTo>
                    <a:lnTo>
                      <a:pt x="103" y="256"/>
                    </a:lnTo>
                    <a:lnTo>
                      <a:pt x="103" y="256"/>
                    </a:lnTo>
                    <a:lnTo>
                      <a:pt x="101" y="258"/>
                    </a:lnTo>
                    <a:lnTo>
                      <a:pt x="101" y="258"/>
                    </a:lnTo>
                    <a:lnTo>
                      <a:pt x="98" y="259"/>
                    </a:lnTo>
                    <a:lnTo>
                      <a:pt x="94" y="261"/>
                    </a:lnTo>
                    <a:lnTo>
                      <a:pt x="88" y="268"/>
                    </a:lnTo>
                    <a:lnTo>
                      <a:pt x="86" y="263"/>
                    </a:lnTo>
                    <a:lnTo>
                      <a:pt x="86" y="259"/>
                    </a:lnTo>
                    <a:lnTo>
                      <a:pt x="88" y="258"/>
                    </a:lnTo>
                    <a:lnTo>
                      <a:pt x="88" y="254"/>
                    </a:lnTo>
                    <a:lnTo>
                      <a:pt x="89" y="254"/>
                    </a:lnTo>
                    <a:lnTo>
                      <a:pt x="89" y="251"/>
                    </a:lnTo>
                    <a:lnTo>
                      <a:pt x="89" y="249"/>
                    </a:lnTo>
                    <a:lnTo>
                      <a:pt x="86" y="249"/>
                    </a:lnTo>
                    <a:lnTo>
                      <a:pt x="86" y="247"/>
                    </a:lnTo>
                    <a:lnTo>
                      <a:pt x="79" y="247"/>
                    </a:lnTo>
                    <a:lnTo>
                      <a:pt x="79" y="246"/>
                    </a:lnTo>
                    <a:lnTo>
                      <a:pt x="77" y="244"/>
                    </a:lnTo>
                    <a:lnTo>
                      <a:pt x="76" y="244"/>
                    </a:lnTo>
                    <a:lnTo>
                      <a:pt x="72" y="242"/>
                    </a:lnTo>
                    <a:lnTo>
                      <a:pt x="69" y="242"/>
                    </a:lnTo>
                    <a:lnTo>
                      <a:pt x="69" y="239"/>
                    </a:lnTo>
                    <a:lnTo>
                      <a:pt x="69" y="237"/>
                    </a:lnTo>
                    <a:lnTo>
                      <a:pt x="69" y="234"/>
                    </a:lnTo>
                    <a:lnTo>
                      <a:pt x="69" y="234"/>
                    </a:lnTo>
                    <a:lnTo>
                      <a:pt x="69" y="234"/>
                    </a:lnTo>
                    <a:lnTo>
                      <a:pt x="65" y="230"/>
                    </a:lnTo>
                    <a:lnTo>
                      <a:pt x="65" y="230"/>
                    </a:lnTo>
                    <a:lnTo>
                      <a:pt x="64" y="229"/>
                    </a:lnTo>
                    <a:lnTo>
                      <a:pt x="64" y="229"/>
                    </a:lnTo>
                    <a:lnTo>
                      <a:pt x="64" y="225"/>
                    </a:lnTo>
                    <a:lnTo>
                      <a:pt x="60" y="222"/>
                    </a:lnTo>
                    <a:lnTo>
                      <a:pt x="60" y="222"/>
                    </a:lnTo>
                    <a:lnTo>
                      <a:pt x="58" y="220"/>
                    </a:lnTo>
                    <a:lnTo>
                      <a:pt x="58" y="220"/>
                    </a:lnTo>
                    <a:lnTo>
                      <a:pt x="55" y="220"/>
                    </a:lnTo>
                    <a:lnTo>
                      <a:pt x="53" y="218"/>
                    </a:lnTo>
                    <a:lnTo>
                      <a:pt x="53" y="218"/>
                    </a:lnTo>
                    <a:lnTo>
                      <a:pt x="55" y="213"/>
                    </a:lnTo>
                    <a:lnTo>
                      <a:pt x="55" y="213"/>
                    </a:lnTo>
                    <a:lnTo>
                      <a:pt x="57" y="211"/>
                    </a:lnTo>
                    <a:lnTo>
                      <a:pt x="58" y="211"/>
                    </a:lnTo>
                    <a:lnTo>
                      <a:pt x="62" y="211"/>
                    </a:lnTo>
                    <a:lnTo>
                      <a:pt x="65" y="213"/>
                    </a:lnTo>
                    <a:lnTo>
                      <a:pt x="67" y="215"/>
                    </a:lnTo>
                    <a:lnTo>
                      <a:pt x="69" y="215"/>
                    </a:lnTo>
                    <a:lnTo>
                      <a:pt x="70" y="215"/>
                    </a:lnTo>
                    <a:lnTo>
                      <a:pt x="69" y="213"/>
                    </a:lnTo>
                    <a:lnTo>
                      <a:pt x="69" y="211"/>
                    </a:lnTo>
                    <a:lnTo>
                      <a:pt x="65" y="210"/>
                    </a:lnTo>
                    <a:lnTo>
                      <a:pt x="65" y="204"/>
                    </a:lnTo>
                    <a:lnTo>
                      <a:pt x="67" y="204"/>
                    </a:lnTo>
                    <a:lnTo>
                      <a:pt x="69" y="203"/>
                    </a:lnTo>
                    <a:lnTo>
                      <a:pt x="69" y="201"/>
                    </a:lnTo>
                    <a:lnTo>
                      <a:pt x="70" y="199"/>
                    </a:lnTo>
                    <a:lnTo>
                      <a:pt x="72" y="199"/>
                    </a:lnTo>
                    <a:lnTo>
                      <a:pt x="74" y="198"/>
                    </a:lnTo>
                    <a:lnTo>
                      <a:pt x="79" y="198"/>
                    </a:lnTo>
                    <a:lnTo>
                      <a:pt x="86" y="198"/>
                    </a:lnTo>
                    <a:lnTo>
                      <a:pt x="89" y="199"/>
                    </a:lnTo>
                    <a:lnTo>
                      <a:pt x="91" y="199"/>
                    </a:lnTo>
                    <a:lnTo>
                      <a:pt x="94" y="201"/>
                    </a:lnTo>
                    <a:lnTo>
                      <a:pt x="96" y="201"/>
                    </a:lnTo>
                    <a:lnTo>
                      <a:pt x="96" y="201"/>
                    </a:lnTo>
                    <a:lnTo>
                      <a:pt x="98" y="201"/>
                    </a:lnTo>
                    <a:lnTo>
                      <a:pt x="98" y="201"/>
                    </a:lnTo>
                    <a:lnTo>
                      <a:pt x="101" y="201"/>
                    </a:lnTo>
                    <a:lnTo>
                      <a:pt x="101" y="201"/>
                    </a:lnTo>
                    <a:lnTo>
                      <a:pt x="103" y="201"/>
                    </a:lnTo>
                    <a:lnTo>
                      <a:pt x="101" y="201"/>
                    </a:lnTo>
                    <a:lnTo>
                      <a:pt x="100" y="201"/>
                    </a:lnTo>
                    <a:lnTo>
                      <a:pt x="96" y="199"/>
                    </a:lnTo>
                    <a:lnTo>
                      <a:pt x="96" y="196"/>
                    </a:lnTo>
                    <a:lnTo>
                      <a:pt x="96" y="192"/>
                    </a:lnTo>
                    <a:lnTo>
                      <a:pt x="96" y="191"/>
                    </a:lnTo>
                    <a:lnTo>
                      <a:pt x="98" y="187"/>
                    </a:lnTo>
                    <a:lnTo>
                      <a:pt x="98" y="187"/>
                    </a:lnTo>
                    <a:lnTo>
                      <a:pt x="100" y="184"/>
                    </a:lnTo>
                    <a:lnTo>
                      <a:pt x="100" y="182"/>
                    </a:lnTo>
                    <a:lnTo>
                      <a:pt x="98" y="180"/>
                    </a:lnTo>
                    <a:lnTo>
                      <a:pt x="100" y="179"/>
                    </a:lnTo>
                    <a:lnTo>
                      <a:pt x="93" y="172"/>
                    </a:lnTo>
                    <a:lnTo>
                      <a:pt x="89" y="172"/>
                    </a:lnTo>
                    <a:lnTo>
                      <a:pt x="88" y="172"/>
                    </a:lnTo>
                    <a:lnTo>
                      <a:pt x="88" y="172"/>
                    </a:lnTo>
                    <a:lnTo>
                      <a:pt x="84" y="174"/>
                    </a:lnTo>
                    <a:lnTo>
                      <a:pt x="84" y="175"/>
                    </a:lnTo>
                    <a:lnTo>
                      <a:pt x="82" y="174"/>
                    </a:lnTo>
                    <a:lnTo>
                      <a:pt x="79" y="172"/>
                    </a:lnTo>
                    <a:lnTo>
                      <a:pt x="77" y="172"/>
                    </a:lnTo>
                    <a:lnTo>
                      <a:pt x="76" y="170"/>
                    </a:lnTo>
                    <a:lnTo>
                      <a:pt x="70" y="168"/>
                    </a:lnTo>
                    <a:lnTo>
                      <a:pt x="69" y="170"/>
                    </a:lnTo>
                    <a:lnTo>
                      <a:pt x="65" y="170"/>
                    </a:lnTo>
                    <a:lnTo>
                      <a:pt x="64" y="170"/>
                    </a:lnTo>
                    <a:lnTo>
                      <a:pt x="64" y="170"/>
                    </a:lnTo>
                    <a:lnTo>
                      <a:pt x="62" y="172"/>
                    </a:lnTo>
                    <a:lnTo>
                      <a:pt x="62" y="172"/>
                    </a:lnTo>
                    <a:lnTo>
                      <a:pt x="60" y="172"/>
                    </a:lnTo>
                    <a:lnTo>
                      <a:pt x="58" y="174"/>
                    </a:lnTo>
                    <a:lnTo>
                      <a:pt x="55" y="175"/>
                    </a:lnTo>
                    <a:lnTo>
                      <a:pt x="53" y="177"/>
                    </a:lnTo>
                    <a:lnTo>
                      <a:pt x="52" y="177"/>
                    </a:lnTo>
                    <a:lnTo>
                      <a:pt x="48" y="179"/>
                    </a:lnTo>
                    <a:lnTo>
                      <a:pt x="45" y="180"/>
                    </a:lnTo>
                    <a:lnTo>
                      <a:pt x="41" y="180"/>
                    </a:lnTo>
                    <a:lnTo>
                      <a:pt x="38" y="184"/>
                    </a:lnTo>
                    <a:lnTo>
                      <a:pt x="33" y="179"/>
                    </a:lnTo>
                    <a:lnTo>
                      <a:pt x="26" y="172"/>
                    </a:lnTo>
                    <a:lnTo>
                      <a:pt x="33" y="168"/>
                    </a:lnTo>
                    <a:lnTo>
                      <a:pt x="21" y="155"/>
                    </a:lnTo>
                    <a:lnTo>
                      <a:pt x="9" y="155"/>
                    </a:lnTo>
                    <a:lnTo>
                      <a:pt x="9" y="150"/>
                    </a:lnTo>
                    <a:lnTo>
                      <a:pt x="4" y="144"/>
                    </a:lnTo>
                    <a:lnTo>
                      <a:pt x="4" y="141"/>
                    </a:lnTo>
                    <a:lnTo>
                      <a:pt x="0" y="137"/>
                    </a:lnTo>
                    <a:lnTo>
                      <a:pt x="0" y="131"/>
                    </a:lnTo>
                    <a:lnTo>
                      <a:pt x="5" y="125"/>
                    </a:lnTo>
                    <a:lnTo>
                      <a:pt x="5" y="122"/>
                    </a:lnTo>
                    <a:lnTo>
                      <a:pt x="0" y="117"/>
                    </a:lnTo>
                    <a:lnTo>
                      <a:pt x="11" y="107"/>
                    </a:lnTo>
                    <a:lnTo>
                      <a:pt x="11" y="101"/>
                    </a:lnTo>
                    <a:lnTo>
                      <a:pt x="11" y="101"/>
                    </a:lnTo>
                    <a:lnTo>
                      <a:pt x="11" y="98"/>
                    </a:lnTo>
                    <a:lnTo>
                      <a:pt x="12" y="98"/>
                    </a:lnTo>
                    <a:lnTo>
                      <a:pt x="12" y="98"/>
                    </a:lnTo>
                    <a:lnTo>
                      <a:pt x="16" y="98"/>
                    </a:lnTo>
                    <a:lnTo>
                      <a:pt x="17" y="100"/>
                    </a:lnTo>
                    <a:lnTo>
                      <a:pt x="23" y="107"/>
                    </a:lnTo>
                    <a:lnTo>
                      <a:pt x="26" y="110"/>
                    </a:lnTo>
                    <a:lnTo>
                      <a:pt x="31" y="110"/>
                    </a:lnTo>
                    <a:lnTo>
                      <a:pt x="35" y="107"/>
                    </a:lnTo>
                    <a:lnTo>
                      <a:pt x="31" y="101"/>
                    </a:lnTo>
                    <a:lnTo>
                      <a:pt x="31" y="95"/>
                    </a:lnTo>
                    <a:lnTo>
                      <a:pt x="36" y="95"/>
                    </a:lnTo>
                    <a:lnTo>
                      <a:pt x="41" y="89"/>
                    </a:lnTo>
                    <a:lnTo>
                      <a:pt x="41" y="88"/>
                    </a:lnTo>
                    <a:lnTo>
                      <a:pt x="46" y="86"/>
                    </a:lnTo>
                    <a:lnTo>
                      <a:pt x="48" y="84"/>
                    </a:lnTo>
                    <a:lnTo>
                      <a:pt x="52" y="84"/>
                    </a:lnTo>
                    <a:lnTo>
                      <a:pt x="55" y="81"/>
                    </a:lnTo>
                    <a:lnTo>
                      <a:pt x="58" y="76"/>
                    </a:lnTo>
                    <a:lnTo>
                      <a:pt x="69" y="76"/>
                    </a:lnTo>
                    <a:lnTo>
                      <a:pt x="72" y="79"/>
                    </a:lnTo>
                    <a:lnTo>
                      <a:pt x="76" y="79"/>
                    </a:lnTo>
                    <a:lnTo>
                      <a:pt x="79" y="77"/>
                    </a:lnTo>
                    <a:lnTo>
                      <a:pt x="84" y="72"/>
                    </a:lnTo>
                    <a:lnTo>
                      <a:pt x="93" y="81"/>
                    </a:lnTo>
                    <a:lnTo>
                      <a:pt x="105" y="81"/>
                    </a:lnTo>
                    <a:lnTo>
                      <a:pt x="112" y="86"/>
                    </a:lnTo>
                    <a:lnTo>
                      <a:pt x="118" y="93"/>
                    </a:lnTo>
                    <a:lnTo>
                      <a:pt x="118" y="93"/>
                    </a:lnTo>
                    <a:lnTo>
                      <a:pt x="123" y="88"/>
                    </a:lnTo>
                    <a:lnTo>
                      <a:pt x="134" y="96"/>
                    </a:lnTo>
                    <a:lnTo>
                      <a:pt x="139" y="96"/>
                    </a:lnTo>
                    <a:lnTo>
                      <a:pt x="144" y="88"/>
                    </a:lnTo>
                    <a:lnTo>
                      <a:pt x="158" y="88"/>
                    </a:lnTo>
                    <a:lnTo>
                      <a:pt x="166" y="91"/>
                    </a:lnTo>
                    <a:lnTo>
                      <a:pt x="170" y="88"/>
                    </a:lnTo>
                    <a:lnTo>
                      <a:pt x="178" y="88"/>
                    </a:lnTo>
                    <a:lnTo>
                      <a:pt x="185" y="95"/>
                    </a:lnTo>
                    <a:lnTo>
                      <a:pt x="194" y="95"/>
                    </a:lnTo>
                    <a:lnTo>
                      <a:pt x="195" y="96"/>
                    </a:lnTo>
                    <a:lnTo>
                      <a:pt x="202" y="91"/>
                    </a:lnTo>
                    <a:lnTo>
                      <a:pt x="206" y="95"/>
                    </a:lnTo>
                    <a:lnTo>
                      <a:pt x="214" y="95"/>
                    </a:lnTo>
                    <a:lnTo>
                      <a:pt x="221" y="91"/>
                    </a:lnTo>
                    <a:lnTo>
                      <a:pt x="221" y="86"/>
                    </a:lnTo>
                    <a:lnTo>
                      <a:pt x="224" y="84"/>
                    </a:lnTo>
                    <a:lnTo>
                      <a:pt x="221" y="81"/>
                    </a:lnTo>
                    <a:lnTo>
                      <a:pt x="211" y="81"/>
                    </a:lnTo>
                    <a:lnTo>
                      <a:pt x="206" y="76"/>
                    </a:lnTo>
                    <a:lnTo>
                      <a:pt x="200" y="69"/>
                    </a:lnTo>
                    <a:lnTo>
                      <a:pt x="214" y="64"/>
                    </a:lnTo>
                    <a:lnTo>
                      <a:pt x="211" y="55"/>
                    </a:lnTo>
                    <a:lnTo>
                      <a:pt x="223" y="46"/>
                    </a:lnTo>
                    <a:lnTo>
                      <a:pt x="226" y="46"/>
                    </a:lnTo>
                    <a:lnTo>
                      <a:pt x="221" y="45"/>
                    </a:lnTo>
                    <a:lnTo>
                      <a:pt x="216" y="40"/>
                    </a:lnTo>
                    <a:lnTo>
                      <a:pt x="216" y="33"/>
                    </a:lnTo>
                    <a:lnTo>
                      <a:pt x="216" y="33"/>
                    </a:lnTo>
                    <a:lnTo>
                      <a:pt x="216" y="33"/>
                    </a:lnTo>
                    <a:lnTo>
                      <a:pt x="218" y="29"/>
                    </a:lnTo>
                    <a:lnTo>
                      <a:pt x="218" y="29"/>
                    </a:lnTo>
                    <a:lnTo>
                      <a:pt x="218" y="28"/>
                    </a:lnTo>
                    <a:lnTo>
                      <a:pt x="219" y="28"/>
                    </a:lnTo>
                    <a:lnTo>
                      <a:pt x="219" y="28"/>
                    </a:lnTo>
                    <a:lnTo>
                      <a:pt x="221" y="28"/>
                    </a:lnTo>
                    <a:lnTo>
                      <a:pt x="236" y="28"/>
                    </a:lnTo>
                    <a:lnTo>
                      <a:pt x="240" y="26"/>
                    </a:lnTo>
                    <a:lnTo>
                      <a:pt x="250" y="22"/>
                    </a:lnTo>
                    <a:lnTo>
                      <a:pt x="257" y="22"/>
                    </a:lnTo>
                    <a:lnTo>
                      <a:pt x="262" y="22"/>
                    </a:lnTo>
                    <a:lnTo>
                      <a:pt x="271" y="21"/>
                    </a:lnTo>
                    <a:lnTo>
                      <a:pt x="277" y="21"/>
                    </a:lnTo>
                    <a:lnTo>
                      <a:pt x="277" y="16"/>
                    </a:lnTo>
                    <a:lnTo>
                      <a:pt x="288" y="16"/>
                    </a:lnTo>
                    <a:lnTo>
                      <a:pt x="298" y="12"/>
                    </a:lnTo>
                    <a:lnTo>
                      <a:pt x="307" y="12"/>
                    </a:lnTo>
                    <a:lnTo>
                      <a:pt x="313" y="9"/>
                    </a:lnTo>
                    <a:lnTo>
                      <a:pt x="319" y="9"/>
                    </a:lnTo>
                    <a:lnTo>
                      <a:pt x="324" y="5"/>
                    </a:lnTo>
                    <a:lnTo>
                      <a:pt x="327" y="5"/>
                    </a:lnTo>
                    <a:lnTo>
                      <a:pt x="327" y="0"/>
                    </a:lnTo>
                    <a:lnTo>
                      <a:pt x="348" y="0"/>
                    </a:lnTo>
                    <a:lnTo>
                      <a:pt x="353" y="4"/>
                    </a:lnTo>
                    <a:lnTo>
                      <a:pt x="354" y="4"/>
                    </a:lnTo>
                    <a:lnTo>
                      <a:pt x="358" y="0"/>
                    </a:lnTo>
                    <a:lnTo>
                      <a:pt x="361" y="0"/>
                    </a:lnTo>
                    <a:lnTo>
                      <a:pt x="366" y="4"/>
                    </a:lnTo>
                    <a:lnTo>
                      <a:pt x="366" y="9"/>
                    </a:lnTo>
                    <a:lnTo>
                      <a:pt x="370" y="17"/>
                    </a:lnTo>
                    <a:lnTo>
                      <a:pt x="370" y="22"/>
                    </a:lnTo>
                    <a:lnTo>
                      <a:pt x="372" y="24"/>
                    </a:lnTo>
                    <a:lnTo>
                      <a:pt x="372" y="24"/>
                    </a:lnTo>
                    <a:lnTo>
                      <a:pt x="378" y="24"/>
                    </a:lnTo>
                    <a:lnTo>
                      <a:pt x="378" y="24"/>
                    </a:lnTo>
                    <a:lnTo>
                      <a:pt x="382" y="22"/>
                    </a:lnTo>
                    <a:lnTo>
                      <a:pt x="382" y="21"/>
                    </a:lnTo>
                    <a:lnTo>
                      <a:pt x="387" y="21"/>
                    </a:lnTo>
                    <a:lnTo>
                      <a:pt x="387" y="24"/>
                    </a:lnTo>
                    <a:lnTo>
                      <a:pt x="390" y="28"/>
                    </a:lnTo>
                    <a:lnTo>
                      <a:pt x="401" y="28"/>
                    </a:lnTo>
                    <a:lnTo>
                      <a:pt x="401" y="28"/>
                    </a:lnTo>
                    <a:lnTo>
                      <a:pt x="404" y="29"/>
                    </a:lnTo>
                    <a:lnTo>
                      <a:pt x="404" y="29"/>
                    </a:lnTo>
                    <a:lnTo>
                      <a:pt x="406" y="31"/>
                    </a:lnTo>
                    <a:lnTo>
                      <a:pt x="406" y="33"/>
                    </a:lnTo>
                    <a:lnTo>
                      <a:pt x="404" y="33"/>
                    </a:lnTo>
                    <a:lnTo>
                      <a:pt x="401" y="36"/>
                    </a:lnTo>
                    <a:lnTo>
                      <a:pt x="404" y="41"/>
                    </a:lnTo>
                    <a:lnTo>
                      <a:pt x="409" y="34"/>
                    </a:lnTo>
                    <a:lnTo>
                      <a:pt x="418" y="34"/>
                    </a:lnTo>
                    <a:lnTo>
                      <a:pt x="421" y="33"/>
                    </a:lnTo>
                    <a:lnTo>
                      <a:pt x="426" y="33"/>
                    </a:lnTo>
                    <a:lnTo>
                      <a:pt x="435" y="26"/>
                    </a:lnTo>
                    <a:lnTo>
                      <a:pt x="438" y="22"/>
                    </a:lnTo>
                    <a:lnTo>
                      <a:pt x="445" y="21"/>
                    </a:lnTo>
                    <a:lnTo>
                      <a:pt x="450" y="21"/>
                    </a:lnTo>
                    <a:lnTo>
                      <a:pt x="454" y="24"/>
                    </a:lnTo>
                    <a:lnTo>
                      <a:pt x="449" y="28"/>
                    </a:lnTo>
                    <a:lnTo>
                      <a:pt x="452" y="29"/>
                    </a:lnTo>
                    <a:lnTo>
                      <a:pt x="461" y="33"/>
                    </a:lnTo>
                    <a:lnTo>
                      <a:pt x="469" y="40"/>
                    </a:lnTo>
                    <a:lnTo>
                      <a:pt x="483" y="59"/>
                    </a:lnTo>
                    <a:lnTo>
                      <a:pt x="495" y="84"/>
                    </a:lnTo>
                    <a:lnTo>
                      <a:pt x="500" y="89"/>
                    </a:lnTo>
                    <a:lnTo>
                      <a:pt x="507" y="83"/>
                    </a:lnTo>
                    <a:lnTo>
                      <a:pt x="514" y="83"/>
                    </a:lnTo>
                    <a:lnTo>
                      <a:pt x="520" y="88"/>
                    </a:lnTo>
                    <a:lnTo>
                      <a:pt x="522" y="88"/>
                    </a:lnTo>
                    <a:lnTo>
                      <a:pt x="522" y="88"/>
                    </a:lnTo>
                    <a:lnTo>
                      <a:pt x="526" y="89"/>
                    </a:lnTo>
                    <a:lnTo>
                      <a:pt x="527" y="91"/>
                    </a:lnTo>
                    <a:lnTo>
                      <a:pt x="534" y="91"/>
                    </a:lnTo>
                    <a:lnTo>
                      <a:pt x="541" y="89"/>
                    </a:lnTo>
                    <a:lnTo>
                      <a:pt x="549" y="88"/>
                    </a:lnTo>
                    <a:lnTo>
                      <a:pt x="555" y="88"/>
                    </a:lnTo>
                    <a:lnTo>
                      <a:pt x="560" y="95"/>
                    </a:lnTo>
                    <a:lnTo>
                      <a:pt x="565" y="101"/>
                    </a:lnTo>
                    <a:lnTo>
                      <a:pt x="570" y="105"/>
                    </a:lnTo>
                    <a:lnTo>
                      <a:pt x="577" y="107"/>
                    </a:lnTo>
                    <a:lnTo>
                      <a:pt x="577" y="112"/>
                    </a:lnTo>
                    <a:lnTo>
                      <a:pt x="580" y="115"/>
                    </a:lnTo>
                    <a:lnTo>
                      <a:pt x="584" y="115"/>
                    </a:lnTo>
                    <a:lnTo>
                      <a:pt x="591" y="117"/>
                    </a:lnTo>
                    <a:lnTo>
                      <a:pt x="596" y="113"/>
                    </a:lnTo>
                    <a:lnTo>
                      <a:pt x="601" y="113"/>
                    </a:lnTo>
                    <a:lnTo>
                      <a:pt x="601" y="119"/>
                    </a:lnTo>
                    <a:lnTo>
                      <a:pt x="604" y="120"/>
                    </a:lnTo>
                    <a:lnTo>
                      <a:pt x="620" y="125"/>
                    </a:lnTo>
                    <a:lnTo>
                      <a:pt x="613" y="129"/>
                    </a:lnTo>
                    <a:lnTo>
                      <a:pt x="608" y="129"/>
                    </a:lnTo>
                    <a:lnTo>
                      <a:pt x="604" y="129"/>
                    </a:lnTo>
                    <a:lnTo>
                      <a:pt x="603" y="131"/>
                    </a:lnTo>
                    <a:lnTo>
                      <a:pt x="603" y="136"/>
                    </a:lnTo>
                    <a:lnTo>
                      <a:pt x="599" y="137"/>
                    </a:lnTo>
                    <a:lnTo>
                      <a:pt x="596" y="141"/>
                    </a:lnTo>
                    <a:lnTo>
                      <a:pt x="591" y="143"/>
                    </a:lnTo>
                    <a:lnTo>
                      <a:pt x="585" y="144"/>
                    </a:lnTo>
                    <a:lnTo>
                      <a:pt x="585" y="148"/>
                    </a:lnTo>
                    <a:lnTo>
                      <a:pt x="587" y="153"/>
                    </a:lnTo>
                    <a:lnTo>
                      <a:pt x="587" y="158"/>
                    </a:lnTo>
                    <a:lnTo>
                      <a:pt x="587" y="163"/>
                    </a:lnTo>
                    <a:lnTo>
                      <a:pt x="585" y="165"/>
                    </a:lnTo>
                    <a:lnTo>
                      <a:pt x="580" y="168"/>
                    </a:lnTo>
                    <a:lnTo>
                      <a:pt x="579" y="170"/>
                    </a:lnTo>
                    <a:lnTo>
                      <a:pt x="572" y="174"/>
                    </a:lnTo>
                    <a:lnTo>
                      <a:pt x="572" y="170"/>
                    </a:lnTo>
                    <a:lnTo>
                      <a:pt x="568" y="170"/>
                    </a:lnTo>
                    <a:lnTo>
                      <a:pt x="563" y="168"/>
                    </a:lnTo>
                    <a:lnTo>
                      <a:pt x="558" y="168"/>
                    </a:lnTo>
                    <a:lnTo>
                      <a:pt x="551" y="167"/>
                    </a:lnTo>
                    <a:lnTo>
                      <a:pt x="548" y="167"/>
                    </a:lnTo>
                    <a:lnTo>
                      <a:pt x="546" y="168"/>
                    </a:lnTo>
                    <a:lnTo>
                      <a:pt x="546" y="172"/>
                    </a:lnTo>
                    <a:lnTo>
                      <a:pt x="544" y="175"/>
                    </a:lnTo>
                    <a:lnTo>
                      <a:pt x="543" y="179"/>
                    </a:lnTo>
                    <a:lnTo>
                      <a:pt x="543" y="182"/>
                    </a:lnTo>
                    <a:lnTo>
                      <a:pt x="539" y="187"/>
                    </a:lnTo>
                    <a:lnTo>
                      <a:pt x="538" y="192"/>
                    </a:lnTo>
                    <a:lnTo>
                      <a:pt x="538" y="196"/>
                    </a:lnTo>
                    <a:lnTo>
                      <a:pt x="543" y="199"/>
                    </a:lnTo>
                    <a:lnTo>
                      <a:pt x="539" y="203"/>
                    </a:lnTo>
                    <a:lnTo>
                      <a:pt x="529" y="203"/>
                    </a:lnTo>
                    <a:lnTo>
                      <a:pt x="527" y="201"/>
                    </a:lnTo>
                    <a:lnTo>
                      <a:pt x="524" y="201"/>
                    </a:lnTo>
                    <a:lnTo>
                      <a:pt x="520" y="201"/>
                    </a:lnTo>
                    <a:lnTo>
                      <a:pt x="514" y="204"/>
                    </a:lnTo>
                    <a:lnTo>
                      <a:pt x="507" y="206"/>
                    </a:lnTo>
                    <a:lnTo>
                      <a:pt x="505" y="206"/>
                    </a:lnTo>
                    <a:lnTo>
                      <a:pt x="502" y="206"/>
                    </a:lnTo>
                    <a:lnTo>
                      <a:pt x="502" y="208"/>
                    </a:lnTo>
                    <a:lnTo>
                      <a:pt x="503" y="208"/>
                    </a:lnTo>
                    <a:lnTo>
                      <a:pt x="507" y="208"/>
                    </a:lnTo>
                    <a:lnTo>
                      <a:pt x="507" y="213"/>
                    </a:lnTo>
                    <a:lnTo>
                      <a:pt x="507" y="216"/>
                    </a:lnTo>
                    <a:lnTo>
                      <a:pt x="508" y="220"/>
                    </a:lnTo>
                    <a:lnTo>
                      <a:pt x="510" y="225"/>
                    </a:lnTo>
                    <a:lnTo>
                      <a:pt x="510" y="229"/>
                    </a:lnTo>
                    <a:lnTo>
                      <a:pt x="514" y="234"/>
                    </a:lnTo>
                    <a:lnTo>
                      <a:pt x="514" y="241"/>
                    </a:lnTo>
                    <a:lnTo>
                      <a:pt x="510" y="242"/>
                    </a:lnTo>
                    <a:lnTo>
                      <a:pt x="512" y="246"/>
                    </a:lnTo>
                    <a:lnTo>
                      <a:pt x="508" y="246"/>
                    </a:lnTo>
                    <a:lnTo>
                      <a:pt x="507" y="247"/>
                    </a:lnTo>
                    <a:lnTo>
                      <a:pt x="505" y="253"/>
                    </a:lnTo>
                    <a:lnTo>
                      <a:pt x="505" y="259"/>
                    </a:lnTo>
                    <a:lnTo>
                      <a:pt x="500" y="256"/>
                    </a:lnTo>
                    <a:lnTo>
                      <a:pt x="500" y="254"/>
                    </a:lnTo>
                    <a:lnTo>
                      <a:pt x="496" y="254"/>
                    </a:lnTo>
                    <a:lnTo>
                      <a:pt x="491" y="253"/>
                    </a:lnTo>
                    <a:lnTo>
                      <a:pt x="488" y="247"/>
                    </a:lnTo>
                    <a:lnTo>
                      <a:pt x="486" y="246"/>
                    </a:lnTo>
                    <a:lnTo>
                      <a:pt x="481" y="246"/>
                    </a:lnTo>
                    <a:lnTo>
                      <a:pt x="476" y="246"/>
                    </a:lnTo>
                    <a:lnTo>
                      <a:pt x="472" y="246"/>
                    </a:lnTo>
                    <a:lnTo>
                      <a:pt x="467" y="246"/>
                    </a:lnTo>
                    <a:lnTo>
                      <a:pt x="462" y="244"/>
                    </a:lnTo>
                    <a:lnTo>
                      <a:pt x="457" y="244"/>
                    </a:lnTo>
                    <a:lnTo>
                      <a:pt x="450" y="246"/>
                    </a:lnTo>
                    <a:lnTo>
                      <a:pt x="447" y="244"/>
                    </a:lnTo>
                    <a:lnTo>
                      <a:pt x="443" y="244"/>
                    </a:lnTo>
                    <a:lnTo>
                      <a:pt x="440" y="244"/>
                    </a:lnTo>
                    <a:lnTo>
                      <a:pt x="437" y="247"/>
                    </a:lnTo>
                    <a:lnTo>
                      <a:pt x="433" y="247"/>
                    </a:lnTo>
                    <a:lnTo>
                      <a:pt x="426" y="246"/>
                    </a:lnTo>
                    <a:lnTo>
                      <a:pt x="425" y="242"/>
                    </a:lnTo>
                    <a:lnTo>
                      <a:pt x="418" y="241"/>
                    </a:lnTo>
                    <a:lnTo>
                      <a:pt x="414" y="239"/>
                    </a:lnTo>
                    <a:lnTo>
                      <a:pt x="413" y="241"/>
                    </a:lnTo>
                    <a:lnTo>
                      <a:pt x="407" y="241"/>
                    </a:lnTo>
                    <a:lnTo>
                      <a:pt x="406" y="244"/>
                    </a:lnTo>
                    <a:lnTo>
                      <a:pt x="404" y="249"/>
                    </a:lnTo>
                    <a:lnTo>
                      <a:pt x="404" y="253"/>
                    </a:lnTo>
                    <a:lnTo>
                      <a:pt x="399" y="251"/>
                    </a:lnTo>
                    <a:lnTo>
                      <a:pt x="392" y="251"/>
                    </a:lnTo>
                    <a:lnTo>
                      <a:pt x="387" y="247"/>
                    </a:lnTo>
                    <a:lnTo>
                      <a:pt x="384" y="247"/>
                    </a:lnTo>
                    <a:lnTo>
                      <a:pt x="377" y="246"/>
                    </a:lnTo>
                    <a:lnTo>
                      <a:pt x="373" y="249"/>
                    </a:lnTo>
                    <a:lnTo>
                      <a:pt x="370" y="249"/>
                    </a:lnTo>
                    <a:lnTo>
                      <a:pt x="366" y="251"/>
                    </a:lnTo>
                    <a:lnTo>
                      <a:pt x="365" y="256"/>
                    </a:lnTo>
                    <a:lnTo>
                      <a:pt x="363" y="261"/>
                    </a:lnTo>
                    <a:lnTo>
                      <a:pt x="358" y="261"/>
                    </a:lnTo>
                    <a:lnTo>
                      <a:pt x="353" y="265"/>
                    </a:lnTo>
                    <a:lnTo>
                      <a:pt x="348" y="266"/>
                    </a:lnTo>
                    <a:lnTo>
                      <a:pt x="346" y="268"/>
                    </a:lnTo>
                    <a:lnTo>
                      <a:pt x="339" y="271"/>
                    </a:lnTo>
                    <a:lnTo>
                      <a:pt x="336" y="275"/>
                    </a:lnTo>
                    <a:lnTo>
                      <a:pt x="336" y="275"/>
                    </a:lnTo>
                    <a:lnTo>
                      <a:pt x="332" y="278"/>
                    </a:lnTo>
                    <a:lnTo>
                      <a:pt x="332" y="278"/>
                    </a:lnTo>
                    <a:lnTo>
                      <a:pt x="332" y="282"/>
                    </a:lnTo>
                    <a:lnTo>
                      <a:pt x="332" y="285"/>
                    </a:lnTo>
                    <a:lnTo>
                      <a:pt x="330" y="287"/>
                    </a:lnTo>
                    <a:lnTo>
                      <a:pt x="327" y="287"/>
                    </a:lnTo>
                    <a:lnTo>
                      <a:pt x="322" y="285"/>
                    </a:lnTo>
                    <a:close/>
                    <a:moveTo>
                      <a:pt x="101" y="213"/>
                    </a:moveTo>
                    <a:lnTo>
                      <a:pt x="101" y="213"/>
                    </a:lnTo>
                    <a:lnTo>
                      <a:pt x="101" y="213"/>
                    </a:lnTo>
                    <a:lnTo>
                      <a:pt x="100" y="215"/>
                    </a:lnTo>
                    <a:lnTo>
                      <a:pt x="100" y="215"/>
                    </a:lnTo>
                    <a:lnTo>
                      <a:pt x="101" y="215"/>
                    </a:lnTo>
                    <a:lnTo>
                      <a:pt x="101" y="213"/>
                    </a:lnTo>
                    <a:lnTo>
                      <a:pt x="101" y="211"/>
                    </a:lnTo>
                    <a:lnTo>
                      <a:pt x="101" y="213"/>
                    </a:lnTo>
                    <a:close/>
                    <a:moveTo>
                      <a:pt x="113" y="206"/>
                    </a:moveTo>
                    <a:lnTo>
                      <a:pt x="113" y="206"/>
                    </a:lnTo>
                    <a:lnTo>
                      <a:pt x="115" y="204"/>
                    </a:lnTo>
                    <a:lnTo>
                      <a:pt x="113" y="203"/>
                    </a:lnTo>
                    <a:lnTo>
                      <a:pt x="112" y="201"/>
                    </a:lnTo>
                    <a:lnTo>
                      <a:pt x="112" y="199"/>
                    </a:lnTo>
                    <a:lnTo>
                      <a:pt x="112" y="199"/>
                    </a:lnTo>
                    <a:lnTo>
                      <a:pt x="112" y="199"/>
                    </a:lnTo>
                    <a:lnTo>
                      <a:pt x="110" y="201"/>
                    </a:lnTo>
                    <a:lnTo>
                      <a:pt x="112" y="201"/>
                    </a:lnTo>
                    <a:lnTo>
                      <a:pt x="113" y="204"/>
                    </a:lnTo>
                    <a:lnTo>
                      <a:pt x="112" y="206"/>
                    </a:lnTo>
                    <a:lnTo>
                      <a:pt x="113" y="20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89" name="Freeform 161">
                <a:extLst>
                  <a:ext uri="{FF2B5EF4-FFF2-40B4-BE49-F238E27FC236}">
                    <a16:creationId xmlns:a16="http://schemas.microsoft.com/office/drawing/2014/main" id="{410588E6-4C22-453D-96D9-B09B708237E0}"/>
                  </a:ext>
                </a:extLst>
              </p:cNvPr>
              <p:cNvSpPr/>
              <p:nvPr/>
            </p:nvSpPr>
            <p:spPr>
              <a:xfrm>
                <a:off x="5946505" y="2826509"/>
                <a:ext cx="1361215" cy="865154"/>
              </a:xfrm>
              <a:custGeom>
                <a:gdLst>
                  <a:gd name="T0" fmla="*/ 529 w 922"/>
                  <a:gd name="T1" fmla="*/ 565 h 586"/>
                  <a:gd name="T2" fmla="*/ 496 w 922"/>
                  <a:gd name="T3" fmla="*/ 548 h 586"/>
                  <a:gd name="T4" fmla="*/ 462 w 922"/>
                  <a:gd name="T5" fmla="*/ 549 h 586"/>
                  <a:gd name="T6" fmla="*/ 433 w 922"/>
                  <a:gd name="T7" fmla="*/ 551 h 586"/>
                  <a:gd name="T8" fmla="*/ 414 w 922"/>
                  <a:gd name="T9" fmla="*/ 572 h 586"/>
                  <a:gd name="T10" fmla="*/ 387 w 922"/>
                  <a:gd name="T11" fmla="*/ 548 h 586"/>
                  <a:gd name="T12" fmla="*/ 376 w 922"/>
                  <a:gd name="T13" fmla="*/ 525 h 586"/>
                  <a:gd name="T14" fmla="*/ 359 w 922"/>
                  <a:gd name="T15" fmla="*/ 513 h 586"/>
                  <a:gd name="T16" fmla="*/ 376 w 922"/>
                  <a:gd name="T17" fmla="*/ 486 h 586"/>
                  <a:gd name="T18" fmla="*/ 349 w 922"/>
                  <a:gd name="T19" fmla="*/ 457 h 586"/>
                  <a:gd name="T20" fmla="*/ 317 w 922"/>
                  <a:gd name="T21" fmla="*/ 443 h 586"/>
                  <a:gd name="T22" fmla="*/ 286 w 922"/>
                  <a:gd name="T23" fmla="*/ 465 h 586"/>
                  <a:gd name="T24" fmla="*/ 252 w 922"/>
                  <a:gd name="T25" fmla="*/ 458 h 586"/>
                  <a:gd name="T26" fmla="*/ 219 w 922"/>
                  <a:gd name="T27" fmla="*/ 465 h 586"/>
                  <a:gd name="T28" fmla="*/ 178 w 922"/>
                  <a:gd name="T29" fmla="*/ 458 h 586"/>
                  <a:gd name="T30" fmla="*/ 132 w 922"/>
                  <a:gd name="T31" fmla="*/ 429 h 586"/>
                  <a:gd name="T32" fmla="*/ 86 w 922"/>
                  <a:gd name="T33" fmla="*/ 410 h 586"/>
                  <a:gd name="T34" fmla="*/ 75 w 922"/>
                  <a:gd name="T35" fmla="*/ 385 h 586"/>
                  <a:gd name="T36" fmla="*/ 84 w 922"/>
                  <a:gd name="T37" fmla="*/ 376 h 586"/>
                  <a:gd name="T38" fmla="*/ 57 w 922"/>
                  <a:gd name="T39" fmla="*/ 338 h 586"/>
                  <a:gd name="T40" fmla="*/ 22 w 922"/>
                  <a:gd name="T41" fmla="*/ 312 h 586"/>
                  <a:gd name="T42" fmla="*/ 5 w 922"/>
                  <a:gd name="T43" fmla="*/ 285 h 586"/>
                  <a:gd name="T44" fmla="*/ 29 w 922"/>
                  <a:gd name="T45" fmla="*/ 245 h 586"/>
                  <a:gd name="T46" fmla="*/ 87 w 922"/>
                  <a:gd name="T47" fmla="*/ 225 h 586"/>
                  <a:gd name="T48" fmla="*/ 98 w 922"/>
                  <a:gd name="T49" fmla="*/ 173 h 586"/>
                  <a:gd name="T50" fmla="*/ 139 w 922"/>
                  <a:gd name="T51" fmla="*/ 136 h 586"/>
                  <a:gd name="T52" fmla="*/ 180 w 922"/>
                  <a:gd name="T53" fmla="*/ 105 h 586"/>
                  <a:gd name="T54" fmla="*/ 241 w 922"/>
                  <a:gd name="T55" fmla="*/ 110 h 586"/>
                  <a:gd name="T56" fmla="*/ 308 w 922"/>
                  <a:gd name="T57" fmla="*/ 172 h 586"/>
                  <a:gd name="T58" fmla="*/ 414 w 922"/>
                  <a:gd name="T59" fmla="*/ 211 h 586"/>
                  <a:gd name="T60" fmla="*/ 541 w 922"/>
                  <a:gd name="T61" fmla="*/ 211 h 586"/>
                  <a:gd name="T62" fmla="*/ 607 w 922"/>
                  <a:gd name="T63" fmla="*/ 166 h 586"/>
                  <a:gd name="T64" fmla="*/ 693 w 922"/>
                  <a:gd name="T65" fmla="*/ 134 h 586"/>
                  <a:gd name="T66" fmla="*/ 642 w 922"/>
                  <a:gd name="T67" fmla="*/ 81 h 586"/>
                  <a:gd name="T68" fmla="*/ 705 w 922"/>
                  <a:gd name="T69" fmla="*/ 24 h 586"/>
                  <a:gd name="T70" fmla="*/ 768 w 922"/>
                  <a:gd name="T71" fmla="*/ 7 h 586"/>
                  <a:gd name="T72" fmla="*/ 828 w 922"/>
                  <a:gd name="T73" fmla="*/ 81 h 586"/>
                  <a:gd name="T74" fmla="*/ 898 w 922"/>
                  <a:gd name="T75" fmla="*/ 108 h 586"/>
                  <a:gd name="T76" fmla="*/ 883 w 922"/>
                  <a:gd name="T77" fmla="*/ 166 h 586"/>
                  <a:gd name="T78" fmla="*/ 844 w 922"/>
                  <a:gd name="T79" fmla="*/ 209 h 586"/>
                  <a:gd name="T80" fmla="*/ 784 w 922"/>
                  <a:gd name="T81" fmla="*/ 245 h 586"/>
                  <a:gd name="T82" fmla="*/ 734 w 922"/>
                  <a:gd name="T83" fmla="*/ 270 h 586"/>
                  <a:gd name="T84" fmla="*/ 715 w 922"/>
                  <a:gd name="T85" fmla="*/ 266 h 586"/>
                  <a:gd name="T86" fmla="*/ 715 w 922"/>
                  <a:gd name="T87" fmla="*/ 242 h 586"/>
                  <a:gd name="T88" fmla="*/ 679 w 922"/>
                  <a:gd name="T89" fmla="*/ 275 h 586"/>
                  <a:gd name="T90" fmla="*/ 666 w 922"/>
                  <a:gd name="T91" fmla="*/ 287 h 586"/>
                  <a:gd name="T92" fmla="*/ 693 w 922"/>
                  <a:gd name="T93" fmla="*/ 307 h 586"/>
                  <a:gd name="T94" fmla="*/ 734 w 922"/>
                  <a:gd name="T95" fmla="*/ 304 h 586"/>
                  <a:gd name="T96" fmla="*/ 708 w 922"/>
                  <a:gd name="T97" fmla="*/ 324 h 586"/>
                  <a:gd name="T98" fmla="*/ 691 w 922"/>
                  <a:gd name="T99" fmla="*/ 350 h 586"/>
                  <a:gd name="T100" fmla="*/ 727 w 922"/>
                  <a:gd name="T101" fmla="*/ 400 h 586"/>
                  <a:gd name="T102" fmla="*/ 720 w 922"/>
                  <a:gd name="T103" fmla="*/ 415 h 586"/>
                  <a:gd name="T104" fmla="*/ 727 w 922"/>
                  <a:gd name="T105" fmla="*/ 428 h 586"/>
                  <a:gd name="T106" fmla="*/ 719 w 922"/>
                  <a:gd name="T107" fmla="*/ 457 h 586"/>
                  <a:gd name="T108" fmla="*/ 691 w 922"/>
                  <a:gd name="T109" fmla="*/ 482 h 586"/>
                  <a:gd name="T110" fmla="*/ 691 w 922"/>
                  <a:gd name="T111" fmla="*/ 500 h 586"/>
                  <a:gd name="T112" fmla="*/ 683 w 922"/>
                  <a:gd name="T113" fmla="*/ 510 h 586"/>
                  <a:gd name="T114" fmla="*/ 659 w 922"/>
                  <a:gd name="T115" fmla="*/ 532 h 586"/>
                  <a:gd name="T116" fmla="*/ 645 w 922"/>
                  <a:gd name="T117" fmla="*/ 541 h 586"/>
                  <a:gd name="T118" fmla="*/ 606 w 922"/>
                  <a:gd name="T119" fmla="*/ 555 h 586"/>
                  <a:gd name="T120" fmla="*/ 601 w 922"/>
                  <a:gd name="T121" fmla="*/ 541 h 586"/>
                  <a:gd name="T122" fmla="*/ 577 w 922"/>
                  <a:gd name="T123" fmla="*/ 563 h 586"/>
                  <a:gd name="T124" fmla="*/ 551 w 922"/>
                  <a:gd name="T125" fmla="*/ 575 h 5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2" h="586">
                    <a:moveTo>
                      <a:pt x="546" y="586"/>
                    </a:moveTo>
                    <a:lnTo>
                      <a:pt x="546" y="582"/>
                    </a:lnTo>
                    <a:lnTo>
                      <a:pt x="544" y="580"/>
                    </a:lnTo>
                    <a:lnTo>
                      <a:pt x="542" y="577"/>
                    </a:lnTo>
                    <a:lnTo>
                      <a:pt x="542" y="575"/>
                    </a:lnTo>
                    <a:lnTo>
                      <a:pt x="541" y="570"/>
                    </a:lnTo>
                    <a:lnTo>
                      <a:pt x="544" y="567"/>
                    </a:lnTo>
                    <a:lnTo>
                      <a:pt x="544" y="567"/>
                    </a:lnTo>
                    <a:lnTo>
                      <a:pt x="544" y="565"/>
                    </a:lnTo>
                    <a:lnTo>
                      <a:pt x="541" y="565"/>
                    </a:lnTo>
                    <a:lnTo>
                      <a:pt x="541" y="565"/>
                    </a:lnTo>
                    <a:lnTo>
                      <a:pt x="539" y="567"/>
                    </a:lnTo>
                    <a:lnTo>
                      <a:pt x="532" y="567"/>
                    </a:lnTo>
                    <a:lnTo>
                      <a:pt x="530" y="567"/>
                    </a:lnTo>
                    <a:lnTo>
                      <a:pt x="530" y="565"/>
                    </a:lnTo>
                    <a:lnTo>
                      <a:pt x="529" y="565"/>
                    </a:lnTo>
                    <a:lnTo>
                      <a:pt x="529" y="565"/>
                    </a:lnTo>
                    <a:lnTo>
                      <a:pt x="527" y="563"/>
                    </a:lnTo>
                    <a:lnTo>
                      <a:pt x="525" y="561"/>
                    </a:lnTo>
                    <a:lnTo>
                      <a:pt x="525" y="561"/>
                    </a:lnTo>
                    <a:lnTo>
                      <a:pt x="525" y="563"/>
                    </a:lnTo>
                    <a:lnTo>
                      <a:pt x="524" y="565"/>
                    </a:lnTo>
                    <a:lnTo>
                      <a:pt x="518" y="565"/>
                    </a:lnTo>
                    <a:lnTo>
                      <a:pt x="517" y="568"/>
                    </a:lnTo>
                    <a:lnTo>
                      <a:pt x="513" y="565"/>
                    </a:lnTo>
                    <a:lnTo>
                      <a:pt x="508" y="565"/>
                    </a:lnTo>
                    <a:lnTo>
                      <a:pt x="503" y="563"/>
                    </a:lnTo>
                    <a:lnTo>
                      <a:pt x="500" y="561"/>
                    </a:lnTo>
                    <a:lnTo>
                      <a:pt x="498" y="560"/>
                    </a:lnTo>
                    <a:lnTo>
                      <a:pt x="495" y="558"/>
                    </a:lnTo>
                    <a:lnTo>
                      <a:pt x="495" y="555"/>
                    </a:lnTo>
                    <a:lnTo>
                      <a:pt x="495" y="553"/>
                    </a:lnTo>
                    <a:lnTo>
                      <a:pt x="495" y="549"/>
                    </a:lnTo>
                    <a:lnTo>
                      <a:pt x="496" y="548"/>
                    </a:lnTo>
                    <a:lnTo>
                      <a:pt x="496" y="546"/>
                    </a:lnTo>
                    <a:lnTo>
                      <a:pt x="496" y="546"/>
                    </a:lnTo>
                    <a:lnTo>
                      <a:pt x="493" y="544"/>
                    </a:lnTo>
                    <a:lnTo>
                      <a:pt x="491" y="544"/>
                    </a:lnTo>
                    <a:lnTo>
                      <a:pt x="491" y="544"/>
                    </a:lnTo>
                    <a:lnTo>
                      <a:pt x="486" y="544"/>
                    </a:lnTo>
                    <a:lnTo>
                      <a:pt x="483" y="543"/>
                    </a:lnTo>
                    <a:lnTo>
                      <a:pt x="479" y="541"/>
                    </a:lnTo>
                    <a:lnTo>
                      <a:pt x="477" y="539"/>
                    </a:lnTo>
                    <a:lnTo>
                      <a:pt x="477" y="537"/>
                    </a:lnTo>
                    <a:lnTo>
                      <a:pt x="476" y="537"/>
                    </a:lnTo>
                    <a:lnTo>
                      <a:pt x="472" y="539"/>
                    </a:lnTo>
                    <a:lnTo>
                      <a:pt x="471" y="543"/>
                    </a:lnTo>
                    <a:lnTo>
                      <a:pt x="469" y="544"/>
                    </a:lnTo>
                    <a:lnTo>
                      <a:pt x="464" y="548"/>
                    </a:lnTo>
                    <a:lnTo>
                      <a:pt x="462" y="548"/>
                    </a:lnTo>
                    <a:lnTo>
                      <a:pt x="462" y="549"/>
                    </a:lnTo>
                    <a:lnTo>
                      <a:pt x="459" y="548"/>
                    </a:lnTo>
                    <a:lnTo>
                      <a:pt x="459" y="548"/>
                    </a:lnTo>
                    <a:lnTo>
                      <a:pt x="459" y="548"/>
                    </a:lnTo>
                    <a:lnTo>
                      <a:pt x="459" y="553"/>
                    </a:lnTo>
                    <a:lnTo>
                      <a:pt x="452" y="548"/>
                    </a:lnTo>
                    <a:lnTo>
                      <a:pt x="452" y="548"/>
                    </a:lnTo>
                    <a:lnTo>
                      <a:pt x="450" y="549"/>
                    </a:lnTo>
                    <a:lnTo>
                      <a:pt x="447" y="548"/>
                    </a:lnTo>
                    <a:lnTo>
                      <a:pt x="447" y="548"/>
                    </a:lnTo>
                    <a:lnTo>
                      <a:pt x="443" y="551"/>
                    </a:lnTo>
                    <a:lnTo>
                      <a:pt x="440" y="551"/>
                    </a:lnTo>
                    <a:lnTo>
                      <a:pt x="436" y="548"/>
                    </a:lnTo>
                    <a:lnTo>
                      <a:pt x="435" y="548"/>
                    </a:lnTo>
                    <a:lnTo>
                      <a:pt x="435" y="548"/>
                    </a:lnTo>
                    <a:lnTo>
                      <a:pt x="433" y="549"/>
                    </a:lnTo>
                    <a:lnTo>
                      <a:pt x="433" y="551"/>
                    </a:lnTo>
                    <a:lnTo>
                      <a:pt x="433" y="551"/>
                    </a:lnTo>
                    <a:lnTo>
                      <a:pt x="429" y="553"/>
                    </a:lnTo>
                    <a:lnTo>
                      <a:pt x="423" y="553"/>
                    </a:lnTo>
                    <a:lnTo>
                      <a:pt x="423" y="555"/>
                    </a:lnTo>
                    <a:lnTo>
                      <a:pt x="423" y="556"/>
                    </a:lnTo>
                    <a:lnTo>
                      <a:pt x="423" y="558"/>
                    </a:lnTo>
                    <a:lnTo>
                      <a:pt x="424" y="561"/>
                    </a:lnTo>
                    <a:lnTo>
                      <a:pt x="424" y="565"/>
                    </a:lnTo>
                    <a:lnTo>
                      <a:pt x="424" y="567"/>
                    </a:lnTo>
                    <a:lnTo>
                      <a:pt x="424" y="570"/>
                    </a:lnTo>
                    <a:lnTo>
                      <a:pt x="424" y="570"/>
                    </a:lnTo>
                    <a:lnTo>
                      <a:pt x="424" y="572"/>
                    </a:lnTo>
                    <a:lnTo>
                      <a:pt x="423" y="572"/>
                    </a:lnTo>
                    <a:lnTo>
                      <a:pt x="423" y="572"/>
                    </a:lnTo>
                    <a:lnTo>
                      <a:pt x="419" y="572"/>
                    </a:lnTo>
                    <a:lnTo>
                      <a:pt x="416" y="572"/>
                    </a:lnTo>
                    <a:lnTo>
                      <a:pt x="416" y="572"/>
                    </a:lnTo>
                    <a:lnTo>
                      <a:pt x="414" y="572"/>
                    </a:lnTo>
                    <a:lnTo>
                      <a:pt x="414" y="567"/>
                    </a:lnTo>
                    <a:lnTo>
                      <a:pt x="412" y="565"/>
                    </a:lnTo>
                    <a:lnTo>
                      <a:pt x="412" y="563"/>
                    </a:lnTo>
                    <a:lnTo>
                      <a:pt x="411" y="565"/>
                    </a:lnTo>
                    <a:lnTo>
                      <a:pt x="409" y="567"/>
                    </a:lnTo>
                    <a:lnTo>
                      <a:pt x="407" y="567"/>
                    </a:lnTo>
                    <a:lnTo>
                      <a:pt x="404" y="567"/>
                    </a:lnTo>
                    <a:lnTo>
                      <a:pt x="400" y="567"/>
                    </a:lnTo>
                    <a:lnTo>
                      <a:pt x="397" y="563"/>
                    </a:lnTo>
                    <a:lnTo>
                      <a:pt x="395" y="563"/>
                    </a:lnTo>
                    <a:lnTo>
                      <a:pt x="395" y="558"/>
                    </a:lnTo>
                    <a:lnTo>
                      <a:pt x="392" y="558"/>
                    </a:lnTo>
                    <a:lnTo>
                      <a:pt x="390" y="558"/>
                    </a:lnTo>
                    <a:lnTo>
                      <a:pt x="383" y="558"/>
                    </a:lnTo>
                    <a:lnTo>
                      <a:pt x="383" y="553"/>
                    </a:lnTo>
                    <a:lnTo>
                      <a:pt x="385" y="549"/>
                    </a:lnTo>
                    <a:lnTo>
                      <a:pt x="387" y="548"/>
                    </a:lnTo>
                    <a:lnTo>
                      <a:pt x="387" y="544"/>
                    </a:lnTo>
                    <a:lnTo>
                      <a:pt x="387" y="543"/>
                    </a:lnTo>
                    <a:lnTo>
                      <a:pt x="387" y="541"/>
                    </a:lnTo>
                    <a:lnTo>
                      <a:pt x="387" y="541"/>
                    </a:lnTo>
                    <a:lnTo>
                      <a:pt x="383" y="541"/>
                    </a:lnTo>
                    <a:lnTo>
                      <a:pt x="383" y="541"/>
                    </a:lnTo>
                    <a:lnTo>
                      <a:pt x="380" y="541"/>
                    </a:lnTo>
                    <a:lnTo>
                      <a:pt x="380" y="541"/>
                    </a:lnTo>
                    <a:lnTo>
                      <a:pt x="380" y="536"/>
                    </a:lnTo>
                    <a:lnTo>
                      <a:pt x="380" y="536"/>
                    </a:lnTo>
                    <a:lnTo>
                      <a:pt x="378" y="536"/>
                    </a:lnTo>
                    <a:lnTo>
                      <a:pt x="378" y="536"/>
                    </a:lnTo>
                    <a:lnTo>
                      <a:pt x="376" y="532"/>
                    </a:lnTo>
                    <a:lnTo>
                      <a:pt x="376" y="531"/>
                    </a:lnTo>
                    <a:lnTo>
                      <a:pt x="376" y="527"/>
                    </a:lnTo>
                    <a:lnTo>
                      <a:pt x="376" y="525"/>
                    </a:lnTo>
                    <a:lnTo>
                      <a:pt x="376" y="525"/>
                    </a:lnTo>
                    <a:lnTo>
                      <a:pt x="373" y="525"/>
                    </a:lnTo>
                    <a:lnTo>
                      <a:pt x="370" y="525"/>
                    </a:lnTo>
                    <a:lnTo>
                      <a:pt x="368" y="525"/>
                    </a:lnTo>
                    <a:lnTo>
                      <a:pt x="366" y="529"/>
                    </a:lnTo>
                    <a:lnTo>
                      <a:pt x="363" y="529"/>
                    </a:lnTo>
                    <a:lnTo>
                      <a:pt x="359" y="529"/>
                    </a:lnTo>
                    <a:lnTo>
                      <a:pt x="359" y="527"/>
                    </a:lnTo>
                    <a:lnTo>
                      <a:pt x="359" y="527"/>
                    </a:lnTo>
                    <a:lnTo>
                      <a:pt x="359" y="527"/>
                    </a:lnTo>
                    <a:lnTo>
                      <a:pt x="359" y="524"/>
                    </a:lnTo>
                    <a:lnTo>
                      <a:pt x="359" y="524"/>
                    </a:lnTo>
                    <a:lnTo>
                      <a:pt x="361" y="524"/>
                    </a:lnTo>
                    <a:lnTo>
                      <a:pt x="361" y="522"/>
                    </a:lnTo>
                    <a:lnTo>
                      <a:pt x="361" y="520"/>
                    </a:lnTo>
                    <a:lnTo>
                      <a:pt x="358" y="517"/>
                    </a:lnTo>
                    <a:lnTo>
                      <a:pt x="359" y="513"/>
                    </a:lnTo>
                    <a:lnTo>
                      <a:pt x="359" y="513"/>
                    </a:lnTo>
                    <a:lnTo>
                      <a:pt x="359" y="513"/>
                    </a:lnTo>
                    <a:lnTo>
                      <a:pt x="361" y="512"/>
                    </a:lnTo>
                    <a:lnTo>
                      <a:pt x="361" y="512"/>
                    </a:lnTo>
                    <a:lnTo>
                      <a:pt x="361" y="508"/>
                    </a:lnTo>
                    <a:lnTo>
                      <a:pt x="361" y="508"/>
                    </a:lnTo>
                    <a:lnTo>
                      <a:pt x="363" y="507"/>
                    </a:lnTo>
                    <a:lnTo>
                      <a:pt x="364" y="505"/>
                    </a:lnTo>
                    <a:lnTo>
                      <a:pt x="366" y="503"/>
                    </a:lnTo>
                    <a:lnTo>
                      <a:pt x="368" y="501"/>
                    </a:lnTo>
                    <a:lnTo>
                      <a:pt x="368" y="500"/>
                    </a:lnTo>
                    <a:lnTo>
                      <a:pt x="368" y="500"/>
                    </a:lnTo>
                    <a:lnTo>
                      <a:pt x="371" y="498"/>
                    </a:lnTo>
                    <a:lnTo>
                      <a:pt x="373" y="498"/>
                    </a:lnTo>
                    <a:lnTo>
                      <a:pt x="375" y="496"/>
                    </a:lnTo>
                    <a:lnTo>
                      <a:pt x="376" y="493"/>
                    </a:lnTo>
                    <a:lnTo>
                      <a:pt x="376" y="489"/>
                    </a:lnTo>
                    <a:lnTo>
                      <a:pt x="376" y="486"/>
                    </a:lnTo>
                    <a:lnTo>
                      <a:pt x="376" y="481"/>
                    </a:lnTo>
                    <a:lnTo>
                      <a:pt x="376" y="476"/>
                    </a:lnTo>
                    <a:lnTo>
                      <a:pt x="376" y="470"/>
                    </a:lnTo>
                    <a:lnTo>
                      <a:pt x="376" y="470"/>
                    </a:lnTo>
                    <a:lnTo>
                      <a:pt x="375" y="469"/>
                    </a:lnTo>
                    <a:lnTo>
                      <a:pt x="375" y="469"/>
                    </a:lnTo>
                    <a:lnTo>
                      <a:pt x="371" y="469"/>
                    </a:lnTo>
                    <a:lnTo>
                      <a:pt x="370" y="469"/>
                    </a:lnTo>
                    <a:lnTo>
                      <a:pt x="368" y="464"/>
                    </a:lnTo>
                    <a:lnTo>
                      <a:pt x="368" y="460"/>
                    </a:lnTo>
                    <a:lnTo>
                      <a:pt x="366" y="457"/>
                    </a:lnTo>
                    <a:lnTo>
                      <a:pt x="363" y="457"/>
                    </a:lnTo>
                    <a:lnTo>
                      <a:pt x="361" y="455"/>
                    </a:lnTo>
                    <a:lnTo>
                      <a:pt x="359" y="457"/>
                    </a:lnTo>
                    <a:lnTo>
                      <a:pt x="358" y="458"/>
                    </a:lnTo>
                    <a:lnTo>
                      <a:pt x="353" y="458"/>
                    </a:lnTo>
                    <a:lnTo>
                      <a:pt x="349" y="457"/>
                    </a:lnTo>
                    <a:lnTo>
                      <a:pt x="346" y="455"/>
                    </a:lnTo>
                    <a:lnTo>
                      <a:pt x="344" y="455"/>
                    </a:lnTo>
                    <a:lnTo>
                      <a:pt x="341" y="453"/>
                    </a:lnTo>
                    <a:lnTo>
                      <a:pt x="342" y="450"/>
                    </a:lnTo>
                    <a:lnTo>
                      <a:pt x="344" y="448"/>
                    </a:lnTo>
                    <a:lnTo>
                      <a:pt x="344" y="446"/>
                    </a:lnTo>
                    <a:lnTo>
                      <a:pt x="342" y="446"/>
                    </a:lnTo>
                    <a:lnTo>
                      <a:pt x="337" y="446"/>
                    </a:lnTo>
                    <a:lnTo>
                      <a:pt x="341" y="443"/>
                    </a:lnTo>
                    <a:lnTo>
                      <a:pt x="341" y="441"/>
                    </a:lnTo>
                    <a:lnTo>
                      <a:pt x="339" y="440"/>
                    </a:lnTo>
                    <a:lnTo>
                      <a:pt x="334" y="440"/>
                    </a:lnTo>
                    <a:lnTo>
                      <a:pt x="332" y="441"/>
                    </a:lnTo>
                    <a:lnTo>
                      <a:pt x="330" y="443"/>
                    </a:lnTo>
                    <a:lnTo>
                      <a:pt x="329" y="445"/>
                    </a:lnTo>
                    <a:lnTo>
                      <a:pt x="323" y="445"/>
                    </a:lnTo>
                    <a:lnTo>
                      <a:pt x="317" y="443"/>
                    </a:lnTo>
                    <a:lnTo>
                      <a:pt x="317" y="441"/>
                    </a:lnTo>
                    <a:lnTo>
                      <a:pt x="313" y="443"/>
                    </a:lnTo>
                    <a:lnTo>
                      <a:pt x="311" y="445"/>
                    </a:lnTo>
                    <a:lnTo>
                      <a:pt x="311" y="445"/>
                    </a:lnTo>
                    <a:lnTo>
                      <a:pt x="308" y="446"/>
                    </a:lnTo>
                    <a:lnTo>
                      <a:pt x="306" y="448"/>
                    </a:lnTo>
                    <a:lnTo>
                      <a:pt x="303" y="452"/>
                    </a:lnTo>
                    <a:lnTo>
                      <a:pt x="299" y="452"/>
                    </a:lnTo>
                    <a:lnTo>
                      <a:pt x="298" y="452"/>
                    </a:lnTo>
                    <a:lnTo>
                      <a:pt x="296" y="453"/>
                    </a:lnTo>
                    <a:lnTo>
                      <a:pt x="294" y="455"/>
                    </a:lnTo>
                    <a:lnTo>
                      <a:pt x="293" y="457"/>
                    </a:lnTo>
                    <a:lnTo>
                      <a:pt x="293" y="458"/>
                    </a:lnTo>
                    <a:lnTo>
                      <a:pt x="289" y="460"/>
                    </a:lnTo>
                    <a:lnTo>
                      <a:pt x="287" y="462"/>
                    </a:lnTo>
                    <a:lnTo>
                      <a:pt x="287" y="465"/>
                    </a:lnTo>
                    <a:lnTo>
                      <a:pt x="286" y="465"/>
                    </a:lnTo>
                    <a:lnTo>
                      <a:pt x="279" y="465"/>
                    </a:lnTo>
                    <a:lnTo>
                      <a:pt x="277" y="467"/>
                    </a:lnTo>
                    <a:lnTo>
                      <a:pt x="274" y="467"/>
                    </a:lnTo>
                    <a:lnTo>
                      <a:pt x="270" y="465"/>
                    </a:lnTo>
                    <a:lnTo>
                      <a:pt x="269" y="464"/>
                    </a:lnTo>
                    <a:lnTo>
                      <a:pt x="267" y="462"/>
                    </a:lnTo>
                    <a:lnTo>
                      <a:pt x="265" y="462"/>
                    </a:lnTo>
                    <a:lnTo>
                      <a:pt x="265" y="462"/>
                    </a:lnTo>
                    <a:lnTo>
                      <a:pt x="264" y="462"/>
                    </a:lnTo>
                    <a:lnTo>
                      <a:pt x="264" y="462"/>
                    </a:lnTo>
                    <a:lnTo>
                      <a:pt x="262" y="464"/>
                    </a:lnTo>
                    <a:lnTo>
                      <a:pt x="260" y="464"/>
                    </a:lnTo>
                    <a:lnTo>
                      <a:pt x="260" y="464"/>
                    </a:lnTo>
                    <a:lnTo>
                      <a:pt x="255" y="462"/>
                    </a:lnTo>
                    <a:lnTo>
                      <a:pt x="253" y="462"/>
                    </a:lnTo>
                    <a:lnTo>
                      <a:pt x="252" y="462"/>
                    </a:lnTo>
                    <a:lnTo>
                      <a:pt x="252" y="458"/>
                    </a:lnTo>
                    <a:lnTo>
                      <a:pt x="250" y="458"/>
                    </a:lnTo>
                    <a:lnTo>
                      <a:pt x="248" y="458"/>
                    </a:lnTo>
                    <a:lnTo>
                      <a:pt x="246" y="458"/>
                    </a:lnTo>
                    <a:lnTo>
                      <a:pt x="245" y="458"/>
                    </a:lnTo>
                    <a:lnTo>
                      <a:pt x="241" y="462"/>
                    </a:lnTo>
                    <a:lnTo>
                      <a:pt x="240" y="464"/>
                    </a:lnTo>
                    <a:lnTo>
                      <a:pt x="236" y="465"/>
                    </a:lnTo>
                    <a:lnTo>
                      <a:pt x="234" y="469"/>
                    </a:lnTo>
                    <a:lnTo>
                      <a:pt x="233" y="470"/>
                    </a:lnTo>
                    <a:lnTo>
                      <a:pt x="231" y="477"/>
                    </a:lnTo>
                    <a:lnTo>
                      <a:pt x="228" y="470"/>
                    </a:lnTo>
                    <a:lnTo>
                      <a:pt x="228" y="467"/>
                    </a:lnTo>
                    <a:lnTo>
                      <a:pt x="228" y="464"/>
                    </a:lnTo>
                    <a:lnTo>
                      <a:pt x="228" y="462"/>
                    </a:lnTo>
                    <a:lnTo>
                      <a:pt x="224" y="462"/>
                    </a:lnTo>
                    <a:lnTo>
                      <a:pt x="221" y="465"/>
                    </a:lnTo>
                    <a:lnTo>
                      <a:pt x="219" y="465"/>
                    </a:lnTo>
                    <a:lnTo>
                      <a:pt x="216" y="465"/>
                    </a:lnTo>
                    <a:lnTo>
                      <a:pt x="209" y="465"/>
                    </a:lnTo>
                    <a:lnTo>
                      <a:pt x="205" y="465"/>
                    </a:lnTo>
                    <a:lnTo>
                      <a:pt x="202" y="464"/>
                    </a:lnTo>
                    <a:lnTo>
                      <a:pt x="199" y="462"/>
                    </a:lnTo>
                    <a:lnTo>
                      <a:pt x="197" y="462"/>
                    </a:lnTo>
                    <a:lnTo>
                      <a:pt x="195" y="464"/>
                    </a:lnTo>
                    <a:lnTo>
                      <a:pt x="193" y="464"/>
                    </a:lnTo>
                    <a:lnTo>
                      <a:pt x="192" y="462"/>
                    </a:lnTo>
                    <a:lnTo>
                      <a:pt x="190" y="462"/>
                    </a:lnTo>
                    <a:lnTo>
                      <a:pt x="188" y="462"/>
                    </a:lnTo>
                    <a:lnTo>
                      <a:pt x="187" y="464"/>
                    </a:lnTo>
                    <a:lnTo>
                      <a:pt x="185" y="462"/>
                    </a:lnTo>
                    <a:lnTo>
                      <a:pt x="183" y="458"/>
                    </a:lnTo>
                    <a:lnTo>
                      <a:pt x="181" y="458"/>
                    </a:lnTo>
                    <a:lnTo>
                      <a:pt x="181" y="458"/>
                    </a:lnTo>
                    <a:lnTo>
                      <a:pt x="178" y="458"/>
                    </a:lnTo>
                    <a:lnTo>
                      <a:pt x="175" y="458"/>
                    </a:lnTo>
                    <a:lnTo>
                      <a:pt x="173" y="457"/>
                    </a:lnTo>
                    <a:lnTo>
                      <a:pt x="173" y="455"/>
                    </a:lnTo>
                    <a:lnTo>
                      <a:pt x="169" y="453"/>
                    </a:lnTo>
                    <a:lnTo>
                      <a:pt x="166" y="453"/>
                    </a:lnTo>
                    <a:lnTo>
                      <a:pt x="164" y="450"/>
                    </a:lnTo>
                    <a:lnTo>
                      <a:pt x="161" y="450"/>
                    </a:lnTo>
                    <a:lnTo>
                      <a:pt x="157" y="445"/>
                    </a:lnTo>
                    <a:lnTo>
                      <a:pt x="156" y="443"/>
                    </a:lnTo>
                    <a:lnTo>
                      <a:pt x="152" y="443"/>
                    </a:lnTo>
                    <a:lnTo>
                      <a:pt x="147" y="441"/>
                    </a:lnTo>
                    <a:lnTo>
                      <a:pt x="145" y="438"/>
                    </a:lnTo>
                    <a:lnTo>
                      <a:pt x="144" y="438"/>
                    </a:lnTo>
                    <a:lnTo>
                      <a:pt x="139" y="436"/>
                    </a:lnTo>
                    <a:lnTo>
                      <a:pt x="137" y="433"/>
                    </a:lnTo>
                    <a:lnTo>
                      <a:pt x="134" y="431"/>
                    </a:lnTo>
                    <a:lnTo>
                      <a:pt x="132" y="429"/>
                    </a:lnTo>
                    <a:lnTo>
                      <a:pt x="128" y="426"/>
                    </a:lnTo>
                    <a:lnTo>
                      <a:pt x="127" y="424"/>
                    </a:lnTo>
                    <a:lnTo>
                      <a:pt x="123" y="424"/>
                    </a:lnTo>
                    <a:lnTo>
                      <a:pt x="122" y="424"/>
                    </a:lnTo>
                    <a:lnTo>
                      <a:pt x="120" y="424"/>
                    </a:lnTo>
                    <a:lnTo>
                      <a:pt x="120" y="424"/>
                    </a:lnTo>
                    <a:lnTo>
                      <a:pt x="120" y="426"/>
                    </a:lnTo>
                    <a:lnTo>
                      <a:pt x="118" y="428"/>
                    </a:lnTo>
                    <a:lnTo>
                      <a:pt x="113" y="428"/>
                    </a:lnTo>
                    <a:lnTo>
                      <a:pt x="108" y="424"/>
                    </a:lnTo>
                    <a:lnTo>
                      <a:pt x="106" y="422"/>
                    </a:lnTo>
                    <a:lnTo>
                      <a:pt x="99" y="421"/>
                    </a:lnTo>
                    <a:lnTo>
                      <a:pt x="98" y="419"/>
                    </a:lnTo>
                    <a:lnTo>
                      <a:pt x="94" y="415"/>
                    </a:lnTo>
                    <a:lnTo>
                      <a:pt x="92" y="414"/>
                    </a:lnTo>
                    <a:lnTo>
                      <a:pt x="87" y="412"/>
                    </a:lnTo>
                    <a:lnTo>
                      <a:pt x="86" y="410"/>
                    </a:lnTo>
                    <a:lnTo>
                      <a:pt x="84" y="409"/>
                    </a:lnTo>
                    <a:lnTo>
                      <a:pt x="82" y="407"/>
                    </a:lnTo>
                    <a:lnTo>
                      <a:pt x="82" y="407"/>
                    </a:lnTo>
                    <a:lnTo>
                      <a:pt x="82" y="407"/>
                    </a:lnTo>
                    <a:lnTo>
                      <a:pt x="82" y="407"/>
                    </a:lnTo>
                    <a:lnTo>
                      <a:pt x="79" y="409"/>
                    </a:lnTo>
                    <a:lnTo>
                      <a:pt x="79" y="409"/>
                    </a:lnTo>
                    <a:lnTo>
                      <a:pt x="79" y="407"/>
                    </a:lnTo>
                    <a:lnTo>
                      <a:pt x="79" y="407"/>
                    </a:lnTo>
                    <a:lnTo>
                      <a:pt x="77" y="405"/>
                    </a:lnTo>
                    <a:lnTo>
                      <a:pt x="77" y="402"/>
                    </a:lnTo>
                    <a:lnTo>
                      <a:pt x="77" y="400"/>
                    </a:lnTo>
                    <a:lnTo>
                      <a:pt x="75" y="397"/>
                    </a:lnTo>
                    <a:lnTo>
                      <a:pt x="74" y="395"/>
                    </a:lnTo>
                    <a:lnTo>
                      <a:pt x="72" y="391"/>
                    </a:lnTo>
                    <a:lnTo>
                      <a:pt x="72" y="386"/>
                    </a:lnTo>
                    <a:lnTo>
                      <a:pt x="75" y="385"/>
                    </a:lnTo>
                    <a:lnTo>
                      <a:pt x="80" y="385"/>
                    </a:lnTo>
                    <a:lnTo>
                      <a:pt x="80" y="388"/>
                    </a:lnTo>
                    <a:lnTo>
                      <a:pt x="82" y="388"/>
                    </a:lnTo>
                    <a:lnTo>
                      <a:pt x="84" y="386"/>
                    </a:lnTo>
                    <a:lnTo>
                      <a:pt x="86" y="385"/>
                    </a:lnTo>
                    <a:lnTo>
                      <a:pt x="87" y="385"/>
                    </a:lnTo>
                    <a:lnTo>
                      <a:pt x="87" y="383"/>
                    </a:lnTo>
                    <a:lnTo>
                      <a:pt x="87" y="383"/>
                    </a:lnTo>
                    <a:lnTo>
                      <a:pt x="87" y="383"/>
                    </a:lnTo>
                    <a:lnTo>
                      <a:pt x="87" y="383"/>
                    </a:lnTo>
                    <a:lnTo>
                      <a:pt x="87" y="379"/>
                    </a:lnTo>
                    <a:lnTo>
                      <a:pt x="87" y="378"/>
                    </a:lnTo>
                    <a:lnTo>
                      <a:pt x="87" y="378"/>
                    </a:lnTo>
                    <a:lnTo>
                      <a:pt x="84" y="376"/>
                    </a:lnTo>
                    <a:lnTo>
                      <a:pt x="84" y="376"/>
                    </a:lnTo>
                    <a:lnTo>
                      <a:pt x="84" y="376"/>
                    </a:lnTo>
                    <a:lnTo>
                      <a:pt x="84" y="376"/>
                    </a:lnTo>
                    <a:lnTo>
                      <a:pt x="80" y="374"/>
                    </a:lnTo>
                    <a:lnTo>
                      <a:pt x="80" y="373"/>
                    </a:lnTo>
                    <a:lnTo>
                      <a:pt x="80" y="369"/>
                    </a:lnTo>
                    <a:lnTo>
                      <a:pt x="80" y="364"/>
                    </a:lnTo>
                    <a:lnTo>
                      <a:pt x="82" y="362"/>
                    </a:lnTo>
                    <a:lnTo>
                      <a:pt x="77" y="359"/>
                    </a:lnTo>
                    <a:lnTo>
                      <a:pt x="80" y="357"/>
                    </a:lnTo>
                    <a:lnTo>
                      <a:pt x="80" y="357"/>
                    </a:lnTo>
                    <a:lnTo>
                      <a:pt x="77" y="355"/>
                    </a:lnTo>
                    <a:lnTo>
                      <a:pt x="77" y="355"/>
                    </a:lnTo>
                    <a:lnTo>
                      <a:pt x="74" y="354"/>
                    </a:lnTo>
                    <a:lnTo>
                      <a:pt x="70" y="352"/>
                    </a:lnTo>
                    <a:lnTo>
                      <a:pt x="68" y="347"/>
                    </a:lnTo>
                    <a:lnTo>
                      <a:pt x="67" y="342"/>
                    </a:lnTo>
                    <a:lnTo>
                      <a:pt x="63" y="340"/>
                    </a:lnTo>
                    <a:lnTo>
                      <a:pt x="60" y="338"/>
                    </a:lnTo>
                    <a:lnTo>
                      <a:pt x="57" y="338"/>
                    </a:lnTo>
                    <a:lnTo>
                      <a:pt x="53" y="336"/>
                    </a:lnTo>
                    <a:lnTo>
                      <a:pt x="51" y="336"/>
                    </a:lnTo>
                    <a:lnTo>
                      <a:pt x="48" y="335"/>
                    </a:lnTo>
                    <a:lnTo>
                      <a:pt x="46" y="333"/>
                    </a:lnTo>
                    <a:lnTo>
                      <a:pt x="43" y="333"/>
                    </a:lnTo>
                    <a:lnTo>
                      <a:pt x="41" y="333"/>
                    </a:lnTo>
                    <a:lnTo>
                      <a:pt x="38" y="331"/>
                    </a:lnTo>
                    <a:lnTo>
                      <a:pt x="36" y="328"/>
                    </a:lnTo>
                    <a:lnTo>
                      <a:pt x="34" y="326"/>
                    </a:lnTo>
                    <a:lnTo>
                      <a:pt x="34" y="323"/>
                    </a:lnTo>
                    <a:lnTo>
                      <a:pt x="34" y="321"/>
                    </a:lnTo>
                    <a:lnTo>
                      <a:pt x="34" y="319"/>
                    </a:lnTo>
                    <a:lnTo>
                      <a:pt x="31" y="316"/>
                    </a:lnTo>
                    <a:lnTo>
                      <a:pt x="29" y="316"/>
                    </a:lnTo>
                    <a:lnTo>
                      <a:pt x="27" y="314"/>
                    </a:lnTo>
                    <a:lnTo>
                      <a:pt x="24" y="312"/>
                    </a:lnTo>
                    <a:lnTo>
                      <a:pt x="22" y="312"/>
                    </a:lnTo>
                    <a:lnTo>
                      <a:pt x="21" y="311"/>
                    </a:lnTo>
                    <a:lnTo>
                      <a:pt x="17" y="311"/>
                    </a:lnTo>
                    <a:lnTo>
                      <a:pt x="12" y="311"/>
                    </a:lnTo>
                    <a:lnTo>
                      <a:pt x="14" y="307"/>
                    </a:lnTo>
                    <a:lnTo>
                      <a:pt x="15" y="304"/>
                    </a:lnTo>
                    <a:lnTo>
                      <a:pt x="21" y="304"/>
                    </a:lnTo>
                    <a:lnTo>
                      <a:pt x="21" y="302"/>
                    </a:lnTo>
                    <a:lnTo>
                      <a:pt x="19" y="299"/>
                    </a:lnTo>
                    <a:lnTo>
                      <a:pt x="19" y="295"/>
                    </a:lnTo>
                    <a:lnTo>
                      <a:pt x="17" y="292"/>
                    </a:lnTo>
                    <a:lnTo>
                      <a:pt x="17" y="288"/>
                    </a:lnTo>
                    <a:lnTo>
                      <a:pt x="17" y="287"/>
                    </a:lnTo>
                    <a:lnTo>
                      <a:pt x="15" y="285"/>
                    </a:lnTo>
                    <a:lnTo>
                      <a:pt x="14" y="283"/>
                    </a:lnTo>
                    <a:lnTo>
                      <a:pt x="12" y="283"/>
                    </a:lnTo>
                    <a:lnTo>
                      <a:pt x="10" y="285"/>
                    </a:lnTo>
                    <a:lnTo>
                      <a:pt x="5" y="285"/>
                    </a:lnTo>
                    <a:lnTo>
                      <a:pt x="2" y="282"/>
                    </a:lnTo>
                    <a:lnTo>
                      <a:pt x="2" y="278"/>
                    </a:lnTo>
                    <a:lnTo>
                      <a:pt x="2" y="275"/>
                    </a:lnTo>
                    <a:lnTo>
                      <a:pt x="0" y="273"/>
                    </a:lnTo>
                    <a:lnTo>
                      <a:pt x="0" y="270"/>
                    </a:lnTo>
                    <a:lnTo>
                      <a:pt x="0" y="268"/>
                    </a:lnTo>
                    <a:lnTo>
                      <a:pt x="3" y="264"/>
                    </a:lnTo>
                    <a:lnTo>
                      <a:pt x="3" y="263"/>
                    </a:lnTo>
                    <a:lnTo>
                      <a:pt x="3" y="259"/>
                    </a:lnTo>
                    <a:lnTo>
                      <a:pt x="7" y="257"/>
                    </a:lnTo>
                    <a:lnTo>
                      <a:pt x="9" y="257"/>
                    </a:lnTo>
                    <a:lnTo>
                      <a:pt x="14" y="252"/>
                    </a:lnTo>
                    <a:lnTo>
                      <a:pt x="19" y="251"/>
                    </a:lnTo>
                    <a:lnTo>
                      <a:pt x="21" y="249"/>
                    </a:lnTo>
                    <a:lnTo>
                      <a:pt x="21" y="249"/>
                    </a:lnTo>
                    <a:lnTo>
                      <a:pt x="26" y="249"/>
                    </a:lnTo>
                    <a:lnTo>
                      <a:pt x="29" y="245"/>
                    </a:lnTo>
                    <a:lnTo>
                      <a:pt x="33" y="249"/>
                    </a:lnTo>
                    <a:lnTo>
                      <a:pt x="34" y="251"/>
                    </a:lnTo>
                    <a:lnTo>
                      <a:pt x="34" y="251"/>
                    </a:lnTo>
                    <a:lnTo>
                      <a:pt x="38" y="251"/>
                    </a:lnTo>
                    <a:lnTo>
                      <a:pt x="38" y="251"/>
                    </a:lnTo>
                    <a:lnTo>
                      <a:pt x="41" y="249"/>
                    </a:lnTo>
                    <a:lnTo>
                      <a:pt x="43" y="249"/>
                    </a:lnTo>
                    <a:lnTo>
                      <a:pt x="45" y="247"/>
                    </a:lnTo>
                    <a:lnTo>
                      <a:pt x="45" y="245"/>
                    </a:lnTo>
                    <a:lnTo>
                      <a:pt x="50" y="239"/>
                    </a:lnTo>
                    <a:lnTo>
                      <a:pt x="58" y="239"/>
                    </a:lnTo>
                    <a:lnTo>
                      <a:pt x="62" y="239"/>
                    </a:lnTo>
                    <a:lnTo>
                      <a:pt x="65" y="239"/>
                    </a:lnTo>
                    <a:lnTo>
                      <a:pt x="68" y="237"/>
                    </a:lnTo>
                    <a:lnTo>
                      <a:pt x="75" y="230"/>
                    </a:lnTo>
                    <a:lnTo>
                      <a:pt x="80" y="227"/>
                    </a:lnTo>
                    <a:lnTo>
                      <a:pt x="87" y="225"/>
                    </a:lnTo>
                    <a:lnTo>
                      <a:pt x="91" y="223"/>
                    </a:lnTo>
                    <a:lnTo>
                      <a:pt x="94" y="221"/>
                    </a:lnTo>
                    <a:lnTo>
                      <a:pt x="99" y="220"/>
                    </a:lnTo>
                    <a:lnTo>
                      <a:pt x="99" y="215"/>
                    </a:lnTo>
                    <a:lnTo>
                      <a:pt x="99" y="209"/>
                    </a:lnTo>
                    <a:lnTo>
                      <a:pt x="103" y="206"/>
                    </a:lnTo>
                    <a:lnTo>
                      <a:pt x="104" y="206"/>
                    </a:lnTo>
                    <a:lnTo>
                      <a:pt x="103" y="203"/>
                    </a:lnTo>
                    <a:lnTo>
                      <a:pt x="106" y="201"/>
                    </a:lnTo>
                    <a:lnTo>
                      <a:pt x="106" y="196"/>
                    </a:lnTo>
                    <a:lnTo>
                      <a:pt x="104" y="192"/>
                    </a:lnTo>
                    <a:lnTo>
                      <a:pt x="103" y="187"/>
                    </a:lnTo>
                    <a:lnTo>
                      <a:pt x="101" y="184"/>
                    </a:lnTo>
                    <a:lnTo>
                      <a:pt x="101" y="178"/>
                    </a:lnTo>
                    <a:lnTo>
                      <a:pt x="101" y="175"/>
                    </a:lnTo>
                    <a:lnTo>
                      <a:pt x="101" y="173"/>
                    </a:lnTo>
                    <a:lnTo>
                      <a:pt x="98" y="173"/>
                    </a:lnTo>
                    <a:lnTo>
                      <a:pt x="94" y="172"/>
                    </a:lnTo>
                    <a:lnTo>
                      <a:pt x="94" y="166"/>
                    </a:lnTo>
                    <a:lnTo>
                      <a:pt x="99" y="165"/>
                    </a:lnTo>
                    <a:lnTo>
                      <a:pt x="103" y="165"/>
                    </a:lnTo>
                    <a:lnTo>
                      <a:pt x="110" y="163"/>
                    </a:lnTo>
                    <a:lnTo>
                      <a:pt x="115" y="160"/>
                    </a:lnTo>
                    <a:lnTo>
                      <a:pt x="122" y="160"/>
                    </a:lnTo>
                    <a:lnTo>
                      <a:pt x="125" y="161"/>
                    </a:lnTo>
                    <a:lnTo>
                      <a:pt x="127" y="163"/>
                    </a:lnTo>
                    <a:lnTo>
                      <a:pt x="134" y="163"/>
                    </a:lnTo>
                    <a:lnTo>
                      <a:pt x="135" y="161"/>
                    </a:lnTo>
                    <a:lnTo>
                      <a:pt x="132" y="160"/>
                    </a:lnTo>
                    <a:lnTo>
                      <a:pt x="132" y="154"/>
                    </a:lnTo>
                    <a:lnTo>
                      <a:pt x="134" y="148"/>
                    </a:lnTo>
                    <a:lnTo>
                      <a:pt x="135" y="142"/>
                    </a:lnTo>
                    <a:lnTo>
                      <a:pt x="137" y="139"/>
                    </a:lnTo>
                    <a:lnTo>
                      <a:pt x="139" y="136"/>
                    </a:lnTo>
                    <a:lnTo>
                      <a:pt x="140" y="132"/>
                    </a:lnTo>
                    <a:lnTo>
                      <a:pt x="140" y="129"/>
                    </a:lnTo>
                    <a:lnTo>
                      <a:pt x="142" y="125"/>
                    </a:lnTo>
                    <a:lnTo>
                      <a:pt x="147" y="125"/>
                    </a:lnTo>
                    <a:lnTo>
                      <a:pt x="156" y="129"/>
                    </a:lnTo>
                    <a:lnTo>
                      <a:pt x="159" y="129"/>
                    </a:lnTo>
                    <a:lnTo>
                      <a:pt x="164" y="129"/>
                    </a:lnTo>
                    <a:lnTo>
                      <a:pt x="169" y="129"/>
                    </a:lnTo>
                    <a:lnTo>
                      <a:pt x="169" y="130"/>
                    </a:lnTo>
                    <a:lnTo>
                      <a:pt x="173" y="130"/>
                    </a:lnTo>
                    <a:lnTo>
                      <a:pt x="175" y="129"/>
                    </a:lnTo>
                    <a:lnTo>
                      <a:pt x="180" y="125"/>
                    </a:lnTo>
                    <a:lnTo>
                      <a:pt x="181" y="124"/>
                    </a:lnTo>
                    <a:lnTo>
                      <a:pt x="181" y="120"/>
                    </a:lnTo>
                    <a:lnTo>
                      <a:pt x="180" y="115"/>
                    </a:lnTo>
                    <a:lnTo>
                      <a:pt x="180" y="110"/>
                    </a:lnTo>
                    <a:lnTo>
                      <a:pt x="180" y="105"/>
                    </a:lnTo>
                    <a:lnTo>
                      <a:pt x="185" y="103"/>
                    </a:lnTo>
                    <a:lnTo>
                      <a:pt x="190" y="101"/>
                    </a:lnTo>
                    <a:lnTo>
                      <a:pt x="193" y="98"/>
                    </a:lnTo>
                    <a:lnTo>
                      <a:pt x="195" y="96"/>
                    </a:lnTo>
                    <a:lnTo>
                      <a:pt x="197" y="91"/>
                    </a:lnTo>
                    <a:lnTo>
                      <a:pt x="200" y="87"/>
                    </a:lnTo>
                    <a:lnTo>
                      <a:pt x="209" y="87"/>
                    </a:lnTo>
                    <a:lnTo>
                      <a:pt x="210" y="87"/>
                    </a:lnTo>
                    <a:lnTo>
                      <a:pt x="212" y="87"/>
                    </a:lnTo>
                    <a:lnTo>
                      <a:pt x="216" y="91"/>
                    </a:lnTo>
                    <a:lnTo>
                      <a:pt x="217" y="94"/>
                    </a:lnTo>
                    <a:lnTo>
                      <a:pt x="219" y="98"/>
                    </a:lnTo>
                    <a:lnTo>
                      <a:pt x="228" y="103"/>
                    </a:lnTo>
                    <a:lnTo>
                      <a:pt x="228" y="106"/>
                    </a:lnTo>
                    <a:lnTo>
                      <a:pt x="234" y="110"/>
                    </a:lnTo>
                    <a:lnTo>
                      <a:pt x="238" y="108"/>
                    </a:lnTo>
                    <a:lnTo>
                      <a:pt x="241" y="110"/>
                    </a:lnTo>
                    <a:lnTo>
                      <a:pt x="243" y="112"/>
                    </a:lnTo>
                    <a:lnTo>
                      <a:pt x="248" y="112"/>
                    </a:lnTo>
                    <a:lnTo>
                      <a:pt x="253" y="117"/>
                    </a:lnTo>
                    <a:lnTo>
                      <a:pt x="257" y="124"/>
                    </a:lnTo>
                    <a:lnTo>
                      <a:pt x="262" y="134"/>
                    </a:lnTo>
                    <a:lnTo>
                      <a:pt x="262" y="141"/>
                    </a:lnTo>
                    <a:lnTo>
                      <a:pt x="264" y="146"/>
                    </a:lnTo>
                    <a:lnTo>
                      <a:pt x="264" y="149"/>
                    </a:lnTo>
                    <a:lnTo>
                      <a:pt x="260" y="154"/>
                    </a:lnTo>
                    <a:lnTo>
                      <a:pt x="258" y="156"/>
                    </a:lnTo>
                    <a:lnTo>
                      <a:pt x="262" y="163"/>
                    </a:lnTo>
                    <a:lnTo>
                      <a:pt x="270" y="163"/>
                    </a:lnTo>
                    <a:lnTo>
                      <a:pt x="282" y="165"/>
                    </a:lnTo>
                    <a:lnTo>
                      <a:pt x="293" y="165"/>
                    </a:lnTo>
                    <a:lnTo>
                      <a:pt x="303" y="165"/>
                    </a:lnTo>
                    <a:lnTo>
                      <a:pt x="306" y="170"/>
                    </a:lnTo>
                    <a:lnTo>
                      <a:pt x="308" y="172"/>
                    </a:lnTo>
                    <a:lnTo>
                      <a:pt x="313" y="173"/>
                    </a:lnTo>
                    <a:lnTo>
                      <a:pt x="320" y="178"/>
                    </a:lnTo>
                    <a:lnTo>
                      <a:pt x="327" y="182"/>
                    </a:lnTo>
                    <a:lnTo>
                      <a:pt x="334" y="187"/>
                    </a:lnTo>
                    <a:lnTo>
                      <a:pt x="337" y="199"/>
                    </a:lnTo>
                    <a:lnTo>
                      <a:pt x="344" y="204"/>
                    </a:lnTo>
                    <a:lnTo>
                      <a:pt x="346" y="208"/>
                    </a:lnTo>
                    <a:lnTo>
                      <a:pt x="349" y="208"/>
                    </a:lnTo>
                    <a:lnTo>
                      <a:pt x="354" y="206"/>
                    </a:lnTo>
                    <a:lnTo>
                      <a:pt x="358" y="206"/>
                    </a:lnTo>
                    <a:lnTo>
                      <a:pt x="373" y="209"/>
                    </a:lnTo>
                    <a:lnTo>
                      <a:pt x="382" y="211"/>
                    </a:lnTo>
                    <a:lnTo>
                      <a:pt x="390" y="211"/>
                    </a:lnTo>
                    <a:lnTo>
                      <a:pt x="395" y="208"/>
                    </a:lnTo>
                    <a:lnTo>
                      <a:pt x="404" y="208"/>
                    </a:lnTo>
                    <a:lnTo>
                      <a:pt x="407" y="211"/>
                    </a:lnTo>
                    <a:lnTo>
                      <a:pt x="414" y="211"/>
                    </a:lnTo>
                    <a:lnTo>
                      <a:pt x="423" y="211"/>
                    </a:lnTo>
                    <a:lnTo>
                      <a:pt x="426" y="216"/>
                    </a:lnTo>
                    <a:lnTo>
                      <a:pt x="431" y="218"/>
                    </a:lnTo>
                    <a:lnTo>
                      <a:pt x="435" y="218"/>
                    </a:lnTo>
                    <a:lnTo>
                      <a:pt x="445" y="221"/>
                    </a:lnTo>
                    <a:lnTo>
                      <a:pt x="455" y="225"/>
                    </a:lnTo>
                    <a:lnTo>
                      <a:pt x="464" y="223"/>
                    </a:lnTo>
                    <a:lnTo>
                      <a:pt x="467" y="225"/>
                    </a:lnTo>
                    <a:lnTo>
                      <a:pt x="471" y="227"/>
                    </a:lnTo>
                    <a:lnTo>
                      <a:pt x="476" y="225"/>
                    </a:lnTo>
                    <a:lnTo>
                      <a:pt x="483" y="221"/>
                    </a:lnTo>
                    <a:lnTo>
                      <a:pt x="489" y="218"/>
                    </a:lnTo>
                    <a:lnTo>
                      <a:pt x="500" y="216"/>
                    </a:lnTo>
                    <a:lnTo>
                      <a:pt x="508" y="213"/>
                    </a:lnTo>
                    <a:lnTo>
                      <a:pt x="515" y="213"/>
                    </a:lnTo>
                    <a:lnTo>
                      <a:pt x="537" y="213"/>
                    </a:lnTo>
                    <a:lnTo>
                      <a:pt x="541" y="211"/>
                    </a:lnTo>
                    <a:lnTo>
                      <a:pt x="548" y="208"/>
                    </a:lnTo>
                    <a:lnTo>
                      <a:pt x="554" y="206"/>
                    </a:lnTo>
                    <a:lnTo>
                      <a:pt x="558" y="201"/>
                    </a:lnTo>
                    <a:lnTo>
                      <a:pt x="561" y="197"/>
                    </a:lnTo>
                    <a:lnTo>
                      <a:pt x="566" y="194"/>
                    </a:lnTo>
                    <a:lnTo>
                      <a:pt x="573" y="191"/>
                    </a:lnTo>
                    <a:lnTo>
                      <a:pt x="571" y="185"/>
                    </a:lnTo>
                    <a:lnTo>
                      <a:pt x="570" y="182"/>
                    </a:lnTo>
                    <a:lnTo>
                      <a:pt x="566" y="177"/>
                    </a:lnTo>
                    <a:lnTo>
                      <a:pt x="568" y="170"/>
                    </a:lnTo>
                    <a:lnTo>
                      <a:pt x="571" y="166"/>
                    </a:lnTo>
                    <a:lnTo>
                      <a:pt x="577" y="163"/>
                    </a:lnTo>
                    <a:lnTo>
                      <a:pt x="583" y="165"/>
                    </a:lnTo>
                    <a:lnTo>
                      <a:pt x="589" y="168"/>
                    </a:lnTo>
                    <a:lnTo>
                      <a:pt x="594" y="170"/>
                    </a:lnTo>
                    <a:lnTo>
                      <a:pt x="601" y="170"/>
                    </a:lnTo>
                    <a:lnTo>
                      <a:pt x="607" y="166"/>
                    </a:lnTo>
                    <a:lnTo>
                      <a:pt x="611" y="163"/>
                    </a:lnTo>
                    <a:lnTo>
                      <a:pt x="619" y="158"/>
                    </a:lnTo>
                    <a:lnTo>
                      <a:pt x="631" y="158"/>
                    </a:lnTo>
                    <a:lnTo>
                      <a:pt x="631" y="158"/>
                    </a:lnTo>
                    <a:lnTo>
                      <a:pt x="640" y="151"/>
                    </a:lnTo>
                    <a:lnTo>
                      <a:pt x="640" y="149"/>
                    </a:lnTo>
                    <a:lnTo>
                      <a:pt x="647" y="141"/>
                    </a:lnTo>
                    <a:lnTo>
                      <a:pt x="655" y="139"/>
                    </a:lnTo>
                    <a:lnTo>
                      <a:pt x="659" y="136"/>
                    </a:lnTo>
                    <a:lnTo>
                      <a:pt x="664" y="137"/>
                    </a:lnTo>
                    <a:lnTo>
                      <a:pt x="669" y="134"/>
                    </a:lnTo>
                    <a:lnTo>
                      <a:pt x="672" y="134"/>
                    </a:lnTo>
                    <a:lnTo>
                      <a:pt x="678" y="134"/>
                    </a:lnTo>
                    <a:lnTo>
                      <a:pt x="683" y="134"/>
                    </a:lnTo>
                    <a:lnTo>
                      <a:pt x="688" y="136"/>
                    </a:lnTo>
                    <a:lnTo>
                      <a:pt x="693" y="136"/>
                    </a:lnTo>
                    <a:lnTo>
                      <a:pt x="693" y="134"/>
                    </a:lnTo>
                    <a:lnTo>
                      <a:pt x="691" y="127"/>
                    </a:lnTo>
                    <a:lnTo>
                      <a:pt x="688" y="125"/>
                    </a:lnTo>
                    <a:lnTo>
                      <a:pt x="681" y="118"/>
                    </a:lnTo>
                    <a:lnTo>
                      <a:pt x="678" y="115"/>
                    </a:lnTo>
                    <a:lnTo>
                      <a:pt x="672" y="112"/>
                    </a:lnTo>
                    <a:lnTo>
                      <a:pt x="664" y="112"/>
                    </a:lnTo>
                    <a:lnTo>
                      <a:pt x="657" y="118"/>
                    </a:lnTo>
                    <a:lnTo>
                      <a:pt x="654" y="115"/>
                    </a:lnTo>
                    <a:lnTo>
                      <a:pt x="643" y="115"/>
                    </a:lnTo>
                    <a:lnTo>
                      <a:pt x="635" y="117"/>
                    </a:lnTo>
                    <a:lnTo>
                      <a:pt x="631" y="115"/>
                    </a:lnTo>
                    <a:lnTo>
                      <a:pt x="630" y="112"/>
                    </a:lnTo>
                    <a:lnTo>
                      <a:pt x="628" y="108"/>
                    </a:lnTo>
                    <a:lnTo>
                      <a:pt x="631" y="105"/>
                    </a:lnTo>
                    <a:lnTo>
                      <a:pt x="631" y="105"/>
                    </a:lnTo>
                    <a:lnTo>
                      <a:pt x="631" y="99"/>
                    </a:lnTo>
                    <a:lnTo>
                      <a:pt x="642" y="81"/>
                    </a:lnTo>
                    <a:lnTo>
                      <a:pt x="643" y="77"/>
                    </a:lnTo>
                    <a:lnTo>
                      <a:pt x="645" y="72"/>
                    </a:lnTo>
                    <a:lnTo>
                      <a:pt x="652" y="79"/>
                    </a:lnTo>
                    <a:lnTo>
                      <a:pt x="662" y="79"/>
                    </a:lnTo>
                    <a:lnTo>
                      <a:pt x="671" y="75"/>
                    </a:lnTo>
                    <a:lnTo>
                      <a:pt x="674" y="72"/>
                    </a:lnTo>
                    <a:lnTo>
                      <a:pt x="679" y="72"/>
                    </a:lnTo>
                    <a:lnTo>
                      <a:pt x="684" y="67"/>
                    </a:lnTo>
                    <a:lnTo>
                      <a:pt x="681" y="62"/>
                    </a:lnTo>
                    <a:lnTo>
                      <a:pt x="684" y="58"/>
                    </a:lnTo>
                    <a:lnTo>
                      <a:pt x="686" y="55"/>
                    </a:lnTo>
                    <a:lnTo>
                      <a:pt x="690" y="51"/>
                    </a:lnTo>
                    <a:lnTo>
                      <a:pt x="691" y="46"/>
                    </a:lnTo>
                    <a:lnTo>
                      <a:pt x="696" y="41"/>
                    </a:lnTo>
                    <a:lnTo>
                      <a:pt x="705" y="31"/>
                    </a:lnTo>
                    <a:lnTo>
                      <a:pt x="705" y="27"/>
                    </a:lnTo>
                    <a:lnTo>
                      <a:pt x="705" y="24"/>
                    </a:lnTo>
                    <a:lnTo>
                      <a:pt x="703" y="22"/>
                    </a:lnTo>
                    <a:lnTo>
                      <a:pt x="696" y="22"/>
                    </a:lnTo>
                    <a:lnTo>
                      <a:pt x="696" y="17"/>
                    </a:lnTo>
                    <a:lnTo>
                      <a:pt x="700" y="12"/>
                    </a:lnTo>
                    <a:lnTo>
                      <a:pt x="707" y="7"/>
                    </a:lnTo>
                    <a:lnTo>
                      <a:pt x="715" y="3"/>
                    </a:lnTo>
                    <a:lnTo>
                      <a:pt x="724" y="2"/>
                    </a:lnTo>
                    <a:lnTo>
                      <a:pt x="731" y="0"/>
                    </a:lnTo>
                    <a:lnTo>
                      <a:pt x="753" y="0"/>
                    </a:lnTo>
                    <a:lnTo>
                      <a:pt x="760" y="5"/>
                    </a:lnTo>
                    <a:lnTo>
                      <a:pt x="760" y="5"/>
                    </a:lnTo>
                    <a:lnTo>
                      <a:pt x="763" y="5"/>
                    </a:lnTo>
                    <a:lnTo>
                      <a:pt x="767" y="8"/>
                    </a:lnTo>
                    <a:lnTo>
                      <a:pt x="767" y="8"/>
                    </a:lnTo>
                    <a:lnTo>
                      <a:pt x="768" y="8"/>
                    </a:lnTo>
                    <a:lnTo>
                      <a:pt x="768" y="7"/>
                    </a:lnTo>
                    <a:lnTo>
                      <a:pt x="768" y="7"/>
                    </a:lnTo>
                    <a:lnTo>
                      <a:pt x="777" y="7"/>
                    </a:lnTo>
                    <a:lnTo>
                      <a:pt x="789" y="17"/>
                    </a:lnTo>
                    <a:lnTo>
                      <a:pt x="792" y="24"/>
                    </a:lnTo>
                    <a:lnTo>
                      <a:pt x="796" y="31"/>
                    </a:lnTo>
                    <a:lnTo>
                      <a:pt x="796" y="36"/>
                    </a:lnTo>
                    <a:lnTo>
                      <a:pt x="799" y="39"/>
                    </a:lnTo>
                    <a:lnTo>
                      <a:pt x="802" y="45"/>
                    </a:lnTo>
                    <a:lnTo>
                      <a:pt x="802" y="50"/>
                    </a:lnTo>
                    <a:lnTo>
                      <a:pt x="804" y="53"/>
                    </a:lnTo>
                    <a:lnTo>
                      <a:pt x="804" y="58"/>
                    </a:lnTo>
                    <a:lnTo>
                      <a:pt x="809" y="62"/>
                    </a:lnTo>
                    <a:lnTo>
                      <a:pt x="809" y="67"/>
                    </a:lnTo>
                    <a:lnTo>
                      <a:pt x="813" y="67"/>
                    </a:lnTo>
                    <a:lnTo>
                      <a:pt x="813" y="75"/>
                    </a:lnTo>
                    <a:lnTo>
                      <a:pt x="820" y="79"/>
                    </a:lnTo>
                    <a:lnTo>
                      <a:pt x="826" y="79"/>
                    </a:lnTo>
                    <a:lnTo>
                      <a:pt x="828" y="81"/>
                    </a:lnTo>
                    <a:lnTo>
                      <a:pt x="832" y="84"/>
                    </a:lnTo>
                    <a:lnTo>
                      <a:pt x="833" y="82"/>
                    </a:lnTo>
                    <a:lnTo>
                      <a:pt x="838" y="82"/>
                    </a:lnTo>
                    <a:lnTo>
                      <a:pt x="844" y="84"/>
                    </a:lnTo>
                    <a:lnTo>
                      <a:pt x="847" y="89"/>
                    </a:lnTo>
                    <a:lnTo>
                      <a:pt x="852" y="93"/>
                    </a:lnTo>
                    <a:lnTo>
                      <a:pt x="857" y="93"/>
                    </a:lnTo>
                    <a:lnTo>
                      <a:pt x="857" y="99"/>
                    </a:lnTo>
                    <a:lnTo>
                      <a:pt x="862" y="106"/>
                    </a:lnTo>
                    <a:lnTo>
                      <a:pt x="859" y="110"/>
                    </a:lnTo>
                    <a:lnTo>
                      <a:pt x="861" y="113"/>
                    </a:lnTo>
                    <a:lnTo>
                      <a:pt x="864" y="117"/>
                    </a:lnTo>
                    <a:lnTo>
                      <a:pt x="871" y="117"/>
                    </a:lnTo>
                    <a:lnTo>
                      <a:pt x="878" y="117"/>
                    </a:lnTo>
                    <a:lnTo>
                      <a:pt x="881" y="117"/>
                    </a:lnTo>
                    <a:lnTo>
                      <a:pt x="890" y="108"/>
                    </a:lnTo>
                    <a:lnTo>
                      <a:pt x="898" y="108"/>
                    </a:lnTo>
                    <a:lnTo>
                      <a:pt x="900" y="106"/>
                    </a:lnTo>
                    <a:lnTo>
                      <a:pt x="909" y="101"/>
                    </a:lnTo>
                    <a:lnTo>
                      <a:pt x="914" y="101"/>
                    </a:lnTo>
                    <a:lnTo>
                      <a:pt x="917" y="106"/>
                    </a:lnTo>
                    <a:lnTo>
                      <a:pt x="917" y="113"/>
                    </a:lnTo>
                    <a:lnTo>
                      <a:pt x="922" y="118"/>
                    </a:lnTo>
                    <a:lnTo>
                      <a:pt x="912" y="125"/>
                    </a:lnTo>
                    <a:lnTo>
                      <a:pt x="910" y="125"/>
                    </a:lnTo>
                    <a:lnTo>
                      <a:pt x="910" y="129"/>
                    </a:lnTo>
                    <a:lnTo>
                      <a:pt x="905" y="134"/>
                    </a:lnTo>
                    <a:lnTo>
                      <a:pt x="905" y="142"/>
                    </a:lnTo>
                    <a:lnTo>
                      <a:pt x="903" y="151"/>
                    </a:lnTo>
                    <a:lnTo>
                      <a:pt x="900" y="154"/>
                    </a:lnTo>
                    <a:lnTo>
                      <a:pt x="893" y="160"/>
                    </a:lnTo>
                    <a:lnTo>
                      <a:pt x="893" y="168"/>
                    </a:lnTo>
                    <a:lnTo>
                      <a:pt x="888" y="166"/>
                    </a:lnTo>
                    <a:lnTo>
                      <a:pt x="883" y="166"/>
                    </a:lnTo>
                    <a:lnTo>
                      <a:pt x="879" y="163"/>
                    </a:lnTo>
                    <a:lnTo>
                      <a:pt x="876" y="163"/>
                    </a:lnTo>
                    <a:lnTo>
                      <a:pt x="867" y="172"/>
                    </a:lnTo>
                    <a:lnTo>
                      <a:pt x="864" y="172"/>
                    </a:lnTo>
                    <a:lnTo>
                      <a:pt x="864" y="173"/>
                    </a:lnTo>
                    <a:lnTo>
                      <a:pt x="867" y="182"/>
                    </a:lnTo>
                    <a:lnTo>
                      <a:pt x="867" y="185"/>
                    </a:lnTo>
                    <a:lnTo>
                      <a:pt x="866" y="191"/>
                    </a:lnTo>
                    <a:lnTo>
                      <a:pt x="866" y="201"/>
                    </a:lnTo>
                    <a:lnTo>
                      <a:pt x="864" y="206"/>
                    </a:lnTo>
                    <a:lnTo>
                      <a:pt x="859" y="209"/>
                    </a:lnTo>
                    <a:lnTo>
                      <a:pt x="856" y="211"/>
                    </a:lnTo>
                    <a:lnTo>
                      <a:pt x="852" y="209"/>
                    </a:lnTo>
                    <a:lnTo>
                      <a:pt x="850" y="208"/>
                    </a:lnTo>
                    <a:lnTo>
                      <a:pt x="849" y="206"/>
                    </a:lnTo>
                    <a:lnTo>
                      <a:pt x="847" y="206"/>
                    </a:lnTo>
                    <a:lnTo>
                      <a:pt x="844" y="209"/>
                    </a:lnTo>
                    <a:lnTo>
                      <a:pt x="844" y="215"/>
                    </a:lnTo>
                    <a:lnTo>
                      <a:pt x="840" y="216"/>
                    </a:lnTo>
                    <a:lnTo>
                      <a:pt x="837" y="216"/>
                    </a:lnTo>
                    <a:lnTo>
                      <a:pt x="830" y="225"/>
                    </a:lnTo>
                    <a:lnTo>
                      <a:pt x="823" y="223"/>
                    </a:lnTo>
                    <a:lnTo>
                      <a:pt x="820" y="223"/>
                    </a:lnTo>
                    <a:lnTo>
                      <a:pt x="818" y="223"/>
                    </a:lnTo>
                    <a:lnTo>
                      <a:pt x="818" y="227"/>
                    </a:lnTo>
                    <a:lnTo>
                      <a:pt x="821" y="228"/>
                    </a:lnTo>
                    <a:lnTo>
                      <a:pt x="821" y="233"/>
                    </a:lnTo>
                    <a:lnTo>
                      <a:pt x="808" y="233"/>
                    </a:lnTo>
                    <a:lnTo>
                      <a:pt x="804" y="230"/>
                    </a:lnTo>
                    <a:lnTo>
                      <a:pt x="801" y="228"/>
                    </a:lnTo>
                    <a:lnTo>
                      <a:pt x="799" y="227"/>
                    </a:lnTo>
                    <a:lnTo>
                      <a:pt x="797" y="230"/>
                    </a:lnTo>
                    <a:lnTo>
                      <a:pt x="797" y="232"/>
                    </a:lnTo>
                    <a:lnTo>
                      <a:pt x="784" y="245"/>
                    </a:lnTo>
                    <a:lnTo>
                      <a:pt x="779" y="245"/>
                    </a:lnTo>
                    <a:lnTo>
                      <a:pt x="775" y="249"/>
                    </a:lnTo>
                    <a:lnTo>
                      <a:pt x="770" y="251"/>
                    </a:lnTo>
                    <a:lnTo>
                      <a:pt x="767" y="254"/>
                    </a:lnTo>
                    <a:lnTo>
                      <a:pt x="765" y="254"/>
                    </a:lnTo>
                    <a:lnTo>
                      <a:pt x="763" y="256"/>
                    </a:lnTo>
                    <a:lnTo>
                      <a:pt x="763" y="259"/>
                    </a:lnTo>
                    <a:lnTo>
                      <a:pt x="760" y="261"/>
                    </a:lnTo>
                    <a:lnTo>
                      <a:pt x="753" y="263"/>
                    </a:lnTo>
                    <a:lnTo>
                      <a:pt x="749" y="263"/>
                    </a:lnTo>
                    <a:lnTo>
                      <a:pt x="746" y="263"/>
                    </a:lnTo>
                    <a:lnTo>
                      <a:pt x="744" y="264"/>
                    </a:lnTo>
                    <a:lnTo>
                      <a:pt x="741" y="266"/>
                    </a:lnTo>
                    <a:lnTo>
                      <a:pt x="739" y="266"/>
                    </a:lnTo>
                    <a:lnTo>
                      <a:pt x="737" y="268"/>
                    </a:lnTo>
                    <a:lnTo>
                      <a:pt x="736" y="270"/>
                    </a:lnTo>
                    <a:lnTo>
                      <a:pt x="734" y="270"/>
                    </a:lnTo>
                    <a:lnTo>
                      <a:pt x="731" y="271"/>
                    </a:lnTo>
                    <a:lnTo>
                      <a:pt x="729" y="275"/>
                    </a:lnTo>
                    <a:lnTo>
                      <a:pt x="727" y="278"/>
                    </a:lnTo>
                    <a:lnTo>
                      <a:pt x="724" y="276"/>
                    </a:lnTo>
                    <a:lnTo>
                      <a:pt x="722" y="276"/>
                    </a:lnTo>
                    <a:lnTo>
                      <a:pt x="719" y="280"/>
                    </a:lnTo>
                    <a:lnTo>
                      <a:pt x="715" y="282"/>
                    </a:lnTo>
                    <a:lnTo>
                      <a:pt x="712" y="278"/>
                    </a:lnTo>
                    <a:lnTo>
                      <a:pt x="713" y="276"/>
                    </a:lnTo>
                    <a:lnTo>
                      <a:pt x="717" y="273"/>
                    </a:lnTo>
                    <a:lnTo>
                      <a:pt x="719" y="273"/>
                    </a:lnTo>
                    <a:lnTo>
                      <a:pt x="719" y="271"/>
                    </a:lnTo>
                    <a:lnTo>
                      <a:pt x="720" y="270"/>
                    </a:lnTo>
                    <a:lnTo>
                      <a:pt x="717" y="270"/>
                    </a:lnTo>
                    <a:lnTo>
                      <a:pt x="717" y="268"/>
                    </a:lnTo>
                    <a:lnTo>
                      <a:pt x="715" y="266"/>
                    </a:lnTo>
                    <a:lnTo>
                      <a:pt x="715" y="266"/>
                    </a:lnTo>
                    <a:lnTo>
                      <a:pt x="719" y="261"/>
                    </a:lnTo>
                    <a:lnTo>
                      <a:pt x="720" y="259"/>
                    </a:lnTo>
                    <a:lnTo>
                      <a:pt x="722" y="257"/>
                    </a:lnTo>
                    <a:lnTo>
                      <a:pt x="724" y="256"/>
                    </a:lnTo>
                    <a:lnTo>
                      <a:pt x="727" y="254"/>
                    </a:lnTo>
                    <a:lnTo>
                      <a:pt x="727" y="252"/>
                    </a:lnTo>
                    <a:lnTo>
                      <a:pt x="729" y="251"/>
                    </a:lnTo>
                    <a:lnTo>
                      <a:pt x="729" y="251"/>
                    </a:lnTo>
                    <a:lnTo>
                      <a:pt x="729" y="247"/>
                    </a:lnTo>
                    <a:lnTo>
                      <a:pt x="724" y="244"/>
                    </a:lnTo>
                    <a:lnTo>
                      <a:pt x="724" y="242"/>
                    </a:lnTo>
                    <a:lnTo>
                      <a:pt x="722" y="244"/>
                    </a:lnTo>
                    <a:lnTo>
                      <a:pt x="719" y="245"/>
                    </a:lnTo>
                    <a:lnTo>
                      <a:pt x="719" y="244"/>
                    </a:lnTo>
                    <a:lnTo>
                      <a:pt x="717" y="244"/>
                    </a:lnTo>
                    <a:lnTo>
                      <a:pt x="715" y="242"/>
                    </a:lnTo>
                    <a:lnTo>
                      <a:pt x="715" y="242"/>
                    </a:lnTo>
                    <a:lnTo>
                      <a:pt x="715" y="244"/>
                    </a:lnTo>
                    <a:lnTo>
                      <a:pt x="713" y="247"/>
                    </a:lnTo>
                    <a:lnTo>
                      <a:pt x="710" y="249"/>
                    </a:lnTo>
                    <a:lnTo>
                      <a:pt x="708" y="251"/>
                    </a:lnTo>
                    <a:lnTo>
                      <a:pt x="705" y="254"/>
                    </a:lnTo>
                    <a:lnTo>
                      <a:pt x="700" y="256"/>
                    </a:lnTo>
                    <a:lnTo>
                      <a:pt x="700" y="257"/>
                    </a:lnTo>
                    <a:lnTo>
                      <a:pt x="696" y="259"/>
                    </a:lnTo>
                    <a:lnTo>
                      <a:pt x="695" y="259"/>
                    </a:lnTo>
                    <a:lnTo>
                      <a:pt x="693" y="261"/>
                    </a:lnTo>
                    <a:lnTo>
                      <a:pt x="690" y="263"/>
                    </a:lnTo>
                    <a:lnTo>
                      <a:pt x="688" y="264"/>
                    </a:lnTo>
                    <a:lnTo>
                      <a:pt x="688" y="268"/>
                    </a:lnTo>
                    <a:lnTo>
                      <a:pt x="686" y="270"/>
                    </a:lnTo>
                    <a:lnTo>
                      <a:pt x="684" y="271"/>
                    </a:lnTo>
                    <a:lnTo>
                      <a:pt x="683" y="273"/>
                    </a:lnTo>
                    <a:lnTo>
                      <a:pt x="679" y="275"/>
                    </a:lnTo>
                    <a:lnTo>
                      <a:pt x="676" y="275"/>
                    </a:lnTo>
                    <a:lnTo>
                      <a:pt x="676" y="275"/>
                    </a:lnTo>
                    <a:lnTo>
                      <a:pt x="672" y="276"/>
                    </a:lnTo>
                    <a:lnTo>
                      <a:pt x="672" y="278"/>
                    </a:lnTo>
                    <a:lnTo>
                      <a:pt x="671" y="275"/>
                    </a:lnTo>
                    <a:lnTo>
                      <a:pt x="667" y="275"/>
                    </a:lnTo>
                    <a:lnTo>
                      <a:pt x="667" y="273"/>
                    </a:lnTo>
                    <a:lnTo>
                      <a:pt x="666" y="273"/>
                    </a:lnTo>
                    <a:lnTo>
                      <a:pt x="664" y="275"/>
                    </a:lnTo>
                    <a:lnTo>
                      <a:pt x="664" y="276"/>
                    </a:lnTo>
                    <a:lnTo>
                      <a:pt x="664" y="278"/>
                    </a:lnTo>
                    <a:lnTo>
                      <a:pt x="662" y="280"/>
                    </a:lnTo>
                    <a:lnTo>
                      <a:pt x="662" y="282"/>
                    </a:lnTo>
                    <a:lnTo>
                      <a:pt x="662" y="283"/>
                    </a:lnTo>
                    <a:lnTo>
                      <a:pt x="662" y="283"/>
                    </a:lnTo>
                    <a:lnTo>
                      <a:pt x="664" y="285"/>
                    </a:lnTo>
                    <a:lnTo>
                      <a:pt x="666" y="287"/>
                    </a:lnTo>
                    <a:lnTo>
                      <a:pt x="667" y="288"/>
                    </a:lnTo>
                    <a:lnTo>
                      <a:pt x="669" y="290"/>
                    </a:lnTo>
                    <a:lnTo>
                      <a:pt x="671" y="290"/>
                    </a:lnTo>
                    <a:lnTo>
                      <a:pt x="674" y="290"/>
                    </a:lnTo>
                    <a:lnTo>
                      <a:pt x="676" y="292"/>
                    </a:lnTo>
                    <a:lnTo>
                      <a:pt x="676" y="288"/>
                    </a:lnTo>
                    <a:lnTo>
                      <a:pt x="679" y="288"/>
                    </a:lnTo>
                    <a:lnTo>
                      <a:pt x="683" y="292"/>
                    </a:lnTo>
                    <a:lnTo>
                      <a:pt x="683" y="294"/>
                    </a:lnTo>
                    <a:lnTo>
                      <a:pt x="684" y="297"/>
                    </a:lnTo>
                    <a:lnTo>
                      <a:pt x="684" y="297"/>
                    </a:lnTo>
                    <a:lnTo>
                      <a:pt x="683" y="300"/>
                    </a:lnTo>
                    <a:lnTo>
                      <a:pt x="683" y="302"/>
                    </a:lnTo>
                    <a:lnTo>
                      <a:pt x="683" y="304"/>
                    </a:lnTo>
                    <a:lnTo>
                      <a:pt x="684" y="306"/>
                    </a:lnTo>
                    <a:lnTo>
                      <a:pt x="686" y="307"/>
                    </a:lnTo>
                    <a:lnTo>
                      <a:pt x="693" y="307"/>
                    </a:lnTo>
                    <a:lnTo>
                      <a:pt x="695" y="304"/>
                    </a:lnTo>
                    <a:lnTo>
                      <a:pt x="703" y="297"/>
                    </a:lnTo>
                    <a:lnTo>
                      <a:pt x="705" y="295"/>
                    </a:lnTo>
                    <a:lnTo>
                      <a:pt x="710" y="295"/>
                    </a:lnTo>
                    <a:lnTo>
                      <a:pt x="712" y="297"/>
                    </a:lnTo>
                    <a:lnTo>
                      <a:pt x="717" y="300"/>
                    </a:lnTo>
                    <a:lnTo>
                      <a:pt x="719" y="299"/>
                    </a:lnTo>
                    <a:lnTo>
                      <a:pt x="720" y="300"/>
                    </a:lnTo>
                    <a:lnTo>
                      <a:pt x="720" y="300"/>
                    </a:lnTo>
                    <a:lnTo>
                      <a:pt x="724" y="302"/>
                    </a:lnTo>
                    <a:lnTo>
                      <a:pt x="725" y="302"/>
                    </a:lnTo>
                    <a:lnTo>
                      <a:pt x="725" y="302"/>
                    </a:lnTo>
                    <a:lnTo>
                      <a:pt x="727" y="300"/>
                    </a:lnTo>
                    <a:lnTo>
                      <a:pt x="727" y="300"/>
                    </a:lnTo>
                    <a:lnTo>
                      <a:pt x="731" y="302"/>
                    </a:lnTo>
                    <a:lnTo>
                      <a:pt x="732" y="302"/>
                    </a:lnTo>
                    <a:lnTo>
                      <a:pt x="734" y="304"/>
                    </a:lnTo>
                    <a:lnTo>
                      <a:pt x="736" y="304"/>
                    </a:lnTo>
                    <a:lnTo>
                      <a:pt x="736" y="311"/>
                    </a:lnTo>
                    <a:lnTo>
                      <a:pt x="734" y="312"/>
                    </a:lnTo>
                    <a:lnTo>
                      <a:pt x="732" y="316"/>
                    </a:lnTo>
                    <a:lnTo>
                      <a:pt x="731" y="316"/>
                    </a:lnTo>
                    <a:lnTo>
                      <a:pt x="729" y="312"/>
                    </a:lnTo>
                    <a:lnTo>
                      <a:pt x="725" y="312"/>
                    </a:lnTo>
                    <a:lnTo>
                      <a:pt x="722" y="316"/>
                    </a:lnTo>
                    <a:lnTo>
                      <a:pt x="719" y="316"/>
                    </a:lnTo>
                    <a:lnTo>
                      <a:pt x="717" y="318"/>
                    </a:lnTo>
                    <a:lnTo>
                      <a:pt x="715" y="319"/>
                    </a:lnTo>
                    <a:lnTo>
                      <a:pt x="715" y="319"/>
                    </a:lnTo>
                    <a:lnTo>
                      <a:pt x="710" y="319"/>
                    </a:lnTo>
                    <a:lnTo>
                      <a:pt x="710" y="319"/>
                    </a:lnTo>
                    <a:lnTo>
                      <a:pt x="710" y="321"/>
                    </a:lnTo>
                    <a:lnTo>
                      <a:pt x="710" y="323"/>
                    </a:lnTo>
                    <a:lnTo>
                      <a:pt x="708" y="324"/>
                    </a:lnTo>
                    <a:lnTo>
                      <a:pt x="708" y="326"/>
                    </a:lnTo>
                    <a:lnTo>
                      <a:pt x="705" y="328"/>
                    </a:lnTo>
                    <a:lnTo>
                      <a:pt x="702" y="328"/>
                    </a:lnTo>
                    <a:lnTo>
                      <a:pt x="702" y="326"/>
                    </a:lnTo>
                    <a:lnTo>
                      <a:pt x="700" y="326"/>
                    </a:lnTo>
                    <a:lnTo>
                      <a:pt x="700" y="326"/>
                    </a:lnTo>
                    <a:lnTo>
                      <a:pt x="700" y="328"/>
                    </a:lnTo>
                    <a:lnTo>
                      <a:pt x="700" y="331"/>
                    </a:lnTo>
                    <a:lnTo>
                      <a:pt x="695" y="336"/>
                    </a:lnTo>
                    <a:lnTo>
                      <a:pt x="691" y="338"/>
                    </a:lnTo>
                    <a:lnTo>
                      <a:pt x="688" y="342"/>
                    </a:lnTo>
                    <a:lnTo>
                      <a:pt x="688" y="345"/>
                    </a:lnTo>
                    <a:lnTo>
                      <a:pt x="686" y="347"/>
                    </a:lnTo>
                    <a:lnTo>
                      <a:pt x="686" y="347"/>
                    </a:lnTo>
                    <a:lnTo>
                      <a:pt x="686" y="347"/>
                    </a:lnTo>
                    <a:lnTo>
                      <a:pt x="690" y="349"/>
                    </a:lnTo>
                    <a:lnTo>
                      <a:pt x="691" y="350"/>
                    </a:lnTo>
                    <a:lnTo>
                      <a:pt x="695" y="352"/>
                    </a:lnTo>
                    <a:lnTo>
                      <a:pt x="696" y="354"/>
                    </a:lnTo>
                    <a:lnTo>
                      <a:pt x="700" y="355"/>
                    </a:lnTo>
                    <a:lnTo>
                      <a:pt x="702" y="357"/>
                    </a:lnTo>
                    <a:lnTo>
                      <a:pt x="703" y="361"/>
                    </a:lnTo>
                    <a:lnTo>
                      <a:pt x="705" y="366"/>
                    </a:lnTo>
                    <a:lnTo>
                      <a:pt x="708" y="374"/>
                    </a:lnTo>
                    <a:lnTo>
                      <a:pt x="712" y="378"/>
                    </a:lnTo>
                    <a:lnTo>
                      <a:pt x="712" y="383"/>
                    </a:lnTo>
                    <a:lnTo>
                      <a:pt x="710" y="385"/>
                    </a:lnTo>
                    <a:lnTo>
                      <a:pt x="713" y="386"/>
                    </a:lnTo>
                    <a:lnTo>
                      <a:pt x="719" y="390"/>
                    </a:lnTo>
                    <a:lnTo>
                      <a:pt x="719" y="391"/>
                    </a:lnTo>
                    <a:lnTo>
                      <a:pt x="722" y="395"/>
                    </a:lnTo>
                    <a:lnTo>
                      <a:pt x="724" y="395"/>
                    </a:lnTo>
                    <a:lnTo>
                      <a:pt x="724" y="395"/>
                    </a:lnTo>
                    <a:lnTo>
                      <a:pt x="727" y="400"/>
                    </a:lnTo>
                    <a:lnTo>
                      <a:pt x="724" y="402"/>
                    </a:lnTo>
                    <a:lnTo>
                      <a:pt x="724" y="402"/>
                    </a:lnTo>
                    <a:lnTo>
                      <a:pt x="724" y="402"/>
                    </a:lnTo>
                    <a:lnTo>
                      <a:pt x="722" y="403"/>
                    </a:lnTo>
                    <a:lnTo>
                      <a:pt x="722" y="403"/>
                    </a:lnTo>
                    <a:lnTo>
                      <a:pt x="720" y="402"/>
                    </a:lnTo>
                    <a:lnTo>
                      <a:pt x="720" y="402"/>
                    </a:lnTo>
                    <a:lnTo>
                      <a:pt x="717" y="400"/>
                    </a:lnTo>
                    <a:lnTo>
                      <a:pt x="717" y="400"/>
                    </a:lnTo>
                    <a:lnTo>
                      <a:pt x="715" y="400"/>
                    </a:lnTo>
                    <a:lnTo>
                      <a:pt x="713" y="400"/>
                    </a:lnTo>
                    <a:lnTo>
                      <a:pt x="715" y="400"/>
                    </a:lnTo>
                    <a:lnTo>
                      <a:pt x="719" y="405"/>
                    </a:lnTo>
                    <a:lnTo>
                      <a:pt x="722" y="407"/>
                    </a:lnTo>
                    <a:lnTo>
                      <a:pt x="725" y="412"/>
                    </a:lnTo>
                    <a:lnTo>
                      <a:pt x="725" y="415"/>
                    </a:lnTo>
                    <a:lnTo>
                      <a:pt x="720" y="415"/>
                    </a:lnTo>
                    <a:lnTo>
                      <a:pt x="717" y="419"/>
                    </a:lnTo>
                    <a:lnTo>
                      <a:pt x="713" y="421"/>
                    </a:lnTo>
                    <a:lnTo>
                      <a:pt x="712" y="422"/>
                    </a:lnTo>
                    <a:lnTo>
                      <a:pt x="710" y="422"/>
                    </a:lnTo>
                    <a:lnTo>
                      <a:pt x="710" y="422"/>
                    </a:lnTo>
                    <a:lnTo>
                      <a:pt x="708" y="424"/>
                    </a:lnTo>
                    <a:lnTo>
                      <a:pt x="707" y="426"/>
                    </a:lnTo>
                    <a:lnTo>
                      <a:pt x="708" y="426"/>
                    </a:lnTo>
                    <a:lnTo>
                      <a:pt x="710" y="426"/>
                    </a:lnTo>
                    <a:lnTo>
                      <a:pt x="712" y="424"/>
                    </a:lnTo>
                    <a:lnTo>
                      <a:pt x="715" y="422"/>
                    </a:lnTo>
                    <a:lnTo>
                      <a:pt x="719" y="424"/>
                    </a:lnTo>
                    <a:lnTo>
                      <a:pt x="722" y="426"/>
                    </a:lnTo>
                    <a:lnTo>
                      <a:pt x="722" y="428"/>
                    </a:lnTo>
                    <a:lnTo>
                      <a:pt x="724" y="428"/>
                    </a:lnTo>
                    <a:lnTo>
                      <a:pt x="725" y="428"/>
                    </a:lnTo>
                    <a:lnTo>
                      <a:pt x="727" y="428"/>
                    </a:lnTo>
                    <a:lnTo>
                      <a:pt x="727" y="431"/>
                    </a:lnTo>
                    <a:lnTo>
                      <a:pt x="727" y="433"/>
                    </a:lnTo>
                    <a:lnTo>
                      <a:pt x="725" y="434"/>
                    </a:lnTo>
                    <a:lnTo>
                      <a:pt x="725" y="434"/>
                    </a:lnTo>
                    <a:lnTo>
                      <a:pt x="727" y="440"/>
                    </a:lnTo>
                    <a:lnTo>
                      <a:pt x="724" y="443"/>
                    </a:lnTo>
                    <a:lnTo>
                      <a:pt x="722" y="443"/>
                    </a:lnTo>
                    <a:lnTo>
                      <a:pt x="720" y="441"/>
                    </a:lnTo>
                    <a:lnTo>
                      <a:pt x="722" y="445"/>
                    </a:lnTo>
                    <a:lnTo>
                      <a:pt x="722" y="446"/>
                    </a:lnTo>
                    <a:lnTo>
                      <a:pt x="722" y="446"/>
                    </a:lnTo>
                    <a:lnTo>
                      <a:pt x="720" y="450"/>
                    </a:lnTo>
                    <a:lnTo>
                      <a:pt x="720" y="450"/>
                    </a:lnTo>
                    <a:lnTo>
                      <a:pt x="719" y="450"/>
                    </a:lnTo>
                    <a:lnTo>
                      <a:pt x="722" y="453"/>
                    </a:lnTo>
                    <a:lnTo>
                      <a:pt x="719" y="455"/>
                    </a:lnTo>
                    <a:lnTo>
                      <a:pt x="719" y="457"/>
                    </a:lnTo>
                    <a:lnTo>
                      <a:pt x="715" y="460"/>
                    </a:lnTo>
                    <a:lnTo>
                      <a:pt x="715" y="458"/>
                    </a:lnTo>
                    <a:lnTo>
                      <a:pt x="715" y="462"/>
                    </a:lnTo>
                    <a:lnTo>
                      <a:pt x="713" y="462"/>
                    </a:lnTo>
                    <a:lnTo>
                      <a:pt x="713" y="462"/>
                    </a:lnTo>
                    <a:lnTo>
                      <a:pt x="712" y="462"/>
                    </a:lnTo>
                    <a:lnTo>
                      <a:pt x="712" y="462"/>
                    </a:lnTo>
                    <a:lnTo>
                      <a:pt x="710" y="464"/>
                    </a:lnTo>
                    <a:lnTo>
                      <a:pt x="708" y="464"/>
                    </a:lnTo>
                    <a:lnTo>
                      <a:pt x="710" y="464"/>
                    </a:lnTo>
                    <a:lnTo>
                      <a:pt x="708" y="467"/>
                    </a:lnTo>
                    <a:lnTo>
                      <a:pt x="707" y="469"/>
                    </a:lnTo>
                    <a:lnTo>
                      <a:pt x="705" y="472"/>
                    </a:lnTo>
                    <a:lnTo>
                      <a:pt x="702" y="477"/>
                    </a:lnTo>
                    <a:lnTo>
                      <a:pt x="700" y="479"/>
                    </a:lnTo>
                    <a:lnTo>
                      <a:pt x="696" y="482"/>
                    </a:lnTo>
                    <a:lnTo>
                      <a:pt x="691" y="482"/>
                    </a:lnTo>
                    <a:lnTo>
                      <a:pt x="691" y="484"/>
                    </a:lnTo>
                    <a:lnTo>
                      <a:pt x="693" y="484"/>
                    </a:lnTo>
                    <a:lnTo>
                      <a:pt x="693" y="484"/>
                    </a:lnTo>
                    <a:lnTo>
                      <a:pt x="695" y="484"/>
                    </a:lnTo>
                    <a:lnTo>
                      <a:pt x="696" y="486"/>
                    </a:lnTo>
                    <a:lnTo>
                      <a:pt x="696" y="486"/>
                    </a:lnTo>
                    <a:lnTo>
                      <a:pt x="695" y="488"/>
                    </a:lnTo>
                    <a:lnTo>
                      <a:pt x="695" y="488"/>
                    </a:lnTo>
                    <a:lnTo>
                      <a:pt x="693" y="491"/>
                    </a:lnTo>
                    <a:lnTo>
                      <a:pt x="693" y="491"/>
                    </a:lnTo>
                    <a:lnTo>
                      <a:pt x="691" y="494"/>
                    </a:lnTo>
                    <a:lnTo>
                      <a:pt x="690" y="494"/>
                    </a:lnTo>
                    <a:lnTo>
                      <a:pt x="691" y="494"/>
                    </a:lnTo>
                    <a:lnTo>
                      <a:pt x="691" y="498"/>
                    </a:lnTo>
                    <a:lnTo>
                      <a:pt x="691" y="500"/>
                    </a:lnTo>
                    <a:lnTo>
                      <a:pt x="691" y="500"/>
                    </a:lnTo>
                    <a:lnTo>
                      <a:pt x="691" y="500"/>
                    </a:lnTo>
                    <a:lnTo>
                      <a:pt x="691" y="501"/>
                    </a:lnTo>
                    <a:lnTo>
                      <a:pt x="693" y="503"/>
                    </a:lnTo>
                    <a:lnTo>
                      <a:pt x="693" y="503"/>
                    </a:lnTo>
                    <a:lnTo>
                      <a:pt x="691" y="505"/>
                    </a:lnTo>
                    <a:lnTo>
                      <a:pt x="690" y="505"/>
                    </a:lnTo>
                    <a:lnTo>
                      <a:pt x="690" y="505"/>
                    </a:lnTo>
                    <a:lnTo>
                      <a:pt x="688" y="507"/>
                    </a:lnTo>
                    <a:lnTo>
                      <a:pt x="686" y="505"/>
                    </a:lnTo>
                    <a:lnTo>
                      <a:pt x="686" y="507"/>
                    </a:lnTo>
                    <a:lnTo>
                      <a:pt x="686" y="507"/>
                    </a:lnTo>
                    <a:lnTo>
                      <a:pt x="686" y="507"/>
                    </a:lnTo>
                    <a:lnTo>
                      <a:pt x="686" y="507"/>
                    </a:lnTo>
                    <a:lnTo>
                      <a:pt x="686" y="508"/>
                    </a:lnTo>
                    <a:lnTo>
                      <a:pt x="686" y="508"/>
                    </a:lnTo>
                    <a:lnTo>
                      <a:pt x="684" y="508"/>
                    </a:lnTo>
                    <a:lnTo>
                      <a:pt x="683" y="508"/>
                    </a:lnTo>
                    <a:lnTo>
                      <a:pt x="683" y="510"/>
                    </a:lnTo>
                    <a:lnTo>
                      <a:pt x="683" y="512"/>
                    </a:lnTo>
                    <a:lnTo>
                      <a:pt x="679" y="513"/>
                    </a:lnTo>
                    <a:lnTo>
                      <a:pt x="678" y="515"/>
                    </a:lnTo>
                    <a:lnTo>
                      <a:pt x="678" y="517"/>
                    </a:lnTo>
                    <a:lnTo>
                      <a:pt x="674" y="519"/>
                    </a:lnTo>
                    <a:lnTo>
                      <a:pt x="671" y="519"/>
                    </a:lnTo>
                    <a:lnTo>
                      <a:pt x="669" y="519"/>
                    </a:lnTo>
                    <a:lnTo>
                      <a:pt x="667" y="519"/>
                    </a:lnTo>
                    <a:lnTo>
                      <a:pt x="667" y="519"/>
                    </a:lnTo>
                    <a:lnTo>
                      <a:pt x="671" y="522"/>
                    </a:lnTo>
                    <a:lnTo>
                      <a:pt x="666" y="525"/>
                    </a:lnTo>
                    <a:lnTo>
                      <a:pt x="664" y="525"/>
                    </a:lnTo>
                    <a:lnTo>
                      <a:pt x="664" y="525"/>
                    </a:lnTo>
                    <a:lnTo>
                      <a:pt x="664" y="527"/>
                    </a:lnTo>
                    <a:lnTo>
                      <a:pt x="660" y="531"/>
                    </a:lnTo>
                    <a:lnTo>
                      <a:pt x="659" y="531"/>
                    </a:lnTo>
                    <a:lnTo>
                      <a:pt x="659" y="532"/>
                    </a:lnTo>
                    <a:lnTo>
                      <a:pt x="655" y="532"/>
                    </a:lnTo>
                    <a:lnTo>
                      <a:pt x="655" y="532"/>
                    </a:lnTo>
                    <a:lnTo>
                      <a:pt x="655" y="532"/>
                    </a:lnTo>
                    <a:lnTo>
                      <a:pt x="655" y="532"/>
                    </a:lnTo>
                    <a:lnTo>
                      <a:pt x="654" y="534"/>
                    </a:lnTo>
                    <a:lnTo>
                      <a:pt x="654" y="534"/>
                    </a:lnTo>
                    <a:lnTo>
                      <a:pt x="652" y="532"/>
                    </a:lnTo>
                    <a:lnTo>
                      <a:pt x="650" y="532"/>
                    </a:lnTo>
                    <a:lnTo>
                      <a:pt x="650" y="534"/>
                    </a:lnTo>
                    <a:lnTo>
                      <a:pt x="650" y="534"/>
                    </a:lnTo>
                    <a:lnTo>
                      <a:pt x="650" y="536"/>
                    </a:lnTo>
                    <a:lnTo>
                      <a:pt x="650" y="536"/>
                    </a:lnTo>
                    <a:lnTo>
                      <a:pt x="648" y="537"/>
                    </a:lnTo>
                    <a:lnTo>
                      <a:pt x="648" y="537"/>
                    </a:lnTo>
                    <a:lnTo>
                      <a:pt x="647" y="537"/>
                    </a:lnTo>
                    <a:lnTo>
                      <a:pt x="647" y="539"/>
                    </a:lnTo>
                    <a:lnTo>
                      <a:pt x="645" y="541"/>
                    </a:lnTo>
                    <a:lnTo>
                      <a:pt x="645" y="544"/>
                    </a:lnTo>
                    <a:lnTo>
                      <a:pt x="642" y="544"/>
                    </a:lnTo>
                    <a:lnTo>
                      <a:pt x="640" y="546"/>
                    </a:lnTo>
                    <a:lnTo>
                      <a:pt x="637" y="546"/>
                    </a:lnTo>
                    <a:lnTo>
                      <a:pt x="633" y="546"/>
                    </a:lnTo>
                    <a:lnTo>
                      <a:pt x="631" y="548"/>
                    </a:lnTo>
                    <a:lnTo>
                      <a:pt x="625" y="548"/>
                    </a:lnTo>
                    <a:lnTo>
                      <a:pt x="625" y="548"/>
                    </a:lnTo>
                    <a:lnTo>
                      <a:pt x="623" y="548"/>
                    </a:lnTo>
                    <a:lnTo>
                      <a:pt x="618" y="549"/>
                    </a:lnTo>
                    <a:lnTo>
                      <a:pt x="616" y="548"/>
                    </a:lnTo>
                    <a:lnTo>
                      <a:pt x="614" y="548"/>
                    </a:lnTo>
                    <a:lnTo>
                      <a:pt x="614" y="549"/>
                    </a:lnTo>
                    <a:lnTo>
                      <a:pt x="613" y="551"/>
                    </a:lnTo>
                    <a:lnTo>
                      <a:pt x="613" y="553"/>
                    </a:lnTo>
                    <a:lnTo>
                      <a:pt x="609" y="555"/>
                    </a:lnTo>
                    <a:lnTo>
                      <a:pt x="606" y="555"/>
                    </a:lnTo>
                    <a:lnTo>
                      <a:pt x="606" y="555"/>
                    </a:lnTo>
                    <a:lnTo>
                      <a:pt x="604" y="555"/>
                    </a:lnTo>
                    <a:lnTo>
                      <a:pt x="602" y="555"/>
                    </a:lnTo>
                    <a:lnTo>
                      <a:pt x="602" y="555"/>
                    </a:lnTo>
                    <a:lnTo>
                      <a:pt x="602" y="553"/>
                    </a:lnTo>
                    <a:lnTo>
                      <a:pt x="602" y="553"/>
                    </a:lnTo>
                    <a:lnTo>
                      <a:pt x="602" y="553"/>
                    </a:lnTo>
                    <a:lnTo>
                      <a:pt x="604" y="551"/>
                    </a:lnTo>
                    <a:lnTo>
                      <a:pt x="604" y="549"/>
                    </a:lnTo>
                    <a:lnTo>
                      <a:pt x="604" y="549"/>
                    </a:lnTo>
                    <a:lnTo>
                      <a:pt x="602" y="548"/>
                    </a:lnTo>
                    <a:lnTo>
                      <a:pt x="602" y="548"/>
                    </a:lnTo>
                    <a:lnTo>
                      <a:pt x="601" y="546"/>
                    </a:lnTo>
                    <a:lnTo>
                      <a:pt x="601" y="543"/>
                    </a:lnTo>
                    <a:lnTo>
                      <a:pt x="601" y="543"/>
                    </a:lnTo>
                    <a:lnTo>
                      <a:pt x="601" y="541"/>
                    </a:lnTo>
                    <a:lnTo>
                      <a:pt x="601" y="541"/>
                    </a:lnTo>
                    <a:lnTo>
                      <a:pt x="599" y="543"/>
                    </a:lnTo>
                    <a:lnTo>
                      <a:pt x="597" y="544"/>
                    </a:lnTo>
                    <a:lnTo>
                      <a:pt x="599" y="546"/>
                    </a:lnTo>
                    <a:lnTo>
                      <a:pt x="599" y="549"/>
                    </a:lnTo>
                    <a:lnTo>
                      <a:pt x="602" y="553"/>
                    </a:lnTo>
                    <a:lnTo>
                      <a:pt x="599" y="555"/>
                    </a:lnTo>
                    <a:lnTo>
                      <a:pt x="595" y="555"/>
                    </a:lnTo>
                    <a:lnTo>
                      <a:pt x="592" y="556"/>
                    </a:lnTo>
                    <a:lnTo>
                      <a:pt x="592" y="558"/>
                    </a:lnTo>
                    <a:lnTo>
                      <a:pt x="594" y="560"/>
                    </a:lnTo>
                    <a:lnTo>
                      <a:pt x="589" y="560"/>
                    </a:lnTo>
                    <a:lnTo>
                      <a:pt x="589" y="561"/>
                    </a:lnTo>
                    <a:lnTo>
                      <a:pt x="587" y="563"/>
                    </a:lnTo>
                    <a:lnTo>
                      <a:pt x="583" y="561"/>
                    </a:lnTo>
                    <a:lnTo>
                      <a:pt x="582" y="563"/>
                    </a:lnTo>
                    <a:lnTo>
                      <a:pt x="580" y="563"/>
                    </a:lnTo>
                    <a:lnTo>
                      <a:pt x="577" y="563"/>
                    </a:lnTo>
                    <a:lnTo>
                      <a:pt x="575" y="563"/>
                    </a:lnTo>
                    <a:lnTo>
                      <a:pt x="575" y="563"/>
                    </a:lnTo>
                    <a:lnTo>
                      <a:pt x="573" y="563"/>
                    </a:lnTo>
                    <a:lnTo>
                      <a:pt x="570" y="567"/>
                    </a:lnTo>
                    <a:lnTo>
                      <a:pt x="566" y="567"/>
                    </a:lnTo>
                    <a:lnTo>
                      <a:pt x="565" y="567"/>
                    </a:lnTo>
                    <a:lnTo>
                      <a:pt x="560" y="568"/>
                    </a:lnTo>
                    <a:lnTo>
                      <a:pt x="558" y="568"/>
                    </a:lnTo>
                    <a:lnTo>
                      <a:pt x="558" y="568"/>
                    </a:lnTo>
                    <a:lnTo>
                      <a:pt x="556" y="570"/>
                    </a:lnTo>
                    <a:lnTo>
                      <a:pt x="556" y="570"/>
                    </a:lnTo>
                    <a:lnTo>
                      <a:pt x="554" y="570"/>
                    </a:lnTo>
                    <a:lnTo>
                      <a:pt x="553" y="570"/>
                    </a:lnTo>
                    <a:lnTo>
                      <a:pt x="553" y="570"/>
                    </a:lnTo>
                    <a:lnTo>
                      <a:pt x="553" y="572"/>
                    </a:lnTo>
                    <a:lnTo>
                      <a:pt x="551" y="573"/>
                    </a:lnTo>
                    <a:lnTo>
                      <a:pt x="551" y="575"/>
                    </a:lnTo>
                    <a:lnTo>
                      <a:pt x="553" y="575"/>
                    </a:lnTo>
                    <a:lnTo>
                      <a:pt x="554" y="577"/>
                    </a:lnTo>
                    <a:lnTo>
                      <a:pt x="554" y="582"/>
                    </a:lnTo>
                    <a:lnTo>
                      <a:pt x="553" y="586"/>
                    </a:lnTo>
                    <a:lnTo>
                      <a:pt x="546" y="58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0" name="Freeform 165">
                <a:extLst>
                  <a:ext uri="{FF2B5EF4-FFF2-40B4-BE49-F238E27FC236}">
                    <a16:creationId xmlns:a16="http://schemas.microsoft.com/office/drawing/2014/main" id="{2F2AC328-7056-4E38-8B6B-FE08817A6F53}"/>
                  </a:ext>
                </a:extLst>
              </p:cNvPr>
              <p:cNvSpPr/>
              <p:nvPr/>
            </p:nvSpPr>
            <p:spPr>
              <a:xfrm>
                <a:off x="6255066" y="2869324"/>
                <a:ext cx="718993" cy="296751"/>
              </a:xfrm>
              <a:custGeom>
                <a:gdLst>
                  <a:gd name="T0" fmla="*/ 234 w 487"/>
                  <a:gd name="T1" fmla="*/ 194 h 201"/>
                  <a:gd name="T2" fmla="*/ 212 w 487"/>
                  <a:gd name="T3" fmla="*/ 186 h 201"/>
                  <a:gd name="T4" fmla="*/ 188 w 487"/>
                  <a:gd name="T5" fmla="*/ 182 h 201"/>
                  <a:gd name="T6" fmla="*/ 149 w 487"/>
                  <a:gd name="T7" fmla="*/ 180 h 201"/>
                  <a:gd name="T8" fmla="*/ 132 w 487"/>
                  <a:gd name="T9" fmla="*/ 177 h 201"/>
                  <a:gd name="T10" fmla="*/ 109 w 487"/>
                  <a:gd name="T11" fmla="*/ 151 h 201"/>
                  <a:gd name="T12" fmla="*/ 92 w 487"/>
                  <a:gd name="T13" fmla="*/ 139 h 201"/>
                  <a:gd name="T14" fmla="*/ 51 w 487"/>
                  <a:gd name="T15" fmla="*/ 136 h 201"/>
                  <a:gd name="T16" fmla="*/ 51 w 487"/>
                  <a:gd name="T17" fmla="*/ 119 h 201"/>
                  <a:gd name="T18" fmla="*/ 41 w 487"/>
                  <a:gd name="T19" fmla="*/ 89 h 201"/>
                  <a:gd name="T20" fmla="*/ 29 w 487"/>
                  <a:gd name="T21" fmla="*/ 83 h 201"/>
                  <a:gd name="T22" fmla="*/ 7 w 487"/>
                  <a:gd name="T23" fmla="*/ 70 h 201"/>
                  <a:gd name="T24" fmla="*/ 7 w 487"/>
                  <a:gd name="T25" fmla="*/ 53 h 201"/>
                  <a:gd name="T26" fmla="*/ 15 w 487"/>
                  <a:gd name="T27" fmla="*/ 53 h 201"/>
                  <a:gd name="T28" fmla="*/ 31 w 487"/>
                  <a:gd name="T29" fmla="*/ 48 h 201"/>
                  <a:gd name="T30" fmla="*/ 53 w 487"/>
                  <a:gd name="T31" fmla="*/ 31 h 201"/>
                  <a:gd name="T32" fmla="*/ 72 w 487"/>
                  <a:gd name="T33" fmla="*/ 22 h 201"/>
                  <a:gd name="T34" fmla="*/ 101 w 487"/>
                  <a:gd name="T35" fmla="*/ 29 h 201"/>
                  <a:gd name="T36" fmla="*/ 123 w 487"/>
                  <a:gd name="T37" fmla="*/ 43 h 201"/>
                  <a:gd name="T38" fmla="*/ 154 w 487"/>
                  <a:gd name="T39" fmla="*/ 43 h 201"/>
                  <a:gd name="T40" fmla="*/ 154 w 487"/>
                  <a:gd name="T41" fmla="*/ 22 h 201"/>
                  <a:gd name="T42" fmla="*/ 161 w 487"/>
                  <a:gd name="T43" fmla="*/ 7 h 201"/>
                  <a:gd name="T44" fmla="*/ 186 w 487"/>
                  <a:gd name="T45" fmla="*/ 5 h 201"/>
                  <a:gd name="T46" fmla="*/ 222 w 487"/>
                  <a:gd name="T47" fmla="*/ 16 h 201"/>
                  <a:gd name="T48" fmla="*/ 250 w 487"/>
                  <a:gd name="T49" fmla="*/ 36 h 201"/>
                  <a:gd name="T50" fmla="*/ 272 w 487"/>
                  <a:gd name="T51" fmla="*/ 31 h 201"/>
                  <a:gd name="T52" fmla="*/ 286 w 487"/>
                  <a:gd name="T53" fmla="*/ 33 h 201"/>
                  <a:gd name="T54" fmla="*/ 309 w 487"/>
                  <a:gd name="T55" fmla="*/ 43 h 201"/>
                  <a:gd name="T56" fmla="*/ 316 w 487"/>
                  <a:gd name="T57" fmla="*/ 53 h 201"/>
                  <a:gd name="T58" fmla="*/ 347 w 487"/>
                  <a:gd name="T59" fmla="*/ 55 h 201"/>
                  <a:gd name="T60" fmla="*/ 366 w 487"/>
                  <a:gd name="T61" fmla="*/ 52 h 201"/>
                  <a:gd name="T62" fmla="*/ 383 w 487"/>
                  <a:gd name="T63" fmla="*/ 48 h 201"/>
                  <a:gd name="T64" fmla="*/ 390 w 487"/>
                  <a:gd name="T65" fmla="*/ 43 h 201"/>
                  <a:gd name="T66" fmla="*/ 409 w 487"/>
                  <a:gd name="T67" fmla="*/ 36 h 201"/>
                  <a:gd name="T68" fmla="*/ 434 w 487"/>
                  <a:gd name="T69" fmla="*/ 41 h 201"/>
                  <a:gd name="T70" fmla="*/ 438 w 487"/>
                  <a:gd name="T71" fmla="*/ 45 h 201"/>
                  <a:gd name="T72" fmla="*/ 434 w 487"/>
                  <a:gd name="T73" fmla="*/ 53 h 201"/>
                  <a:gd name="T74" fmla="*/ 422 w 487"/>
                  <a:gd name="T75" fmla="*/ 79 h 201"/>
                  <a:gd name="T76" fmla="*/ 434 w 487"/>
                  <a:gd name="T77" fmla="*/ 83 h 201"/>
                  <a:gd name="T78" fmla="*/ 465 w 487"/>
                  <a:gd name="T79" fmla="*/ 79 h 201"/>
                  <a:gd name="T80" fmla="*/ 487 w 487"/>
                  <a:gd name="T81" fmla="*/ 105 h 201"/>
                  <a:gd name="T82" fmla="*/ 469 w 487"/>
                  <a:gd name="T83" fmla="*/ 107 h 201"/>
                  <a:gd name="T84" fmla="*/ 451 w 487"/>
                  <a:gd name="T85" fmla="*/ 110 h 201"/>
                  <a:gd name="T86" fmla="*/ 433 w 487"/>
                  <a:gd name="T87" fmla="*/ 124 h 201"/>
                  <a:gd name="T88" fmla="*/ 422 w 487"/>
                  <a:gd name="T89" fmla="*/ 131 h 201"/>
                  <a:gd name="T90" fmla="*/ 393 w 487"/>
                  <a:gd name="T91" fmla="*/ 143 h 201"/>
                  <a:gd name="T92" fmla="*/ 368 w 487"/>
                  <a:gd name="T93" fmla="*/ 137 h 201"/>
                  <a:gd name="T94" fmla="*/ 362 w 487"/>
                  <a:gd name="T95" fmla="*/ 151 h 201"/>
                  <a:gd name="T96" fmla="*/ 359 w 487"/>
                  <a:gd name="T97" fmla="*/ 167 h 201"/>
                  <a:gd name="T98" fmla="*/ 339 w 487"/>
                  <a:gd name="T99" fmla="*/ 182 h 201"/>
                  <a:gd name="T100" fmla="*/ 299 w 487"/>
                  <a:gd name="T101" fmla="*/ 187 h 201"/>
                  <a:gd name="T102" fmla="*/ 267 w 487"/>
                  <a:gd name="T103" fmla="*/ 199 h 2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7" h="201">
                    <a:moveTo>
                      <a:pt x="256" y="199"/>
                    </a:moveTo>
                    <a:lnTo>
                      <a:pt x="253" y="198"/>
                    </a:lnTo>
                    <a:lnTo>
                      <a:pt x="246" y="199"/>
                    </a:lnTo>
                    <a:lnTo>
                      <a:pt x="234" y="194"/>
                    </a:lnTo>
                    <a:lnTo>
                      <a:pt x="226" y="192"/>
                    </a:lnTo>
                    <a:lnTo>
                      <a:pt x="222" y="192"/>
                    </a:lnTo>
                    <a:lnTo>
                      <a:pt x="215" y="189"/>
                    </a:lnTo>
                    <a:lnTo>
                      <a:pt x="212" y="186"/>
                    </a:lnTo>
                    <a:lnTo>
                      <a:pt x="203" y="186"/>
                    </a:lnTo>
                    <a:lnTo>
                      <a:pt x="198" y="184"/>
                    </a:lnTo>
                    <a:lnTo>
                      <a:pt x="193" y="182"/>
                    </a:lnTo>
                    <a:lnTo>
                      <a:pt x="188" y="182"/>
                    </a:lnTo>
                    <a:lnTo>
                      <a:pt x="181" y="184"/>
                    </a:lnTo>
                    <a:lnTo>
                      <a:pt x="173" y="184"/>
                    </a:lnTo>
                    <a:lnTo>
                      <a:pt x="164" y="184"/>
                    </a:lnTo>
                    <a:lnTo>
                      <a:pt x="149" y="180"/>
                    </a:lnTo>
                    <a:lnTo>
                      <a:pt x="145" y="180"/>
                    </a:lnTo>
                    <a:lnTo>
                      <a:pt x="140" y="180"/>
                    </a:lnTo>
                    <a:lnTo>
                      <a:pt x="135" y="182"/>
                    </a:lnTo>
                    <a:lnTo>
                      <a:pt x="132" y="177"/>
                    </a:lnTo>
                    <a:lnTo>
                      <a:pt x="125" y="170"/>
                    </a:lnTo>
                    <a:lnTo>
                      <a:pt x="121" y="160"/>
                    </a:lnTo>
                    <a:lnTo>
                      <a:pt x="116" y="155"/>
                    </a:lnTo>
                    <a:lnTo>
                      <a:pt x="109" y="151"/>
                    </a:lnTo>
                    <a:lnTo>
                      <a:pt x="102" y="148"/>
                    </a:lnTo>
                    <a:lnTo>
                      <a:pt x="99" y="146"/>
                    </a:lnTo>
                    <a:lnTo>
                      <a:pt x="96" y="143"/>
                    </a:lnTo>
                    <a:lnTo>
                      <a:pt x="92" y="139"/>
                    </a:lnTo>
                    <a:lnTo>
                      <a:pt x="84" y="137"/>
                    </a:lnTo>
                    <a:lnTo>
                      <a:pt x="73" y="137"/>
                    </a:lnTo>
                    <a:lnTo>
                      <a:pt x="61" y="137"/>
                    </a:lnTo>
                    <a:lnTo>
                      <a:pt x="51" y="136"/>
                    </a:lnTo>
                    <a:lnTo>
                      <a:pt x="46" y="127"/>
                    </a:lnTo>
                    <a:lnTo>
                      <a:pt x="48" y="124"/>
                    </a:lnTo>
                    <a:lnTo>
                      <a:pt x="51" y="120"/>
                    </a:lnTo>
                    <a:lnTo>
                      <a:pt x="51" y="119"/>
                    </a:lnTo>
                    <a:lnTo>
                      <a:pt x="49" y="113"/>
                    </a:lnTo>
                    <a:lnTo>
                      <a:pt x="51" y="105"/>
                    </a:lnTo>
                    <a:lnTo>
                      <a:pt x="46" y="96"/>
                    </a:lnTo>
                    <a:lnTo>
                      <a:pt x="41" y="89"/>
                    </a:lnTo>
                    <a:lnTo>
                      <a:pt x="37" y="86"/>
                    </a:lnTo>
                    <a:lnTo>
                      <a:pt x="32" y="86"/>
                    </a:lnTo>
                    <a:lnTo>
                      <a:pt x="31" y="83"/>
                    </a:lnTo>
                    <a:lnTo>
                      <a:pt x="29" y="83"/>
                    </a:lnTo>
                    <a:lnTo>
                      <a:pt x="25" y="84"/>
                    </a:lnTo>
                    <a:lnTo>
                      <a:pt x="17" y="79"/>
                    </a:lnTo>
                    <a:lnTo>
                      <a:pt x="15" y="76"/>
                    </a:lnTo>
                    <a:lnTo>
                      <a:pt x="7" y="70"/>
                    </a:lnTo>
                    <a:lnTo>
                      <a:pt x="5" y="67"/>
                    </a:lnTo>
                    <a:lnTo>
                      <a:pt x="5" y="64"/>
                    </a:lnTo>
                    <a:lnTo>
                      <a:pt x="0" y="58"/>
                    </a:lnTo>
                    <a:lnTo>
                      <a:pt x="7" y="53"/>
                    </a:lnTo>
                    <a:lnTo>
                      <a:pt x="7" y="53"/>
                    </a:lnTo>
                    <a:lnTo>
                      <a:pt x="10" y="52"/>
                    </a:lnTo>
                    <a:lnTo>
                      <a:pt x="10" y="52"/>
                    </a:lnTo>
                    <a:lnTo>
                      <a:pt x="15" y="53"/>
                    </a:lnTo>
                    <a:lnTo>
                      <a:pt x="22" y="53"/>
                    </a:lnTo>
                    <a:lnTo>
                      <a:pt x="25" y="48"/>
                    </a:lnTo>
                    <a:lnTo>
                      <a:pt x="31" y="48"/>
                    </a:lnTo>
                    <a:lnTo>
                      <a:pt x="31" y="48"/>
                    </a:lnTo>
                    <a:lnTo>
                      <a:pt x="31" y="45"/>
                    </a:lnTo>
                    <a:lnTo>
                      <a:pt x="36" y="40"/>
                    </a:lnTo>
                    <a:lnTo>
                      <a:pt x="44" y="40"/>
                    </a:lnTo>
                    <a:lnTo>
                      <a:pt x="53" y="31"/>
                    </a:lnTo>
                    <a:lnTo>
                      <a:pt x="58" y="31"/>
                    </a:lnTo>
                    <a:lnTo>
                      <a:pt x="63" y="28"/>
                    </a:lnTo>
                    <a:lnTo>
                      <a:pt x="68" y="28"/>
                    </a:lnTo>
                    <a:lnTo>
                      <a:pt x="72" y="22"/>
                    </a:lnTo>
                    <a:lnTo>
                      <a:pt x="75" y="28"/>
                    </a:lnTo>
                    <a:lnTo>
                      <a:pt x="82" y="28"/>
                    </a:lnTo>
                    <a:lnTo>
                      <a:pt x="85" y="29"/>
                    </a:lnTo>
                    <a:lnTo>
                      <a:pt x="101" y="29"/>
                    </a:lnTo>
                    <a:lnTo>
                      <a:pt x="102" y="33"/>
                    </a:lnTo>
                    <a:lnTo>
                      <a:pt x="108" y="41"/>
                    </a:lnTo>
                    <a:lnTo>
                      <a:pt x="120" y="41"/>
                    </a:lnTo>
                    <a:lnTo>
                      <a:pt x="123" y="43"/>
                    </a:lnTo>
                    <a:lnTo>
                      <a:pt x="145" y="43"/>
                    </a:lnTo>
                    <a:lnTo>
                      <a:pt x="147" y="45"/>
                    </a:lnTo>
                    <a:lnTo>
                      <a:pt x="149" y="43"/>
                    </a:lnTo>
                    <a:lnTo>
                      <a:pt x="154" y="43"/>
                    </a:lnTo>
                    <a:lnTo>
                      <a:pt x="161" y="36"/>
                    </a:lnTo>
                    <a:lnTo>
                      <a:pt x="161" y="33"/>
                    </a:lnTo>
                    <a:lnTo>
                      <a:pt x="157" y="26"/>
                    </a:lnTo>
                    <a:lnTo>
                      <a:pt x="154" y="22"/>
                    </a:lnTo>
                    <a:lnTo>
                      <a:pt x="154" y="17"/>
                    </a:lnTo>
                    <a:lnTo>
                      <a:pt x="159" y="12"/>
                    </a:lnTo>
                    <a:lnTo>
                      <a:pt x="161" y="12"/>
                    </a:lnTo>
                    <a:lnTo>
                      <a:pt x="161" y="7"/>
                    </a:lnTo>
                    <a:lnTo>
                      <a:pt x="166" y="7"/>
                    </a:lnTo>
                    <a:lnTo>
                      <a:pt x="171" y="0"/>
                    </a:lnTo>
                    <a:lnTo>
                      <a:pt x="179" y="0"/>
                    </a:lnTo>
                    <a:lnTo>
                      <a:pt x="186" y="5"/>
                    </a:lnTo>
                    <a:lnTo>
                      <a:pt x="197" y="5"/>
                    </a:lnTo>
                    <a:lnTo>
                      <a:pt x="205" y="12"/>
                    </a:lnTo>
                    <a:lnTo>
                      <a:pt x="212" y="12"/>
                    </a:lnTo>
                    <a:lnTo>
                      <a:pt x="222" y="16"/>
                    </a:lnTo>
                    <a:lnTo>
                      <a:pt x="222" y="24"/>
                    </a:lnTo>
                    <a:lnTo>
                      <a:pt x="232" y="33"/>
                    </a:lnTo>
                    <a:lnTo>
                      <a:pt x="239" y="36"/>
                    </a:lnTo>
                    <a:lnTo>
                      <a:pt x="250" y="36"/>
                    </a:lnTo>
                    <a:lnTo>
                      <a:pt x="253" y="34"/>
                    </a:lnTo>
                    <a:lnTo>
                      <a:pt x="263" y="31"/>
                    </a:lnTo>
                    <a:lnTo>
                      <a:pt x="270" y="31"/>
                    </a:lnTo>
                    <a:lnTo>
                      <a:pt x="272" y="31"/>
                    </a:lnTo>
                    <a:lnTo>
                      <a:pt x="272" y="31"/>
                    </a:lnTo>
                    <a:lnTo>
                      <a:pt x="274" y="33"/>
                    </a:lnTo>
                    <a:lnTo>
                      <a:pt x="275" y="33"/>
                    </a:lnTo>
                    <a:lnTo>
                      <a:pt x="286" y="33"/>
                    </a:lnTo>
                    <a:lnTo>
                      <a:pt x="291" y="34"/>
                    </a:lnTo>
                    <a:lnTo>
                      <a:pt x="296" y="40"/>
                    </a:lnTo>
                    <a:lnTo>
                      <a:pt x="303" y="43"/>
                    </a:lnTo>
                    <a:lnTo>
                      <a:pt x="309" y="43"/>
                    </a:lnTo>
                    <a:lnTo>
                      <a:pt x="309" y="46"/>
                    </a:lnTo>
                    <a:lnTo>
                      <a:pt x="315" y="52"/>
                    </a:lnTo>
                    <a:lnTo>
                      <a:pt x="315" y="52"/>
                    </a:lnTo>
                    <a:lnTo>
                      <a:pt x="316" y="53"/>
                    </a:lnTo>
                    <a:lnTo>
                      <a:pt x="318" y="53"/>
                    </a:lnTo>
                    <a:lnTo>
                      <a:pt x="330" y="53"/>
                    </a:lnTo>
                    <a:lnTo>
                      <a:pt x="332" y="55"/>
                    </a:lnTo>
                    <a:lnTo>
                      <a:pt x="347" y="55"/>
                    </a:lnTo>
                    <a:lnTo>
                      <a:pt x="349" y="58"/>
                    </a:lnTo>
                    <a:lnTo>
                      <a:pt x="354" y="57"/>
                    </a:lnTo>
                    <a:lnTo>
                      <a:pt x="357" y="52"/>
                    </a:lnTo>
                    <a:lnTo>
                      <a:pt x="366" y="52"/>
                    </a:lnTo>
                    <a:lnTo>
                      <a:pt x="374" y="48"/>
                    </a:lnTo>
                    <a:lnTo>
                      <a:pt x="381" y="48"/>
                    </a:lnTo>
                    <a:lnTo>
                      <a:pt x="381" y="48"/>
                    </a:lnTo>
                    <a:lnTo>
                      <a:pt x="383" y="48"/>
                    </a:lnTo>
                    <a:lnTo>
                      <a:pt x="386" y="46"/>
                    </a:lnTo>
                    <a:lnTo>
                      <a:pt x="386" y="46"/>
                    </a:lnTo>
                    <a:lnTo>
                      <a:pt x="390" y="45"/>
                    </a:lnTo>
                    <a:lnTo>
                      <a:pt x="390" y="43"/>
                    </a:lnTo>
                    <a:lnTo>
                      <a:pt x="390" y="43"/>
                    </a:lnTo>
                    <a:lnTo>
                      <a:pt x="397" y="38"/>
                    </a:lnTo>
                    <a:lnTo>
                      <a:pt x="404" y="38"/>
                    </a:lnTo>
                    <a:lnTo>
                      <a:pt x="409" y="36"/>
                    </a:lnTo>
                    <a:lnTo>
                      <a:pt x="416" y="43"/>
                    </a:lnTo>
                    <a:lnTo>
                      <a:pt x="421" y="45"/>
                    </a:lnTo>
                    <a:lnTo>
                      <a:pt x="428" y="41"/>
                    </a:lnTo>
                    <a:lnTo>
                      <a:pt x="434" y="41"/>
                    </a:lnTo>
                    <a:lnTo>
                      <a:pt x="434" y="41"/>
                    </a:lnTo>
                    <a:lnTo>
                      <a:pt x="436" y="43"/>
                    </a:lnTo>
                    <a:lnTo>
                      <a:pt x="438" y="45"/>
                    </a:lnTo>
                    <a:lnTo>
                      <a:pt x="438" y="45"/>
                    </a:lnTo>
                    <a:lnTo>
                      <a:pt x="439" y="46"/>
                    </a:lnTo>
                    <a:lnTo>
                      <a:pt x="439" y="46"/>
                    </a:lnTo>
                    <a:lnTo>
                      <a:pt x="436" y="50"/>
                    </a:lnTo>
                    <a:lnTo>
                      <a:pt x="434" y="53"/>
                    </a:lnTo>
                    <a:lnTo>
                      <a:pt x="426" y="70"/>
                    </a:lnTo>
                    <a:lnTo>
                      <a:pt x="426" y="76"/>
                    </a:lnTo>
                    <a:lnTo>
                      <a:pt x="424" y="77"/>
                    </a:lnTo>
                    <a:lnTo>
                      <a:pt x="422" y="79"/>
                    </a:lnTo>
                    <a:lnTo>
                      <a:pt x="424" y="81"/>
                    </a:lnTo>
                    <a:lnTo>
                      <a:pt x="424" y="84"/>
                    </a:lnTo>
                    <a:lnTo>
                      <a:pt x="428" y="84"/>
                    </a:lnTo>
                    <a:lnTo>
                      <a:pt x="434" y="83"/>
                    </a:lnTo>
                    <a:lnTo>
                      <a:pt x="445" y="83"/>
                    </a:lnTo>
                    <a:lnTo>
                      <a:pt x="448" y="86"/>
                    </a:lnTo>
                    <a:lnTo>
                      <a:pt x="455" y="79"/>
                    </a:lnTo>
                    <a:lnTo>
                      <a:pt x="465" y="79"/>
                    </a:lnTo>
                    <a:lnTo>
                      <a:pt x="470" y="84"/>
                    </a:lnTo>
                    <a:lnTo>
                      <a:pt x="474" y="86"/>
                    </a:lnTo>
                    <a:lnTo>
                      <a:pt x="484" y="98"/>
                    </a:lnTo>
                    <a:lnTo>
                      <a:pt x="487" y="105"/>
                    </a:lnTo>
                    <a:lnTo>
                      <a:pt x="484" y="108"/>
                    </a:lnTo>
                    <a:lnTo>
                      <a:pt x="479" y="108"/>
                    </a:lnTo>
                    <a:lnTo>
                      <a:pt x="474" y="107"/>
                    </a:lnTo>
                    <a:lnTo>
                      <a:pt x="469" y="107"/>
                    </a:lnTo>
                    <a:lnTo>
                      <a:pt x="463" y="107"/>
                    </a:lnTo>
                    <a:lnTo>
                      <a:pt x="460" y="108"/>
                    </a:lnTo>
                    <a:lnTo>
                      <a:pt x="455" y="112"/>
                    </a:lnTo>
                    <a:lnTo>
                      <a:pt x="451" y="110"/>
                    </a:lnTo>
                    <a:lnTo>
                      <a:pt x="446" y="113"/>
                    </a:lnTo>
                    <a:lnTo>
                      <a:pt x="439" y="113"/>
                    </a:lnTo>
                    <a:lnTo>
                      <a:pt x="433" y="120"/>
                    </a:lnTo>
                    <a:lnTo>
                      <a:pt x="433" y="124"/>
                    </a:lnTo>
                    <a:lnTo>
                      <a:pt x="433" y="124"/>
                    </a:lnTo>
                    <a:lnTo>
                      <a:pt x="433" y="124"/>
                    </a:lnTo>
                    <a:lnTo>
                      <a:pt x="424" y="131"/>
                    </a:lnTo>
                    <a:lnTo>
                      <a:pt x="422" y="131"/>
                    </a:lnTo>
                    <a:lnTo>
                      <a:pt x="410" y="131"/>
                    </a:lnTo>
                    <a:lnTo>
                      <a:pt x="404" y="136"/>
                    </a:lnTo>
                    <a:lnTo>
                      <a:pt x="400" y="139"/>
                    </a:lnTo>
                    <a:lnTo>
                      <a:pt x="393" y="143"/>
                    </a:lnTo>
                    <a:lnTo>
                      <a:pt x="385" y="143"/>
                    </a:lnTo>
                    <a:lnTo>
                      <a:pt x="378" y="141"/>
                    </a:lnTo>
                    <a:lnTo>
                      <a:pt x="374" y="137"/>
                    </a:lnTo>
                    <a:lnTo>
                      <a:pt x="368" y="137"/>
                    </a:lnTo>
                    <a:lnTo>
                      <a:pt x="364" y="139"/>
                    </a:lnTo>
                    <a:lnTo>
                      <a:pt x="362" y="143"/>
                    </a:lnTo>
                    <a:lnTo>
                      <a:pt x="361" y="148"/>
                    </a:lnTo>
                    <a:lnTo>
                      <a:pt x="362" y="151"/>
                    </a:lnTo>
                    <a:lnTo>
                      <a:pt x="366" y="155"/>
                    </a:lnTo>
                    <a:lnTo>
                      <a:pt x="366" y="158"/>
                    </a:lnTo>
                    <a:lnTo>
                      <a:pt x="368" y="163"/>
                    </a:lnTo>
                    <a:lnTo>
                      <a:pt x="359" y="167"/>
                    </a:lnTo>
                    <a:lnTo>
                      <a:pt x="354" y="170"/>
                    </a:lnTo>
                    <a:lnTo>
                      <a:pt x="351" y="174"/>
                    </a:lnTo>
                    <a:lnTo>
                      <a:pt x="347" y="180"/>
                    </a:lnTo>
                    <a:lnTo>
                      <a:pt x="339" y="182"/>
                    </a:lnTo>
                    <a:lnTo>
                      <a:pt x="333" y="184"/>
                    </a:lnTo>
                    <a:lnTo>
                      <a:pt x="330" y="186"/>
                    </a:lnTo>
                    <a:lnTo>
                      <a:pt x="308" y="186"/>
                    </a:lnTo>
                    <a:lnTo>
                      <a:pt x="299" y="187"/>
                    </a:lnTo>
                    <a:lnTo>
                      <a:pt x="291" y="189"/>
                    </a:lnTo>
                    <a:lnTo>
                      <a:pt x="282" y="191"/>
                    </a:lnTo>
                    <a:lnTo>
                      <a:pt x="275" y="196"/>
                    </a:lnTo>
                    <a:lnTo>
                      <a:pt x="267" y="199"/>
                    </a:lnTo>
                    <a:lnTo>
                      <a:pt x="262" y="201"/>
                    </a:lnTo>
                    <a:lnTo>
                      <a:pt x="256" y="19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1" name="Freeform 187">
                <a:extLst>
                  <a:ext uri="{FF2B5EF4-FFF2-40B4-BE49-F238E27FC236}">
                    <a16:creationId xmlns:a16="http://schemas.microsoft.com/office/drawing/2014/main" id="{BC70CC25-4CF6-4EF6-AC76-9F8DDD5C82C7}"/>
                  </a:ext>
                </a:extLst>
              </p:cNvPr>
              <p:cNvSpPr/>
              <p:nvPr/>
            </p:nvSpPr>
            <p:spPr>
              <a:xfrm>
                <a:off x="6148768" y="2085371"/>
                <a:ext cx="22146" cy="8858"/>
              </a:xfrm>
              <a:custGeom>
                <a:gdLst>
                  <a:gd name="T0" fmla="*/ 0 w 15"/>
                  <a:gd name="T1" fmla="*/ 6 h 6"/>
                  <a:gd name="T2" fmla="*/ 5 w 15"/>
                  <a:gd name="T3" fmla="*/ 0 h 6"/>
                  <a:gd name="T4" fmla="*/ 8 w 15"/>
                  <a:gd name="T5" fmla="*/ 0 h 6"/>
                  <a:gd name="T6" fmla="*/ 15 w 15"/>
                  <a:gd name="T7" fmla="*/ 6 h 6"/>
                  <a:gd name="T8" fmla="*/ 0 w 15"/>
                  <a:gd name="T9" fmla="*/ 6 h 6"/>
                </a:gdLst>
                <a:cxnLst>
                  <a:cxn ang="0">
                    <a:pos x="T0" y="T1"/>
                  </a:cxn>
                  <a:cxn ang="0">
                    <a:pos x="T2" y="T3"/>
                  </a:cxn>
                  <a:cxn ang="0">
                    <a:pos x="T4" y="T5"/>
                  </a:cxn>
                  <a:cxn ang="0">
                    <a:pos x="T6" y="T7"/>
                  </a:cxn>
                  <a:cxn ang="0">
                    <a:pos x="T8" y="T9"/>
                  </a:cxn>
                </a:cxnLst>
                <a:rect l="0" t="0" r="r" b="b"/>
                <a:pathLst>
                  <a:path w="15" h="6">
                    <a:moveTo>
                      <a:pt x="0" y="6"/>
                    </a:moveTo>
                    <a:lnTo>
                      <a:pt x="5" y="0"/>
                    </a:lnTo>
                    <a:lnTo>
                      <a:pt x="8" y="0"/>
                    </a:lnTo>
                    <a:lnTo>
                      <a:pt x="15" y="6"/>
                    </a:lnTo>
                    <a:lnTo>
                      <a:pt x="0" y="6"/>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2" name="Freeform 188">
                <a:extLst>
                  <a:ext uri="{FF2B5EF4-FFF2-40B4-BE49-F238E27FC236}">
                    <a16:creationId xmlns:a16="http://schemas.microsoft.com/office/drawing/2014/main" id="{A28C667B-51F4-4AF9-B201-51C5312B4FB6}"/>
                  </a:ext>
                </a:extLst>
              </p:cNvPr>
              <p:cNvSpPr/>
              <p:nvPr/>
            </p:nvSpPr>
            <p:spPr>
              <a:xfrm>
                <a:off x="6123669" y="2024839"/>
                <a:ext cx="20669" cy="17716"/>
              </a:xfrm>
              <a:custGeom>
                <a:gdLst>
                  <a:gd name="T0" fmla="*/ 5 w 14"/>
                  <a:gd name="T1" fmla="*/ 12 h 12"/>
                  <a:gd name="T2" fmla="*/ 5 w 14"/>
                  <a:gd name="T3" fmla="*/ 12 h 12"/>
                  <a:gd name="T4" fmla="*/ 2 w 14"/>
                  <a:gd name="T5" fmla="*/ 11 h 12"/>
                  <a:gd name="T6" fmla="*/ 0 w 14"/>
                  <a:gd name="T7" fmla="*/ 11 h 12"/>
                  <a:gd name="T8" fmla="*/ 0 w 14"/>
                  <a:gd name="T9" fmla="*/ 5 h 12"/>
                  <a:gd name="T10" fmla="*/ 3 w 14"/>
                  <a:gd name="T11" fmla="*/ 2 h 12"/>
                  <a:gd name="T12" fmla="*/ 5 w 14"/>
                  <a:gd name="T13" fmla="*/ 0 h 12"/>
                  <a:gd name="T14" fmla="*/ 7 w 14"/>
                  <a:gd name="T15" fmla="*/ 0 h 12"/>
                  <a:gd name="T16" fmla="*/ 10 w 14"/>
                  <a:gd name="T17" fmla="*/ 4 h 12"/>
                  <a:gd name="T18" fmla="*/ 10 w 14"/>
                  <a:gd name="T19" fmla="*/ 5 h 12"/>
                  <a:gd name="T20" fmla="*/ 14 w 14"/>
                  <a:gd name="T21" fmla="*/ 9 h 12"/>
                  <a:gd name="T22" fmla="*/ 8 w 14"/>
                  <a:gd name="T23" fmla="*/ 9 h 12"/>
                  <a:gd name="T24" fmla="*/ 8 w 14"/>
                  <a:gd name="T25" fmla="*/ 9 h 12"/>
                  <a:gd name="T26" fmla="*/ 5 w 14"/>
                  <a:gd name="T27" fmla="*/ 1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2">
                    <a:moveTo>
                      <a:pt x="5" y="12"/>
                    </a:moveTo>
                    <a:lnTo>
                      <a:pt x="5" y="12"/>
                    </a:lnTo>
                    <a:lnTo>
                      <a:pt x="2" y="11"/>
                    </a:lnTo>
                    <a:lnTo>
                      <a:pt x="0" y="11"/>
                    </a:lnTo>
                    <a:lnTo>
                      <a:pt x="0" y="5"/>
                    </a:lnTo>
                    <a:lnTo>
                      <a:pt x="3" y="2"/>
                    </a:lnTo>
                    <a:lnTo>
                      <a:pt x="5" y="0"/>
                    </a:lnTo>
                    <a:lnTo>
                      <a:pt x="7" y="0"/>
                    </a:lnTo>
                    <a:lnTo>
                      <a:pt x="10" y="4"/>
                    </a:lnTo>
                    <a:lnTo>
                      <a:pt x="10" y="5"/>
                    </a:lnTo>
                    <a:lnTo>
                      <a:pt x="14" y="9"/>
                    </a:lnTo>
                    <a:lnTo>
                      <a:pt x="8" y="9"/>
                    </a:lnTo>
                    <a:lnTo>
                      <a:pt x="8" y="9"/>
                    </a:lnTo>
                    <a:lnTo>
                      <a:pt x="5" y="12"/>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3" name="Freeform 189">
                <a:extLst>
                  <a:ext uri="{FF2B5EF4-FFF2-40B4-BE49-F238E27FC236}">
                    <a16:creationId xmlns:a16="http://schemas.microsoft.com/office/drawing/2014/main" id="{F4C46029-93AB-4232-B2C1-7BC49A5AF110}"/>
                  </a:ext>
                </a:extLst>
              </p:cNvPr>
              <p:cNvSpPr/>
              <p:nvPr/>
            </p:nvSpPr>
            <p:spPr>
              <a:xfrm>
                <a:off x="6123669" y="2024839"/>
                <a:ext cx="20669" cy="17716"/>
              </a:xfrm>
              <a:custGeom>
                <a:gdLst>
                  <a:gd name="T0" fmla="*/ 5 w 14"/>
                  <a:gd name="T1" fmla="*/ 12 h 12"/>
                  <a:gd name="T2" fmla="*/ 5 w 14"/>
                  <a:gd name="T3" fmla="*/ 12 h 12"/>
                  <a:gd name="T4" fmla="*/ 2 w 14"/>
                  <a:gd name="T5" fmla="*/ 11 h 12"/>
                  <a:gd name="T6" fmla="*/ 0 w 14"/>
                  <a:gd name="T7" fmla="*/ 11 h 12"/>
                  <a:gd name="T8" fmla="*/ 0 w 14"/>
                  <a:gd name="T9" fmla="*/ 5 h 12"/>
                  <a:gd name="T10" fmla="*/ 3 w 14"/>
                  <a:gd name="T11" fmla="*/ 2 h 12"/>
                  <a:gd name="T12" fmla="*/ 5 w 14"/>
                  <a:gd name="T13" fmla="*/ 0 h 12"/>
                  <a:gd name="T14" fmla="*/ 7 w 14"/>
                  <a:gd name="T15" fmla="*/ 0 h 12"/>
                  <a:gd name="T16" fmla="*/ 10 w 14"/>
                  <a:gd name="T17" fmla="*/ 4 h 12"/>
                  <a:gd name="T18" fmla="*/ 10 w 14"/>
                  <a:gd name="T19" fmla="*/ 5 h 12"/>
                  <a:gd name="T20" fmla="*/ 14 w 14"/>
                  <a:gd name="T21" fmla="*/ 9 h 12"/>
                  <a:gd name="T22" fmla="*/ 8 w 14"/>
                  <a:gd name="T23" fmla="*/ 9 h 12"/>
                  <a:gd name="T24" fmla="*/ 8 w 14"/>
                  <a:gd name="T25" fmla="*/ 9 h 12"/>
                  <a:gd name="T26" fmla="*/ 5 w 14"/>
                  <a:gd name="T27" fmla="*/ 12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2">
                    <a:moveTo>
                      <a:pt x="5" y="12"/>
                    </a:moveTo>
                    <a:lnTo>
                      <a:pt x="5" y="12"/>
                    </a:lnTo>
                    <a:lnTo>
                      <a:pt x="2" y="11"/>
                    </a:lnTo>
                    <a:lnTo>
                      <a:pt x="0" y="11"/>
                    </a:lnTo>
                    <a:lnTo>
                      <a:pt x="0" y="5"/>
                    </a:lnTo>
                    <a:lnTo>
                      <a:pt x="3" y="2"/>
                    </a:lnTo>
                    <a:lnTo>
                      <a:pt x="5" y="0"/>
                    </a:lnTo>
                    <a:lnTo>
                      <a:pt x="7" y="0"/>
                    </a:lnTo>
                    <a:lnTo>
                      <a:pt x="10" y="4"/>
                    </a:lnTo>
                    <a:lnTo>
                      <a:pt x="10" y="5"/>
                    </a:lnTo>
                    <a:lnTo>
                      <a:pt x="14" y="9"/>
                    </a:lnTo>
                    <a:lnTo>
                      <a:pt x="8" y="9"/>
                    </a:lnTo>
                    <a:lnTo>
                      <a:pt x="8" y="9"/>
                    </a:lnTo>
                    <a:lnTo>
                      <a:pt x="5" y="12"/>
                    </a:lnTo>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4" name="Rectangle 190">
                <a:extLst>
                  <a:ext uri="{FF2B5EF4-FFF2-40B4-BE49-F238E27FC236}">
                    <a16:creationId xmlns:a16="http://schemas.microsoft.com/office/drawing/2014/main" id="{F45EF3C3-0284-439C-9DAE-592E4879B7FD}"/>
                  </a:ext>
                </a:extLst>
              </p:cNvPr>
              <p:cNvSpPr>
                <a:spLocks noChangeArrowheads="1"/>
              </p:cNvSpPr>
              <p:nvPr/>
            </p:nvSpPr>
            <p:spPr>
              <a:xfrm>
                <a:off x="6204870" y="2067654"/>
                <a:ext cx="8858" cy="8858"/>
              </a:xfrm>
              <a:prstGeom prst="rect"/>
              <a:solidFill>
                <a:srgbClr val="6E2D91"/>
              </a:solidFill>
              <a:ln w="9525">
                <a:solidFill>
                  <a:schemeClr val="bg1"/>
                </a:solidFill>
                <a:prstDash val="solid"/>
                <a:miter lim="800000"/>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5" name="Freeform 191">
                <a:extLst>
                  <a:ext uri="{FF2B5EF4-FFF2-40B4-BE49-F238E27FC236}">
                    <a16:creationId xmlns:a16="http://schemas.microsoft.com/office/drawing/2014/main" id="{7B669DEC-1CF2-4246-B11E-ECE9B72CDBA1}"/>
                  </a:ext>
                </a:extLst>
              </p:cNvPr>
              <p:cNvSpPr/>
              <p:nvPr/>
            </p:nvSpPr>
            <p:spPr>
              <a:xfrm>
                <a:off x="6224063" y="2049938"/>
                <a:ext cx="20669" cy="8858"/>
              </a:xfrm>
              <a:custGeom>
                <a:gdLst>
                  <a:gd name="T0" fmla="*/ 0 w 14"/>
                  <a:gd name="T1" fmla="*/ 6 h 6"/>
                  <a:gd name="T2" fmla="*/ 7 w 14"/>
                  <a:gd name="T3" fmla="*/ 0 h 6"/>
                  <a:gd name="T4" fmla="*/ 12 w 14"/>
                  <a:gd name="T5" fmla="*/ 0 h 6"/>
                  <a:gd name="T6" fmla="*/ 14 w 14"/>
                  <a:gd name="T7" fmla="*/ 2 h 6"/>
                  <a:gd name="T8" fmla="*/ 14 w 14"/>
                  <a:gd name="T9" fmla="*/ 6 h 6"/>
                  <a:gd name="T10" fmla="*/ 0 w 14"/>
                  <a:gd name="T11" fmla="*/ 6 h 6"/>
                </a:gdLst>
                <a:cxnLst>
                  <a:cxn ang="0">
                    <a:pos x="T0" y="T1"/>
                  </a:cxn>
                  <a:cxn ang="0">
                    <a:pos x="T2" y="T3"/>
                  </a:cxn>
                  <a:cxn ang="0">
                    <a:pos x="T4" y="T5"/>
                  </a:cxn>
                  <a:cxn ang="0">
                    <a:pos x="T6" y="T7"/>
                  </a:cxn>
                  <a:cxn ang="0">
                    <a:pos x="T8" y="T9"/>
                  </a:cxn>
                  <a:cxn ang="0">
                    <a:pos x="T10" y="T11"/>
                  </a:cxn>
                </a:cxnLst>
                <a:rect l="0" t="0" r="r" b="b"/>
                <a:pathLst>
                  <a:path w="14" h="6">
                    <a:moveTo>
                      <a:pt x="0" y="6"/>
                    </a:moveTo>
                    <a:lnTo>
                      <a:pt x="7" y="0"/>
                    </a:lnTo>
                    <a:lnTo>
                      <a:pt x="12" y="0"/>
                    </a:lnTo>
                    <a:lnTo>
                      <a:pt x="14" y="2"/>
                    </a:lnTo>
                    <a:lnTo>
                      <a:pt x="14" y="6"/>
                    </a:lnTo>
                    <a:lnTo>
                      <a:pt x="0" y="6"/>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6" name="Freeform 192">
                <a:extLst>
                  <a:ext uri="{FF2B5EF4-FFF2-40B4-BE49-F238E27FC236}">
                    <a16:creationId xmlns:a16="http://schemas.microsoft.com/office/drawing/2014/main" id="{FD79DD5B-97B5-4B9E-B734-84153670A05E}"/>
                  </a:ext>
                </a:extLst>
              </p:cNvPr>
              <p:cNvSpPr/>
              <p:nvPr/>
            </p:nvSpPr>
            <p:spPr>
              <a:xfrm>
                <a:off x="6201917" y="2055843"/>
                <a:ext cx="11811" cy="10335"/>
              </a:xfrm>
              <a:custGeom>
                <a:gdLst>
                  <a:gd name="T0" fmla="*/ 0 w 8"/>
                  <a:gd name="T1" fmla="*/ 7 h 7"/>
                  <a:gd name="T2" fmla="*/ 2 w 8"/>
                  <a:gd name="T3" fmla="*/ 3 h 7"/>
                  <a:gd name="T4" fmla="*/ 5 w 8"/>
                  <a:gd name="T5" fmla="*/ 0 h 7"/>
                  <a:gd name="T6" fmla="*/ 8 w 8"/>
                  <a:gd name="T7" fmla="*/ 0 h 7"/>
                  <a:gd name="T8" fmla="*/ 8 w 8"/>
                  <a:gd name="T9" fmla="*/ 7 h 7"/>
                  <a:gd name="T10" fmla="*/ 0 w 8"/>
                  <a:gd name="T11" fmla="*/ 7 h 7"/>
                </a:gdLst>
                <a:cxnLst>
                  <a:cxn ang="0">
                    <a:pos x="T0" y="T1"/>
                  </a:cxn>
                  <a:cxn ang="0">
                    <a:pos x="T2" y="T3"/>
                  </a:cxn>
                  <a:cxn ang="0">
                    <a:pos x="T4" y="T5"/>
                  </a:cxn>
                  <a:cxn ang="0">
                    <a:pos x="T6" y="T7"/>
                  </a:cxn>
                  <a:cxn ang="0">
                    <a:pos x="T8" y="T9"/>
                  </a:cxn>
                  <a:cxn ang="0">
                    <a:pos x="T10" y="T11"/>
                  </a:cxn>
                </a:cxnLst>
                <a:rect l="0" t="0" r="r" b="b"/>
                <a:pathLst>
                  <a:path w="8" h="7">
                    <a:moveTo>
                      <a:pt x="0" y="7"/>
                    </a:moveTo>
                    <a:lnTo>
                      <a:pt x="2" y="3"/>
                    </a:lnTo>
                    <a:lnTo>
                      <a:pt x="5" y="0"/>
                    </a:lnTo>
                    <a:lnTo>
                      <a:pt x="8" y="0"/>
                    </a:lnTo>
                    <a:lnTo>
                      <a:pt x="8" y="7"/>
                    </a:lnTo>
                    <a:lnTo>
                      <a:pt x="0" y="7"/>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7" name="Freeform 193">
                <a:extLst>
                  <a:ext uri="{FF2B5EF4-FFF2-40B4-BE49-F238E27FC236}">
                    <a16:creationId xmlns:a16="http://schemas.microsoft.com/office/drawing/2014/main" id="{CDE6347D-6298-47D9-8BF8-081780A793A9}"/>
                  </a:ext>
                </a:extLst>
              </p:cNvPr>
              <p:cNvSpPr/>
              <p:nvPr/>
            </p:nvSpPr>
            <p:spPr>
              <a:xfrm>
                <a:off x="6184201" y="2067654"/>
                <a:ext cx="14764" cy="13287"/>
              </a:xfrm>
              <a:custGeom>
                <a:gdLst>
                  <a:gd name="T0" fmla="*/ 0 w 10"/>
                  <a:gd name="T1" fmla="*/ 4 h 9"/>
                  <a:gd name="T2" fmla="*/ 5 w 10"/>
                  <a:gd name="T3" fmla="*/ 0 h 9"/>
                  <a:gd name="T4" fmla="*/ 7 w 10"/>
                  <a:gd name="T5" fmla="*/ 0 h 9"/>
                  <a:gd name="T6" fmla="*/ 10 w 10"/>
                  <a:gd name="T7" fmla="*/ 4 h 9"/>
                  <a:gd name="T8" fmla="*/ 5 w 10"/>
                  <a:gd name="T9" fmla="*/ 9 h 9"/>
                  <a:gd name="T10" fmla="*/ 0 w 10"/>
                  <a:gd name="T11" fmla="*/ 4 h 9"/>
                </a:gdLst>
                <a:cxnLst>
                  <a:cxn ang="0">
                    <a:pos x="T0" y="T1"/>
                  </a:cxn>
                  <a:cxn ang="0">
                    <a:pos x="T2" y="T3"/>
                  </a:cxn>
                  <a:cxn ang="0">
                    <a:pos x="T4" y="T5"/>
                  </a:cxn>
                  <a:cxn ang="0">
                    <a:pos x="T6" y="T7"/>
                  </a:cxn>
                  <a:cxn ang="0">
                    <a:pos x="T8" y="T9"/>
                  </a:cxn>
                  <a:cxn ang="0">
                    <a:pos x="T10" y="T11"/>
                  </a:cxn>
                </a:cxnLst>
                <a:rect l="0" t="0" r="r" b="b"/>
                <a:pathLst>
                  <a:path w="10" h="9">
                    <a:moveTo>
                      <a:pt x="0" y="4"/>
                    </a:moveTo>
                    <a:lnTo>
                      <a:pt x="5" y="0"/>
                    </a:lnTo>
                    <a:lnTo>
                      <a:pt x="7" y="0"/>
                    </a:lnTo>
                    <a:lnTo>
                      <a:pt x="10" y="4"/>
                    </a:lnTo>
                    <a:lnTo>
                      <a:pt x="5" y="9"/>
                    </a:lnTo>
                    <a:lnTo>
                      <a:pt x="0" y="4"/>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8" name="Freeform 194">
                <a:extLst>
                  <a:ext uri="{FF2B5EF4-FFF2-40B4-BE49-F238E27FC236}">
                    <a16:creationId xmlns:a16="http://schemas.microsoft.com/office/drawing/2014/main" id="{F6B1F803-5872-4D08-89FC-1AC061FC64A5}"/>
                  </a:ext>
                </a:extLst>
              </p:cNvPr>
              <p:cNvSpPr/>
              <p:nvPr/>
            </p:nvSpPr>
            <p:spPr>
              <a:xfrm>
                <a:off x="6290499" y="1943639"/>
                <a:ext cx="11811" cy="10335"/>
              </a:xfrm>
              <a:custGeom>
                <a:gdLst>
                  <a:gd name="T0" fmla="*/ 0 w 8"/>
                  <a:gd name="T1" fmla="*/ 7 h 7"/>
                  <a:gd name="T2" fmla="*/ 0 w 8"/>
                  <a:gd name="T3" fmla="*/ 0 h 7"/>
                  <a:gd name="T4" fmla="*/ 5 w 8"/>
                  <a:gd name="T5" fmla="*/ 0 h 7"/>
                  <a:gd name="T6" fmla="*/ 7 w 8"/>
                  <a:gd name="T7" fmla="*/ 0 h 7"/>
                  <a:gd name="T8" fmla="*/ 8 w 8"/>
                  <a:gd name="T9" fmla="*/ 2 h 7"/>
                  <a:gd name="T10" fmla="*/ 7 w 8"/>
                  <a:gd name="T11" fmla="*/ 7 h 7"/>
                  <a:gd name="T12" fmla="*/ 0 w 8"/>
                  <a:gd name="T13" fmla="*/ 7 h 7"/>
                </a:gdLst>
                <a:cxnLst>
                  <a:cxn ang="0">
                    <a:pos x="T0" y="T1"/>
                  </a:cxn>
                  <a:cxn ang="0">
                    <a:pos x="T2" y="T3"/>
                  </a:cxn>
                  <a:cxn ang="0">
                    <a:pos x="T4" y="T5"/>
                  </a:cxn>
                  <a:cxn ang="0">
                    <a:pos x="T6" y="T7"/>
                  </a:cxn>
                  <a:cxn ang="0">
                    <a:pos x="T8" y="T9"/>
                  </a:cxn>
                  <a:cxn ang="0">
                    <a:pos x="T10" y="T11"/>
                  </a:cxn>
                  <a:cxn ang="0">
                    <a:pos x="T12" y="T13"/>
                  </a:cxn>
                </a:cxnLst>
                <a:rect l="0" t="0" r="r" b="b"/>
                <a:pathLst>
                  <a:path w="8" h="7">
                    <a:moveTo>
                      <a:pt x="0" y="7"/>
                    </a:moveTo>
                    <a:lnTo>
                      <a:pt x="0" y="0"/>
                    </a:lnTo>
                    <a:lnTo>
                      <a:pt x="5" y="0"/>
                    </a:lnTo>
                    <a:lnTo>
                      <a:pt x="7" y="0"/>
                    </a:lnTo>
                    <a:lnTo>
                      <a:pt x="8" y="2"/>
                    </a:lnTo>
                    <a:lnTo>
                      <a:pt x="7" y="7"/>
                    </a:lnTo>
                    <a:lnTo>
                      <a:pt x="0" y="7"/>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99" name="Freeform 195">
                <a:extLst>
                  <a:ext uri="{FF2B5EF4-FFF2-40B4-BE49-F238E27FC236}">
                    <a16:creationId xmlns:a16="http://schemas.microsoft.com/office/drawing/2014/main" id="{50E3A128-F6E0-4C51-8C85-9897CE79F782}"/>
                  </a:ext>
                </a:extLst>
              </p:cNvPr>
              <p:cNvSpPr/>
              <p:nvPr/>
            </p:nvSpPr>
            <p:spPr>
              <a:xfrm>
                <a:off x="6277212" y="1949544"/>
                <a:ext cx="10335" cy="10335"/>
              </a:xfrm>
              <a:custGeom>
                <a:gdLst>
                  <a:gd name="T0" fmla="*/ 0 w 7"/>
                  <a:gd name="T1" fmla="*/ 7 h 7"/>
                  <a:gd name="T2" fmla="*/ 0 w 7"/>
                  <a:gd name="T3" fmla="*/ 3 h 7"/>
                  <a:gd name="T4" fmla="*/ 4 w 7"/>
                  <a:gd name="T5" fmla="*/ 0 h 7"/>
                  <a:gd name="T6" fmla="*/ 7 w 7"/>
                  <a:gd name="T7" fmla="*/ 0 h 7"/>
                  <a:gd name="T8" fmla="*/ 7 w 7"/>
                  <a:gd name="T9" fmla="*/ 3 h 7"/>
                  <a:gd name="T10" fmla="*/ 5 w 7"/>
                  <a:gd name="T11" fmla="*/ 7 h 7"/>
                  <a:gd name="T12" fmla="*/ 0 w 7"/>
                  <a:gd name="T13" fmla="*/ 7 h 7"/>
                </a:gdLst>
                <a:cxnLst>
                  <a:cxn ang="0">
                    <a:pos x="T0" y="T1"/>
                  </a:cxn>
                  <a:cxn ang="0">
                    <a:pos x="T2" y="T3"/>
                  </a:cxn>
                  <a:cxn ang="0">
                    <a:pos x="T4" y="T5"/>
                  </a:cxn>
                  <a:cxn ang="0">
                    <a:pos x="T6" y="T7"/>
                  </a:cxn>
                  <a:cxn ang="0">
                    <a:pos x="T8" y="T9"/>
                  </a:cxn>
                  <a:cxn ang="0">
                    <a:pos x="T10" y="T11"/>
                  </a:cxn>
                  <a:cxn ang="0">
                    <a:pos x="T12" y="T13"/>
                  </a:cxn>
                </a:cxnLst>
                <a:rect l="0" t="0" r="r" b="b"/>
                <a:pathLst>
                  <a:path w="7" h="7">
                    <a:moveTo>
                      <a:pt x="0" y="7"/>
                    </a:moveTo>
                    <a:lnTo>
                      <a:pt x="0" y="3"/>
                    </a:lnTo>
                    <a:lnTo>
                      <a:pt x="4" y="0"/>
                    </a:lnTo>
                    <a:lnTo>
                      <a:pt x="7" y="0"/>
                    </a:lnTo>
                    <a:lnTo>
                      <a:pt x="7" y="3"/>
                    </a:lnTo>
                    <a:lnTo>
                      <a:pt x="5" y="7"/>
                    </a:lnTo>
                    <a:lnTo>
                      <a:pt x="0" y="7"/>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0" name="Freeform 196">
                <a:extLst>
                  <a:ext uri="{FF2B5EF4-FFF2-40B4-BE49-F238E27FC236}">
                    <a16:creationId xmlns:a16="http://schemas.microsoft.com/office/drawing/2014/main" id="{C1F2EDFC-01D3-4F59-9E94-B82E2CFF5FE0}"/>
                  </a:ext>
                </a:extLst>
              </p:cNvPr>
              <p:cNvSpPr/>
              <p:nvPr/>
            </p:nvSpPr>
            <p:spPr>
              <a:xfrm>
                <a:off x="6423373" y="1946592"/>
                <a:ext cx="35433" cy="14764"/>
              </a:xfrm>
              <a:custGeom>
                <a:gdLst>
                  <a:gd name="T0" fmla="*/ 0 w 24"/>
                  <a:gd name="T1" fmla="*/ 10 h 10"/>
                  <a:gd name="T2" fmla="*/ 6 w 24"/>
                  <a:gd name="T3" fmla="*/ 5 h 10"/>
                  <a:gd name="T4" fmla="*/ 7 w 24"/>
                  <a:gd name="T5" fmla="*/ 5 h 10"/>
                  <a:gd name="T6" fmla="*/ 11 w 24"/>
                  <a:gd name="T7" fmla="*/ 3 h 10"/>
                  <a:gd name="T8" fmla="*/ 14 w 24"/>
                  <a:gd name="T9" fmla="*/ 3 h 10"/>
                  <a:gd name="T10" fmla="*/ 16 w 24"/>
                  <a:gd name="T11" fmla="*/ 2 h 10"/>
                  <a:gd name="T12" fmla="*/ 24 w 24"/>
                  <a:gd name="T13" fmla="*/ 0 h 10"/>
                  <a:gd name="T14" fmla="*/ 21 w 24"/>
                  <a:gd name="T15" fmla="*/ 7 h 10"/>
                  <a:gd name="T16" fmla="*/ 18 w 24"/>
                  <a:gd name="T17" fmla="*/ 10 h 10"/>
                  <a:gd name="T18" fmla="*/ 0 w 24"/>
                  <a:gd name="T19"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0">
                    <a:moveTo>
                      <a:pt x="0" y="10"/>
                    </a:moveTo>
                    <a:lnTo>
                      <a:pt x="6" y="5"/>
                    </a:lnTo>
                    <a:lnTo>
                      <a:pt x="7" y="5"/>
                    </a:lnTo>
                    <a:lnTo>
                      <a:pt x="11" y="3"/>
                    </a:lnTo>
                    <a:lnTo>
                      <a:pt x="14" y="3"/>
                    </a:lnTo>
                    <a:lnTo>
                      <a:pt x="16" y="2"/>
                    </a:lnTo>
                    <a:lnTo>
                      <a:pt x="24" y="0"/>
                    </a:lnTo>
                    <a:lnTo>
                      <a:pt x="21" y="7"/>
                    </a:lnTo>
                    <a:lnTo>
                      <a:pt x="18" y="10"/>
                    </a:lnTo>
                    <a:lnTo>
                      <a:pt x="0" y="10"/>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1" name="Freeform 197">
                <a:extLst>
                  <a:ext uri="{FF2B5EF4-FFF2-40B4-BE49-F238E27FC236}">
                    <a16:creationId xmlns:a16="http://schemas.microsoft.com/office/drawing/2014/main" id="{04D6AF7D-FAC4-4A5F-93E8-4BDACB87476A}"/>
                  </a:ext>
                </a:extLst>
              </p:cNvPr>
              <p:cNvSpPr/>
              <p:nvPr/>
            </p:nvSpPr>
            <p:spPr>
              <a:xfrm>
                <a:off x="6436660" y="1971690"/>
                <a:ext cx="22146" cy="5905"/>
              </a:xfrm>
              <a:custGeom>
                <a:gdLst>
                  <a:gd name="T0" fmla="*/ 0 w 15"/>
                  <a:gd name="T1" fmla="*/ 4 h 4"/>
                  <a:gd name="T2" fmla="*/ 9 w 15"/>
                  <a:gd name="T3" fmla="*/ 0 h 4"/>
                  <a:gd name="T4" fmla="*/ 15 w 15"/>
                  <a:gd name="T5" fmla="*/ 0 h 4"/>
                  <a:gd name="T6" fmla="*/ 10 w 15"/>
                  <a:gd name="T7" fmla="*/ 4 h 4"/>
                  <a:gd name="T8" fmla="*/ 0 w 15"/>
                  <a:gd name="T9" fmla="*/ 4 h 4"/>
                </a:gdLst>
                <a:cxnLst>
                  <a:cxn ang="0">
                    <a:pos x="T0" y="T1"/>
                  </a:cxn>
                  <a:cxn ang="0">
                    <a:pos x="T2" y="T3"/>
                  </a:cxn>
                  <a:cxn ang="0">
                    <a:pos x="T4" y="T5"/>
                  </a:cxn>
                  <a:cxn ang="0">
                    <a:pos x="T6" y="T7"/>
                  </a:cxn>
                  <a:cxn ang="0">
                    <a:pos x="T8" y="T9"/>
                  </a:cxn>
                </a:cxnLst>
                <a:rect l="0" t="0" r="r" b="b"/>
                <a:pathLst>
                  <a:path w="15" h="4">
                    <a:moveTo>
                      <a:pt x="0" y="4"/>
                    </a:moveTo>
                    <a:lnTo>
                      <a:pt x="9" y="0"/>
                    </a:lnTo>
                    <a:lnTo>
                      <a:pt x="15" y="0"/>
                    </a:lnTo>
                    <a:lnTo>
                      <a:pt x="10" y="4"/>
                    </a:lnTo>
                    <a:lnTo>
                      <a:pt x="0" y="4"/>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2" name="Freeform 198">
                <a:extLst>
                  <a:ext uri="{FF2B5EF4-FFF2-40B4-BE49-F238E27FC236}">
                    <a16:creationId xmlns:a16="http://schemas.microsoft.com/office/drawing/2014/main" id="{8B96AB64-1ABD-41E8-BDC2-08F93D598D30}"/>
                  </a:ext>
                </a:extLst>
              </p:cNvPr>
              <p:cNvSpPr/>
              <p:nvPr/>
            </p:nvSpPr>
            <p:spPr>
              <a:xfrm>
                <a:off x="6458806" y="1986454"/>
                <a:ext cx="10335" cy="13287"/>
              </a:xfrm>
              <a:custGeom>
                <a:gdLst>
                  <a:gd name="T0" fmla="*/ 0 w 7"/>
                  <a:gd name="T1" fmla="*/ 6 h 9"/>
                  <a:gd name="T2" fmla="*/ 0 w 7"/>
                  <a:gd name="T3" fmla="*/ 2 h 9"/>
                  <a:gd name="T4" fmla="*/ 2 w 7"/>
                  <a:gd name="T5" fmla="*/ 0 h 9"/>
                  <a:gd name="T6" fmla="*/ 6 w 7"/>
                  <a:gd name="T7" fmla="*/ 0 h 9"/>
                  <a:gd name="T8" fmla="*/ 7 w 7"/>
                  <a:gd name="T9" fmla="*/ 6 h 9"/>
                  <a:gd name="T10" fmla="*/ 2 w 7"/>
                  <a:gd name="T11" fmla="*/ 9 h 9"/>
                  <a:gd name="T12" fmla="*/ 0 w 7"/>
                  <a:gd name="T13" fmla="*/ 6 h 9"/>
                </a:gdLst>
                <a:cxnLst>
                  <a:cxn ang="0">
                    <a:pos x="T0" y="T1"/>
                  </a:cxn>
                  <a:cxn ang="0">
                    <a:pos x="T2" y="T3"/>
                  </a:cxn>
                  <a:cxn ang="0">
                    <a:pos x="T4" y="T5"/>
                  </a:cxn>
                  <a:cxn ang="0">
                    <a:pos x="T6" y="T7"/>
                  </a:cxn>
                  <a:cxn ang="0">
                    <a:pos x="T8" y="T9"/>
                  </a:cxn>
                  <a:cxn ang="0">
                    <a:pos x="T10" y="T11"/>
                  </a:cxn>
                  <a:cxn ang="0">
                    <a:pos x="T12" y="T13"/>
                  </a:cxn>
                </a:cxnLst>
                <a:rect l="0" t="0" r="r" b="b"/>
                <a:pathLst>
                  <a:path w="7" h="9">
                    <a:moveTo>
                      <a:pt x="0" y="6"/>
                    </a:moveTo>
                    <a:lnTo>
                      <a:pt x="0" y="2"/>
                    </a:lnTo>
                    <a:lnTo>
                      <a:pt x="2" y="0"/>
                    </a:lnTo>
                    <a:lnTo>
                      <a:pt x="6" y="0"/>
                    </a:lnTo>
                    <a:lnTo>
                      <a:pt x="7" y="6"/>
                    </a:lnTo>
                    <a:lnTo>
                      <a:pt x="2" y="9"/>
                    </a:lnTo>
                    <a:lnTo>
                      <a:pt x="0" y="6"/>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3" name="Freeform 199">
                <a:extLst>
                  <a:ext uri="{FF2B5EF4-FFF2-40B4-BE49-F238E27FC236}">
                    <a16:creationId xmlns:a16="http://schemas.microsoft.com/office/drawing/2014/main" id="{462E9D75-C880-4622-9ADC-892BE71535B6}"/>
                  </a:ext>
                </a:extLst>
              </p:cNvPr>
              <p:cNvSpPr/>
              <p:nvPr/>
            </p:nvSpPr>
            <p:spPr>
              <a:xfrm>
                <a:off x="6674356" y="1936257"/>
                <a:ext cx="10335" cy="7382"/>
              </a:xfrm>
              <a:custGeom>
                <a:gdLst>
                  <a:gd name="T0" fmla="*/ 0 w 7"/>
                  <a:gd name="T1" fmla="*/ 5 h 5"/>
                  <a:gd name="T2" fmla="*/ 0 w 7"/>
                  <a:gd name="T3" fmla="*/ 4 h 5"/>
                  <a:gd name="T4" fmla="*/ 2 w 7"/>
                  <a:gd name="T5" fmla="*/ 0 h 5"/>
                  <a:gd name="T6" fmla="*/ 3 w 7"/>
                  <a:gd name="T7" fmla="*/ 0 h 5"/>
                  <a:gd name="T8" fmla="*/ 7 w 7"/>
                  <a:gd name="T9" fmla="*/ 0 h 5"/>
                  <a:gd name="T10" fmla="*/ 7 w 7"/>
                  <a:gd name="T11" fmla="*/ 5 h 5"/>
                  <a:gd name="T12" fmla="*/ 0 w 7"/>
                  <a:gd name="T13" fmla="*/ 5 h 5"/>
                </a:gdLst>
                <a:cxnLst>
                  <a:cxn ang="0">
                    <a:pos x="T0" y="T1"/>
                  </a:cxn>
                  <a:cxn ang="0">
                    <a:pos x="T2" y="T3"/>
                  </a:cxn>
                  <a:cxn ang="0">
                    <a:pos x="T4" y="T5"/>
                  </a:cxn>
                  <a:cxn ang="0">
                    <a:pos x="T6" y="T7"/>
                  </a:cxn>
                  <a:cxn ang="0">
                    <a:pos x="T8" y="T9"/>
                  </a:cxn>
                  <a:cxn ang="0">
                    <a:pos x="T10" y="T11"/>
                  </a:cxn>
                  <a:cxn ang="0">
                    <a:pos x="T12" y="T13"/>
                  </a:cxn>
                </a:cxnLst>
                <a:rect l="0" t="0" r="r" b="b"/>
                <a:pathLst>
                  <a:path w="7" h="5">
                    <a:moveTo>
                      <a:pt x="0" y="5"/>
                    </a:moveTo>
                    <a:lnTo>
                      <a:pt x="0" y="4"/>
                    </a:lnTo>
                    <a:lnTo>
                      <a:pt x="2" y="0"/>
                    </a:lnTo>
                    <a:lnTo>
                      <a:pt x="3" y="0"/>
                    </a:lnTo>
                    <a:lnTo>
                      <a:pt x="7" y="0"/>
                    </a:lnTo>
                    <a:lnTo>
                      <a:pt x="7" y="5"/>
                    </a:lnTo>
                    <a:lnTo>
                      <a:pt x="0" y="5"/>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4" name="Freeform 200">
                <a:extLst>
                  <a:ext uri="{FF2B5EF4-FFF2-40B4-BE49-F238E27FC236}">
                    <a16:creationId xmlns:a16="http://schemas.microsoft.com/office/drawing/2014/main" id="{60A8D8D6-BEA5-4F29-833E-7D6B973F61E2}"/>
                  </a:ext>
                </a:extLst>
              </p:cNvPr>
              <p:cNvSpPr/>
              <p:nvPr/>
            </p:nvSpPr>
            <p:spPr>
              <a:xfrm>
                <a:off x="6689120" y="1939210"/>
                <a:ext cx="10335" cy="11811"/>
              </a:xfrm>
              <a:custGeom>
                <a:gdLst>
                  <a:gd name="T0" fmla="*/ 3 w 7"/>
                  <a:gd name="T1" fmla="*/ 8 h 8"/>
                  <a:gd name="T2" fmla="*/ 0 w 7"/>
                  <a:gd name="T3" fmla="*/ 5 h 8"/>
                  <a:gd name="T4" fmla="*/ 2 w 7"/>
                  <a:gd name="T5" fmla="*/ 3 h 8"/>
                  <a:gd name="T6" fmla="*/ 3 w 7"/>
                  <a:gd name="T7" fmla="*/ 2 h 8"/>
                  <a:gd name="T8" fmla="*/ 5 w 7"/>
                  <a:gd name="T9" fmla="*/ 0 h 8"/>
                  <a:gd name="T10" fmla="*/ 7 w 7"/>
                  <a:gd name="T11" fmla="*/ 3 h 8"/>
                  <a:gd name="T12" fmla="*/ 7 w 7"/>
                  <a:gd name="T13" fmla="*/ 8 h 8"/>
                  <a:gd name="T14" fmla="*/ 3 w 7"/>
                  <a:gd name="T15" fmla="*/ 8 h 8"/>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8">
                    <a:moveTo>
                      <a:pt x="3" y="8"/>
                    </a:moveTo>
                    <a:lnTo>
                      <a:pt x="0" y="5"/>
                    </a:lnTo>
                    <a:lnTo>
                      <a:pt x="2" y="3"/>
                    </a:lnTo>
                    <a:lnTo>
                      <a:pt x="3" y="2"/>
                    </a:lnTo>
                    <a:lnTo>
                      <a:pt x="5" y="0"/>
                    </a:lnTo>
                    <a:lnTo>
                      <a:pt x="7" y="3"/>
                    </a:lnTo>
                    <a:lnTo>
                      <a:pt x="7" y="8"/>
                    </a:lnTo>
                    <a:lnTo>
                      <a:pt x="3" y="8"/>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5" name="Freeform 202">
                <a:extLst>
                  <a:ext uri="{FF2B5EF4-FFF2-40B4-BE49-F238E27FC236}">
                    <a16:creationId xmlns:a16="http://schemas.microsoft.com/office/drawing/2014/main" id="{8655AFAD-1F60-4AFD-A037-3EC4FE3F2566}"/>
                  </a:ext>
                </a:extLst>
              </p:cNvPr>
              <p:cNvSpPr/>
              <p:nvPr/>
            </p:nvSpPr>
            <p:spPr>
              <a:xfrm>
                <a:off x="7416972" y="2080941"/>
                <a:ext cx="29527" cy="22146"/>
              </a:xfrm>
              <a:custGeom>
                <a:gdLst>
                  <a:gd name="T0" fmla="*/ 0 w 20"/>
                  <a:gd name="T1" fmla="*/ 7 h 15"/>
                  <a:gd name="T2" fmla="*/ 3 w 20"/>
                  <a:gd name="T3" fmla="*/ 0 h 15"/>
                  <a:gd name="T4" fmla="*/ 13 w 20"/>
                  <a:gd name="T5" fmla="*/ 0 h 15"/>
                  <a:gd name="T6" fmla="*/ 20 w 20"/>
                  <a:gd name="T7" fmla="*/ 10 h 15"/>
                  <a:gd name="T8" fmla="*/ 12 w 20"/>
                  <a:gd name="T9" fmla="*/ 10 h 15"/>
                  <a:gd name="T10" fmla="*/ 8 w 20"/>
                  <a:gd name="T11" fmla="*/ 15 h 15"/>
                  <a:gd name="T12" fmla="*/ 0 w 20"/>
                  <a:gd name="T13" fmla="*/ 7 h 15"/>
                </a:gdLst>
                <a:cxnLst>
                  <a:cxn ang="0">
                    <a:pos x="T0" y="T1"/>
                  </a:cxn>
                  <a:cxn ang="0">
                    <a:pos x="T2" y="T3"/>
                  </a:cxn>
                  <a:cxn ang="0">
                    <a:pos x="T4" y="T5"/>
                  </a:cxn>
                  <a:cxn ang="0">
                    <a:pos x="T6" y="T7"/>
                  </a:cxn>
                  <a:cxn ang="0">
                    <a:pos x="T8" y="T9"/>
                  </a:cxn>
                  <a:cxn ang="0">
                    <a:pos x="T10" y="T11"/>
                  </a:cxn>
                  <a:cxn ang="0">
                    <a:pos x="T12" y="T13"/>
                  </a:cxn>
                </a:cxnLst>
                <a:rect l="0" t="0" r="r" b="b"/>
                <a:pathLst>
                  <a:path w="20" h="15">
                    <a:moveTo>
                      <a:pt x="0" y="7"/>
                    </a:moveTo>
                    <a:lnTo>
                      <a:pt x="3" y="0"/>
                    </a:lnTo>
                    <a:lnTo>
                      <a:pt x="13" y="0"/>
                    </a:lnTo>
                    <a:lnTo>
                      <a:pt x="20" y="10"/>
                    </a:lnTo>
                    <a:lnTo>
                      <a:pt x="12" y="10"/>
                    </a:lnTo>
                    <a:lnTo>
                      <a:pt x="8" y="15"/>
                    </a:lnTo>
                    <a:lnTo>
                      <a:pt x="0" y="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6" name="Freeform 206">
                <a:extLst>
                  <a:ext uri="{FF2B5EF4-FFF2-40B4-BE49-F238E27FC236}">
                    <a16:creationId xmlns:a16="http://schemas.microsoft.com/office/drawing/2014/main" id="{AA17CB99-B51B-47B5-8EC7-6EEB745E3565}"/>
                  </a:ext>
                </a:extLst>
              </p:cNvPr>
              <p:cNvSpPr/>
              <p:nvPr/>
            </p:nvSpPr>
            <p:spPr>
              <a:xfrm>
                <a:off x="7313626" y="2014504"/>
                <a:ext cx="19193" cy="23622"/>
              </a:xfrm>
              <a:custGeom>
                <a:gdLst>
                  <a:gd name="T0" fmla="*/ 6 w 13"/>
                  <a:gd name="T1" fmla="*/ 16 h 16"/>
                  <a:gd name="T2" fmla="*/ 6 w 13"/>
                  <a:gd name="T3" fmla="*/ 16 h 16"/>
                  <a:gd name="T4" fmla="*/ 3 w 13"/>
                  <a:gd name="T5" fmla="*/ 14 h 16"/>
                  <a:gd name="T6" fmla="*/ 3 w 13"/>
                  <a:gd name="T7" fmla="*/ 14 h 16"/>
                  <a:gd name="T8" fmla="*/ 3 w 13"/>
                  <a:gd name="T9" fmla="*/ 14 h 16"/>
                  <a:gd name="T10" fmla="*/ 3 w 13"/>
                  <a:gd name="T11" fmla="*/ 14 h 16"/>
                  <a:gd name="T12" fmla="*/ 1 w 13"/>
                  <a:gd name="T13" fmla="*/ 12 h 16"/>
                  <a:gd name="T14" fmla="*/ 0 w 13"/>
                  <a:gd name="T15" fmla="*/ 12 h 16"/>
                  <a:gd name="T16" fmla="*/ 0 w 13"/>
                  <a:gd name="T17" fmla="*/ 11 h 16"/>
                  <a:gd name="T18" fmla="*/ 0 w 13"/>
                  <a:gd name="T19" fmla="*/ 11 h 16"/>
                  <a:gd name="T20" fmla="*/ 1 w 13"/>
                  <a:gd name="T21" fmla="*/ 9 h 16"/>
                  <a:gd name="T22" fmla="*/ 1 w 13"/>
                  <a:gd name="T23" fmla="*/ 9 h 16"/>
                  <a:gd name="T24" fmla="*/ 3 w 13"/>
                  <a:gd name="T25" fmla="*/ 9 h 16"/>
                  <a:gd name="T26" fmla="*/ 3 w 13"/>
                  <a:gd name="T27" fmla="*/ 9 h 16"/>
                  <a:gd name="T28" fmla="*/ 3 w 13"/>
                  <a:gd name="T29" fmla="*/ 7 h 16"/>
                  <a:gd name="T30" fmla="*/ 3 w 13"/>
                  <a:gd name="T31" fmla="*/ 7 h 16"/>
                  <a:gd name="T32" fmla="*/ 3 w 13"/>
                  <a:gd name="T33" fmla="*/ 5 h 16"/>
                  <a:gd name="T34" fmla="*/ 3 w 13"/>
                  <a:gd name="T35" fmla="*/ 5 h 16"/>
                  <a:gd name="T36" fmla="*/ 3 w 13"/>
                  <a:gd name="T37" fmla="*/ 4 h 16"/>
                  <a:gd name="T38" fmla="*/ 3 w 13"/>
                  <a:gd name="T39" fmla="*/ 4 h 16"/>
                  <a:gd name="T40" fmla="*/ 3 w 13"/>
                  <a:gd name="T41" fmla="*/ 2 h 16"/>
                  <a:gd name="T42" fmla="*/ 3 w 13"/>
                  <a:gd name="T43" fmla="*/ 0 h 16"/>
                  <a:gd name="T44" fmla="*/ 3 w 13"/>
                  <a:gd name="T45" fmla="*/ 0 h 16"/>
                  <a:gd name="T46" fmla="*/ 6 w 13"/>
                  <a:gd name="T47" fmla="*/ 0 h 16"/>
                  <a:gd name="T48" fmla="*/ 6 w 13"/>
                  <a:gd name="T49" fmla="*/ 0 h 16"/>
                  <a:gd name="T50" fmla="*/ 8 w 13"/>
                  <a:gd name="T51" fmla="*/ 0 h 16"/>
                  <a:gd name="T52" fmla="*/ 10 w 13"/>
                  <a:gd name="T53" fmla="*/ 0 h 16"/>
                  <a:gd name="T54" fmla="*/ 10 w 13"/>
                  <a:gd name="T55" fmla="*/ 2 h 16"/>
                  <a:gd name="T56" fmla="*/ 10 w 13"/>
                  <a:gd name="T57" fmla="*/ 2 h 16"/>
                  <a:gd name="T58" fmla="*/ 12 w 13"/>
                  <a:gd name="T59" fmla="*/ 4 h 16"/>
                  <a:gd name="T60" fmla="*/ 12 w 13"/>
                  <a:gd name="T61" fmla="*/ 4 h 16"/>
                  <a:gd name="T62" fmla="*/ 13 w 13"/>
                  <a:gd name="T63" fmla="*/ 4 h 16"/>
                  <a:gd name="T64" fmla="*/ 13 w 13"/>
                  <a:gd name="T65" fmla="*/ 4 h 16"/>
                  <a:gd name="T66" fmla="*/ 13 w 13"/>
                  <a:gd name="T67" fmla="*/ 7 h 16"/>
                  <a:gd name="T68" fmla="*/ 13 w 13"/>
                  <a:gd name="T69" fmla="*/ 7 h 16"/>
                  <a:gd name="T70" fmla="*/ 12 w 13"/>
                  <a:gd name="T71" fmla="*/ 11 h 16"/>
                  <a:gd name="T72" fmla="*/ 12 w 13"/>
                  <a:gd name="T73" fmla="*/ 11 h 16"/>
                  <a:gd name="T74" fmla="*/ 10 w 13"/>
                  <a:gd name="T75" fmla="*/ 11 h 16"/>
                  <a:gd name="T76" fmla="*/ 10 w 13"/>
                  <a:gd name="T77" fmla="*/ 11 h 16"/>
                  <a:gd name="T78" fmla="*/ 10 w 13"/>
                  <a:gd name="T79" fmla="*/ 12 h 16"/>
                  <a:gd name="T80" fmla="*/ 10 w 13"/>
                  <a:gd name="T81" fmla="*/ 12 h 16"/>
                  <a:gd name="T82" fmla="*/ 10 w 13"/>
                  <a:gd name="T83" fmla="*/ 14 h 16"/>
                  <a:gd name="T84" fmla="*/ 6 w 13"/>
                  <a:gd name="T85" fmla="*/ 16 h 16"/>
                  <a:gd name="T86" fmla="*/ 6 w 13"/>
                  <a:gd name="T87" fmla="*/ 16 h 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16">
                    <a:moveTo>
                      <a:pt x="6" y="16"/>
                    </a:moveTo>
                    <a:lnTo>
                      <a:pt x="6" y="16"/>
                    </a:lnTo>
                    <a:lnTo>
                      <a:pt x="3" y="14"/>
                    </a:lnTo>
                    <a:lnTo>
                      <a:pt x="3" y="14"/>
                    </a:lnTo>
                    <a:lnTo>
                      <a:pt x="3" y="14"/>
                    </a:lnTo>
                    <a:lnTo>
                      <a:pt x="3" y="14"/>
                    </a:lnTo>
                    <a:lnTo>
                      <a:pt x="1" y="12"/>
                    </a:lnTo>
                    <a:lnTo>
                      <a:pt x="0" y="12"/>
                    </a:lnTo>
                    <a:lnTo>
                      <a:pt x="0" y="11"/>
                    </a:lnTo>
                    <a:lnTo>
                      <a:pt x="0" y="11"/>
                    </a:lnTo>
                    <a:lnTo>
                      <a:pt x="1" y="9"/>
                    </a:lnTo>
                    <a:lnTo>
                      <a:pt x="1" y="9"/>
                    </a:lnTo>
                    <a:lnTo>
                      <a:pt x="3" y="9"/>
                    </a:lnTo>
                    <a:lnTo>
                      <a:pt x="3" y="9"/>
                    </a:lnTo>
                    <a:lnTo>
                      <a:pt x="3" y="7"/>
                    </a:lnTo>
                    <a:lnTo>
                      <a:pt x="3" y="7"/>
                    </a:lnTo>
                    <a:lnTo>
                      <a:pt x="3" y="5"/>
                    </a:lnTo>
                    <a:lnTo>
                      <a:pt x="3" y="5"/>
                    </a:lnTo>
                    <a:lnTo>
                      <a:pt x="3" y="4"/>
                    </a:lnTo>
                    <a:lnTo>
                      <a:pt x="3" y="4"/>
                    </a:lnTo>
                    <a:lnTo>
                      <a:pt x="3" y="2"/>
                    </a:lnTo>
                    <a:lnTo>
                      <a:pt x="3" y="0"/>
                    </a:lnTo>
                    <a:lnTo>
                      <a:pt x="3" y="0"/>
                    </a:lnTo>
                    <a:lnTo>
                      <a:pt x="6" y="0"/>
                    </a:lnTo>
                    <a:lnTo>
                      <a:pt x="6" y="0"/>
                    </a:lnTo>
                    <a:lnTo>
                      <a:pt x="8" y="0"/>
                    </a:lnTo>
                    <a:lnTo>
                      <a:pt x="10" y="0"/>
                    </a:lnTo>
                    <a:lnTo>
                      <a:pt x="10" y="2"/>
                    </a:lnTo>
                    <a:lnTo>
                      <a:pt x="10" y="2"/>
                    </a:lnTo>
                    <a:lnTo>
                      <a:pt x="12" y="4"/>
                    </a:lnTo>
                    <a:lnTo>
                      <a:pt x="12" y="4"/>
                    </a:lnTo>
                    <a:lnTo>
                      <a:pt x="13" y="4"/>
                    </a:lnTo>
                    <a:lnTo>
                      <a:pt x="13" y="4"/>
                    </a:lnTo>
                    <a:lnTo>
                      <a:pt x="13" y="7"/>
                    </a:lnTo>
                    <a:lnTo>
                      <a:pt x="13" y="7"/>
                    </a:lnTo>
                    <a:lnTo>
                      <a:pt x="12" y="11"/>
                    </a:lnTo>
                    <a:lnTo>
                      <a:pt x="12" y="11"/>
                    </a:lnTo>
                    <a:lnTo>
                      <a:pt x="10" y="11"/>
                    </a:lnTo>
                    <a:lnTo>
                      <a:pt x="10" y="11"/>
                    </a:lnTo>
                    <a:lnTo>
                      <a:pt x="10" y="12"/>
                    </a:lnTo>
                    <a:lnTo>
                      <a:pt x="10" y="12"/>
                    </a:lnTo>
                    <a:lnTo>
                      <a:pt x="10" y="14"/>
                    </a:lnTo>
                    <a:lnTo>
                      <a:pt x="6" y="16"/>
                    </a:lnTo>
                    <a:lnTo>
                      <a:pt x="6" y="16"/>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7" name="Freeform 207">
                <a:extLst>
                  <a:ext uri="{FF2B5EF4-FFF2-40B4-BE49-F238E27FC236}">
                    <a16:creationId xmlns:a16="http://schemas.microsoft.com/office/drawing/2014/main" id="{C3506042-0D2F-477B-9D99-EFDE94517D88}"/>
                  </a:ext>
                </a:extLst>
              </p:cNvPr>
              <p:cNvSpPr/>
              <p:nvPr/>
            </p:nvSpPr>
            <p:spPr>
              <a:xfrm>
                <a:off x="7313626" y="2080941"/>
                <a:ext cx="22146" cy="20669"/>
              </a:xfrm>
              <a:custGeom>
                <a:gdLst>
                  <a:gd name="T0" fmla="*/ 12 w 15"/>
                  <a:gd name="T1" fmla="*/ 14 h 14"/>
                  <a:gd name="T2" fmla="*/ 12 w 15"/>
                  <a:gd name="T3" fmla="*/ 14 h 14"/>
                  <a:gd name="T4" fmla="*/ 8 w 15"/>
                  <a:gd name="T5" fmla="*/ 12 h 14"/>
                  <a:gd name="T6" fmla="*/ 5 w 15"/>
                  <a:gd name="T7" fmla="*/ 9 h 14"/>
                  <a:gd name="T8" fmla="*/ 5 w 15"/>
                  <a:gd name="T9" fmla="*/ 9 h 14"/>
                  <a:gd name="T10" fmla="*/ 3 w 15"/>
                  <a:gd name="T11" fmla="*/ 5 h 14"/>
                  <a:gd name="T12" fmla="*/ 3 w 15"/>
                  <a:gd name="T13" fmla="*/ 5 h 14"/>
                  <a:gd name="T14" fmla="*/ 3 w 15"/>
                  <a:gd name="T15" fmla="*/ 5 h 14"/>
                  <a:gd name="T16" fmla="*/ 3 w 15"/>
                  <a:gd name="T17" fmla="*/ 5 h 14"/>
                  <a:gd name="T18" fmla="*/ 1 w 15"/>
                  <a:gd name="T19" fmla="*/ 3 h 14"/>
                  <a:gd name="T20" fmla="*/ 1 w 15"/>
                  <a:gd name="T21" fmla="*/ 3 h 14"/>
                  <a:gd name="T22" fmla="*/ 0 w 15"/>
                  <a:gd name="T23" fmla="*/ 2 h 14"/>
                  <a:gd name="T24" fmla="*/ 0 w 15"/>
                  <a:gd name="T25" fmla="*/ 2 h 14"/>
                  <a:gd name="T26" fmla="*/ 1 w 15"/>
                  <a:gd name="T27" fmla="*/ 0 h 14"/>
                  <a:gd name="T28" fmla="*/ 1 w 15"/>
                  <a:gd name="T29" fmla="*/ 0 h 14"/>
                  <a:gd name="T30" fmla="*/ 6 w 15"/>
                  <a:gd name="T31" fmla="*/ 2 h 14"/>
                  <a:gd name="T32" fmla="*/ 6 w 15"/>
                  <a:gd name="T33" fmla="*/ 2 h 14"/>
                  <a:gd name="T34" fmla="*/ 6 w 15"/>
                  <a:gd name="T35" fmla="*/ 2 h 14"/>
                  <a:gd name="T36" fmla="*/ 8 w 15"/>
                  <a:gd name="T37" fmla="*/ 2 h 14"/>
                  <a:gd name="T38" fmla="*/ 8 w 15"/>
                  <a:gd name="T39" fmla="*/ 2 h 14"/>
                  <a:gd name="T40" fmla="*/ 10 w 15"/>
                  <a:gd name="T41" fmla="*/ 3 h 14"/>
                  <a:gd name="T42" fmla="*/ 10 w 15"/>
                  <a:gd name="T43" fmla="*/ 3 h 14"/>
                  <a:gd name="T44" fmla="*/ 10 w 15"/>
                  <a:gd name="T45" fmla="*/ 3 h 14"/>
                  <a:gd name="T46" fmla="*/ 12 w 15"/>
                  <a:gd name="T47" fmla="*/ 3 h 14"/>
                  <a:gd name="T48" fmla="*/ 12 w 15"/>
                  <a:gd name="T49" fmla="*/ 3 h 14"/>
                  <a:gd name="T50" fmla="*/ 12 w 15"/>
                  <a:gd name="T51" fmla="*/ 5 h 14"/>
                  <a:gd name="T52" fmla="*/ 12 w 15"/>
                  <a:gd name="T53" fmla="*/ 7 h 14"/>
                  <a:gd name="T54" fmla="*/ 12 w 15"/>
                  <a:gd name="T55" fmla="*/ 5 h 14"/>
                  <a:gd name="T56" fmla="*/ 12 w 15"/>
                  <a:gd name="T57" fmla="*/ 5 h 14"/>
                  <a:gd name="T58" fmla="*/ 13 w 15"/>
                  <a:gd name="T59" fmla="*/ 7 h 14"/>
                  <a:gd name="T60" fmla="*/ 13 w 15"/>
                  <a:gd name="T61" fmla="*/ 7 h 14"/>
                  <a:gd name="T62" fmla="*/ 13 w 15"/>
                  <a:gd name="T63" fmla="*/ 7 h 14"/>
                  <a:gd name="T64" fmla="*/ 13 w 15"/>
                  <a:gd name="T65" fmla="*/ 7 h 14"/>
                  <a:gd name="T66" fmla="*/ 15 w 15"/>
                  <a:gd name="T67" fmla="*/ 10 h 14"/>
                  <a:gd name="T68" fmla="*/ 15 w 15"/>
                  <a:gd name="T69" fmla="*/ 10 h 14"/>
                  <a:gd name="T70" fmla="*/ 13 w 15"/>
                  <a:gd name="T71" fmla="*/ 12 h 14"/>
                  <a:gd name="T72" fmla="*/ 12 w 15"/>
                  <a:gd name="T73" fmla="*/ 14 h 14"/>
                  <a:gd name="T74" fmla="*/ 12 w 15"/>
                  <a:gd name="T75" fmla="*/ 14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4"/>
                    </a:moveTo>
                    <a:lnTo>
                      <a:pt x="12" y="14"/>
                    </a:lnTo>
                    <a:lnTo>
                      <a:pt x="8" y="12"/>
                    </a:lnTo>
                    <a:lnTo>
                      <a:pt x="5" y="9"/>
                    </a:lnTo>
                    <a:lnTo>
                      <a:pt x="5" y="9"/>
                    </a:lnTo>
                    <a:lnTo>
                      <a:pt x="3" y="5"/>
                    </a:lnTo>
                    <a:lnTo>
                      <a:pt x="3" y="5"/>
                    </a:lnTo>
                    <a:lnTo>
                      <a:pt x="3" y="5"/>
                    </a:lnTo>
                    <a:lnTo>
                      <a:pt x="3" y="5"/>
                    </a:lnTo>
                    <a:lnTo>
                      <a:pt x="1" y="3"/>
                    </a:lnTo>
                    <a:lnTo>
                      <a:pt x="1" y="3"/>
                    </a:lnTo>
                    <a:lnTo>
                      <a:pt x="0" y="2"/>
                    </a:lnTo>
                    <a:lnTo>
                      <a:pt x="0" y="2"/>
                    </a:lnTo>
                    <a:lnTo>
                      <a:pt x="1" y="0"/>
                    </a:lnTo>
                    <a:lnTo>
                      <a:pt x="1" y="0"/>
                    </a:lnTo>
                    <a:lnTo>
                      <a:pt x="6" y="2"/>
                    </a:lnTo>
                    <a:lnTo>
                      <a:pt x="6" y="2"/>
                    </a:lnTo>
                    <a:lnTo>
                      <a:pt x="6" y="2"/>
                    </a:lnTo>
                    <a:lnTo>
                      <a:pt x="8" y="2"/>
                    </a:lnTo>
                    <a:lnTo>
                      <a:pt x="8" y="2"/>
                    </a:lnTo>
                    <a:lnTo>
                      <a:pt x="10" y="3"/>
                    </a:lnTo>
                    <a:lnTo>
                      <a:pt x="10" y="3"/>
                    </a:lnTo>
                    <a:lnTo>
                      <a:pt x="10" y="3"/>
                    </a:lnTo>
                    <a:lnTo>
                      <a:pt x="12" y="3"/>
                    </a:lnTo>
                    <a:lnTo>
                      <a:pt x="12" y="3"/>
                    </a:lnTo>
                    <a:lnTo>
                      <a:pt x="12" y="5"/>
                    </a:lnTo>
                    <a:lnTo>
                      <a:pt x="12" y="7"/>
                    </a:lnTo>
                    <a:lnTo>
                      <a:pt x="12" y="5"/>
                    </a:lnTo>
                    <a:lnTo>
                      <a:pt x="12" y="5"/>
                    </a:lnTo>
                    <a:lnTo>
                      <a:pt x="13" y="7"/>
                    </a:lnTo>
                    <a:lnTo>
                      <a:pt x="13" y="7"/>
                    </a:lnTo>
                    <a:lnTo>
                      <a:pt x="13" y="7"/>
                    </a:lnTo>
                    <a:lnTo>
                      <a:pt x="13" y="7"/>
                    </a:lnTo>
                    <a:lnTo>
                      <a:pt x="15" y="10"/>
                    </a:lnTo>
                    <a:lnTo>
                      <a:pt x="15" y="10"/>
                    </a:lnTo>
                    <a:lnTo>
                      <a:pt x="13" y="12"/>
                    </a:lnTo>
                    <a:lnTo>
                      <a:pt x="12" y="14"/>
                    </a:lnTo>
                    <a:lnTo>
                      <a:pt x="12" y="14"/>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8" name="Freeform 208">
                <a:extLst>
                  <a:ext uri="{FF2B5EF4-FFF2-40B4-BE49-F238E27FC236}">
                    <a16:creationId xmlns:a16="http://schemas.microsoft.com/office/drawing/2014/main" id="{92BD2D4D-29A2-47AF-ACAC-36581A655B09}"/>
                  </a:ext>
                </a:extLst>
              </p:cNvPr>
              <p:cNvSpPr/>
              <p:nvPr/>
            </p:nvSpPr>
            <p:spPr>
              <a:xfrm>
                <a:off x="7538035" y="2165094"/>
                <a:ext cx="35433" cy="22146"/>
              </a:xfrm>
              <a:custGeom>
                <a:gdLst>
                  <a:gd name="T0" fmla="*/ 5 w 24"/>
                  <a:gd name="T1" fmla="*/ 10 h 15"/>
                  <a:gd name="T2" fmla="*/ 8 w 24"/>
                  <a:gd name="T3" fmla="*/ 7 h 15"/>
                  <a:gd name="T4" fmla="*/ 8 w 24"/>
                  <a:gd name="T5" fmla="*/ 8 h 15"/>
                  <a:gd name="T6" fmla="*/ 0 w 24"/>
                  <a:gd name="T7" fmla="*/ 0 h 15"/>
                  <a:gd name="T8" fmla="*/ 24 w 24"/>
                  <a:gd name="T9" fmla="*/ 0 h 15"/>
                  <a:gd name="T10" fmla="*/ 15 w 24"/>
                  <a:gd name="T11" fmla="*/ 8 h 15"/>
                  <a:gd name="T12" fmla="*/ 5 w 24"/>
                  <a:gd name="T13" fmla="*/ 15 h 15"/>
                  <a:gd name="T14" fmla="*/ 5 w 24"/>
                  <a:gd name="T15" fmla="*/ 10 h 15"/>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5">
                    <a:moveTo>
                      <a:pt x="5" y="10"/>
                    </a:moveTo>
                    <a:lnTo>
                      <a:pt x="8" y="7"/>
                    </a:lnTo>
                    <a:lnTo>
                      <a:pt x="8" y="8"/>
                    </a:lnTo>
                    <a:lnTo>
                      <a:pt x="0" y="0"/>
                    </a:lnTo>
                    <a:lnTo>
                      <a:pt x="24" y="0"/>
                    </a:lnTo>
                    <a:lnTo>
                      <a:pt x="15" y="8"/>
                    </a:lnTo>
                    <a:lnTo>
                      <a:pt x="5" y="15"/>
                    </a:lnTo>
                    <a:lnTo>
                      <a:pt x="5" y="10"/>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09" name="Freeform 209">
                <a:extLst>
                  <a:ext uri="{FF2B5EF4-FFF2-40B4-BE49-F238E27FC236}">
                    <a16:creationId xmlns:a16="http://schemas.microsoft.com/office/drawing/2014/main" id="{AEF83F2E-9DE9-458A-89D0-6450D8BFB3A4}"/>
                  </a:ext>
                </a:extLst>
              </p:cNvPr>
              <p:cNvSpPr/>
              <p:nvPr/>
            </p:nvSpPr>
            <p:spPr>
              <a:xfrm>
                <a:off x="8031143" y="2258106"/>
                <a:ext cx="39862" cy="20669"/>
              </a:xfrm>
              <a:custGeom>
                <a:gdLst>
                  <a:gd name="T0" fmla="*/ 10 w 27"/>
                  <a:gd name="T1" fmla="*/ 14 h 14"/>
                  <a:gd name="T2" fmla="*/ 6 w 27"/>
                  <a:gd name="T3" fmla="*/ 9 h 14"/>
                  <a:gd name="T4" fmla="*/ 0 w 27"/>
                  <a:gd name="T5" fmla="*/ 9 h 14"/>
                  <a:gd name="T6" fmla="*/ 5 w 27"/>
                  <a:gd name="T7" fmla="*/ 0 h 14"/>
                  <a:gd name="T8" fmla="*/ 13 w 27"/>
                  <a:gd name="T9" fmla="*/ 0 h 14"/>
                  <a:gd name="T10" fmla="*/ 22 w 27"/>
                  <a:gd name="T11" fmla="*/ 4 h 14"/>
                  <a:gd name="T12" fmla="*/ 23 w 27"/>
                  <a:gd name="T13" fmla="*/ 4 h 14"/>
                  <a:gd name="T14" fmla="*/ 23 w 27"/>
                  <a:gd name="T15" fmla="*/ 4 h 14"/>
                  <a:gd name="T16" fmla="*/ 27 w 27"/>
                  <a:gd name="T17" fmla="*/ 7 h 14"/>
                  <a:gd name="T18" fmla="*/ 25 w 27"/>
                  <a:gd name="T19" fmla="*/ 14 h 14"/>
                  <a:gd name="T20" fmla="*/ 10 w 27"/>
                  <a:gd name="T21" fmla="*/ 14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4">
                    <a:moveTo>
                      <a:pt x="10" y="14"/>
                    </a:moveTo>
                    <a:lnTo>
                      <a:pt x="6" y="9"/>
                    </a:lnTo>
                    <a:lnTo>
                      <a:pt x="0" y="9"/>
                    </a:lnTo>
                    <a:lnTo>
                      <a:pt x="5" y="0"/>
                    </a:lnTo>
                    <a:lnTo>
                      <a:pt x="13" y="0"/>
                    </a:lnTo>
                    <a:lnTo>
                      <a:pt x="22" y="4"/>
                    </a:lnTo>
                    <a:lnTo>
                      <a:pt x="23" y="4"/>
                    </a:lnTo>
                    <a:lnTo>
                      <a:pt x="23" y="4"/>
                    </a:lnTo>
                    <a:lnTo>
                      <a:pt x="27" y="7"/>
                    </a:lnTo>
                    <a:lnTo>
                      <a:pt x="25" y="14"/>
                    </a:lnTo>
                    <a:lnTo>
                      <a:pt x="10" y="14"/>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1" name="Freeform 213">
                <a:extLst>
                  <a:ext uri="{FF2B5EF4-FFF2-40B4-BE49-F238E27FC236}">
                    <a16:creationId xmlns:a16="http://schemas.microsoft.com/office/drawing/2014/main" id="{2CF60E7A-8E5B-4719-A37D-67E14E61EE07}"/>
                  </a:ext>
                </a:extLst>
              </p:cNvPr>
              <p:cNvSpPr/>
              <p:nvPr/>
            </p:nvSpPr>
            <p:spPr>
              <a:xfrm>
                <a:off x="6795419" y="1974642"/>
                <a:ext cx="14764" cy="10335"/>
              </a:xfrm>
              <a:custGeom>
                <a:gdLst>
                  <a:gd name="T0" fmla="*/ 8 w 10"/>
                  <a:gd name="T1" fmla="*/ 7 h 7"/>
                  <a:gd name="T2" fmla="*/ 8 w 10"/>
                  <a:gd name="T3" fmla="*/ 7 h 7"/>
                  <a:gd name="T4" fmla="*/ 3 w 10"/>
                  <a:gd name="T5" fmla="*/ 5 h 7"/>
                  <a:gd name="T6" fmla="*/ 3 w 10"/>
                  <a:gd name="T7" fmla="*/ 5 h 7"/>
                  <a:gd name="T8" fmla="*/ 3 w 10"/>
                  <a:gd name="T9" fmla="*/ 5 h 7"/>
                  <a:gd name="T10" fmla="*/ 3 w 10"/>
                  <a:gd name="T11" fmla="*/ 5 h 7"/>
                  <a:gd name="T12" fmla="*/ 2 w 10"/>
                  <a:gd name="T13" fmla="*/ 3 h 7"/>
                  <a:gd name="T14" fmla="*/ 2 w 10"/>
                  <a:gd name="T15" fmla="*/ 3 h 7"/>
                  <a:gd name="T16" fmla="*/ 0 w 10"/>
                  <a:gd name="T17" fmla="*/ 2 h 7"/>
                  <a:gd name="T18" fmla="*/ 0 w 10"/>
                  <a:gd name="T19" fmla="*/ 0 h 7"/>
                  <a:gd name="T20" fmla="*/ 2 w 10"/>
                  <a:gd name="T21" fmla="*/ 0 h 7"/>
                  <a:gd name="T22" fmla="*/ 2 w 10"/>
                  <a:gd name="T23" fmla="*/ 0 h 7"/>
                  <a:gd name="T24" fmla="*/ 3 w 10"/>
                  <a:gd name="T25" fmla="*/ 0 h 7"/>
                  <a:gd name="T26" fmla="*/ 3 w 10"/>
                  <a:gd name="T27" fmla="*/ 0 h 7"/>
                  <a:gd name="T28" fmla="*/ 7 w 10"/>
                  <a:gd name="T29" fmla="*/ 0 h 7"/>
                  <a:gd name="T30" fmla="*/ 7 w 10"/>
                  <a:gd name="T31" fmla="*/ 0 h 7"/>
                  <a:gd name="T32" fmla="*/ 10 w 10"/>
                  <a:gd name="T33" fmla="*/ 2 h 7"/>
                  <a:gd name="T34" fmla="*/ 10 w 10"/>
                  <a:gd name="T35" fmla="*/ 2 h 7"/>
                  <a:gd name="T36" fmla="*/ 10 w 10"/>
                  <a:gd name="T37" fmla="*/ 5 h 7"/>
                  <a:gd name="T38" fmla="*/ 10 w 10"/>
                  <a:gd name="T39" fmla="*/ 5 h 7"/>
                  <a:gd name="T40" fmla="*/ 8 w 10"/>
                  <a:gd name="T41" fmla="*/ 7 h 7"/>
                  <a:gd name="T42" fmla="*/ 8 w 10"/>
                  <a:gd name="T43" fmla="*/ 7 h 7"/>
                  <a:gd name="T44" fmla="*/ 8 w 10"/>
                  <a:gd name="T45" fmla="*/ 7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 h="7">
                    <a:moveTo>
                      <a:pt x="8" y="7"/>
                    </a:moveTo>
                    <a:lnTo>
                      <a:pt x="8" y="7"/>
                    </a:lnTo>
                    <a:lnTo>
                      <a:pt x="3" y="5"/>
                    </a:lnTo>
                    <a:lnTo>
                      <a:pt x="3" y="5"/>
                    </a:lnTo>
                    <a:lnTo>
                      <a:pt x="3" y="5"/>
                    </a:lnTo>
                    <a:lnTo>
                      <a:pt x="3" y="5"/>
                    </a:lnTo>
                    <a:lnTo>
                      <a:pt x="2" y="3"/>
                    </a:lnTo>
                    <a:lnTo>
                      <a:pt x="2" y="3"/>
                    </a:lnTo>
                    <a:lnTo>
                      <a:pt x="0" y="2"/>
                    </a:lnTo>
                    <a:lnTo>
                      <a:pt x="0" y="0"/>
                    </a:lnTo>
                    <a:lnTo>
                      <a:pt x="2" y="0"/>
                    </a:lnTo>
                    <a:lnTo>
                      <a:pt x="2" y="0"/>
                    </a:lnTo>
                    <a:lnTo>
                      <a:pt x="3" y="0"/>
                    </a:lnTo>
                    <a:lnTo>
                      <a:pt x="3" y="0"/>
                    </a:lnTo>
                    <a:lnTo>
                      <a:pt x="7" y="0"/>
                    </a:lnTo>
                    <a:lnTo>
                      <a:pt x="7" y="0"/>
                    </a:lnTo>
                    <a:lnTo>
                      <a:pt x="10" y="2"/>
                    </a:lnTo>
                    <a:lnTo>
                      <a:pt x="10" y="2"/>
                    </a:lnTo>
                    <a:lnTo>
                      <a:pt x="10" y="5"/>
                    </a:lnTo>
                    <a:lnTo>
                      <a:pt x="10" y="5"/>
                    </a:lnTo>
                    <a:lnTo>
                      <a:pt x="8" y="7"/>
                    </a:lnTo>
                    <a:lnTo>
                      <a:pt x="8" y="7"/>
                    </a:lnTo>
                    <a:lnTo>
                      <a:pt x="8" y="7"/>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2" name="Freeform 214">
                <a:extLst>
                  <a:ext uri="{FF2B5EF4-FFF2-40B4-BE49-F238E27FC236}">
                    <a16:creationId xmlns:a16="http://schemas.microsoft.com/office/drawing/2014/main" id="{637E2F24-D133-4EFF-8952-03514BC65F32}"/>
                  </a:ext>
                </a:extLst>
              </p:cNvPr>
              <p:cNvSpPr/>
              <p:nvPr/>
            </p:nvSpPr>
            <p:spPr>
              <a:xfrm>
                <a:off x="6661069" y="1896394"/>
                <a:ext cx="16240" cy="8858"/>
              </a:xfrm>
              <a:custGeom>
                <a:gdLst>
                  <a:gd name="T0" fmla="*/ 4 w 11"/>
                  <a:gd name="T1" fmla="*/ 6 h 6"/>
                  <a:gd name="T2" fmla="*/ 4 w 11"/>
                  <a:gd name="T3" fmla="*/ 6 h 6"/>
                  <a:gd name="T4" fmla="*/ 2 w 11"/>
                  <a:gd name="T5" fmla="*/ 6 h 6"/>
                  <a:gd name="T6" fmla="*/ 2 w 11"/>
                  <a:gd name="T7" fmla="*/ 6 h 6"/>
                  <a:gd name="T8" fmla="*/ 0 w 11"/>
                  <a:gd name="T9" fmla="*/ 5 h 6"/>
                  <a:gd name="T10" fmla="*/ 0 w 11"/>
                  <a:gd name="T11" fmla="*/ 5 h 6"/>
                  <a:gd name="T12" fmla="*/ 0 w 11"/>
                  <a:gd name="T13" fmla="*/ 3 h 6"/>
                  <a:gd name="T14" fmla="*/ 0 w 11"/>
                  <a:gd name="T15" fmla="*/ 3 h 6"/>
                  <a:gd name="T16" fmla="*/ 4 w 11"/>
                  <a:gd name="T17" fmla="*/ 0 h 6"/>
                  <a:gd name="T18" fmla="*/ 5 w 11"/>
                  <a:gd name="T19" fmla="*/ 0 h 6"/>
                  <a:gd name="T20" fmla="*/ 5 w 11"/>
                  <a:gd name="T21" fmla="*/ 0 h 6"/>
                  <a:gd name="T22" fmla="*/ 7 w 11"/>
                  <a:gd name="T23" fmla="*/ 0 h 6"/>
                  <a:gd name="T24" fmla="*/ 7 w 11"/>
                  <a:gd name="T25" fmla="*/ 0 h 6"/>
                  <a:gd name="T26" fmla="*/ 9 w 11"/>
                  <a:gd name="T27" fmla="*/ 1 h 6"/>
                  <a:gd name="T28" fmla="*/ 11 w 11"/>
                  <a:gd name="T29" fmla="*/ 1 h 6"/>
                  <a:gd name="T30" fmla="*/ 11 w 11"/>
                  <a:gd name="T31" fmla="*/ 1 h 6"/>
                  <a:gd name="T32" fmla="*/ 11 w 11"/>
                  <a:gd name="T33" fmla="*/ 3 h 6"/>
                  <a:gd name="T34" fmla="*/ 9 w 11"/>
                  <a:gd name="T35" fmla="*/ 5 h 6"/>
                  <a:gd name="T36" fmla="*/ 9 w 11"/>
                  <a:gd name="T37" fmla="*/ 5 h 6"/>
                  <a:gd name="T38" fmla="*/ 4 w 11"/>
                  <a:gd name="T39" fmla="*/ 6 h 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6">
                    <a:moveTo>
                      <a:pt x="4" y="6"/>
                    </a:moveTo>
                    <a:lnTo>
                      <a:pt x="4" y="6"/>
                    </a:lnTo>
                    <a:lnTo>
                      <a:pt x="2" y="6"/>
                    </a:lnTo>
                    <a:lnTo>
                      <a:pt x="2" y="6"/>
                    </a:lnTo>
                    <a:lnTo>
                      <a:pt x="0" y="5"/>
                    </a:lnTo>
                    <a:lnTo>
                      <a:pt x="0" y="5"/>
                    </a:lnTo>
                    <a:lnTo>
                      <a:pt x="0" y="3"/>
                    </a:lnTo>
                    <a:lnTo>
                      <a:pt x="0" y="3"/>
                    </a:lnTo>
                    <a:lnTo>
                      <a:pt x="4" y="0"/>
                    </a:lnTo>
                    <a:lnTo>
                      <a:pt x="5" y="0"/>
                    </a:lnTo>
                    <a:lnTo>
                      <a:pt x="5" y="0"/>
                    </a:lnTo>
                    <a:lnTo>
                      <a:pt x="7" y="0"/>
                    </a:lnTo>
                    <a:lnTo>
                      <a:pt x="7" y="0"/>
                    </a:lnTo>
                    <a:lnTo>
                      <a:pt x="9" y="1"/>
                    </a:lnTo>
                    <a:lnTo>
                      <a:pt x="11" y="1"/>
                    </a:lnTo>
                    <a:lnTo>
                      <a:pt x="11" y="1"/>
                    </a:lnTo>
                    <a:lnTo>
                      <a:pt x="11" y="3"/>
                    </a:lnTo>
                    <a:lnTo>
                      <a:pt x="9" y="5"/>
                    </a:lnTo>
                    <a:lnTo>
                      <a:pt x="9" y="5"/>
                    </a:lnTo>
                    <a:lnTo>
                      <a:pt x="4" y="6"/>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3" name="Freeform 215">
                <a:extLst>
                  <a:ext uri="{FF2B5EF4-FFF2-40B4-BE49-F238E27FC236}">
                    <a16:creationId xmlns:a16="http://schemas.microsoft.com/office/drawing/2014/main" id="{2233F42B-9F58-4A84-999A-628B508D6415}"/>
                  </a:ext>
                </a:extLst>
              </p:cNvPr>
              <p:cNvSpPr/>
              <p:nvPr/>
            </p:nvSpPr>
            <p:spPr>
              <a:xfrm>
                <a:off x="6661069" y="1896394"/>
                <a:ext cx="16240" cy="8858"/>
              </a:xfrm>
              <a:custGeom>
                <a:gdLst>
                  <a:gd name="T0" fmla="*/ 4 w 11"/>
                  <a:gd name="T1" fmla="*/ 6 h 6"/>
                  <a:gd name="T2" fmla="*/ 4 w 11"/>
                  <a:gd name="T3" fmla="*/ 6 h 6"/>
                  <a:gd name="T4" fmla="*/ 2 w 11"/>
                  <a:gd name="T5" fmla="*/ 6 h 6"/>
                  <a:gd name="T6" fmla="*/ 2 w 11"/>
                  <a:gd name="T7" fmla="*/ 6 h 6"/>
                  <a:gd name="T8" fmla="*/ 0 w 11"/>
                  <a:gd name="T9" fmla="*/ 5 h 6"/>
                  <a:gd name="T10" fmla="*/ 0 w 11"/>
                  <a:gd name="T11" fmla="*/ 5 h 6"/>
                  <a:gd name="T12" fmla="*/ 0 w 11"/>
                  <a:gd name="T13" fmla="*/ 3 h 6"/>
                  <a:gd name="T14" fmla="*/ 0 w 11"/>
                  <a:gd name="T15" fmla="*/ 3 h 6"/>
                  <a:gd name="T16" fmla="*/ 4 w 11"/>
                  <a:gd name="T17" fmla="*/ 0 h 6"/>
                  <a:gd name="T18" fmla="*/ 5 w 11"/>
                  <a:gd name="T19" fmla="*/ 0 h 6"/>
                  <a:gd name="T20" fmla="*/ 5 w 11"/>
                  <a:gd name="T21" fmla="*/ 0 h 6"/>
                  <a:gd name="T22" fmla="*/ 7 w 11"/>
                  <a:gd name="T23" fmla="*/ 0 h 6"/>
                  <a:gd name="T24" fmla="*/ 7 w 11"/>
                  <a:gd name="T25" fmla="*/ 0 h 6"/>
                  <a:gd name="T26" fmla="*/ 9 w 11"/>
                  <a:gd name="T27" fmla="*/ 1 h 6"/>
                  <a:gd name="T28" fmla="*/ 11 w 11"/>
                  <a:gd name="T29" fmla="*/ 1 h 6"/>
                  <a:gd name="T30" fmla="*/ 11 w 11"/>
                  <a:gd name="T31" fmla="*/ 1 h 6"/>
                  <a:gd name="T32" fmla="*/ 11 w 11"/>
                  <a:gd name="T33" fmla="*/ 3 h 6"/>
                  <a:gd name="T34" fmla="*/ 9 w 11"/>
                  <a:gd name="T35" fmla="*/ 5 h 6"/>
                  <a:gd name="T36" fmla="*/ 9 w 11"/>
                  <a:gd name="T37" fmla="*/ 5 h 6"/>
                  <a:gd name="T38" fmla="*/ 4 w 11"/>
                  <a:gd name="T39" fmla="*/ 6 h 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6">
                    <a:moveTo>
                      <a:pt x="4" y="6"/>
                    </a:moveTo>
                    <a:lnTo>
                      <a:pt x="4" y="6"/>
                    </a:lnTo>
                    <a:lnTo>
                      <a:pt x="2" y="6"/>
                    </a:lnTo>
                    <a:lnTo>
                      <a:pt x="2" y="6"/>
                    </a:lnTo>
                    <a:lnTo>
                      <a:pt x="0" y="5"/>
                    </a:lnTo>
                    <a:lnTo>
                      <a:pt x="0" y="5"/>
                    </a:lnTo>
                    <a:lnTo>
                      <a:pt x="0" y="3"/>
                    </a:lnTo>
                    <a:lnTo>
                      <a:pt x="0" y="3"/>
                    </a:lnTo>
                    <a:lnTo>
                      <a:pt x="4" y="0"/>
                    </a:lnTo>
                    <a:lnTo>
                      <a:pt x="5" y="0"/>
                    </a:lnTo>
                    <a:lnTo>
                      <a:pt x="5" y="0"/>
                    </a:lnTo>
                    <a:lnTo>
                      <a:pt x="7" y="0"/>
                    </a:lnTo>
                    <a:lnTo>
                      <a:pt x="7" y="0"/>
                    </a:lnTo>
                    <a:lnTo>
                      <a:pt x="9" y="1"/>
                    </a:lnTo>
                    <a:lnTo>
                      <a:pt x="11" y="1"/>
                    </a:lnTo>
                    <a:lnTo>
                      <a:pt x="11" y="1"/>
                    </a:lnTo>
                    <a:lnTo>
                      <a:pt x="11" y="3"/>
                    </a:lnTo>
                    <a:lnTo>
                      <a:pt x="9" y="5"/>
                    </a:lnTo>
                    <a:lnTo>
                      <a:pt x="9" y="5"/>
                    </a:lnTo>
                    <a:lnTo>
                      <a:pt x="4" y="6"/>
                    </a:lnTo>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6" name="Freeform 220">
                <a:extLst>
                  <a:ext uri="{FF2B5EF4-FFF2-40B4-BE49-F238E27FC236}">
                    <a16:creationId xmlns:a16="http://schemas.microsoft.com/office/drawing/2014/main" id="{C9CBCD9A-65D8-4CE6-9A1C-031C53AEB5BF}"/>
                  </a:ext>
                </a:extLst>
              </p:cNvPr>
              <p:cNvSpPr/>
              <p:nvPr/>
            </p:nvSpPr>
            <p:spPr>
              <a:xfrm>
                <a:off x="5872686" y="2385074"/>
                <a:ext cx="16240" cy="10335"/>
              </a:xfrm>
              <a:custGeom>
                <a:gdLst>
                  <a:gd name="T0" fmla="*/ 6 w 11"/>
                  <a:gd name="T1" fmla="*/ 7 h 7"/>
                  <a:gd name="T2" fmla="*/ 0 w 11"/>
                  <a:gd name="T3" fmla="*/ 5 h 7"/>
                  <a:gd name="T4" fmla="*/ 4 w 11"/>
                  <a:gd name="T5" fmla="*/ 0 h 7"/>
                  <a:gd name="T6" fmla="*/ 7 w 11"/>
                  <a:gd name="T7" fmla="*/ 0 h 7"/>
                  <a:gd name="T8" fmla="*/ 11 w 11"/>
                  <a:gd name="T9" fmla="*/ 5 h 7"/>
                  <a:gd name="T10" fmla="*/ 9 w 11"/>
                  <a:gd name="T11" fmla="*/ 7 h 7"/>
                  <a:gd name="T12" fmla="*/ 6 w 11"/>
                  <a:gd name="T13" fmla="*/ 7 h 7"/>
                </a:gdLst>
                <a:cxnLst>
                  <a:cxn ang="0">
                    <a:pos x="T0" y="T1"/>
                  </a:cxn>
                  <a:cxn ang="0">
                    <a:pos x="T2" y="T3"/>
                  </a:cxn>
                  <a:cxn ang="0">
                    <a:pos x="T4" y="T5"/>
                  </a:cxn>
                  <a:cxn ang="0">
                    <a:pos x="T6" y="T7"/>
                  </a:cxn>
                  <a:cxn ang="0">
                    <a:pos x="T8" y="T9"/>
                  </a:cxn>
                  <a:cxn ang="0">
                    <a:pos x="T10" y="T11"/>
                  </a:cxn>
                  <a:cxn ang="0">
                    <a:pos x="T12" y="T13"/>
                  </a:cxn>
                </a:cxnLst>
                <a:rect l="0" t="0" r="r" b="b"/>
                <a:pathLst>
                  <a:path w="11" h="7">
                    <a:moveTo>
                      <a:pt x="6" y="7"/>
                    </a:moveTo>
                    <a:lnTo>
                      <a:pt x="0" y="5"/>
                    </a:lnTo>
                    <a:lnTo>
                      <a:pt x="4" y="0"/>
                    </a:lnTo>
                    <a:lnTo>
                      <a:pt x="7" y="0"/>
                    </a:lnTo>
                    <a:lnTo>
                      <a:pt x="11" y="5"/>
                    </a:lnTo>
                    <a:lnTo>
                      <a:pt x="9" y="7"/>
                    </a:lnTo>
                    <a:lnTo>
                      <a:pt x="6" y="7"/>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7" name="Freeform 221">
                <a:extLst>
                  <a:ext uri="{FF2B5EF4-FFF2-40B4-BE49-F238E27FC236}">
                    <a16:creationId xmlns:a16="http://schemas.microsoft.com/office/drawing/2014/main" id="{7678E9C0-66B7-4CA0-B2FC-7AD888360A3D}"/>
                  </a:ext>
                </a:extLst>
              </p:cNvPr>
              <p:cNvSpPr/>
              <p:nvPr/>
            </p:nvSpPr>
            <p:spPr>
              <a:xfrm>
                <a:off x="5883021" y="2380645"/>
                <a:ext cx="20669" cy="11811"/>
              </a:xfrm>
              <a:custGeom>
                <a:gdLst>
                  <a:gd name="T0" fmla="*/ 4 w 14"/>
                  <a:gd name="T1" fmla="*/ 8 h 8"/>
                  <a:gd name="T2" fmla="*/ 0 w 14"/>
                  <a:gd name="T3" fmla="*/ 3 h 8"/>
                  <a:gd name="T4" fmla="*/ 4 w 14"/>
                  <a:gd name="T5" fmla="*/ 1 h 8"/>
                  <a:gd name="T6" fmla="*/ 7 w 14"/>
                  <a:gd name="T7" fmla="*/ 0 h 8"/>
                  <a:gd name="T8" fmla="*/ 11 w 14"/>
                  <a:gd name="T9" fmla="*/ 0 h 8"/>
                  <a:gd name="T10" fmla="*/ 14 w 14"/>
                  <a:gd name="T11" fmla="*/ 3 h 8"/>
                  <a:gd name="T12" fmla="*/ 14 w 14"/>
                  <a:gd name="T13" fmla="*/ 7 h 8"/>
                  <a:gd name="T14" fmla="*/ 9 w 14"/>
                  <a:gd name="T15" fmla="*/ 7 h 8"/>
                  <a:gd name="T16" fmla="*/ 7 w 14"/>
                  <a:gd name="T17" fmla="*/ 8 h 8"/>
                  <a:gd name="T18" fmla="*/ 4 w 14"/>
                  <a:gd name="T19"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4" y="8"/>
                    </a:moveTo>
                    <a:lnTo>
                      <a:pt x="0" y="3"/>
                    </a:lnTo>
                    <a:lnTo>
                      <a:pt x="4" y="1"/>
                    </a:lnTo>
                    <a:lnTo>
                      <a:pt x="7" y="0"/>
                    </a:lnTo>
                    <a:lnTo>
                      <a:pt x="11" y="0"/>
                    </a:lnTo>
                    <a:lnTo>
                      <a:pt x="14" y="3"/>
                    </a:lnTo>
                    <a:lnTo>
                      <a:pt x="14" y="7"/>
                    </a:lnTo>
                    <a:lnTo>
                      <a:pt x="9" y="7"/>
                    </a:lnTo>
                    <a:lnTo>
                      <a:pt x="7" y="8"/>
                    </a:lnTo>
                    <a:lnTo>
                      <a:pt x="4" y="8"/>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8" name="Freeform 222">
                <a:extLst>
                  <a:ext uri="{FF2B5EF4-FFF2-40B4-BE49-F238E27FC236}">
                    <a16:creationId xmlns:a16="http://schemas.microsoft.com/office/drawing/2014/main" id="{6D1F2C08-62B7-4E40-8FE3-42EF16A2B11C}"/>
                  </a:ext>
                </a:extLst>
              </p:cNvPr>
              <p:cNvSpPr/>
              <p:nvPr/>
            </p:nvSpPr>
            <p:spPr>
              <a:xfrm>
                <a:off x="5854970" y="2385074"/>
                <a:ext cx="16240" cy="13287"/>
              </a:xfrm>
              <a:custGeom>
                <a:gdLst>
                  <a:gd name="T0" fmla="*/ 4 w 11"/>
                  <a:gd name="T1" fmla="*/ 5 h 9"/>
                  <a:gd name="T2" fmla="*/ 2 w 11"/>
                  <a:gd name="T3" fmla="*/ 5 h 9"/>
                  <a:gd name="T4" fmla="*/ 0 w 11"/>
                  <a:gd name="T5" fmla="*/ 0 h 9"/>
                  <a:gd name="T6" fmla="*/ 9 w 11"/>
                  <a:gd name="T7" fmla="*/ 0 h 9"/>
                  <a:gd name="T8" fmla="*/ 11 w 11"/>
                  <a:gd name="T9" fmla="*/ 2 h 9"/>
                  <a:gd name="T10" fmla="*/ 11 w 11"/>
                  <a:gd name="T11" fmla="*/ 5 h 9"/>
                  <a:gd name="T12" fmla="*/ 9 w 11"/>
                  <a:gd name="T13" fmla="*/ 9 h 9"/>
                  <a:gd name="T14" fmla="*/ 4 w 11"/>
                  <a:gd name="T15" fmla="*/ 5 h 9"/>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9">
                    <a:moveTo>
                      <a:pt x="4" y="5"/>
                    </a:moveTo>
                    <a:lnTo>
                      <a:pt x="2" y="5"/>
                    </a:lnTo>
                    <a:lnTo>
                      <a:pt x="0" y="0"/>
                    </a:lnTo>
                    <a:lnTo>
                      <a:pt x="9" y="0"/>
                    </a:lnTo>
                    <a:lnTo>
                      <a:pt x="11" y="2"/>
                    </a:lnTo>
                    <a:lnTo>
                      <a:pt x="11" y="5"/>
                    </a:lnTo>
                    <a:lnTo>
                      <a:pt x="9" y="9"/>
                    </a:lnTo>
                    <a:lnTo>
                      <a:pt x="4" y="5"/>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19" name="Freeform 225">
                <a:extLst>
                  <a:ext uri="{FF2B5EF4-FFF2-40B4-BE49-F238E27FC236}">
                    <a16:creationId xmlns:a16="http://schemas.microsoft.com/office/drawing/2014/main" id="{43EBDD4C-5A60-4A4C-B28F-37C3CA0C4077}"/>
                  </a:ext>
                </a:extLst>
              </p:cNvPr>
              <p:cNvSpPr>
                <a:spLocks noEditPoints="1"/>
              </p:cNvSpPr>
              <p:nvPr/>
            </p:nvSpPr>
            <p:spPr>
              <a:xfrm>
                <a:off x="4926331" y="1924446"/>
                <a:ext cx="3603826" cy="1251964"/>
              </a:xfrm>
              <a:custGeom>
                <a:gdLst>
                  <a:gd name="T0" fmla="*/ 1191 w 2441"/>
                  <a:gd name="T1" fmla="*/ 32 h 848"/>
                  <a:gd name="T2" fmla="*/ 1293 w 2441"/>
                  <a:gd name="T3" fmla="*/ 63 h 848"/>
                  <a:gd name="T4" fmla="*/ 1189 w 2441"/>
                  <a:gd name="T5" fmla="*/ 133 h 848"/>
                  <a:gd name="T6" fmla="*/ 1290 w 2441"/>
                  <a:gd name="T7" fmla="*/ 137 h 848"/>
                  <a:gd name="T8" fmla="*/ 1485 w 2441"/>
                  <a:gd name="T9" fmla="*/ 133 h 848"/>
                  <a:gd name="T10" fmla="*/ 1591 w 2441"/>
                  <a:gd name="T11" fmla="*/ 187 h 848"/>
                  <a:gd name="T12" fmla="*/ 1762 w 2441"/>
                  <a:gd name="T13" fmla="*/ 166 h 848"/>
                  <a:gd name="T14" fmla="*/ 1949 w 2441"/>
                  <a:gd name="T15" fmla="*/ 199 h 848"/>
                  <a:gd name="T16" fmla="*/ 2144 w 2441"/>
                  <a:gd name="T17" fmla="*/ 238 h 848"/>
                  <a:gd name="T18" fmla="*/ 2376 w 2441"/>
                  <a:gd name="T19" fmla="*/ 314 h 848"/>
                  <a:gd name="T20" fmla="*/ 2323 w 2441"/>
                  <a:gd name="T21" fmla="*/ 343 h 848"/>
                  <a:gd name="T22" fmla="*/ 2265 w 2441"/>
                  <a:gd name="T23" fmla="*/ 391 h 848"/>
                  <a:gd name="T24" fmla="*/ 2075 w 2441"/>
                  <a:gd name="T25" fmla="*/ 465 h 848"/>
                  <a:gd name="T26" fmla="*/ 2012 w 2441"/>
                  <a:gd name="T27" fmla="*/ 592 h 848"/>
                  <a:gd name="T28" fmla="*/ 1959 w 2441"/>
                  <a:gd name="T29" fmla="*/ 516 h 848"/>
                  <a:gd name="T30" fmla="*/ 1974 w 2441"/>
                  <a:gd name="T31" fmla="*/ 429 h 848"/>
                  <a:gd name="T32" fmla="*/ 1791 w 2441"/>
                  <a:gd name="T33" fmla="*/ 487 h 848"/>
                  <a:gd name="T34" fmla="*/ 1632 w 2441"/>
                  <a:gd name="T35" fmla="*/ 573 h 848"/>
                  <a:gd name="T36" fmla="*/ 1653 w 2441"/>
                  <a:gd name="T37" fmla="*/ 611 h 848"/>
                  <a:gd name="T38" fmla="*/ 1665 w 2441"/>
                  <a:gd name="T39" fmla="*/ 741 h 848"/>
                  <a:gd name="T40" fmla="*/ 1608 w 2441"/>
                  <a:gd name="T41" fmla="*/ 717 h 848"/>
                  <a:gd name="T42" fmla="*/ 1394 w 2441"/>
                  <a:gd name="T43" fmla="*/ 632 h 848"/>
                  <a:gd name="T44" fmla="*/ 1153 w 2441"/>
                  <a:gd name="T45" fmla="*/ 676 h 848"/>
                  <a:gd name="T46" fmla="*/ 910 w 2441"/>
                  <a:gd name="T47" fmla="*/ 693 h 848"/>
                  <a:gd name="T48" fmla="*/ 669 w 2441"/>
                  <a:gd name="T49" fmla="*/ 595 h 848"/>
                  <a:gd name="T50" fmla="*/ 493 w 2441"/>
                  <a:gd name="T51" fmla="*/ 669 h 848"/>
                  <a:gd name="T52" fmla="*/ 292 w 2441"/>
                  <a:gd name="T53" fmla="*/ 717 h 848"/>
                  <a:gd name="T54" fmla="*/ 137 w 2441"/>
                  <a:gd name="T55" fmla="*/ 772 h 848"/>
                  <a:gd name="T56" fmla="*/ 188 w 2441"/>
                  <a:gd name="T57" fmla="*/ 692 h 848"/>
                  <a:gd name="T58" fmla="*/ 103 w 2441"/>
                  <a:gd name="T59" fmla="*/ 647 h 848"/>
                  <a:gd name="T60" fmla="*/ 51 w 2441"/>
                  <a:gd name="T61" fmla="*/ 582 h 848"/>
                  <a:gd name="T62" fmla="*/ 3 w 2441"/>
                  <a:gd name="T63" fmla="*/ 520 h 848"/>
                  <a:gd name="T64" fmla="*/ 22 w 2441"/>
                  <a:gd name="T65" fmla="*/ 467 h 848"/>
                  <a:gd name="T66" fmla="*/ 34 w 2441"/>
                  <a:gd name="T67" fmla="*/ 360 h 848"/>
                  <a:gd name="T68" fmla="*/ 19 w 2441"/>
                  <a:gd name="T69" fmla="*/ 264 h 848"/>
                  <a:gd name="T70" fmla="*/ 70 w 2441"/>
                  <a:gd name="T71" fmla="*/ 235 h 848"/>
                  <a:gd name="T72" fmla="*/ 142 w 2441"/>
                  <a:gd name="T73" fmla="*/ 257 h 848"/>
                  <a:gd name="T74" fmla="*/ 205 w 2441"/>
                  <a:gd name="T75" fmla="*/ 312 h 848"/>
                  <a:gd name="T76" fmla="*/ 75 w 2441"/>
                  <a:gd name="T77" fmla="*/ 302 h 848"/>
                  <a:gd name="T78" fmla="*/ 133 w 2441"/>
                  <a:gd name="T79" fmla="*/ 379 h 848"/>
                  <a:gd name="T80" fmla="*/ 188 w 2441"/>
                  <a:gd name="T81" fmla="*/ 365 h 848"/>
                  <a:gd name="T82" fmla="*/ 251 w 2441"/>
                  <a:gd name="T83" fmla="*/ 319 h 848"/>
                  <a:gd name="T84" fmla="*/ 284 w 2441"/>
                  <a:gd name="T85" fmla="*/ 285 h 848"/>
                  <a:gd name="T86" fmla="*/ 330 w 2441"/>
                  <a:gd name="T87" fmla="*/ 281 h 848"/>
                  <a:gd name="T88" fmla="*/ 400 w 2441"/>
                  <a:gd name="T89" fmla="*/ 274 h 848"/>
                  <a:gd name="T90" fmla="*/ 486 w 2441"/>
                  <a:gd name="T91" fmla="*/ 266 h 848"/>
                  <a:gd name="T92" fmla="*/ 564 w 2441"/>
                  <a:gd name="T93" fmla="*/ 247 h 848"/>
                  <a:gd name="T94" fmla="*/ 597 w 2441"/>
                  <a:gd name="T95" fmla="*/ 238 h 848"/>
                  <a:gd name="T96" fmla="*/ 614 w 2441"/>
                  <a:gd name="T97" fmla="*/ 178 h 848"/>
                  <a:gd name="T98" fmla="*/ 677 w 2441"/>
                  <a:gd name="T99" fmla="*/ 200 h 848"/>
                  <a:gd name="T100" fmla="*/ 662 w 2441"/>
                  <a:gd name="T101" fmla="*/ 307 h 848"/>
                  <a:gd name="T102" fmla="*/ 708 w 2441"/>
                  <a:gd name="T103" fmla="*/ 285 h 848"/>
                  <a:gd name="T104" fmla="*/ 761 w 2441"/>
                  <a:gd name="T105" fmla="*/ 288 h 848"/>
                  <a:gd name="T106" fmla="*/ 694 w 2441"/>
                  <a:gd name="T107" fmla="*/ 221 h 848"/>
                  <a:gd name="T108" fmla="*/ 720 w 2441"/>
                  <a:gd name="T109" fmla="*/ 173 h 848"/>
                  <a:gd name="T110" fmla="*/ 746 w 2441"/>
                  <a:gd name="T111" fmla="*/ 173 h 848"/>
                  <a:gd name="T112" fmla="*/ 799 w 2441"/>
                  <a:gd name="T113" fmla="*/ 142 h 848"/>
                  <a:gd name="T114" fmla="*/ 896 w 2441"/>
                  <a:gd name="T115" fmla="*/ 87 h 848"/>
                  <a:gd name="T116" fmla="*/ 1008 w 2441"/>
                  <a:gd name="T117" fmla="*/ 53 h 848"/>
                  <a:gd name="T118" fmla="*/ 1090 w 2441"/>
                  <a:gd name="T119" fmla="*/ 39 h 848"/>
                  <a:gd name="T120" fmla="*/ 1232 w 2441"/>
                  <a:gd name="T121" fmla="*/ 120 h 848"/>
                  <a:gd name="T122" fmla="*/ 1779 w 2441"/>
                  <a:gd name="T123" fmla="*/ 166 h 848"/>
                  <a:gd name="T124" fmla="*/ 753 w 2441"/>
                  <a:gd name="T125" fmla="*/ 271 h 8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1" h="848">
                    <a:moveTo>
                      <a:pt x="1150" y="0"/>
                    </a:moveTo>
                    <a:lnTo>
                      <a:pt x="1151" y="3"/>
                    </a:lnTo>
                    <a:lnTo>
                      <a:pt x="1156" y="1"/>
                    </a:lnTo>
                    <a:lnTo>
                      <a:pt x="1158" y="3"/>
                    </a:lnTo>
                    <a:lnTo>
                      <a:pt x="1160" y="3"/>
                    </a:lnTo>
                    <a:lnTo>
                      <a:pt x="1162" y="5"/>
                    </a:lnTo>
                    <a:lnTo>
                      <a:pt x="1163" y="5"/>
                    </a:lnTo>
                    <a:lnTo>
                      <a:pt x="1167" y="5"/>
                    </a:lnTo>
                    <a:lnTo>
                      <a:pt x="1170" y="5"/>
                    </a:lnTo>
                    <a:lnTo>
                      <a:pt x="1172" y="6"/>
                    </a:lnTo>
                    <a:lnTo>
                      <a:pt x="1174" y="8"/>
                    </a:lnTo>
                    <a:lnTo>
                      <a:pt x="1175" y="10"/>
                    </a:lnTo>
                    <a:lnTo>
                      <a:pt x="1177" y="13"/>
                    </a:lnTo>
                    <a:lnTo>
                      <a:pt x="1174" y="13"/>
                    </a:lnTo>
                    <a:lnTo>
                      <a:pt x="1170" y="17"/>
                    </a:lnTo>
                    <a:lnTo>
                      <a:pt x="1167" y="15"/>
                    </a:lnTo>
                    <a:lnTo>
                      <a:pt x="1163" y="17"/>
                    </a:lnTo>
                    <a:lnTo>
                      <a:pt x="1162" y="18"/>
                    </a:lnTo>
                    <a:lnTo>
                      <a:pt x="1158" y="18"/>
                    </a:lnTo>
                    <a:lnTo>
                      <a:pt x="1155" y="18"/>
                    </a:lnTo>
                    <a:lnTo>
                      <a:pt x="1155" y="18"/>
                    </a:lnTo>
                    <a:lnTo>
                      <a:pt x="1153" y="20"/>
                    </a:lnTo>
                    <a:lnTo>
                      <a:pt x="1153" y="20"/>
                    </a:lnTo>
                    <a:lnTo>
                      <a:pt x="1150" y="20"/>
                    </a:lnTo>
                    <a:lnTo>
                      <a:pt x="1150" y="20"/>
                    </a:lnTo>
                    <a:lnTo>
                      <a:pt x="1153" y="20"/>
                    </a:lnTo>
                    <a:lnTo>
                      <a:pt x="1153" y="20"/>
                    </a:lnTo>
                    <a:lnTo>
                      <a:pt x="1153" y="20"/>
                    </a:lnTo>
                    <a:lnTo>
                      <a:pt x="1153" y="20"/>
                    </a:lnTo>
                    <a:lnTo>
                      <a:pt x="1155" y="18"/>
                    </a:lnTo>
                    <a:lnTo>
                      <a:pt x="1155" y="18"/>
                    </a:lnTo>
                    <a:lnTo>
                      <a:pt x="1155" y="18"/>
                    </a:lnTo>
                    <a:lnTo>
                      <a:pt x="1155" y="18"/>
                    </a:lnTo>
                    <a:lnTo>
                      <a:pt x="1155" y="18"/>
                    </a:lnTo>
                    <a:lnTo>
                      <a:pt x="1156" y="20"/>
                    </a:lnTo>
                    <a:lnTo>
                      <a:pt x="1156" y="20"/>
                    </a:lnTo>
                    <a:lnTo>
                      <a:pt x="1162" y="20"/>
                    </a:lnTo>
                    <a:lnTo>
                      <a:pt x="1162" y="20"/>
                    </a:lnTo>
                    <a:lnTo>
                      <a:pt x="1162" y="20"/>
                    </a:lnTo>
                    <a:lnTo>
                      <a:pt x="1162" y="20"/>
                    </a:lnTo>
                    <a:lnTo>
                      <a:pt x="1168" y="20"/>
                    </a:lnTo>
                    <a:lnTo>
                      <a:pt x="1168" y="20"/>
                    </a:lnTo>
                    <a:lnTo>
                      <a:pt x="1168" y="20"/>
                    </a:lnTo>
                    <a:lnTo>
                      <a:pt x="1168" y="20"/>
                    </a:lnTo>
                    <a:lnTo>
                      <a:pt x="1168" y="22"/>
                    </a:lnTo>
                    <a:lnTo>
                      <a:pt x="1168" y="22"/>
                    </a:lnTo>
                    <a:lnTo>
                      <a:pt x="1172" y="20"/>
                    </a:lnTo>
                    <a:lnTo>
                      <a:pt x="1175" y="20"/>
                    </a:lnTo>
                    <a:lnTo>
                      <a:pt x="1174" y="22"/>
                    </a:lnTo>
                    <a:lnTo>
                      <a:pt x="1172" y="24"/>
                    </a:lnTo>
                    <a:lnTo>
                      <a:pt x="1175" y="24"/>
                    </a:lnTo>
                    <a:lnTo>
                      <a:pt x="1179" y="24"/>
                    </a:lnTo>
                    <a:lnTo>
                      <a:pt x="1182" y="24"/>
                    </a:lnTo>
                    <a:lnTo>
                      <a:pt x="1187" y="22"/>
                    </a:lnTo>
                    <a:lnTo>
                      <a:pt x="1191" y="22"/>
                    </a:lnTo>
                    <a:lnTo>
                      <a:pt x="1191" y="24"/>
                    </a:lnTo>
                    <a:lnTo>
                      <a:pt x="1194" y="24"/>
                    </a:lnTo>
                    <a:lnTo>
                      <a:pt x="1196" y="25"/>
                    </a:lnTo>
                    <a:lnTo>
                      <a:pt x="1196" y="29"/>
                    </a:lnTo>
                    <a:lnTo>
                      <a:pt x="1194" y="30"/>
                    </a:lnTo>
                    <a:lnTo>
                      <a:pt x="1191" y="32"/>
                    </a:lnTo>
                    <a:lnTo>
                      <a:pt x="1189" y="36"/>
                    </a:lnTo>
                    <a:lnTo>
                      <a:pt x="1189" y="36"/>
                    </a:lnTo>
                    <a:lnTo>
                      <a:pt x="1187" y="34"/>
                    </a:lnTo>
                    <a:lnTo>
                      <a:pt x="1187" y="34"/>
                    </a:lnTo>
                    <a:lnTo>
                      <a:pt x="1186" y="36"/>
                    </a:lnTo>
                    <a:lnTo>
                      <a:pt x="1186" y="36"/>
                    </a:lnTo>
                    <a:lnTo>
                      <a:pt x="1186" y="37"/>
                    </a:lnTo>
                    <a:lnTo>
                      <a:pt x="1184" y="39"/>
                    </a:lnTo>
                    <a:lnTo>
                      <a:pt x="1189" y="39"/>
                    </a:lnTo>
                    <a:lnTo>
                      <a:pt x="1192" y="39"/>
                    </a:lnTo>
                    <a:lnTo>
                      <a:pt x="1194" y="39"/>
                    </a:lnTo>
                    <a:lnTo>
                      <a:pt x="1197" y="39"/>
                    </a:lnTo>
                    <a:lnTo>
                      <a:pt x="1201" y="37"/>
                    </a:lnTo>
                    <a:lnTo>
                      <a:pt x="1203" y="37"/>
                    </a:lnTo>
                    <a:lnTo>
                      <a:pt x="1204" y="37"/>
                    </a:lnTo>
                    <a:lnTo>
                      <a:pt x="1206" y="36"/>
                    </a:lnTo>
                    <a:lnTo>
                      <a:pt x="1206" y="32"/>
                    </a:lnTo>
                    <a:lnTo>
                      <a:pt x="1208" y="32"/>
                    </a:lnTo>
                    <a:lnTo>
                      <a:pt x="1211" y="32"/>
                    </a:lnTo>
                    <a:lnTo>
                      <a:pt x="1215" y="32"/>
                    </a:lnTo>
                    <a:lnTo>
                      <a:pt x="1221" y="32"/>
                    </a:lnTo>
                    <a:lnTo>
                      <a:pt x="1223" y="32"/>
                    </a:lnTo>
                    <a:lnTo>
                      <a:pt x="1230" y="32"/>
                    </a:lnTo>
                    <a:lnTo>
                      <a:pt x="1233" y="32"/>
                    </a:lnTo>
                    <a:lnTo>
                      <a:pt x="1235" y="32"/>
                    </a:lnTo>
                    <a:lnTo>
                      <a:pt x="1237" y="34"/>
                    </a:lnTo>
                    <a:lnTo>
                      <a:pt x="1239" y="32"/>
                    </a:lnTo>
                    <a:lnTo>
                      <a:pt x="1245" y="30"/>
                    </a:lnTo>
                    <a:lnTo>
                      <a:pt x="1247" y="32"/>
                    </a:lnTo>
                    <a:lnTo>
                      <a:pt x="1251" y="32"/>
                    </a:lnTo>
                    <a:lnTo>
                      <a:pt x="1252" y="32"/>
                    </a:lnTo>
                    <a:lnTo>
                      <a:pt x="1254" y="34"/>
                    </a:lnTo>
                    <a:lnTo>
                      <a:pt x="1257" y="34"/>
                    </a:lnTo>
                    <a:lnTo>
                      <a:pt x="1259" y="36"/>
                    </a:lnTo>
                    <a:lnTo>
                      <a:pt x="1262" y="36"/>
                    </a:lnTo>
                    <a:lnTo>
                      <a:pt x="1264" y="36"/>
                    </a:lnTo>
                    <a:lnTo>
                      <a:pt x="1268" y="39"/>
                    </a:lnTo>
                    <a:lnTo>
                      <a:pt x="1268" y="39"/>
                    </a:lnTo>
                    <a:lnTo>
                      <a:pt x="1268" y="41"/>
                    </a:lnTo>
                    <a:lnTo>
                      <a:pt x="1266" y="42"/>
                    </a:lnTo>
                    <a:lnTo>
                      <a:pt x="1269" y="42"/>
                    </a:lnTo>
                    <a:lnTo>
                      <a:pt x="1273" y="42"/>
                    </a:lnTo>
                    <a:lnTo>
                      <a:pt x="1274" y="42"/>
                    </a:lnTo>
                    <a:lnTo>
                      <a:pt x="1278" y="46"/>
                    </a:lnTo>
                    <a:lnTo>
                      <a:pt x="1278" y="48"/>
                    </a:lnTo>
                    <a:lnTo>
                      <a:pt x="1280" y="49"/>
                    </a:lnTo>
                    <a:lnTo>
                      <a:pt x="1280" y="51"/>
                    </a:lnTo>
                    <a:lnTo>
                      <a:pt x="1280" y="53"/>
                    </a:lnTo>
                    <a:lnTo>
                      <a:pt x="1281" y="53"/>
                    </a:lnTo>
                    <a:lnTo>
                      <a:pt x="1283" y="51"/>
                    </a:lnTo>
                    <a:lnTo>
                      <a:pt x="1285" y="49"/>
                    </a:lnTo>
                    <a:lnTo>
                      <a:pt x="1286" y="49"/>
                    </a:lnTo>
                    <a:lnTo>
                      <a:pt x="1288" y="51"/>
                    </a:lnTo>
                    <a:lnTo>
                      <a:pt x="1288" y="54"/>
                    </a:lnTo>
                    <a:lnTo>
                      <a:pt x="1288" y="56"/>
                    </a:lnTo>
                    <a:lnTo>
                      <a:pt x="1288" y="58"/>
                    </a:lnTo>
                    <a:lnTo>
                      <a:pt x="1292" y="58"/>
                    </a:lnTo>
                    <a:lnTo>
                      <a:pt x="1293" y="58"/>
                    </a:lnTo>
                    <a:lnTo>
                      <a:pt x="1295" y="58"/>
                    </a:lnTo>
                    <a:lnTo>
                      <a:pt x="1295" y="61"/>
                    </a:lnTo>
                    <a:lnTo>
                      <a:pt x="1293" y="63"/>
                    </a:lnTo>
                    <a:lnTo>
                      <a:pt x="1292" y="66"/>
                    </a:lnTo>
                    <a:lnTo>
                      <a:pt x="1288" y="66"/>
                    </a:lnTo>
                    <a:lnTo>
                      <a:pt x="1286" y="63"/>
                    </a:lnTo>
                    <a:lnTo>
                      <a:pt x="1281" y="63"/>
                    </a:lnTo>
                    <a:lnTo>
                      <a:pt x="1280" y="61"/>
                    </a:lnTo>
                    <a:lnTo>
                      <a:pt x="1278" y="60"/>
                    </a:lnTo>
                    <a:lnTo>
                      <a:pt x="1276" y="60"/>
                    </a:lnTo>
                    <a:lnTo>
                      <a:pt x="1274" y="61"/>
                    </a:lnTo>
                    <a:lnTo>
                      <a:pt x="1278" y="61"/>
                    </a:lnTo>
                    <a:lnTo>
                      <a:pt x="1278" y="63"/>
                    </a:lnTo>
                    <a:lnTo>
                      <a:pt x="1280" y="65"/>
                    </a:lnTo>
                    <a:lnTo>
                      <a:pt x="1280" y="66"/>
                    </a:lnTo>
                    <a:lnTo>
                      <a:pt x="1281" y="68"/>
                    </a:lnTo>
                    <a:lnTo>
                      <a:pt x="1283" y="66"/>
                    </a:lnTo>
                    <a:lnTo>
                      <a:pt x="1285" y="66"/>
                    </a:lnTo>
                    <a:lnTo>
                      <a:pt x="1285" y="66"/>
                    </a:lnTo>
                    <a:lnTo>
                      <a:pt x="1286" y="66"/>
                    </a:lnTo>
                    <a:lnTo>
                      <a:pt x="1288" y="70"/>
                    </a:lnTo>
                    <a:lnTo>
                      <a:pt x="1292" y="72"/>
                    </a:lnTo>
                    <a:lnTo>
                      <a:pt x="1292" y="73"/>
                    </a:lnTo>
                    <a:lnTo>
                      <a:pt x="1292" y="75"/>
                    </a:lnTo>
                    <a:lnTo>
                      <a:pt x="1290" y="77"/>
                    </a:lnTo>
                    <a:lnTo>
                      <a:pt x="1286" y="80"/>
                    </a:lnTo>
                    <a:lnTo>
                      <a:pt x="1283" y="84"/>
                    </a:lnTo>
                    <a:lnTo>
                      <a:pt x="1280" y="87"/>
                    </a:lnTo>
                    <a:lnTo>
                      <a:pt x="1278" y="87"/>
                    </a:lnTo>
                    <a:lnTo>
                      <a:pt x="1274" y="89"/>
                    </a:lnTo>
                    <a:lnTo>
                      <a:pt x="1273" y="89"/>
                    </a:lnTo>
                    <a:lnTo>
                      <a:pt x="1269" y="89"/>
                    </a:lnTo>
                    <a:lnTo>
                      <a:pt x="1268" y="91"/>
                    </a:lnTo>
                    <a:lnTo>
                      <a:pt x="1268" y="92"/>
                    </a:lnTo>
                    <a:lnTo>
                      <a:pt x="1264" y="94"/>
                    </a:lnTo>
                    <a:lnTo>
                      <a:pt x="1262" y="96"/>
                    </a:lnTo>
                    <a:lnTo>
                      <a:pt x="1257" y="96"/>
                    </a:lnTo>
                    <a:lnTo>
                      <a:pt x="1254" y="96"/>
                    </a:lnTo>
                    <a:lnTo>
                      <a:pt x="1252" y="99"/>
                    </a:lnTo>
                    <a:lnTo>
                      <a:pt x="1249" y="99"/>
                    </a:lnTo>
                    <a:lnTo>
                      <a:pt x="1245" y="101"/>
                    </a:lnTo>
                    <a:lnTo>
                      <a:pt x="1242" y="101"/>
                    </a:lnTo>
                    <a:lnTo>
                      <a:pt x="1240" y="103"/>
                    </a:lnTo>
                    <a:lnTo>
                      <a:pt x="1239" y="104"/>
                    </a:lnTo>
                    <a:lnTo>
                      <a:pt x="1237" y="104"/>
                    </a:lnTo>
                    <a:lnTo>
                      <a:pt x="1235" y="108"/>
                    </a:lnTo>
                    <a:lnTo>
                      <a:pt x="1235" y="109"/>
                    </a:lnTo>
                    <a:lnTo>
                      <a:pt x="1232" y="109"/>
                    </a:lnTo>
                    <a:lnTo>
                      <a:pt x="1232" y="109"/>
                    </a:lnTo>
                    <a:lnTo>
                      <a:pt x="1230" y="111"/>
                    </a:lnTo>
                    <a:lnTo>
                      <a:pt x="1230" y="111"/>
                    </a:lnTo>
                    <a:lnTo>
                      <a:pt x="1225" y="111"/>
                    </a:lnTo>
                    <a:lnTo>
                      <a:pt x="1221" y="115"/>
                    </a:lnTo>
                    <a:lnTo>
                      <a:pt x="1218" y="118"/>
                    </a:lnTo>
                    <a:lnTo>
                      <a:pt x="1211" y="121"/>
                    </a:lnTo>
                    <a:lnTo>
                      <a:pt x="1209" y="125"/>
                    </a:lnTo>
                    <a:lnTo>
                      <a:pt x="1206" y="125"/>
                    </a:lnTo>
                    <a:lnTo>
                      <a:pt x="1206" y="125"/>
                    </a:lnTo>
                    <a:lnTo>
                      <a:pt x="1204" y="125"/>
                    </a:lnTo>
                    <a:lnTo>
                      <a:pt x="1201" y="127"/>
                    </a:lnTo>
                    <a:lnTo>
                      <a:pt x="1197" y="127"/>
                    </a:lnTo>
                    <a:lnTo>
                      <a:pt x="1196" y="128"/>
                    </a:lnTo>
                    <a:lnTo>
                      <a:pt x="1192" y="132"/>
                    </a:lnTo>
                    <a:lnTo>
                      <a:pt x="1189" y="133"/>
                    </a:lnTo>
                    <a:lnTo>
                      <a:pt x="1184" y="135"/>
                    </a:lnTo>
                    <a:lnTo>
                      <a:pt x="1182" y="135"/>
                    </a:lnTo>
                    <a:lnTo>
                      <a:pt x="1180" y="135"/>
                    </a:lnTo>
                    <a:lnTo>
                      <a:pt x="1175" y="139"/>
                    </a:lnTo>
                    <a:lnTo>
                      <a:pt x="1174" y="142"/>
                    </a:lnTo>
                    <a:lnTo>
                      <a:pt x="1174" y="145"/>
                    </a:lnTo>
                    <a:lnTo>
                      <a:pt x="1170" y="149"/>
                    </a:lnTo>
                    <a:lnTo>
                      <a:pt x="1167" y="149"/>
                    </a:lnTo>
                    <a:lnTo>
                      <a:pt x="1165" y="149"/>
                    </a:lnTo>
                    <a:lnTo>
                      <a:pt x="1165" y="149"/>
                    </a:lnTo>
                    <a:lnTo>
                      <a:pt x="1165" y="151"/>
                    </a:lnTo>
                    <a:lnTo>
                      <a:pt x="1168" y="152"/>
                    </a:lnTo>
                    <a:lnTo>
                      <a:pt x="1168" y="152"/>
                    </a:lnTo>
                    <a:lnTo>
                      <a:pt x="1168" y="151"/>
                    </a:lnTo>
                    <a:lnTo>
                      <a:pt x="1168" y="151"/>
                    </a:lnTo>
                    <a:lnTo>
                      <a:pt x="1172" y="149"/>
                    </a:lnTo>
                    <a:lnTo>
                      <a:pt x="1175" y="147"/>
                    </a:lnTo>
                    <a:lnTo>
                      <a:pt x="1179" y="144"/>
                    </a:lnTo>
                    <a:lnTo>
                      <a:pt x="1184" y="140"/>
                    </a:lnTo>
                    <a:lnTo>
                      <a:pt x="1187" y="140"/>
                    </a:lnTo>
                    <a:lnTo>
                      <a:pt x="1194" y="139"/>
                    </a:lnTo>
                    <a:lnTo>
                      <a:pt x="1199" y="139"/>
                    </a:lnTo>
                    <a:lnTo>
                      <a:pt x="1204" y="139"/>
                    </a:lnTo>
                    <a:lnTo>
                      <a:pt x="1211" y="135"/>
                    </a:lnTo>
                    <a:lnTo>
                      <a:pt x="1218" y="135"/>
                    </a:lnTo>
                    <a:lnTo>
                      <a:pt x="1221" y="132"/>
                    </a:lnTo>
                    <a:lnTo>
                      <a:pt x="1228" y="128"/>
                    </a:lnTo>
                    <a:lnTo>
                      <a:pt x="1232" y="130"/>
                    </a:lnTo>
                    <a:lnTo>
                      <a:pt x="1235" y="130"/>
                    </a:lnTo>
                    <a:lnTo>
                      <a:pt x="1240" y="127"/>
                    </a:lnTo>
                    <a:lnTo>
                      <a:pt x="1247" y="125"/>
                    </a:lnTo>
                    <a:lnTo>
                      <a:pt x="1251" y="123"/>
                    </a:lnTo>
                    <a:lnTo>
                      <a:pt x="1244" y="121"/>
                    </a:lnTo>
                    <a:lnTo>
                      <a:pt x="1240" y="123"/>
                    </a:lnTo>
                    <a:lnTo>
                      <a:pt x="1235" y="123"/>
                    </a:lnTo>
                    <a:lnTo>
                      <a:pt x="1230" y="123"/>
                    </a:lnTo>
                    <a:lnTo>
                      <a:pt x="1233" y="121"/>
                    </a:lnTo>
                    <a:lnTo>
                      <a:pt x="1235" y="116"/>
                    </a:lnTo>
                    <a:lnTo>
                      <a:pt x="1239" y="115"/>
                    </a:lnTo>
                    <a:lnTo>
                      <a:pt x="1245" y="115"/>
                    </a:lnTo>
                    <a:lnTo>
                      <a:pt x="1249" y="116"/>
                    </a:lnTo>
                    <a:lnTo>
                      <a:pt x="1252" y="118"/>
                    </a:lnTo>
                    <a:lnTo>
                      <a:pt x="1256" y="115"/>
                    </a:lnTo>
                    <a:lnTo>
                      <a:pt x="1257" y="115"/>
                    </a:lnTo>
                    <a:lnTo>
                      <a:pt x="1257" y="118"/>
                    </a:lnTo>
                    <a:lnTo>
                      <a:pt x="1259" y="121"/>
                    </a:lnTo>
                    <a:lnTo>
                      <a:pt x="1259" y="121"/>
                    </a:lnTo>
                    <a:lnTo>
                      <a:pt x="1262" y="120"/>
                    </a:lnTo>
                    <a:lnTo>
                      <a:pt x="1262" y="120"/>
                    </a:lnTo>
                    <a:lnTo>
                      <a:pt x="1262" y="121"/>
                    </a:lnTo>
                    <a:lnTo>
                      <a:pt x="1262" y="121"/>
                    </a:lnTo>
                    <a:lnTo>
                      <a:pt x="1266" y="123"/>
                    </a:lnTo>
                    <a:lnTo>
                      <a:pt x="1268" y="125"/>
                    </a:lnTo>
                    <a:lnTo>
                      <a:pt x="1271" y="125"/>
                    </a:lnTo>
                    <a:lnTo>
                      <a:pt x="1276" y="125"/>
                    </a:lnTo>
                    <a:lnTo>
                      <a:pt x="1280" y="121"/>
                    </a:lnTo>
                    <a:lnTo>
                      <a:pt x="1281" y="116"/>
                    </a:lnTo>
                    <a:lnTo>
                      <a:pt x="1290" y="125"/>
                    </a:lnTo>
                    <a:lnTo>
                      <a:pt x="1285" y="128"/>
                    </a:lnTo>
                    <a:lnTo>
                      <a:pt x="1290" y="135"/>
                    </a:lnTo>
                    <a:lnTo>
                      <a:pt x="1290" y="137"/>
                    </a:lnTo>
                    <a:lnTo>
                      <a:pt x="1297" y="135"/>
                    </a:lnTo>
                    <a:lnTo>
                      <a:pt x="1292" y="132"/>
                    </a:lnTo>
                    <a:lnTo>
                      <a:pt x="1292" y="130"/>
                    </a:lnTo>
                    <a:lnTo>
                      <a:pt x="1295" y="127"/>
                    </a:lnTo>
                    <a:lnTo>
                      <a:pt x="1304" y="127"/>
                    </a:lnTo>
                    <a:lnTo>
                      <a:pt x="1309" y="127"/>
                    </a:lnTo>
                    <a:lnTo>
                      <a:pt x="1316" y="125"/>
                    </a:lnTo>
                    <a:lnTo>
                      <a:pt x="1322" y="123"/>
                    </a:lnTo>
                    <a:lnTo>
                      <a:pt x="1329" y="125"/>
                    </a:lnTo>
                    <a:lnTo>
                      <a:pt x="1339" y="127"/>
                    </a:lnTo>
                    <a:lnTo>
                      <a:pt x="1348" y="127"/>
                    </a:lnTo>
                    <a:lnTo>
                      <a:pt x="1355" y="127"/>
                    </a:lnTo>
                    <a:lnTo>
                      <a:pt x="1362" y="127"/>
                    </a:lnTo>
                    <a:lnTo>
                      <a:pt x="1367" y="127"/>
                    </a:lnTo>
                    <a:lnTo>
                      <a:pt x="1370" y="128"/>
                    </a:lnTo>
                    <a:lnTo>
                      <a:pt x="1372" y="132"/>
                    </a:lnTo>
                    <a:lnTo>
                      <a:pt x="1372" y="132"/>
                    </a:lnTo>
                    <a:lnTo>
                      <a:pt x="1365" y="132"/>
                    </a:lnTo>
                    <a:lnTo>
                      <a:pt x="1365" y="132"/>
                    </a:lnTo>
                    <a:lnTo>
                      <a:pt x="1363" y="133"/>
                    </a:lnTo>
                    <a:lnTo>
                      <a:pt x="1365" y="139"/>
                    </a:lnTo>
                    <a:lnTo>
                      <a:pt x="1370" y="142"/>
                    </a:lnTo>
                    <a:lnTo>
                      <a:pt x="1379" y="142"/>
                    </a:lnTo>
                    <a:lnTo>
                      <a:pt x="1382" y="144"/>
                    </a:lnTo>
                    <a:lnTo>
                      <a:pt x="1384" y="140"/>
                    </a:lnTo>
                    <a:lnTo>
                      <a:pt x="1386" y="140"/>
                    </a:lnTo>
                    <a:lnTo>
                      <a:pt x="1389" y="140"/>
                    </a:lnTo>
                    <a:lnTo>
                      <a:pt x="1391" y="144"/>
                    </a:lnTo>
                    <a:lnTo>
                      <a:pt x="1399" y="145"/>
                    </a:lnTo>
                    <a:lnTo>
                      <a:pt x="1404" y="145"/>
                    </a:lnTo>
                    <a:lnTo>
                      <a:pt x="1413" y="145"/>
                    </a:lnTo>
                    <a:lnTo>
                      <a:pt x="1413" y="145"/>
                    </a:lnTo>
                    <a:lnTo>
                      <a:pt x="1416" y="145"/>
                    </a:lnTo>
                    <a:lnTo>
                      <a:pt x="1416" y="145"/>
                    </a:lnTo>
                    <a:lnTo>
                      <a:pt x="1425" y="144"/>
                    </a:lnTo>
                    <a:lnTo>
                      <a:pt x="1427" y="144"/>
                    </a:lnTo>
                    <a:lnTo>
                      <a:pt x="1434" y="144"/>
                    </a:lnTo>
                    <a:lnTo>
                      <a:pt x="1435" y="144"/>
                    </a:lnTo>
                    <a:lnTo>
                      <a:pt x="1439" y="140"/>
                    </a:lnTo>
                    <a:lnTo>
                      <a:pt x="1444" y="140"/>
                    </a:lnTo>
                    <a:lnTo>
                      <a:pt x="1439" y="133"/>
                    </a:lnTo>
                    <a:lnTo>
                      <a:pt x="1439" y="130"/>
                    </a:lnTo>
                    <a:lnTo>
                      <a:pt x="1439" y="127"/>
                    </a:lnTo>
                    <a:lnTo>
                      <a:pt x="1440" y="123"/>
                    </a:lnTo>
                    <a:lnTo>
                      <a:pt x="1442" y="125"/>
                    </a:lnTo>
                    <a:lnTo>
                      <a:pt x="1447" y="123"/>
                    </a:lnTo>
                    <a:lnTo>
                      <a:pt x="1449" y="120"/>
                    </a:lnTo>
                    <a:lnTo>
                      <a:pt x="1456" y="120"/>
                    </a:lnTo>
                    <a:lnTo>
                      <a:pt x="1459" y="123"/>
                    </a:lnTo>
                    <a:lnTo>
                      <a:pt x="1464" y="125"/>
                    </a:lnTo>
                    <a:lnTo>
                      <a:pt x="1464" y="130"/>
                    </a:lnTo>
                    <a:lnTo>
                      <a:pt x="1464" y="130"/>
                    </a:lnTo>
                    <a:lnTo>
                      <a:pt x="1466" y="128"/>
                    </a:lnTo>
                    <a:lnTo>
                      <a:pt x="1468" y="128"/>
                    </a:lnTo>
                    <a:lnTo>
                      <a:pt x="1468" y="128"/>
                    </a:lnTo>
                    <a:lnTo>
                      <a:pt x="1470" y="128"/>
                    </a:lnTo>
                    <a:lnTo>
                      <a:pt x="1473" y="132"/>
                    </a:lnTo>
                    <a:lnTo>
                      <a:pt x="1475" y="132"/>
                    </a:lnTo>
                    <a:lnTo>
                      <a:pt x="1476" y="130"/>
                    </a:lnTo>
                    <a:lnTo>
                      <a:pt x="1483" y="130"/>
                    </a:lnTo>
                    <a:lnTo>
                      <a:pt x="1485" y="133"/>
                    </a:lnTo>
                    <a:lnTo>
                      <a:pt x="1488" y="130"/>
                    </a:lnTo>
                    <a:lnTo>
                      <a:pt x="1490" y="128"/>
                    </a:lnTo>
                    <a:lnTo>
                      <a:pt x="1500" y="128"/>
                    </a:lnTo>
                    <a:lnTo>
                      <a:pt x="1502" y="130"/>
                    </a:lnTo>
                    <a:lnTo>
                      <a:pt x="1507" y="130"/>
                    </a:lnTo>
                    <a:lnTo>
                      <a:pt x="1509" y="133"/>
                    </a:lnTo>
                    <a:lnTo>
                      <a:pt x="1512" y="137"/>
                    </a:lnTo>
                    <a:lnTo>
                      <a:pt x="1519" y="140"/>
                    </a:lnTo>
                    <a:lnTo>
                      <a:pt x="1521" y="142"/>
                    </a:lnTo>
                    <a:lnTo>
                      <a:pt x="1521" y="144"/>
                    </a:lnTo>
                    <a:lnTo>
                      <a:pt x="1516" y="145"/>
                    </a:lnTo>
                    <a:lnTo>
                      <a:pt x="1516" y="147"/>
                    </a:lnTo>
                    <a:lnTo>
                      <a:pt x="1523" y="147"/>
                    </a:lnTo>
                    <a:lnTo>
                      <a:pt x="1524" y="151"/>
                    </a:lnTo>
                    <a:lnTo>
                      <a:pt x="1521" y="154"/>
                    </a:lnTo>
                    <a:lnTo>
                      <a:pt x="1524" y="154"/>
                    </a:lnTo>
                    <a:lnTo>
                      <a:pt x="1519" y="156"/>
                    </a:lnTo>
                    <a:lnTo>
                      <a:pt x="1517" y="158"/>
                    </a:lnTo>
                    <a:lnTo>
                      <a:pt x="1516" y="158"/>
                    </a:lnTo>
                    <a:lnTo>
                      <a:pt x="1517" y="159"/>
                    </a:lnTo>
                    <a:lnTo>
                      <a:pt x="1521" y="159"/>
                    </a:lnTo>
                    <a:lnTo>
                      <a:pt x="1526" y="159"/>
                    </a:lnTo>
                    <a:lnTo>
                      <a:pt x="1528" y="164"/>
                    </a:lnTo>
                    <a:lnTo>
                      <a:pt x="1529" y="166"/>
                    </a:lnTo>
                    <a:lnTo>
                      <a:pt x="1528" y="170"/>
                    </a:lnTo>
                    <a:lnTo>
                      <a:pt x="1526" y="171"/>
                    </a:lnTo>
                    <a:lnTo>
                      <a:pt x="1523" y="171"/>
                    </a:lnTo>
                    <a:lnTo>
                      <a:pt x="1519" y="171"/>
                    </a:lnTo>
                    <a:lnTo>
                      <a:pt x="1516" y="168"/>
                    </a:lnTo>
                    <a:lnTo>
                      <a:pt x="1511" y="166"/>
                    </a:lnTo>
                    <a:lnTo>
                      <a:pt x="1511" y="171"/>
                    </a:lnTo>
                    <a:lnTo>
                      <a:pt x="1514" y="173"/>
                    </a:lnTo>
                    <a:lnTo>
                      <a:pt x="1517" y="176"/>
                    </a:lnTo>
                    <a:lnTo>
                      <a:pt x="1519" y="180"/>
                    </a:lnTo>
                    <a:lnTo>
                      <a:pt x="1523" y="180"/>
                    </a:lnTo>
                    <a:lnTo>
                      <a:pt x="1523" y="175"/>
                    </a:lnTo>
                    <a:lnTo>
                      <a:pt x="1528" y="178"/>
                    </a:lnTo>
                    <a:lnTo>
                      <a:pt x="1526" y="180"/>
                    </a:lnTo>
                    <a:lnTo>
                      <a:pt x="1523" y="180"/>
                    </a:lnTo>
                    <a:lnTo>
                      <a:pt x="1524" y="185"/>
                    </a:lnTo>
                    <a:lnTo>
                      <a:pt x="1526" y="187"/>
                    </a:lnTo>
                    <a:lnTo>
                      <a:pt x="1531" y="195"/>
                    </a:lnTo>
                    <a:lnTo>
                      <a:pt x="1536" y="200"/>
                    </a:lnTo>
                    <a:lnTo>
                      <a:pt x="1541" y="199"/>
                    </a:lnTo>
                    <a:lnTo>
                      <a:pt x="1545" y="202"/>
                    </a:lnTo>
                    <a:lnTo>
                      <a:pt x="1550" y="204"/>
                    </a:lnTo>
                    <a:lnTo>
                      <a:pt x="1552" y="206"/>
                    </a:lnTo>
                    <a:lnTo>
                      <a:pt x="1557" y="206"/>
                    </a:lnTo>
                    <a:lnTo>
                      <a:pt x="1558" y="204"/>
                    </a:lnTo>
                    <a:lnTo>
                      <a:pt x="1558" y="204"/>
                    </a:lnTo>
                    <a:lnTo>
                      <a:pt x="1560" y="200"/>
                    </a:lnTo>
                    <a:lnTo>
                      <a:pt x="1560" y="200"/>
                    </a:lnTo>
                    <a:lnTo>
                      <a:pt x="1565" y="195"/>
                    </a:lnTo>
                    <a:lnTo>
                      <a:pt x="1567" y="194"/>
                    </a:lnTo>
                    <a:lnTo>
                      <a:pt x="1570" y="190"/>
                    </a:lnTo>
                    <a:lnTo>
                      <a:pt x="1572" y="183"/>
                    </a:lnTo>
                    <a:lnTo>
                      <a:pt x="1577" y="176"/>
                    </a:lnTo>
                    <a:lnTo>
                      <a:pt x="1579" y="175"/>
                    </a:lnTo>
                    <a:lnTo>
                      <a:pt x="1582" y="182"/>
                    </a:lnTo>
                    <a:lnTo>
                      <a:pt x="1586" y="185"/>
                    </a:lnTo>
                    <a:lnTo>
                      <a:pt x="1591" y="187"/>
                    </a:lnTo>
                    <a:lnTo>
                      <a:pt x="1600" y="188"/>
                    </a:lnTo>
                    <a:lnTo>
                      <a:pt x="1608" y="188"/>
                    </a:lnTo>
                    <a:lnTo>
                      <a:pt x="1613" y="185"/>
                    </a:lnTo>
                    <a:lnTo>
                      <a:pt x="1617" y="185"/>
                    </a:lnTo>
                    <a:lnTo>
                      <a:pt x="1623" y="185"/>
                    </a:lnTo>
                    <a:lnTo>
                      <a:pt x="1629" y="183"/>
                    </a:lnTo>
                    <a:lnTo>
                      <a:pt x="1630" y="185"/>
                    </a:lnTo>
                    <a:lnTo>
                      <a:pt x="1637" y="187"/>
                    </a:lnTo>
                    <a:lnTo>
                      <a:pt x="1644" y="190"/>
                    </a:lnTo>
                    <a:lnTo>
                      <a:pt x="1651" y="192"/>
                    </a:lnTo>
                    <a:lnTo>
                      <a:pt x="1654" y="195"/>
                    </a:lnTo>
                    <a:lnTo>
                      <a:pt x="1658" y="194"/>
                    </a:lnTo>
                    <a:lnTo>
                      <a:pt x="1663" y="192"/>
                    </a:lnTo>
                    <a:lnTo>
                      <a:pt x="1658" y="188"/>
                    </a:lnTo>
                    <a:lnTo>
                      <a:pt x="1658" y="185"/>
                    </a:lnTo>
                    <a:lnTo>
                      <a:pt x="1663" y="185"/>
                    </a:lnTo>
                    <a:lnTo>
                      <a:pt x="1668" y="185"/>
                    </a:lnTo>
                    <a:lnTo>
                      <a:pt x="1671" y="187"/>
                    </a:lnTo>
                    <a:lnTo>
                      <a:pt x="1675" y="188"/>
                    </a:lnTo>
                    <a:lnTo>
                      <a:pt x="1677" y="188"/>
                    </a:lnTo>
                    <a:lnTo>
                      <a:pt x="1682" y="187"/>
                    </a:lnTo>
                    <a:lnTo>
                      <a:pt x="1687" y="187"/>
                    </a:lnTo>
                    <a:lnTo>
                      <a:pt x="1685" y="183"/>
                    </a:lnTo>
                    <a:lnTo>
                      <a:pt x="1683" y="178"/>
                    </a:lnTo>
                    <a:lnTo>
                      <a:pt x="1680" y="175"/>
                    </a:lnTo>
                    <a:lnTo>
                      <a:pt x="1683" y="173"/>
                    </a:lnTo>
                    <a:lnTo>
                      <a:pt x="1685" y="171"/>
                    </a:lnTo>
                    <a:lnTo>
                      <a:pt x="1689" y="168"/>
                    </a:lnTo>
                    <a:lnTo>
                      <a:pt x="1687" y="166"/>
                    </a:lnTo>
                    <a:lnTo>
                      <a:pt x="1682" y="166"/>
                    </a:lnTo>
                    <a:lnTo>
                      <a:pt x="1680" y="168"/>
                    </a:lnTo>
                    <a:lnTo>
                      <a:pt x="1675" y="168"/>
                    </a:lnTo>
                    <a:lnTo>
                      <a:pt x="1675" y="163"/>
                    </a:lnTo>
                    <a:lnTo>
                      <a:pt x="1678" y="159"/>
                    </a:lnTo>
                    <a:lnTo>
                      <a:pt x="1683" y="159"/>
                    </a:lnTo>
                    <a:lnTo>
                      <a:pt x="1689" y="159"/>
                    </a:lnTo>
                    <a:lnTo>
                      <a:pt x="1695" y="159"/>
                    </a:lnTo>
                    <a:lnTo>
                      <a:pt x="1700" y="156"/>
                    </a:lnTo>
                    <a:lnTo>
                      <a:pt x="1702" y="154"/>
                    </a:lnTo>
                    <a:lnTo>
                      <a:pt x="1699" y="151"/>
                    </a:lnTo>
                    <a:lnTo>
                      <a:pt x="1699" y="147"/>
                    </a:lnTo>
                    <a:lnTo>
                      <a:pt x="1704" y="147"/>
                    </a:lnTo>
                    <a:lnTo>
                      <a:pt x="1711" y="151"/>
                    </a:lnTo>
                    <a:lnTo>
                      <a:pt x="1716" y="154"/>
                    </a:lnTo>
                    <a:lnTo>
                      <a:pt x="1723" y="152"/>
                    </a:lnTo>
                    <a:lnTo>
                      <a:pt x="1735" y="152"/>
                    </a:lnTo>
                    <a:lnTo>
                      <a:pt x="1748" y="154"/>
                    </a:lnTo>
                    <a:lnTo>
                      <a:pt x="1759" y="158"/>
                    </a:lnTo>
                    <a:lnTo>
                      <a:pt x="1767" y="158"/>
                    </a:lnTo>
                    <a:lnTo>
                      <a:pt x="1777" y="159"/>
                    </a:lnTo>
                    <a:lnTo>
                      <a:pt x="1784" y="161"/>
                    </a:lnTo>
                    <a:lnTo>
                      <a:pt x="1786" y="163"/>
                    </a:lnTo>
                    <a:lnTo>
                      <a:pt x="1779" y="163"/>
                    </a:lnTo>
                    <a:lnTo>
                      <a:pt x="1769" y="163"/>
                    </a:lnTo>
                    <a:lnTo>
                      <a:pt x="1765" y="161"/>
                    </a:lnTo>
                    <a:lnTo>
                      <a:pt x="1760" y="161"/>
                    </a:lnTo>
                    <a:lnTo>
                      <a:pt x="1759" y="163"/>
                    </a:lnTo>
                    <a:lnTo>
                      <a:pt x="1755" y="166"/>
                    </a:lnTo>
                    <a:lnTo>
                      <a:pt x="1752" y="166"/>
                    </a:lnTo>
                    <a:lnTo>
                      <a:pt x="1757" y="170"/>
                    </a:lnTo>
                    <a:lnTo>
                      <a:pt x="1762" y="166"/>
                    </a:lnTo>
                    <a:lnTo>
                      <a:pt x="1765" y="166"/>
                    </a:lnTo>
                    <a:lnTo>
                      <a:pt x="1769" y="166"/>
                    </a:lnTo>
                    <a:lnTo>
                      <a:pt x="1774" y="170"/>
                    </a:lnTo>
                    <a:lnTo>
                      <a:pt x="1774" y="173"/>
                    </a:lnTo>
                    <a:lnTo>
                      <a:pt x="1767" y="176"/>
                    </a:lnTo>
                    <a:lnTo>
                      <a:pt x="1762" y="176"/>
                    </a:lnTo>
                    <a:lnTo>
                      <a:pt x="1762" y="180"/>
                    </a:lnTo>
                    <a:lnTo>
                      <a:pt x="1765" y="182"/>
                    </a:lnTo>
                    <a:lnTo>
                      <a:pt x="1772" y="182"/>
                    </a:lnTo>
                    <a:lnTo>
                      <a:pt x="1776" y="176"/>
                    </a:lnTo>
                    <a:lnTo>
                      <a:pt x="1784" y="175"/>
                    </a:lnTo>
                    <a:lnTo>
                      <a:pt x="1791" y="168"/>
                    </a:lnTo>
                    <a:lnTo>
                      <a:pt x="1795" y="163"/>
                    </a:lnTo>
                    <a:lnTo>
                      <a:pt x="1803" y="163"/>
                    </a:lnTo>
                    <a:lnTo>
                      <a:pt x="1808" y="163"/>
                    </a:lnTo>
                    <a:lnTo>
                      <a:pt x="1817" y="163"/>
                    </a:lnTo>
                    <a:lnTo>
                      <a:pt x="1820" y="164"/>
                    </a:lnTo>
                    <a:lnTo>
                      <a:pt x="1825" y="166"/>
                    </a:lnTo>
                    <a:lnTo>
                      <a:pt x="1831" y="168"/>
                    </a:lnTo>
                    <a:lnTo>
                      <a:pt x="1834" y="171"/>
                    </a:lnTo>
                    <a:lnTo>
                      <a:pt x="1839" y="176"/>
                    </a:lnTo>
                    <a:lnTo>
                      <a:pt x="1834" y="178"/>
                    </a:lnTo>
                    <a:lnTo>
                      <a:pt x="1831" y="178"/>
                    </a:lnTo>
                    <a:lnTo>
                      <a:pt x="1829" y="178"/>
                    </a:lnTo>
                    <a:lnTo>
                      <a:pt x="1825" y="178"/>
                    </a:lnTo>
                    <a:lnTo>
                      <a:pt x="1824" y="180"/>
                    </a:lnTo>
                    <a:lnTo>
                      <a:pt x="1820" y="178"/>
                    </a:lnTo>
                    <a:lnTo>
                      <a:pt x="1820" y="182"/>
                    </a:lnTo>
                    <a:lnTo>
                      <a:pt x="1822" y="182"/>
                    </a:lnTo>
                    <a:lnTo>
                      <a:pt x="1825" y="182"/>
                    </a:lnTo>
                    <a:lnTo>
                      <a:pt x="1829" y="182"/>
                    </a:lnTo>
                    <a:lnTo>
                      <a:pt x="1829" y="182"/>
                    </a:lnTo>
                    <a:lnTo>
                      <a:pt x="1831" y="182"/>
                    </a:lnTo>
                    <a:lnTo>
                      <a:pt x="1831" y="182"/>
                    </a:lnTo>
                    <a:lnTo>
                      <a:pt x="1834" y="182"/>
                    </a:lnTo>
                    <a:lnTo>
                      <a:pt x="1834" y="182"/>
                    </a:lnTo>
                    <a:lnTo>
                      <a:pt x="1839" y="187"/>
                    </a:lnTo>
                    <a:lnTo>
                      <a:pt x="1842" y="187"/>
                    </a:lnTo>
                    <a:lnTo>
                      <a:pt x="1844" y="188"/>
                    </a:lnTo>
                    <a:lnTo>
                      <a:pt x="1846" y="192"/>
                    </a:lnTo>
                    <a:lnTo>
                      <a:pt x="1842" y="194"/>
                    </a:lnTo>
                    <a:lnTo>
                      <a:pt x="1849" y="192"/>
                    </a:lnTo>
                    <a:lnTo>
                      <a:pt x="1856" y="192"/>
                    </a:lnTo>
                    <a:lnTo>
                      <a:pt x="1861" y="194"/>
                    </a:lnTo>
                    <a:lnTo>
                      <a:pt x="1866" y="199"/>
                    </a:lnTo>
                    <a:lnTo>
                      <a:pt x="1868" y="200"/>
                    </a:lnTo>
                    <a:lnTo>
                      <a:pt x="1865" y="200"/>
                    </a:lnTo>
                    <a:lnTo>
                      <a:pt x="1868" y="204"/>
                    </a:lnTo>
                    <a:lnTo>
                      <a:pt x="1878" y="204"/>
                    </a:lnTo>
                    <a:lnTo>
                      <a:pt x="1884" y="204"/>
                    </a:lnTo>
                    <a:lnTo>
                      <a:pt x="1890" y="204"/>
                    </a:lnTo>
                    <a:lnTo>
                      <a:pt x="1897" y="202"/>
                    </a:lnTo>
                    <a:lnTo>
                      <a:pt x="1904" y="200"/>
                    </a:lnTo>
                    <a:lnTo>
                      <a:pt x="1904" y="200"/>
                    </a:lnTo>
                    <a:lnTo>
                      <a:pt x="1909" y="199"/>
                    </a:lnTo>
                    <a:lnTo>
                      <a:pt x="1909" y="199"/>
                    </a:lnTo>
                    <a:lnTo>
                      <a:pt x="1916" y="199"/>
                    </a:lnTo>
                    <a:lnTo>
                      <a:pt x="1919" y="199"/>
                    </a:lnTo>
                    <a:lnTo>
                      <a:pt x="1933" y="197"/>
                    </a:lnTo>
                    <a:lnTo>
                      <a:pt x="1940" y="197"/>
                    </a:lnTo>
                    <a:lnTo>
                      <a:pt x="1949" y="199"/>
                    </a:lnTo>
                    <a:lnTo>
                      <a:pt x="1961" y="200"/>
                    </a:lnTo>
                    <a:lnTo>
                      <a:pt x="1967" y="202"/>
                    </a:lnTo>
                    <a:lnTo>
                      <a:pt x="1976" y="206"/>
                    </a:lnTo>
                    <a:lnTo>
                      <a:pt x="1981" y="209"/>
                    </a:lnTo>
                    <a:lnTo>
                      <a:pt x="1986" y="214"/>
                    </a:lnTo>
                    <a:lnTo>
                      <a:pt x="1990" y="219"/>
                    </a:lnTo>
                    <a:lnTo>
                      <a:pt x="1988" y="223"/>
                    </a:lnTo>
                    <a:lnTo>
                      <a:pt x="1986" y="224"/>
                    </a:lnTo>
                    <a:lnTo>
                      <a:pt x="1986" y="226"/>
                    </a:lnTo>
                    <a:lnTo>
                      <a:pt x="1984" y="230"/>
                    </a:lnTo>
                    <a:lnTo>
                      <a:pt x="1984" y="233"/>
                    </a:lnTo>
                    <a:lnTo>
                      <a:pt x="1988" y="233"/>
                    </a:lnTo>
                    <a:lnTo>
                      <a:pt x="1990" y="237"/>
                    </a:lnTo>
                    <a:lnTo>
                      <a:pt x="1991" y="238"/>
                    </a:lnTo>
                    <a:lnTo>
                      <a:pt x="1998" y="238"/>
                    </a:lnTo>
                    <a:lnTo>
                      <a:pt x="2003" y="238"/>
                    </a:lnTo>
                    <a:lnTo>
                      <a:pt x="2005" y="242"/>
                    </a:lnTo>
                    <a:lnTo>
                      <a:pt x="2005" y="247"/>
                    </a:lnTo>
                    <a:lnTo>
                      <a:pt x="2005" y="250"/>
                    </a:lnTo>
                    <a:lnTo>
                      <a:pt x="2008" y="255"/>
                    </a:lnTo>
                    <a:lnTo>
                      <a:pt x="2008" y="250"/>
                    </a:lnTo>
                    <a:lnTo>
                      <a:pt x="2008" y="247"/>
                    </a:lnTo>
                    <a:lnTo>
                      <a:pt x="2008" y="243"/>
                    </a:lnTo>
                    <a:lnTo>
                      <a:pt x="2008" y="238"/>
                    </a:lnTo>
                    <a:lnTo>
                      <a:pt x="2012" y="237"/>
                    </a:lnTo>
                    <a:lnTo>
                      <a:pt x="2015" y="237"/>
                    </a:lnTo>
                    <a:lnTo>
                      <a:pt x="2020" y="238"/>
                    </a:lnTo>
                    <a:lnTo>
                      <a:pt x="2027" y="237"/>
                    </a:lnTo>
                    <a:lnTo>
                      <a:pt x="2031" y="237"/>
                    </a:lnTo>
                    <a:lnTo>
                      <a:pt x="2038" y="235"/>
                    </a:lnTo>
                    <a:lnTo>
                      <a:pt x="2043" y="235"/>
                    </a:lnTo>
                    <a:lnTo>
                      <a:pt x="2049" y="235"/>
                    </a:lnTo>
                    <a:lnTo>
                      <a:pt x="2053" y="237"/>
                    </a:lnTo>
                    <a:lnTo>
                      <a:pt x="2058" y="238"/>
                    </a:lnTo>
                    <a:lnTo>
                      <a:pt x="2068" y="238"/>
                    </a:lnTo>
                    <a:lnTo>
                      <a:pt x="2077" y="238"/>
                    </a:lnTo>
                    <a:lnTo>
                      <a:pt x="2079" y="242"/>
                    </a:lnTo>
                    <a:lnTo>
                      <a:pt x="2085" y="242"/>
                    </a:lnTo>
                    <a:lnTo>
                      <a:pt x="2091" y="240"/>
                    </a:lnTo>
                    <a:lnTo>
                      <a:pt x="2096" y="237"/>
                    </a:lnTo>
                    <a:lnTo>
                      <a:pt x="2099" y="233"/>
                    </a:lnTo>
                    <a:lnTo>
                      <a:pt x="2104" y="235"/>
                    </a:lnTo>
                    <a:lnTo>
                      <a:pt x="2106" y="237"/>
                    </a:lnTo>
                    <a:lnTo>
                      <a:pt x="2111" y="240"/>
                    </a:lnTo>
                    <a:lnTo>
                      <a:pt x="2113" y="243"/>
                    </a:lnTo>
                    <a:lnTo>
                      <a:pt x="2113" y="249"/>
                    </a:lnTo>
                    <a:lnTo>
                      <a:pt x="2115" y="249"/>
                    </a:lnTo>
                    <a:lnTo>
                      <a:pt x="2118" y="249"/>
                    </a:lnTo>
                    <a:lnTo>
                      <a:pt x="2125" y="252"/>
                    </a:lnTo>
                    <a:lnTo>
                      <a:pt x="2130" y="255"/>
                    </a:lnTo>
                    <a:lnTo>
                      <a:pt x="2132" y="261"/>
                    </a:lnTo>
                    <a:lnTo>
                      <a:pt x="2138" y="261"/>
                    </a:lnTo>
                    <a:lnTo>
                      <a:pt x="2147" y="261"/>
                    </a:lnTo>
                    <a:lnTo>
                      <a:pt x="2149" y="259"/>
                    </a:lnTo>
                    <a:lnTo>
                      <a:pt x="2149" y="255"/>
                    </a:lnTo>
                    <a:lnTo>
                      <a:pt x="2154" y="254"/>
                    </a:lnTo>
                    <a:lnTo>
                      <a:pt x="2154" y="250"/>
                    </a:lnTo>
                    <a:lnTo>
                      <a:pt x="2150" y="245"/>
                    </a:lnTo>
                    <a:lnTo>
                      <a:pt x="2149" y="242"/>
                    </a:lnTo>
                    <a:lnTo>
                      <a:pt x="2147" y="238"/>
                    </a:lnTo>
                    <a:lnTo>
                      <a:pt x="2144" y="238"/>
                    </a:lnTo>
                    <a:lnTo>
                      <a:pt x="2142" y="237"/>
                    </a:lnTo>
                    <a:lnTo>
                      <a:pt x="2144" y="233"/>
                    </a:lnTo>
                    <a:lnTo>
                      <a:pt x="2144" y="228"/>
                    </a:lnTo>
                    <a:lnTo>
                      <a:pt x="2145" y="226"/>
                    </a:lnTo>
                    <a:lnTo>
                      <a:pt x="2145" y="224"/>
                    </a:lnTo>
                    <a:lnTo>
                      <a:pt x="2157" y="224"/>
                    </a:lnTo>
                    <a:lnTo>
                      <a:pt x="2162" y="226"/>
                    </a:lnTo>
                    <a:lnTo>
                      <a:pt x="2164" y="226"/>
                    </a:lnTo>
                    <a:lnTo>
                      <a:pt x="2176" y="230"/>
                    </a:lnTo>
                    <a:lnTo>
                      <a:pt x="2180" y="230"/>
                    </a:lnTo>
                    <a:lnTo>
                      <a:pt x="2183" y="231"/>
                    </a:lnTo>
                    <a:lnTo>
                      <a:pt x="2185" y="233"/>
                    </a:lnTo>
                    <a:lnTo>
                      <a:pt x="2190" y="233"/>
                    </a:lnTo>
                    <a:lnTo>
                      <a:pt x="2188" y="228"/>
                    </a:lnTo>
                    <a:lnTo>
                      <a:pt x="2192" y="228"/>
                    </a:lnTo>
                    <a:lnTo>
                      <a:pt x="2195" y="233"/>
                    </a:lnTo>
                    <a:lnTo>
                      <a:pt x="2209" y="231"/>
                    </a:lnTo>
                    <a:lnTo>
                      <a:pt x="2215" y="231"/>
                    </a:lnTo>
                    <a:lnTo>
                      <a:pt x="2222" y="231"/>
                    </a:lnTo>
                    <a:lnTo>
                      <a:pt x="2226" y="231"/>
                    </a:lnTo>
                    <a:lnTo>
                      <a:pt x="2233" y="233"/>
                    </a:lnTo>
                    <a:lnTo>
                      <a:pt x="2236" y="237"/>
                    </a:lnTo>
                    <a:lnTo>
                      <a:pt x="2236" y="237"/>
                    </a:lnTo>
                    <a:lnTo>
                      <a:pt x="2241" y="238"/>
                    </a:lnTo>
                    <a:lnTo>
                      <a:pt x="2248" y="238"/>
                    </a:lnTo>
                    <a:lnTo>
                      <a:pt x="2253" y="240"/>
                    </a:lnTo>
                    <a:lnTo>
                      <a:pt x="2258" y="242"/>
                    </a:lnTo>
                    <a:lnTo>
                      <a:pt x="2268" y="243"/>
                    </a:lnTo>
                    <a:lnTo>
                      <a:pt x="2275" y="249"/>
                    </a:lnTo>
                    <a:lnTo>
                      <a:pt x="2284" y="252"/>
                    </a:lnTo>
                    <a:lnTo>
                      <a:pt x="2287" y="255"/>
                    </a:lnTo>
                    <a:lnTo>
                      <a:pt x="2292" y="255"/>
                    </a:lnTo>
                    <a:lnTo>
                      <a:pt x="2296" y="257"/>
                    </a:lnTo>
                    <a:lnTo>
                      <a:pt x="2299" y="261"/>
                    </a:lnTo>
                    <a:lnTo>
                      <a:pt x="2304" y="261"/>
                    </a:lnTo>
                    <a:lnTo>
                      <a:pt x="2308" y="264"/>
                    </a:lnTo>
                    <a:lnTo>
                      <a:pt x="2311" y="269"/>
                    </a:lnTo>
                    <a:lnTo>
                      <a:pt x="2318" y="269"/>
                    </a:lnTo>
                    <a:lnTo>
                      <a:pt x="2330" y="276"/>
                    </a:lnTo>
                    <a:lnTo>
                      <a:pt x="2335" y="278"/>
                    </a:lnTo>
                    <a:lnTo>
                      <a:pt x="2345" y="283"/>
                    </a:lnTo>
                    <a:lnTo>
                      <a:pt x="2356" y="288"/>
                    </a:lnTo>
                    <a:lnTo>
                      <a:pt x="2359" y="295"/>
                    </a:lnTo>
                    <a:lnTo>
                      <a:pt x="2357" y="297"/>
                    </a:lnTo>
                    <a:lnTo>
                      <a:pt x="2361" y="297"/>
                    </a:lnTo>
                    <a:lnTo>
                      <a:pt x="2363" y="295"/>
                    </a:lnTo>
                    <a:lnTo>
                      <a:pt x="2363" y="298"/>
                    </a:lnTo>
                    <a:lnTo>
                      <a:pt x="2363" y="303"/>
                    </a:lnTo>
                    <a:lnTo>
                      <a:pt x="2364" y="309"/>
                    </a:lnTo>
                    <a:lnTo>
                      <a:pt x="2366" y="310"/>
                    </a:lnTo>
                    <a:lnTo>
                      <a:pt x="2364" y="314"/>
                    </a:lnTo>
                    <a:lnTo>
                      <a:pt x="2366" y="316"/>
                    </a:lnTo>
                    <a:lnTo>
                      <a:pt x="2369" y="319"/>
                    </a:lnTo>
                    <a:lnTo>
                      <a:pt x="2371" y="322"/>
                    </a:lnTo>
                    <a:lnTo>
                      <a:pt x="2375" y="321"/>
                    </a:lnTo>
                    <a:lnTo>
                      <a:pt x="2376" y="321"/>
                    </a:lnTo>
                    <a:lnTo>
                      <a:pt x="2376" y="326"/>
                    </a:lnTo>
                    <a:lnTo>
                      <a:pt x="2380" y="322"/>
                    </a:lnTo>
                    <a:lnTo>
                      <a:pt x="2378" y="317"/>
                    </a:lnTo>
                    <a:lnTo>
                      <a:pt x="2375" y="316"/>
                    </a:lnTo>
                    <a:lnTo>
                      <a:pt x="2376" y="314"/>
                    </a:lnTo>
                    <a:lnTo>
                      <a:pt x="2375" y="307"/>
                    </a:lnTo>
                    <a:lnTo>
                      <a:pt x="2373" y="303"/>
                    </a:lnTo>
                    <a:lnTo>
                      <a:pt x="2369" y="303"/>
                    </a:lnTo>
                    <a:lnTo>
                      <a:pt x="2388" y="303"/>
                    </a:lnTo>
                    <a:lnTo>
                      <a:pt x="2387" y="307"/>
                    </a:lnTo>
                    <a:lnTo>
                      <a:pt x="2387" y="310"/>
                    </a:lnTo>
                    <a:lnTo>
                      <a:pt x="2390" y="310"/>
                    </a:lnTo>
                    <a:lnTo>
                      <a:pt x="2392" y="305"/>
                    </a:lnTo>
                    <a:lnTo>
                      <a:pt x="2395" y="309"/>
                    </a:lnTo>
                    <a:lnTo>
                      <a:pt x="2399" y="305"/>
                    </a:lnTo>
                    <a:lnTo>
                      <a:pt x="2414" y="307"/>
                    </a:lnTo>
                    <a:lnTo>
                      <a:pt x="2412" y="310"/>
                    </a:lnTo>
                    <a:lnTo>
                      <a:pt x="2429" y="322"/>
                    </a:lnTo>
                    <a:lnTo>
                      <a:pt x="2433" y="326"/>
                    </a:lnTo>
                    <a:lnTo>
                      <a:pt x="2440" y="328"/>
                    </a:lnTo>
                    <a:lnTo>
                      <a:pt x="2441" y="328"/>
                    </a:lnTo>
                    <a:lnTo>
                      <a:pt x="2440" y="331"/>
                    </a:lnTo>
                    <a:lnTo>
                      <a:pt x="2434" y="331"/>
                    </a:lnTo>
                    <a:lnTo>
                      <a:pt x="2431" y="334"/>
                    </a:lnTo>
                    <a:lnTo>
                      <a:pt x="2428" y="340"/>
                    </a:lnTo>
                    <a:lnTo>
                      <a:pt x="2417" y="336"/>
                    </a:lnTo>
                    <a:lnTo>
                      <a:pt x="2417" y="338"/>
                    </a:lnTo>
                    <a:lnTo>
                      <a:pt x="2421" y="343"/>
                    </a:lnTo>
                    <a:lnTo>
                      <a:pt x="2417" y="343"/>
                    </a:lnTo>
                    <a:lnTo>
                      <a:pt x="2410" y="343"/>
                    </a:lnTo>
                    <a:lnTo>
                      <a:pt x="2407" y="343"/>
                    </a:lnTo>
                    <a:lnTo>
                      <a:pt x="2402" y="341"/>
                    </a:lnTo>
                    <a:lnTo>
                      <a:pt x="2400" y="340"/>
                    </a:lnTo>
                    <a:lnTo>
                      <a:pt x="2395" y="340"/>
                    </a:lnTo>
                    <a:lnTo>
                      <a:pt x="2399" y="343"/>
                    </a:lnTo>
                    <a:lnTo>
                      <a:pt x="2404" y="343"/>
                    </a:lnTo>
                    <a:lnTo>
                      <a:pt x="2404" y="346"/>
                    </a:lnTo>
                    <a:lnTo>
                      <a:pt x="2404" y="350"/>
                    </a:lnTo>
                    <a:lnTo>
                      <a:pt x="2402" y="350"/>
                    </a:lnTo>
                    <a:lnTo>
                      <a:pt x="2404" y="352"/>
                    </a:lnTo>
                    <a:lnTo>
                      <a:pt x="2404" y="355"/>
                    </a:lnTo>
                    <a:lnTo>
                      <a:pt x="2400" y="358"/>
                    </a:lnTo>
                    <a:lnTo>
                      <a:pt x="2390" y="360"/>
                    </a:lnTo>
                    <a:lnTo>
                      <a:pt x="2393" y="364"/>
                    </a:lnTo>
                    <a:lnTo>
                      <a:pt x="2397" y="367"/>
                    </a:lnTo>
                    <a:lnTo>
                      <a:pt x="2404" y="369"/>
                    </a:lnTo>
                    <a:lnTo>
                      <a:pt x="2402" y="370"/>
                    </a:lnTo>
                    <a:lnTo>
                      <a:pt x="2395" y="370"/>
                    </a:lnTo>
                    <a:lnTo>
                      <a:pt x="2392" y="372"/>
                    </a:lnTo>
                    <a:lnTo>
                      <a:pt x="2388" y="372"/>
                    </a:lnTo>
                    <a:lnTo>
                      <a:pt x="2388" y="369"/>
                    </a:lnTo>
                    <a:lnTo>
                      <a:pt x="2385" y="365"/>
                    </a:lnTo>
                    <a:lnTo>
                      <a:pt x="2385" y="370"/>
                    </a:lnTo>
                    <a:lnTo>
                      <a:pt x="2380" y="370"/>
                    </a:lnTo>
                    <a:lnTo>
                      <a:pt x="2380" y="370"/>
                    </a:lnTo>
                    <a:lnTo>
                      <a:pt x="2376" y="367"/>
                    </a:lnTo>
                    <a:lnTo>
                      <a:pt x="2375" y="365"/>
                    </a:lnTo>
                    <a:lnTo>
                      <a:pt x="2369" y="362"/>
                    </a:lnTo>
                    <a:lnTo>
                      <a:pt x="2363" y="360"/>
                    </a:lnTo>
                    <a:lnTo>
                      <a:pt x="2354" y="360"/>
                    </a:lnTo>
                    <a:lnTo>
                      <a:pt x="2352" y="355"/>
                    </a:lnTo>
                    <a:lnTo>
                      <a:pt x="2351" y="348"/>
                    </a:lnTo>
                    <a:lnTo>
                      <a:pt x="2345" y="345"/>
                    </a:lnTo>
                    <a:lnTo>
                      <a:pt x="2337" y="341"/>
                    </a:lnTo>
                    <a:lnTo>
                      <a:pt x="2330" y="341"/>
                    </a:lnTo>
                    <a:lnTo>
                      <a:pt x="2323" y="343"/>
                    </a:lnTo>
                    <a:lnTo>
                      <a:pt x="2311" y="343"/>
                    </a:lnTo>
                    <a:lnTo>
                      <a:pt x="2310" y="340"/>
                    </a:lnTo>
                    <a:lnTo>
                      <a:pt x="2306" y="333"/>
                    </a:lnTo>
                    <a:lnTo>
                      <a:pt x="2310" y="329"/>
                    </a:lnTo>
                    <a:lnTo>
                      <a:pt x="2310" y="324"/>
                    </a:lnTo>
                    <a:lnTo>
                      <a:pt x="2304" y="324"/>
                    </a:lnTo>
                    <a:lnTo>
                      <a:pt x="2301" y="326"/>
                    </a:lnTo>
                    <a:lnTo>
                      <a:pt x="2299" y="324"/>
                    </a:lnTo>
                    <a:lnTo>
                      <a:pt x="2299" y="326"/>
                    </a:lnTo>
                    <a:lnTo>
                      <a:pt x="2298" y="328"/>
                    </a:lnTo>
                    <a:lnTo>
                      <a:pt x="2292" y="328"/>
                    </a:lnTo>
                    <a:lnTo>
                      <a:pt x="2289" y="331"/>
                    </a:lnTo>
                    <a:lnTo>
                      <a:pt x="2294" y="338"/>
                    </a:lnTo>
                    <a:lnTo>
                      <a:pt x="2296" y="340"/>
                    </a:lnTo>
                    <a:lnTo>
                      <a:pt x="2296" y="343"/>
                    </a:lnTo>
                    <a:lnTo>
                      <a:pt x="2294" y="345"/>
                    </a:lnTo>
                    <a:lnTo>
                      <a:pt x="2289" y="346"/>
                    </a:lnTo>
                    <a:lnTo>
                      <a:pt x="2296" y="348"/>
                    </a:lnTo>
                    <a:lnTo>
                      <a:pt x="2292" y="353"/>
                    </a:lnTo>
                    <a:lnTo>
                      <a:pt x="2286" y="355"/>
                    </a:lnTo>
                    <a:lnTo>
                      <a:pt x="2282" y="358"/>
                    </a:lnTo>
                    <a:lnTo>
                      <a:pt x="2282" y="358"/>
                    </a:lnTo>
                    <a:lnTo>
                      <a:pt x="2275" y="362"/>
                    </a:lnTo>
                    <a:lnTo>
                      <a:pt x="2275" y="362"/>
                    </a:lnTo>
                    <a:lnTo>
                      <a:pt x="2270" y="364"/>
                    </a:lnTo>
                    <a:lnTo>
                      <a:pt x="2267" y="364"/>
                    </a:lnTo>
                    <a:lnTo>
                      <a:pt x="2258" y="364"/>
                    </a:lnTo>
                    <a:lnTo>
                      <a:pt x="2253" y="362"/>
                    </a:lnTo>
                    <a:lnTo>
                      <a:pt x="2251" y="358"/>
                    </a:lnTo>
                    <a:lnTo>
                      <a:pt x="2248" y="358"/>
                    </a:lnTo>
                    <a:lnTo>
                      <a:pt x="2243" y="355"/>
                    </a:lnTo>
                    <a:lnTo>
                      <a:pt x="2241" y="355"/>
                    </a:lnTo>
                    <a:lnTo>
                      <a:pt x="2238" y="355"/>
                    </a:lnTo>
                    <a:lnTo>
                      <a:pt x="2245" y="358"/>
                    </a:lnTo>
                    <a:lnTo>
                      <a:pt x="2241" y="360"/>
                    </a:lnTo>
                    <a:lnTo>
                      <a:pt x="2238" y="360"/>
                    </a:lnTo>
                    <a:lnTo>
                      <a:pt x="2234" y="358"/>
                    </a:lnTo>
                    <a:lnTo>
                      <a:pt x="2231" y="358"/>
                    </a:lnTo>
                    <a:lnTo>
                      <a:pt x="2233" y="360"/>
                    </a:lnTo>
                    <a:lnTo>
                      <a:pt x="2233" y="364"/>
                    </a:lnTo>
                    <a:lnTo>
                      <a:pt x="2234" y="364"/>
                    </a:lnTo>
                    <a:lnTo>
                      <a:pt x="2238" y="365"/>
                    </a:lnTo>
                    <a:lnTo>
                      <a:pt x="2241" y="364"/>
                    </a:lnTo>
                    <a:lnTo>
                      <a:pt x="2248" y="362"/>
                    </a:lnTo>
                    <a:lnTo>
                      <a:pt x="2248" y="365"/>
                    </a:lnTo>
                    <a:lnTo>
                      <a:pt x="2250" y="367"/>
                    </a:lnTo>
                    <a:lnTo>
                      <a:pt x="2253" y="372"/>
                    </a:lnTo>
                    <a:lnTo>
                      <a:pt x="2253" y="372"/>
                    </a:lnTo>
                    <a:lnTo>
                      <a:pt x="2257" y="374"/>
                    </a:lnTo>
                    <a:lnTo>
                      <a:pt x="2257" y="374"/>
                    </a:lnTo>
                    <a:lnTo>
                      <a:pt x="2258" y="372"/>
                    </a:lnTo>
                    <a:lnTo>
                      <a:pt x="2258" y="372"/>
                    </a:lnTo>
                    <a:lnTo>
                      <a:pt x="2262" y="370"/>
                    </a:lnTo>
                    <a:lnTo>
                      <a:pt x="2262" y="370"/>
                    </a:lnTo>
                    <a:lnTo>
                      <a:pt x="2263" y="370"/>
                    </a:lnTo>
                    <a:lnTo>
                      <a:pt x="2263" y="372"/>
                    </a:lnTo>
                    <a:lnTo>
                      <a:pt x="2265" y="379"/>
                    </a:lnTo>
                    <a:lnTo>
                      <a:pt x="2267" y="382"/>
                    </a:lnTo>
                    <a:lnTo>
                      <a:pt x="2267" y="386"/>
                    </a:lnTo>
                    <a:lnTo>
                      <a:pt x="2267" y="389"/>
                    </a:lnTo>
                    <a:lnTo>
                      <a:pt x="2265" y="391"/>
                    </a:lnTo>
                    <a:lnTo>
                      <a:pt x="2267" y="391"/>
                    </a:lnTo>
                    <a:lnTo>
                      <a:pt x="2270" y="395"/>
                    </a:lnTo>
                    <a:lnTo>
                      <a:pt x="2272" y="396"/>
                    </a:lnTo>
                    <a:lnTo>
                      <a:pt x="2275" y="400"/>
                    </a:lnTo>
                    <a:lnTo>
                      <a:pt x="2277" y="400"/>
                    </a:lnTo>
                    <a:lnTo>
                      <a:pt x="2277" y="407"/>
                    </a:lnTo>
                    <a:lnTo>
                      <a:pt x="2280" y="410"/>
                    </a:lnTo>
                    <a:lnTo>
                      <a:pt x="2280" y="412"/>
                    </a:lnTo>
                    <a:lnTo>
                      <a:pt x="2275" y="415"/>
                    </a:lnTo>
                    <a:lnTo>
                      <a:pt x="2274" y="417"/>
                    </a:lnTo>
                    <a:lnTo>
                      <a:pt x="2274" y="420"/>
                    </a:lnTo>
                    <a:lnTo>
                      <a:pt x="2257" y="415"/>
                    </a:lnTo>
                    <a:lnTo>
                      <a:pt x="2250" y="413"/>
                    </a:lnTo>
                    <a:lnTo>
                      <a:pt x="2248" y="412"/>
                    </a:lnTo>
                    <a:lnTo>
                      <a:pt x="2248" y="408"/>
                    </a:lnTo>
                    <a:lnTo>
                      <a:pt x="2245" y="410"/>
                    </a:lnTo>
                    <a:lnTo>
                      <a:pt x="2243" y="407"/>
                    </a:lnTo>
                    <a:lnTo>
                      <a:pt x="2241" y="412"/>
                    </a:lnTo>
                    <a:lnTo>
                      <a:pt x="2245" y="415"/>
                    </a:lnTo>
                    <a:lnTo>
                      <a:pt x="2238" y="415"/>
                    </a:lnTo>
                    <a:lnTo>
                      <a:pt x="2233" y="419"/>
                    </a:lnTo>
                    <a:lnTo>
                      <a:pt x="2226" y="422"/>
                    </a:lnTo>
                    <a:lnTo>
                      <a:pt x="2219" y="424"/>
                    </a:lnTo>
                    <a:lnTo>
                      <a:pt x="2217" y="424"/>
                    </a:lnTo>
                    <a:lnTo>
                      <a:pt x="2217" y="427"/>
                    </a:lnTo>
                    <a:lnTo>
                      <a:pt x="2209" y="427"/>
                    </a:lnTo>
                    <a:lnTo>
                      <a:pt x="2207" y="429"/>
                    </a:lnTo>
                    <a:lnTo>
                      <a:pt x="2198" y="432"/>
                    </a:lnTo>
                    <a:lnTo>
                      <a:pt x="2190" y="434"/>
                    </a:lnTo>
                    <a:lnTo>
                      <a:pt x="2186" y="437"/>
                    </a:lnTo>
                    <a:lnTo>
                      <a:pt x="2185" y="439"/>
                    </a:lnTo>
                    <a:lnTo>
                      <a:pt x="2181" y="439"/>
                    </a:lnTo>
                    <a:lnTo>
                      <a:pt x="2176" y="443"/>
                    </a:lnTo>
                    <a:lnTo>
                      <a:pt x="2174" y="446"/>
                    </a:lnTo>
                    <a:lnTo>
                      <a:pt x="2171" y="448"/>
                    </a:lnTo>
                    <a:lnTo>
                      <a:pt x="2168" y="451"/>
                    </a:lnTo>
                    <a:lnTo>
                      <a:pt x="2162" y="456"/>
                    </a:lnTo>
                    <a:lnTo>
                      <a:pt x="2157" y="456"/>
                    </a:lnTo>
                    <a:lnTo>
                      <a:pt x="2154" y="460"/>
                    </a:lnTo>
                    <a:lnTo>
                      <a:pt x="2149" y="461"/>
                    </a:lnTo>
                    <a:lnTo>
                      <a:pt x="2145" y="465"/>
                    </a:lnTo>
                    <a:lnTo>
                      <a:pt x="2142" y="474"/>
                    </a:lnTo>
                    <a:lnTo>
                      <a:pt x="2138" y="470"/>
                    </a:lnTo>
                    <a:lnTo>
                      <a:pt x="2137" y="468"/>
                    </a:lnTo>
                    <a:lnTo>
                      <a:pt x="2132" y="463"/>
                    </a:lnTo>
                    <a:lnTo>
                      <a:pt x="2126" y="460"/>
                    </a:lnTo>
                    <a:lnTo>
                      <a:pt x="2120" y="460"/>
                    </a:lnTo>
                    <a:lnTo>
                      <a:pt x="2115" y="460"/>
                    </a:lnTo>
                    <a:lnTo>
                      <a:pt x="2103" y="461"/>
                    </a:lnTo>
                    <a:lnTo>
                      <a:pt x="2094" y="465"/>
                    </a:lnTo>
                    <a:lnTo>
                      <a:pt x="2082" y="475"/>
                    </a:lnTo>
                    <a:lnTo>
                      <a:pt x="2080" y="475"/>
                    </a:lnTo>
                    <a:lnTo>
                      <a:pt x="2080" y="470"/>
                    </a:lnTo>
                    <a:lnTo>
                      <a:pt x="2080" y="470"/>
                    </a:lnTo>
                    <a:lnTo>
                      <a:pt x="2082" y="470"/>
                    </a:lnTo>
                    <a:lnTo>
                      <a:pt x="2082" y="468"/>
                    </a:lnTo>
                    <a:lnTo>
                      <a:pt x="2082" y="468"/>
                    </a:lnTo>
                    <a:lnTo>
                      <a:pt x="2080" y="465"/>
                    </a:lnTo>
                    <a:lnTo>
                      <a:pt x="2080" y="463"/>
                    </a:lnTo>
                    <a:lnTo>
                      <a:pt x="2080" y="463"/>
                    </a:lnTo>
                    <a:lnTo>
                      <a:pt x="2075" y="465"/>
                    </a:lnTo>
                    <a:lnTo>
                      <a:pt x="2070" y="467"/>
                    </a:lnTo>
                    <a:lnTo>
                      <a:pt x="2070" y="467"/>
                    </a:lnTo>
                    <a:lnTo>
                      <a:pt x="2067" y="468"/>
                    </a:lnTo>
                    <a:lnTo>
                      <a:pt x="2065" y="470"/>
                    </a:lnTo>
                    <a:lnTo>
                      <a:pt x="2065" y="475"/>
                    </a:lnTo>
                    <a:lnTo>
                      <a:pt x="2060" y="477"/>
                    </a:lnTo>
                    <a:lnTo>
                      <a:pt x="2056" y="472"/>
                    </a:lnTo>
                    <a:lnTo>
                      <a:pt x="2049" y="475"/>
                    </a:lnTo>
                    <a:lnTo>
                      <a:pt x="2048" y="472"/>
                    </a:lnTo>
                    <a:lnTo>
                      <a:pt x="2046" y="472"/>
                    </a:lnTo>
                    <a:lnTo>
                      <a:pt x="2043" y="475"/>
                    </a:lnTo>
                    <a:lnTo>
                      <a:pt x="2038" y="477"/>
                    </a:lnTo>
                    <a:lnTo>
                      <a:pt x="2038" y="482"/>
                    </a:lnTo>
                    <a:lnTo>
                      <a:pt x="2036" y="484"/>
                    </a:lnTo>
                    <a:lnTo>
                      <a:pt x="2036" y="487"/>
                    </a:lnTo>
                    <a:lnTo>
                      <a:pt x="2034" y="489"/>
                    </a:lnTo>
                    <a:lnTo>
                      <a:pt x="2031" y="494"/>
                    </a:lnTo>
                    <a:lnTo>
                      <a:pt x="2032" y="496"/>
                    </a:lnTo>
                    <a:lnTo>
                      <a:pt x="2032" y="496"/>
                    </a:lnTo>
                    <a:lnTo>
                      <a:pt x="2029" y="498"/>
                    </a:lnTo>
                    <a:lnTo>
                      <a:pt x="2026" y="501"/>
                    </a:lnTo>
                    <a:lnTo>
                      <a:pt x="2026" y="501"/>
                    </a:lnTo>
                    <a:lnTo>
                      <a:pt x="2022" y="506"/>
                    </a:lnTo>
                    <a:lnTo>
                      <a:pt x="2017" y="513"/>
                    </a:lnTo>
                    <a:lnTo>
                      <a:pt x="2017" y="513"/>
                    </a:lnTo>
                    <a:lnTo>
                      <a:pt x="2020" y="522"/>
                    </a:lnTo>
                    <a:lnTo>
                      <a:pt x="2026" y="522"/>
                    </a:lnTo>
                    <a:lnTo>
                      <a:pt x="2026" y="522"/>
                    </a:lnTo>
                    <a:lnTo>
                      <a:pt x="2027" y="520"/>
                    </a:lnTo>
                    <a:lnTo>
                      <a:pt x="2029" y="518"/>
                    </a:lnTo>
                    <a:lnTo>
                      <a:pt x="2029" y="518"/>
                    </a:lnTo>
                    <a:lnTo>
                      <a:pt x="2029" y="518"/>
                    </a:lnTo>
                    <a:lnTo>
                      <a:pt x="2029" y="518"/>
                    </a:lnTo>
                    <a:lnTo>
                      <a:pt x="2038" y="523"/>
                    </a:lnTo>
                    <a:lnTo>
                      <a:pt x="2034" y="528"/>
                    </a:lnTo>
                    <a:lnTo>
                      <a:pt x="2029" y="534"/>
                    </a:lnTo>
                    <a:lnTo>
                      <a:pt x="2031" y="544"/>
                    </a:lnTo>
                    <a:lnTo>
                      <a:pt x="2036" y="547"/>
                    </a:lnTo>
                    <a:lnTo>
                      <a:pt x="2036" y="551"/>
                    </a:lnTo>
                    <a:lnTo>
                      <a:pt x="2036" y="554"/>
                    </a:lnTo>
                    <a:lnTo>
                      <a:pt x="2031" y="561"/>
                    </a:lnTo>
                    <a:lnTo>
                      <a:pt x="2027" y="553"/>
                    </a:lnTo>
                    <a:lnTo>
                      <a:pt x="2031" y="551"/>
                    </a:lnTo>
                    <a:lnTo>
                      <a:pt x="2031" y="549"/>
                    </a:lnTo>
                    <a:lnTo>
                      <a:pt x="2024" y="553"/>
                    </a:lnTo>
                    <a:lnTo>
                      <a:pt x="2024" y="554"/>
                    </a:lnTo>
                    <a:lnTo>
                      <a:pt x="2024" y="554"/>
                    </a:lnTo>
                    <a:lnTo>
                      <a:pt x="2022" y="556"/>
                    </a:lnTo>
                    <a:lnTo>
                      <a:pt x="2020" y="556"/>
                    </a:lnTo>
                    <a:lnTo>
                      <a:pt x="2019" y="558"/>
                    </a:lnTo>
                    <a:lnTo>
                      <a:pt x="2019" y="558"/>
                    </a:lnTo>
                    <a:lnTo>
                      <a:pt x="2015" y="566"/>
                    </a:lnTo>
                    <a:lnTo>
                      <a:pt x="2012" y="573"/>
                    </a:lnTo>
                    <a:lnTo>
                      <a:pt x="2012" y="573"/>
                    </a:lnTo>
                    <a:lnTo>
                      <a:pt x="2014" y="577"/>
                    </a:lnTo>
                    <a:lnTo>
                      <a:pt x="2015" y="580"/>
                    </a:lnTo>
                    <a:lnTo>
                      <a:pt x="2019" y="582"/>
                    </a:lnTo>
                    <a:lnTo>
                      <a:pt x="2019" y="585"/>
                    </a:lnTo>
                    <a:lnTo>
                      <a:pt x="2019" y="585"/>
                    </a:lnTo>
                    <a:lnTo>
                      <a:pt x="2015" y="589"/>
                    </a:lnTo>
                    <a:lnTo>
                      <a:pt x="2012" y="592"/>
                    </a:lnTo>
                    <a:lnTo>
                      <a:pt x="2010" y="594"/>
                    </a:lnTo>
                    <a:lnTo>
                      <a:pt x="2010" y="594"/>
                    </a:lnTo>
                    <a:lnTo>
                      <a:pt x="2010" y="594"/>
                    </a:lnTo>
                    <a:lnTo>
                      <a:pt x="2010" y="594"/>
                    </a:lnTo>
                    <a:lnTo>
                      <a:pt x="2005" y="592"/>
                    </a:lnTo>
                    <a:lnTo>
                      <a:pt x="2000" y="590"/>
                    </a:lnTo>
                    <a:lnTo>
                      <a:pt x="2000" y="590"/>
                    </a:lnTo>
                    <a:lnTo>
                      <a:pt x="1995" y="594"/>
                    </a:lnTo>
                    <a:lnTo>
                      <a:pt x="1990" y="597"/>
                    </a:lnTo>
                    <a:lnTo>
                      <a:pt x="1990" y="597"/>
                    </a:lnTo>
                    <a:lnTo>
                      <a:pt x="1986" y="607"/>
                    </a:lnTo>
                    <a:lnTo>
                      <a:pt x="1986" y="613"/>
                    </a:lnTo>
                    <a:lnTo>
                      <a:pt x="1986" y="618"/>
                    </a:lnTo>
                    <a:lnTo>
                      <a:pt x="1986" y="618"/>
                    </a:lnTo>
                    <a:lnTo>
                      <a:pt x="1988" y="619"/>
                    </a:lnTo>
                    <a:lnTo>
                      <a:pt x="1986" y="621"/>
                    </a:lnTo>
                    <a:lnTo>
                      <a:pt x="1986" y="621"/>
                    </a:lnTo>
                    <a:lnTo>
                      <a:pt x="1984" y="619"/>
                    </a:lnTo>
                    <a:lnTo>
                      <a:pt x="1983" y="618"/>
                    </a:lnTo>
                    <a:lnTo>
                      <a:pt x="1969" y="623"/>
                    </a:lnTo>
                    <a:lnTo>
                      <a:pt x="1967" y="628"/>
                    </a:lnTo>
                    <a:lnTo>
                      <a:pt x="1964" y="635"/>
                    </a:lnTo>
                    <a:lnTo>
                      <a:pt x="1959" y="645"/>
                    </a:lnTo>
                    <a:lnTo>
                      <a:pt x="1954" y="650"/>
                    </a:lnTo>
                    <a:lnTo>
                      <a:pt x="1949" y="654"/>
                    </a:lnTo>
                    <a:lnTo>
                      <a:pt x="1942" y="661"/>
                    </a:lnTo>
                    <a:lnTo>
                      <a:pt x="1937" y="661"/>
                    </a:lnTo>
                    <a:lnTo>
                      <a:pt x="1937" y="656"/>
                    </a:lnTo>
                    <a:lnTo>
                      <a:pt x="1935" y="642"/>
                    </a:lnTo>
                    <a:lnTo>
                      <a:pt x="1933" y="633"/>
                    </a:lnTo>
                    <a:lnTo>
                      <a:pt x="1933" y="633"/>
                    </a:lnTo>
                    <a:lnTo>
                      <a:pt x="1931" y="630"/>
                    </a:lnTo>
                    <a:lnTo>
                      <a:pt x="1931" y="626"/>
                    </a:lnTo>
                    <a:lnTo>
                      <a:pt x="1931" y="626"/>
                    </a:lnTo>
                    <a:lnTo>
                      <a:pt x="1926" y="602"/>
                    </a:lnTo>
                    <a:lnTo>
                      <a:pt x="1926" y="602"/>
                    </a:lnTo>
                    <a:lnTo>
                      <a:pt x="1921" y="582"/>
                    </a:lnTo>
                    <a:lnTo>
                      <a:pt x="1921" y="582"/>
                    </a:lnTo>
                    <a:lnTo>
                      <a:pt x="1923" y="559"/>
                    </a:lnTo>
                    <a:lnTo>
                      <a:pt x="1923" y="559"/>
                    </a:lnTo>
                    <a:lnTo>
                      <a:pt x="1925" y="551"/>
                    </a:lnTo>
                    <a:lnTo>
                      <a:pt x="1930" y="544"/>
                    </a:lnTo>
                    <a:lnTo>
                      <a:pt x="1930" y="544"/>
                    </a:lnTo>
                    <a:lnTo>
                      <a:pt x="1931" y="540"/>
                    </a:lnTo>
                    <a:lnTo>
                      <a:pt x="1933" y="539"/>
                    </a:lnTo>
                    <a:lnTo>
                      <a:pt x="1937" y="537"/>
                    </a:lnTo>
                    <a:lnTo>
                      <a:pt x="1937" y="537"/>
                    </a:lnTo>
                    <a:lnTo>
                      <a:pt x="1940" y="535"/>
                    </a:lnTo>
                    <a:lnTo>
                      <a:pt x="1942" y="532"/>
                    </a:lnTo>
                    <a:lnTo>
                      <a:pt x="1942" y="527"/>
                    </a:lnTo>
                    <a:lnTo>
                      <a:pt x="1942" y="527"/>
                    </a:lnTo>
                    <a:lnTo>
                      <a:pt x="1942" y="527"/>
                    </a:lnTo>
                    <a:lnTo>
                      <a:pt x="1940" y="525"/>
                    </a:lnTo>
                    <a:lnTo>
                      <a:pt x="1940" y="523"/>
                    </a:lnTo>
                    <a:lnTo>
                      <a:pt x="1940" y="523"/>
                    </a:lnTo>
                    <a:lnTo>
                      <a:pt x="1940" y="523"/>
                    </a:lnTo>
                    <a:lnTo>
                      <a:pt x="1945" y="522"/>
                    </a:lnTo>
                    <a:lnTo>
                      <a:pt x="1949" y="522"/>
                    </a:lnTo>
                    <a:lnTo>
                      <a:pt x="1949" y="522"/>
                    </a:lnTo>
                    <a:lnTo>
                      <a:pt x="1959" y="516"/>
                    </a:lnTo>
                    <a:lnTo>
                      <a:pt x="1959" y="516"/>
                    </a:lnTo>
                    <a:lnTo>
                      <a:pt x="1964" y="515"/>
                    </a:lnTo>
                    <a:lnTo>
                      <a:pt x="1966" y="511"/>
                    </a:lnTo>
                    <a:lnTo>
                      <a:pt x="1969" y="510"/>
                    </a:lnTo>
                    <a:lnTo>
                      <a:pt x="1979" y="503"/>
                    </a:lnTo>
                    <a:lnTo>
                      <a:pt x="1984" y="492"/>
                    </a:lnTo>
                    <a:lnTo>
                      <a:pt x="1991" y="486"/>
                    </a:lnTo>
                    <a:lnTo>
                      <a:pt x="1995" y="482"/>
                    </a:lnTo>
                    <a:lnTo>
                      <a:pt x="2002" y="479"/>
                    </a:lnTo>
                    <a:lnTo>
                      <a:pt x="2010" y="472"/>
                    </a:lnTo>
                    <a:lnTo>
                      <a:pt x="2014" y="468"/>
                    </a:lnTo>
                    <a:lnTo>
                      <a:pt x="2017" y="463"/>
                    </a:lnTo>
                    <a:lnTo>
                      <a:pt x="2026" y="460"/>
                    </a:lnTo>
                    <a:lnTo>
                      <a:pt x="2032" y="456"/>
                    </a:lnTo>
                    <a:lnTo>
                      <a:pt x="2032" y="456"/>
                    </a:lnTo>
                    <a:lnTo>
                      <a:pt x="2038" y="455"/>
                    </a:lnTo>
                    <a:lnTo>
                      <a:pt x="2038" y="455"/>
                    </a:lnTo>
                    <a:lnTo>
                      <a:pt x="2041" y="453"/>
                    </a:lnTo>
                    <a:lnTo>
                      <a:pt x="2044" y="451"/>
                    </a:lnTo>
                    <a:lnTo>
                      <a:pt x="2041" y="449"/>
                    </a:lnTo>
                    <a:lnTo>
                      <a:pt x="2048" y="441"/>
                    </a:lnTo>
                    <a:lnTo>
                      <a:pt x="2044" y="439"/>
                    </a:lnTo>
                    <a:lnTo>
                      <a:pt x="2048" y="434"/>
                    </a:lnTo>
                    <a:lnTo>
                      <a:pt x="2048" y="429"/>
                    </a:lnTo>
                    <a:lnTo>
                      <a:pt x="2049" y="422"/>
                    </a:lnTo>
                    <a:lnTo>
                      <a:pt x="2056" y="417"/>
                    </a:lnTo>
                    <a:lnTo>
                      <a:pt x="2065" y="419"/>
                    </a:lnTo>
                    <a:lnTo>
                      <a:pt x="2067" y="417"/>
                    </a:lnTo>
                    <a:lnTo>
                      <a:pt x="2070" y="417"/>
                    </a:lnTo>
                    <a:lnTo>
                      <a:pt x="2070" y="417"/>
                    </a:lnTo>
                    <a:lnTo>
                      <a:pt x="2058" y="412"/>
                    </a:lnTo>
                    <a:lnTo>
                      <a:pt x="2058" y="412"/>
                    </a:lnTo>
                    <a:lnTo>
                      <a:pt x="2053" y="412"/>
                    </a:lnTo>
                    <a:lnTo>
                      <a:pt x="2053" y="412"/>
                    </a:lnTo>
                    <a:lnTo>
                      <a:pt x="2051" y="412"/>
                    </a:lnTo>
                    <a:lnTo>
                      <a:pt x="2038" y="415"/>
                    </a:lnTo>
                    <a:lnTo>
                      <a:pt x="2038" y="419"/>
                    </a:lnTo>
                    <a:lnTo>
                      <a:pt x="2036" y="420"/>
                    </a:lnTo>
                    <a:lnTo>
                      <a:pt x="2034" y="431"/>
                    </a:lnTo>
                    <a:lnTo>
                      <a:pt x="2034" y="434"/>
                    </a:lnTo>
                    <a:lnTo>
                      <a:pt x="2034" y="437"/>
                    </a:lnTo>
                    <a:lnTo>
                      <a:pt x="2031" y="437"/>
                    </a:lnTo>
                    <a:lnTo>
                      <a:pt x="2029" y="436"/>
                    </a:lnTo>
                    <a:lnTo>
                      <a:pt x="2027" y="436"/>
                    </a:lnTo>
                    <a:lnTo>
                      <a:pt x="2024" y="436"/>
                    </a:lnTo>
                    <a:lnTo>
                      <a:pt x="2007" y="448"/>
                    </a:lnTo>
                    <a:lnTo>
                      <a:pt x="1996" y="456"/>
                    </a:lnTo>
                    <a:lnTo>
                      <a:pt x="1990" y="458"/>
                    </a:lnTo>
                    <a:lnTo>
                      <a:pt x="1993" y="451"/>
                    </a:lnTo>
                    <a:lnTo>
                      <a:pt x="1988" y="451"/>
                    </a:lnTo>
                    <a:lnTo>
                      <a:pt x="1986" y="444"/>
                    </a:lnTo>
                    <a:lnTo>
                      <a:pt x="1990" y="441"/>
                    </a:lnTo>
                    <a:lnTo>
                      <a:pt x="1990" y="441"/>
                    </a:lnTo>
                    <a:lnTo>
                      <a:pt x="1991" y="432"/>
                    </a:lnTo>
                    <a:lnTo>
                      <a:pt x="1991" y="432"/>
                    </a:lnTo>
                    <a:lnTo>
                      <a:pt x="1990" y="431"/>
                    </a:lnTo>
                    <a:lnTo>
                      <a:pt x="1988" y="431"/>
                    </a:lnTo>
                    <a:lnTo>
                      <a:pt x="1983" y="434"/>
                    </a:lnTo>
                    <a:lnTo>
                      <a:pt x="1981" y="436"/>
                    </a:lnTo>
                    <a:lnTo>
                      <a:pt x="1981" y="436"/>
                    </a:lnTo>
                    <a:lnTo>
                      <a:pt x="1979" y="432"/>
                    </a:lnTo>
                    <a:lnTo>
                      <a:pt x="1974" y="429"/>
                    </a:lnTo>
                    <a:lnTo>
                      <a:pt x="1974" y="429"/>
                    </a:lnTo>
                    <a:lnTo>
                      <a:pt x="1971" y="431"/>
                    </a:lnTo>
                    <a:lnTo>
                      <a:pt x="1969" y="431"/>
                    </a:lnTo>
                    <a:lnTo>
                      <a:pt x="1961" y="431"/>
                    </a:lnTo>
                    <a:lnTo>
                      <a:pt x="1959" y="434"/>
                    </a:lnTo>
                    <a:lnTo>
                      <a:pt x="1950" y="432"/>
                    </a:lnTo>
                    <a:lnTo>
                      <a:pt x="1938" y="439"/>
                    </a:lnTo>
                    <a:lnTo>
                      <a:pt x="1938" y="444"/>
                    </a:lnTo>
                    <a:lnTo>
                      <a:pt x="1931" y="448"/>
                    </a:lnTo>
                    <a:lnTo>
                      <a:pt x="1923" y="456"/>
                    </a:lnTo>
                    <a:lnTo>
                      <a:pt x="1919" y="460"/>
                    </a:lnTo>
                    <a:lnTo>
                      <a:pt x="1919" y="460"/>
                    </a:lnTo>
                    <a:lnTo>
                      <a:pt x="1913" y="463"/>
                    </a:lnTo>
                    <a:lnTo>
                      <a:pt x="1907" y="468"/>
                    </a:lnTo>
                    <a:lnTo>
                      <a:pt x="1907" y="468"/>
                    </a:lnTo>
                    <a:lnTo>
                      <a:pt x="1906" y="475"/>
                    </a:lnTo>
                    <a:lnTo>
                      <a:pt x="1901" y="475"/>
                    </a:lnTo>
                    <a:lnTo>
                      <a:pt x="1901" y="480"/>
                    </a:lnTo>
                    <a:lnTo>
                      <a:pt x="1901" y="484"/>
                    </a:lnTo>
                    <a:lnTo>
                      <a:pt x="1906" y="484"/>
                    </a:lnTo>
                    <a:lnTo>
                      <a:pt x="1911" y="484"/>
                    </a:lnTo>
                    <a:lnTo>
                      <a:pt x="1914" y="487"/>
                    </a:lnTo>
                    <a:lnTo>
                      <a:pt x="1913" y="491"/>
                    </a:lnTo>
                    <a:lnTo>
                      <a:pt x="1904" y="491"/>
                    </a:lnTo>
                    <a:lnTo>
                      <a:pt x="1899" y="494"/>
                    </a:lnTo>
                    <a:lnTo>
                      <a:pt x="1892" y="491"/>
                    </a:lnTo>
                    <a:lnTo>
                      <a:pt x="1890" y="489"/>
                    </a:lnTo>
                    <a:lnTo>
                      <a:pt x="1887" y="489"/>
                    </a:lnTo>
                    <a:lnTo>
                      <a:pt x="1887" y="494"/>
                    </a:lnTo>
                    <a:lnTo>
                      <a:pt x="1884" y="494"/>
                    </a:lnTo>
                    <a:lnTo>
                      <a:pt x="1880" y="498"/>
                    </a:lnTo>
                    <a:lnTo>
                      <a:pt x="1870" y="494"/>
                    </a:lnTo>
                    <a:lnTo>
                      <a:pt x="1865" y="499"/>
                    </a:lnTo>
                    <a:lnTo>
                      <a:pt x="1858" y="498"/>
                    </a:lnTo>
                    <a:lnTo>
                      <a:pt x="1854" y="494"/>
                    </a:lnTo>
                    <a:lnTo>
                      <a:pt x="1858" y="492"/>
                    </a:lnTo>
                    <a:lnTo>
                      <a:pt x="1861" y="492"/>
                    </a:lnTo>
                    <a:lnTo>
                      <a:pt x="1866" y="491"/>
                    </a:lnTo>
                    <a:lnTo>
                      <a:pt x="1863" y="487"/>
                    </a:lnTo>
                    <a:lnTo>
                      <a:pt x="1863" y="487"/>
                    </a:lnTo>
                    <a:lnTo>
                      <a:pt x="1861" y="484"/>
                    </a:lnTo>
                    <a:lnTo>
                      <a:pt x="1860" y="482"/>
                    </a:lnTo>
                    <a:lnTo>
                      <a:pt x="1856" y="482"/>
                    </a:lnTo>
                    <a:lnTo>
                      <a:pt x="1853" y="482"/>
                    </a:lnTo>
                    <a:lnTo>
                      <a:pt x="1849" y="484"/>
                    </a:lnTo>
                    <a:lnTo>
                      <a:pt x="1844" y="486"/>
                    </a:lnTo>
                    <a:lnTo>
                      <a:pt x="1839" y="480"/>
                    </a:lnTo>
                    <a:lnTo>
                      <a:pt x="1832" y="479"/>
                    </a:lnTo>
                    <a:lnTo>
                      <a:pt x="1824" y="480"/>
                    </a:lnTo>
                    <a:lnTo>
                      <a:pt x="1824" y="484"/>
                    </a:lnTo>
                    <a:lnTo>
                      <a:pt x="1819" y="484"/>
                    </a:lnTo>
                    <a:lnTo>
                      <a:pt x="1819" y="487"/>
                    </a:lnTo>
                    <a:lnTo>
                      <a:pt x="1819" y="489"/>
                    </a:lnTo>
                    <a:lnTo>
                      <a:pt x="1815" y="489"/>
                    </a:lnTo>
                    <a:lnTo>
                      <a:pt x="1813" y="487"/>
                    </a:lnTo>
                    <a:lnTo>
                      <a:pt x="1807" y="487"/>
                    </a:lnTo>
                    <a:lnTo>
                      <a:pt x="1800" y="491"/>
                    </a:lnTo>
                    <a:lnTo>
                      <a:pt x="1800" y="491"/>
                    </a:lnTo>
                    <a:lnTo>
                      <a:pt x="1796" y="489"/>
                    </a:lnTo>
                    <a:lnTo>
                      <a:pt x="1791" y="487"/>
                    </a:lnTo>
                    <a:lnTo>
                      <a:pt x="1791" y="487"/>
                    </a:lnTo>
                    <a:lnTo>
                      <a:pt x="1788" y="487"/>
                    </a:lnTo>
                    <a:lnTo>
                      <a:pt x="1786" y="486"/>
                    </a:lnTo>
                    <a:lnTo>
                      <a:pt x="1779" y="492"/>
                    </a:lnTo>
                    <a:lnTo>
                      <a:pt x="1776" y="492"/>
                    </a:lnTo>
                    <a:lnTo>
                      <a:pt x="1774" y="489"/>
                    </a:lnTo>
                    <a:lnTo>
                      <a:pt x="1765" y="489"/>
                    </a:lnTo>
                    <a:lnTo>
                      <a:pt x="1754" y="489"/>
                    </a:lnTo>
                    <a:lnTo>
                      <a:pt x="1740" y="486"/>
                    </a:lnTo>
                    <a:lnTo>
                      <a:pt x="1735" y="487"/>
                    </a:lnTo>
                    <a:lnTo>
                      <a:pt x="1735" y="487"/>
                    </a:lnTo>
                    <a:lnTo>
                      <a:pt x="1728" y="489"/>
                    </a:lnTo>
                    <a:lnTo>
                      <a:pt x="1721" y="492"/>
                    </a:lnTo>
                    <a:lnTo>
                      <a:pt x="1721" y="492"/>
                    </a:lnTo>
                    <a:lnTo>
                      <a:pt x="1714" y="499"/>
                    </a:lnTo>
                    <a:lnTo>
                      <a:pt x="1706" y="506"/>
                    </a:lnTo>
                    <a:lnTo>
                      <a:pt x="1706" y="506"/>
                    </a:lnTo>
                    <a:lnTo>
                      <a:pt x="1704" y="508"/>
                    </a:lnTo>
                    <a:lnTo>
                      <a:pt x="1700" y="510"/>
                    </a:lnTo>
                    <a:lnTo>
                      <a:pt x="1700" y="510"/>
                    </a:lnTo>
                    <a:lnTo>
                      <a:pt x="1694" y="518"/>
                    </a:lnTo>
                    <a:lnTo>
                      <a:pt x="1694" y="518"/>
                    </a:lnTo>
                    <a:lnTo>
                      <a:pt x="1694" y="518"/>
                    </a:lnTo>
                    <a:lnTo>
                      <a:pt x="1694" y="522"/>
                    </a:lnTo>
                    <a:lnTo>
                      <a:pt x="1694" y="522"/>
                    </a:lnTo>
                    <a:lnTo>
                      <a:pt x="1687" y="527"/>
                    </a:lnTo>
                    <a:lnTo>
                      <a:pt x="1687" y="527"/>
                    </a:lnTo>
                    <a:lnTo>
                      <a:pt x="1685" y="528"/>
                    </a:lnTo>
                    <a:lnTo>
                      <a:pt x="1685" y="528"/>
                    </a:lnTo>
                    <a:lnTo>
                      <a:pt x="1682" y="530"/>
                    </a:lnTo>
                    <a:lnTo>
                      <a:pt x="1682" y="530"/>
                    </a:lnTo>
                    <a:lnTo>
                      <a:pt x="1677" y="534"/>
                    </a:lnTo>
                    <a:lnTo>
                      <a:pt x="1677" y="534"/>
                    </a:lnTo>
                    <a:lnTo>
                      <a:pt x="1671" y="535"/>
                    </a:lnTo>
                    <a:lnTo>
                      <a:pt x="1671" y="535"/>
                    </a:lnTo>
                    <a:lnTo>
                      <a:pt x="1668" y="539"/>
                    </a:lnTo>
                    <a:lnTo>
                      <a:pt x="1668" y="539"/>
                    </a:lnTo>
                    <a:lnTo>
                      <a:pt x="1665" y="542"/>
                    </a:lnTo>
                    <a:lnTo>
                      <a:pt x="1663" y="547"/>
                    </a:lnTo>
                    <a:lnTo>
                      <a:pt x="1663" y="547"/>
                    </a:lnTo>
                    <a:lnTo>
                      <a:pt x="1661" y="551"/>
                    </a:lnTo>
                    <a:lnTo>
                      <a:pt x="1661" y="551"/>
                    </a:lnTo>
                    <a:lnTo>
                      <a:pt x="1661" y="553"/>
                    </a:lnTo>
                    <a:lnTo>
                      <a:pt x="1659" y="553"/>
                    </a:lnTo>
                    <a:lnTo>
                      <a:pt x="1659" y="553"/>
                    </a:lnTo>
                    <a:lnTo>
                      <a:pt x="1656" y="554"/>
                    </a:lnTo>
                    <a:lnTo>
                      <a:pt x="1654" y="556"/>
                    </a:lnTo>
                    <a:lnTo>
                      <a:pt x="1654" y="556"/>
                    </a:lnTo>
                    <a:lnTo>
                      <a:pt x="1654" y="558"/>
                    </a:lnTo>
                    <a:lnTo>
                      <a:pt x="1654" y="558"/>
                    </a:lnTo>
                    <a:lnTo>
                      <a:pt x="1651" y="559"/>
                    </a:lnTo>
                    <a:lnTo>
                      <a:pt x="1651" y="559"/>
                    </a:lnTo>
                    <a:lnTo>
                      <a:pt x="1649" y="559"/>
                    </a:lnTo>
                    <a:lnTo>
                      <a:pt x="1649" y="559"/>
                    </a:lnTo>
                    <a:lnTo>
                      <a:pt x="1647" y="561"/>
                    </a:lnTo>
                    <a:lnTo>
                      <a:pt x="1647" y="561"/>
                    </a:lnTo>
                    <a:lnTo>
                      <a:pt x="1642" y="565"/>
                    </a:lnTo>
                    <a:lnTo>
                      <a:pt x="1642" y="565"/>
                    </a:lnTo>
                    <a:lnTo>
                      <a:pt x="1635" y="570"/>
                    </a:lnTo>
                    <a:lnTo>
                      <a:pt x="1635" y="570"/>
                    </a:lnTo>
                    <a:lnTo>
                      <a:pt x="1632" y="573"/>
                    </a:lnTo>
                    <a:lnTo>
                      <a:pt x="1632" y="573"/>
                    </a:lnTo>
                    <a:lnTo>
                      <a:pt x="1630" y="575"/>
                    </a:lnTo>
                    <a:lnTo>
                      <a:pt x="1627" y="577"/>
                    </a:lnTo>
                    <a:lnTo>
                      <a:pt x="1627" y="577"/>
                    </a:lnTo>
                    <a:lnTo>
                      <a:pt x="1623" y="578"/>
                    </a:lnTo>
                    <a:lnTo>
                      <a:pt x="1623" y="578"/>
                    </a:lnTo>
                    <a:lnTo>
                      <a:pt x="1620" y="580"/>
                    </a:lnTo>
                    <a:lnTo>
                      <a:pt x="1620" y="580"/>
                    </a:lnTo>
                    <a:lnTo>
                      <a:pt x="1618" y="582"/>
                    </a:lnTo>
                    <a:lnTo>
                      <a:pt x="1618" y="582"/>
                    </a:lnTo>
                    <a:lnTo>
                      <a:pt x="1617" y="583"/>
                    </a:lnTo>
                    <a:lnTo>
                      <a:pt x="1617" y="587"/>
                    </a:lnTo>
                    <a:lnTo>
                      <a:pt x="1617" y="587"/>
                    </a:lnTo>
                    <a:lnTo>
                      <a:pt x="1618" y="587"/>
                    </a:lnTo>
                    <a:lnTo>
                      <a:pt x="1618" y="587"/>
                    </a:lnTo>
                    <a:lnTo>
                      <a:pt x="1622" y="589"/>
                    </a:lnTo>
                    <a:lnTo>
                      <a:pt x="1622" y="589"/>
                    </a:lnTo>
                    <a:lnTo>
                      <a:pt x="1625" y="590"/>
                    </a:lnTo>
                    <a:lnTo>
                      <a:pt x="1629" y="590"/>
                    </a:lnTo>
                    <a:lnTo>
                      <a:pt x="1629" y="590"/>
                    </a:lnTo>
                    <a:lnTo>
                      <a:pt x="1630" y="590"/>
                    </a:lnTo>
                    <a:lnTo>
                      <a:pt x="1630" y="590"/>
                    </a:lnTo>
                    <a:lnTo>
                      <a:pt x="1630" y="590"/>
                    </a:lnTo>
                    <a:lnTo>
                      <a:pt x="1630" y="590"/>
                    </a:lnTo>
                    <a:lnTo>
                      <a:pt x="1632" y="590"/>
                    </a:lnTo>
                    <a:lnTo>
                      <a:pt x="1632" y="590"/>
                    </a:lnTo>
                    <a:lnTo>
                      <a:pt x="1634" y="589"/>
                    </a:lnTo>
                    <a:lnTo>
                      <a:pt x="1634" y="589"/>
                    </a:lnTo>
                    <a:lnTo>
                      <a:pt x="1635" y="589"/>
                    </a:lnTo>
                    <a:lnTo>
                      <a:pt x="1639" y="589"/>
                    </a:lnTo>
                    <a:lnTo>
                      <a:pt x="1639" y="601"/>
                    </a:lnTo>
                    <a:lnTo>
                      <a:pt x="1639" y="601"/>
                    </a:lnTo>
                    <a:lnTo>
                      <a:pt x="1637" y="604"/>
                    </a:lnTo>
                    <a:lnTo>
                      <a:pt x="1639" y="607"/>
                    </a:lnTo>
                    <a:lnTo>
                      <a:pt x="1639" y="607"/>
                    </a:lnTo>
                    <a:lnTo>
                      <a:pt x="1639" y="606"/>
                    </a:lnTo>
                    <a:lnTo>
                      <a:pt x="1639" y="606"/>
                    </a:lnTo>
                    <a:lnTo>
                      <a:pt x="1642" y="604"/>
                    </a:lnTo>
                    <a:lnTo>
                      <a:pt x="1644" y="604"/>
                    </a:lnTo>
                    <a:lnTo>
                      <a:pt x="1644" y="601"/>
                    </a:lnTo>
                    <a:lnTo>
                      <a:pt x="1644" y="601"/>
                    </a:lnTo>
                    <a:lnTo>
                      <a:pt x="1647" y="597"/>
                    </a:lnTo>
                    <a:lnTo>
                      <a:pt x="1653" y="595"/>
                    </a:lnTo>
                    <a:lnTo>
                      <a:pt x="1653" y="595"/>
                    </a:lnTo>
                    <a:lnTo>
                      <a:pt x="1654" y="595"/>
                    </a:lnTo>
                    <a:lnTo>
                      <a:pt x="1654" y="595"/>
                    </a:lnTo>
                    <a:lnTo>
                      <a:pt x="1653" y="597"/>
                    </a:lnTo>
                    <a:lnTo>
                      <a:pt x="1651" y="599"/>
                    </a:lnTo>
                    <a:lnTo>
                      <a:pt x="1651" y="599"/>
                    </a:lnTo>
                    <a:lnTo>
                      <a:pt x="1649" y="601"/>
                    </a:lnTo>
                    <a:lnTo>
                      <a:pt x="1651" y="602"/>
                    </a:lnTo>
                    <a:lnTo>
                      <a:pt x="1651" y="602"/>
                    </a:lnTo>
                    <a:lnTo>
                      <a:pt x="1654" y="604"/>
                    </a:lnTo>
                    <a:lnTo>
                      <a:pt x="1654" y="604"/>
                    </a:lnTo>
                    <a:lnTo>
                      <a:pt x="1654" y="606"/>
                    </a:lnTo>
                    <a:lnTo>
                      <a:pt x="1653" y="606"/>
                    </a:lnTo>
                    <a:lnTo>
                      <a:pt x="1649" y="607"/>
                    </a:lnTo>
                    <a:lnTo>
                      <a:pt x="1649" y="607"/>
                    </a:lnTo>
                    <a:lnTo>
                      <a:pt x="1651" y="609"/>
                    </a:lnTo>
                    <a:lnTo>
                      <a:pt x="1653" y="611"/>
                    </a:lnTo>
                    <a:lnTo>
                      <a:pt x="1653" y="611"/>
                    </a:lnTo>
                    <a:lnTo>
                      <a:pt x="1653" y="611"/>
                    </a:lnTo>
                    <a:lnTo>
                      <a:pt x="1653" y="611"/>
                    </a:lnTo>
                    <a:lnTo>
                      <a:pt x="1656" y="609"/>
                    </a:lnTo>
                    <a:lnTo>
                      <a:pt x="1659" y="607"/>
                    </a:lnTo>
                    <a:lnTo>
                      <a:pt x="1659" y="607"/>
                    </a:lnTo>
                    <a:lnTo>
                      <a:pt x="1663" y="604"/>
                    </a:lnTo>
                    <a:lnTo>
                      <a:pt x="1665" y="606"/>
                    </a:lnTo>
                    <a:lnTo>
                      <a:pt x="1665" y="611"/>
                    </a:lnTo>
                    <a:lnTo>
                      <a:pt x="1668" y="606"/>
                    </a:lnTo>
                    <a:lnTo>
                      <a:pt x="1668" y="595"/>
                    </a:lnTo>
                    <a:lnTo>
                      <a:pt x="1675" y="599"/>
                    </a:lnTo>
                    <a:lnTo>
                      <a:pt x="1683" y="595"/>
                    </a:lnTo>
                    <a:lnTo>
                      <a:pt x="1694" y="606"/>
                    </a:lnTo>
                    <a:lnTo>
                      <a:pt x="1702" y="613"/>
                    </a:lnTo>
                    <a:lnTo>
                      <a:pt x="1709" y="619"/>
                    </a:lnTo>
                    <a:lnTo>
                      <a:pt x="1699" y="621"/>
                    </a:lnTo>
                    <a:lnTo>
                      <a:pt x="1704" y="626"/>
                    </a:lnTo>
                    <a:lnTo>
                      <a:pt x="1704" y="633"/>
                    </a:lnTo>
                    <a:lnTo>
                      <a:pt x="1704" y="633"/>
                    </a:lnTo>
                    <a:lnTo>
                      <a:pt x="1707" y="638"/>
                    </a:lnTo>
                    <a:lnTo>
                      <a:pt x="1707" y="638"/>
                    </a:lnTo>
                    <a:lnTo>
                      <a:pt x="1707" y="640"/>
                    </a:lnTo>
                    <a:lnTo>
                      <a:pt x="1706" y="642"/>
                    </a:lnTo>
                    <a:lnTo>
                      <a:pt x="1706" y="642"/>
                    </a:lnTo>
                    <a:lnTo>
                      <a:pt x="1706" y="647"/>
                    </a:lnTo>
                    <a:lnTo>
                      <a:pt x="1706" y="647"/>
                    </a:lnTo>
                    <a:lnTo>
                      <a:pt x="1704" y="649"/>
                    </a:lnTo>
                    <a:lnTo>
                      <a:pt x="1704" y="649"/>
                    </a:lnTo>
                    <a:lnTo>
                      <a:pt x="1702" y="652"/>
                    </a:lnTo>
                    <a:lnTo>
                      <a:pt x="1702" y="652"/>
                    </a:lnTo>
                    <a:lnTo>
                      <a:pt x="1700" y="652"/>
                    </a:lnTo>
                    <a:lnTo>
                      <a:pt x="1700" y="652"/>
                    </a:lnTo>
                    <a:lnTo>
                      <a:pt x="1700" y="656"/>
                    </a:lnTo>
                    <a:lnTo>
                      <a:pt x="1700" y="656"/>
                    </a:lnTo>
                    <a:lnTo>
                      <a:pt x="1699" y="656"/>
                    </a:lnTo>
                    <a:lnTo>
                      <a:pt x="1699" y="656"/>
                    </a:lnTo>
                    <a:lnTo>
                      <a:pt x="1697" y="661"/>
                    </a:lnTo>
                    <a:lnTo>
                      <a:pt x="1697" y="661"/>
                    </a:lnTo>
                    <a:lnTo>
                      <a:pt x="1695" y="668"/>
                    </a:lnTo>
                    <a:lnTo>
                      <a:pt x="1695" y="668"/>
                    </a:lnTo>
                    <a:lnTo>
                      <a:pt x="1694" y="669"/>
                    </a:lnTo>
                    <a:lnTo>
                      <a:pt x="1694" y="674"/>
                    </a:lnTo>
                    <a:lnTo>
                      <a:pt x="1694" y="674"/>
                    </a:lnTo>
                    <a:lnTo>
                      <a:pt x="1695" y="680"/>
                    </a:lnTo>
                    <a:lnTo>
                      <a:pt x="1697" y="683"/>
                    </a:lnTo>
                    <a:lnTo>
                      <a:pt x="1695" y="685"/>
                    </a:lnTo>
                    <a:lnTo>
                      <a:pt x="1695" y="685"/>
                    </a:lnTo>
                    <a:lnTo>
                      <a:pt x="1694" y="690"/>
                    </a:lnTo>
                    <a:lnTo>
                      <a:pt x="1694" y="695"/>
                    </a:lnTo>
                    <a:lnTo>
                      <a:pt x="1694" y="695"/>
                    </a:lnTo>
                    <a:lnTo>
                      <a:pt x="1692" y="704"/>
                    </a:lnTo>
                    <a:lnTo>
                      <a:pt x="1689" y="710"/>
                    </a:lnTo>
                    <a:lnTo>
                      <a:pt x="1689" y="710"/>
                    </a:lnTo>
                    <a:lnTo>
                      <a:pt x="1687" y="714"/>
                    </a:lnTo>
                    <a:lnTo>
                      <a:pt x="1687" y="717"/>
                    </a:lnTo>
                    <a:lnTo>
                      <a:pt x="1680" y="724"/>
                    </a:lnTo>
                    <a:lnTo>
                      <a:pt x="1671" y="733"/>
                    </a:lnTo>
                    <a:lnTo>
                      <a:pt x="1671" y="733"/>
                    </a:lnTo>
                    <a:lnTo>
                      <a:pt x="1668" y="736"/>
                    </a:lnTo>
                    <a:lnTo>
                      <a:pt x="1666" y="738"/>
                    </a:lnTo>
                    <a:lnTo>
                      <a:pt x="1665" y="741"/>
                    </a:lnTo>
                    <a:lnTo>
                      <a:pt x="1665" y="741"/>
                    </a:lnTo>
                    <a:lnTo>
                      <a:pt x="1665" y="745"/>
                    </a:lnTo>
                    <a:lnTo>
                      <a:pt x="1661" y="748"/>
                    </a:lnTo>
                    <a:lnTo>
                      <a:pt x="1658" y="752"/>
                    </a:lnTo>
                    <a:lnTo>
                      <a:pt x="1658" y="752"/>
                    </a:lnTo>
                    <a:lnTo>
                      <a:pt x="1651" y="765"/>
                    </a:lnTo>
                    <a:lnTo>
                      <a:pt x="1651" y="765"/>
                    </a:lnTo>
                    <a:lnTo>
                      <a:pt x="1637" y="777"/>
                    </a:lnTo>
                    <a:lnTo>
                      <a:pt x="1637" y="777"/>
                    </a:lnTo>
                    <a:lnTo>
                      <a:pt x="1630" y="784"/>
                    </a:lnTo>
                    <a:lnTo>
                      <a:pt x="1630" y="784"/>
                    </a:lnTo>
                    <a:lnTo>
                      <a:pt x="1625" y="788"/>
                    </a:lnTo>
                    <a:lnTo>
                      <a:pt x="1622" y="791"/>
                    </a:lnTo>
                    <a:lnTo>
                      <a:pt x="1622" y="793"/>
                    </a:lnTo>
                    <a:lnTo>
                      <a:pt x="1622" y="793"/>
                    </a:lnTo>
                    <a:lnTo>
                      <a:pt x="1618" y="800"/>
                    </a:lnTo>
                    <a:lnTo>
                      <a:pt x="1615" y="802"/>
                    </a:lnTo>
                    <a:lnTo>
                      <a:pt x="1608" y="808"/>
                    </a:lnTo>
                    <a:lnTo>
                      <a:pt x="1601" y="817"/>
                    </a:lnTo>
                    <a:lnTo>
                      <a:pt x="1593" y="817"/>
                    </a:lnTo>
                    <a:lnTo>
                      <a:pt x="1584" y="817"/>
                    </a:lnTo>
                    <a:lnTo>
                      <a:pt x="1577" y="817"/>
                    </a:lnTo>
                    <a:lnTo>
                      <a:pt x="1570" y="817"/>
                    </a:lnTo>
                    <a:lnTo>
                      <a:pt x="1570" y="810"/>
                    </a:lnTo>
                    <a:lnTo>
                      <a:pt x="1565" y="810"/>
                    </a:lnTo>
                    <a:lnTo>
                      <a:pt x="1562" y="815"/>
                    </a:lnTo>
                    <a:lnTo>
                      <a:pt x="1557" y="820"/>
                    </a:lnTo>
                    <a:lnTo>
                      <a:pt x="1552" y="820"/>
                    </a:lnTo>
                    <a:lnTo>
                      <a:pt x="1547" y="820"/>
                    </a:lnTo>
                    <a:lnTo>
                      <a:pt x="1548" y="819"/>
                    </a:lnTo>
                    <a:lnTo>
                      <a:pt x="1553" y="817"/>
                    </a:lnTo>
                    <a:lnTo>
                      <a:pt x="1557" y="812"/>
                    </a:lnTo>
                    <a:lnTo>
                      <a:pt x="1557" y="808"/>
                    </a:lnTo>
                    <a:lnTo>
                      <a:pt x="1557" y="805"/>
                    </a:lnTo>
                    <a:lnTo>
                      <a:pt x="1557" y="802"/>
                    </a:lnTo>
                    <a:lnTo>
                      <a:pt x="1557" y="796"/>
                    </a:lnTo>
                    <a:lnTo>
                      <a:pt x="1557" y="793"/>
                    </a:lnTo>
                    <a:lnTo>
                      <a:pt x="1553" y="784"/>
                    </a:lnTo>
                    <a:lnTo>
                      <a:pt x="1553" y="781"/>
                    </a:lnTo>
                    <a:lnTo>
                      <a:pt x="1557" y="781"/>
                    </a:lnTo>
                    <a:lnTo>
                      <a:pt x="1560" y="777"/>
                    </a:lnTo>
                    <a:lnTo>
                      <a:pt x="1564" y="776"/>
                    </a:lnTo>
                    <a:lnTo>
                      <a:pt x="1565" y="774"/>
                    </a:lnTo>
                    <a:lnTo>
                      <a:pt x="1572" y="774"/>
                    </a:lnTo>
                    <a:lnTo>
                      <a:pt x="1576" y="777"/>
                    </a:lnTo>
                    <a:lnTo>
                      <a:pt x="1579" y="777"/>
                    </a:lnTo>
                    <a:lnTo>
                      <a:pt x="1584" y="777"/>
                    </a:lnTo>
                    <a:lnTo>
                      <a:pt x="1584" y="774"/>
                    </a:lnTo>
                    <a:lnTo>
                      <a:pt x="1584" y="771"/>
                    </a:lnTo>
                    <a:lnTo>
                      <a:pt x="1586" y="767"/>
                    </a:lnTo>
                    <a:lnTo>
                      <a:pt x="1588" y="765"/>
                    </a:lnTo>
                    <a:lnTo>
                      <a:pt x="1589" y="764"/>
                    </a:lnTo>
                    <a:lnTo>
                      <a:pt x="1593" y="760"/>
                    </a:lnTo>
                    <a:lnTo>
                      <a:pt x="1596" y="753"/>
                    </a:lnTo>
                    <a:lnTo>
                      <a:pt x="1596" y="748"/>
                    </a:lnTo>
                    <a:lnTo>
                      <a:pt x="1596" y="745"/>
                    </a:lnTo>
                    <a:lnTo>
                      <a:pt x="1600" y="740"/>
                    </a:lnTo>
                    <a:lnTo>
                      <a:pt x="1600" y="736"/>
                    </a:lnTo>
                    <a:lnTo>
                      <a:pt x="1603" y="736"/>
                    </a:lnTo>
                    <a:lnTo>
                      <a:pt x="1610" y="729"/>
                    </a:lnTo>
                    <a:lnTo>
                      <a:pt x="1606" y="724"/>
                    </a:lnTo>
                    <a:lnTo>
                      <a:pt x="1608" y="717"/>
                    </a:lnTo>
                    <a:lnTo>
                      <a:pt x="1603" y="714"/>
                    </a:lnTo>
                    <a:lnTo>
                      <a:pt x="1601" y="714"/>
                    </a:lnTo>
                    <a:lnTo>
                      <a:pt x="1593" y="719"/>
                    </a:lnTo>
                    <a:lnTo>
                      <a:pt x="1589" y="721"/>
                    </a:lnTo>
                    <a:lnTo>
                      <a:pt x="1581" y="721"/>
                    </a:lnTo>
                    <a:lnTo>
                      <a:pt x="1577" y="724"/>
                    </a:lnTo>
                    <a:lnTo>
                      <a:pt x="1574" y="728"/>
                    </a:lnTo>
                    <a:lnTo>
                      <a:pt x="1569" y="728"/>
                    </a:lnTo>
                    <a:lnTo>
                      <a:pt x="1562" y="729"/>
                    </a:lnTo>
                    <a:lnTo>
                      <a:pt x="1557" y="729"/>
                    </a:lnTo>
                    <a:lnTo>
                      <a:pt x="1553" y="729"/>
                    </a:lnTo>
                    <a:lnTo>
                      <a:pt x="1550" y="724"/>
                    </a:lnTo>
                    <a:lnTo>
                      <a:pt x="1548" y="719"/>
                    </a:lnTo>
                    <a:lnTo>
                      <a:pt x="1552" y="717"/>
                    </a:lnTo>
                    <a:lnTo>
                      <a:pt x="1548" y="714"/>
                    </a:lnTo>
                    <a:lnTo>
                      <a:pt x="1547" y="710"/>
                    </a:lnTo>
                    <a:lnTo>
                      <a:pt x="1547" y="705"/>
                    </a:lnTo>
                    <a:lnTo>
                      <a:pt x="1543" y="705"/>
                    </a:lnTo>
                    <a:lnTo>
                      <a:pt x="1538" y="700"/>
                    </a:lnTo>
                    <a:lnTo>
                      <a:pt x="1533" y="697"/>
                    </a:lnTo>
                    <a:lnTo>
                      <a:pt x="1529" y="695"/>
                    </a:lnTo>
                    <a:lnTo>
                      <a:pt x="1526" y="695"/>
                    </a:lnTo>
                    <a:lnTo>
                      <a:pt x="1524" y="697"/>
                    </a:lnTo>
                    <a:lnTo>
                      <a:pt x="1519" y="693"/>
                    </a:lnTo>
                    <a:lnTo>
                      <a:pt x="1517" y="692"/>
                    </a:lnTo>
                    <a:lnTo>
                      <a:pt x="1511" y="692"/>
                    </a:lnTo>
                    <a:lnTo>
                      <a:pt x="1502" y="688"/>
                    </a:lnTo>
                    <a:lnTo>
                      <a:pt x="1502" y="685"/>
                    </a:lnTo>
                    <a:lnTo>
                      <a:pt x="1502" y="680"/>
                    </a:lnTo>
                    <a:lnTo>
                      <a:pt x="1499" y="680"/>
                    </a:lnTo>
                    <a:lnTo>
                      <a:pt x="1499" y="674"/>
                    </a:lnTo>
                    <a:lnTo>
                      <a:pt x="1495" y="669"/>
                    </a:lnTo>
                    <a:lnTo>
                      <a:pt x="1495" y="666"/>
                    </a:lnTo>
                    <a:lnTo>
                      <a:pt x="1492" y="661"/>
                    </a:lnTo>
                    <a:lnTo>
                      <a:pt x="1492" y="656"/>
                    </a:lnTo>
                    <a:lnTo>
                      <a:pt x="1490" y="652"/>
                    </a:lnTo>
                    <a:lnTo>
                      <a:pt x="1485" y="647"/>
                    </a:lnTo>
                    <a:lnTo>
                      <a:pt x="1487" y="642"/>
                    </a:lnTo>
                    <a:lnTo>
                      <a:pt x="1481" y="635"/>
                    </a:lnTo>
                    <a:lnTo>
                      <a:pt x="1478" y="630"/>
                    </a:lnTo>
                    <a:lnTo>
                      <a:pt x="1475" y="626"/>
                    </a:lnTo>
                    <a:lnTo>
                      <a:pt x="1470" y="621"/>
                    </a:lnTo>
                    <a:lnTo>
                      <a:pt x="1468" y="619"/>
                    </a:lnTo>
                    <a:lnTo>
                      <a:pt x="1459" y="619"/>
                    </a:lnTo>
                    <a:lnTo>
                      <a:pt x="1459" y="619"/>
                    </a:lnTo>
                    <a:lnTo>
                      <a:pt x="1459" y="621"/>
                    </a:lnTo>
                    <a:lnTo>
                      <a:pt x="1459" y="621"/>
                    </a:lnTo>
                    <a:lnTo>
                      <a:pt x="1456" y="619"/>
                    </a:lnTo>
                    <a:lnTo>
                      <a:pt x="1456" y="619"/>
                    </a:lnTo>
                    <a:lnTo>
                      <a:pt x="1452" y="618"/>
                    </a:lnTo>
                    <a:lnTo>
                      <a:pt x="1451" y="618"/>
                    </a:lnTo>
                    <a:lnTo>
                      <a:pt x="1444" y="613"/>
                    </a:lnTo>
                    <a:lnTo>
                      <a:pt x="1432" y="613"/>
                    </a:lnTo>
                    <a:lnTo>
                      <a:pt x="1422" y="613"/>
                    </a:lnTo>
                    <a:lnTo>
                      <a:pt x="1415" y="614"/>
                    </a:lnTo>
                    <a:lnTo>
                      <a:pt x="1406" y="616"/>
                    </a:lnTo>
                    <a:lnTo>
                      <a:pt x="1398" y="619"/>
                    </a:lnTo>
                    <a:lnTo>
                      <a:pt x="1393" y="625"/>
                    </a:lnTo>
                    <a:lnTo>
                      <a:pt x="1389" y="628"/>
                    </a:lnTo>
                    <a:lnTo>
                      <a:pt x="1389" y="632"/>
                    </a:lnTo>
                    <a:lnTo>
                      <a:pt x="1394" y="632"/>
                    </a:lnTo>
                    <a:lnTo>
                      <a:pt x="1398" y="635"/>
                    </a:lnTo>
                    <a:lnTo>
                      <a:pt x="1398" y="638"/>
                    </a:lnTo>
                    <a:lnTo>
                      <a:pt x="1398" y="644"/>
                    </a:lnTo>
                    <a:lnTo>
                      <a:pt x="1394" y="647"/>
                    </a:lnTo>
                    <a:lnTo>
                      <a:pt x="1389" y="652"/>
                    </a:lnTo>
                    <a:lnTo>
                      <a:pt x="1387" y="654"/>
                    </a:lnTo>
                    <a:lnTo>
                      <a:pt x="1384" y="657"/>
                    </a:lnTo>
                    <a:lnTo>
                      <a:pt x="1382" y="662"/>
                    </a:lnTo>
                    <a:lnTo>
                      <a:pt x="1379" y="666"/>
                    </a:lnTo>
                    <a:lnTo>
                      <a:pt x="1377" y="671"/>
                    </a:lnTo>
                    <a:lnTo>
                      <a:pt x="1374" y="673"/>
                    </a:lnTo>
                    <a:lnTo>
                      <a:pt x="1377" y="678"/>
                    </a:lnTo>
                    <a:lnTo>
                      <a:pt x="1374" y="681"/>
                    </a:lnTo>
                    <a:lnTo>
                      <a:pt x="1370" y="685"/>
                    </a:lnTo>
                    <a:lnTo>
                      <a:pt x="1365" y="685"/>
                    </a:lnTo>
                    <a:lnTo>
                      <a:pt x="1362" y="688"/>
                    </a:lnTo>
                    <a:lnTo>
                      <a:pt x="1353" y="692"/>
                    </a:lnTo>
                    <a:lnTo>
                      <a:pt x="1343" y="692"/>
                    </a:lnTo>
                    <a:lnTo>
                      <a:pt x="1338" y="686"/>
                    </a:lnTo>
                    <a:lnTo>
                      <a:pt x="1334" y="683"/>
                    </a:lnTo>
                    <a:lnTo>
                      <a:pt x="1328" y="683"/>
                    </a:lnTo>
                    <a:lnTo>
                      <a:pt x="1321" y="685"/>
                    </a:lnTo>
                    <a:lnTo>
                      <a:pt x="1316" y="683"/>
                    </a:lnTo>
                    <a:lnTo>
                      <a:pt x="1309" y="678"/>
                    </a:lnTo>
                    <a:lnTo>
                      <a:pt x="1304" y="678"/>
                    </a:lnTo>
                    <a:lnTo>
                      <a:pt x="1297" y="678"/>
                    </a:lnTo>
                    <a:lnTo>
                      <a:pt x="1292" y="685"/>
                    </a:lnTo>
                    <a:lnTo>
                      <a:pt x="1292" y="685"/>
                    </a:lnTo>
                    <a:lnTo>
                      <a:pt x="1290" y="686"/>
                    </a:lnTo>
                    <a:lnTo>
                      <a:pt x="1290" y="688"/>
                    </a:lnTo>
                    <a:lnTo>
                      <a:pt x="1286" y="688"/>
                    </a:lnTo>
                    <a:lnTo>
                      <a:pt x="1286" y="688"/>
                    </a:lnTo>
                    <a:lnTo>
                      <a:pt x="1283" y="690"/>
                    </a:lnTo>
                    <a:lnTo>
                      <a:pt x="1281" y="690"/>
                    </a:lnTo>
                    <a:lnTo>
                      <a:pt x="1276" y="690"/>
                    </a:lnTo>
                    <a:lnTo>
                      <a:pt x="1266" y="693"/>
                    </a:lnTo>
                    <a:lnTo>
                      <a:pt x="1257" y="693"/>
                    </a:lnTo>
                    <a:lnTo>
                      <a:pt x="1254" y="697"/>
                    </a:lnTo>
                    <a:lnTo>
                      <a:pt x="1249" y="700"/>
                    </a:lnTo>
                    <a:lnTo>
                      <a:pt x="1247" y="697"/>
                    </a:lnTo>
                    <a:lnTo>
                      <a:pt x="1242" y="697"/>
                    </a:lnTo>
                    <a:lnTo>
                      <a:pt x="1232" y="697"/>
                    </a:lnTo>
                    <a:lnTo>
                      <a:pt x="1230" y="695"/>
                    </a:lnTo>
                    <a:lnTo>
                      <a:pt x="1218" y="695"/>
                    </a:lnTo>
                    <a:lnTo>
                      <a:pt x="1218" y="695"/>
                    </a:lnTo>
                    <a:lnTo>
                      <a:pt x="1215" y="693"/>
                    </a:lnTo>
                    <a:lnTo>
                      <a:pt x="1213" y="693"/>
                    </a:lnTo>
                    <a:lnTo>
                      <a:pt x="1211" y="690"/>
                    </a:lnTo>
                    <a:lnTo>
                      <a:pt x="1208" y="686"/>
                    </a:lnTo>
                    <a:lnTo>
                      <a:pt x="1208" y="683"/>
                    </a:lnTo>
                    <a:lnTo>
                      <a:pt x="1203" y="683"/>
                    </a:lnTo>
                    <a:lnTo>
                      <a:pt x="1196" y="681"/>
                    </a:lnTo>
                    <a:lnTo>
                      <a:pt x="1191" y="676"/>
                    </a:lnTo>
                    <a:lnTo>
                      <a:pt x="1186" y="674"/>
                    </a:lnTo>
                    <a:lnTo>
                      <a:pt x="1180" y="674"/>
                    </a:lnTo>
                    <a:lnTo>
                      <a:pt x="1175" y="674"/>
                    </a:lnTo>
                    <a:lnTo>
                      <a:pt x="1175" y="674"/>
                    </a:lnTo>
                    <a:lnTo>
                      <a:pt x="1172" y="674"/>
                    </a:lnTo>
                    <a:lnTo>
                      <a:pt x="1170" y="673"/>
                    </a:lnTo>
                    <a:lnTo>
                      <a:pt x="1163" y="673"/>
                    </a:lnTo>
                    <a:lnTo>
                      <a:pt x="1153" y="676"/>
                    </a:lnTo>
                    <a:lnTo>
                      <a:pt x="1151" y="678"/>
                    </a:lnTo>
                    <a:lnTo>
                      <a:pt x="1139" y="678"/>
                    </a:lnTo>
                    <a:lnTo>
                      <a:pt x="1131" y="674"/>
                    </a:lnTo>
                    <a:lnTo>
                      <a:pt x="1126" y="669"/>
                    </a:lnTo>
                    <a:lnTo>
                      <a:pt x="1120" y="664"/>
                    </a:lnTo>
                    <a:lnTo>
                      <a:pt x="1120" y="656"/>
                    </a:lnTo>
                    <a:lnTo>
                      <a:pt x="1112" y="654"/>
                    </a:lnTo>
                    <a:lnTo>
                      <a:pt x="1105" y="654"/>
                    </a:lnTo>
                    <a:lnTo>
                      <a:pt x="1097" y="647"/>
                    </a:lnTo>
                    <a:lnTo>
                      <a:pt x="1086" y="647"/>
                    </a:lnTo>
                    <a:lnTo>
                      <a:pt x="1079" y="640"/>
                    </a:lnTo>
                    <a:lnTo>
                      <a:pt x="1071" y="642"/>
                    </a:lnTo>
                    <a:lnTo>
                      <a:pt x="1066" y="647"/>
                    </a:lnTo>
                    <a:lnTo>
                      <a:pt x="1061" y="647"/>
                    </a:lnTo>
                    <a:lnTo>
                      <a:pt x="1061" y="654"/>
                    </a:lnTo>
                    <a:lnTo>
                      <a:pt x="1059" y="654"/>
                    </a:lnTo>
                    <a:lnTo>
                      <a:pt x="1055" y="659"/>
                    </a:lnTo>
                    <a:lnTo>
                      <a:pt x="1055" y="661"/>
                    </a:lnTo>
                    <a:lnTo>
                      <a:pt x="1059" y="666"/>
                    </a:lnTo>
                    <a:lnTo>
                      <a:pt x="1062" y="673"/>
                    </a:lnTo>
                    <a:lnTo>
                      <a:pt x="1062" y="676"/>
                    </a:lnTo>
                    <a:lnTo>
                      <a:pt x="1059" y="680"/>
                    </a:lnTo>
                    <a:lnTo>
                      <a:pt x="1055" y="683"/>
                    </a:lnTo>
                    <a:lnTo>
                      <a:pt x="1054" y="685"/>
                    </a:lnTo>
                    <a:lnTo>
                      <a:pt x="1050" y="685"/>
                    </a:lnTo>
                    <a:lnTo>
                      <a:pt x="1047" y="688"/>
                    </a:lnTo>
                    <a:lnTo>
                      <a:pt x="1045" y="685"/>
                    </a:lnTo>
                    <a:lnTo>
                      <a:pt x="1037" y="685"/>
                    </a:lnTo>
                    <a:lnTo>
                      <a:pt x="1033" y="685"/>
                    </a:lnTo>
                    <a:lnTo>
                      <a:pt x="1028" y="685"/>
                    </a:lnTo>
                    <a:lnTo>
                      <a:pt x="1023" y="685"/>
                    </a:lnTo>
                    <a:lnTo>
                      <a:pt x="1020" y="683"/>
                    </a:lnTo>
                    <a:lnTo>
                      <a:pt x="1014" y="683"/>
                    </a:lnTo>
                    <a:lnTo>
                      <a:pt x="1008" y="683"/>
                    </a:lnTo>
                    <a:lnTo>
                      <a:pt x="1002" y="674"/>
                    </a:lnTo>
                    <a:lnTo>
                      <a:pt x="999" y="671"/>
                    </a:lnTo>
                    <a:lnTo>
                      <a:pt x="996" y="671"/>
                    </a:lnTo>
                    <a:lnTo>
                      <a:pt x="992" y="671"/>
                    </a:lnTo>
                    <a:lnTo>
                      <a:pt x="984" y="671"/>
                    </a:lnTo>
                    <a:lnTo>
                      <a:pt x="982" y="668"/>
                    </a:lnTo>
                    <a:lnTo>
                      <a:pt x="975" y="668"/>
                    </a:lnTo>
                    <a:lnTo>
                      <a:pt x="972" y="666"/>
                    </a:lnTo>
                    <a:lnTo>
                      <a:pt x="968" y="668"/>
                    </a:lnTo>
                    <a:lnTo>
                      <a:pt x="963" y="668"/>
                    </a:lnTo>
                    <a:lnTo>
                      <a:pt x="960" y="673"/>
                    </a:lnTo>
                    <a:lnTo>
                      <a:pt x="955" y="673"/>
                    </a:lnTo>
                    <a:lnTo>
                      <a:pt x="951" y="676"/>
                    </a:lnTo>
                    <a:lnTo>
                      <a:pt x="946" y="681"/>
                    </a:lnTo>
                    <a:lnTo>
                      <a:pt x="941" y="681"/>
                    </a:lnTo>
                    <a:lnTo>
                      <a:pt x="937" y="681"/>
                    </a:lnTo>
                    <a:lnTo>
                      <a:pt x="932" y="685"/>
                    </a:lnTo>
                    <a:lnTo>
                      <a:pt x="932" y="688"/>
                    </a:lnTo>
                    <a:lnTo>
                      <a:pt x="931" y="690"/>
                    </a:lnTo>
                    <a:lnTo>
                      <a:pt x="925" y="690"/>
                    </a:lnTo>
                    <a:lnTo>
                      <a:pt x="924" y="692"/>
                    </a:lnTo>
                    <a:lnTo>
                      <a:pt x="922" y="693"/>
                    </a:lnTo>
                    <a:lnTo>
                      <a:pt x="917" y="693"/>
                    </a:lnTo>
                    <a:lnTo>
                      <a:pt x="915" y="693"/>
                    </a:lnTo>
                    <a:lnTo>
                      <a:pt x="915" y="693"/>
                    </a:lnTo>
                    <a:lnTo>
                      <a:pt x="910" y="693"/>
                    </a:lnTo>
                    <a:lnTo>
                      <a:pt x="910" y="693"/>
                    </a:lnTo>
                    <a:lnTo>
                      <a:pt x="908" y="693"/>
                    </a:lnTo>
                    <a:lnTo>
                      <a:pt x="905" y="697"/>
                    </a:lnTo>
                    <a:lnTo>
                      <a:pt x="901" y="698"/>
                    </a:lnTo>
                    <a:lnTo>
                      <a:pt x="891" y="695"/>
                    </a:lnTo>
                    <a:lnTo>
                      <a:pt x="886" y="692"/>
                    </a:lnTo>
                    <a:lnTo>
                      <a:pt x="886" y="688"/>
                    </a:lnTo>
                    <a:lnTo>
                      <a:pt x="883" y="688"/>
                    </a:lnTo>
                    <a:lnTo>
                      <a:pt x="879" y="692"/>
                    </a:lnTo>
                    <a:lnTo>
                      <a:pt x="871" y="690"/>
                    </a:lnTo>
                    <a:lnTo>
                      <a:pt x="866" y="690"/>
                    </a:lnTo>
                    <a:lnTo>
                      <a:pt x="862" y="685"/>
                    </a:lnTo>
                    <a:lnTo>
                      <a:pt x="862" y="681"/>
                    </a:lnTo>
                    <a:lnTo>
                      <a:pt x="857" y="680"/>
                    </a:lnTo>
                    <a:lnTo>
                      <a:pt x="854" y="678"/>
                    </a:lnTo>
                    <a:lnTo>
                      <a:pt x="852" y="674"/>
                    </a:lnTo>
                    <a:lnTo>
                      <a:pt x="848" y="671"/>
                    </a:lnTo>
                    <a:lnTo>
                      <a:pt x="845" y="668"/>
                    </a:lnTo>
                    <a:lnTo>
                      <a:pt x="842" y="662"/>
                    </a:lnTo>
                    <a:lnTo>
                      <a:pt x="836" y="662"/>
                    </a:lnTo>
                    <a:lnTo>
                      <a:pt x="828" y="662"/>
                    </a:lnTo>
                    <a:lnTo>
                      <a:pt x="821" y="666"/>
                    </a:lnTo>
                    <a:lnTo>
                      <a:pt x="819" y="666"/>
                    </a:lnTo>
                    <a:lnTo>
                      <a:pt x="813" y="666"/>
                    </a:lnTo>
                    <a:lnTo>
                      <a:pt x="813" y="666"/>
                    </a:lnTo>
                    <a:lnTo>
                      <a:pt x="813" y="664"/>
                    </a:lnTo>
                    <a:lnTo>
                      <a:pt x="811" y="662"/>
                    </a:lnTo>
                    <a:lnTo>
                      <a:pt x="809" y="662"/>
                    </a:lnTo>
                    <a:lnTo>
                      <a:pt x="807" y="662"/>
                    </a:lnTo>
                    <a:lnTo>
                      <a:pt x="804" y="659"/>
                    </a:lnTo>
                    <a:lnTo>
                      <a:pt x="801" y="657"/>
                    </a:lnTo>
                    <a:lnTo>
                      <a:pt x="795" y="657"/>
                    </a:lnTo>
                    <a:lnTo>
                      <a:pt x="790" y="662"/>
                    </a:lnTo>
                    <a:lnTo>
                      <a:pt x="787" y="664"/>
                    </a:lnTo>
                    <a:lnTo>
                      <a:pt x="780" y="657"/>
                    </a:lnTo>
                    <a:lnTo>
                      <a:pt x="768" y="633"/>
                    </a:lnTo>
                    <a:lnTo>
                      <a:pt x="754" y="614"/>
                    </a:lnTo>
                    <a:lnTo>
                      <a:pt x="748" y="607"/>
                    </a:lnTo>
                    <a:lnTo>
                      <a:pt x="737" y="604"/>
                    </a:lnTo>
                    <a:lnTo>
                      <a:pt x="734" y="601"/>
                    </a:lnTo>
                    <a:lnTo>
                      <a:pt x="737" y="597"/>
                    </a:lnTo>
                    <a:lnTo>
                      <a:pt x="736" y="594"/>
                    </a:lnTo>
                    <a:lnTo>
                      <a:pt x="734" y="594"/>
                    </a:lnTo>
                    <a:lnTo>
                      <a:pt x="727" y="595"/>
                    </a:lnTo>
                    <a:lnTo>
                      <a:pt x="722" y="601"/>
                    </a:lnTo>
                    <a:lnTo>
                      <a:pt x="713" y="607"/>
                    </a:lnTo>
                    <a:lnTo>
                      <a:pt x="708" y="607"/>
                    </a:lnTo>
                    <a:lnTo>
                      <a:pt x="706" y="609"/>
                    </a:lnTo>
                    <a:lnTo>
                      <a:pt x="703" y="609"/>
                    </a:lnTo>
                    <a:lnTo>
                      <a:pt x="696" y="609"/>
                    </a:lnTo>
                    <a:lnTo>
                      <a:pt x="691" y="616"/>
                    </a:lnTo>
                    <a:lnTo>
                      <a:pt x="686" y="609"/>
                    </a:lnTo>
                    <a:lnTo>
                      <a:pt x="691" y="606"/>
                    </a:lnTo>
                    <a:lnTo>
                      <a:pt x="691" y="606"/>
                    </a:lnTo>
                    <a:lnTo>
                      <a:pt x="691" y="604"/>
                    </a:lnTo>
                    <a:lnTo>
                      <a:pt x="689" y="602"/>
                    </a:lnTo>
                    <a:lnTo>
                      <a:pt x="688" y="602"/>
                    </a:lnTo>
                    <a:lnTo>
                      <a:pt x="683" y="602"/>
                    </a:lnTo>
                    <a:lnTo>
                      <a:pt x="677" y="602"/>
                    </a:lnTo>
                    <a:lnTo>
                      <a:pt x="672" y="599"/>
                    </a:lnTo>
                    <a:lnTo>
                      <a:pt x="672" y="595"/>
                    </a:lnTo>
                    <a:lnTo>
                      <a:pt x="669" y="595"/>
                    </a:lnTo>
                    <a:lnTo>
                      <a:pt x="669" y="595"/>
                    </a:lnTo>
                    <a:lnTo>
                      <a:pt x="669" y="597"/>
                    </a:lnTo>
                    <a:lnTo>
                      <a:pt x="665" y="599"/>
                    </a:lnTo>
                    <a:lnTo>
                      <a:pt x="665" y="599"/>
                    </a:lnTo>
                    <a:lnTo>
                      <a:pt x="657" y="597"/>
                    </a:lnTo>
                    <a:lnTo>
                      <a:pt x="655" y="595"/>
                    </a:lnTo>
                    <a:lnTo>
                      <a:pt x="655" y="590"/>
                    </a:lnTo>
                    <a:lnTo>
                      <a:pt x="652" y="583"/>
                    </a:lnTo>
                    <a:lnTo>
                      <a:pt x="652" y="578"/>
                    </a:lnTo>
                    <a:lnTo>
                      <a:pt x="648" y="575"/>
                    </a:lnTo>
                    <a:lnTo>
                      <a:pt x="645" y="575"/>
                    </a:lnTo>
                    <a:lnTo>
                      <a:pt x="641" y="578"/>
                    </a:lnTo>
                    <a:lnTo>
                      <a:pt x="638" y="578"/>
                    </a:lnTo>
                    <a:lnTo>
                      <a:pt x="635" y="575"/>
                    </a:lnTo>
                    <a:lnTo>
                      <a:pt x="629" y="575"/>
                    </a:lnTo>
                    <a:lnTo>
                      <a:pt x="626" y="575"/>
                    </a:lnTo>
                    <a:lnTo>
                      <a:pt x="623" y="575"/>
                    </a:lnTo>
                    <a:lnTo>
                      <a:pt x="621" y="575"/>
                    </a:lnTo>
                    <a:lnTo>
                      <a:pt x="616" y="575"/>
                    </a:lnTo>
                    <a:lnTo>
                      <a:pt x="616" y="578"/>
                    </a:lnTo>
                    <a:lnTo>
                      <a:pt x="612" y="578"/>
                    </a:lnTo>
                    <a:lnTo>
                      <a:pt x="609" y="582"/>
                    </a:lnTo>
                    <a:lnTo>
                      <a:pt x="607" y="583"/>
                    </a:lnTo>
                    <a:lnTo>
                      <a:pt x="600" y="583"/>
                    </a:lnTo>
                    <a:lnTo>
                      <a:pt x="594" y="587"/>
                    </a:lnTo>
                    <a:lnTo>
                      <a:pt x="585" y="587"/>
                    </a:lnTo>
                    <a:lnTo>
                      <a:pt x="575" y="590"/>
                    </a:lnTo>
                    <a:lnTo>
                      <a:pt x="568" y="590"/>
                    </a:lnTo>
                    <a:lnTo>
                      <a:pt x="566" y="590"/>
                    </a:lnTo>
                    <a:lnTo>
                      <a:pt x="566" y="594"/>
                    </a:lnTo>
                    <a:lnTo>
                      <a:pt x="558" y="594"/>
                    </a:lnTo>
                    <a:lnTo>
                      <a:pt x="549" y="597"/>
                    </a:lnTo>
                    <a:lnTo>
                      <a:pt x="544" y="597"/>
                    </a:lnTo>
                    <a:lnTo>
                      <a:pt x="537" y="597"/>
                    </a:lnTo>
                    <a:lnTo>
                      <a:pt x="527" y="601"/>
                    </a:lnTo>
                    <a:lnTo>
                      <a:pt x="525" y="602"/>
                    </a:lnTo>
                    <a:lnTo>
                      <a:pt x="520" y="602"/>
                    </a:lnTo>
                    <a:lnTo>
                      <a:pt x="508" y="602"/>
                    </a:lnTo>
                    <a:lnTo>
                      <a:pt x="508" y="602"/>
                    </a:lnTo>
                    <a:lnTo>
                      <a:pt x="506" y="602"/>
                    </a:lnTo>
                    <a:lnTo>
                      <a:pt x="506" y="602"/>
                    </a:lnTo>
                    <a:lnTo>
                      <a:pt x="506" y="602"/>
                    </a:lnTo>
                    <a:lnTo>
                      <a:pt x="506" y="602"/>
                    </a:lnTo>
                    <a:lnTo>
                      <a:pt x="505" y="606"/>
                    </a:lnTo>
                    <a:lnTo>
                      <a:pt x="505" y="607"/>
                    </a:lnTo>
                    <a:lnTo>
                      <a:pt x="505" y="613"/>
                    </a:lnTo>
                    <a:lnTo>
                      <a:pt x="508" y="616"/>
                    </a:lnTo>
                    <a:lnTo>
                      <a:pt x="518" y="621"/>
                    </a:lnTo>
                    <a:lnTo>
                      <a:pt x="510" y="621"/>
                    </a:lnTo>
                    <a:lnTo>
                      <a:pt x="499" y="628"/>
                    </a:lnTo>
                    <a:lnTo>
                      <a:pt x="503" y="637"/>
                    </a:lnTo>
                    <a:lnTo>
                      <a:pt x="489" y="642"/>
                    </a:lnTo>
                    <a:lnTo>
                      <a:pt x="494" y="649"/>
                    </a:lnTo>
                    <a:lnTo>
                      <a:pt x="498" y="652"/>
                    </a:lnTo>
                    <a:lnTo>
                      <a:pt x="503" y="652"/>
                    </a:lnTo>
                    <a:lnTo>
                      <a:pt x="508" y="652"/>
                    </a:lnTo>
                    <a:lnTo>
                      <a:pt x="513" y="657"/>
                    </a:lnTo>
                    <a:lnTo>
                      <a:pt x="510" y="661"/>
                    </a:lnTo>
                    <a:lnTo>
                      <a:pt x="510" y="666"/>
                    </a:lnTo>
                    <a:lnTo>
                      <a:pt x="501" y="669"/>
                    </a:lnTo>
                    <a:lnTo>
                      <a:pt x="493" y="669"/>
                    </a:lnTo>
                    <a:lnTo>
                      <a:pt x="489" y="666"/>
                    </a:lnTo>
                    <a:lnTo>
                      <a:pt x="486" y="669"/>
                    </a:lnTo>
                    <a:lnTo>
                      <a:pt x="482" y="673"/>
                    </a:lnTo>
                    <a:lnTo>
                      <a:pt x="479" y="668"/>
                    </a:lnTo>
                    <a:lnTo>
                      <a:pt x="472" y="668"/>
                    </a:lnTo>
                    <a:lnTo>
                      <a:pt x="465" y="661"/>
                    </a:lnTo>
                    <a:lnTo>
                      <a:pt x="457" y="661"/>
                    </a:lnTo>
                    <a:lnTo>
                      <a:pt x="453" y="664"/>
                    </a:lnTo>
                    <a:lnTo>
                      <a:pt x="445" y="662"/>
                    </a:lnTo>
                    <a:lnTo>
                      <a:pt x="438" y="662"/>
                    </a:lnTo>
                    <a:lnTo>
                      <a:pt x="431" y="662"/>
                    </a:lnTo>
                    <a:lnTo>
                      <a:pt x="426" y="671"/>
                    </a:lnTo>
                    <a:lnTo>
                      <a:pt x="419" y="671"/>
                    </a:lnTo>
                    <a:lnTo>
                      <a:pt x="416" y="666"/>
                    </a:lnTo>
                    <a:lnTo>
                      <a:pt x="410" y="662"/>
                    </a:lnTo>
                    <a:lnTo>
                      <a:pt x="407" y="666"/>
                    </a:lnTo>
                    <a:lnTo>
                      <a:pt x="407" y="669"/>
                    </a:lnTo>
                    <a:lnTo>
                      <a:pt x="400" y="664"/>
                    </a:lnTo>
                    <a:lnTo>
                      <a:pt x="397" y="661"/>
                    </a:lnTo>
                    <a:lnTo>
                      <a:pt x="392" y="654"/>
                    </a:lnTo>
                    <a:lnTo>
                      <a:pt x="385" y="654"/>
                    </a:lnTo>
                    <a:lnTo>
                      <a:pt x="378" y="654"/>
                    </a:lnTo>
                    <a:lnTo>
                      <a:pt x="375" y="650"/>
                    </a:lnTo>
                    <a:lnTo>
                      <a:pt x="371" y="647"/>
                    </a:lnTo>
                    <a:lnTo>
                      <a:pt x="368" y="652"/>
                    </a:lnTo>
                    <a:lnTo>
                      <a:pt x="363" y="654"/>
                    </a:lnTo>
                    <a:lnTo>
                      <a:pt x="357" y="654"/>
                    </a:lnTo>
                    <a:lnTo>
                      <a:pt x="354" y="650"/>
                    </a:lnTo>
                    <a:lnTo>
                      <a:pt x="352" y="650"/>
                    </a:lnTo>
                    <a:lnTo>
                      <a:pt x="347" y="650"/>
                    </a:lnTo>
                    <a:lnTo>
                      <a:pt x="344" y="654"/>
                    </a:lnTo>
                    <a:lnTo>
                      <a:pt x="340" y="657"/>
                    </a:lnTo>
                    <a:lnTo>
                      <a:pt x="335" y="659"/>
                    </a:lnTo>
                    <a:lnTo>
                      <a:pt x="333" y="661"/>
                    </a:lnTo>
                    <a:lnTo>
                      <a:pt x="328" y="661"/>
                    </a:lnTo>
                    <a:lnTo>
                      <a:pt x="328" y="664"/>
                    </a:lnTo>
                    <a:lnTo>
                      <a:pt x="328" y="666"/>
                    </a:lnTo>
                    <a:lnTo>
                      <a:pt x="323" y="669"/>
                    </a:lnTo>
                    <a:lnTo>
                      <a:pt x="320" y="669"/>
                    </a:lnTo>
                    <a:lnTo>
                      <a:pt x="320" y="674"/>
                    </a:lnTo>
                    <a:lnTo>
                      <a:pt x="325" y="680"/>
                    </a:lnTo>
                    <a:lnTo>
                      <a:pt x="318" y="685"/>
                    </a:lnTo>
                    <a:lnTo>
                      <a:pt x="313" y="685"/>
                    </a:lnTo>
                    <a:lnTo>
                      <a:pt x="310" y="680"/>
                    </a:lnTo>
                    <a:lnTo>
                      <a:pt x="304" y="674"/>
                    </a:lnTo>
                    <a:lnTo>
                      <a:pt x="304" y="674"/>
                    </a:lnTo>
                    <a:lnTo>
                      <a:pt x="303" y="673"/>
                    </a:lnTo>
                    <a:lnTo>
                      <a:pt x="299" y="673"/>
                    </a:lnTo>
                    <a:lnTo>
                      <a:pt x="299" y="673"/>
                    </a:lnTo>
                    <a:lnTo>
                      <a:pt x="299" y="673"/>
                    </a:lnTo>
                    <a:lnTo>
                      <a:pt x="299" y="674"/>
                    </a:lnTo>
                    <a:lnTo>
                      <a:pt x="299" y="680"/>
                    </a:lnTo>
                    <a:lnTo>
                      <a:pt x="296" y="683"/>
                    </a:lnTo>
                    <a:lnTo>
                      <a:pt x="291" y="686"/>
                    </a:lnTo>
                    <a:lnTo>
                      <a:pt x="289" y="690"/>
                    </a:lnTo>
                    <a:lnTo>
                      <a:pt x="294" y="695"/>
                    </a:lnTo>
                    <a:lnTo>
                      <a:pt x="294" y="698"/>
                    </a:lnTo>
                    <a:lnTo>
                      <a:pt x="289" y="704"/>
                    </a:lnTo>
                    <a:lnTo>
                      <a:pt x="289" y="710"/>
                    </a:lnTo>
                    <a:lnTo>
                      <a:pt x="292" y="714"/>
                    </a:lnTo>
                    <a:lnTo>
                      <a:pt x="292" y="717"/>
                    </a:lnTo>
                    <a:lnTo>
                      <a:pt x="298" y="721"/>
                    </a:lnTo>
                    <a:lnTo>
                      <a:pt x="298" y="726"/>
                    </a:lnTo>
                    <a:lnTo>
                      <a:pt x="308" y="728"/>
                    </a:lnTo>
                    <a:lnTo>
                      <a:pt x="323" y="741"/>
                    </a:lnTo>
                    <a:lnTo>
                      <a:pt x="315" y="745"/>
                    </a:lnTo>
                    <a:lnTo>
                      <a:pt x="322" y="750"/>
                    </a:lnTo>
                    <a:lnTo>
                      <a:pt x="325" y="755"/>
                    </a:lnTo>
                    <a:lnTo>
                      <a:pt x="322" y="759"/>
                    </a:lnTo>
                    <a:lnTo>
                      <a:pt x="316" y="759"/>
                    </a:lnTo>
                    <a:lnTo>
                      <a:pt x="313" y="762"/>
                    </a:lnTo>
                    <a:lnTo>
                      <a:pt x="308" y="767"/>
                    </a:lnTo>
                    <a:lnTo>
                      <a:pt x="304" y="767"/>
                    </a:lnTo>
                    <a:lnTo>
                      <a:pt x="301" y="767"/>
                    </a:lnTo>
                    <a:lnTo>
                      <a:pt x="299" y="769"/>
                    </a:lnTo>
                    <a:lnTo>
                      <a:pt x="299" y="772"/>
                    </a:lnTo>
                    <a:lnTo>
                      <a:pt x="299" y="777"/>
                    </a:lnTo>
                    <a:lnTo>
                      <a:pt x="294" y="783"/>
                    </a:lnTo>
                    <a:lnTo>
                      <a:pt x="289" y="784"/>
                    </a:lnTo>
                    <a:lnTo>
                      <a:pt x="289" y="789"/>
                    </a:lnTo>
                    <a:lnTo>
                      <a:pt x="296" y="793"/>
                    </a:lnTo>
                    <a:lnTo>
                      <a:pt x="303" y="800"/>
                    </a:lnTo>
                    <a:lnTo>
                      <a:pt x="303" y="805"/>
                    </a:lnTo>
                    <a:lnTo>
                      <a:pt x="299" y="808"/>
                    </a:lnTo>
                    <a:lnTo>
                      <a:pt x="299" y="812"/>
                    </a:lnTo>
                    <a:lnTo>
                      <a:pt x="303" y="819"/>
                    </a:lnTo>
                    <a:lnTo>
                      <a:pt x="303" y="822"/>
                    </a:lnTo>
                    <a:lnTo>
                      <a:pt x="308" y="826"/>
                    </a:lnTo>
                    <a:lnTo>
                      <a:pt x="311" y="831"/>
                    </a:lnTo>
                    <a:lnTo>
                      <a:pt x="313" y="834"/>
                    </a:lnTo>
                    <a:lnTo>
                      <a:pt x="316" y="838"/>
                    </a:lnTo>
                    <a:lnTo>
                      <a:pt x="313" y="841"/>
                    </a:lnTo>
                    <a:lnTo>
                      <a:pt x="308" y="846"/>
                    </a:lnTo>
                    <a:lnTo>
                      <a:pt x="299" y="848"/>
                    </a:lnTo>
                    <a:lnTo>
                      <a:pt x="292" y="841"/>
                    </a:lnTo>
                    <a:lnTo>
                      <a:pt x="284" y="832"/>
                    </a:lnTo>
                    <a:lnTo>
                      <a:pt x="275" y="831"/>
                    </a:lnTo>
                    <a:lnTo>
                      <a:pt x="275" y="824"/>
                    </a:lnTo>
                    <a:lnTo>
                      <a:pt x="265" y="824"/>
                    </a:lnTo>
                    <a:lnTo>
                      <a:pt x="258" y="819"/>
                    </a:lnTo>
                    <a:lnTo>
                      <a:pt x="251" y="820"/>
                    </a:lnTo>
                    <a:lnTo>
                      <a:pt x="245" y="820"/>
                    </a:lnTo>
                    <a:lnTo>
                      <a:pt x="238" y="814"/>
                    </a:lnTo>
                    <a:lnTo>
                      <a:pt x="229" y="812"/>
                    </a:lnTo>
                    <a:lnTo>
                      <a:pt x="219" y="812"/>
                    </a:lnTo>
                    <a:lnTo>
                      <a:pt x="210" y="812"/>
                    </a:lnTo>
                    <a:lnTo>
                      <a:pt x="203" y="805"/>
                    </a:lnTo>
                    <a:lnTo>
                      <a:pt x="195" y="805"/>
                    </a:lnTo>
                    <a:lnTo>
                      <a:pt x="191" y="805"/>
                    </a:lnTo>
                    <a:lnTo>
                      <a:pt x="186" y="805"/>
                    </a:lnTo>
                    <a:lnTo>
                      <a:pt x="186" y="807"/>
                    </a:lnTo>
                    <a:lnTo>
                      <a:pt x="181" y="803"/>
                    </a:lnTo>
                    <a:lnTo>
                      <a:pt x="174" y="798"/>
                    </a:lnTo>
                    <a:lnTo>
                      <a:pt x="171" y="795"/>
                    </a:lnTo>
                    <a:lnTo>
                      <a:pt x="166" y="789"/>
                    </a:lnTo>
                    <a:lnTo>
                      <a:pt x="161" y="789"/>
                    </a:lnTo>
                    <a:lnTo>
                      <a:pt x="157" y="786"/>
                    </a:lnTo>
                    <a:lnTo>
                      <a:pt x="152" y="786"/>
                    </a:lnTo>
                    <a:lnTo>
                      <a:pt x="145" y="783"/>
                    </a:lnTo>
                    <a:lnTo>
                      <a:pt x="145" y="779"/>
                    </a:lnTo>
                    <a:lnTo>
                      <a:pt x="142" y="776"/>
                    </a:lnTo>
                    <a:lnTo>
                      <a:pt x="137" y="772"/>
                    </a:lnTo>
                    <a:lnTo>
                      <a:pt x="140" y="771"/>
                    </a:lnTo>
                    <a:lnTo>
                      <a:pt x="144" y="771"/>
                    </a:lnTo>
                    <a:lnTo>
                      <a:pt x="149" y="771"/>
                    </a:lnTo>
                    <a:lnTo>
                      <a:pt x="152" y="765"/>
                    </a:lnTo>
                    <a:lnTo>
                      <a:pt x="159" y="760"/>
                    </a:lnTo>
                    <a:lnTo>
                      <a:pt x="159" y="759"/>
                    </a:lnTo>
                    <a:lnTo>
                      <a:pt x="161" y="757"/>
                    </a:lnTo>
                    <a:lnTo>
                      <a:pt x="164" y="759"/>
                    </a:lnTo>
                    <a:lnTo>
                      <a:pt x="164" y="753"/>
                    </a:lnTo>
                    <a:lnTo>
                      <a:pt x="157" y="750"/>
                    </a:lnTo>
                    <a:lnTo>
                      <a:pt x="157" y="747"/>
                    </a:lnTo>
                    <a:lnTo>
                      <a:pt x="162" y="747"/>
                    </a:lnTo>
                    <a:lnTo>
                      <a:pt x="166" y="743"/>
                    </a:lnTo>
                    <a:lnTo>
                      <a:pt x="169" y="743"/>
                    </a:lnTo>
                    <a:lnTo>
                      <a:pt x="173" y="741"/>
                    </a:lnTo>
                    <a:lnTo>
                      <a:pt x="176" y="741"/>
                    </a:lnTo>
                    <a:lnTo>
                      <a:pt x="178" y="736"/>
                    </a:lnTo>
                    <a:lnTo>
                      <a:pt x="174" y="735"/>
                    </a:lnTo>
                    <a:lnTo>
                      <a:pt x="171" y="735"/>
                    </a:lnTo>
                    <a:lnTo>
                      <a:pt x="171" y="736"/>
                    </a:lnTo>
                    <a:lnTo>
                      <a:pt x="171" y="736"/>
                    </a:lnTo>
                    <a:lnTo>
                      <a:pt x="169" y="736"/>
                    </a:lnTo>
                    <a:lnTo>
                      <a:pt x="168" y="736"/>
                    </a:lnTo>
                    <a:lnTo>
                      <a:pt x="166" y="736"/>
                    </a:lnTo>
                    <a:lnTo>
                      <a:pt x="164" y="738"/>
                    </a:lnTo>
                    <a:lnTo>
                      <a:pt x="162" y="738"/>
                    </a:lnTo>
                    <a:lnTo>
                      <a:pt x="162" y="738"/>
                    </a:lnTo>
                    <a:lnTo>
                      <a:pt x="162" y="736"/>
                    </a:lnTo>
                    <a:lnTo>
                      <a:pt x="162" y="735"/>
                    </a:lnTo>
                    <a:lnTo>
                      <a:pt x="162" y="731"/>
                    </a:lnTo>
                    <a:lnTo>
                      <a:pt x="162" y="731"/>
                    </a:lnTo>
                    <a:lnTo>
                      <a:pt x="164" y="729"/>
                    </a:lnTo>
                    <a:lnTo>
                      <a:pt x="166" y="729"/>
                    </a:lnTo>
                    <a:lnTo>
                      <a:pt x="168" y="728"/>
                    </a:lnTo>
                    <a:lnTo>
                      <a:pt x="169" y="726"/>
                    </a:lnTo>
                    <a:lnTo>
                      <a:pt x="171" y="724"/>
                    </a:lnTo>
                    <a:lnTo>
                      <a:pt x="174" y="724"/>
                    </a:lnTo>
                    <a:lnTo>
                      <a:pt x="174" y="724"/>
                    </a:lnTo>
                    <a:lnTo>
                      <a:pt x="178" y="724"/>
                    </a:lnTo>
                    <a:lnTo>
                      <a:pt x="178" y="724"/>
                    </a:lnTo>
                    <a:lnTo>
                      <a:pt x="181" y="724"/>
                    </a:lnTo>
                    <a:lnTo>
                      <a:pt x="185" y="724"/>
                    </a:lnTo>
                    <a:lnTo>
                      <a:pt x="185" y="723"/>
                    </a:lnTo>
                    <a:lnTo>
                      <a:pt x="186" y="721"/>
                    </a:lnTo>
                    <a:lnTo>
                      <a:pt x="186" y="717"/>
                    </a:lnTo>
                    <a:lnTo>
                      <a:pt x="186" y="716"/>
                    </a:lnTo>
                    <a:lnTo>
                      <a:pt x="185" y="712"/>
                    </a:lnTo>
                    <a:lnTo>
                      <a:pt x="185" y="710"/>
                    </a:lnTo>
                    <a:lnTo>
                      <a:pt x="185" y="709"/>
                    </a:lnTo>
                    <a:lnTo>
                      <a:pt x="185" y="707"/>
                    </a:lnTo>
                    <a:lnTo>
                      <a:pt x="186" y="705"/>
                    </a:lnTo>
                    <a:lnTo>
                      <a:pt x="186" y="705"/>
                    </a:lnTo>
                    <a:lnTo>
                      <a:pt x="185" y="702"/>
                    </a:lnTo>
                    <a:lnTo>
                      <a:pt x="185" y="702"/>
                    </a:lnTo>
                    <a:lnTo>
                      <a:pt x="188" y="700"/>
                    </a:lnTo>
                    <a:lnTo>
                      <a:pt x="188" y="697"/>
                    </a:lnTo>
                    <a:lnTo>
                      <a:pt x="188" y="697"/>
                    </a:lnTo>
                    <a:lnTo>
                      <a:pt x="188" y="695"/>
                    </a:lnTo>
                    <a:lnTo>
                      <a:pt x="188" y="695"/>
                    </a:lnTo>
                    <a:lnTo>
                      <a:pt x="188" y="692"/>
                    </a:lnTo>
                    <a:lnTo>
                      <a:pt x="188" y="692"/>
                    </a:lnTo>
                    <a:lnTo>
                      <a:pt x="185" y="692"/>
                    </a:lnTo>
                    <a:lnTo>
                      <a:pt x="185" y="692"/>
                    </a:lnTo>
                    <a:lnTo>
                      <a:pt x="183" y="690"/>
                    </a:lnTo>
                    <a:lnTo>
                      <a:pt x="180" y="686"/>
                    </a:lnTo>
                    <a:lnTo>
                      <a:pt x="180" y="686"/>
                    </a:lnTo>
                    <a:lnTo>
                      <a:pt x="174" y="685"/>
                    </a:lnTo>
                    <a:lnTo>
                      <a:pt x="174" y="685"/>
                    </a:lnTo>
                    <a:lnTo>
                      <a:pt x="173" y="686"/>
                    </a:lnTo>
                    <a:lnTo>
                      <a:pt x="169" y="685"/>
                    </a:lnTo>
                    <a:lnTo>
                      <a:pt x="168" y="685"/>
                    </a:lnTo>
                    <a:lnTo>
                      <a:pt x="166" y="683"/>
                    </a:lnTo>
                    <a:lnTo>
                      <a:pt x="164" y="683"/>
                    </a:lnTo>
                    <a:lnTo>
                      <a:pt x="162" y="683"/>
                    </a:lnTo>
                    <a:lnTo>
                      <a:pt x="159" y="683"/>
                    </a:lnTo>
                    <a:lnTo>
                      <a:pt x="159" y="683"/>
                    </a:lnTo>
                    <a:lnTo>
                      <a:pt x="157" y="683"/>
                    </a:lnTo>
                    <a:lnTo>
                      <a:pt x="157" y="683"/>
                    </a:lnTo>
                    <a:lnTo>
                      <a:pt x="156" y="683"/>
                    </a:lnTo>
                    <a:lnTo>
                      <a:pt x="156" y="681"/>
                    </a:lnTo>
                    <a:lnTo>
                      <a:pt x="152" y="680"/>
                    </a:lnTo>
                    <a:lnTo>
                      <a:pt x="152" y="678"/>
                    </a:lnTo>
                    <a:lnTo>
                      <a:pt x="150" y="676"/>
                    </a:lnTo>
                    <a:lnTo>
                      <a:pt x="149" y="674"/>
                    </a:lnTo>
                    <a:lnTo>
                      <a:pt x="147" y="674"/>
                    </a:lnTo>
                    <a:lnTo>
                      <a:pt x="145" y="674"/>
                    </a:lnTo>
                    <a:lnTo>
                      <a:pt x="144" y="676"/>
                    </a:lnTo>
                    <a:lnTo>
                      <a:pt x="142" y="676"/>
                    </a:lnTo>
                    <a:lnTo>
                      <a:pt x="140" y="676"/>
                    </a:lnTo>
                    <a:lnTo>
                      <a:pt x="138" y="678"/>
                    </a:lnTo>
                    <a:lnTo>
                      <a:pt x="137" y="678"/>
                    </a:lnTo>
                    <a:lnTo>
                      <a:pt x="135" y="678"/>
                    </a:lnTo>
                    <a:lnTo>
                      <a:pt x="133" y="678"/>
                    </a:lnTo>
                    <a:lnTo>
                      <a:pt x="130" y="676"/>
                    </a:lnTo>
                    <a:lnTo>
                      <a:pt x="130" y="676"/>
                    </a:lnTo>
                    <a:lnTo>
                      <a:pt x="128" y="674"/>
                    </a:lnTo>
                    <a:lnTo>
                      <a:pt x="128" y="674"/>
                    </a:lnTo>
                    <a:lnTo>
                      <a:pt x="126" y="674"/>
                    </a:lnTo>
                    <a:lnTo>
                      <a:pt x="125" y="674"/>
                    </a:lnTo>
                    <a:lnTo>
                      <a:pt x="123" y="674"/>
                    </a:lnTo>
                    <a:lnTo>
                      <a:pt x="121" y="674"/>
                    </a:lnTo>
                    <a:lnTo>
                      <a:pt x="120" y="673"/>
                    </a:lnTo>
                    <a:lnTo>
                      <a:pt x="120" y="671"/>
                    </a:lnTo>
                    <a:lnTo>
                      <a:pt x="118" y="669"/>
                    </a:lnTo>
                    <a:lnTo>
                      <a:pt x="118" y="666"/>
                    </a:lnTo>
                    <a:lnTo>
                      <a:pt x="118" y="664"/>
                    </a:lnTo>
                    <a:lnTo>
                      <a:pt x="116" y="662"/>
                    </a:lnTo>
                    <a:lnTo>
                      <a:pt x="116" y="661"/>
                    </a:lnTo>
                    <a:lnTo>
                      <a:pt x="114" y="659"/>
                    </a:lnTo>
                    <a:lnTo>
                      <a:pt x="113" y="659"/>
                    </a:lnTo>
                    <a:lnTo>
                      <a:pt x="111" y="659"/>
                    </a:lnTo>
                    <a:lnTo>
                      <a:pt x="108" y="659"/>
                    </a:lnTo>
                    <a:lnTo>
                      <a:pt x="104" y="659"/>
                    </a:lnTo>
                    <a:lnTo>
                      <a:pt x="103" y="657"/>
                    </a:lnTo>
                    <a:lnTo>
                      <a:pt x="103" y="656"/>
                    </a:lnTo>
                    <a:lnTo>
                      <a:pt x="103" y="656"/>
                    </a:lnTo>
                    <a:lnTo>
                      <a:pt x="103" y="654"/>
                    </a:lnTo>
                    <a:lnTo>
                      <a:pt x="101" y="654"/>
                    </a:lnTo>
                    <a:lnTo>
                      <a:pt x="101" y="652"/>
                    </a:lnTo>
                    <a:lnTo>
                      <a:pt x="101" y="650"/>
                    </a:lnTo>
                    <a:lnTo>
                      <a:pt x="101" y="649"/>
                    </a:lnTo>
                    <a:lnTo>
                      <a:pt x="103" y="647"/>
                    </a:lnTo>
                    <a:lnTo>
                      <a:pt x="103" y="645"/>
                    </a:lnTo>
                    <a:lnTo>
                      <a:pt x="103" y="645"/>
                    </a:lnTo>
                    <a:lnTo>
                      <a:pt x="99" y="642"/>
                    </a:lnTo>
                    <a:lnTo>
                      <a:pt x="99" y="642"/>
                    </a:lnTo>
                    <a:lnTo>
                      <a:pt x="99" y="640"/>
                    </a:lnTo>
                    <a:lnTo>
                      <a:pt x="99" y="640"/>
                    </a:lnTo>
                    <a:lnTo>
                      <a:pt x="97" y="638"/>
                    </a:lnTo>
                    <a:lnTo>
                      <a:pt x="97" y="638"/>
                    </a:lnTo>
                    <a:lnTo>
                      <a:pt x="96" y="637"/>
                    </a:lnTo>
                    <a:lnTo>
                      <a:pt x="94" y="637"/>
                    </a:lnTo>
                    <a:lnTo>
                      <a:pt x="92" y="637"/>
                    </a:lnTo>
                    <a:lnTo>
                      <a:pt x="91" y="637"/>
                    </a:lnTo>
                    <a:lnTo>
                      <a:pt x="89" y="637"/>
                    </a:lnTo>
                    <a:lnTo>
                      <a:pt x="87" y="637"/>
                    </a:lnTo>
                    <a:lnTo>
                      <a:pt x="84" y="637"/>
                    </a:lnTo>
                    <a:lnTo>
                      <a:pt x="84" y="637"/>
                    </a:lnTo>
                    <a:lnTo>
                      <a:pt x="80" y="638"/>
                    </a:lnTo>
                    <a:lnTo>
                      <a:pt x="79" y="638"/>
                    </a:lnTo>
                    <a:lnTo>
                      <a:pt x="79" y="638"/>
                    </a:lnTo>
                    <a:lnTo>
                      <a:pt x="75" y="637"/>
                    </a:lnTo>
                    <a:lnTo>
                      <a:pt x="73" y="638"/>
                    </a:lnTo>
                    <a:lnTo>
                      <a:pt x="73" y="638"/>
                    </a:lnTo>
                    <a:lnTo>
                      <a:pt x="72" y="640"/>
                    </a:lnTo>
                    <a:lnTo>
                      <a:pt x="70" y="642"/>
                    </a:lnTo>
                    <a:lnTo>
                      <a:pt x="67" y="642"/>
                    </a:lnTo>
                    <a:lnTo>
                      <a:pt x="65" y="642"/>
                    </a:lnTo>
                    <a:lnTo>
                      <a:pt x="63" y="642"/>
                    </a:lnTo>
                    <a:lnTo>
                      <a:pt x="63" y="640"/>
                    </a:lnTo>
                    <a:lnTo>
                      <a:pt x="63" y="637"/>
                    </a:lnTo>
                    <a:lnTo>
                      <a:pt x="63" y="637"/>
                    </a:lnTo>
                    <a:lnTo>
                      <a:pt x="61" y="633"/>
                    </a:lnTo>
                    <a:lnTo>
                      <a:pt x="61" y="632"/>
                    </a:lnTo>
                    <a:lnTo>
                      <a:pt x="61" y="630"/>
                    </a:lnTo>
                    <a:lnTo>
                      <a:pt x="61" y="626"/>
                    </a:lnTo>
                    <a:lnTo>
                      <a:pt x="60" y="625"/>
                    </a:lnTo>
                    <a:lnTo>
                      <a:pt x="58" y="623"/>
                    </a:lnTo>
                    <a:lnTo>
                      <a:pt x="60" y="619"/>
                    </a:lnTo>
                    <a:lnTo>
                      <a:pt x="61" y="619"/>
                    </a:lnTo>
                    <a:lnTo>
                      <a:pt x="65" y="619"/>
                    </a:lnTo>
                    <a:lnTo>
                      <a:pt x="68" y="619"/>
                    </a:lnTo>
                    <a:lnTo>
                      <a:pt x="72" y="619"/>
                    </a:lnTo>
                    <a:lnTo>
                      <a:pt x="73" y="619"/>
                    </a:lnTo>
                    <a:lnTo>
                      <a:pt x="77" y="616"/>
                    </a:lnTo>
                    <a:lnTo>
                      <a:pt x="77" y="614"/>
                    </a:lnTo>
                    <a:lnTo>
                      <a:pt x="75" y="611"/>
                    </a:lnTo>
                    <a:lnTo>
                      <a:pt x="73" y="607"/>
                    </a:lnTo>
                    <a:lnTo>
                      <a:pt x="70" y="607"/>
                    </a:lnTo>
                    <a:lnTo>
                      <a:pt x="68" y="606"/>
                    </a:lnTo>
                    <a:lnTo>
                      <a:pt x="65" y="606"/>
                    </a:lnTo>
                    <a:lnTo>
                      <a:pt x="65" y="606"/>
                    </a:lnTo>
                    <a:lnTo>
                      <a:pt x="67" y="602"/>
                    </a:lnTo>
                    <a:lnTo>
                      <a:pt x="65" y="601"/>
                    </a:lnTo>
                    <a:lnTo>
                      <a:pt x="63" y="601"/>
                    </a:lnTo>
                    <a:lnTo>
                      <a:pt x="60" y="599"/>
                    </a:lnTo>
                    <a:lnTo>
                      <a:pt x="58" y="595"/>
                    </a:lnTo>
                    <a:lnTo>
                      <a:pt x="55" y="592"/>
                    </a:lnTo>
                    <a:lnTo>
                      <a:pt x="55" y="590"/>
                    </a:lnTo>
                    <a:lnTo>
                      <a:pt x="53" y="587"/>
                    </a:lnTo>
                    <a:lnTo>
                      <a:pt x="51" y="587"/>
                    </a:lnTo>
                    <a:lnTo>
                      <a:pt x="51" y="585"/>
                    </a:lnTo>
                    <a:lnTo>
                      <a:pt x="51" y="582"/>
                    </a:lnTo>
                    <a:lnTo>
                      <a:pt x="51" y="582"/>
                    </a:lnTo>
                    <a:lnTo>
                      <a:pt x="53" y="580"/>
                    </a:lnTo>
                    <a:lnTo>
                      <a:pt x="53" y="578"/>
                    </a:lnTo>
                    <a:lnTo>
                      <a:pt x="51" y="577"/>
                    </a:lnTo>
                    <a:lnTo>
                      <a:pt x="51" y="575"/>
                    </a:lnTo>
                    <a:lnTo>
                      <a:pt x="51" y="573"/>
                    </a:lnTo>
                    <a:lnTo>
                      <a:pt x="51" y="570"/>
                    </a:lnTo>
                    <a:lnTo>
                      <a:pt x="48" y="568"/>
                    </a:lnTo>
                    <a:lnTo>
                      <a:pt x="48" y="566"/>
                    </a:lnTo>
                    <a:lnTo>
                      <a:pt x="44" y="565"/>
                    </a:lnTo>
                    <a:lnTo>
                      <a:pt x="41" y="563"/>
                    </a:lnTo>
                    <a:lnTo>
                      <a:pt x="39" y="563"/>
                    </a:lnTo>
                    <a:lnTo>
                      <a:pt x="38" y="563"/>
                    </a:lnTo>
                    <a:lnTo>
                      <a:pt x="34" y="565"/>
                    </a:lnTo>
                    <a:lnTo>
                      <a:pt x="32" y="566"/>
                    </a:lnTo>
                    <a:lnTo>
                      <a:pt x="32" y="566"/>
                    </a:lnTo>
                    <a:lnTo>
                      <a:pt x="29" y="566"/>
                    </a:lnTo>
                    <a:lnTo>
                      <a:pt x="29" y="566"/>
                    </a:lnTo>
                    <a:lnTo>
                      <a:pt x="27" y="566"/>
                    </a:lnTo>
                    <a:lnTo>
                      <a:pt x="27" y="566"/>
                    </a:lnTo>
                    <a:lnTo>
                      <a:pt x="27" y="565"/>
                    </a:lnTo>
                    <a:lnTo>
                      <a:pt x="27" y="561"/>
                    </a:lnTo>
                    <a:lnTo>
                      <a:pt x="27" y="559"/>
                    </a:lnTo>
                    <a:lnTo>
                      <a:pt x="26" y="559"/>
                    </a:lnTo>
                    <a:lnTo>
                      <a:pt x="22" y="561"/>
                    </a:lnTo>
                    <a:lnTo>
                      <a:pt x="19" y="561"/>
                    </a:lnTo>
                    <a:lnTo>
                      <a:pt x="19" y="561"/>
                    </a:lnTo>
                    <a:lnTo>
                      <a:pt x="17" y="559"/>
                    </a:lnTo>
                    <a:lnTo>
                      <a:pt x="15" y="559"/>
                    </a:lnTo>
                    <a:lnTo>
                      <a:pt x="14" y="559"/>
                    </a:lnTo>
                    <a:lnTo>
                      <a:pt x="10" y="558"/>
                    </a:lnTo>
                    <a:lnTo>
                      <a:pt x="10" y="556"/>
                    </a:lnTo>
                    <a:lnTo>
                      <a:pt x="10" y="553"/>
                    </a:lnTo>
                    <a:lnTo>
                      <a:pt x="10" y="553"/>
                    </a:lnTo>
                    <a:lnTo>
                      <a:pt x="10" y="551"/>
                    </a:lnTo>
                    <a:lnTo>
                      <a:pt x="8" y="549"/>
                    </a:lnTo>
                    <a:lnTo>
                      <a:pt x="8" y="547"/>
                    </a:lnTo>
                    <a:lnTo>
                      <a:pt x="7" y="546"/>
                    </a:lnTo>
                    <a:lnTo>
                      <a:pt x="5" y="546"/>
                    </a:lnTo>
                    <a:lnTo>
                      <a:pt x="5" y="542"/>
                    </a:lnTo>
                    <a:lnTo>
                      <a:pt x="5" y="542"/>
                    </a:lnTo>
                    <a:lnTo>
                      <a:pt x="3" y="542"/>
                    </a:lnTo>
                    <a:lnTo>
                      <a:pt x="3" y="542"/>
                    </a:lnTo>
                    <a:lnTo>
                      <a:pt x="2" y="542"/>
                    </a:lnTo>
                    <a:lnTo>
                      <a:pt x="3" y="540"/>
                    </a:lnTo>
                    <a:lnTo>
                      <a:pt x="3" y="540"/>
                    </a:lnTo>
                    <a:lnTo>
                      <a:pt x="5" y="539"/>
                    </a:lnTo>
                    <a:lnTo>
                      <a:pt x="5" y="539"/>
                    </a:lnTo>
                    <a:lnTo>
                      <a:pt x="5" y="537"/>
                    </a:lnTo>
                    <a:lnTo>
                      <a:pt x="5" y="537"/>
                    </a:lnTo>
                    <a:lnTo>
                      <a:pt x="5" y="534"/>
                    </a:lnTo>
                    <a:lnTo>
                      <a:pt x="5" y="532"/>
                    </a:lnTo>
                    <a:lnTo>
                      <a:pt x="3" y="530"/>
                    </a:lnTo>
                    <a:lnTo>
                      <a:pt x="2" y="528"/>
                    </a:lnTo>
                    <a:lnTo>
                      <a:pt x="0" y="527"/>
                    </a:lnTo>
                    <a:lnTo>
                      <a:pt x="0" y="525"/>
                    </a:lnTo>
                    <a:lnTo>
                      <a:pt x="0" y="523"/>
                    </a:lnTo>
                    <a:lnTo>
                      <a:pt x="2" y="522"/>
                    </a:lnTo>
                    <a:lnTo>
                      <a:pt x="2" y="522"/>
                    </a:lnTo>
                    <a:lnTo>
                      <a:pt x="3" y="520"/>
                    </a:lnTo>
                    <a:lnTo>
                      <a:pt x="3" y="520"/>
                    </a:lnTo>
                    <a:lnTo>
                      <a:pt x="3" y="520"/>
                    </a:lnTo>
                    <a:lnTo>
                      <a:pt x="3" y="518"/>
                    </a:lnTo>
                    <a:lnTo>
                      <a:pt x="3" y="516"/>
                    </a:lnTo>
                    <a:lnTo>
                      <a:pt x="2" y="515"/>
                    </a:lnTo>
                    <a:lnTo>
                      <a:pt x="0" y="513"/>
                    </a:lnTo>
                    <a:lnTo>
                      <a:pt x="2" y="511"/>
                    </a:lnTo>
                    <a:lnTo>
                      <a:pt x="2" y="510"/>
                    </a:lnTo>
                    <a:lnTo>
                      <a:pt x="2" y="510"/>
                    </a:lnTo>
                    <a:lnTo>
                      <a:pt x="2" y="506"/>
                    </a:lnTo>
                    <a:lnTo>
                      <a:pt x="2" y="506"/>
                    </a:lnTo>
                    <a:lnTo>
                      <a:pt x="2" y="504"/>
                    </a:lnTo>
                    <a:lnTo>
                      <a:pt x="2" y="503"/>
                    </a:lnTo>
                    <a:lnTo>
                      <a:pt x="2" y="503"/>
                    </a:lnTo>
                    <a:lnTo>
                      <a:pt x="0" y="501"/>
                    </a:lnTo>
                    <a:lnTo>
                      <a:pt x="0" y="499"/>
                    </a:lnTo>
                    <a:lnTo>
                      <a:pt x="2" y="498"/>
                    </a:lnTo>
                    <a:lnTo>
                      <a:pt x="2" y="498"/>
                    </a:lnTo>
                    <a:lnTo>
                      <a:pt x="2" y="498"/>
                    </a:lnTo>
                    <a:lnTo>
                      <a:pt x="3" y="496"/>
                    </a:lnTo>
                    <a:lnTo>
                      <a:pt x="5" y="494"/>
                    </a:lnTo>
                    <a:lnTo>
                      <a:pt x="5" y="492"/>
                    </a:lnTo>
                    <a:lnTo>
                      <a:pt x="5" y="491"/>
                    </a:lnTo>
                    <a:lnTo>
                      <a:pt x="8" y="489"/>
                    </a:lnTo>
                    <a:lnTo>
                      <a:pt x="10" y="489"/>
                    </a:lnTo>
                    <a:lnTo>
                      <a:pt x="10" y="489"/>
                    </a:lnTo>
                    <a:lnTo>
                      <a:pt x="10" y="486"/>
                    </a:lnTo>
                    <a:lnTo>
                      <a:pt x="8" y="484"/>
                    </a:lnTo>
                    <a:lnTo>
                      <a:pt x="8" y="482"/>
                    </a:lnTo>
                    <a:lnTo>
                      <a:pt x="8" y="480"/>
                    </a:lnTo>
                    <a:lnTo>
                      <a:pt x="8" y="479"/>
                    </a:lnTo>
                    <a:lnTo>
                      <a:pt x="10" y="479"/>
                    </a:lnTo>
                    <a:lnTo>
                      <a:pt x="14" y="480"/>
                    </a:lnTo>
                    <a:lnTo>
                      <a:pt x="14" y="479"/>
                    </a:lnTo>
                    <a:lnTo>
                      <a:pt x="14" y="479"/>
                    </a:lnTo>
                    <a:lnTo>
                      <a:pt x="15" y="477"/>
                    </a:lnTo>
                    <a:lnTo>
                      <a:pt x="17" y="477"/>
                    </a:lnTo>
                    <a:lnTo>
                      <a:pt x="19" y="477"/>
                    </a:lnTo>
                    <a:lnTo>
                      <a:pt x="22" y="477"/>
                    </a:lnTo>
                    <a:lnTo>
                      <a:pt x="22" y="475"/>
                    </a:lnTo>
                    <a:lnTo>
                      <a:pt x="24" y="474"/>
                    </a:lnTo>
                    <a:lnTo>
                      <a:pt x="26" y="474"/>
                    </a:lnTo>
                    <a:lnTo>
                      <a:pt x="31" y="474"/>
                    </a:lnTo>
                    <a:lnTo>
                      <a:pt x="34" y="474"/>
                    </a:lnTo>
                    <a:lnTo>
                      <a:pt x="36" y="474"/>
                    </a:lnTo>
                    <a:lnTo>
                      <a:pt x="38" y="475"/>
                    </a:lnTo>
                    <a:lnTo>
                      <a:pt x="39" y="475"/>
                    </a:lnTo>
                    <a:lnTo>
                      <a:pt x="39" y="475"/>
                    </a:lnTo>
                    <a:lnTo>
                      <a:pt x="41" y="477"/>
                    </a:lnTo>
                    <a:lnTo>
                      <a:pt x="41" y="477"/>
                    </a:lnTo>
                    <a:lnTo>
                      <a:pt x="41" y="475"/>
                    </a:lnTo>
                    <a:lnTo>
                      <a:pt x="41" y="475"/>
                    </a:lnTo>
                    <a:lnTo>
                      <a:pt x="39" y="474"/>
                    </a:lnTo>
                    <a:lnTo>
                      <a:pt x="38" y="472"/>
                    </a:lnTo>
                    <a:lnTo>
                      <a:pt x="36" y="472"/>
                    </a:lnTo>
                    <a:lnTo>
                      <a:pt x="34" y="470"/>
                    </a:lnTo>
                    <a:lnTo>
                      <a:pt x="32" y="470"/>
                    </a:lnTo>
                    <a:lnTo>
                      <a:pt x="31" y="468"/>
                    </a:lnTo>
                    <a:lnTo>
                      <a:pt x="27" y="468"/>
                    </a:lnTo>
                    <a:lnTo>
                      <a:pt x="26" y="470"/>
                    </a:lnTo>
                    <a:lnTo>
                      <a:pt x="24" y="468"/>
                    </a:lnTo>
                    <a:lnTo>
                      <a:pt x="22" y="467"/>
                    </a:lnTo>
                    <a:lnTo>
                      <a:pt x="22" y="467"/>
                    </a:lnTo>
                    <a:lnTo>
                      <a:pt x="22" y="467"/>
                    </a:lnTo>
                    <a:lnTo>
                      <a:pt x="22" y="467"/>
                    </a:lnTo>
                    <a:lnTo>
                      <a:pt x="22" y="467"/>
                    </a:lnTo>
                    <a:lnTo>
                      <a:pt x="20" y="467"/>
                    </a:lnTo>
                    <a:lnTo>
                      <a:pt x="19" y="465"/>
                    </a:lnTo>
                    <a:lnTo>
                      <a:pt x="19" y="465"/>
                    </a:lnTo>
                    <a:lnTo>
                      <a:pt x="17" y="463"/>
                    </a:lnTo>
                    <a:lnTo>
                      <a:pt x="17" y="463"/>
                    </a:lnTo>
                    <a:lnTo>
                      <a:pt x="15" y="461"/>
                    </a:lnTo>
                    <a:lnTo>
                      <a:pt x="17" y="461"/>
                    </a:lnTo>
                    <a:lnTo>
                      <a:pt x="17" y="460"/>
                    </a:lnTo>
                    <a:lnTo>
                      <a:pt x="17" y="458"/>
                    </a:lnTo>
                    <a:lnTo>
                      <a:pt x="17" y="456"/>
                    </a:lnTo>
                    <a:lnTo>
                      <a:pt x="17" y="456"/>
                    </a:lnTo>
                    <a:lnTo>
                      <a:pt x="15" y="458"/>
                    </a:lnTo>
                    <a:lnTo>
                      <a:pt x="14" y="458"/>
                    </a:lnTo>
                    <a:lnTo>
                      <a:pt x="12" y="460"/>
                    </a:lnTo>
                    <a:lnTo>
                      <a:pt x="10" y="461"/>
                    </a:lnTo>
                    <a:lnTo>
                      <a:pt x="10" y="461"/>
                    </a:lnTo>
                    <a:lnTo>
                      <a:pt x="8" y="461"/>
                    </a:lnTo>
                    <a:lnTo>
                      <a:pt x="5" y="461"/>
                    </a:lnTo>
                    <a:lnTo>
                      <a:pt x="14" y="453"/>
                    </a:lnTo>
                    <a:lnTo>
                      <a:pt x="22" y="446"/>
                    </a:lnTo>
                    <a:lnTo>
                      <a:pt x="31" y="439"/>
                    </a:lnTo>
                    <a:lnTo>
                      <a:pt x="38" y="434"/>
                    </a:lnTo>
                    <a:lnTo>
                      <a:pt x="48" y="424"/>
                    </a:lnTo>
                    <a:lnTo>
                      <a:pt x="53" y="417"/>
                    </a:lnTo>
                    <a:lnTo>
                      <a:pt x="58" y="413"/>
                    </a:lnTo>
                    <a:lnTo>
                      <a:pt x="60" y="408"/>
                    </a:lnTo>
                    <a:lnTo>
                      <a:pt x="60" y="407"/>
                    </a:lnTo>
                    <a:lnTo>
                      <a:pt x="60" y="407"/>
                    </a:lnTo>
                    <a:lnTo>
                      <a:pt x="60" y="405"/>
                    </a:lnTo>
                    <a:lnTo>
                      <a:pt x="60" y="405"/>
                    </a:lnTo>
                    <a:lnTo>
                      <a:pt x="60" y="403"/>
                    </a:lnTo>
                    <a:lnTo>
                      <a:pt x="56" y="400"/>
                    </a:lnTo>
                    <a:lnTo>
                      <a:pt x="49" y="395"/>
                    </a:lnTo>
                    <a:lnTo>
                      <a:pt x="39" y="388"/>
                    </a:lnTo>
                    <a:lnTo>
                      <a:pt x="38" y="386"/>
                    </a:lnTo>
                    <a:lnTo>
                      <a:pt x="41" y="384"/>
                    </a:lnTo>
                    <a:lnTo>
                      <a:pt x="43" y="382"/>
                    </a:lnTo>
                    <a:lnTo>
                      <a:pt x="44" y="381"/>
                    </a:lnTo>
                    <a:lnTo>
                      <a:pt x="46" y="377"/>
                    </a:lnTo>
                    <a:lnTo>
                      <a:pt x="46" y="376"/>
                    </a:lnTo>
                    <a:lnTo>
                      <a:pt x="46" y="376"/>
                    </a:lnTo>
                    <a:lnTo>
                      <a:pt x="44" y="374"/>
                    </a:lnTo>
                    <a:lnTo>
                      <a:pt x="44" y="374"/>
                    </a:lnTo>
                    <a:lnTo>
                      <a:pt x="43" y="372"/>
                    </a:lnTo>
                    <a:lnTo>
                      <a:pt x="41" y="370"/>
                    </a:lnTo>
                    <a:lnTo>
                      <a:pt x="38" y="369"/>
                    </a:lnTo>
                    <a:lnTo>
                      <a:pt x="38" y="367"/>
                    </a:lnTo>
                    <a:lnTo>
                      <a:pt x="38" y="367"/>
                    </a:lnTo>
                    <a:lnTo>
                      <a:pt x="38" y="365"/>
                    </a:lnTo>
                    <a:lnTo>
                      <a:pt x="38" y="365"/>
                    </a:lnTo>
                    <a:lnTo>
                      <a:pt x="39" y="364"/>
                    </a:lnTo>
                    <a:lnTo>
                      <a:pt x="39" y="362"/>
                    </a:lnTo>
                    <a:lnTo>
                      <a:pt x="38" y="362"/>
                    </a:lnTo>
                    <a:lnTo>
                      <a:pt x="38" y="362"/>
                    </a:lnTo>
                    <a:lnTo>
                      <a:pt x="36" y="360"/>
                    </a:lnTo>
                    <a:lnTo>
                      <a:pt x="36" y="360"/>
                    </a:lnTo>
                    <a:lnTo>
                      <a:pt x="34" y="360"/>
                    </a:lnTo>
                    <a:lnTo>
                      <a:pt x="34" y="358"/>
                    </a:lnTo>
                    <a:lnTo>
                      <a:pt x="32" y="358"/>
                    </a:lnTo>
                    <a:lnTo>
                      <a:pt x="32" y="355"/>
                    </a:lnTo>
                    <a:lnTo>
                      <a:pt x="32" y="355"/>
                    </a:lnTo>
                    <a:lnTo>
                      <a:pt x="34" y="353"/>
                    </a:lnTo>
                    <a:lnTo>
                      <a:pt x="34" y="352"/>
                    </a:lnTo>
                    <a:lnTo>
                      <a:pt x="34" y="352"/>
                    </a:lnTo>
                    <a:lnTo>
                      <a:pt x="34" y="350"/>
                    </a:lnTo>
                    <a:lnTo>
                      <a:pt x="34" y="350"/>
                    </a:lnTo>
                    <a:lnTo>
                      <a:pt x="32" y="348"/>
                    </a:lnTo>
                    <a:lnTo>
                      <a:pt x="32" y="348"/>
                    </a:lnTo>
                    <a:lnTo>
                      <a:pt x="34" y="345"/>
                    </a:lnTo>
                    <a:lnTo>
                      <a:pt x="34" y="343"/>
                    </a:lnTo>
                    <a:lnTo>
                      <a:pt x="36" y="340"/>
                    </a:lnTo>
                    <a:lnTo>
                      <a:pt x="38" y="340"/>
                    </a:lnTo>
                    <a:lnTo>
                      <a:pt x="38" y="340"/>
                    </a:lnTo>
                    <a:lnTo>
                      <a:pt x="39" y="340"/>
                    </a:lnTo>
                    <a:lnTo>
                      <a:pt x="39" y="336"/>
                    </a:lnTo>
                    <a:lnTo>
                      <a:pt x="39" y="334"/>
                    </a:lnTo>
                    <a:lnTo>
                      <a:pt x="38" y="333"/>
                    </a:lnTo>
                    <a:lnTo>
                      <a:pt x="38" y="329"/>
                    </a:lnTo>
                    <a:lnTo>
                      <a:pt x="36" y="328"/>
                    </a:lnTo>
                    <a:lnTo>
                      <a:pt x="34" y="326"/>
                    </a:lnTo>
                    <a:lnTo>
                      <a:pt x="34" y="324"/>
                    </a:lnTo>
                    <a:lnTo>
                      <a:pt x="34" y="324"/>
                    </a:lnTo>
                    <a:lnTo>
                      <a:pt x="32" y="322"/>
                    </a:lnTo>
                    <a:lnTo>
                      <a:pt x="31" y="319"/>
                    </a:lnTo>
                    <a:lnTo>
                      <a:pt x="29" y="319"/>
                    </a:lnTo>
                    <a:lnTo>
                      <a:pt x="29" y="316"/>
                    </a:lnTo>
                    <a:lnTo>
                      <a:pt x="27" y="314"/>
                    </a:lnTo>
                    <a:lnTo>
                      <a:pt x="26" y="312"/>
                    </a:lnTo>
                    <a:lnTo>
                      <a:pt x="26" y="310"/>
                    </a:lnTo>
                    <a:lnTo>
                      <a:pt x="24" y="309"/>
                    </a:lnTo>
                    <a:lnTo>
                      <a:pt x="24" y="309"/>
                    </a:lnTo>
                    <a:lnTo>
                      <a:pt x="26" y="305"/>
                    </a:lnTo>
                    <a:lnTo>
                      <a:pt x="26" y="305"/>
                    </a:lnTo>
                    <a:lnTo>
                      <a:pt x="27" y="303"/>
                    </a:lnTo>
                    <a:lnTo>
                      <a:pt x="27" y="303"/>
                    </a:lnTo>
                    <a:lnTo>
                      <a:pt x="29" y="300"/>
                    </a:lnTo>
                    <a:lnTo>
                      <a:pt x="29" y="300"/>
                    </a:lnTo>
                    <a:lnTo>
                      <a:pt x="32" y="298"/>
                    </a:lnTo>
                    <a:lnTo>
                      <a:pt x="32" y="297"/>
                    </a:lnTo>
                    <a:lnTo>
                      <a:pt x="34" y="295"/>
                    </a:lnTo>
                    <a:lnTo>
                      <a:pt x="36" y="293"/>
                    </a:lnTo>
                    <a:lnTo>
                      <a:pt x="36" y="291"/>
                    </a:lnTo>
                    <a:lnTo>
                      <a:pt x="38" y="290"/>
                    </a:lnTo>
                    <a:lnTo>
                      <a:pt x="38" y="288"/>
                    </a:lnTo>
                    <a:lnTo>
                      <a:pt x="36" y="288"/>
                    </a:lnTo>
                    <a:lnTo>
                      <a:pt x="34" y="286"/>
                    </a:lnTo>
                    <a:lnTo>
                      <a:pt x="34" y="285"/>
                    </a:lnTo>
                    <a:lnTo>
                      <a:pt x="31" y="281"/>
                    </a:lnTo>
                    <a:lnTo>
                      <a:pt x="27" y="279"/>
                    </a:lnTo>
                    <a:lnTo>
                      <a:pt x="26" y="278"/>
                    </a:lnTo>
                    <a:lnTo>
                      <a:pt x="22" y="276"/>
                    </a:lnTo>
                    <a:lnTo>
                      <a:pt x="20" y="276"/>
                    </a:lnTo>
                    <a:lnTo>
                      <a:pt x="19" y="274"/>
                    </a:lnTo>
                    <a:lnTo>
                      <a:pt x="17" y="271"/>
                    </a:lnTo>
                    <a:lnTo>
                      <a:pt x="15" y="269"/>
                    </a:lnTo>
                    <a:lnTo>
                      <a:pt x="15" y="266"/>
                    </a:lnTo>
                    <a:lnTo>
                      <a:pt x="17" y="264"/>
                    </a:lnTo>
                    <a:lnTo>
                      <a:pt x="19" y="264"/>
                    </a:lnTo>
                    <a:lnTo>
                      <a:pt x="19" y="262"/>
                    </a:lnTo>
                    <a:lnTo>
                      <a:pt x="19" y="261"/>
                    </a:lnTo>
                    <a:lnTo>
                      <a:pt x="19" y="259"/>
                    </a:lnTo>
                    <a:lnTo>
                      <a:pt x="19" y="259"/>
                    </a:lnTo>
                    <a:lnTo>
                      <a:pt x="17" y="257"/>
                    </a:lnTo>
                    <a:lnTo>
                      <a:pt x="19" y="255"/>
                    </a:lnTo>
                    <a:lnTo>
                      <a:pt x="20" y="255"/>
                    </a:lnTo>
                    <a:lnTo>
                      <a:pt x="22" y="252"/>
                    </a:lnTo>
                    <a:lnTo>
                      <a:pt x="24" y="252"/>
                    </a:lnTo>
                    <a:lnTo>
                      <a:pt x="26" y="252"/>
                    </a:lnTo>
                    <a:lnTo>
                      <a:pt x="26" y="252"/>
                    </a:lnTo>
                    <a:lnTo>
                      <a:pt x="29" y="249"/>
                    </a:lnTo>
                    <a:lnTo>
                      <a:pt x="31" y="245"/>
                    </a:lnTo>
                    <a:lnTo>
                      <a:pt x="32" y="245"/>
                    </a:lnTo>
                    <a:lnTo>
                      <a:pt x="32" y="245"/>
                    </a:lnTo>
                    <a:lnTo>
                      <a:pt x="36" y="245"/>
                    </a:lnTo>
                    <a:lnTo>
                      <a:pt x="36" y="245"/>
                    </a:lnTo>
                    <a:lnTo>
                      <a:pt x="39" y="240"/>
                    </a:lnTo>
                    <a:lnTo>
                      <a:pt x="39" y="240"/>
                    </a:lnTo>
                    <a:lnTo>
                      <a:pt x="41" y="238"/>
                    </a:lnTo>
                    <a:lnTo>
                      <a:pt x="43" y="238"/>
                    </a:lnTo>
                    <a:lnTo>
                      <a:pt x="46" y="240"/>
                    </a:lnTo>
                    <a:lnTo>
                      <a:pt x="48" y="240"/>
                    </a:lnTo>
                    <a:lnTo>
                      <a:pt x="49" y="240"/>
                    </a:lnTo>
                    <a:lnTo>
                      <a:pt x="51" y="240"/>
                    </a:lnTo>
                    <a:lnTo>
                      <a:pt x="51" y="237"/>
                    </a:lnTo>
                    <a:lnTo>
                      <a:pt x="53" y="235"/>
                    </a:lnTo>
                    <a:lnTo>
                      <a:pt x="55" y="235"/>
                    </a:lnTo>
                    <a:lnTo>
                      <a:pt x="56" y="235"/>
                    </a:lnTo>
                    <a:lnTo>
                      <a:pt x="58" y="235"/>
                    </a:lnTo>
                    <a:lnTo>
                      <a:pt x="58" y="235"/>
                    </a:lnTo>
                    <a:lnTo>
                      <a:pt x="58" y="237"/>
                    </a:lnTo>
                    <a:lnTo>
                      <a:pt x="58" y="237"/>
                    </a:lnTo>
                    <a:lnTo>
                      <a:pt x="60" y="235"/>
                    </a:lnTo>
                    <a:lnTo>
                      <a:pt x="61" y="235"/>
                    </a:lnTo>
                    <a:lnTo>
                      <a:pt x="63" y="235"/>
                    </a:lnTo>
                    <a:lnTo>
                      <a:pt x="63" y="233"/>
                    </a:lnTo>
                    <a:lnTo>
                      <a:pt x="65" y="231"/>
                    </a:lnTo>
                    <a:lnTo>
                      <a:pt x="67" y="230"/>
                    </a:lnTo>
                    <a:lnTo>
                      <a:pt x="68" y="230"/>
                    </a:lnTo>
                    <a:lnTo>
                      <a:pt x="72" y="230"/>
                    </a:lnTo>
                    <a:lnTo>
                      <a:pt x="72" y="231"/>
                    </a:lnTo>
                    <a:lnTo>
                      <a:pt x="72" y="231"/>
                    </a:lnTo>
                    <a:lnTo>
                      <a:pt x="73" y="231"/>
                    </a:lnTo>
                    <a:lnTo>
                      <a:pt x="73" y="233"/>
                    </a:lnTo>
                    <a:lnTo>
                      <a:pt x="77" y="233"/>
                    </a:lnTo>
                    <a:lnTo>
                      <a:pt x="79" y="233"/>
                    </a:lnTo>
                    <a:lnTo>
                      <a:pt x="80" y="233"/>
                    </a:lnTo>
                    <a:lnTo>
                      <a:pt x="82" y="235"/>
                    </a:lnTo>
                    <a:lnTo>
                      <a:pt x="84" y="235"/>
                    </a:lnTo>
                    <a:lnTo>
                      <a:pt x="84" y="237"/>
                    </a:lnTo>
                    <a:lnTo>
                      <a:pt x="82" y="238"/>
                    </a:lnTo>
                    <a:lnTo>
                      <a:pt x="80" y="238"/>
                    </a:lnTo>
                    <a:lnTo>
                      <a:pt x="79" y="238"/>
                    </a:lnTo>
                    <a:lnTo>
                      <a:pt x="77" y="238"/>
                    </a:lnTo>
                    <a:lnTo>
                      <a:pt x="75" y="238"/>
                    </a:lnTo>
                    <a:lnTo>
                      <a:pt x="75" y="238"/>
                    </a:lnTo>
                    <a:lnTo>
                      <a:pt x="73" y="237"/>
                    </a:lnTo>
                    <a:lnTo>
                      <a:pt x="72" y="237"/>
                    </a:lnTo>
                    <a:lnTo>
                      <a:pt x="70" y="235"/>
                    </a:lnTo>
                    <a:lnTo>
                      <a:pt x="70" y="235"/>
                    </a:lnTo>
                    <a:lnTo>
                      <a:pt x="70" y="235"/>
                    </a:lnTo>
                    <a:lnTo>
                      <a:pt x="70" y="235"/>
                    </a:lnTo>
                    <a:lnTo>
                      <a:pt x="70" y="235"/>
                    </a:lnTo>
                    <a:lnTo>
                      <a:pt x="68" y="235"/>
                    </a:lnTo>
                    <a:lnTo>
                      <a:pt x="68" y="238"/>
                    </a:lnTo>
                    <a:lnTo>
                      <a:pt x="72" y="238"/>
                    </a:lnTo>
                    <a:lnTo>
                      <a:pt x="72" y="238"/>
                    </a:lnTo>
                    <a:lnTo>
                      <a:pt x="73" y="240"/>
                    </a:lnTo>
                    <a:lnTo>
                      <a:pt x="77" y="242"/>
                    </a:lnTo>
                    <a:lnTo>
                      <a:pt x="79" y="242"/>
                    </a:lnTo>
                    <a:lnTo>
                      <a:pt x="80" y="243"/>
                    </a:lnTo>
                    <a:lnTo>
                      <a:pt x="82" y="243"/>
                    </a:lnTo>
                    <a:lnTo>
                      <a:pt x="84" y="245"/>
                    </a:lnTo>
                    <a:lnTo>
                      <a:pt x="85" y="243"/>
                    </a:lnTo>
                    <a:lnTo>
                      <a:pt x="85" y="243"/>
                    </a:lnTo>
                    <a:lnTo>
                      <a:pt x="89" y="243"/>
                    </a:lnTo>
                    <a:lnTo>
                      <a:pt x="89" y="245"/>
                    </a:lnTo>
                    <a:lnTo>
                      <a:pt x="89" y="247"/>
                    </a:lnTo>
                    <a:lnTo>
                      <a:pt x="89" y="247"/>
                    </a:lnTo>
                    <a:lnTo>
                      <a:pt x="89" y="249"/>
                    </a:lnTo>
                    <a:lnTo>
                      <a:pt x="89" y="250"/>
                    </a:lnTo>
                    <a:lnTo>
                      <a:pt x="87" y="250"/>
                    </a:lnTo>
                    <a:lnTo>
                      <a:pt x="87" y="250"/>
                    </a:lnTo>
                    <a:lnTo>
                      <a:pt x="85" y="252"/>
                    </a:lnTo>
                    <a:lnTo>
                      <a:pt x="85" y="252"/>
                    </a:lnTo>
                    <a:lnTo>
                      <a:pt x="85" y="254"/>
                    </a:lnTo>
                    <a:lnTo>
                      <a:pt x="85" y="254"/>
                    </a:lnTo>
                    <a:lnTo>
                      <a:pt x="85" y="254"/>
                    </a:lnTo>
                    <a:lnTo>
                      <a:pt x="89" y="252"/>
                    </a:lnTo>
                    <a:lnTo>
                      <a:pt x="89" y="252"/>
                    </a:lnTo>
                    <a:lnTo>
                      <a:pt x="91" y="250"/>
                    </a:lnTo>
                    <a:lnTo>
                      <a:pt x="91" y="249"/>
                    </a:lnTo>
                    <a:lnTo>
                      <a:pt x="91" y="245"/>
                    </a:lnTo>
                    <a:lnTo>
                      <a:pt x="91" y="245"/>
                    </a:lnTo>
                    <a:lnTo>
                      <a:pt x="92" y="245"/>
                    </a:lnTo>
                    <a:lnTo>
                      <a:pt x="92" y="245"/>
                    </a:lnTo>
                    <a:lnTo>
                      <a:pt x="92" y="245"/>
                    </a:lnTo>
                    <a:lnTo>
                      <a:pt x="92" y="245"/>
                    </a:lnTo>
                    <a:lnTo>
                      <a:pt x="96" y="247"/>
                    </a:lnTo>
                    <a:lnTo>
                      <a:pt x="97" y="247"/>
                    </a:lnTo>
                    <a:lnTo>
                      <a:pt x="99" y="245"/>
                    </a:lnTo>
                    <a:lnTo>
                      <a:pt x="99" y="245"/>
                    </a:lnTo>
                    <a:lnTo>
                      <a:pt x="101" y="245"/>
                    </a:lnTo>
                    <a:lnTo>
                      <a:pt x="103" y="245"/>
                    </a:lnTo>
                    <a:lnTo>
                      <a:pt x="106" y="247"/>
                    </a:lnTo>
                    <a:lnTo>
                      <a:pt x="106" y="247"/>
                    </a:lnTo>
                    <a:lnTo>
                      <a:pt x="111" y="249"/>
                    </a:lnTo>
                    <a:lnTo>
                      <a:pt x="113" y="249"/>
                    </a:lnTo>
                    <a:lnTo>
                      <a:pt x="114" y="249"/>
                    </a:lnTo>
                    <a:lnTo>
                      <a:pt x="116" y="247"/>
                    </a:lnTo>
                    <a:lnTo>
                      <a:pt x="120" y="247"/>
                    </a:lnTo>
                    <a:lnTo>
                      <a:pt x="120" y="247"/>
                    </a:lnTo>
                    <a:lnTo>
                      <a:pt x="121" y="249"/>
                    </a:lnTo>
                    <a:lnTo>
                      <a:pt x="125" y="250"/>
                    </a:lnTo>
                    <a:lnTo>
                      <a:pt x="128" y="250"/>
                    </a:lnTo>
                    <a:lnTo>
                      <a:pt x="130" y="250"/>
                    </a:lnTo>
                    <a:lnTo>
                      <a:pt x="133" y="252"/>
                    </a:lnTo>
                    <a:lnTo>
                      <a:pt x="135" y="254"/>
                    </a:lnTo>
                    <a:lnTo>
                      <a:pt x="138" y="254"/>
                    </a:lnTo>
                    <a:lnTo>
                      <a:pt x="140" y="255"/>
                    </a:lnTo>
                    <a:lnTo>
                      <a:pt x="142" y="257"/>
                    </a:lnTo>
                    <a:lnTo>
                      <a:pt x="144" y="257"/>
                    </a:lnTo>
                    <a:lnTo>
                      <a:pt x="144" y="257"/>
                    </a:lnTo>
                    <a:lnTo>
                      <a:pt x="144" y="257"/>
                    </a:lnTo>
                    <a:lnTo>
                      <a:pt x="144" y="257"/>
                    </a:lnTo>
                    <a:lnTo>
                      <a:pt x="145" y="257"/>
                    </a:lnTo>
                    <a:lnTo>
                      <a:pt x="145" y="257"/>
                    </a:lnTo>
                    <a:lnTo>
                      <a:pt x="147" y="259"/>
                    </a:lnTo>
                    <a:lnTo>
                      <a:pt x="150" y="261"/>
                    </a:lnTo>
                    <a:lnTo>
                      <a:pt x="152" y="262"/>
                    </a:lnTo>
                    <a:lnTo>
                      <a:pt x="154" y="264"/>
                    </a:lnTo>
                    <a:lnTo>
                      <a:pt x="156" y="264"/>
                    </a:lnTo>
                    <a:lnTo>
                      <a:pt x="157" y="266"/>
                    </a:lnTo>
                    <a:lnTo>
                      <a:pt x="159" y="267"/>
                    </a:lnTo>
                    <a:lnTo>
                      <a:pt x="161" y="267"/>
                    </a:lnTo>
                    <a:lnTo>
                      <a:pt x="162" y="269"/>
                    </a:lnTo>
                    <a:lnTo>
                      <a:pt x="164" y="271"/>
                    </a:lnTo>
                    <a:lnTo>
                      <a:pt x="164" y="271"/>
                    </a:lnTo>
                    <a:lnTo>
                      <a:pt x="164" y="271"/>
                    </a:lnTo>
                    <a:lnTo>
                      <a:pt x="164" y="271"/>
                    </a:lnTo>
                    <a:lnTo>
                      <a:pt x="164" y="271"/>
                    </a:lnTo>
                    <a:lnTo>
                      <a:pt x="164" y="271"/>
                    </a:lnTo>
                    <a:lnTo>
                      <a:pt x="166" y="271"/>
                    </a:lnTo>
                    <a:lnTo>
                      <a:pt x="166" y="271"/>
                    </a:lnTo>
                    <a:lnTo>
                      <a:pt x="166" y="271"/>
                    </a:lnTo>
                    <a:lnTo>
                      <a:pt x="168" y="271"/>
                    </a:lnTo>
                    <a:lnTo>
                      <a:pt x="169" y="273"/>
                    </a:lnTo>
                    <a:lnTo>
                      <a:pt x="171" y="273"/>
                    </a:lnTo>
                    <a:lnTo>
                      <a:pt x="174" y="274"/>
                    </a:lnTo>
                    <a:lnTo>
                      <a:pt x="174" y="274"/>
                    </a:lnTo>
                    <a:lnTo>
                      <a:pt x="174" y="276"/>
                    </a:lnTo>
                    <a:lnTo>
                      <a:pt x="174" y="276"/>
                    </a:lnTo>
                    <a:lnTo>
                      <a:pt x="174" y="276"/>
                    </a:lnTo>
                    <a:lnTo>
                      <a:pt x="178" y="276"/>
                    </a:lnTo>
                    <a:lnTo>
                      <a:pt x="180" y="278"/>
                    </a:lnTo>
                    <a:lnTo>
                      <a:pt x="181" y="278"/>
                    </a:lnTo>
                    <a:lnTo>
                      <a:pt x="181" y="278"/>
                    </a:lnTo>
                    <a:lnTo>
                      <a:pt x="183" y="278"/>
                    </a:lnTo>
                    <a:lnTo>
                      <a:pt x="185" y="276"/>
                    </a:lnTo>
                    <a:lnTo>
                      <a:pt x="186" y="278"/>
                    </a:lnTo>
                    <a:lnTo>
                      <a:pt x="188" y="279"/>
                    </a:lnTo>
                    <a:lnTo>
                      <a:pt x="188" y="279"/>
                    </a:lnTo>
                    <a:lnTo>
                      <a:pt x="190" y="281"/>
                    </a:lnTo>
                    <a:lnTo>
                      <a:pt x="190" y="283"/>
                    </a:lnTo>
                    <a:lnTo>
                      <a:pt x="193" y="283"/>
                    </a:lnTo>
                    <a:lnTo>
                      <a:pt x="193" y="285"/>
                    </a:lnTo>
                    <a:lnTo>
                      <a:pt x="195" y="286"/>
                    </a:lnTo>
                    <a:lnTo>
                      <a:pt x="197" y="286"/>
                    </a:lnTo>
                    <a:lnTo>
                      <a:pt x="200" y="286"/>
                    </a:lnTo>
                    <a:lnTo>
                      <a:pt x="202" y="288"/>
                    </a:lnTo>
                    <a:lnTo>
                      <a:pt x="202" y="288"/>
                    </a:lnTo>
                    <a:lnTo>
                      <a:pt x="203" y="291"/>
                    </a:lnTo>
                    <a:lnTo>
                      <a:pt x="203" y="293"/>
                    </a:lnTo>
                    <a:lnTo>
                      <a:pt x="203" y="295"/>
                    </a:lnTo>
                    <a:lnTo>
                      <a:pt x="207" y="298"/>
                    </a:lnTo>
                    <a:lnTo>
                      <a:pt x="207" y="300"/>
                    </a:lnTo>
                    <a:lnTo>
                      <a:pt x="207" y="302"/>
                    </a:lnTo>
                    <a:lnTo>
                      <a:pt x="207" y="305"/>
                    </a:lnTo>
                    <a:lnTo>
                      <a:pt x="207" y="309"/>
                    </a:lnTo>
                    <a:lnTo>
                      <a:pt x="207" y="309"/>
                    </a:lnTo>
                    <a:lnTo>
                      <a:pt x="205" y="310"/>
                    </a:lnTo>
                    <a:lnTo>
                      <a:pt x="205" y="312"/>
                    </a:lnTo>
                    <a:lnTo>
                      <a:pt x="205" y="312"/>
                    </a:lnTo>
                    <a:lnTo>
                      <a:pt x="202" y="314"/>
                    </a:lnTo>
                    <a:lnTo>
                      <a:pt x="202" y="314"/>
                    </a:lnTo>
                    <a:lnTo>
                      <a:pt x="200" y="314"/>
                    </a:lnTo>
                    <a:lnTo>
                      <a:pt x="198" y="316"/>
                    </a:lnTo>
                    <a:lnTo>
                      <a:pt x="197" y="317"/>
                    </a:lnTo>
                    <a:lnTo>
                      <a:pt x="195" y="319"/>
                    </a:lnTo>
                    <a:lnTo>
                      <a:pt x="191" y="321"/>
                    </a:lnTo>
                    <a:lnTo>
                      <a:pt x="190" y="324"/>
                    </a:lnTo>
                    <a:lnTo>
                      <a:pt x="185" y="326"/>
                    </a:lnTo>
                    <a:lnTo>
                      <a:pt x="183" y="326"/>
                    </a:lnTo>
                    <a:lnTo>
                      <a:pt x="181" y="328"/>
                    </a:lnTo>
                    <a:lnTo>
                      <a:pt x="178" y="328"/>
                    </a:lnTo>
                    <a:lnTo>
                      <a:pt x="174" y="329"/>
                    </a:lnTo>
                    <a:lnTo>
                      <a:pt x="173" y="329"/>
                    </a:lnTo>
                    <a:lnTo>
                      <a:pt x="169" y="329"/>
                    </a:lnTo>
                    <a:lnTo>
                      <a:pt x="168" y="329"/>
                    </a:lnTo>
                    <a:lnTo>
                      <a:pt x="164" y="329"/>
                    </a:lnTo>
                    <a:lnTo>
                      <a:pt x="161" y="329"/>
                    </a:lnTo>
                    <a:lnTo>
                      <a:pt x="157" y="329"/>
                    </a:lnTo>
                    <a:lnTo>
                      <a:pt x="156" y="328"/>
                    </a:lnTo>
                    <a:lnTo>
                      <a:pt x="150" y="328"/>
                    </a:lnTo>
                    <a:lnTo>
                      <a:pt x="149" y="326"/>
                    </a:lnTo>
                    <a:lnTo>
                      <a:pt x="145" y="324"/>
                    </a:lnTo>
                    <a:lnTo>
                      <a:pt x="144" y="324"/>
                    </a:lnTo>
                    <a:lnTo>
                      <a:pt x="140" y="324"/>
                    </a:lnTo>
                    <a:lnTo>
                      <a:pt x="137" y="324"/>
                    </a:lnTo>
                    <a:lnTo>
                      <a:pt x="133" y="324"/>
                    </a:lnTo>
                    <a:lnTo>
                      <a:pt x="130" y="322"/>
                    </a:lnTo>
                    <a:lnTo>
                      <a:pt x="126" y="322"/>
                    </a:lnTo>
                    <a:lnTo>
                      <a:pt x="125" y="322"/>
                    </a:lnTo>
                    <a:lnTo>
                      <a:pt x="125" y="322"/>
                    </a:lnTo>
                    <a:lnTo>
                      <a:pt x="123" y="322"/>
                    </a:lnTo>
                    <a:lnTo>
                      <a:pt x="120" y="321"/>
                    </a:lnTo>
                    <a:lnTo>
                      <a:pt x="118" y="319"/>
                    </a:lnTo>
                    <a:lnTo>
                      <a:pt x="113" y="317"/>
                    </a:lnTo>
                    <a:lnTo>
                      <a:pt x="111" y="317"/>
                    </a:lnTo>
                    <a:lnTo>
                      <a:pt x="109" y="316"/>
                    </a:lnTo>
                    <a:lnTo>
                      <a:pt x="109" y="317"/>
                    </a:lnTo>
                    <a:lnTo>
                      <a:pt x="109" y="317"/>
                    </a:lnTo>
                    <a:lnTo>
                      <a:pt x="108" y="317"/>
                    </a:lnTo>
                    <a:lnTo>
                      <a:pt x="108" y="317"/>
                    </a:lnTo>
                    <a:lnTo>
                      <a:pt x="106" y="317"/>
                    </a:lnTo>
                    <a:lnTo>
                      <a:pt x="106" y="317"/>
                    </a:lnTo>
                    <a:lnTo>
                      <a:pt x="106" y="316"/>
                    </a:lnTo>
                    <a:lnTo>
                      <a:pt x="106" y="316"/>
                    </a:lnTo>
                    <a:lnTo>
                      <a:pt x="103" y="314"/>
                    </a:lnTo>
                    <a:lnTo>
                      <a:pt x="101" y="314"/>
                    </a:lnTo>
                    <a:lnTo>
                      <a:pt x="97" y="314"/>
                    </a:lnTo>
                    <a:lnTo>
                      <a:pt x="96" y="314"/>
                    </a:lnTo>
                    <a:lnTo>
                      <a:pt x="96" y="314"/>
                    </a:lnTo>
                    <a:lnTo>
                      <a:pt x="94" y="312"/>
                    </a:lnTo>
                    <a:lnTo>
                      <a:pt x="92" y="310"/>
                    </a:lnTo>
                    <a:lnTo>
                      <a:pt x="91" y="310"/>
                    </a:lnTo>
                    <a:lnTo>
                      <a:pt x="91" y="312"/>
                    </a:lnTo>
                    <a:lnTo>
                      <a:pt x="87" y="312"/>
                    </a:lnTo>
                    <a:lnTo>
                      <a:pt x="85" y="310"/>
                    </a:lnTo>
                    <a:lnTo>
                      <a:pt x="82" y="307"/>
                    </a:lnTo>
                    <a:lnTo>
                      <a:pt x="80" y="305"/>
                    </a:lnTo>
                    <a:lnTo>
                      <a:pt x="79" y="303"/>
                    </a:lnTo>
                    <a:lnTo>
                      <a:pt x="75" y="302"/>
                    </a:lnTo>
                    <a:lnTo>
                      <a:pt x="72" y="302"/>
                    </a:lnTo>
                    <a:lnTo>
                      <a:pt x="70" y="302"/>
                    </a:lnTo>
                    <a:lnTo>
                      <a:pt x="72" y="303"/>
                    </a:lnTo>
                    <a:lnTo>
                      <a:pt x="72" y="303"/>
                    </a:lnTo>
                    <a:lnTo>
                      <a:pt x="75" y="305"/>
                    </a:lnTo>
                    <a:lnTo>
                      <a:pt x="75" y="305"/>
                    </a:lnTo>
                    <a:lnTo>
                      <a:pt x="75" y="307"/>
                    </a:lnTo>
                    <a:lnTo>
                      <a:pt x="77" y="310"/>
                    </a:lnTo>
                    <a:lnTo>
                      <a:pt x="79" y="310"/>
                    </a:lnTo>
                    <a:lnTo>
                      <a:pt x="80" y="312"/>
                    </a:lnTo>
                    <a:lnTo>
                      <a:pt x="82" y="312"/>
                    </a:lnTo>
                    <a:lnTo>
                      <a:pt x="84" y="316"/>
                    </a:lnTo>
                    <a:lnTo>
                      <a:pt x="85" y="317"/>
                    </a:lnTo>
                    <a:lnTo>
                      <a:pt x="87" y="317"/>
                    </a:lnTo>
                    <a:lnTo>
                      <a:pt x="89" y="319"/>
                    </a:lnTo>
                    <a:lnTo>
                      <a:pt x="91" y="321"/>
                    </a:lnTo>
                    <a:lnTo>
                      <a:pt x="92" y="322"/>
                    </a:lnTo>
                    <a:lnTo>
                      <a:pt x="94" y="324"/>
                    </a:lnTo>
                    <a:lnTo>
                      <a:pt x="99" y="326"/>
                    </a:lnTo>
                    <a:lnTo>
                      <a:pt x="101" y="326"/>
                    </a:lnTo>
                    <a:lnTo>
                      <a:pt x="104" y="329"/>
                    </a:lnTo>
                    <a:lnTo>
                      <a:pt x="106" y="331"/>
                    </a:lnTo>
                    <a:lnTo>
                      <a:pt x="108" y="333"/>
                    </a:lnTo>
                    <a:lnTo>
                      <a:pt x="109" y="334"/>
                    </a:lnTo>
                    <a:lnTo>
                      <a:pt x="111" y="336"/>
                    </a:lnTo>
                    <a:lnTo>
                      <a:pt x="109" y="338"/>
                    </a:lnTo>
                    <a:lnTo>
                      <a:pt x="109" y="340"/>
                    </a:lnTo>
                    <a:lnTo>
                      <a:pt x="109" y="341"/>
                    </a:lnTo>
                    <a:lnTo>
                      <a:pt x="109" y="341"/>
                    </a:lnTo>
                    <a:lnTo>
                      <a:pt x="108" y="343"/>
                    </a:lnTo>
                    <a:lnTo>
                      <a:pt x="106" y="345"/>
                    </a:lnTo>
                    <a:lnTo>
                      <a:pt x="106" y="346"/>
                    </a:lnTo>
                    <a:lnTo>
                      <a:pt x="106" y="350"/>
                    </a:lnTo>
                    <a:lnTo>
                      <a:pt x="108" y="350"/>
                    </a:lnTo>
                    <a:lnTo>
                      <a:pt x="109" y="352"/>
                    </a:lnTo>
                    <a:lnTo>
                      <a:pt x="109" y="353"/>
                    </a:lnTo>
                    <a:lnTo>
                      <a:pt x="109" y="355"/>
                    </a:lnTo>
                    <a:lnTo>
                      <a:pt x="109" y="357"/>
                    </a:lnTo>
                    <a:lnTo>
                      <a:pt x="111" y="358"/>
                    </a:lnTo>
                    <a:lnTo>
                      <a:pt x="111" y="360"/>
                    </a:lnTo>
                    <a:lnTo>
                      <a:pt x="111" y="362"/>
                    </a:lnTo>
                    <a:lnTo>
                      <a:pt x="111" y="362"/>
                    </a:lnTo>
                    <a:lnTo>
                      <a:pt x="111" y="364"/>
                    </a:lnTo>
                    <a:lnTo>
                      <a:pt x="111" y="365"/>
                    </a:lnTo>
                    <a:lnTo>
                      <a:pt x="111" y="365"/>
                    </a:lnTo>
                    <a:lnTo>
                      <a:pt x="111" y="367"/>
                    </a:lnTo>
                    <a:lnTo>
                      <a:pt x="111" y="367"/>
                    </a:lnTo>
                    <a:lnTo>
                      <a:pt x="111" y="367"/>
                    </a:lnTo>
                    <a:lnTo>
                      <a:pt x="113" y="369"/>
                    </a:lnTo>
                    <a:lnTo>
                      <a:pt x="114" y="370"/>
                    </a:lnTo>
                    <a:lnTo>
                      <a:pt x="118" y="372"/>
                    </a:lnTo>
                    <a:lnTo>
                      <a:pt x="121" y="372"/>
                    </a:lnTo>
                    <a:lnTo>
                      <a:pt x="123" y="372"/>
                    </a:lnTo>
                    <a:lnTo>
                      <a:pt x="125" y="372"/>
                    </a:lnTo>
                    <a:lnTo>
                      <a:pt x="126" y="374"/>
                    </a:lnTo>
                    <a:lnTo>
                      <a:pt x="128" y="376"/>
                    </a:lnTo>
                    <a:lnTo>
                      <a:pt x="132" y="376"/>
                    </a:lnTo>
                    <a:lnTo>
                      <a:pt x="132" y="377"/>
                    </a:lnTo>
                    <a:lnTo>
                      <a:pt x="132" y="377"/>
                    </a:lnTo>
                    <a:lnTo>
                      <a:pt x="133" y="379"/>
                    </a:lnTo>
                    <a:lnTo>
                      <a:pt x="133" y="379"/>
                    </a:lnTo>
                    <a:lnTo>
                      <a:pt x="135" y="381"/>
                    </a:lnTo>
                    <a:lnTo>
                      <a:pt x="138" y="381"/>
                    </a:lnTo>
                    <a:lnTo>
                      <a:pt x="140" y="381"/>
                    </a:lnTo>
                    <a:lnTo>
                      <a:pt x="142" y="381"/>
                    </a:lnTo>
                    <a:lnTo>
                      <a:pt x="144" y="381"/>
                    </a:lnTo>
                    <a:lnTo>
                      <a:pt x="147" y="384"/>
                    </a:lnTo>
                    <a:lnTo>
                      <a:pt x="150" y="384"/>
                    </a:lnTo>
                    <a:lnTo>
                      <a:pt x="152" y="382"/>
                    </a:lnTo>
                    <a:lnTo>
                      <a:pt x="154" y="382"/>
                    </a:lnTo>
                    <a:lnTo>
                      <a:pt x="157" y="381"/>
                    </a:lnTo>
                    <a:lnTo>
                      <a:pt x="159" y="379"/>
                    </a:lnTo>
                    <a:lnTo>
                      <a:pt x="159" y="377"/>
                    </a:lnTo>
                    <a:lnTo>
                      <a:pt x="157" y="376"/>
                    </a:lnTo>
                    <a:lnTo>
                      <a:pt x="157" y="374"/>
                    </a:lnTo>
                    <a:lnTo>
                      <a:pt x="157" y="372"/>
                    </a:lnTo>
                    <a:lnTo>
                      <a:pt x="157" y="372"/>
                    </a:lnTo>
                    <a:lnTo>
                      <a:pt x="156" y="372"/>
                    </a:lnTo>
                    <a:lnTo>
                      <a:pt x="156" y="372"/>
                    </a:lnTo>
                    <a:lnTo>
                      <a:pt x="152" y="372"/>
                    </a:lnTo>
                    <a:lnTo>
                      <a:pt x="150" y="372"/>
                    </a:lnTo>
                    <a:lnTo>
                      <a:pt x="149" y="370"/>
                    </a:lnTo>
                    <a:lnTo>
                      <a:pt x="149" y="370"/>
                    </a:lnTo>
                    <a:lnTo>
                      <a:pt x="147" y="370"/>
                    </a:lnTo>
                    <a:lnTo>
                      <a:pt x="147" y="370"/>
                    </a:lnTo>
                    <a:lnTo>
                      <a:pt x="145" y="370"/>
                    </a:lnTo>
                    <a:lnTo>
                      <a:pt x="145" y="369"/>
                    </a:lnTo>
                    <a:lnTo>
                      <a:pt x="144" y="367"/>
                    </a:lnTo>
                    <a:lnTo>
                      <a:pt x="142" y="365"/>
                    </a:lnTo>
                    <a:lnTo>
                      <a:pt x="138" y="364"/>
                    </a:lnTo>
                    <a:lnTo>
                      <a:pt x="138" y="362"/>
                    </a:lnTo>
                    <a:lnTo>
                      <a:pt x="137" y="360"/>
                    </a:lnTo>
                    <a:lnTo>
                      <a:pt x="138" y="358"/>
                    </a:lnTo>
                    <a:lnTo>
                      <a:pt x="138" y="358"/>
                    </a:lnTo>
                    <a:lnTo>
                      <a:pt x="138" y="357"/>
                    </a:lnTo>
                    <a:lnTo>
                      <a:pt x="138" y="357"/>
                    </a:lnTo>
                    <a:lnTo>
                      <a:pt x="140" y="355"/>
                    </a:lnTo>
                    <a:lnTo>
                      <a:pt x="140" y="355"/>
                    </a:lnTo>
                    <a:lnTo>
                      <a:pt x="142" y="353"/>
                    </a:lnTo>
                    <a:lnTo>
                      <a:pt x="144" y="352"/>
                    </a:lnTo>
                    <a:lnTo>
                      <a:pt x="145" y="352"/>
                    </a:lnTo>
                    <a:lnTo>
                      <a:pt x="150" y="352"/>
                    </a:lnTo>
                    <a:lnTo>
                      <a:pt x="152" y="355"/>
                    </a:lnTo>
                    <a:lnTo>
                      <a:pt x="154" y="355"/>
                    </a:lnTo>
                    <a:lnTo>
                      <a:pt x="157" y="357"/>
                    </a:lnTo>
                    <a:lnTo>
                      <a:pt x="157" y="358"/>
                    </a:lnTo>
                    <a:lnTo>
                      <a:pt x="159" y="360"/>
                    </a:lnTo>
                    <a:lnTo>
                      <a:pt x="159" y="360"/>
                    </a:lnTo>
                    <a:lnTo>
                      <a:pt x="161" y="360"/>
                    </a:lnTo>
                    <a:lnTo>
                      <a:pt x="161" y="362"/>
                    </a:lnTo>
                    <a:lnTo>
                      <a:pt x="166" y="362"/>
                    </a:lnTo>
                    <a:lnTo>
                      <a:pt x="168" y="360"/>
                    </a:lnTo>
                    <a:lnTo>
                      <a:pt x="168" y="360"/>
                    </a:lnTo>
                    <a:lnTo>
                      <a:pt x="169" y="362"/>
                    </a:lnTo>
                    <a:lnTo>
                      <a:pt x="169" y="362"/>
                    </a:lnTo>
                    <a:lnTo>
                      <a:pt x="174" y="364"/>
                    </a:lnTo>
                    <a:lnTo>
                      <a:pt x="176" y="365"/>
                    </a:lnTo>
                    <a:lnTo>
                      <a:pt x="180" y="365"/>
                    </a:lnTo>
                    <a:lnTo>
                      <a:pt x="180" y="365"/>
                    </a:lnTo>
                    <a:lnTo>
                      <a:pt x="183" y="365"/>
                    </a:lnTo>
                    <a:lnTo>
                      <a:pt x="185" y="365"/>
                    </a:lnTo>
                    <a:lnTo>
                      <a:pt x="188" y="365"/>
                    </a:lnTo>
                    <a:lnTo>
                      <a:pt x="190" y="365"/>
                    </a:lnTo>
                    <a:lnTo>
                      <a:pt x="190" y="367"/>
                    </a:lnTo>
                    <a:lnTo>
                      <a:pt x="191" y="367"/>
                    </a:lnTo>
                    <a:lnTo>
                      <a:pt x="195" y="365"/>
                    </a:lnTo>
                    <a:lnTo>
                      <a:pt x="195" y="365"/>
                    </a:lnTo>
                    <a:lnTo>
                      <a:pt x="195" y="362"/>
                    </a:lnTo>
                    <a:lnTo>
                      <a:pt x="195" y="360"/>
                    </a:lnTo>
                    <a:lnTo>
                      <a:pt x="193" y="358"/>
                    </a:lnTo>
                    <a:lnTo>
                      <a:pt x="191" y="355"/>
                    </a:lnTo>
                    <a:lnTo>
                      <a:pt x="191" y="355"/>
                    </a:lnTo>
                    <a:lnTo>
                      <a:pt x="190" y="353"/>
                    </a:lnTo>
                    <a:lnTo>
                      <a:pt x="190" y="353"/>
                    </a:lnTo>
                    <a:lnTo>
                      <a:pt x="186" y="352"/>
                    </a:lnTo>
                    <a:lnTo>
                      <a:pt x="186" y="348"/>
                    </a:lnTo>
                    <a:lnTo>
                      <a:pt x="185" y="348"/>
                    </a:lnTo>
                    <a:lnTo>
                      <a:pt x="183" y="345"/>
                    </a:lnTo>
                    <a:lnTo>
                      <a:pt x="183" y="345"/>
                    </a:lnTo>
                    <a:lnTo>
                      <a:pt x="183" y="345"/>
                    </a:lnTo>
                    <a:lnTo>
                      <a:pt x="183" y="343"/>
                    </a:lnTo>
                    <a:lnTo>
                      <a:pt x="183" y="343"/>
                    </a:lnTo>
                    <a:lnTo>
                      <a:pt x="186" y="341"/>
                    </a:lnTo>
                    <a:lnTo>
                      <a:pt x="186" y="340"/>
                    </a:lnTo>
                    <a:lnTo>
                      <a:pt x="188" y="340"/>
                    </a:lnTo>
                    <a:lnTo>
                      <a:pt x="190" y="338"/>
                    </a:lnTo>
                    <a:lnTo>
                      <a:pt x="191" y="338"/>
                    </a:lnTo>
                    <a:lnTo>
                      <a:pt x="195" y="334"/>
                    </a:lnTo>
                    <a:lnTo>
                      <a:pt x="198" y="333"/>
                    </a:lnTo>
                    <a:lnTo>
                      <a:pt x="200" y="331"/>
                    </a:lnTo>
                    <a:lnTo>
                      <a:pt x="200" y="331"/>
                    </a:lnTo>
                    <a:lnTo>
                      <a:pt x="202" y="331"/>
                    </a:lnTo>
                    <a:lnTo>
                      <a:pt x="203" y="331"/>
                    </a:lnTo>
                    <a:lnTo>
                      <a:pt x="209" y="329"/>
                    </a:lnTo>
                    <a:lnTo>
                      <a:pt x="212" y="328"/>
                    </a:lnTo>
                    <a:lnTo>
                      <a:pt x="214" y="324"/>
                    </a:lnTo>
                    <a:lnTo>
                      <a:pt x="217" y="322"/>
                    </a:lnTo>
                    <a:lnTo>
                      <a:pt x="217" y="321"/>
                    </a:lnTo>
                    <a:lnTo>
                      <a:pt x="219" y="319"/>
                    </a:lnTo>
                    <a:lnTo>
                      <a:pt x="221" y="319"/>
                    </a:lnTo>
                    <a:lnTo>
                      <a:pt x="224" y="319"/>
                    </a:lnTo>
                    <a:lnTo>
                      <a:pt x="227" y="321"/>
                    </a:lnTo>
                    <a:lnTo>
                      <a:pt x="229" y="321"/>
                    </a:lnTo>
                    <a:lnTo>
                      <a:pt x="233" y="319"/>
                    </a:lnTo>
                    <a:lnTo>
                      <a:pt x="234" y="319"/>
                    </a:lnTo>
                    <a:lnTo>
                      <a:pt x="236" y="319"/>
                    </a:lnTo>
                    <a:lnTo>
                      <a:pt x="239" y="321"/>
                    </a:lnTo>
                    <a:lnTo>
                      <a:pt x="239" y="322"/>
                    </a:lnTo>
                    <a:lnTo>
                      <a:pt x="241" y="324"/>
                    </a:lnTo>
                    <a:lnTo>
                      <a:pt x="241" y="326"/>
                    </a:lnTo>
                    <a:lnTo>
                      <a:pt x="239" y="328"/>
                    </a:lnTo>
                    <a:lnTo>
                      <a:pt x="243" y="328"/>
                    </a:lnTo>
                    <a:lnTo>
                      <a:pt x="243" y="328"/>
                    </a:lnTo>
                    <a:lnTo>
                      <a:pt x="246" y="328"/>
                    </a:lnTo>
                    <a:lnTo>
                      <a:pt x="246" y="328"/>
                    </a:lnTo>
                    <a:lnTo>
                      <a:pt x="248" y="329"/>
                    </a:lnTo>
                    <a:lnTo>
                      <a:pt x="250" y="331"/>
                    </a:lnTo>
                    <a:lnTo>
                      <a:pt x="250" y="333"/>
                    </a:lnTo>
                    <a:lnTo>
                      <a:pt x="250" y="328"/>
                    </a:lnTo>
                    <a:lnTo>
                      <a:pt x="250" y="326"/>
                    </a:lnTo>
                    <a:lnTo>
                      <a:pt x="250" y="322"/>
                    </a:lnTo>
                    <a:lnTo>
                      <a:pt x="250" y="321"/>
                    </a:lnTo>
                    <a:lnTo>
                      <a:pt x="251" y="319"/>
                    </a:lnTo>
                    <a:lnTo>
                      <a:pt x="251" y="319"/>
                    </a:lnTo>
                    <a:lnTo>
                      <a:pt x="253" y="316"/>
                    </a:lnTo>
                    <a:lnTo>
                      <a:pt x="253" y="316"/>
                    </a:lnTo>
                    <a:lnTo>
                      <a:pt x="253" y="314"/>
                    </a:lnTo>
                    <a:lnTo>
                      <a:pt x="255" y="310"/>
                    </a:lnTo>
                    <a:lnTo>
                      <a:pt x="255" y="310"/>
                    </a:lnTo>
                    <a:lnTo>
                      <a:pt x="255" y="307"/>
                    </a:lnTo>
                    <a:lnTo>
                      <a:pt x="253" y="303"/>
                    </a:lnTo>
                    <a:lnTo>
                      <a:pt x="251" y="302"/>
                    </a:lnTo>
                    <a:lnTo>
                      <a:pt x="248" y="302"/>
                    </a:lnTo>
                    <a:lnTo>
                      <a:pt x="246" y="300"/>
                    </a:lnTo>
                    <a:lnTo>
                      <a:pt x="245" y="298"/>
                    </a:lnTo>
                    <a:lnTo>
                      <a:pt x="245" y="298"/>
                    </a:lnTo>
                    <a:lnTo>
                      <a:pt x="245" y="297"/>
                    </a:lnTo>
                    <a:lnTo>
                      <a:pt x="245" y="297"/>
                    </a:lnTo>
                    <a:lnTo>
                      <a:pt x="246" y="293"/>
                    </a:lnTo>
                    <a:lnTo>
                      <a:pt x="248" y="290"/>
                    </a:lnTo>
                    <a:lnTo>
                      <a:pt x="248" y="290"/>
                    </a:lnTo>
                    <a:lnTo>
                      <a:pt x="250" y="288"/>
                    </a:lnTo>
                    <a:lnTo>
                      <a:pt x="250" y="288"/>
                    </a:lnTo>
                    <a:lnTo>
                      <a:pt x="250" y="285"/>
                    </a:lnTo>
                    <a:lnTo>
                      <a:pt x="251" y="283"/>
                    </a:lnTo>
                    <a:lnTo>
                      <a:pt x="251" y="278"/>
                    </a:lnTo>
                    <a:lnTo>
                      <a:pt x="251" y="274"/>
                    </a:lnTo>
                    <a:lnTo>
                      <a:pt x="250" y="271"/>
                    </a:lnTo>
                    <a:lnTo>
                      <a:pt x="246" y="269"/>
                    </a:lnTo>
                    <a:lnTo>
                      <a:pt x="246" y="269"/>
                    </a:lnTo>
                    <a:lnTo>
                      <a:pt x="245" y="267"/>
                    </a:lnTo>
                    <a:lnTo>
                      <a:pt x="245" y="267"/>
                    </a:lnTo>
                    <a:lnTo>
                      <a:pt x="243" y="266"/>
                    </a:lnTo>
                    <a:lnTo>
                      <a:pt x="239" y="266"/>
                    </a:lnTo>
                    <a:lnTo>
                      <a:pt x="238" y="264"/>
                    </a:lnTo>
                    <a:lnTo>
                      <a:pt x="241" y="262"/>
                    </a:lnTo>
                    <a:lnTo>
                      <a:pt x="243" y="264"/>
                    </a:lnTo>
                    <a:lnTo>
                      <a:pt x="246" y="266"/>
                    </a:lnTo>
                    <a:lnTo>
                      <a:pt x="248" y="266"/>
                    </a:lnTo>
                    <a:lnTo>
                      <a:pt x="250" y="266"/>
                    </a:lnTo>
                    <a:lnTo>
                      <a:pt x="251" y="266"/>
                    </a:lnTo>
                    <a:lnTo>
                      <a:pt x="255" y="266"/>
                    </a:lnTo>
                    <a:lnTo>
                      <a:pt x="258" y="266"/>
                    </a:lnTo>
                    <a:lnTo>
                      <a:pt x="260" y="264"/>
                    </a:lnTo>
                    <a:lnTo>
                      <a:pt x="263" y="264"/>
                    </a:lnTo>
                    <a:lnTo>
                      <a:pt x="267" y="266"/>
                    </a:lnTo>
                    <a:lnTo>
                      <a:pt x="270" y="266"/>
                    </a:lnTo>
                    <a:lnTo>
                      <a:pt x="274" y="267"/>
                    </a:lnTo>
                    <a:lnTo>
                      <a:pt x="275" y="267"/>
                    </a:lnTo>
                    <a:lnTo>
                      <a:pt x="277" y="269"/>
                    </a:lnTo>
                    <a:lnTo>
                      <a:pt x="277" y="271"/>
                    </a:lnTo>
                    <a:lnTo>
                      <a:pt x="279" y="271"/>
                    </a:lnTo>
                    <a:lnTo>
                      <a:pt x="279" y="273"/>
                    </a:lnTo>
                    <a:lnTo>
                      <a:pt x="280" y="273"/>
                    </a:lnTo>
                    <a:lnTo>
                      <a:pt x="282" y="274"/>
                    </a:lnTo>
                    <a:lnTo>
                      <a:pt x="286" y="276"/>
                    </a:lnTo>
                    <a:lnTo>
                      <a:pt x="286" y="278"/>
                    </a:lnTo>
                    <a:lnTo>
                      <a:pt x="287" y="279"/>
                    </a:lnTo>
                    <a:lnTo>
                      <a:pt x="287" y="283"/>
                    </a:lnTo>
                    <a:lnTo>
                      <a:pt x="289" y="285"/>
                    </a:lnTo>
                    <a:lnTo>
                      <a:pt x="289" y="285"/>
                    </a:lnTo>
                    <a:lnTo>
                      <a:pt x="287" y="285"/>
                    </a:lnTo>
                    <a:lnTo>
                      <a:pt x="286" y="285"/>
                    </a:lnTo>
                    <a:lnTo>
                      <a:pt x="284" y="285"/>
                    </a:lnTo>
                    <a:lnTo>
                      <a:pt x="282" y="285"/>
                    </a:lnTo>
                    <a:lnTo>
                      <a:pt x="279" y="286"/>
                    </a:lnTo>
                    <a:lnTo>
                      <a:pt x="277" y="286"/>
                    </a:lnTo>
                    <a:lnTo>
                      <a:pt x="275" y="286"/>
                    </a:lnTo>
                    <a:lnTo>
                      <a:pt x="274" y="286"/>
                    </a:lnTo>
                    <a:lnTo>
                      <a:pt x="270" y="286"/>
                    </a:lnTo>
                    <a:lnTo>
                      <a:pt x="268" y="288"/>
                    </a:lnTo>
                    <a:lnTo>
                      <a:pt x="268" y="288"/>
                    </a:lnTo>
                    <a:lnTo>
                      <a:pt x="267" y="290"/>
                    </a:lnTo>
                    <a:lnTo>
                      <a:pt x="265" y="291"/>
                    </a:lnTo>
                    <a:lnTo>
                      <a:pt x="263" y="291"/>
                    </a:lnTo>
                    <a:lnTo>
                      <a:pt x="263" y="293"/>
                    </a:lnTo>
                    <a:lnTo>
                      <a:pt x="263" y="293"/>
                    </a:lnTo>
                    <a:lnTo>
                      <a:pt x="262" y="295"/>
                    </a:lnTo>
                    <a:lnTo>
                      <a:pt x="262" y="295"/>
                    </a:lnTo>
                    <a:lnTo>
                      <a:pt x="263" y="297"/>
                    </a:lnTo>
                    <a:lnTo>
                      <a:pt x="265" y="298"/>
                    </a:lnTo>
                    <a:lnTo>
                      <a:pt x="268" y="300"/>
                    </a:lnTo>
                    <a:lnTo>
                      <a:pt x="270" y="300"/>
                    </a:lnTo>
                    <a:lnTo>
                      <a:pt x="272" y="302"/>
                    </a:lnTo>
                    <a:lnTo>
                      <a:pt x="274" y="303"/>
                    </a:lnTo>
                    <a:lnTo>
                      <a:pt x="274" y="307"/>
                    </a:lnTo>
                    <a:lnTo>
                      <a:pt x="274" y="307"/>
                    </a:lnTo>
                    <a:lnTo>
                      <a:pt x="275" y="309"/>
                    </a:lnTo>
                    <a:lnTo>
                      <a:pt x="279" y="310"/>
                    </a:lnTo>
                    <a:lnTo>
                      <a:pt x="282" y="310"/>
                    </a:lnTo>
                    <a:lnTo>
                      <a:pt x="284" y="310"/>
                    </a:lnTo>
                    <a:lnTo>
                      <a:pt x="287" y="310"/>
                    </a:lnTo>
                    <a:lnTo>
                      <a:pt x="289" y="310"/>
                    </a:lnTo>
                    <a:lnTo>
                      <a:pt x="291" y="310"/>
                    </a:lnTo>
                    <a:lnTo>
                      <a:pt x="294" y="310"/>
                    </a:lnTo>
                    <a:lnTo>
                      <a:pt x="294" y="310"/>
                    </a:lnTo>
                    <a:lnTo>
                      <a:pt x="296" y="309"/>
                    </a:lnTo>
                    <a:lnTo>
                      <a:pt x="296" y="309"/>
                    </a:lnTo>
                    <a:lnTo>
                      <a:pt x="298" y="309"/>
                    </a:lnTo>
                    <a:lnTo>
                      <a:pt x="303" y="307"/>
                    </a:lnTo>
                    <a:lnTo>
                      <a:pt x="303" y="307"/>
                    </a:lnTo>
                    <a:lnTo>
                      <a:pt x="304" y="307"/>
                    </a:lnTo>
                    <a:lnTo>
                      <a:pt x="304" y="307"/>
                    </a:lnTo>
                    <a:lnTo>
                      <a:pt x="304" y="303"/>
                    </a:lnTo>
                    <a:lnTo>
                      <a:pt x="306" y="300"/>
                    </a:lnTo>
                    <a:lnTo>
                      <a:pt x="306" y="298"/>
                    </a:lnTo>
                    <a:lnTo>
                      <a:pt x="306" y="297"/>
                    </a:lnTo>
                    <a:lnTo>
                      <a:pt x="306" y="293"/>
                    </a:lnTo>
                    <a:lnTo>
                      <a:pt x="306" y="290"/>
                    </a:lnTo>
                    <a:lnTo>
                      <a:pt x="308" y="290"/>
                    </a:lnTo>
                    <a:lnTo>
                      <a:pt x="313" y="288"/>
                    </a:lnTo>
                    <a:lnTo>
                      <a:pt x="318" y="288"/>
                    </a:lnTo>
                    <a:lnTo>
                      <a:pt x="322" y="290"/>
                    </a:lnTo>
                    <a:lnTo>
                      <a:pt x="322" y="290"/>
                    </a:lnTo>
                    <a:lnTo>
                      <a:pt x="322" y="290"/>
                    </a:lnTo>
                    <a:lnTo>
                      <a:pt x="322" y="288"/>
                    </a:lnTo>
                    <a:lnTo>
                      <a:pt x="322" y="288"/>
                    </a:lnTo>
                    <a:lnTo>
                      <a:pt x="320" y="286"/>
                    </a:lnTo>
                    <a:lnTo>
                      <a:pt x="320" y="286"/>
                    </a:lnTo>
                    <a:lnTo>
                      <a:pt x="320" y="285"/>
                    </a:lnTo>
                    <a:lnTo>
                      <a:pt x="322" y="285"/>
                    </a:lnTo>
                    <a:lnTo>
                      <a:pt x="322" y="285"/>
                    </a:lnTo>
                    <a:lnTo>
                      <a:pt x="327" y="285"/>
                    </a:lnTo>
                    <a:lnTo>
                      <a:pt x="328" y="283"/>
                    </a:lnTo>
                    <a:lnTo>
                      <a:pt x="330" y="281"/>
                    </a:lnTo>
                    <a:lnTo>
                      <a:pt x="335" y="279"/>
                    </a:lnTo>
                    <a:lnTo>
                      <a:pt x="339" y="278"/>
                    </a:lnTo>
                    <a:lnTo>
                      <a:pt x="340" y="276"/>
                    </a:lnTo>
                    <a:lnTo>
                      <a:pt x="344" y="274"/>
                    </a:lnTo>
                    <a:lnTo>
                      <a:pt x="345" y="274"/>
                    </a:lnTo>
                    <a:lnTo>
                      <a:pt x="347" y="273"/>
                    </a:lnTo>
                    <a:lnTo>
                      <a:pt x="351" y="271"/>
                    </a:lnTo>
                    <a:lnTo>
                      <a:pt x="352" y="269"/>
                    </a:lnTo>
                    <a:lnTo>
                      <a:pt x="356" y="269"/>
                    </a:lnTo>
                    <a:lnTo>
                      <a:pt x="357" y="269"/>
                    </a:lnTo>
                    <a:lnTo>
                      <a:pt x="361" y="269"/>
                    </a:lnTo>
                    <a:lnTo>
                      <a:pt x="363" y="267"/>
                    </a:lnTo>
                    <a:lnTo>
                      <a:pt x="366" y="267"/>
                    </a:lnTo>
                    <a:lnTo>
                      <a:pt x="369" y="266"/>
                    </a:lnTo>
                    <a:lnTo>
                      <a:pt x="371" y="266"/>
                    </a:lnTo>
                    <a:lnTo>
                      <a:pt x="371" y="267"/>
                    </a:lnTo>
                    <a:lnTo>
                      <a:pt x="371" y="269"/>
                    </a:lnTo>
                    <a:lnTo>
                      <a:pt x="373" y="271"/>
                    </a:lnTo>
                    <a:lnTo>
                      <a:pt x="375" y="271"/>
                    </a:lnTo>
                    <a:lnTo>
                      <a:pt x="375" y="271"/>
                    </a:lnTo>
                    <a:lnTo>
                      <a:pt x="376" y="269"/>
                    </a:lnTo>
                    <a:lnTo>
                      <a:pt x="376" y="269"/>
                    </a:lnTo>
                    <a:lnTo>
                      <a:pt x="376" y="267"/>
                    </a:lnTo>
                    <a:lnTo>
                      <a:pt x="376" y="266"/>
                    </a:lnTo>
                    <a:lnTo>
                      <a:pt x="378" y="262"/>
                    </a:lnTo>
                    <a:lnTo>
                      <a:pt x="380" y="261"/>
                    </a:lnTo>
                    <a:lnTo>
                      <a:pt x="383" y="259"/>
                    </a:lnTo>
                    <a:lnTo>
                      <a:pt x="387" y="257"/>
                    </a:lnTo>
                    <a:lnTo>
                      <a:pt x="388" y="257"/>
                    </a:lnTo>
                    <a:lnTo>
                      <a:pt x="390" y="257"/>
                    </a:lnTo>
                    <a:lnTo>
                      <a:pt x="393" y="255"/>
                    </a:lnTo>
                    <a:lnTo>
                      <a:pt x="399" y="255"/>
                    </a:lnTo>
                    <a:lnTo>
                      <a:pt x="399" y="255"/>
                    </a:lnTo>
                    <a:lnTo>
                      <a:pt x="397" y="257"/>
                    </a:lnTo>
                    <a:lnTo>
                      <a:pt x="397" y="259"/>
                    </a:lnTo>
                    <a:lnTo>
                      <a:pt x="397" y="259"/>
                    </a:lnTo>
                    <a:lnTo>
                      <a:pt x="395" y="259"/>
                    </a:lnTo>
                    <a:lnTo>
                      <a:pt x="395" y="259"/>
                    </a:lnTo>
                    <a:lnTo>
                      <a:pt x="393" y="262"/>
                    </a:lnTo>
                    <a:lnTo>
                      <a:pt x="393" y="264"/>
                    </a:lnTo>
                    <a:lnTo>
                      <a:pt x="395" y="266"/>
                    </a:lnTo>
                    <a:lnTo>
                      <a:pt x="397" y="266"/>
                    </a:lnTo>
                    <a:lnTo>
                      <a:pt x="397" y="269"/>
                    </a:lnTo>
                    <a:lnTo>
                      <a:pt x="397" y="269"/>
                    </a:lnTo>
                    <a:lnTo>
                      <a:pt x="397" y="269"/>
                    </a:lnTo>
                    <a:lnTo>
                      <a:pt x="397" y="269"/>
                    </a:lnTo>
                    <a:lnTo>
                      <a:pt x="395" y="269"/>
                    </a:lnTo>
                    <a:lnTo>
                      <a:pt x="395" y="269"/>
                    </a:lnTo>
                    <a:lnTo>
                      <a:pt x="393" y="269"/>
                    </a:lnTo>
                    <a:lnTo>
                      <a:pt x="393" y="269"/>
                    </a:lnTo>
                    <a:lnTo>
                      <a:pt x="390" y="271"/>
                    </a:lnTo>
                    <a:lnTo>
                      <a:pt x="387" y="271"/>
                    </a:lnTo>
                    <a:lnTo>
                      <a:pt x="387" y="273"/>
                    </a:lnTo>
                    <a:lnTo>
                      <a:pt x="387" y="273"/>
                    </a:lnTo>
                    <a:lnTo>
                      <a:pt x="387" y="273"/>
                    </a:lnTo>
                    <a:lnTo>
                      <a:pt x="388" y="274"/>
                    </a:lnTo>
                    <a:lnTo>
                      <a:pt x="388" y="274"/>
                    </a:lnTo>
                    <a:lnTo>
                      <a:pt x="390" y="274"/>
                    </a:lnTo>
                    <a:lnTo>
                      <a:pt x="395" y="274"/>
                    </a:lnTo>
                    <a:lnTo>
                      <a:pt x="397" y="274"/>
                    </a:lnTo>
                    <a:lnTo>
                      <a:pt x="400" y="274"/>
                    </a:lnTo>
                    <a:lnTo>
                      <a:pt x="404" y="274"/>
                    </a:lnTo>
                    <a:lnTo>
                      <a:pt x="405" y="274"/>
                    </a:lnTo>
                    <a:lnTo>
                      <a:pt x="409" y="274"/>
                    </a:lnTo>
                    <a:lnTo>
                      <a:pt x="409" y="274"/>
                    </a:lnTo>
                    <a:lnTo>
                      <a:pt x="410" y="276"/>
                    </a:lnTo>
                    <a:lnTo>
                      <a:pt x="410" y="276"/>
                    </a:lnTo>
                    <a:lnTo>
                      <a:pt x="410" y="274"/>
                    </a:lnTo>
                    <a:lnTo>
                      <a:pt x="410" y="273"/>
                    </a:lnTo>
                    <a:lnTo>
                      <a:pt x="410" y="273"/>
                    </a:lnTo>
                    <a:lnTo>
                      <a:pt x="412" y="271"/>
                    </a:lnTo>
                    <a:lnTo>
                      <a:pt x="412" y="271"/>
                    </a:lnTo>
                    <a:lnTo>
                      <a:pt x="414" y="269"/>
                    </a:lnTo>
                    <a:lnTo>
                      <a:pt x="419" y="267"/>
                    </a:lnTo>
                    <a:lnTo>
                      <a:pt x="421" y="266"/>
                    </a:lnTo>
                    <a:lnTo>
                      <a:pt x="422" y="266"/>
                    </a:lnTo>
                    <a:lnTo>
                      <a:pt x="422" y="264"/>
                    </a:lnTo>
                    <a:lnTo>
                      <a:pt x="426" y="264"/>
                    </a:lnTo>
                    <a:lnTo>
                      <a:pt x="428" y="264"/>
                    </a:lnTo>
                    <a:lnTo>
                      <a:pt x="429" y="264"/>
                    </a:lnTo>
                    <a:lnTo>
                      <a:pt x="433" y="264"/>
                    </a:lnTo>
                    <a:lnTo>
                      <a:pt x="436" y="264"/>
                    </a:lnTo>
                    <a:lnTo>
                      <a:pt x="440" y="264"/>
                    </a:lnTo>
                    <a:lnTo>
                      <a:pt x="441" y="266"/>
                    </a:lnTo>
                    <a:lnTo>
                      <a:pt x="446" y="267"/>
                    </a:lnTo>
                    <a:lnTo>
                      <a:pt x="448" y="264"/>
                    </a:lnTo>
                    <a:lnTo>
                      <a:pt x="452" y="264"/>
                    </a:lnTo>
                    <a:lnTo>
                      <a:pt x="453" y="261"/>
                    </a:lnTo>
                    <a:lnTo>
                      <a:pt x="457" y="261"/>
                    </a:lnTo>
                    <a:lnTo>
                      <a:pt x="458" y="259"/>
                    </a:lnTo>
                    <a:lnTo>
                      <a:pt x="460" y="257"/>
                    </a:lnTo>
                    <a:lnTo>
                      <a:pt x="464" y="255"/>
                    </a:lnTo>
                    <a:lnTo>
                      <a:pt x="464" y="255"/>
                    </a:lnTo>
                    <a:lnTo>
                      <a:pt x="464" y="257"/>
                    </a:lnTo>
                    <a:lnTo>
                      <a:pt x="464" y="257"/>
                    </a:lnTo>
                    <a:lnTo>
                      <a:pt x="465" y="255"/>
                    </a:lnTo>
                    <a:lnTo>
                      <a:pt x="465" y="255"/>
                    </a:lnTo>
                    <a:lnTo>
                      <a:pt x="467" y="255"/>
                    </a:lnTo>
                    <a:lnTo>
                      <a:pt x="470" y="254"/>
                    </a:lnTo>
                    <a:lnTo>
                      <a:pt x="472" y="255"/>
                    </a:lnTo>
                    <a:lnTo>
                      <a:pt x="474" y="255"/>
                    </a:lnTo>
                    <a:lnTo>
                      <a:pt x="475" y="255"/>
                    </a:lnTo>
                    <a:lnTo>
                      <a:pt x="475" y="259"/>
                    </a:lnTo>
                    <a:lnTo>
                      <a:pt x="477" y="259"/>
                    </a:lnTo>
                    <a:lnTo>
                      <a:pt x="477" y="261"/>
                    </a:lnTo>
                    <a:lnTo>
                      <a:pt x="475" y="262"/>
                    </a:lnTo>
                    <a:lnTo>
                      <a:pt x="474" y="262"/>
                    </a:lnTo>
                    <a:lnTo>
                      <a:pt x="474" y="266"/>
                    </a:lnTo>
                    <a:lnTo>
                      <a:pt x="474" y="267"/>
                    </a:lnTo>
                    <a:lnTo>
                      <a:pt x="475" y="269"/>
                    </a:lnTo>
                    <a:lnTo>
                      <a:pt x="479" y="269"/>
                    </a:lnTo>
                    <a:lnTo>
                      <a:pt x="481" y="271"/>
                    </a:lnTo>
                    <a:lnTo>
                      <a:pt x="482" y="271"/>
                    </a:lnTo>
                    <a:lnTo>
                      <a:pt x="482" y="271"/>
                    </a:lnTo>
                    <a:lnTo>
                      <a:pt x="484" y="271"/>
                    </a:lnTo>
                    <a:lnTo>
                      <a:pt x="484" y="271"/>
                    </a:lnTo>
                    <a:lnTo>
                      <a:pt x="486" y="271"/>
                    </a:lnTo>
                    <a:lnTo>
                      <a:pt x="486" y="271"/>
                    </a:lnTo>
                    <a:lnTo>
                      <a:pt x="486" y="267"/>
                    </a:lnTo>
                    <a:lnTo>
                      <a:pt x="486" y="267"/>
                    </a:lnTo>
                    <a:lnTo>
                      <a:pt x="486" y="266"/>
                    </a:lnTo>
                    <a:lnTo>
                      <a:pt x="486" y="266"/>
                    </a:lnTo>
                    <a:lnTo>
                      <a:pt x="486" y="264"/>
                    </a:lnTo>
                    <a:lnTo>
                      <a:pt x="486" y="262"/>
                    </a:lnTo>
                    <a:lnTo>
                      <a:pt x="494" y="262"/>
                    </a:lnTo>
                    <a:lnTo>
                      <a:pt x="496" y="261"/>
                    </a:lnTo>
                    <a:lnTo>
                      <a:pt x="498" y="259"/>
                    </a:lnTo>
                    <a:lnTo>
                      <a:pt x="498" y="259"/>
                    </a:lnTo>
                    <a:lnTo>
                      <a:pt x="499" y="257"/>
                    </a:lnTo>
                    <a:lnTo>
                      <a:pt x="499" y="257"/>
                    </a:lnTo>
                    <a:lnTo>
                      <a:pt x="501" y="255"/>
                    </a:lnTo>
                    <a:lnTo>
                      <a:pt x="501" y="252"/>
                    </a:lnTo>
                    <a:lnTo>
                      <a:pt x="501" y="252"/>
                    </a:lnTo>
                    <a:lnTo>
                      <a:pt x="501" y="252"/>
                    </a:lnTo>
                    <a:lnTo>
                      <a:pt x="501" y="252"/>
                    </a:lnTo>
                    <a:lnTo>
                      <a:pt x="498" y="250"/>
                    </a:lnTo>
                    <a:lnTo>
                      <a:pt x="498" y="250"/>
                    </a:lnTo>
                    <a:lnTo>
                      <a:pt x="498" y="249"/>
                    </a:lnTo>
                    <a:lnTo>
                      <a:pt x="496" y="247"/>
                    </a:lnTo>
                    <a:lnTo>
                      <a:pt x="496" y="247"/>
                    </a:lnTo>
                    <a:lnTo>
                      <a:pt x="494" y="243"/>
                    </a:lnTo>
                    <a:lnTo>
                      <a:pt x="493" y="243"/>
                    </a:lnTo>
                    <a:lnTo>
                      <a:pt x="491" y="242"/>
                    </a:lnTo>
                    <a:lnTo>
                      <a:pt x="491" y="238"/>
                    </a:lnTo>
                    <a:lnTo>
                      <a:pt x="491" y="237"/>
                    </a:lnTo>
                    <a:lnTo>
                      <a:pt x="493" y="237"/>
                    </a:lnTo>
                    <a:lnTo>
                      <a:pt x="494" y="237"/>
                    </a:lnTo>
                    <a:lnTo>
                      <a:pt x="496" y="235"/>
                    </a:lnTo>
                    <a:lnTo>
                      <a:pt x="498" y="233"/>
                    </a:lnTo>
                    <a:lnTo>
                      <a:pt x="499" y="231"/>
                    </a:lnTo>
                    <a:lnTo>
                      <a:pt x="503" y="231"/>
                    </a:lnTo>
                    <a:lnTo>
                      <a:pt x="506" y="231"/>
                    </a:lnTo>
                    <a:lnTo>
                      <a:pt x="510" y="231"/>
                    </a:lnTo>
                    <a:lnTo>
                      <a:pt x="511" y="233"/>
                    </a:lnTo>
                    <a:lnTo>
                      <a:pt x="515" y="233"/>
                    </a:lnTo>
                    <a:lnTo>
                      <a:pt x="517" y="233"/>
                    </a:lnTo>
                    <a:lnTo>
                      <a:pt x="520" y="233"/>
                    </a:lnTo>
                    <a:lnTo>
                      <a:pt x="523" y="233"/>
                    </a:lnTo>
                    <a:lnTo>
                      <a:pt x="525" y="233"/>
                    </a:lnTo>
                    <a:lnTo>
                      <a:pt x="527" y="233"/>
                    </a:lnTo>
                    <a:lnTo>
                      <a:pt x="527" y="233"/>
                    </a:lnTo>
                    <a:lnTo>
                      <a:pt x="529" y="235"/>
                    </a:lnTo>
                    <a:lnTo>
                      <a:pt x="529" y="235"/>
                    </a:lnTo>
                    <a:lnTo>
                      <a:pt x="530" y="235"/>
                    </a:lnTo>
                    <a:lnTo>
                      <a:pt x="534" y="235"/>
                    </a:lnTo>
                    <a:lnTo>
                      <a:pt x="535" y="235"/>
                    </a:lnTo>
                    <a:lnTo>
                      <a:pt x="535" y="235"/>
                    </a:lnTo>
                    <a:lnTo>
                      <a:pt x="535" y="235"/>
                    </a:lnTo>
                    <a:lnTo>
                      <a:pt x="535" y="235"/>
                    </a:lnTo>
                    <a:lnTo>
                      <a:pt x="537" y="235"/>
                    </a:lnTo>
                    <a:lnTo>
                      <a:pt x="537" y="235"/>
                    </a:lnTo>
                    <a:lnTo>
                      <a:pt x="541" y="237"/>
                    </a:lnTo>
                    <a:lnTo>
                      <a:pt x="542" y="238"/>
                    </a:lnTo>
                    <a:lnTo>
                      <a:pt x="546" y="238"/>
                    </a:lnTo>
                    <a:lnTo>
                      <a:pt x="551" y="240"/>
                    </a:lnTo>
                    <a:lnTo>
                      <a:pt x="552" y="240"/>
                    </a:lnTo>
                    <a:lnTo>
                      <a:pt x="552" y="242"/>
                    </a:lnTo>
                    <a:lnTo>
                      <a:pt x="556" y="242"/>
                    </a:lnTo>
                    <a:lnTo>
                      <a:pt x="558" y="243"/>
                    </a:lnTo>
                    <a:lnTo>
                      <a:pt x="561" y="243"/>
                    </a:lnTo>
                    <a:lnTo>
                      <a:pt x="561" y="245"/>
                    </a:lnTo>
                    <a:lnTo>
                      <a:pt x="563" y="247"/>
                    </a:lnTo>
                    <a:lnTo>
                      <a:pt x="564" y="247"/>
                    </a:lnTo>
                    <a:lnTo>
                      <a:pt x="568" y="249"/>
                    </a:lnTo>
                    <a:lnTo>
                      <a:pt x="570" y="250"/>
                    </a:lnTo>
                    <a:lnTo>
                      <a:pt x="573" y="250"/>
                    </a:lnTo>
                    <a:lnTo>
                      <a:pt x="575" y="252"/>
                    </a:lnTo>
                    <a:lnTo>
                      <a:pt x="578" y="254"/>
                    </a:lnTo>
                    <a:lnTo>
                      <a:pt x="578" y="254"/>
                    </a:lnTo>
                    <a:lnTo>
                      <a:pt x="580" y="254"/>
                    </a:lnTo>
                    <a:lnTo>
                      <a:pt x="580" y="254"/>
                    </a:lnTo>
                    <a:lnTo>
                      <a:pt x="582" y="254"/>
                    </a:lnTo>
                    <a:lnTo>
                      <a:pt x="582" y="254"/>
                    </a:lnTo>
                    <a:lnTo>
                      <a:pt x="585" y="255"/>
                    </a:lnTo>
                    <a:lnTo>
                      <a:pt x="588" y="257"/>
                    </a:lnTo>
                    <a:lnTo>
                      <a:pt x="592" y="259"/>
                    </a:lnTo>
                    <a:lnTo>
                      <a:pt x="594" y="259"/>
                    </a:lnTo>
                    <a:lnTo>
                      <a:pt x="597" y="262"/>
                    </a:lnTo>
                    <a:lnTo>
                      <a:pt x="599" y="262"/>
                    </a:lnTo>
                    <a:lnTo>
                      <a:pt x="600" y="264"/>
                    </a:lnTo>
                    <a:lnTo>
                      <a:pt x="602" y="266"/>
                    </a:lnTo>
                    <a:lnTo>
                      <a:pt x="604" y="267"/>
                    </a:lnTo>
                    <a:lnTo>
                      <a:pt x="609" y="267"/>
                    </a:lnTo>
                    <a:lnTo>
                      <a:pt x="611" y="271"/>
                    </a:lnTo>
                    <a:lnTo>
                      <a:pt x="612" y="273"/>
                    </a:lnTo>
                    <a:lnTo>
                      <a:pt x="612" y="274"/>
                    </a:lnTo>
                    <a:lnTo>
                      <a:pt x="616" y="273"/>
                    </a:lnTo>
                    <a:lnTo>
                      <a:pt x="617" y="271"/>
                    </a:lnTo>
                    <a:lnTo>
                      <a:pt x="617" y="269"/>
                    </a:lnTo>
                    <a:lnTo>
                      <a:pt x="619" y="267"/>
                    </a:lnTo>
                    <a:lnTo>
                      <a:pt x="621" y="266"/>
                    </a:lnTo>
                    <a:lnTo>
                      <a:pt x="623" y="262"/>
                    </a:lnTo>
                    <a:lnTo>
                      <a:pt x="623" y="262"/>
                    </a:lnTo>
                    <a:lnTo>
                      <a:pt x="623" y="261"/>
                    </a:lnTo>
                    <a:lnTo>
                      <a:pt x="623" y="261"/>
                    </a:lnTo>
                    <a:lnTo>
                      <a:pt x="623" y="257"/>
                    </a:lnTo>
                    <a:lnTo>
                      <a:pt x="624" y="255"/>
                    </a:lnTo>
                    <a:lnTo>
                      <a:pt x="623" y="255"/>
                    </a:lnTo>
                    <a:lnTo>
                      <a:pt x="621" y="255"/>
                    </a:lnTo>
                    <a:lnTo>
                      <a:pt x="619" y="255"/>
                    </a:lnTo>
                    <a:lnTo>
                      <a:pt x="616" y="255"/>
                    </a:lnTo>
                    <a:lnTo>
                      <a:pt x="614" y="254"/>
                    </a:lnTo>
                    <a:lnTo>
                      <a:pt x="614" y="252"/>
                    </a:lnTo>
                    <a:lnTo>
                      <a:pt x="614" y="252"/>
                    </a:lnTo>
                    <a:lnTo>
                      <a:pt x="612" y="250"/>
                    </a:lnTo>
                    <a:lnTo>
                      <a:pt x="612" y="250"/>
                    </a:lnTo>
                    <a:lnTo>
                      <a:pt x="611" y="249"/>
                    </a:lnTo>
                    <a:lnTo>
                      <a:pt x="611" y="249"/>
                    </a:lnTo>
                    <a:lnTo>
                      <a:pt x="609" y="247"/>
                    </a:lnTo>
                    <a:lnTo>
                      <a:pt x="609" y="247"/>
                    </a:lnTo>
                    <a:lnTo>
                      <a:pt x="609" y="247"/>
                    </a:lnTo>
                    <a:lnTo>
                      <a:pt x="609" y="245"/>
                    </a:lnTo>
                    <a:lnTo>
                      <a:pt x="609" y="245"/>
                    </a:lnTo>
                    <a:lnTo>
                      <a:pt x="609" y="243"/>
                    </a:lnTo>
                    <a:lnTo>
                      <a:pt x="609" y="243"/>
                    </a:lnTo>
                    <a:lnTo>
                      <a:pt x="609" y="240"/>
                    </a:lnTo>
                    <a:lnTo>
                      <a:pt x="607" y="240"/>
                    </a:lnTo>
                    <a:lnTo>
                      <a:pt x="607" y="240"/>
                    </a:lnTo>
                    <a:lnTo>
                      <a:pt x="604" y="240"/>
                    </a:lnTo>
                    <a:lnTo>
                      <a:pt x="604" y="240"/>
                    </a:lnTo>
                    <a:lnTo>
                      <a:pt x="600" y="237"/>
                    </a:lnTo>
                    <a:lnTo>
                      <a:pt x="597" y="237"/>
                    </a:lnTo>
                    <a:lnTo>
                      <a:pt x="597" y="237"/>
                    </a:lnTo>
                    <a:lnTo>
                      <a:pt x="597" y="238"/>
                    </a:lnTo>
                    <a:lnTo>
                      <a:pt x="597" y="238"/>
                    </a:lnTo>
                    <a:lnTo>
                      <a:pt x="595" y="237"/>
                    </a:lnTo>
                    <a:lnTo>
                      <a:pt x="595" y="237"/>
                    </a:lnTo>
                    <a:lnTo>
                      <a:pt x="595" y="237"/>
                    </a:lnTo>
                    <a:lnTo>
                      <a:pt x="594" y="237"/>
                    </a:lnTo>
                    <a:lnTo>
                      <a:pt x="592" y="237"/>
                    </a:lnTo>
                    <a:lnTo>
                      <a:pt x="592" y="238"/>
                    </a:lnTo>
                    <a:lnTo>
                      <a:pt x="592" y="240"/>
                    </a:lnTo>
                    <a:lnTo>
                      <a:pt x="590" y="238"/>
                    </a:lnTo>
                    <a:lnTo>
                      <a:pt x="590" y="235"/>
                    </a:lnTo>
                    <a:lnTo>
                      <a:pt x="590" y="233"/>
                    </a:lnTo>
                    <a:lnTo>
                      <a:pt x="590" y="231"/>
                    </a:lnTo>
                    <a:lnTo>
                      <a:pt x="592" y="228"/>
                    </a:lnTo>
                    <a:lnTo>
                      <a:pt x="592" y="228"/>
                    </a:lnTo>
                    <a:lnTo>
                      <a:pt x="594" y="228"/>
                    </a:lnTo>
                    <a:lnTo>
                      <a:pt x="594" y="228"/>
                    </a:lnTo>
                    <a:lnTo>
                      <a:pt x="597" y="228"/>
                    </a:lnTo>
                    <a:lnTo>
                      <a:pt x="597" y="228"/>
                    </a:lnTo>
                    <a:lnTo>
                      <a:pt x="597" y="226"/>
                    </a:lnTo>
                    <a:lnTo>
                      <a:pt x="597" y="226"/>
                    </a:lnTo>
                    <a:lnTo>
                      <a:pt x="595" y="224"/>
                    </a:lnTo>
                    <a:lnTo>
                      <a:pt x="595" y="224"/>
                    </a:lnTo>
                    <a:lnTo>
                      <a:pt x="595" y="224"/>
                    </a:lnTo>
                    <a:lnTo>
                      <a:pt x="595" y="224"/>
                    </a:lnTo>
                    <a:lnTo>
                      <a:pt x="595" y="223"/>
                    </a:lnTo>
                    <a:lnTo>
                      <a:pt x="595" y="219"/>
                    </a:lnTo>
                    <a:lnTo>
                      <a:pt x="595" y="216"/>
                    </a:lnTo>
                    <a:lnTo>
                      <a:pt x="597" y="212"/>
                    </a:lnTo>
                    <a:lnTo>
                      <a:pt x="597" y="212"/>
                    </a:lnTo>
                    <a:lnTo>
                      <a:pt x="597" y="211"/>
                    </a:lnTo>
                    <a:lnTo>
                      <a:pt x="597" y="211"/>
                    </a:lnTo>
                    <a:lnTo>
                      <a:pt x="597" y="206"/>
                    </a:lnTo>
                    <a:lnTo>
                      <a:pt x="595" y="206"/>
                    </a:lnTo>
                    <a:lnTo>
                      <a:pt x="592" y="206"/>
                    </a:lnTo>
                    <a:lnTo>
                      <a:pt x="592" y="206"/>
                    </a:lnTo>
                    <a:lnTo>
                      <a:pt x="592" y="206"/>
                    </a:lnTo>
                    <a:lnTo>
                      <a:pt x="588" y="206"/>
                    </a:lnTo>
                    <a:lnTo>
                      <a:pt x="588" y="206"/>
                    </a:lnTo>
                    <a:lnTo>
                      <a:pt x="587" y="204"/>
                    </a:lnTo>
                    <a:lnTo>
                      <a:pt x="587" y="204"/>
                    </a:lnTo>
                    <a:lnTo>
                      <a:pt x="588" y="202"/>
                    </a:lnTo>
                    <a:lnTo>
                      <a:pt x="588" y="202"/>
                    </a:lnTo>
                    <a:lnTo>
                      <a:pt x="590" y="200"/>
                    </a:lnTo>
                    <a:lnTo>
                      <a:pt x="590" y="200"/>
                    </a:lnTo>
                    <a:lnTo>
                      <a:pt x="590" y="199"/>
                    </a:lnTo>
                    <a:lnTo>
                      <a:pt x="590" y="199"/>
                    </a:lnTo>
                    <a:lnTo>
                      <a:pt x="588" y="199"/>
                    </a:lnTo>
                    <a:lnTo>
                      <a:pt x="590" y="195"/>
                    </a:lnTo>
                    <a:lnTo>
                      <a:pt x="592" y="194"/>
                    </a:lnTo>
                    <a:lnTo>
                      <a:pt x="594" y="194"/>
                    </a:lnTo>
                    <a:lnTo>
                      <a:pt x="597" y="192"/>
                    </a:lnTo>
                    <a:lnTo>
                      <a:pt x="597" y="192"/>
                    </a:lnTo>
                    <a:lnTo>
                      <a:pt x="599" y="190"/>
                    </a:lnTo>
                    <a:lnTo>
                      <a:pt x="599" y="190"/>
                    </a:lnTo>
                    <a:lnTo>
                      <a:pt x="602" y="188"/>
                    </a:lnTo>
                    <a:lnTo>
                      <a:pt x="604" y="187"/>
                    </a:lnTo>
                    <a:lnTo>
                      <a:pt x="607" y="185"/>
                    </a:lnTo>
                    <a:lnTo>
                      <a:pt x="609" y="183"/>
                    </a:lnTo>
                    <a:lnTo>
                      <a:pt x="612" y="180"/>
                    </a:lnTo>
                    <a:lnTo>
                      <a:pt x="612" y="180"/>
                    </a:lnTo>
                    <a:lnTo>
                      <a:pt x="614" y="178"/>
                    </a:lnTo>
                    <a:lnTo>
                      <a:pt x="616" y="175"/>
                    </a:lnTo>
                    <a:lnTo>
                      <a:pt x="616" y="171"/>
                    </a:lnTo>
                    <a:lnTo>
                      <a:pt x="617" y="170"/>
                    </a:lnTo>
                    <a:lnTo>
                      <a:pt x="617" y="168"/>
                    </a:lnTo>
                    <a:lnTo>
                      <a:pt x="619" y="164"/>
                    </a:lnTo>
                    <a:lnTo>
                      <a:pt x="619" y="163"/>
                    </a:lnTo>
                    <a:lnTo>
                      <a:pt x="619" y="161"/>
                    </a:lnTo>
                    <a:lnTo>
                      <a:pt x="621" y="158"/>
                    </a:lnTo>
                    <a:lnTo>
                      <a:pt x="621" y="156"/>
                    </a:lnTo>
                    <a:lnTo>
                      <a:pt x="623" y="154"/>
                    </a:lnTo>
                    <a:lnTo>
                      <a:pt x="624" y="151"/>
                    </a:lnTo>
                    <a:lnTo>
                      <a:pt x="624" y="151"/>
                    </a:lnTo>
                    <a:lnTo>
                      <a:pt x="626" y="149"/>
                    </a:lnTo>
                    <a:lnTo>
                      <a:pt x="626" y="149"/>
                    </a:lnTo>
                    <a:lnTo>
                      <a:pt x="628" y="147"/>
                    </a:lnTo>
                    <a:lnTo>
                      <a:pt x="628" y="145"/>
                    </a:lnTo>
                    <a:lnTo>
                      <a:pt x="631" y="145"/>
                    </a:lnTo>
                    <a:lnTo>
                      <a:pt x="633" y="147"/>
                    </a:lnTo>
                    <a:lnTo>
                      <a:pt x="636" y="147"/>
                    </a:lnTo>
                    <a:lnTo>
                      <a:pt x="641" y="147"/>
                    </a:lnTo>
                    <a:lnTo>
                      <a:pt x="645" y="147"/>
                    </a:lnTo>
                    <a:lnTo>
                      <a:pt x="647" y="147"/>
                    </a:lnTo>
                    <a:lnTo>
                      <a:pt x="650" y="147"/>
                    </a:lnTo>
                    <a:lnTo>
                      <a:pt x="655" y="147"/>
                    </a:lnTo>
                    <a:lnTo>
                      <a:pt x="659" y="147"/>
                    </a:lnTo>
                    <a:lnTo>
                      <a:pt x="660" y="147"/>
                    </a:lnTo>
                    <a:lnTo>
                      <a:pt x="662" y="147"/>
                    </a:lnTo>
                    <a:lnTo>
                      <a:pt x="664" y="149"/>
                    </a:lnTo>
                    <a:lnTo>
                      <a:pt x="665" y="149"/>
                    </a:lnTo>
                    <a:lnTo>
                      <a:pt x="669" y="149"/>
                    </a:lnTo>
                    <a:lnTo>
                      <a:pt x="671" y="149"/>
                    </a:lnTo>
                    <a:lnTo>
                      <a:pt x="674" y="149"/>
                    </a:lnTo>
                    <a:lnTo>
                      <a:pt x="676" y="151"/>
                    </a:lnTo>
                    <a:lnTo>
                      <a:pt x="677" y="152"/>
                    </a:lnTo>
                    <a:lnTo>
                      <a:pt x="679" y="152"/>
                    </a:lnTo>
                    <a:lnTo>
                      <a:pt x="679" y="156"/>
                    </a:lnTo>
                    <a:lnTo>
                      <a:pt x="679" y="158"/>
                    </a:lnTo>
                    <a:lnTo>
                      <a:pt x="679" y="158"/>
                    </a:lnTo>
                    <a:lnTo>
                      <a:pt x="681" y="159"/>
                    </a:lnTo>
                    <a:lnTo>
                      <a:pt x="681" y="163"/>
                    </a:lnTo>
                    <a:lnTo>
                      <a:pt x="679" y="166"/>
                    </a:lnTo>
                    <a:lnTo>
                      <a:pt x="679" y="168"/>
                    </a:lnTo>
                    <a:lnTo>
                      <a:pt x="679" y="171"/>
                    </a:lnTo>
                    <a:lnTo>
                      <a:pt x="677" y="173"/>
                    </a:lnTo>
                    <a:lnTo>
                      <a:pt x="676" y="173"/>
                    </a:lnTo>
                    <a:lnTo>
                      <a:pt x="674" y="175"/>
                    </a:lnTo>
                    <a:lnTo>
                      <a:pt x="672" y="176"/>
                    </a:lnTo>
                    <a:lnTo>
                      <a:pt x="672" y="180"/>
                    </a:lnTo>
                    <a:lnTo>
                      <a:pt x="672" y="182"/>
                    </a:lnTo>
                    <a:lnTo>
                      <a:pt x="671" y="182"/>
                    </a:lnTo>
                    <a:lnTo>
                      <a:pt x="667" y="183"/>
                    </a:lnTo>
                    <a:lnTo>
                      <a:pt x="665" y="185"/>
                    </a:lnTo>
                    <a:lnTo>
                      <a:pt x="665" y="188"/>
                    </a:lnTo>
                    <a:lnTo>
                      <a:pt x="665" y="188"/>
                    </a:lnTo>
                    <a:lnTo>
                      <a:pt x="667" y="190"/>
                    </a:lnTo>
                    <a:lnTo>
                      <a:pt x="671" y="192"/>
                    </a:lnTo>
                    <a:lnTo>
                      <a:pt x="672" y="194"/>
                    </a:lnTo>
                    <a:lnTo>
                      <a:pt x="674" y="195"/>
                    </a:lnTo>
                    <a:lnTo>
                      <a:pt x="676" y="195"/>
                    </a:lnTo>
                    <a:lnTo>
                      <a:pt x="676" y="199"/>
                    </a:lnTo>
                    <a:lnTo>
                      <a:pt x="677" y="200"/>
                    </a:lnTo>
                    <a:lnTo>
                      <a:pt x="679" y="202"/>
                    </a:lnTo>
                    <a:lnTo>
                      <a:pt x="679" y="202"/>
                    </a:lnTo>
                    <a:lnTo>
                      <a:pt x="679" y="202"/>
                    </a:lnTo>
                    <a:lnTo>
                      <a:pt x="679" y="202"/>
                    </a:lnTo>
                    <a:lnTo>
                      <a:pt x="679" y="202"/>
                    </a:lnTo>
                    <a:lnTo>
                      <a:pt x="679" y="202"/>
                    </a:lnTo>
                    <a:lnTo>
                      <a:pt x="679" y="204"/>
                    </a:lnTo>
                    <a:lnTo>
                      <a:pt x="681" y="207"/>
                    </a:lnTo>
                    <a:lnTo>
                      <a:pt x="677" y="211"/>
                    </a:lnTo>
                    <a:lnTo>
                      <a:pt x="679" y="212"/>
                    </a:lnTo>
                    <a:lnTo>
                      <a:pt x="679" y="214"/>
                    </a:lnTo>
                    <a:lnTo>
                      <a:pt x="677" y="218"/>
                    </a:lnTo>
                    <a:lnTo>
                      <a:pt x="676" y="218"/>
                    </a:lnTo>
                    <a:lnTo>
                      <a:pt x="676" y="221"/>
                    </a:lnTo>
                    <a:lnTo>
                      <a:pt x="676" y="224"/>
                    </a:lnTo>
                    <a:lnTo>
                      <a:pt x="677" y="226"/>
                    </a:lnTo>
                    <a:lnTo>
                      <a:pt x="677" y="230"/>
                    </a:lnTo>
                    <a:lnTo>
                      <a:pt x="677" y="231"/>
                    </a:lnTo>
                    <a:lnTo>
                      <a:pt x="677" y="233"/>
                    </a:lnTo>
                    <a:lnTo>
                      <a:pt x="677" y="237"/>
                    </a:lnTo>
                    <a:lnTo>
                      <a:pt x="677" y="240"/>
                    </a:lnTo>
                    <a:lnTo>
                      <a:pt x="677" y="240"/>
                    </a:lnTo>
                    <a:lnTo>
                      <a:pt x="677" y="242"/>
                    </a:lnTo>
                    <a:lnTo>
                      <a:pt x="677" y="245"/>
                    </a:lnTo>
                    <a:lnTo>
                      <a:pt x="676" y="247"/>
                    </a:lnTo>
                    <a:lnTo>
                      <a:pt x="676" y="249"/>
                    </a:lnTo>
                    <a:lnTo>
                      <a:pt x="676" y="254"/>
                    </a:lnTo>
                    <a:lnTo>
                      <a:pt x="677" y="255"/>
                    </a:lnTo>
                    <a:lnTo>
                      <a:pt x="679" y="257"/>
                    </a:lnTo>
                    <a:lnTo>
                      <a:pt x="681" y="259"/>
                    </a:lnTo>
                    <a:lnTo>
                      <a:pt x="684" y="261"/>
                    </a:lnTo>
                    <a:lnTo>
                      <a:pt x="688" y="262"/>
                    </a:lnTo>
                    <a:lnTo>
                      <a:pt x="691" y="266"/>
                    </a:lnTo>
                    <a:lnTo>
                      <a:pt x="693" y="267"/>
                    </a:lnTo>
                    <a:lnTo>
                      <a:pt x="693" y="271"/>
                    </a:lnTo>
                    <a:lnTo>
                      <a:pt x="689" y="271"/>
                    </a:lnTo>
                    <a:lnTo>
                      <a:pt x="688" y="271"/>
                    </a:lnTo>
                    <a:lnTo>
                      <a:pt x="688" y="271"/>
                    </a:lnTo>
                    <a:lnTo>
                      <a:pt x="684" y="274"/>
                    </a:lnTo>
                    <a:lnTo>
                      <a:pt x="684" y="278"/>
                    </a:lnTo>
                    <a:lnTo>
                      <a:pt x="686" y="279"/>
                    </a:lnTo>
                    <a:lnTo>
                      <a:pt x="686" y="283"/>
                    </a:lnTo>
                    <a:lnTo>
                      <a:pt x="686" y="285"/>
                    </a:lnTo>
                    <a:lnTo>
                      <a:pt x="686" y="286"/>
                    </a:lnTo>
                    <a:lnTo>
                      <a:pt x="686" y="288"/>
                    </a:lnTo>
                    <a:lnTo>
                      <a:pt x="681" y="288"/>
                    </a:lnTo>
                    <a:lnTo>
                      <a:pt x="679" y="290"/>
                    </a:lnTo>
                    <a:lnTo>
                      <a:pt x="677" y="291"/>
                    </a:lnTo>
                    <a:lnTo>
                      <a:pt x="676" y="293"/>
                    </a:lnTo>
                    <a:lnTo>
                      <a:pt x="674" y="293"/>
                    </a:lnTo>
                    <a:lnTo>
                      <a:pt x="674" y="297"/>
                    </a:lnTo>
                    <a:lnTo>
                      <a:pt x="672" y="297"/>
                    </a:lnTo>
                    <a:lnTo>
                      <a:pt x="669" y="297"/>
                    </a:lnTo>
                    <a:lnTo>
                      <a:pt x="669" y="298"/>
                    </a:lnTo>
                    <a:lnTo>
                      <a:pt x="669" y="298"/>
                    </a:lnTo>
                    <a:lnTo>
                      <a:pt x="671" y="300"/>
                    </a:lnTo>
                    <a:lnTo>
                      <a:pt x="669" y="302"/>
                    </a:lnTo>
                    <a:lnTo>
                      <a:pt x="669" y="302"/>
                    </a:lnTo>
                    <a:lnTo>
                      <a:pt x="665" y="305"/>
                    </a:lnTo>
                    <a:lnTo>
                      <a:pt x="664" y="307"/>
                    </a:lnTo>
                    <a:lnTo>
                      <a:pt x="662" y="307"/>
                    </a:lnTo>
                    <a:lnTo>
                      <a:pt x="659" y="309"/>
                    </a:lnTo>
                    <a:lnTo>
                      <a:pt x="655" y="309"/>
                    </a:lnTo>
                    <a:lnTo>
                      <a:pt x="653" y="310"/>
                    </a:lnTo>
                    <a:lnTo>
                      <a:pt x="652" y="310"/>
                    </a:lnTo>
                    <a:lnTo>
                      <a:pt x="652" y="310"/>
                    </a:lnTo>
                    <a:lnTo>
                      <a:pt x="650" y="312"/>
                    </a:lnTo>
                    <a:lnTo>
                      <a:pt x="650" y="312"/>
                    </a:lnTo>
                    <a:lnTo>
                      <a:pt x="647" y="312"/>
                    </a:lnTo>
                    <a:lnTo>
                      <a:pt x="645" y="314"/>
                    </a:lnTo>
                    <a:lnTo>
                      <a:pt x="643" y="314"/>
                    </a:lnTo>
                    <a:lnTo>
                      <a:pt x="641" y="314"/>
                    </a:lnTo>
                    <a:lnTo>
                      <a:pt x="640" y="312"/>
                    </a:lnTo>
                    <a:lnTo>
                      <a:pt x="638" y="310"/>
                    </a:lnTo>
                    <a:lnTo>
                      <a:pt x="631" y="310"/>
                    </a:lnTo>
                    <a:lnTo>
                      <a:pt x="626" y="310"/>
                    </a:lnTo>
                    <a:lnTo>
                      <a:pt x="623" y="310"/>
                    </a:lnTo>
                    <a:lnTo>
                      <a:pt x="624" y="312"/>
                    </a:lnTo>
                    <a:lnTo>
                      <a:pt x="624" y="312"/>
                    </a:lnTo>
                    <a:lnTo>
                      <a:pt x="626" y="316"/>
                    </a:lnTo>
                    <a:lnTo>
                      <a:pt x="626" y="317"/>
                    </a:lnTo>
                    <a:lnTo>
                      <a:pt x="631" y="319"/>
                    </a:lnTo>
                    <a:lnTo>
                      <a:pt x="636" y="319"/>
                    </a:lnTo>
                    <a:lnTo>
                      <a:pt x="638" y="321"/>
                    </a:lnTo>
                    <a:lnTo>
                      <a:pt x="638" y="322"/>
                    </a:lnTo>
                    <a:lnTo>
                      <a:pt x="645" y="322"/>
                    </a:lnTo>
                    <a:lnTo>
                      <a:pt x="647" y="322"/>
                    </a:lnTo>
                    <a:lnTo>
                      <a:pt x="650" y="322"/>
                    </a:lnTo>
                    <a:lnTo>
                      <a:pt x="653" y="322"/>
                    </a:lnTo>
                    <a:lnTo>
                      <a:pt x="655" y="322"/>
                    </a:lnTo>
                    <a:lnTo>
                      <a:pt x="659" y="322"/>
                    </a:lnTo>
                    <a:lnTo>
                      <a:pt x="662" y="322"/>
                    </a:lnTo>
                    <a:lnTo>
                      <a:pt x="664" y="322"/>
                    </a:lnTo>
                    <a:lnTo>
                      <a:pt x="667" y="324"/>
                    </a:lnTo>
                    <a:lnTo>
                      <a:pt x="669" y="324"/>
                    </a:lnTo>
                    <a:lnTo>
                      <a:pt x="672" y="324"/>
                    </a:lnTo>
                    <a:lnTo>
                      <a:pt x="674" y="321"/>
                    </a:lnTo>
                    <a:lnTo>
                      <a:pt x="674" y="321"/>
                    </a:lnTo>
                    <a:lnTo>
                      <a:pt x="674" y="319"/>
                    </a:lnTo>
                    <a:lnTo>
                      <a:pt x="674" y="317"/>
                    </a:lnTo>
                    <a:lnTo>
                      <a:pt x="674" y="317"/>
                    </a:lnTo>
                    <a:lnTo>
                      <a:pt x="676" y="314"/>
                    </a:lnTo>
                    <a:lnTo>
                      <a:pt x="679" y="316"/>
                    </a:lnTo>
                    <a:lnTo>
                      <a:pt x="683" y="314"/>
                    </a:lnTo>
                    <a:lnTo>
                      <a:pt x="684" y="312"/>
                    </a:lnTo>
                    <a:lnTo>
                      <a:pt x="686" y="310"/>
                    </a:lnTo>
                    <a:lnTo>
                      <a:pt x="691" y="309"/>
                    </a:lnTo>
                    <a:lnTo>
                      <a:pt x="691" y="309"/>
                    </a:lnTo>
                    <a:lnTo>
                      <a:pt x="693" y="305"/>
                    </a:lnTo>
                    <a:lnTo>
                      <a:pt x="694" y="305"/>
                    </a:lnTo>
                    <a:lnTo>
                      <a:pt x="694" y="303"/>
                    </a:lnTo>
                    <a:lnTo>
                      <a:pt x="696" y="302"/>
                    </a:lnTo>
                    <a:lnTo>
                      <a:pt x="698" y="298"/>
                    </a:lnTo>
                    <a:lnTo>
                      <a:pt x="698" y="298"/>
                    </a:lnTo>
                    <a:lnTo>
                      <a:pt x="698" y="298"/>
                    </a:lnTo>
                    <a:lnTo>
                      <a:pt x="696" y="297"/>
                    </a:lnTo>
                    <a:lnTo>
                      <a:pt x="696" y="297"/>
                    </a:lnTo>
                    <a:lnTo>
                      <a:pt x="701" y="293"/>
                    </a:lnTo>
                    <a:lnTo>
                      <a:pt x="703" y="291"/>
                    </a:lnTo>
                    <a:lnTo>
                      <a:pt x="706" y="290"/>
                    </a:lnTo>
                    <a:lnTo>
                      <a:pt x="708" y="286"/>
                    </a:lnTo>
                    <a:lnTo>
                      <a:pt x="708" y="285"/>
                    </a:lnTo>
                    <a:lnTo>
                      <a:pt x="708" y="285"/>
                    </a:lnTo>
                    <a:lnTo>
                      <a:pt x="708" y="281"/>
                    </a:lnTo>
                    <a:lnTo>
                      <a:pt x="708" y="279"/>
                    </a:lnTo>
                    <a:lnTo>
                      <a:pt x="708" y="276"/>
                    </a:lnTo>
                    <a:lnTo>
                      <a:pt x="708" y="274"/>
                    </a:lnTo>
                    <a:lnTo>
                      <a:pt x="708" y="274"/>
                    </a:lnTo>
                    <a:lnTo>
                      <a:pt x="708" y="274"/>
                    </a:lnTo>
                    <a:lnTo>
                      <a:pt x="706" y="273"/>
                    </a:lnTo>
                    <a:lnTo>
                      <a:pt x="705" y="271"/>
                    </a:lnTo>
                    <a:lnTo>
                      <a:pt x="703" y="269"/>
                    </a:lnTo>
                    <a:lnTo>
                      <a:pt x="703" y="267"/>
                    </a:lnTo>
                    <a:lnTo>
                      <a:pt x="703" y="266"/>
                    </a:lnTo>
                    <a:lnTo>
                      <a:pt x="703" y="262"/>
                    </a:lnTo>
                    <a:lnTo>
                      <a:pt x="703" y="262"/>
                    </a:lnTo>
                    <a:lnTo>
                      <a:pt x="703" y="262"/>
                    </a:lnTo>
                    <a:lnTo>
                      <a:pt x="705" y="262"/>
                    </a:lnTo>
                    <a:lnTo>
                      <a:pt x="705" y="262"/>
                    </a:lnTo>
                    <a:lnTo>
                      <a:pt x="710" y="261"/>
                    </a:lnTo>
                    <a:lnTo>
                      <a:pt x="712" y="259"/>
                    </a:lnTo>
                    <a:lnTo>
                      <a:pt x="715" y="257"/>
                    </a:lnTo>
                    <a:lnTo>
                      <a:pt x="720" y="257"/>
                    </a:lnTo>
                    <a:lnTo>
                      <a:pt x="722" y="255"/>
                    </a:lnTo>
                    <a:lnTo>
                      <a:pt x="727" y="254"/>
                    </a:lnTo>
                    <a:lnTo>
                      <a:pt x="730" y="254"/>
                    </a:lnTo>
                    <a:lnTo>
                      <a:pt x="734" y="254"/>
                    </a:lnTo>
                    <a:lnTo>
                      <a:pt x="737" y="254"/>
                    </a:lnTo>
                    <a:lnTo>
                      <a:pt x="737" y="257"/>
                    </a:lnTo>
                    <a:lnTo>
                      <a:pt x="737" y="259"/>
                    </a:lnTo>
                    <a:lnTo>
                      <a:pt x="737" y="261"/>
                    </a:lnTo>
                    <a:lnTo>
                      <a:pt x="739" y="262"/>
                    </a:lnTo>
                    <a:lnTo>
                      <a:pt x="742" y="262"/>
                    </a:lnTo>
                    <a:lnTo>
                      <a:pt x="744" y="264"/>
                    </a:lnTo>
                    <a:lnTo>
                      <a:pt x="746" y="266"/>
                    </a:lnTo>
                    <a:lnTo>
                      <a:pt x="746" y="267"/>
                    </a:lnTo>
                    <a:lnTo>
                      <a:pt x="746" y="269"/>
                    </a:lnTo>
                    <a:lnTo>
                      <a:pt x="746" y="271"/>
                    </a:lnTo>
                    <a:lnTo>
                      <a:pt x="748" y="276"/>
                    </a:lnTo>
                    <a:lnTo>
                      <a:pt x="746" y="278"/>
                    </a:lnTo>
                    <a:lnTo>
                      <a:pt x="746" y="279"/>
                    </a:lnTo>
                    <a:lnTo>
                      <a:pt x="746" y="283"/>
                    </a:lnTo>
                    <a:lnTo>
                      <a:pt x="746" y="285"/>
                    </a:lnTo>
                    <a:lnTo>
                      <a:pt x="748" y="288"/>
                    </a:lnTo>
                    <a:lnTo>
                      <a:pt x="749" y="288"/>
                    </a:lnTo>
                    <a:lnTo>
                      <a:pt x="751" y="290"/>
                    </a:lnTo>
                    <a:lnTo>
                      <a:pt x="751" y="290"/>
                    </a:lnTo>
                    <a:lnTo>
                      <a:pt x="751" y="290"/>
                    </a:lnTo>
                    <a:lnTo>
                      <a:pt x="751" y="290"/>
                    </a:lnTo>
                    <a:lnTo>
                      <a:pt x="753" y="290"/>
                    </a:lnTo>
                    <a:lnTo>
                      <a:pt x="753" y="290"/>
                    </a:lnTo>
                    <a:lnTo>
                      <a:pt x="754" y="291"/>
                    </a:lnTo>
                    <a:lnTo>
                      <a:pt x="754" y="291"/>
                    </a:lnTo>
                    <a:lnTo>
                      <a:pt x="756" y="291"/>
                    </a:lnTo>
                    <a:lnTo>
                      <a:pt x="766" y="291"/>
                    </a:lnTo>
                    <a:lnTo>
                      <a:pt x="770" y="291"/>
                    </a:lnTo>
                    <a:lnTo>
                      <a:pt x="770" y="291"/>
                    </a:lnTo>
                    <a:lnTo>
                      <a:pt x="770" y="291"/>
                    </a:lnTo>
                    <a:lnTo>
                      <a:pt x="768" y="290"/>
                    </a:lnTo>
                    <a:lnTo>
                      <a:pt x="768" y="290"/>
                    </a:lnTo>
                    <a:lnTo>
                      <a:pt x="765" y="290"/>
                    </a:lnTo>
                    <a:lnTo>
                      <a:pt x="761" y="288"/>
                    </a:lnTo>
                    <a:lnTo>
                      <a:pt x="761" y="288"/>
                    </a:lnTo>
                    <a:lnTo>
                      <a:pt x="758" y="288"/>
                    </a:lnTo>
                    <a:lnTo>
                      <a:pt x="758" y="288"/>
                    </a:lnTo>
                    <a:lnTo>
                      <a:pt x="754" y="288"/>
                    </a:lnTo>
                    <a:lnTo>
                      <a:pt x="754" y="286"/>
                    </a:lnTo>
                    <a:lnTo>
                      <a:pt x="751" y="286"/>
                    </a:lnTo>
                    <a:lnTo>
                      <a:pt x="749" y="283"/>
                    </a:lnTo>
                    <a:lnTo>
                      <a:pt x="749" y="281"/>
                    </a:lnTo>
                    <a:lnTo>
                      <a:pt x="749" y="278"/>
                    </a:lnTo>
                    <a:lnTo>
                      <a:pt x="751" y="276"/>
                    </a:lnTo>
                    <a:lnTo>
                      <a:pt x="754" y="274"/>
                    </a:lnTo>
                    <a:lnTo>
                      <a:pt x="756" y="274"/>
                    </a:lnTo>
                    <a:lnTo>
                      <a:pt x="759" y="273"/>
                    </a:lnTo>
                    <a:lnTo>
                      <a:pt x="759" y="271"/>
                    </a:lnTo>
                    <a:lnTo>
                      <a:pt x="756" y="267"/>
                    </a:lnTo>
                    <a:lnTo>
                      <a:pt x="754" y="266"/>
                    </a:lnTo>
                    <a:lnTo>
                      <a:pt x="754" y="262"/>
                    </a:lnTo>
                    <a:lnTo>
                      <a:pt x="754" y="261"/>
                    </a:lnTo>
                    <a:lnTo>
                      <a:pt x="754" y="261"/>
                    </a:lnTo>
                    <a:lnTo>
                      <a:pt x="754" y="261"/>
                    </a:lnTo>
                    <a:lnTo>
                      <a:pt x="753" y="259"/>
                    </a:lnTo>
                    <a:lnTo>
                      <a:pt x="753" y="257"/>
                    </a:lnTo>
                    <a:lnTo>
                      <a:pt x="751" y="255"/>
                    </a:lnTo>
                    <a:lnTo>
                      <a:pt x="751" y="255"/>
                    </a:lnTo>
                    <a:lnTo>
                      <a:pt x="749" y="255"/>
                    </a:lnTo>
                    <a:lnTo>
                      <a:pt x="749" y="255"/>
                    </a:lnTo>
                    <a:lnTo>
                      <a:pt x="748" y="255"/>
                    </a:lnTo>
                    <a:lnTo>
                      <a:pt x="748" y="255"/>
                    </a:lnTo>
                    <a:lnTo>
                      <a:pt x="744" y="254"/>
                    </a:lnTo>
                    <a:lnTo>
                      <a:pt x="744" y="254"/>
                    </a:lnTo>
                    <a:lnTo>
                      <a:pt x="742" y="254"/>
                    </a:lnTo>
                    <a:lnTo>
                      <a:pt x="742" y="254"/>
                    </a:lnTo>
                    <a:lnTo>
                      <a:pt x="742" y="254"/>
                    </a:lnTo>
                    <a:lnTo>
                      <a:pt x="741" y="252"/>
                    </a:lnTo>
                    <a:lnTo>
                      <a:pt x="737" y="250"/>
                    </a:lnTo>
                    <a:lnTo>
                      <a:pt x="736" y="250"/>
                    </a:lnTo>
                    <a:lnTo>
                      <a:pt x="732" y="250"/>
                    </a:lnTo>
                    <a:lnTo>
                      <a:pt x="727" y="247"/>
                    </a:lnTo>
                    <a:lnTo>
                      <a:pt x="724" y="247"/>
                    </a:lnTo>
                    <a:lnTo>
                      <a:pt x="722" y="247"/>
                    </a:lnTo>
                    <a:lnTo>
                      <a:pt x="718" y="247"/>
                    </a:lnTo>
                    <a:lnTo>
                      <a:pt x="713" y="250"/>
                    </a:lnTo>
                    <a:lnTo>
                      <a:pt x="712" y="250"/>
                    </a:lnTo>
                    <a:lnTo>
                      <a:pt x="710" y="252"/>
                    </a:lnTo>
                    <a:lnTo>
                      <a:pt x="706" y="252"/>
                    </a:lnTo>
                    <a:lnTo>
                      <a:pt x="705" y="250"/>
                    </a:lnTo>
                    <a:lnTo>
                      <a:pt x="703" y="250"/>
                    </a:lnTo>
                    <a:lnTo>
                      <a:pt x="701" y="250"/>
                    </a:lnTo>
                    <a:lnTo>
                      <a:pt x="698" y="252"/>
                    </a:lnTo>
                    <a:lnTo>
                      <a:pt x="694" y="250"/>
                    </a:lnTo>
                    <a:lnTo>
                      <a:pt x="694" y="249"/>
                    </a:lnTo>
                    <a:lnTo>
                      <a:pt x="694" y="245"/>
                    </a:lnTo>
                    <a:lnTo>
                      <a:pt x="694" y="243"/>
                    </a:lnTo>
                    <a:lnTo>
                      <a:pt x="694" y="242"/>
                    </a:lnTo>
                    <a:lnTo>
                      <a:pt x="693" y="240"/>
                    </a:lnTo>
                    <a:lnTo>
                      <a:pt x="691" y="237"/>
                    </a:lnTo>
                    <a:lnTo>
                      <a:pt x="689" y="233"/>
                    </a:lnTo>
                    <a:lnTo>
                      <a:pt x="691" y="231"/>
                    </a:lnTo>
                    <a:lnTo>
                      <a:pt x="693" y="228"/>
                    </a:lnTo>
                    <a:lnTo>
                      <a:pt x="693" y="224"/>
                    </a:lnTo>
                    <a:lnTo>
                      <a:pt x="693" y="223"/>
                    </a:lnTo>
                    <a:lnTo>
                      <a:pt x="694" y="221"/>
                    </a:lnTo>
                    <a:lnTo>
                      <a:pt x="698" y="218"/>
                    </a:lnTo>
                    <a:lnTo>
                      <a:pt x="700" y="216"/>
                    </a:lnTo>
                    <a:lnTo>
                      <a:pt x="703" y="212"/>
                    </a:lnTo>
                    <a:lnTo>
                      <a:pt x="701" y="209"/>
                    </a:lnTo>
                    <a:lnTo>
                      <a:pt x="701" y="209"/>
                    </a:lnTo>
                    <a:lnTo>
                      <a:pt x="700" y="206"/>
                    </a:lnTo>
                    <a:lnTo>
                      <a:pt x="700" y="206"/>
                    </a:lnTo>
                    <a:lnTo>
                      <a:pt x="698" y="206"/>
                    </a:lnTo>
                    <a:lnTo>
                      <a:pt x="698" y="206"/>
                    </a:lnTo>
                    <a:lnTo>
                      <a:pt x="698" y="206"/>
                    </a:lnTo>
                    <a:lnTo>
                      <a:pt x="698" y="206"/>
                    </a:lnTo>
                    <a:lnTo>
                      <a:pt x="698" y="204"/>
                    </a:lnTo>
                    <a:lnTo>
                      <a:pt x="698" y="204"/>
                    </a:lnTo>
                    <a:lnTo>
                      <a:pt x="696" y="200"/>
                    </a:lnTo>
                    <a:lnTo>
                      <a:pt x="694" y="199"/>
                    </a:lnTo>
                    <a:lnTo>
                      <a:pt x="693" y="197"/>
                    </a:lnTo>
                    <a:lnTo>
                      <a:pt x="691" y="194"/>
                    </a:lnTo>
                    <a:lnTo>
                      <a:pt x="689" y="192"/>
                    </a:lnTo>
                    <a:lnTo>
                      <a:pt x="686" y="190"/>
                    </a:lnTo>
                    <a:lnTo>
                      <a:pt x="684" y="188"/>
                    </a:lnTo>
                    <a:lnTo>
                      <a:pt x="686" y="187"/>
                    </a:lnTo>
                    <a:lnTo>
                      <a:pt x="686" y="187"/>
                    </a:lnTo>
                    <a:lnTo>
                      <a:pt x="686" y="187"/>
                    </a:lnTo>
                    <a:lnTo>
                      <a:pt x="688" y="185"/>
                    </a:lnTo>
                    <a:lnTo>
                      <a:pt x="688" y="185"/>
                    </a:lnTo>
                    <a:lnTo>
                      <a:pt x="689" y="182"/>
                    </a:lnTo>
                    <a:lnTo>
                      <a:pt x="689" y="180"/>
                    </a:lnTo>
                    <a:lnTo>
                      <a:pt x="693" y="178"/>
                    </a:lnTo>
                    <a:lnTo>
                      <a:pt x="696" y="175"/>
                    </a:lnTo>
                    <a:lnTo>
                      <a:pt x="700" y="175"/>
                    </a:lnTo>
                    <a:lnTo>
                      <a:pt x="703" y="173"/>
                    </a:lnTo>
                    <a:lnTo>
                      <a:pt x="706" y="171"/>
                    </a:lnTo>
                    <a:lnTo>
                      <a:pt x="712" y="170"/>
                    </a:lnTo>
                    <a:lnTo>
                      <a:pt x="712" y="170"/>
                    </a:lnTo>
                    <a:lnTo>
                      <a:pt x="715" y="166"/>
                    </a:lnTo>
                    <a:lnTo>
                      <a:pt x="715" y="166"/>
                    </a:lnTo>
                    <a:lnTo>
                      <a:pt x="715" y="163"/>
                    </a:lnTo>
                    <a:lnTo>
                      <a:pt x="715" y="163"/>
                    </a:lnTo>
                    <a:lnTo>
                      <a:pt x="715" y="159"/>
                    </a:lnTo>
                    <a:lnTo>
                      <a:pt x="712" y="158"/>
                    </a:lnTo>
                    <a:lnTo>
                      <a:pt x="713" y="152"/>
                    </a:lnTo>
                    <a:lnTo>
                      <a:pt x="712" y="151"/>
                    </a:lnTo>
                    <a:lnTo>
                      <a:pt x="712" y="149"/>
                    </a:lnTo>
                    <a:lnTo>
                      <a:pt x="715" y="149"/>
                    </a:lnTo>
                    <a:lnTo>
                      <a:pt x="715" y="149"/>
                    </a:lnTo>
                    <a:lnTo>
                      <a:pt x="717" y="149"/>
                    </a:lnTo>
                    <a:lnTo>
                      <a:pt x="717" y="149"/>
                    </a:lnTo>
                    <a:lnTo>
                      <a:pt x="717" y="149"/>
                    </a:lnTo>
                    <a:lnTo>
                      <a:pt x="718" y="151"/>
                    </a:lnTo>
                    <a:lnTo>
                      <a:pt x="718" y="151"/>
                    </a:lnTo>
                    <a:lnTo>
                      <a:pt x="720" y="149"/>
                    </a:lnTo>
                    <a:lnTo>
                      <a:pt x="720" y="149"/>
                    </a:lnTo>
                    <a:lnTo>
                      <a:pt x="720" y="152"/>
                    </a:lnTo>
                    <a:lnTo>
                      <a:pt x="720" y="154"/>
                    </a:lnTo>
                    <a:lnTo>
                      <a:pt x="720" y="158"/>
                    </a:lnTo>
                    <a:lnTo>
                      <a:pt x="722" y="161"/>
                    </a:lnTo>
                    <a:lnTo>
                      <a:pt x="724" y="164"/>
                    </a:lnTo>
                    <a:lnTo>
                      <a:pt x="722" y="166"/>
                    </a:lnTo>
                    <a:lnTo>
                      <a:pt x="720" y="170"/>
                    </a:lnTo>
                    <a:lnTo>
                      <a:pt x="720" y="171"/>
                    </a:lnTo>
                    <a:lnTo>
                      <a:pt x="720" y="173"/>
                    </a:lnTo>
                    <a:lnTo>
                      <a:pt x="718" y="173"/>
                    </a:lnTo>
                    <a:lnTo>
                      <a:pt x="717" y="175"/>
                    </a:lnTo>
                    <a:lnTo>
                      <a:pt x="717" y="176"/>
                    </a:lnTo>
                    <a:lnTo>
                      <a:pt x="718" y="180"/>
                    </a:lnTo>
                    <a:lnTo>
                      <a:pt x="720" y="182"/>
                    </a:lnTo>
                    <a:lnTo>
                      <a:pt x="720" y="185"/>
                    </a:lnTo>
                    <a:lnTo>
                      <a:pt x="720" y="185"/>
                    </a:lnTo>
                    <a:lnTo>
                      <a:pt x="718" y="188"/>
                    </a:lnTo>
                    <a:lnTo>
                      <a:pt x="718" y="188"/>
                    </a:lnTo>
                    <a:lnTo>
                      <a:pt x="718" y="192"/>
                    </a:lnTo>
                    <a:lnTo>
                      <a:pt x="722" y="192"/>
                    </a:lnTo>
                    <a:lnTo>
                      <a:pt x="724" y="194"/>
                    </a:lnTo>
                    <a:lnTo>
                      <a:pt x="729" y="194"/>
                    </a:lnTo>
                    <a:lnTo>
                      <a:pt x="730" y="194"/>
                    </a:lnTo>
                    <a:lnTo>
                      <a:pt x="737" y="194"/>
                    </a:lnTo>
                    <a:lnTo>
                      <a:pt x="741" y="197"/>
                    </a:lnTo>
                    <a:lnTo>
                      <a:pt x="741" y="197"/>
                    </a:lnTo>
                    <a:lnTo>
                      <a:pt x="741" y="199"/>
                    </a:lnTo>
                    <a:lnTo>
                      <a:pt x="741" y="199"/>
                    </a:lnTo>
                    <a:lnTo>
                      <a:pt x="741" y="199"/>
                    </a:lnTo>
                    <a:lnTo>
                      <a:pt x="741" y="199"/>
                    </a:lnTo>
                    <a:lnTo>
                      <a:pt x="744" y="195"/>
                    </a:lnTo>
                    <a:lnTo>
                      <a:pt x="748" y="195"/>
                    </a:lnTo>
                    <a:lnTo>
                      <a:pt x="751" y="195"/>
                    </a:lnTo>
                    <a:lnTo>
                      <a:pt x="753" y="195"/>
                    </a:lnTo>
                    <a:lnTo>
                      <a:pt x="754" y="199"/>
                    </a:lnTo>
                    <a:lnTo>
                      <a:pt x="756" y="199"/>
                    </a:lnTo>
                    <a:lnTo>
                      <a:pt x="758" y="200"/>
                    </a:lnTo>
                    <a:lnTo>
                      <a:pt x="759" y="202"/>
                    </a:lnTo>
                    <a:lnTo>
                      <a:pt x="763" y="202"/>
                    </a:lnTo>
                    <a:lnTo>
                      <a:pt x="766" y="202"/>
                    </a:lnTo>
                    <a:lnTo>
                      <a:pt x="768" y="202"/>
                    </a:lnTo>
                    <a:lnTo>
                      <a:pt x="770" y="202"/>
                    </a:lnTo>
                    <a:lnTo>
                      <a:pt x="763" y="200"/>
                    </a:lnTo>
                    <a:lnTo>
                      <a:pt x="763" y="199"/>
                    </a:lnTo>
                    <a:lnTo>
                      <a:pt x="761" y="195"/>
                    </a:lnTo>
                    <a:lnTo>
                      <a:pt x="761" y="194"/>
                    </a:lnTo>
                    <a:lnTo>
                      <a:pt x="756" y="194"/>
                    </a:lnTo>
                    <a:lnTo>
                      <a:pt x="754" y="190"/>
                    </a:lnTo>
                    <a:lnTo>
                      <a:pt x="753" y="192"/>
                    </a:lnTo>
                    <a:lnTo>
                      <a:pt x="753" y="192"/>
                    </a:lnTo>
                    <a:lnTo>
                      <a:pt x="751" y="192"/>
                    </a:lnTo>
                    <a:lnTo>
                      <a:pt x="751" y="192"/>
                    </a:lnTo>
                    <a:lnTo>
                      <a:pt x="748" y="190"/>
                    </a:lnTo>
                    <a:lnTo>
                      <a:pt x="746" y="190"/>
                    </a:lnTo>
                    <a:lnTo>
                      <a:pt x="742" y="188"/>
                    </a:lnTo>
                    <a:lnTo>
                      <a:pt x="741" y="188"/>
                    </a:lnTo>
                    <a:lnTo>
                      <a:pt x="737" y="187"/>
                    </a:lnTo>
                    <a:lnTo>
                      <a:pt x="736" y="185"/>
                    </a:lnTo>
                    <a:lnTo>
                      <a:pt x="732" y="182"/>
                    </a:lnTo>
                    <a:lnTo>
                      <a:pt x="730" y="182"/>
                    </a:lnTo>
                    <a:lnTo>
                      <a:pt x="729" y="176"/>
                    </a:lnTo>
                    <a:lnTo>
                      <a:pt x="729" y="176"/>
                    </a:lnTo>
                    <a:lnTo>
                      <a:pt x="729" y="175"/>
                    </a:lnTo>
                    <a:lnTo>
                      <a:pt x="729" y="173"/>
                    </a:lnTo>
                    <a:lnTo>
                      <a:pt x="732" y="171"/>
                    </a:lnTo>
                    <a:lnTo>
                      <a:pt x="734" y="171"/>
                    </a:lnTo>
                    <a:lnTo>
                      <a:pt x="736" y="171"/>
                    </a:lnTo>
                    <a:lnTo>
                      <a:pt x="741" y="171"/>
                    </a:lnTo>
                    <a:lnTo>
                      <a:pt x="744" y="171"/>
                    </a:lnTo>
                    <a:lnTo>
                      <a:pt x="746" y="173"/>
                    </a:lnTo>
                    <a:lnTo>
                      <a:pt x="749" y="176"/>
                    </a:lnTo>
                    <a:lnTo>
                      <a:pt x="751" y="178"/>
                    </a:lnTo>
                    <a:lnTo>
                      <a:pt x="756" y="178"/>
                    </a:lnTo>
                    <a:lnTo>
                      <a:pt x="758" y="175"/>
                    </a:lnTo>
                    <a:lnTo>
                      <a:pt x="761" y="173"/>
                    </a:lnTo>
                    <a:lnTo>
                      <a:pt x="761" y="171"/>
                    </a:lnTo>
                    <a:lnTo>
                      <a:pt x="759" y="171"/>
                    </a:lnTo>
                    <a:lnTo>
                      <a:pt x="756" y="170"/>
                    </a:lnTo>
                    <a:lnTo>
                      <a:pt x="754" y="170"/>
                    </a:lnTo>
                    <a:lnTo>
                      <a:pt x="751" y="170"/>
                    </a:lnTo>
                    <a:lnTo>
                      <a:pt x="749" y="170"/>
                    </a:lnTo>
                    <a:lnTo>
                      <a:pt x="749" y="168"/>
                    </a:lnTo>
                    <a:lnTo>
                      <a:pt x="751" y="168"/>
                    </a:lnTo>
                    <a:lnTo>
                      <a:pt x="754" y="168"/>
                    </a:lnTo>
                    <a:lnTo>
                      <a:pt x="756" y="164"/>
                    </a:lnTo>
                    <a:lnTo>
                      <a:pt x="761" y="163"/>
                    </a:lnTo>
                    <a:lnTo>
                      <a:pt x="763" y="163"/>
                    </a:lnTo>
                    <a:lnTo>
                      <a:pt x="766" y="161"/>
                    </a:lnTo>
                    <a:lnTo>
                      <a:pt x="771" y="161"/>
                    </a:lnTo>
                    <a:lnTo>
                      <a:pt x="780" y="163"/>
                    </a:lnTo>
                    <a:lnTo>
                      <a:pt x="783" y="166"/>
                    </a:lnTo>
                    <a:lnTo>
                      <a:pt x="787" y="166"/>
                    </a:lnTo>
                    <a:lnTo>
                      <a:pt x="792" y="168"/>
                    </a:lnTo>
                    <a:lnTo>
                      <a:pt x="797" y="168"/>
                    </a:lnTo>
                    <a:lnTo>
                      <a:pt x="799" y="171"/>
                    </a:lnTo>
                    <a:lnTo>
                      <a:pt x="802" y="175"/>
                    </a:lnTo>
                    <a:lnTo>
                      <a:pt x="807" y="178"/>
                    </a:lnTo>
                    <a:lnTo>
                      <a:pt x="813" y="180"/>
                    </a:lnTo>
                    <a:lnTo>
                      <a:pt x="816" y="180"/>
                    </a:lnTo>
                    <a:lnTo>
                      <a:pt x="821" y="180"/>
                    </a:lnTo>
                    <a:lnTo>
                      <a:pt x="823" y="180"/>
                    </a:lnTo>
                    <a:lnTo>
                      <a:pt x="826" y="178"/>
                    </a:lnTo>
                    <a:lnTo>
                      <a:pt x="828" y="178"/>
                    </a:lnTo>
                    <a:lnTo>
                      <a:pt x="828" y="178"/>
                    </a:lnTo>
                    <a:lnTo>
                      <a:pt x="828" y="176"/>
                    </a:lnTo>
                    <a:lnTo>
                      <a:pt x="828" y="175"/>
                    </a:lnTo>
                    <a:lnTo>
                      <a:pt x="828" y="175"/>
                    </a:lnTo>
                    <a:lnTo>
                      <a:pt x="825" y="173"/>
                    </a:lnTo>
                    <a:lnTo>
                      <a:pt x="821" y="168"/>
                    </a:lnTo>
                    <a:lnTo>
                      <a:pt x="819" y="166"/>
                    </a:lnTo>
                    <a:lnTo>
                      <a:pt x="818" y="164"/>
                    </a:lnTo>
                    <a:lnTo>
                      <a:pt x="813" y="163"/>
                    </a:lnTo>
                    <a:lnTo>
                      <a:pt x="811" y="163"/>
                    </a:lnTo>
                    <a:lnTo>
                      <a:pt x="806" y="163"/>
                    </a:lnTo>
                    <a:lnTo>
                      <a:pt x="802" y="161"/>
                    </a:lnTo>
                    <a:lnTo>
                      <a:pt x="802" y="161"/>
                    </a:lnTo>
                    <a:lnTo>
                      <a:pt x="802" y="159"/>
                    </a:lnTo>
                    <a:lnTo>
                      <a:pt x="801" y="159"/>
                    </a:lnTo>
                    <a:lnTo>
                      <a:pt x="801" y="159"/>
                    </a:lnTo>
                    <a:lnTo>
                      <a:pt x="799" y="156"/>
                    </a:lnTo>
                    <a:lnTo>
                      <a:pt x="797" y="152"/>
                    </a:lnTo>
                    <a:lnTo>
                      <a:pt x="799" y="151"/>
                    </a:lnTo>
                    <a:lnTo>
                      <a:pt x="799" y="151"/>
                    </a:lnTo>
                    <a:lnTo>
                      <a:pt x="799" y="151"/>
                    </a:lnTo>
                    <a:lnTo>
                      <a:pt x="799" y="151"/>
                    </a:lnTo>
                    <a:lnTo>
                      <a:pt x="797" y="151"/>
                    </a:lnTo>
                    <a:lnTo>
                      <a:pt x="799" y="149"/>
                    </a:lnTo>
                    <a:lnTo>
                      <a:pt x="799" y="149"/>
                    </a:lnTo>
                    <a:lnTo>
                      <a:pt x="801" y="147"/>
                    </a:lnTo>
                    <a:lnTo>
                      <a:pt x="801" y="145"/>
                    </a:lnTo>
                    <a:lnTo>
                      <a:pt x="799" y="142"/>
                    </a:lnTo>
                    <a:lnTo>
                      <a:pt x="795" y="140"/>
                    </a:lnTo>
                    <a:lnTo>
                      <a:pt x="795" y="137"/>
                    </a:lnTo>
                    <a:lnTo>
                      <a:pt x="794" y="135"/>
                    </a:lnTo>
                    <a:lnTo>
                      <a:pt x="795" y="133"/>
                    </a:lnTo>
                    <a:lnTo>
                      <a:pt x="799" y="128"/>
                    </a:lnTo>
                    <a:lnTo>
                      <a:pt x="804" y="127"/>
                    </a:lnTo>
                    <a:lnTo>
                      <a:pt x="809" y="127"/>
                    </a:lnTo>
                    <a:lnTo>
                      <a:pt x="814" y="125"/>
                    </a:lnTo>
                    <a:lnTo>
                      <a:pt x="821" y="125"/>
                    </a:lnTo>
                    <a:lnTo>
                      <a:pt x="826" y="123"/>
                    </a:lnTo>
                    <a:lnTo>
                      <a:pt x="833" y="123"/>
                    </a:lnTo>
                    <a:lnTo>
                      <a:pt x="840" y="123"/>
                    </a:lnTo>
                    <a:lnTo>
                      <a:pt x="847" y="123"/>
                    </a:lnTo>
                    <a:lnTo>
                      <a:pt x="852" y="123"/>
                    </a:lnTo>
                    <a:lnTo>
                      <a:pt x="857" y="123"/>
                    </a:lnTo>
                    <a:lnTo>
                      <a:pt x="862" y="123"/>
                    </a:lnTo>
                    <a:lnTo>
                      <a:pt x="866" y="123"/>
                    </a:lnTo>
                    <a:lnTo>
                      <a:pt x="869" y="123"/>
                    </a:lnTo>
                    <a:lnTo>
                      <a:pt x="872" y="120"/>
                    </a:lnTo>
                    <a:lnTo>
                      <a:pt x="876" y="120"/>
                    </a:lnTo>
                    <a:lnTo>
                      <a:pt x="879" y="120"/>
                    </a:lnTo>
                    <a:lnTo>
                      <a:pt x="883" y="120"/>
                    </a:lnTo>
                    <a:lnTo>
                      <a:pt x="888" y="120"/>
                    </a:lnTo>
                    <a:lnTo>
                      <a:pt x="891" y="120"/>
                    </a:lnTo>
                    <a:lnTo>
                      <a:pt x="893" y="120"/>
                    </a:lnTo>
                    <a:lnTo>
                      <a:pt x="895" y="115"/>
                    </a:lnTo>
                    <a:lnTo>
                      <a:pt x="895" y="113"/>
                    </a:lnTo>
                    <a:lnTo>
                      <a:pt x="891" y="113"/>
                    </a:lnTo>
                    <a:lnTo>
                      <a:pt x="890" y="111"/>
                    </a:lnTo>
                    <a:lnTo>
                      <a:pt x="888" y="108"/>
                    </a:lnTo>
                    <a:lnTo>
                      <a:pt x="884" y="108"/>
                    </a:lnTo>
                    <a:lnTo>
                      <a:pt x="883" y="108"/>
                    </a:lnTo>
                    <a:lnTo>
                      <a:pt x="878" y="106"/>
                    </a:lnTo>
                    <a:lnTo>
                      <a:pt x="881" y="103"/>
                    </a:lnTo>
                    <a:lnTo>
                      <a:pt x="884" y="103"/>
                    </a:lnTo>
                    <a:lnTo>
                      <a:pt x="886" y="104"/>
                    </a:lnTo>
                    <a:lnTo>
                      <a:pt x="888" y="106"/>
                    </a:lnTo>
                    <a:lnTo>
                      <a:pt x="893" y="108"/>
                    </a:lnTo>
                    <a:lnTo>
                      <a:pt x="895" y="104"/>
                    </a:lnTo>
                    <a:lnTo>
                      <a:pt x="891" y="103"/>
                    </a:lnTo>
                    <a:lnTo>
                      <a:pt x="891" y="103"/>
                    </a:lnTo>
                    <a:lnTo>
                      <a:pt x="890" y="104"/>
                    </a:lnTo>
                    <a:lnTo>
                      <a:pt x="890" y="104"/>
                    </a:lnTo>
                    <a:lnTo>
                      <a:pt x="890" y="103"/>
                    </a:lnTo>
                    <a:lnTo>
                      <a:pt x="890" y="103"/>
                    </a:lnTo>
                    <a:lnTo>
                      <a:pt x="888" y="101"/>
                    </a:lnTo>
                    <a:lnTo>
                      <a:pt x="888" y="101"/>
                    </a:lnTo>
                    <a:lnTo>
                      <a:pt x="884" y="97"/>
                    </a:lnTo>
                    <a:lnTo>
                      <a:pt x="883" y="97"/>
                    </a:lnTo>
                    <a:lnTo>
                      <a:pt x="879" y="96"/>
                    </a:lnTo>
                    <a:lnTo>
                      <a:pt x="876" y="94"/>
                    </a:lnTo>
                    <a:lnTo>
                      <a:pt x="879" y="92"/>
                    </a:lnTo>
                    <a:lnTo>
                      <a:pt x="881" y="94"/>
                    </a:lnTo>
                    <a:lnTo>
                      <a:pt x="884" y="94"/>
                    </a:lnTo>
                    <a:lnTo>
                      <a:pt x="886" y="96"/>
                    </a:lnTo>
                    <a:lnTo>
                      <a:pt x="888" y="96"/>
                    </a:lnTo>
                    <a:lnTo>
                      <a:pt x="890" y="96"/>
                    </a:lnTo>
                    <a:lnTo>
                      <a:pt x="891" y="94"/>
                    </a:lnTo>
                    <a:lnTo>
                      <a:pt x="893" y="92"/>
                    </a:lnTo>
                    <a:lnTo>
                      <a:pt x="896" y="89"/>
                    </a:lnTo>
                    <a:lnTo>
                      <a:pt x="896" y="87"/>
                    </a:lnTo>
                    <a:lnTo>
                      <a:pt x="900" y="87"/>
                    </a:lnTo>
                    <a:lnTo>
                      <a:pt x="901" y="85"/>
                    </a:lnTo>
                    <a:lnTo>
                      <a:pt x="901" y="85"/>
                    </a:lnTo>
                    <a:lnTo>
                      <a:pt x="900" y="85"/>
                    </a:lnTo>
                    <a:lnTo>
                      <a:pt x="900" y="85"/>
                    </a:lnTo>
                    <a:lnTo>
                      <a:pt x="898" y="85"/>
                    </a:lnTo>
                    <a:lnTo>
                      <a:pt x="898" y="85"/>
                    </a:lnTo>
                    <a:lnTo>
                      <a:pt x="896" y="82"/>
                    </a:lnTo>
                    <a:lnTo>
                      <a:pt x="893" y="82"/>
                    </a:lnTo>
                    <a:lnTo>
                      <a:pt x="893" y="82"/>
                    </a:lnTo>
                    <a:lnTo>
                      <a:pt x="893" y="80"/>
                    </a:lnTo>
                    <a:lnTo>
                      <a:pt x="893" y="80"/>
                    </a:lnTo>
                    <a:lnTo>
                      <a:pt x="898" y="80"/>
                    </a:lnTo>
                    <a:lnTo>
                      <a:pt x="901" y="80"/>
                    </a:lnTo>
                    <a:lnTo>
                      <a:pt x="905" y="82"/>
                    </a:lnTo>
                    <a:lnTo>
                      <a:pt x="907" y="82"/>
                    </a:lnTo>
                    <a:lnTo>
                      <a:pt x="910" y="80"/>
                    </a:lnTo>
                    <a:lnTo>
                      <a:pt x="915" y="79"/>
                    </a:lnTo>
                    <a:lnTo>
                      <a:pt x="917" y="75"/>
                    </a:lnTo>
                    <a:lnTo>
                      <a:pt x="919" y="75"/>
                    </a:lnTo>
                    <a:lnTo>
                      <a:pt x="922" y="72"/>
                    </a:lnTo>
                    <a:lnTo>
                      <a:pt x="924" y="72"/>
                    </a:lnTo>
                    <a:lnTo>
                      <a:pt x="925" y="72"/>
                    </a:lnTo>
                    <a:lnTo>
                      <a:pt x="929" y="72"/>
                    </a:lnTo>
                    <a:lnTo>
                      <a:pt x="932" y="72"/>
                    </a:lnTo>
                    <a:lnTo>
                      <a:pt x="936" y="70"/>
                    </a:lnTo>
                    <a:lnTo>
                      <a:pt x="941" y="68"/>
                    </a:lnTo>
                    <a:lnTo>
                      <a:pt x="944" y="68"/>
                    </a:lnTo>
                    <a:lnTo>
                      <a:pt x="948" y="66"/>
                    </a:lnTo>
                    <a:lnTo>
                      <a:pt x="951" y="66"/>
                    </a:lnTo>
                    <a:lnTo>
                      <a:pt x="955" y="66"/>
                    </a:lnTo>
                    <a:lnTo>
                      <a:pt x="958" y="66"/>
                    </a:lnTo>
                    <a:lnTo>
                      <a:pt x="963" y="65"/>
                    </a:lnTo>
                    <a:lnTo>
                      <a:pt x="965" y="63"/>
                    </a:lnTo>
                    <a:lnTo>
                      <a:pt x="967" y="63"/>
                    </a:lnTo>
                    <a:lnTo>
                      <a:pt x="973" y="63"/>
                    </a:lnTo>
                    <a:lnTo>
                      <a:pt x="977" y="63"/>
                    </a:lnTo>
                    <a:lnTo>
                      <a:pt x="982" y="61"/>
                    </a:lnTo>
                    <a:lnTo>
                      <a:pt x="985" y="61"/>
                    </a:lnTo>
                    <a:lnTo>
                      <a:pt x="987" y="60"/>
                    </a:lnTo>
                    <a:lnTo>
                      <a:pt x="992" y="60"/>
                    </a:lnTo>
                    <a:lnTo>
                      <a:pt x="994" y="58"/>
                    </a:lnTo>
                    <a:lnTo>
                      <a:pt x="997" y="58"/>
                    </a:lnTo>
                    <a:lnTo>
                      <a:pt x="992" y="58"/>
                    </a:lnTo>
                    <a:lnTo>
                      <a:pt x="990" y="58"/>
                    </a:lnTo>
                    <a:lnTo>
                      <a:pt x="985" y="58"/>
                    </a:lnTo>
                    <a:lnTo>
                      <a:pt x="984" y="58"/>
                    </a:lnTo>
                    <a:lnTo>
                      <a:pt x="980" y="56"/>
                    </a:lnTo>
                    <a:lnTo>
                      <a:pt x="982" y="54"/>
                    </a:lnTo>
                    <a:lnTo>
                      <a:pt x="984" y="51"/>
                    </a:lnTo>
                    <a:lnTo>
                      <a:pt x="985" y="51"/>
                    </a:lnTo>
                    <a:lnTo>
                      <a:pt x="987" y="53"/>
                    </a:lnTo>
                    <a:lnTo>
                      <a:pt x="990" y="54"/>
                    </a:lnTo>
                    <a:lnTo>
                      <a:pt x="994" y="54"/>
                    </a:lnTo>
                    <a:lnTo>
                      <a:pt x="996" y="53"/>
                    </a:lnTo>
                    <a:lnTo>
                      <a:pt x="996" y="51"/>
                    </a:lnTo>
                    <a:lnTo>
                      <a:pt x="1001" y="51"/>
                    </a:lnTo>
                    <a:lnTo>
                      <a:pt x="1002" y="51"/>
                    </a:lnTo>
                    <a:lnTo>
                      <a:pt x="1004" y="51"/>
                    </a:lnTo>
                    <a:lnTo>
                      <a:pt x="1004" y="53"/>
                    </a:lnTo>
                    <a:lnTo>
                      <a:pt x="1008" y="53"/>
                    </a:lnTo>
                    <a:lnTo>
                      <a:pt x="1008" y="49"/>
                    </a:lnTo>
                    <a:lnTo>
                      <a:pt x="1008" y="48"/>
                    </a:lnTo>
                    <a:lnTo>
                      <a:pt x="1009" y="48"/>
                    </a:lnTo>
                    <a:lnTo>
                      <a:pt x="1009" y="51"/>
                    </a:lnTo>
                    <a:lnTo>
                      <a:pt x="1011" y="51"/>
                    </a:lnTo>
                    <a:lnTo>
                      <a:pt x="1016" y="51"/>
                    </a:lnTo>
                    <a:lnTo>
                      <a:pt x="1020" y="49"/>
                    </a:lnTo>
                    <a:lnTo>
                      <a:pt x="1020" y="48"/>
                    </a:lnTo>
                    <a:lnTo>
                      <a:pt x="1021" y="48"/>
                    </a:lnTo>
                    <a:lnTo>
                      <a:pt x="1026" y="46"/>
                    </a:lnTo>
                    <a:lnTo>
                      <a:pt x="1030" y="46"/>
                    </a:lnTo>
                    <a:lnTo>
                      <a:pt x="1030" y="46"/>
                    </a:lnTo>
                    <a:lnTo>
                      <a:pt x="1037" y="46"/>
                    </a:lnTo>
                    <a:lnTo>
                      <a:pt x="1035" y="48"/>
                    </a:lnTo>
                    <a:lnTo>
                      <a:pt x="1033" y="48"/>
                    </a:lnTo>
                    <a:lnTo>
                      <a:pt x="1033" y="49"/>
                    </a:lnTo>
                    <a:lnTo>
                      <a:pt x="1032" y="51"/>
                    </a:lnTo>
                    <a:lnTo>
                      <a:pt x="1028" y="51"/>
                    </a:lnTo>
                    <a:lnTo>
                      <a:pt x="1026" y="51"/>
                    </a:lnTo>
                    <a:lnTo>
                      <a:pt x="1026" y="53"/>
                    </a:lnTo>
                    <a:lnTo>
                      <a:pt x="1025" y="54"/>
                    </a:lnTo>
                    <a:lnTo>
                      <a:pt x="1023" y="56"/>
                    </a:lnTo>
                    <a:lnTo>
                      <a:pt x="1025" y="56"/>
                    </a:lnTo>
                    <a:lnTo>
                      <a:pt x="1028" y="56"/>
                    </a:lnTo>
                    <a:lnTo>
                      <a:pt x="1033" y="56"/>
                    </a:lnTo>
                    <a:lnTo>
                      <a:pt x="1037" y="56"/>
                    </a:lnTo>
                    <a:lnTo>
                      <a:pt x="1038" y="58"/>
                    </a:lnTo>
                    <a:lnTo>
                      <a:pt x="1044" y="56"/>
                    </a:lnTo>
                    <a:lnTo>
                      <a:pt x="1044" y="53"/>
                    </a:lnTo>
                    <a:lnTo>
                      <a:pt x="1045" y="53"/>
                    </a:lnTo>
                    <a:lnTo>
                      <a:pt x="1047" y="54"/>
                    </a:lnTo>
                    <a:lnTo>
                      <a:pt x="1047" y="56"/>
                    </a:lnTo>
                    <a:lnTo>
                      <a:pt x="1050" y="54"/>
                    </a:lnTo>
                    <a:lnTo>
                      <a:pt x="1052" y="53"/>
                    </a:lnTo>
                    <a:lnTo>
                      <a:pt x="1054" y="53"/>
                    </a:lnTo>
                    <a:lnTo>
                      <a:pt x="1059" y="51"/>
                    </a:lnTo>
                    <a:lnTo>
                      <a:pt x="1061" y="48"/>
                    </a:lnTo>
                    <a:lnTo>
                      <a:pt x="1066" y="48"/>
                    </a:lnTo>
                    <a:lnTo>
                      <a:pt x="1073" y="48"/>
                    </a:lnTo>
                    <a:lnTo>
                      <a:pt x="1076" y="51"/>
                    </a:lnTo>
                    <a:lnTo>
                      <a:pt x="1078" y="53"/>
                    </a:lnTo>
                    <a:lnTo>
                      <a:pt x="1079" y="49"/>
                    </a:lnTo>
                    <a:lnTo>
                      <a:pt x="1079" y="51"/>
                    </a:lnTo>
                    <a:lnTo>
                      <a:pt x="1079" y="53"/>
                    </a:lnTo>
                    <a:lnTo>
                      <a:pt x="1083" y="53"/>
                    </a:lnTo>
                    <a:lnTo>
                      <a:pt x="1085" y="53"/>
                    </a:lnTo>
                    <a:lnTo>
                      <a:pt x="1085" y="51"/>
                    </a:lnTo>
                    <a:lnTo>
                      <a:pt x="1083" y="48"/>
                    </a:lnTo>
                    <a:lnTo>
                      <a:pt x="1081" y="48"/>
                    </a:lnTo>
                    <a:lnTo>
                      <a:pt x="1078" y="46"/>
                    </a:lnTo>
                    <a:lnTo>
                      <a:pt x="1076" y="44"/>
                    </a:lnTo>
                    <a:lnTo>
                      <a:pt x="1074" y="42"/>
                    </a:lnTo>
                    <a:lnTo>
                      <a:pt x="1074" y="41"/>
                    </a:lnTo>
                    <a:lnTo>
                      <a:pt x="1073" y="41"/>
                    </a:lnTo>
                    <a:lnTo>
                      <a:pt x="1073" y="39"/>
                    </a:lnTo>
                    <a:lnTo>
                      <a:pt x="1074" y="39"/>
                    </a:lnTo>
                    <a:lnTo>
                      <a:pt x="1078" y="41"/>
                    </a:lnTo>
                    <a:lnTo>
                      <a:pt x="1079" y="41"/>
                    </a:lnTo>
                    <a:lnTo>
                      <a:pt x="1081" y="41"/>
                    </a:lnTo>
                    <a:lnTo>
                      <a:pt x="1086" y="41"/>
                    </a:lnTo>
                    <a:lnTo>
                      <a:pt x="1090" y="39"/>
                    </a:lnTo>
                    <a:lnTo>
                      <a:pt x="1091" y="39"/>
                    </a:lnTo>
                    <a:lnTo>
                      <a:pt x="1093" y="39"/>
                    </a:lnTo>
                    <a:lnTo>
                      <a:pt x="1097" y="39"/>
                    </a:lnTo>
                    <a:lnTo>
                      <a:pt x="1098" y="39"/>
                    </a:lnTo>
                    <a:lnTo>
                      <a:pt x="1102" y="39"/>
                    </a:lnTo>
                    <a:lnTo>
                      <a:pt x="1103" y="41"/>
                    </a:lnTo>
                    <a:lnTo>
                      <a:pt x="1105" y="41"/>
                    </a:lnTo>
                    <a:lnTo>
                      <a:pt x="1109" y="41"/>
                    </a:lnTo>
                    <a:lnTo>
                      <a:pt x="1112" y="41"/>
                    </a:lnTo>
                    <a:lnTo>
                      <a:pt x="1115" y="41"/>
                    </a:lnTo>
                    <a:lnTo>
                      <a:pt x="1117" y="41"/>
                    </a:lnTo>
                    <a:lnTo>
                      <a:pt x="1115" y="39"/>
                    </a:lnTo>
                    <a:lnTo>
                      <a:pt x="1112" y="39"/>
                    </a:lnTo>
                    <a:lnTo>
                      <a:pt x="1107" y="39"/>
                    </a:lnTo>
                    <a:lnTo>
                      <a:pt x="1105" y="37"/>
                    </a:lnTo>
                    <a:lnTo>
                      <a:pt x="1103" y="36"/>
                    </a:lnTo>
                    <a:lnTo>
                      <a:pt x="1103" y="34"/>
                    </a:lnTo>
                    <a:lnTo>
                      <a:pt x="1103" y="32"/>
                    </a:lnTo>
                    <a:lnTo>
                      <a:pt x="1105" y="30"/>
                    </a:lnTo>
                    <a:lnTo>
                      <a:pt x="1103" y="30"/>
                    </a:lnTo>
                    <a:lnTo>
                      <a:pt x="1100" y="27"/>
                    </a:lnTo>
                    <a:lnTo>
                      <a:pt x="1103" y="24"/>
                    </a:lnTo>
                    <a:lnTo>
                      <a:pt x="1107" y="20"/>
                    </a:lnTo>
                    <a:lnTo>
                      <a:pt x="1110" y="18"/>
                    </a:lnTo>
                    <a:lnTo>
                      <a:pt x="1112" y="17"/>
                    </a:lnTo>
                    <a:lnTo>
                      <a:pt x="1115" y="15"/>
                    </a:lnTo>
                    <a:lnTo>
                      <a:pt x="1115" y="10"/>
                    </a:lnTo>
                    <a:lnTo>
                      <a:pt x="1119" y="10"/>
                    </a:lnTo>
                    <a:lnTo>
                      <a:pt x="1120" y="8"/>
                    </a:lnTo>
                    <a:lnTo>
                      <a:pt x="1120" y="8"/>
                    </a:lnTo>
                    <a:lnTo>
                      <a:pt x="1124" y="6"/>
                    </a:lnTo>
                    <a:lnTo>
                      <a:pt x="1126" y="6"/>
                    </a:lnTo>
                    <a:lnTo>
                      <a:pt x="1131" y="3"/>
                    </a:lnTo>
                    <a:lnTo>
                      <a:pt x="1134" y="3"/>
                    </a:lnTo>
                    <a:lnTo>
                      <a:pt x="1138" y="5"/>
                    </a:lnTo>
                    <a:lnTo>
                      <a:pt x="1139" y="1"/>
                    </a:lnTo>
                    <a:lnTo>
                      <a:pt x="1143" y="1"/>
                    </a:lnTo>
                    <a:lnTo>
                      <a:pt x="1146" y="0"/>
                    </a:lnTo>
                    <a:lnTo>
                      <a:pt x="1150" y="0"/>
                    </a:lnTo>
                    <a:close/>
                    <a:moveTo>
                      <a:pt x="41" y="238"/>
                    </a:moveTo>
                    <a:lnTo>
                      <a:pt x="41" y="238"/>
                    </a:lnTo>
                    <a:lnTo>
                      <a:pt x="41" y="238"/>
                    </a:lnTo>
                    <a:lnTo>
                      <a:pt x="41" y="238"/>
                    </a:lnTo>
                    <a:lnTo>
                      <a:pt x="41" y="238"/>
                    </a:lnTo>
                    <a:close/>
                    <a:moveTo>
                      <a:pt x="246" y="328"/>
                    </a:moveTo>
                    <a:lnTo>
                      <a:pt x="246" y="328"/>
                    </a:lnTo>
                    <a:lnTo>
                      <a:pt x="246" y="328"/>
                    </a:lnTo>
                    <a:lnTo>
                      <a:pt x="246" y="328"/>
                    </a:lnTo>
                    <a:lnTo>
                      <a:pt x="246" y="328"/>
                    </a:lnTo>
                    <a:close/>
                    <a:moveTo>
                      <a:pt x="1663" y="604"/>
                    </a:moveTo>
                    <a:lnTo>
                      <a:pt x="1663" y="604"/>
                    </a:lnTo>
                    <a:lnTo>
                      <a:pt x="1663" y="604"/>
                    </a:lnTo>
                    <a:lnTo>
                      <a:pt x="1663" y="604"/>
                    </a:lnTo>
                    <a:lnTo>
                      <a:pt x="1663" y="604"/>
                    </a:lnTo>
                    <a:close/>
                    <a:moveTo>
                      <a:pt x="1233" y="113"/>
                    </a:moveTo>
                    <a:lnTo>
                      <a:pt x="1235" y="113"/>
                    </a:lnTo>
                    <a:lnTo>
                      <a:pt x="1235" y="113"/>
                    </a:lnTo>
                    <a:lnTo>
                      <a:pt x="1233" y="115"/>
                    </a:lnTo>
                    <a:lnTo>
                      <a:pt x="1233" y="115"/>
                    </a:lnTo>
                    <a:lnTo>
                      <a:pt x="1233" y="116"/>
                    </a:lnTo>
                    <a:lnTo>
                      <a:pt x="1232" y="120"/>
                    </a:lnTo>
                    <a:lnTo>
                      <a:pt x="1228" y="121"/>
                    </a:lnTo>
                    <a:lnTo>
                      <a:pt x="1225" y="127"/>
                    </a:lnTo>
                    <a:lnTo>
                      <a:pt x="1220" y="128"/>
                    </a:lnTo>
                    <a:lnTo>
                      <a:pt x="1220" y="128"/>
                    </a:lnTo>
                    <a:lnTo>
                      <a:pt x="1220" y="130"/>
                    </a:lnTo>
                    <a:lnTo>
                      <a:pt x="1216" y="132"/>
                    </a:lnTo>
                    <a:lnTo>
                      <a:pt x="1211" y="133"/>
                    </a:lnTo>
                    <a:lnTo>
                      <a:pt x="1211" y="133"/>
                    </a:lnTo>
                    <a:lnTo>
                      <a:pt x="1209" y="133"/>
                    </a:lnTo>
                    <a:lnTo>
                      <a:pt x="1204" y="135"/>
                    </a:lnTo>
                    <a:lnTo>
                      <a:pt x="1199" y="135"/>
                    </a:lnTo>
                    <a:lnTo>
                      <a:pt x="1194" y="137"/>
                    </a:lnTo>
                    <a:lnTo>
                      <a:pt x="1192" y="137"/>
                    </a:lnTo>
                    <a:lnTo>
                      <a:pt x="1192" y="137"/>
                    </a:lnTo>
                    <a:lnTo>
                      <a:pt x="1187" y="137"/>
                    </a:lnTo>
                    <a:lnTo>
                      <a:pt x="1191" y="137"/>
                    </a:lnTo>
                    <a:lnTo>
                      <a:pt x="1191" y="137"/>
                    </a:lnTo>
                    <a:lnTo>
                      <a:pt x="1191" y="135"/>
                    </a:lnTo>
                    <a:lnTo>
                      <a:pt x="1194" y="133"/>
                    </a:lnTo>
                    <a:lnTo>
                      <a:pt x="1197" y="130"/>
                    </a:lnTo>
                    <a:lnTo>
                      <a:pt x="1197" y="130"/>
                    </a:lnTo>
                    <a:lnTo>
                      <a:pt x="1197" y="130"/>
                    </a:lnTo>
                    <a:lnTo>
                      <a:pt x="1199" y="128"/>
                    </a:lnTo>
                    <a:lnTo>
                      <a:pt x="1201" y="128"/>
                    </a:lnTo>
                    <a:lnTo>
                      <a:pt x="1201" y="128"/>
                    </a:lnTo>
                    <a:lnTo>
                      <a:pt x="1206" y="128"/>
                    </a:lnTo>
                    <a:lnTo>
                      <a:pt x="1209" y="128"/>
                    </a:lnTo>
                    <a:lnTo>
                      <a:pt x="1209" y="128"/>
                    </a:lnTo>
                    <a:lnTo>
                      <a:pt x="1211" y="127"/>
                    </a:lnTo>
                    <a:lnTo>
                      <a:pt x="1213" y="123"/>
                    </a:lnTo>
                    <a:lnTo>
                      <a:pt x="1220" y="120"/>
                    </a:lnTo>
                    <a:lnTo>
                      <a:pt x="1223" y="118"/>
                    </a:lnTo>
                    <a:lnTo>
                      <a:pt x="1223" y="116"/>
                    </a:lnTo>
                    <a:lnTo>
                      <a:pt x="1225" y="116"/>
                    </a:lnTo>
                    <a:lnTo>
                      <a:pt x="1227" y="115"/>
                    </a:lnTo>
                    <a:lnTo>
                      <a:pt x="1230" y="115"/>
                    </a:lnTo>
                    <a:lnTo>
                      <a:pt x="1230" y="115"/>
                    </a:lnTo>
                    <a:lnTo>
                      <a:pt x="1232" y="115"/>
                    </a:lnTo>
                    <a:lnTo>
                      <a:pt x="1233" y="113"/>
                    </a:lnTo>
                    <a:close/>
                    <a:moveTo>
                      <a:pt x="1232" y="127"/>
                    </a:moveTo>
                    <a:lnTo>
                      <a:pt x="1235" y="127"/>
                    </a:lnTo>
                    <a:lnTo>
                      <a:pt x="1235" y="127"/>
                    </a:lnTo>
                    <a:lnTo>
                      <a:pt x="1232" y="127"/>
                    </a:lnTo>
                    <a:lnTo>
                      <a:pt x="1232" y="127"/>
                    </a:lnTo>
                    <a:close/>
                    <a:moveTo>
                      <a:pt x="1180" y="139"/>
                    </a:moveTo>
                    <a:lnTo>
                      <a:pt x="1180" y="139"/>
                    </a:lnTo>
                    <a:lnTo>
                      <a:pt x="1177" y="142"/>
                    </a:lnTo>
                    <a:lnTo>
                      <a:pt x="1175" y="144"/>
                    </a:lnTo>
                    <a:lnTo>
                      <a:pt x="1175" y="142"/>
                    </a:lnTo>
                    <a:lnTo>
                      <a:pt x="1177" y="140"/>
                    </a:lnTo>
                    <a:lnTo>
                      <a:pt x="1180" y="139"/>
                    </a:lnTo>
                    <a:close/>
                    <a:moveTo>
                      <a:pt x="1762" y="164"/>
                    </a:moveTo>
                    <a:lnTo>
                      <a:pt x="1764" y="163"/>
                    </a:lnTo>
                    <a:lnTo>
                      <a:pt x="1765" y="164"/>
                    </a:lnTo>
                    <a:lnTo>
                      <a:pt x="1762" y="164"/>
                    </a:lnTo>
                    <a:lnTo>
                      <a:pt x="1762" y="164"/>
                    </a:lnTo>
                    <a:lnTo>
                      <a:pt x="1762" y="164"/>
                    </a:lnTo>
                    <a:lnTo>
                      <a:pt x="1760" y="164"/>
                    </a:lnTo>
                    <a:lnTo>
                      <a:pt x="1762" y="164"/>
                    </a:lnTo>
                    <a:close/>
                    <a:moveTo>
                      <a:pt x="1774" y="166"/>
                    </a:moveTo>
                    <a:lnTo>
                      <a:pt x="1779" y="166"/>
                    </a:lnTo>
                    <a:lnTo>
                      <a:pt x="1786" y="166"/>
                    </a:lnTo>
                    <a:lnTo>
                      <a:pt x="1789" y="166"/>
                    </a:lnTo>
                    <a:lnTo>
                      <a:pt x="1783" y="171"/>
                    </a:lnTo>
                    <a:lnTo>
                      <a:pt x="1776" y="175"/>
                    </a:lnTo>
                    <a:lnTo>
                      <a:pt x="1776" y="173"/>
                    </a:lnTo>
                    <a:lnTo>
                      <a:pt x="1776" y="170"/>
                    </a:lnTo>
                    <a:lnTo>
                      <a:pt x="1776" y="168"/>
                    </a:lnTo>
                    <a:lnTo>
                      <a:pt x="1776" y="168"/>
                    </a:lnTo>
                    <a:lnTo>
                      <a:pt x="1774" y="166"/>
                    </a:lnTo>
                    <a:close/>
                    <a:moveTo>
                      <a:pt x="749" y="173"/>
                    </a:moveTo>
                    <a:lnTo>
                      <a:pt x="751" y="173"/>
                    </a:lnTo>
                    <a:lnTo>
                      <a:pt x="754" y="173"/>
                    </a:lnTo>
                    <a:lnTo>
                      <a:pt x="756" y="173"/>
                    </a:lnTo>
                    <a:lnTo>
                      <a:pt x="756" y="173"/>
                    </a:lnTo>
                    <a:lnTo>
                      <a:pt x="756" y="173"/>
                    </a:lnTo>
                    <a:lnTo>
                      <a:pt x="754" y="175"/>
                    </a:lnTo>
                    <a:lnTo>
                      <a:pt x="753" y="175"/>
                    </a:lnTo>
                    <a:lnTo>
                      <a:pt x="751" y="175"/>
                    </a:lnTo>
                    <a:lnTo>
                      <a:pt x="749" y="173"/>
                    </a:lnTo>
                    <a:close/>
                    <a:moveTo>
                      <a:pt x="756" y="195"/>
                    </a:moveTo>
                    <a:lnTo>
                      <a:pt x="759" y="195"/>
                    </a:lnTo>
                    <a:lnTo>
                      <a:pt x="759" y="197"/>
                    </a:lnTo>
                    <a:lnTo>
                      <a:pt x="759" y="197"/>
                    </a:lnTo>
                    <a:lnTo>
                      <a:pt x="759" y="197"/>
                    </a:lnTo>
                    <a:lnTo>
                      <a:pt x="761" y="199"/>
                    </a:lnTo>
                    <a:lnTo>
                      <a:pt x="761" y="199"/>
                    </a:lnTo>
                    <a:lnTo>
                      <a:pt x="761" y="199"/>
                    </a:lnTo>
                    <a:lnTo>
                      <a:pt x="759" y="199"/>
                    </a:lnTo>
                    <a:lnTo>
                      <a:pt x="759" y="197"/>
                    </a:lnTo>
                    <a:lnTo>
                      <a:pt x="758" y="195"/>
                    </a:lnTo>
                    <a:lnTo>
                      <a:pt x="756" y="195"/>
                    </a:lnTo>
                    <a:lnTo>
                      <a:pt x="756" y="195"/>
                    </a:lnTo>
                    <a:close/>
                    <a:moveTo>
                      <a:pt x="741" y="259"/>
                    </a:moveTo>
                    <a:lnTo>
                      <a:pt x="741" y="259"/>
                    </a:lnTo>
                    <a:lnTo>
                      <a:pt x="741" y="257"/>
                    </a:lnTo>
                    <a:lnTo>
                      <a:pt x="741" y="257"/>
                    </a:lnTo>
                    <a:lnTo>
                      <a:pt x="741" y="257"/>
                    </a:lnTo>
                    <a:lnTo>
                      <a:pt x="741" y="255"/>
                    </a:lnTo>
                    <a:lnTo>
                      <a:pt x="741" y="255"/>
                    </a:lnTo>
                    <a:lnTo>
                      <a:pt x="742" y="257"/>
                    </a:lnTo>
                    <a:lnTo>
                      <a:pt x="742" y="257"/>
                    </a:lnTo>
                    <a:lnTo>
                      <a:pt x="744" y="257"/>
                    </a:lnTo>
                    <a:lnTo>
                      <a:pt x="744" y="257"/>
                    </a:lnTo>
                    <a:lnTo>
                      <a:pt x="746" y="257"/>
                    </a:lnTo>
                    <a:lnTo>
                      <a:pt x="746" y="257"/>
                    </a:lnTo>
                    <a:lnTo>
                      <a:pt x="749" y="259"/>
                    </a:lnTo>
                    <a:lnTo>
                      <a:pt x="749" y="259"/>
                    </a:lnTo>
                    <a:lnTo>
                      <a:pt x="751" y="259"/>
                    </a:lnTo>
                    <a:lnTo>
                      <a:pt x="751" y="259"/>
                    </a:lnTo>
                    <a:lnTo>
                      <a:pt x="751" y="259"/>
                    </a:lnTo>
                    <a:lnTo>
                      <a:pt x="751" y="259"/>
                    </a:lnTo>
                    <a:lnTo>
                      <a:pt x="751" y="262"/>
                    </a:lnTo>
                    <a:lnTo>
                      <a:pt x="751" y="262"/>
                    </a:lnTo>
                    <a:lnTo>
                      <a:pt x="751" y="262"/>
                    </a:lnTo>
                    <a:lnTo>
                      <a:pt x="753" y="266"/>
                    </a:lnTo>
                    <a:lnTo>
                      <a:pt x="753" y="267"/>
                    </a:lnTo>
                    <a:lnTo>
                      <a:pt x="753" y="267"/>
                    </a:lnTo>
                    <a:lnTo>
                      <a:pt x="754" y="269"/>
                    </a:lnTo>
                    <a:lnTo>
                      <a:pt x="756" y="271"/>
                    </a:lnTo>
                    <a:lnTo>
                      <a:pt x="756" y="271"/>
                    </a:lnTo>
                    <a:lnTo>
                      <a:pt x="753" y="271"/>
                    </a:lnTo>
                    <a:lnTo>
                      <a:pt x="753" y="273"/>
                    </a:lnTo>
                    <a:lnTo>
                      <a:pt x="753" y="273"/>
                    </a:lnTo>
                    <a:lnTo>
                      <a:pt x="751" y="274"/>
                    </a:lnTo>
                    <a:lnTo>
                      <a:pt x="749" y="271"/>
                    </a:lnTo>
                    <a:lnTo>
                      <a:pt x="749" y="269"/>
                    </a:lnTo>
                    <a:lnTo>
                      <a:pt x="749" y="267"/>
                    </a:lnTo>
                    <a:lnTo>
                      <a:pt x="749" y="266"/>
                    </a:lnTo>
                    <a:lnTo>
                      <a:pt x="749" y="264"/>
                    </a:lnTo>
                    <a:lnTo>
                      <a:pt x="748" y="264"/>
                    </a:lnTo>
                    <a:lnTo>
                      <a:pt x="746" y="262"/>
                    </a:lnTo>
                    <a:lnTo>
                      <a:pt x="746" y="261"/>
                    </a:lnTo>
                    <a:lnTo>
                      <a:pt x="744" y="261"/>
                    </a:lnTo>
                    <a:lnTo>
                      <a:pt x="744" y="261"/>
                    </a:lnTo>
                    <a:lnTo>
                      <a:pt x="741" y="259"/>
                    </a:lnTo>
                    <a:lnTo>
                      <a:pt x="741" y="259"/>
                    </a:lnTo>
                    <a:close/>
                  </a:path>
                </a:pathLst>
              </a:custGeom>
              <a:solidFill>
                <a:schemeClr val="accent1">
                  <a:lumMod val="20000"/>
                  <a:lumOff val="80000"/>
                </a:schemeClr>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0" name="Freeform 226">
                <a:extLst>
                  <a:ext uri="{FF2B5EF4-FFF2-40B4-BE49-F238E27FC236}">
                    <a16:creationId xmlns:a16="http://schemas.microsoft.com/office/drawing/2014/main" id="{5D987850-34BA-46B9-B891-C1A4884C730B}"/>
                  </a:ext>
                </a:extLst>
              </p:cNvPr>
              <p:cNvSpPr/>
              <p:nvPr/>
            </p:nvSpPr>
            <p:spPr>
              <a:xfrm>
                <a:off x="4926331" y="1924446"/>
                <a:ext cx="3603826" cy="1251964"/>
              </a:xfrm>
              <a:custGeom>
                <a:gdLst>
                  <a:gd name="T0" fmla="*/ 1196 w 2441"/>
                  <a:gd name="T1" fmla="*/ 25 h 848"/>
                  <a:gd name="T2" fmla="*/ 1288 w 2441"/>
                  <a:gd name="T3" fmla="*/ 56 h 848"/>
                  <a:gd name="T4" fmla="*/ 1211 w 2441"/>
                  <a:gd name="T5" fmla="*/ 121 h 848"/>
                  <a:gd name="T6" fmla="*/ 1262 w 2441"/>
                  <a:gd name="T7" fmla="*/ 120 h 848"/>
                  <a:gd name="T8" fmla="*/ 1447 w 2441"/>
                  <a:gd name="T9" fmla="*/ 123 h 848"/>
                  <a:gd name="T10" fmla="*/ 1536 w 2441"/>
                  <a:gd name="T11" fmla="*/ 200 h 848"/>
                  <a:gd name="T12" fmla="*/ 1699 w 2441"/>
                  <a:gd name="T13" fmla="*/ 151 h 848"/>
                  <a:gd name="T14" fmla="*/ 1839 w 2441"/>
                  <a:gd name="T15" fmla="*/ 187 h 848"/>
                  <a:gd name="T16" fmla="*/ 2058 w 2441"/>
                  <a:gd name="T17" fmla="*/ 238 h 848"/>
                  <a:gd name="T18" fmla="*/ 2287 w 2441"/>
                  <a:gd name="T19" fmla="*/ 255 h 848"/>
                  <a:gd name="T20" fmla="*/ 2400 w 2441"/>
                  <a:gd name="T21" fmla="*/ 340 h 848"/>
                  <a:gd name="T22" fmla="*/ 2270 w 2441"/>
                  <a:gd name="T23" fmla="*/ 364 h 848"/>
                  <a:gd name="T24" fmla="*/ 2226 w 2441"/>
                  <a:gd name="T25" fmla="*/ 422 h 848"/>
                  <a:gd name="T26" fmla="*/ 2032 w 2441"/>
                  <a:gd name="T27" fmla="*/ 496 h 848"/>
                  <a:gd name="T28" fmla="*/ 1986 w 2441"/>
                  <a:gd name="T29" fmla="*/ 621 h 848"/>
                  <a:gd name="T30" fmla="*/ 2032 w 2441"/>
                  <a:gd name="T31" fmla="*/ 456 h 848"/>
                  <a:gd name="T32" fmla="*/ 1923 w 2441"/>
                  <a:gd name="T33" fmla="*/ 456 h 848"/>
                  <a:gd name="T34" fmla="*/ 1754 w 2441"/>
                  <a:gd name="T35" fmla="*/ 489 h 848"/>
                  <a:gd name="T36" fmla="*/ 1623 w 2441"/>
                  <a:gd name="T37" fmla="*/ 578 h 848"/>
                  <a:gd name="T38" fmla="*/ 1653 w 2441"/>
                  <a:gd name="T39" fmla="*/ 611 h 848"/>
                  <a:gd name="T40" fmla="*/ 1666 w 2441"/>
                  <a:gd name="T41" fmla="*/ 738 h 848"/>
                  <a:gd name="T42" fmla="*/ 1600 w 2441"/>
                  <a:gd name="T43" fmla="*/ 740 h 848"/>
                  <a:gd name="T44" fmla="*/ 1432 w 2441"/>
                  <a:gd name="T45" fmla="*/ 613 h 848"/>
                  <a:gd name="T46" fmla="*/ 1208 w 2441"/>
                  <a:gd name="T47" fmla="*/ 683 h 848"/>
                  <a:gd name="T48" fmla="*/ 951 w 2441"/>
                  <a:gd name="T49" fmla="*/ 676 h 848"/>
                  <a:gd name="T50" fmla="*/ 722 w 2441"/>
                  <a:gd name="T51" fmla="*/ 601 h 848"/>
                  <a:gd name="T52" fmla="*/ 506 w 2441"/>
                  <a:gd name="T53" fmla="*/ 602 h 848"/>
                  <a:gd name="T54" fmla="*/ 323 w 2441"/>
                  <a:gd name="T55" fmla="*/ 669 h 848"/>
                  <a:gd name="T56" fmla="*/ 284 w 2441"/>
                  <a:gd name="T57" fmla="*/ 832 h 848"/>
                  <a:gd name="T58" fmla="*/ 164 w 2441"/>
                  <a:gd name="T59" fmla="*/ 729 h 848"/>
                  <a:gd name="T60" fmla="*/ 138 w 2441"/>
                  <a:gd name="T61" fmla="*/ 678 h 848"/>
                  <a:gd name="T62" fmla="*/ 65 w 2441"/>
                  <a:gd name="T63" fmla="*/ 642 h 848"/>
                  <a:gd name="T64" fmla="*/ 27 w 2441"/>
                  <a:gd name="T65" fmla="*/ 559 h 848"/>
                  <a:gd name="T66" fmla="*/ 5 w 2441"/>
                  <a:gd name="T67" fmla="*/ 494 h 848"/>
                  <a:gd name="T68" fmla="*/ 14 w 2441"/>
                  <a:gd name="T69" fmla="*/ 458 h 848"/>
                  <a:gd name="T70" fmla="*/ 36 w 2441"/>
                  <a:gd name="T71" fmla="*/ 340 h 848"/>
                  <a:gd name="T72" fmla="*/ 26 w 2441"/>
                  <a:gd name="T73" fmla="*/ 252 h 848"/>
                  <a:gd name="T74" fmla="*/ 73 w 2441"/>
                  <a:gd name="T75" fmla="*/ 240 h 848"/>
                  <a:gd name="T76" fmla="*/ 145 w 2441"/>
                  <a:gd name="T77" fmla="*/ 257 h 848"/>
                  <a:gd name="T78" fmla="*/ 202 w 2441"/>
                  <a:gd name="T79" fmla="*/ 314 h 848"/>
                  <a:gd name="T80" fmla="*/ 79 w 2441"/>
                  <a:gd name="T81" fmla="*/ 303 h 848"/>
                  <a:gd name="T82" fmla="*/ 132 w 2441"/>
                  <a:gd name="T83" fmla="*/ 376 h 848"/>
                  <a:gd name="T84" fmla="*/ 169 w 2441"/>
                  <a:gd name="T85" fmla="*/ 362 h 848"/>
                  <a:gd name="T86" fmla="*/ 243 w 2441"/>
                  <a:gd name="T87" fmla="*/ 328 h 848"/>
                  <a:gd name="T88" fmla="*/ 277 w 2441"/>
                  <a:gd name="T89" fmla="*/ 271 h 848"/>
                  <a:gd name="T90" fmla="*/ 306 w 2441"/>
                  <a:gd name="T91" fmla="*/ 290 h 848"/>
                  <a:gd name="T92" fmla="*/ 397 w 2441"/>
                  <a:gd name="T93" fmla="*/ 266 h 848"/>
                  <a:gd name="T94" fmla="*/ 472 w 2441"/>
                  <a:gd name="T95" fmla="*/ 255 h 848"/>
                  <a:gd name="T96" fmla="*/ 523 w 2441"/>
                  <a:gd name="T97" fmla="*/ 233 h 848"/>
                  <a:gd name="T98" fmla="*/ 623 w 2441"/>
                  <a:gd name="T99" fmla="*/ 257 h 848"/>
                  <a:gd name="T100" fmla="*/ 597 w 2441"/>
                  <a:gd name="T101" fmla="*/ 211 h 848"/>
                  <a:gd name="T102" fmla="*/ 662 w 2441"/>
                  <a:gd name="T103" fmla="*/ 147 h 848"/>
                  <a:gd name="T104" fmla="*/ 677 w 2441"/>
                  <a:gd name="T105" fmla="*/ 245 h 848"/>
                  <a:gd name="T106" fmla="*/ 631 w 2441"/>
                  <a:gd name="T107" fmla="*/ 319 h 848"/>
                  <a:gd name="T108" fmla="*/ 710 w 2441"/>
                  <a:gd name="T109" fmla="*/ 261 h 848"/>
                  <a:gd name="T110" fmla="*/ 754 w 2441"/>
                  <a:gd name="T111" fmla="*/ 266 h 848"/>
                  <a:gd name="T112" fmla="*/ 698 w 2441"/>
                  <a:gd name="T113" fmla="*/ 204 h 848"/>
                  <a:gd name="T114" fmla="*/ 718 w 2441"/>
                  <a:gd name="T115" fmla="*/ 188 h 848"/>
                  <a:gd name="T116" fmla="*/ 761 w 2441"/>
                  <a:gd name="T117" fmla="*/ 171 h 848"/>
                  <a:gd name="T118" fmla="*/ 794 w 2441"/>
                  <a:gd name="T119" fmla="*/ 135 h 848"/>
                  <a:gd name="T120" fmla="*/ 896 w 2441"/>
                  <a:gd name="T121" fmla="*/ 87 h 848"/>
                  <a:gd name="T122" fmla="*/ 1002 w 2441"/>
                  <a:gd name="T123" fmla="*/ 51 h 848"/>
                  <a:gd name="T124" fmla="*/ 1073 w 2441"/>
                  <a:gd name="T125" fmla="*/ 39 h 8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1" h="848">
                    <a:moveTo>
                      <a:pt x="1150" y="0"/>
                    </a:moveTo>
                    <a:lnTo>
                      <a:pt x="1151" y="3"/>
                    </a:lnTo>
                    <a:lnTo>
                      <a:pt x="1156" y="1"/>
                    </a:lnTo>
                    <a:lnTo>
                      <a:pt x="1158" y="3"/>
                    </a:lnTo>
                    <a:lnTo>
                      <a:pt x="1160" y="3"/>
                    </a:lnTo>
                    <a:lnTo>
                      <a:pt x="1162" y="5"/>
                    </a:lnTo>
                    <a:lnTo>
                      <a:pt x="1163" y="5"/>
                    </a:lnTo>
                    <a:lnTo>
                      <a:pt x="1167" y="5"/>
                    </a:lnTo>
                    <a:lnTo>
                      <a:pt x="1170" y="5"/>
                    </a:lnTo>
                    <a:lnTo>
                      <a:pt x="1172" y="6"/>
                    </a:lnTo>
                    <a:lnTo>
                      <a:pt x="1174" y="8"/>
                    </a:lnTo>
                    <a:lnTo>
                      <a:pt x="1175" y="10"/>
                    </a:lnTo>
                    <a:lnTo>
                      <a:pt x="1177" y="13"/>
                    </a:lnTo>
                    <a:lnTo>
                      <a:pt x="1174" y="13"/>
                    </a:lnTo>
                    <a:lnTo>
                      <a:pt x="1170" y="17"/>
                    </a:lnTo>
                    <a:lnTo>
                      <a:pt x="1167" y="15"/>
                    </a:lnTo>
                    <a:lnTo>
                      <a:pt x="1163" y="17"/>
                    </a:lnTo>
                    <a:lnTo>
                      <a:pt x="1162" y="18"/>
                    </a:lnTo>
                    <a:lnTo>
                      <a:pt x="1158" y="18"/>
                    </a:lnTo>
                    <a:lnTo>
                      <a:pt x="1155" y="18"/>
                    </a:lnTo>
                    <a:lnTo>
                      <a:pt x="1155" y="18"/>
                    </a:lnTo>
                    <a:lnTo>
                      <a:pt x="1153" y="20"/>
                    </a:lnTo>
                    <a:lnTo>
                      <a:pt x="1153" y="20"/>
                    </a:lnTo>
                    <a:lnTo>
                      <a:pt x="1150" y="20"/>
                    </a:lnTo>
                    <a:lnTo>
                      <a:pt x="1150" y="20"/>
                    </a:lnTo>
                    <a:lnTo>
                      <a:pt x="1153" y="20"/>
                    </a:lnTo>
                    <a:lnTo>
                      <a:pt x="1153" y="20"/>
                    </a:lnTo>
                    <a:lnTo>
                      <a:pt x="1153" y="20"/>
                    </a:lnTo>
                    <a:lnTo>
                      <a:pt x="1153" y="20"/>
                    </a:lnTo>
                    <a:lnTo>
                      <a:pt x="1155" y="18"/>
                    </a:lnTo>
                    <a:lnTo>
                      <a:pt x="1155" y="18"/>
                    </a:lnTo>
                    <a:lnTo>
                      <a:pt x="1155" y="18"/>
                    </a:lnTo>
                    <a:lnTo>
                      <a:pt x="1155" y="18"/>
                    </a:lnTo>
                    <a:lnTo>
                      <a:pt x="1155" y="18"/>
                    </a:lnTo>
                    <a:lnTo>
                      <a:pt x="1156" y="20"/>
                    </a:lnTo>
                    <a:lnTo>
                      <a:pt x="1156" y="20"/>
                    </a:lnTo>
                    <a:lnTo>
                      <a:pt x="1162" y="20"/>
                    </a:lnTo>
                    <a:lnTo>
                      <a:pt x="1162" y="20"/>
                    </a:lnTo>
                    <a:lnTo>
                      <a:pt x="1162" y="20"/>
                    </a:lnTo>
                    <a:lnTo>
                      <a:pt x="1162" y="20"/>
                    </a:lnTo>
                    <a:lnTo>
                      <a:pt x="1168" y="20"/>
                    </a:lnTo>
                    <a:lnTo>
                      <a:pt x="1168" y="20"/>
                    </a:lnTo>
                    <a:lnTo>
                      <a:pt x="1168" y="20"/>
                    </a:lnTo>
                    <a:lnTo>
                      <a:pt x="1168" y="20"/>
                    </a:lnTo>
                    <a:lnTo>
                      <a:pt x="1168" y="22"/>
                    </a:lnTo>
                    <a:lnTo>
                      <a:pt x="1168" y="22"/>
                    </a:lnTo>
                    <a:lnTo>
                      <a:pt x="1172" y="20"/>
                    </a:lnTo>
                    <a:lnTo>
                      <a:pt x="1175" y="20"/>
                    </a:lnTo>
                    <a:lnTo>
                      <a:pt x="1174" y="22"/>
                    </a:lnTo>
                    <a:lnTo>
                      <a:pt x="1172" y="24"/>
                    </a:lnTo>
                    <a:lnTo>
                      <a:pt x="1175" y="24"/>
                    </a:lnTo>
                    <a:lnTo>
                      <a:pt x="1179" y="24"/>
                    </a:lnTo>
                    <a:lnTo>
                      <a:pt x="1182" y="24"/>
                    </a:lnTo>
                    <a:lnTo>
                      <a:pt x="1187" y="22"/>
                    </a:lnTo>
                    <a:lnTo>
                      <a:pt x="1191" y="22"/>
                    </a:lnTo>
                    <a:lnTo>
                      <a:pt x="1191" y="24"/>
                    </a:lnTo>
                    <a:lnTo>
                      <a:pt x="1194" y="24"/>
                    </a:lnTo>
                    <a:lnTo>
                      <a:pt x="1196" y="25"/>
                    </a:lnTo>
                    <a:lnTo>
                      <a:pt x="1196" y="29"/>
                    </a:lnTo>
                    <a:lnTo>
                      <a:pt x="1194" y="30"/>
                    </a:lnTo>
                    <a:lnTo>
                      <a:pt x="1191" y="32"/>
                    </a:lnTo>
                    <a:lnTo>
                      <a:pt x="1189" y="36"/>
                    </a:lnTo>
                    <a:lnTo>
                      <a:pt x="1189" y="36"/>
                    </a:lnTo>
                    <a:lnTo>
                      <a:pt x="1187" y="34"/>
                    </a:lnTo>
                    <a:lnTo>
                      <a:pt x="1187" y="34"/>
                    </a:lnTo>
                    <a:lnTo>
                      <a:pt x="1186" y="36"/>
                    </a:lnTo>
                    <a:lnTo>
                      <a:pt x="1186" y="36"/>
                    </a:lnTo>
                    <a:lnTo>
                      <a:pt x="1186" y="37"/>
                    </a:lnTo>
                    <a:lnTo>
                      <a:pt x="1184" y="39"/>
                    </a:lnTo>
                    <a:lnTo>
                      <a:pt x="1189" y="39"/>
                    </a:lnTo>
                    <a:lnTo>
                      <a:pt x="1192" y="39"/>
                    </a:lnTo>
                    <a:lnTo>
                      <a:pt x="1194" y="39"/>
                    </a:lnTo>
                    <a:lnTo>
                      <a:pt x="1197" y="39"/>
                    </a:lnTo>
                    <a:lnTo>
                      <a:pt x="1201" y="37"/>
                    </a:lnTo>
                    <a:lnTo>
                      <a:pt x="1203" y="37"/>
                    </a:lnTo>
                    <a:lnTo>
                      <a:pt x="1204" y="37"/>
                    </a:lnTo>
                    <a:lnTo>
                      <a:pt x="1206" y="36"/>
                    </a:lnTo>
                    <a:lnTo>
                      <a:pt x="1206" y="32"/>
                    </a:lnTo>
                    <a:lnTo>
                      <a:pt x="1208" y="32"/>
                    </a:lnTo>
                    <a:lnTo>
                      <a:pt x="1211" y="32"/>
                    </a:lnTo>
                    <a:lnTo>
                      <a:pt x="1215" y="32"/>
                    </a:lnTo>
                    <a:lnTo>
                      <a:pt x="1221" y="32"/>
                    </a:lnTo>
                    <a:lnTo>
                      <a:pt x="1223" y="32"/>
                    </a:lnTo>
                    <a:lnTo>
                      <a:pt x="1230" y="32"/>
                    </a:lnTo>
                    <a:lnTo>
                      <a:pt x="1233" y="32"/>
                    </a:lnTo>
                    <a:lnTo>
                      <a:pt x="1235" y="32"/>
                    </a:lnTo>
                    <a:lnTo>
                      <a:pt x="1237" y="34"/>
                    </a:lnTo>
                    <a:lnTo>
                      <a:pt x="1239" y="32"/>
                    </a:lnTo>
                    <a:lnTo>
                      <a:pt x="1245" y="30"/>
                    </a:lnTo>
                    <a:lnTo>
                      <a:pt x="1247" y="32"/>
                    </a:lnTo>
                    <a:lnTo>
                      <a:pt x="1251" y="32"/>
                    </a:lnTo>
                    <a:lnTo>
                      <a:pt x="1252" y="32"/>
                    </a:lnTo>
                    <a:lnTo>
                      <a:pt x="1254" y="34"/>
                    </a:lnTo>
                    <a:lnTo>
                      <a:pt x="1257" y="34"/>
                    </a:lnTo>
                    <a:lnTo>
                      <a:pt x="1259" y="36"/>
                    </a:lnTo>
                    <a:lnTo>
                      <a:pt x="1262" y="36"/>
                    </a:lnTo>
                    <a:lnTo>
                      <a:pt x="1264" y="36"/>
                    </a:lnTo>
                    <a:lnTo>
                      <a:pt x="1268" y="39"/>
                    </a:lnTo>
                    <a:lnTo>
                      <a:pt x="1268" y="39"/>
                    </a:lnTo>
                    <a:lnTo>
                      <a:pt x="1268" y="41"/>
                    </a:lnTo>
                    <a:lnTo>
                      <a:pt x="1266" y="42"/>
                    </a:lnTo>
                    <a:lnTo>
                      <a:pt x="1269" y="42"/>
                    </a:lnTo>
                    <a:lnTo>
                      <a:pt x="1273" y="42"/>
                    </a:lnTo>
                    <a:lnTo>
                      <a:pt x="1274" y="42"/>
                    </a:lnTo>
                    <a:lnTo>
                      <a:pt x="1278" y="46"/>
                    </a:lnTo>
                    <a:lnTo>
                      <a:pt x="1278" y="48"/>
                    </a:lnTo>
                    <a:lnTo>
                      <a:pt x="1280" y="49"/>
                    </a:lnTo>
                    <a:lnTo>
                      <a:pt x="1280" y="51"/>
                    </a:lnTo>
                    <a:lnTo>
                      <a:pt x="1280" y="53"/>
                    </a:lnTo>
                    <a:lnTo>
                      <a:pt x="1281" y="53"/>
                    </a:lnTo>
                    <a:lnTo>
                      <a:pt x="1283" y="51"/>
                    </a:lnTo>
                    <a:lnTo>
                      <a:pt x="1285" y="49"/>
                    </a:lnTo>
                    <a:lnTo>
                      <a:pt x="1286" y="49"/>
                    </a:lnTo>
                    <a:lnTo>
                      <a:pt x="1288" y="51"/>
                    </a:lnTo>
                    <a:lnTo>
                      <a:pt x="1288" y="54"/>
                    </a:lnTo>
                    <a:lnTo>
                      <a:pt x="1288" y="56"/>
                    </a:lnTo>
                    <a:lnTo>
                      <a:pt x="1288" y="58"/>
                    </a:lnTo>
                    <a:lnTo>
                      <a:pt x="1292" y="58"/>
                    </a:lnTo>
                    <a:lnTo>
                      <a:pt x="1293" y="58"/>
                    </a:lnTo>
                    <a:lnTo>
                      <a:pt x="1295" y="58"/>
                    </a:lnTo>
                    <a:lnTo>
                      <a:pt x="1295" y="61"/>
                    </a:lnTo>
                    <a:lnTo>
                      <a:pt x="1293" y="63"/>
                    </a:lnTo>
                    <a:lnTo>
                      <a:pt x="1292" y="66"/>
                    </a:lnTo>
                    <a:lnTo>
                      <a:pt x="1288" y="66"/>
                    </a:lnTo>
                    <a:lnTo>
                      <a:pt x="1286" y="63"/>
                    </a:lnTo>
                    <a:lnTo>
                      <a:pt x="1281" y="63"/>
                    </a:lnTo>
                    <a:lnTo>
                      <a:pt x="1280" y="61"/>
                    </a:lnTo>
                    <a:lnTo>
                      <a:pt x="1278" y="60"/>
                    </a:lnTo>
                    <a:lnTo>
                      <a:pt x="1276" y="60"/>
                    </a:lnTo>
                    <a:lnTo>
                      <a:pt x="1274" y="61"/>
                    </a:lnTo>
                    <a:lnTo>
                      <a:pt x="1278" y="61"/>
                    </a:lnTo>
                    <a:lnTo>
                      <a:pt x="1278" y="63"/>
                    </a:lnTo>
                    <a:lnTo>
                      <a:pt x="1280" y="65"/>
                    </a:lnTo>
                    <a:lnTo>
                      <a:pt x="1280" y="66"/>
                    </a:lnTo>
                    <a:lnTo>
                      <a:pt x="1281" y="68"/>
                    </a:lnTo>
                    <a:lnTo>
                      <a:pt x="1283" y="66"/>
                    </a:lnTo>
                    <a:lnTo>
                      <a:pt x="1285" y="66"/>
                    </a:lnTo>
                    <a:lnTo>
                      <a:pt x="1285" y="66"/>
                    </a:lnTo>
                    <a:lnTo>
                      <a:pt x="1286" y="66"/>
                    </a:lnTo>
                    <a:lnTo>
                      <a:pt x="1288" y="70"/>
                    </a:lnTo>
                    <a:lnTo>
                      <a:pt x="1292" y="72"/>
                    </a:lnTo>
                    <a:lnTo>
                      <a:pt x="1292" y="73"/>
                    </a:lnTo>
                    <a:lnTo>
                      <a:pt x="1292" y="75"/>
                    </a:lnTo>
                    <a:lnTo>
                      <a:pt x="1290" y="77"/>
                    </a:lnTo>
                    <a:lnTo>
                      <a:pt x="1286" y="80"/>
                    </a:lnTo>
                    <a:lnTo>
                      <a:pt x="1283" y="84"/>
                    </a:lnTo>
                    <a:lnTo>
                      <a:pt x="1280" y="87"/>
                    </a:lnTo>
                    <a:lnTo>
                      <a:pt x="1278" y="87"/>
                    </a:lnTo>
                    <a:lnTo>
                      <a:pt x="1274" y="89"/>
                    </a:lnTo>
                    <a:lnTo>
                      <a:pt x="1273" y="89"/>
                    </a:lnTo>
                    <a:lnTo>
                      <a:pt x="1269" y="89"/>
                    </a:lnTo>
                    <a:lnTo>
                      <a:pt x="1268" y="91"/>
                    </a:lnTo>
                    <a:lnTo>
                      <a:pt x="1268" y="92"/>
                    </a:lnTo>
                    <a:lnTo>
                      <a:pt x="1264" y="94"/>
                    </a:lnTo>
                    <a:lnTo>
                      <a:pt x="1262" y="96"/>
                    </a:lnTo>
                    <a:lnTo>
                      <a:pt x="1257" y="96"/>
                    </a:lnTo>
                    <a:lnTo>
                      <a:pt x="1254" y="96"/>
                    </a:lnTo>
                    <a:lnTo>
                      <a:pt x="1252" y="99"/>
                    </a:lnTo>
                    <a:lnTo>
                      <a:pt x="1249" y="99"/>
                    </a:lnTo>
                    <a:lnTo>
                      <a:pt x="1245" y="101"/>
                    </a:lnTo>
                    <a:lnTo>
                      <a:pt x="1242" y="101"/>
                    </a:lnTo>
                    <a:lnTo>
                      <a:pt x="1240" y="103"/>
                    </a:lnTo>
                    <a:lnTo>
                      <a:pt x="1239" y="104"/>
                    </a:lnTo>
                    <a:lnTo>
                      <a:pt x="1237" y="104"/>
                    </a:lnTo>
                    <a:lnTo>
                      <a:pt x="1235" y="108"/>
                    </a:lnTo>
                    <a:lnTo>
                      <a:pt x="1235" y="109"/>
                    </a:lnTo>
                    <a:lnTo>
                      <a:pt x="1232" y="109"/>
                    </a:lnTo>
                    <a:lnTo>
                      <a:pt x="1232" y="109"/>
                    </a:lnTo>
                    <a:lnTo>
                      <a:pt x="1230" y="111"/>
                    </a:lnTo>
                    <a:lnTo>
                      <a:pt x="1230" y="111"/>
                    </a:lnTo>
                    <a:lnTo>
                      <a:pt x="1225" y="111"/>
                    </a:lnTo>
                    <a:lnTo>
                      <a:pt x="1221" y="115"/>
                    </a:lnTo>
                    <a:lnTo>
                      <a:pt x="1218" y="118"/>
                    </a:lnTo>
                    <a:lnTo>
                      <a:pt x="1211" y="121"/>
                    </a:lnTo>
                    <a:lnTo>
                      <a:pt x="1209" y="125"/>
                    </a:lnTo>
                    <a:lnTo>
                      <a:pt x="1206" y="125"/>
                    </a:lnTo>
                    <a:lnTo>
                      <a:pt x="1206" y="125"/>
                    </a:lnTo>
                    <a:lnTo>
                      <a:pt x="1204" y="125"/>
                    </a:lnTo>
                    <a:lnTo>
                      <a:pt x="1201" y="127"/>
                    </a:lnTo>
                    <a:lnTo>
                      <a:pt x="1197" y="127"/>
                    </a:lnTo>
                    <a:lnTo>
                      <a:pt x="1196" y="128"/>
                    </a:lnTo>
                    <a:lnTo>
                      <a:pt x="1192" y="132"/>
                    </a:lnTo>
                    <a:lnTo>
                      <a:pt x="1189" y="133"/>
                    </a:lnTo>
                    <a:lnTo>
                      <a:pt x="1184" y="135"/>
                    </a:lnTo>
                    <a:lnTo>
                      <a:pt x="1182" y="135"/>
                    </a:lnTo>
                    <a:lnTo>
                      <a:pt x="1180" y="135"/>
                    </a:lnTo>
                    <a:lnTo>
                      <a:pt x="1175" y="139"/>
                    </a:lnTo>
                    <a:lnTo>
                      <a:pt x="1174" y="142"/>
                    </a:lnTo>
                    <a:lnTo>
                      <a:pt x="1174" y="145"/>
                    </a:lnTo>
                    <a:lnTo>
                      <a:pt x="1170" y="149"/>
                    </a:lnTo>
                    <a:lnTo>
                      <a:pt x="1167" y="149"/>
                    </a:lnTo>
                    <a:lnTo>
                      <a:pt x="1165" y="149"/>
                    </a:lnTo>
                    <a:lnTo>
                      <a:pt x="1165" y="149"/>
                    </a:lnTo>
                    <a:lnTo>
                      <a:pt x="1165" y="151"/>
                    </a:lnTo>
                    <a:lnTo>
                      <a:pt x="1168" y="152"/>
                    </a:lnTo>
                    <a:lnTo>
                      <a:pt x="1168" y="152"/>
                    </a:lnTo>
                    <a:lnTo>
                      <a:pt x="1168" y="151"/>
                    </a:lnTo>
                    <a:lnTo>
                      <a:pt x="1168" y="151"/>
                    </a:lnTo>
                    <a:lnTo>
                      <a:pt x="1172" y="149"/>
                    </a:lnTo>
                    <a:lnTo>
                      <a:pt x="1175" y="147"/>
                    </a:lnTo>
                    <a:lnTo>
                      <a:pt x="1179" y="144"/>
                    </a:lnTo>
                    <a:lnTo>
                      <a:pt x="1184" y="140"/>
                    </a:lnTo>
                    <a:lnTo>
                      <a:pt x="1187" y="140"/>
                    </a:lnTo>
                    <a:lnTo>
                      <a:pt x="1194" y="139"/>
                    </a:lnTo>
                    <a:lnTo>
                      <a:pt x="1199" y="139"/>
                    </a:lnTo>
                    <a:lnTo>
                      <a:pt x="1204" y="139"/>
                    </a:lnTo>
                    <a:lnTo>
                      <a:pt x="1211" y="135"/>
                    </a:lnTo>
                    <a:lnTo>
                      <a:pt x="1218" y="135"/>
                    </a:lnTo>
                    <a:lnTo>
                      <a:pt x="1221" y="132"/>
                    </a:lnTo>
                    <a:lnTo>
                      <a:pt x="1228" y="128"/>
                    </a:lnTo>
                    <a:lnTo>
                      <a:pt x="1232" y="130"/>
                    </a:lnTo>
                    <a:lnTo>
                      <a:pt x="1235" y="130"/>
                    </a:lnTo>
                    <a:lnTo>
                      <a:pt x="1240" y="127"/>
                    </a:lnTo>
                    <a:lnTo>
                      <a:pt x="1247" y="125"/>
                    </a:lnTo>
                    <a:lnTo>
                      <a:pt x="1251" y="123"/>
                    </a:lnTo>
                    <a:lnTo>
                      <a:pt x="1244" y="121"/>
                    </a:lnTo>
                    <a:lnTo>
                      <a:pt x="1240" y="123"/>
                    </a:lnTo>
                    <a:lnTo>
                      <a:pt x="1235" y="123"/>
                    </a:lnTo>
                    <a:lnTo>
                      <a:pt x="1230" y="123"/>
                    </a:lnTo>
                    <a:lnTo>
                      <a:pt x="1233" y="121"/>
                    </a:lnTo>
                    <a:lnTo>
                      <a:pt x="1235" y="116"/>
                    </a:lnTo>
                    <a:lnTo>
                      <a:pt x="1239" y="115"/>
                    </a:lnTo>
                    <a:lnTo>
                      <a:pt x="1245" y="115"/>
                    </a:lnTo>
                    <a:lnTo>
                      <a:pt x="1249" y="116"/>
                    </a:lnTo>
                    <a:lnTo>
                      <a:pt x="1252" y="118"/>
                    </a:lnTo>
                    <a:lnTo>
                      <a:pt x="1256" y="115"/>
                    </a:lnTo>
                    <a:lnTo>
                      <a:pt x="1257" y="115"/>
                    </a:lnTo>
                    <a:lnTo>
                      <a:pt x="1257" y="118"/>
                    </a:lnTo>
                    <a:lnTo>
                      <a:pt x="1259" y="121"/>
                    </a:lnTo>
                    <a:lnTo>
                      <a:pt x="1259" y="121"/>
                    </a:lnTo>
                    <a:lnTo>
                      <a:pt x="1262" y="120"/>
                    </a:lnTo>
                    <a:lnTo>
                      <a:pt x="1262" y="120"/>
                    </a:lnTo>
                    <a:lnTo>
                      <a:pt x="1262" y="121"/>
                    </a:lnTo>
                    <a:lnTo>
                      <a:pt x="1262" y="121"/>
                    </a:lnTo>
                    <a:lnTo>
                      <a:pt x="1266" y="123"/>
                    </a:lnTo>
                    <a:lnTo>
                      <a:pt x="1268" y="125"/>
                    </a:lnTo>
                    <a:lnTo>
                      <a:pt x="1271" y="125"/>
                    </a:lnTo>
                    <a:lnTo>
                      <a:pt x="1276" y="125"/>
                    </a:lnTo>
                    <a:lnTo>
                      <a:pt x="1280" y="121"/>
                    </a:lnTo>
                    <a:lnTo>
                      <a:pt x="1281" y="116"/>
                    </a:lnTo>
                    <a:lnTo>
                      <a:pt x="1290" y="125"/>
                    </a:lnTo>
                    <a:lnTo>
                      <a:pt x="1285" y="128"/>
                    </a:lnTo>
                    <a:lnTo>
                      <a:pt x="1290" y="135"/>
                    </a:lnTo>
                    <a:lnTo>
                      <a:pt x="1290" y="137"/>
                    </a:lnTo>
                    <a:lnTo>
                      <a:pt x="1297" y="135"/>
                    </a:lnTo>
                    <a:lnTo>
                      <a:pt x="1292" y="132"/>
                    </a:lnTo>
                    <a:lnTo>
                      <a:pt x="1292" y="130"/>
                    </a:lnTo>
                    <a:lnTo>
                      <a:pt x="1295" y="127"/>
                    </a:lnTo>
                    <a:lnTo>
                      <a:pt x="1304" y="127"/>
                    </a:lnTo>
                    <a:lnTo>
                      <a:pt x="1309" y="127"/>
                    </a:lnTo>
                    <a:lnTo>
                      <a:pt x="1316" y="125"/>
                    </a:lnTo>
                    <a:lnTo>
                      <a:pt x="1322" y="123"/>
                    </a:lnTo>
                    <a:lnTo>
                      <a:pt x="1329" y="125"/>
                    </a:lnTo>
                    <a:lnTo>
                      <a:pt x="1339" y="127"/>
                    </a:lnTo>
                    <a:lnTo>
                      <a:pt x="1348" y="127"/>
                    </a:lnTo>
                    <a:lnTo>
                      <a:pt x="1355" y="127"/>
                    </a:lnTo>
                    <a:lnTo>
                      <a:pt x="1362" y="127"/>
                    </a:lnTo>
                    <a:lnTo>
                      <a:pt x="1367" y="127"/>
                    </a:lnTo>
                    <a:lnTo>
                      <a:pt x="1370" y="128"/>
                    </a:lnTo>
                    <a:lnTo>
                      <a:pt x="1372" y="132"/>
                    </a:lnTo>
                    <a:lnTo>
                      <a:pt x="1372" y="132"/>
                    </a:lnTo>
                    <a:lnTo>
                      <a:pt x="1365" y="132"/>
                    </a:lnTo>
                    <a:lnTo>
                      <a:pt x="1365" y="132"/>
                    </a:lnTo>
                    <a:lnTo>
                      <a:pt x="1363" y="133"/>
                    </a:lnTo>
                    <a:lnTo>
                      <a:pt x="1365" y="139"/>
                    </a:lnTo>
                    <a:lnTo>
                      <a:pt x="1370" y="142"/>
                    </a:lnTo>
                    <a:lnTo>
                      <a:pt x="1379" y="142"/>
                    </a:lnTo>
                    <a:lnTo>
                      <a:pt x="1382" y="144"/>
                    </a:lnTo>
                    <a:lnTo>
                      <a:pt x="1384" y="140"/>
                    </a:lnTo>
                    <a:lnTo>
                      <a:pt x="1386" y="140"/>
                    </a:lnTo>
                    <a:lnTo>
                      <a:pt x="1389" y="140"/>
                    </a:lnTo>
                    <a:lnTo>
                      <a:pt x="1391" y="144"/>
                    </a:lnTo>
                    <a:lnTo>
                      <a:pt x="1399" y="145"/>
                    </a:lnTo>
                    <a:lnTo>
                      <a:pt x="1404" y="145"/>
                    </a:lnTo>
                    <a:lnTo>
                      <a:pt x="1413" y="145"/>
                    </a:lnTo>
                    <a:lnTo>
                      <a:pt x="1413" y="145"/>
                    </a:lnTo>
                    <a:lnTo>
                      <a:pt x="1416" y="145"/>
                    </a:lnTo>
                    <a:lnTo>
                      <a:pt x="1416" y="145"/>
                    </a:lnTo>
                    <a:lnTo>
                      <a:pt x="1425" y="144"/>
                    </a:lnTo>
                    <a:lnTo>
                      <a:pt x="1427" y="144"/>
                    </a:lnTo>
                    <a:lnTo>
                      <a:pt x="1434" y="144"/>
                    </a:lnTo>
                    <a:lnTo>
                      <a:pt x="1435" y="144"/>
                    </a:lnTo>
                    <a:lnTo>
                      <a:pt x="1439" y="140"/>
                    </a:lnTo>
                    <a:lnTo>
                      <a:pt x="1444" y="140"/>
                    </a:lnTo>
                    <a:lnTo>
                      <a:pt x="1439" y="133"/>
                    </a:lnTo>
                    <a:lnTo>
                      <a:pt x="1439" y="130"/>
                    </a:lnTo>
                    <a:lnTo>
                      <a:pt x="1439" y="127"/>
                    </a:lnTo>
                    <a:lnTo>
                      <a:pt x="1440" y="123"/>
                    </a:lnTo>
                    <a:lnTo>
                      <a:pt x="1442" y="125"/>
                    </a:lnTo>
                    <a:lnTo>
                      <a:pt x="1447" y="123"/>
                    </a:lnTo>
                    <a:lnTo>
                      <a:pt x="1449" y="120"/>
                    </a:lnTo>
                    <a:lnTo>
                      <a:pt x="1456" y="120"/>
                    </a:lnTo>
                    <a:lnTo>
                      <a:pt x="1459" y="123"/>
                    </a:lnTo>
                    <a:lnTo>
                      <a:pt x="1464" y="125"/>
                    </a:lnTo>
                    <a:lnTo>
                      <a:pt x="1464" y="130"/>
                    </a:lnTo>
                    <a:lnTo>
                      <a:pt x="1464" y="130"/>
                    </a:lnTo>
                    <a:lnTo>
                      <a:pt x="1466" y="128"/>
                    </a:lnTo>
                    <a:lnTo>
                      <a:pt x="1468" y="128"/>
                    </a:lnTo>
                    <a:lnTo>
                      <a:pt x="1468" y="128"/>
                    </a:lnTo>
                    <a:lnTo>
                      <a:pt x="1470" y="128"/>
                    </a:lnTo>
                    <a:lnTo>
                      <a:pt x="1473" y="132"/>
                    </a:lnTo>
                    <a:lnTo>
                      <a:pt x="1475" y="132"/>
                    </a:lnTo>
                    <a:lnTo>
                      <a:pt x="1476" y="130"/>
                    </a:lnTo>
                    <a:lnTo>
                      <a:pt x="1483" y="130"/>
                    </a:lnTo>
                    <a:lnTo>
                      <a:pt x="1485" y="133"/>
                    </a:lnTo>
                    <a:lnTo>
                      <a:pt x="1488" y="130"/>
                    </a:lnTo>
                    <a:lnTo>
                      <a:pt x="1490" y="128"/>
                    </a:lnTo>
                    <a:lnTo>
                      <a:pt x="1500" y="128"/>
                    </a:lnTo>
                    <a:lnTo>
                      <a:pt x="1502" y="130"/>
                    </a:lnTo>
                    <a:lnTo>
                      <a:pt x="1507" y="130"/>
                    </a:lnTo>
                    <a:lnTo>
                      <a:pt x="1509" y="133"/>
                    </a:lnTo>
                    <a:lnTo>
                      <a:pt x="1512" y="137"/>
                    </a:lnTo>
                    <a:lnTo>
                      <a:pt x="1519" y="140"/>
                    </a:lnTo>
                    <a:lnTo>
                      <a:pt x="1521" y="142"/>
                    </a:lnTo>
                    <a:lnTo>
                      <a:pt x="1521" y="144"/>
                    </a:lnTo>
                    <a:lnTo>
                      <a:pt x="1516" y="145"/>
                    </a:lnTo>
                    <a:lnTo>
                      <a:pt x="1516" y="147"/>
                    </a:lnTo>
                    <a:lnTo>
                      <a:pt x="1523" y="147"/>
                    </a:lnTo>
                    <a:lnTo>
                      <a:pt x="1524" y="151"/>
                    </a:lnTo>
                    <a:lnTo>
                      <a:pt x="1521" y="154"/>
                    </a:lnTo>
                    <a:lnTo>
                      <a:pt x="1524" y="154"/>
                    </a:lnTo>
                    <a:lnTo>
                      <a:pt x="1519" y="156"/>
                    </a:lnTo>
                    <a:lnTo>
                      <a:pt x="1517" y="158"/>
                    </a:lnTo>
                    <a:lnTo>
                      <a:pt x="1516" y="158"/>
                    </a:lnTo>
                    <a:lnTo>
                      <a:pt x="1517" y="159"/>
                    </a:lnTo>
                    <a:lnTo>
                      <a:pt x="1521" y="159"/>
                    </a:lnTo>
                    <a:lnTo>
                      <a:pt x="1526" y="159"/>
                    </a:lnTo>
                    <a:lnTo>
                      <a:pt x="1528" y="164"/>
                    </a:lnTo>
                    <a:lnTo>
                      <a:pt x="1529" y="166"/>
                    </a:lnTo>
                    <a:lnTo>
                      <a:pt x="1528" y="170"/>
                    </a:lnTo>
                    <a:lnTo>
                      <a:pt x="1526" y="171"/>
                    </a:lnTo>
                    <a:lnTo>
                      <a:pt x="1523" y="171"/>
                    </a:lnTo>
                    <a:lnTo>
                      <a:pt x="1519" y="171"/>
                    </a:lnTo>
                    <a:lnTo>
                      <a:pt x="1516" y="168"/>
                    </a:lnTo>
                    <a:lnTo>
                      <a:pt x="1511" y="166"/>
                    </a:lnTo>
                    <a:lnTo>
                      <a:pt x="1511" y="171"/>
                    </a:lnTo>
                    <a:lnTo>
                      <a:pt x="1514" y="173"/>
                    </a:lnTo>
                    <a:lnTo>
                      <a:pt x="1517" y="176"/>
                    </a:lnTo>
                    <a:lnTo>
                      <a:pt x="1519" y="180"/>
                    </a:lnTo>
                    <a:lnTo>
                      <a:pt x="1523" y="180"/>
                    </a:lnTo>
                    <a:lnTo>
                      <a:pt x="1523" y="175"/>
                    </a:lnTo>
                    <a:lnTo>
                      <a:pt x="1528" y="178"/>
                    </a:lnTo>
                    <a:lnTo>
                      <a:pt x="1526" y="180"/>
                    </a:lnTo>
                    <a:lnTo>
                      <a:pt x="1523" y="180"/>
                    </a:lnTo>
                    <a:lnTo>
                      <a:pt x="1524" y="185"/>
                    </a:lnTo>
                    <a:lnTo>
                      <a:pt x="1526" y="187"/>
                    </a:lnTo>
                    <a:lnTo>
                      <a:pt x="1531" y="195"/>
                    </a:lnTo>
                    <a:lnTo>
                      <a:pt x="1536" y="200"/>
                    </a:lnTo>
                    <a:lnTo>
                      <a:pt x="1541" y="199"/>
                    </a:lnTo>
                    <a:lnTo>
                      <a:pt x="1545" y="202"/>
                    </a:lnTo>
                    <a:lnTo>
                      <a:pt x="1550" y="204"/>
                    </a:lnTo>
                    <a:lnTo>
                      <a:pt x="1552" y="206"/>
                    </a:lnTo>
                    <a:lnTo>
                      <a:pt x="1557" y="206"/>
                    </a:lnTo>
                    <a:lnTo>
                      <a:pt x="1558" y="204"/>
                    </a:lnTo>
                    <a:lnTo>
                      <a:pt x="1558" y="204"/>
                    </a:lnTo>
                    <a:lnTo>
                      <a:pt x="1560" y="200"/>
                    </a:lnTo>
                    <a:lnTo>
                      <a:pt x="1560" y="200"/>
                    </a:lnTo>
                    <a:lnTo>
                      <a:pt x="1565" y="195"/>
                    </a:lnTo>
                    <a:lnTo>
                      <a:pt x="1567" y="194"/>
                    </a:lnTo>
                    <a:lnTo>
                      <a:pt x="1570" y="190"/>
                    </a:lnTo>
                    <a:lnTo>
                      <a:pt x="1572" y="183"/>
                    </a:lnTo>
                    <a:lnTo>
                      <a:pt x="1577" y="176"/>
                    </a:lnTo>
                    <a:lnTo>
                      <a:pt x="1579" y="175"/>
                    </a:lnTo>
                    <a:lnTo>
                      <a:pt x="1582" y="182"/>
                    </a:lnTo>
                    <a:lnTo>
                      <a:pt x="1586" y="185"/>
                    </a:lnTo>
                    <a:lnTo>
                      <a:pt x="1591" y="187"/>
                    </a:lnTo>
                    <a:lnTo>
                      <a:pt x="1600" y="188"/>
                    </a:lnTo>
                    <a:lnTo>
                      <a:pt x="1608" y="188"/>
                    </a:lnTo>
                    <a:lnTo>
                      <a:pt x="1613" y="185"/>
                    </a:lnTo>
                    <a:lnTo>
                      <a:pt x="1617" y="185"/>
                    </a:lnTo>
                    <a:lnTo>
                      <a:pt x="1623" y="185"/>
                    </a:lnTo>
                    <a:lnTo>
                      <a:pt x="1629" y="183"/>
                    </a:lnTo>
                    <a:lnTo>
                      <a:pt x="1630" y="185"/>
                    </a:lnTo>
                    <a:lnTo>
                      <a:pt x="1637" y="187"/>
                    </a:lnTo>
                    <a:lnTo>
                      <a:pt x="1644" y="190"/>
                    </a:lnTo>
                    <a:lnTo>
                      <a:pt x="1651" y="192"/>
                    </a:lnTo>
                    <a:lnTo>
                      <a:pt x="1654" y="195"/>
                    </a:lnTo>
                    <a:lnTo>
                      <a:pt x="1658" y="194"/>
                    </a:lnTo>
                    <a:lnTo>
                      <a:pt x="1663" y="192"/>
                    </a:lnTo>
                    <a:lnTo>
                      <a:pt x="1658" y="188"/>
                    </a:lnTo>
                    <a:lnTo>
                      <a:pt x="1658" y="185"/>
                    </a:lnTo>
                    <a:lnTo>
                      <a:pt x="1663" y="185"/>
                    </a:lnTo>
                    <a:lnTo>
                      <a:pt x="1668" y="185"/>
                    </a:lnTo>
                    <a:lnTo>
                      <a:pt x="1671" y="187"/>
                    </a:lnTo>
                    <a:lnTo>
                      <a:pt x="1675" y="188"/>
                    </a:lnTo>
                    <a:lnTo>
                      <a:pt x="1677" y="188"/>
                    </a:lnTo>
                    <a:lnTo>
                      <a:pt x="1682" y="187"/>
                    </a:lnTo>
                    <a:lnTo>
                      <a:pt x="1687" y="187"/>
                    </a:lnTo>
                    <a:lnTo>
                      <a:pt x="1685" y="183"/>
                    </a:lnTo>
                    <a:lnTo>
                      <a:pt x="1683" y="178"/>
                    </a:lnTo>
                    <a:lnTo>
                      <a:pt x="1680" y="175"/>
                    </a:lnTo>
                    <a:lnTo>
                      <a:pt x="1683" y="173"/>
                    </a:lnTo>
                    <a:lnTo>
                      <a:pt x="1685" y="171"/>
                    </a:lnTo>
                    <a:lnTo>
                      <a:pt x="1689" y="168"/>
                    </a:lnTo>
                    <a:lnTo>
                      <a:pt x="1687" y="166"/>
                    </a:lnTo>
                    <a:lnTo>
                      <a:pt x="1682" y="166"/>
                    </a:lnTo>
                    <a:lnTo>
                      <a:pt x="1680" y="168"/>
                    </a:lnTo>
                    <a:lnTo>
                      <a:pt x="1675" y="168"/>
                    </a:lnTo>
                    <a:lnTo>
                      <a:pt x="1675" y="163"/>
                    </a:lnTo>
                    <a:lnTo>
                      <a:pt x="1678" y="159"/>
                    </a:lnTo>
                    <a:lnTo>
                      <a:pt x="1683" y="159"/>
                    </a:lnTo>
                    <a:lnTo>
                      <a:pt x="1689" y="159"/>
                    </a:lnTo>
                    <a:lnTo>
                      <a:pt x="1695" y="159"/>
                    </a:lnTo>
                    <a:lnTo>
                      <a:pt x="1700" y="156"/>
                    </a:lnTo>
                    <a:lnTo>
                      <a:pt x="1702" y="154"/>
                    </a:lnTo>
                    <a:lnTo>
                      <a:pt x="1699" y="151"/>
                    </a:lnTo>
                    <a:lnTo>
                      <a:pt x="1699" y="147"/>
                    </a:lnTo>
                    <a:lnTo>
                      <a:pt x="1704" y="147"/>
                    </a:lnTo>
                    <a:lnTo>
                      <a:pt x="1711" y="151"/>
                    </a:lnTo>
                    <a:lnTo>
                      <a:pt x="1716" y="154"/>
                    </a:lnTo>
                    <a:lnTo>
                      <a:pt x="1723" y="152"/>
                    </a:lnTo>
                    <a:lnTo>
                      <a:pt x="1735" y="152"/>
                    </a:lnTo>
                    <a:lnTo>
                      <a:pt x="1748" y="154"/>
                    </a:lnTo>
                    <a:lnTo>
                      <a:pt x="1759" y="158"/>
                    </a:lnTo>
                    <a:lnTo>
                      <a:pt x="1767" y="158"/>
                    </a:lnTo>
                    <a:lnTo>
                      <a:pt x="1777" y="159"/>
                    </a:lnTo>
                    <a:lnTo>
                      <a:pt x="1784" y="161"/>
                    </a:lnTo>
                    <a:lnTo>
                      <a:pt x="1786" y="163"/>
                    </a:lnTo>
                    <a:lnTo>
                      <a:pt x="1779" y="163"/>
                    </a:lnTo>
                    <a:lnTo>
                      <a:pt x="1769" y="163"/>
                    </a:lnTo>
                    <a:lnTo>
                      <a:pt x="1765" y="161"/>
                    </a:lnTo>
                    <a:lnTo>
                      <a:pt x="1760" y="161"/>
                    </a:lnTo>
                    <a:lnTo>
                      <a:pt x="1759" y="163"/>
                    </a:lnTo>
                    <a:lnTo>
                      <a:pt x="1755" y="166"/>
                    </a:lnTo>
                    <a:lnTo>
                      <a:pt x="1752" y="166"/>
                    </a:lnTo>
                    <a:lnTo>
                      <a:pt x="1757" y="170"/>
                    </a:lnTo>
                    <a:lnTo>
                      <a:pt x="1762" y="166"/>
                    </a:lnTo>
                    <a:lnTo>
                      <a:pt x="1765" y="166"/>
                    </a:lnTo>
                    <a:lnTo>
                      <a:pt x="1769" y="166"/>
                    </a:lnTo>
                    <a:lnTo>
                      <a:pt x="1774" y="170"/>
                    </a:lnTo>
                    <a:lnTo>
                      <a:pt x="1774" y="173"/>
                    </a:lnTo>
                    <a:lnTo>
                      <a:pt x="1767" y="176"/>
                    </a:lnTo>
                    <a:lnTo>
                      <a:pt x="1762" y="176"/>
                    </a:lnTo>
                    <a:lnTo>
                      <a:pt x="1762" y="180"/>
                    </a:lnTo>
                    <a:lnTo>
                      <a:pt x="1765" y="182"/>
                    </a:lnTo>
                    <a:lnTo>
                      <a:pt x="1772" y="182"/>
                    </a:lnTo>
                    <a:lnTo>
                      <a:pt x="1776" y="176"/>
                    </a:lnTo>
                    <a:lnTo>
                      <a:pt x="1784" y="175"/>
                    </a:lnTo>
                    <a:lnTo>
                      <a:pt x="1791" y="168"/>
                    </a:lnTo>
                    <a:lnTo>
                      <a:pt x="1795" y="163"/>
                    </a:lnTo>
                    <a:lnTo>
                      <a:pt x="1803" y="163"/>
                    </a:lnTo>
                    <a:lnTo>
                      <a:pt x="1808" y="163"/>
                    </a:lnTo>
                    <a:lnTo>
                      <a:pt x="1817" y="163"/>
                    </a:lnTo>
                    <a:lnTo>
                      <a:pt x="1820" y="164"/>
                    </a:lnTo>
                    <a:lnTo>
                      <a:pt x="1825" y="166"/>
                    </a:lnTo>
                    <a:lnTo>
                      <a:pt x="1831" y="168"/>
                    </a:lnTo>
                    <a:lnTo>
                      <a:pt x="1834" y="171"/>
                    </a:lnTo>
                    <a:lnTo>
                      <a:pt x="1839" y="176"/>
                    </a:lnTo>
                    <a:lnTo>
                      <a:pt x="1834" y="178"/>
                    </a:lnTo>
                    <a:lnTo>
                      <a:pt x="1831" y="178"/>
                    </a:lnTo>
                    <a:lnTo>
                      <a:pt x="1829" y="178"/>
                    </a:lnTo>
                    <a:lnTo>
                      <a:pt x="1825" y="178"/>
                    </a:lnTo>
                    <a:lnTo>
                      <a:pt x="1824" y="180"/>
                    </a:lnTo>
                    <a:lnTo>
                      <a:pt x="1820" y="178"/>
                    </a:lnTo>
                    <a:lnTo>
                      <a:pt x="1820" y="182"/>
                    </a:lnTo>
                    <a:lnTo>
                      <a:pt x="1822" y="182"/>
                    </a:lnTo>
                    <a:lnTo>
                      <a:pt x="1825" y="182"/>
                    </a:lnTo>
                    <a:lnTo>
                      <a:pt x="1829" y="182"/>
                    </a:lnTo>
                    <a:lnTo>
                      <a:pt x="1829" y="182"/>
                    </a:lnTo>
                    <a:lnTo>
                      <a:pt x="1831" y="182"/>
                    </a:lnTo>
                    <a:lnTo>
                      <a:pt x="1831" y="182"/>
                    </a:lnTo>
                    <a:lnTo>
                      <a:pt x="1834" y="182"/>
                    </a:lnTo>
                    <a:lnTo>
                      <a:pt x="1834" y="182"/>
                    </a:lnTo>
                    <a:lnTo>
                      <a:pt x="1839" y="187"/>
                    </a:lnTo>
                    <a:lnTo>
                      <a:pt x="1842" y="187"/>
                    </a:lnTo>
                    <a:lnTo>
                      <a:pt x="1844" y="188"/>
                    </a:lnTo>
                    <a:lnTo>
                      <a:pt x="1846" y="192"/>
                    </a:lnTo>
                    <a:lnTo>
                      <a:pt x="1842" y="194"/>
                    </a:lnTo>
                    <a:lnTo>
                      <a:pt x="1849" y="192"/>
                    </a:lnTo>
                    <a:lnTo>
                      <a:pt x="1856" y="192"/>
                    </a:lnTo>
                    <a:lnTo>
                      <a:pt x="1861" y="194"/>
                    </a:lnTo>
                    <a:lnTo>
                      <a:pt x="1866" y="199"/>
                    </a:lnTo>
                    <a:lnTo>
                      <a:pt x="1868" y="200"/>
                    </a:lnTo>
                    <a:lnTo>
                      <a:pt x="1865" y="200"/>
                    </a:lnTo>
                    <a:lnTo>
                      <a:pt x="1868" y="204"/>
                    </a:lnTo>
                    <a:lnTo>
                      <a:pt x="1878" y="204"/>
                    </a:lnTo>
                    <a:lnTo>
                      <a:pt x="1884" y="204"/>
                    </a:lnTo>
                    <a:lnTo>
                      <a:pt x="1890" y="204"/>
                    </a:lnTo>
                    <a:lnTo>
                      <a:pt x="1897" y="202"/>
                    </a:lnTo>
                    <a:lnTo>
                      <a:pt x="1904" y="200"/>
                    </a:lnTo>
                    <a:lnTo>
                      <a:pt x="1904" y="200"/>
                    </a:lnTo>
                    <a:lnTo>
                      <a:pt x="1909" y="199"/>
                    </a:lnTo>
                    <a:lnTo>
                      <a:pt x="1909" y="199"/>
                    </a:lnTo>
                    <a:lnTo>
                      <a:pt x="1916" y="199"/>
                    </a:lnTo>
                    <a:lnTo>
                      <a:pt x="1919" y="199"/>
                    </a:lnTo>
                    <a:lnTo>
                      <a:pt x="1933" y="197"/>
                    </a:lnTo>
                    <a:lnTo>
                      <a:pt x="1940" y="197"/>
                    </a:lnTo>
                    <a:lnTo>
                      <a:pt x="1949" y="199"/>
                    </a:lnTo>
                    <a:lnTo>
                      <a:pt x="1961" y="200"/>
                    </a:lnTo>
                    <a:lnTo>
                      <a:pt x="1967" y="202"/>
                    </a:lnTo>
                    <a:lnTo>
                      <a:pt x="1976" y="206"/>
                    </a:lnTo>
                    <a:lnTo>
                      <a:pt x="1981" y="209"/>
                    </a:lnTo>
                    <a:lnTo>
                      <a:pt x="1986" y="214"/>
                    </a:lnTo>
                    <a:lnTo>
                      <a:pt x="1990" y="219"/>
                    </a:lnTo>
                    <a:lnTo>
                      <a:pt x="1988" y="223"/>
                    </a:lnTo>
                    <a:lnTo>
                      <a:pt x="1986" y="224"/>
                    </a:lnTo>
                    <a:lnTo>
                      <a:pt x="1986" y="226"/>
                    </a:lnTo>
                    <a:lnTo>
                      <a:pt x="1984" y="230"/>
                    </a:lnTo>
                    <a:lnTo>
                      <a:pt x="1984" y="233"/>
                    </a:lnTo>
                    <a:lnTo>
                      <a:pt x="1988" y="233"/>
                    </a:lnTo>
                    <a:lnTo>
                      <a:pt x="1990" y="237"/>
                    </a:lnTo>
                    <a:lnTo>
                      <a:pt x="1991" y="238"/>
                    </a:lnTo>
                    <a:lnTo>
                      <a:pt x="1998" y="238"/>
                    </a:lnTo>
                    <a:lnTo>
                      <a:pt x="2003" y="238"/>
                    </a:lnTo>
                    <a:lnTo>
                      <a:pt x="2005" y="242"/>
                    </a:lnTo>
                    <a:lnTo>
                      <a:pt x="2005" y="247"/>
                    </a:lnTo>
                    <a:lnTo>
                      <a:pt x="2005" y="250"/>
                    </a:lnTo>
                    <a:lnTo>
                      <a:pt x="2008" y="255"/>
                    </a:lnTo>
                    <a:lnTo>
                      <a:pt x="2008" y="250"/>
                    </a:lnTo>
                    <a:lnTo>
                      <a:pt x="2008" y="247"/>
                    </a:lnTo>
                    <a:lnTo>
                      <a:pt x="2008" y="243"/>
                    </a:lnTo>
                    <a:lnTo>
                      <a:pt x="2008" y="238"/>
                    </a:lnTo>
                    <a:lnTo>
                      <a:pt x="2012" y="237"/>
                    </a:lnTo>
                    <a:lnTo>
                      <a:pt x="2015" y="237"/>
                    </a:lnTo>
                    <a:lnTo>
                      <a:pt x="2020" y="238"/>
                    </a:lnTo>
                    <a:lnTo>
                      <a:pt x="2027" y="237"/>
                    </a:lnTo>
                    <a:lnTo>
                      <a:pt x="2031" y="237"/>
                    </a:lnTo>
                    <a:lnTo>
                      <a:pt x="2038" y="235"/>
                    </a:lnTo>
                    <a:lnTo>
                      <a:pt x="2043" y="235"/>
                    </a:lnTo>
                    <a:lnTo>
                      <a:pt x="2049" y="235"/>
                    </a:lnTo>
                    <a:lnTo>
                      <a:pt x="2053" y="237"/>
                    </a:lnTo>
                    <a:lnTo>
                      <a:pt x="2058" y="238"/>
                    </a:lnTo>
                    <a:lnTo>
                      <a:pt x="2068" y="238"/>
                    </a:lnTo>
                    <a:lnTo>
                      <a:pt x="2077" y="238"/>
                    </a:lnTo>
                    <a:lnTo>
                      <a:pt x="2079" y="242"/>
                    </a:lnTo>
                    <a:lnTo>
                      <a:pt x="2085" y="242"/>
                    </a:lnTo>
                    <a:lnTo>
                      <a:pt x="2091" y="240"/>
                    </a:lnTo>
                    <a:lnTo>
                      <a:pt x="2096" y="237"/>
                    </a:lnTo>
                    <a:lnTo>
                      <a:pt x="2099" y="233"/>
                    </a:lnTo>
                    <a:lnTo>
                      <a:pt x="2104" y="235"/>
                    </a:lnTo>
                    <a:lnTo>
                      <a:pt x="2106" y="237"/>
                    </a:lnTo>
                    <a:lnTo>
                      <a:pt x="2111" y="240"/>
                    </a:lnTo>
                    <a:lnTo>
                      <a:pt x="2113" y="243"/>
                    </a:lnTo>
                    <a:lnTo>
                      <a:pt x="2113" y="249"/>
                    </a:lnTo>
                    <a:lnTo>
                      <a:pt x="2115" y="249"/>
                    </a:lnTo>
                    <a:lnTo>
                      <a:pt x="2118" y="249"/>
                    </a:lnTo>
                    <a:lnTo>
                      <a:pt x="2125" y="252"/>
                    </a:lnTo>
                    <a:lnTo>
                      <a:pt x="2130" y="255"/>
                    </a:lnTo>
                    <a:lnTo>
                      <a:pt x="2132" y="261"/>
                    </a:lnTo>
                    <a:lnTo>
                      <a:pt x="2138" y="261"/>
                    </a:lnTo>
                    <a:lnTo>
                      <a:pt x="2147" y="261"/>
                    </a:lnTo>
                    <a:lnTo>
                      <a:pt x="2149" y="259"/>
                    </a:lnTo>
                    <a:lnTo>
                      <a:pt x="2149" y="255"/>
                    </a:lnTo>
                    <a:lnTo>
                      <a:pt x="2154" y="254"/>
                    </a:lnTo>
                    <a:lnTo>
                      <a:pt x="2154" y="250"/>
                    </a:lnTo>
                    <a:lnTo>
                      <a:pt x="2150" y="245"/>
                    </a:lnTo>
                    <a:lnTo>
                      <a:pt x="2149" y="242"/>
                    </a:lnTo>
                    <a:lnTo>
                      <a:pt x="2147" y="238"/>
                    </a:lnTo>
                    <a:lnTo>
                      <a:pt x="2144" y="238"/>
                    </a:lnTo>
                    <a:lnTo>
                      <a:pt x="2142" y="237"/>
                    </a:lnTo>
                    <a:lnTo>
                      <a:pt x="2144" y="233"/>
                    </a:lnTo>
                    <a:lnTo>
                      <a:pt x="2144" y="228"/>
                    </a:lnTo>
                    <a:lnTo>
                      <a:pt x="2145" y="226"/>
                    </a:lnTo>
                    <a:lnTo>
                      <a:pt x="2145" y="224"/>
                    </a:lnTo>
                    <a:lnTo>
                      <a:pt x="2157" y="224"/>
                    </a:lnTo>
                    <a:lnTo>
                      <a:pt x="2162" y="226"/>
                    </a:lnTo>
                    <a:lnTo>
                      <a:pt x="2164" y="226"/>
                    </a:lnTo>
                    <a:lnTo>
                      <a:pt x="2176" y="230"/>
                    </a:lnTo>
                    <a:lnTo>
                      <a:pt x="2180" y="230"/>
                    </a:lnTo>
                    <a:lnTo>
                      <a:pt x="2183" y="231"/>
                    </a:lnTo>
                    <a:lnTo>
                      <a:pt x="2185" y="233"/>
                    </a:lnTo>
                    <a:lnTo>
                      <a:pt x="2190" y="233"/>
                    </a:lnTo>
                    <a:lnTo>
                      <a:pt x="2188" y="228"/>
                    </a:lnTo>
                    <a:lnTo>
                      <a:pt x="2192" y="228"/>
                    </a:lnTo>
                    <a:lnTo>
                      <a:pt x="2195" y="233"/>
                    </a:lnTo>
                    <a:lnTo>
                      <a:pt x="2209" y="231"/>
                    </a:lnTo>
                    <a:lnTo>
                      <a:pt x="2215" y="231"/>
                    </a:lnTo>
                    <a:lnTo>
                      <a:pt x="2222" y="231"/>
                    </a:lnTo>
                    <a:lnTo>
                      <a:pt x="2226" y="231"/>
                    </a:lnTo>
                    <a:lnTo>
                      <a:pt x="2233" y="233"/>
                    </a:lnTo>
                    <a:lnTo>
                      <a:pt x="2236" y="237"/>
                    </a:lnTo>
                    <a:lnTo>
                      <a:pt x="2236" y="237"/>
                    </a:lnTo>
                    <a:lnTo>
                      <a:pt x="2241" y="238"/>
                    </a:lnTo>
                    <a:lnTo>
                      <a:pt x="2248" y="238"/>
                    </a:lnTo>
                    <a:lnTo>
                      <a:pt x="2253" y="240"/>
                    </a:lnTo>
                    <a:lnTo>
                      <a:pt x="2258" y="242"/>
                    </a:lnTo>
                    <a:lnTo>
                      <a:pt x="2268" y="243"/>
                    </a:lnTo>
                    <a:lnTo>
                      <a:pt x="2275" y="249"/>
                    </a:lnTo>
                    <a:lnTo>
                      <a:pt x="2284" y="252"/>
                    </a:lnTo>
                    <a:lnTo>
                      <a:pt x="2287" y="255"/>
                    </a:lnTo>
                    <a:lnTo>
                      <a:pt x="2292" y="255"/>
                    </a:lnTo>
                    <a:lnTo>
                      <a:pt x="2296" y="257"/>
                    </a:lnTo>
                    <a:lnTo>
                      <a:pt x="2299" y="261"/>
                    </a:lnTo>
                    <a:lnTo>
                      <a:pt x="2304" y="261"/>
                    </a:lnTo>
                    <a:lnTo>
                      <a:pt x="2308" y="264"/>
                    </a:lnTo>
                    <a:lnTo>
                      <a:pt x="2311" y="269"/>
                    </a:lnTo>
                    <a:lnTo>
                      <a:pt x="2318" y="269"/>
                    </a:lnTo>
                    <a:lnTo>
                      <a:pt x="2330" y="276"/>
                    </a:lnTo>
                    <a:lnTo>
                      <a:pt x="2335" y="278"/>
                    </a:lnTo>
                    <a:lnTo>
                      <a:pt x="2345" y="283"/>
                    </a:lnTo>
                    <a:lnTo>
                      <a:pt x="2356" y="288"/>
                    </a:lnTo>
                    <a:lnTo>
                      <a:pt x="2359" y="295"/>
                    </a:lnTo>
                    <a:lnTo>
                      <a:pt x="2357" y="297"/>
                    </a:lnTo>
                    <a:lnTo>
                      <a:pt x="2361" y="297"/>
                    </a:lnTo>
                    <a:lnTo>
                      <a:pt x="2363" y="295"/>
                    </a:lnTo>
                    <a:lnTo>
                      <a:pt x="2363" y="298"/>
                    </a:lnTo>
                    <a:lnTo>
                      <a:pt x="2363" y="303"/>
                    </a:lnTo>
                    <a:lnTo>
                      <a:pt x="2364" y="309"/>
                    </a:lnTo>
                    <a:lnTo>
                      <a:pt x="2366" y="310"/>
                    </a:lnTo>
                    <a:lnTo>
                      <a:pt x="2364" y="314"/>
                    </a:lnTo>
                    <a:lnTo>
                      <a:pt x="2366" y="316"/>
                    </a:lnTo>
                    <a:lnTo>
                      <a:pt x="2369" y="319"/>
                    </a:lnTo>
                    <a:lnTo>
                      <a:pt x="2371" y="322"/>
                    </a:lnTo>
                    <a:lnTo>
                      <a:pt x="2375" y="321"/>
                    </a:lnTo>
                    <a:lnTo>
                      <a:pt x="2376" y="321"/>
                    </a:lnTo>
                    <a:lnTo>
                      <a:pt x="2376" y="326"/>
                    </a:lnTo>
                    <a:lnTo>
                      <a:pt x="2380" y="322"/>
                    </a:lnTo>
                    <a:lnTo>
                      <a:pt x="2378" y="317"/>
                    </a:lnTo>
                    <a:lnTo>
                      <a:pt x="2375" y="316"/>
                    </a:lnTo>
                    <a:lnTo>
                      <a:pt x="2376" y="314"/>
                    </a:lnTo>
                    <a:lnTo>
                      <a:pt x="2375" y="307"/>
                    </a:lnTo>
                    <a:lnTo>
                      <a:pt x="2373" y="303"/>
                    </a:lnTo>
                    <a:lnTo>
                      <a:pt x="2369" y="303"/>
                    </a:lnTo>
                    <a:lnTo>
                      <a:pt x="2388" y="303"/>
                    </a:lnTo>
                    <a:lnTo>
                      <a:pt x="2387" y="307"/>
                    </a:lnTo>
                    <a:lnTo>
                      <a:pt x="2387" y="310"/>
                    </a:lnTo>
                    <a:lnTo>
                      <a:pt x="2390" y="310"/>
                    </a:lnTo>
                    <a:lnTo>
                      <a:pt x="2392" y="305"/>
                    </a:lnTo>
                    <a:lnTo>
                      <a:pt x="2395" y="309"/>
                    </a:lnTo>
                    <a:lnTo>
                      <a:pt x="2399" y="305"/>
                    </a:lnTo>
                    <a:lnTo>
                      <a:pt x="2414" y="307"/>
                    </a:lnTo>
                    <a:lnTo>
                      <a:pt x="2412" y="310"/>
                    </a:lnTo>
                    <a:lnTo>
                      <a:pt x="2429" y="322"/>
                    </a:lnTo>
                    <a:lnTo>
                      <a:pt x="2433" y="326"/>
                    </a:lnTo>
                    <a:lnTo>
                      <a:pt x="2440" y="328"/>
                    </a:lnTo>
                    <a:lnTo>
                      <a:pt x="2441" y="328"/>
                    </a:lnTo>
                    <a:lnTo>
                      <a:pt x="2440" y="331"/>
                    </a:lnTo>
                    <a:lnTo>
                      <a:pt x="2434" y="331"/>
                    </a:lnTo>
                    <a:lnTo>
                      <a:pt x="2431" y="334"/>
                    </a:lnTo>
                    <a:lnTo>
                      <a:pt x="2428" y="340"/>
                    </a:lnTo>
                    <a:lnTo>
                      <a:pt x="2417" y="336"/>
                    </a:lnTo>
                    <a:lnTo>
                      <a:pt x="2417" y="338"/>
                    </a:lnTo>
                    <a:lnTo>
                      <a:pt x="2421" y="343"/>
                    </a:lnTo>
                    <a:lnTo>
                      <a:pt x="2417" y="343"/>
                    </a:lnTo>
                    <a:lnTo>
                      <a:pt x="2410" y="343"/>
                    </a:lnTo>
                    <a:lnTo>
                      <a:pt x="2407" y="343"/>
                    </a:lnTo>
                    <a:lnTo>
                      <a:pt x="2402" y="341"/>
                    </a:lnTo>
                    <a:lnTo>
                      <a:pt x="2400" y="340"/>
                    </a:lnTo>
                    <a:lnTo>
                      <a:pt x="2395" y="340"/>
                    </a:lnTo>
                    <a:lnTo>
                      <a:pt x="2399" y="343"/>
                    </a:lnTo>
                    <a:lnTo>
                      <a:pt x="2404" y="343"/>
                    </a:lnTo>
                    <a:lnTo>
                      <a:pt x="2404" y="346"/>
                    </a:lnTo>
                    <a:lnTo>
                      <a:pt x="2404" y="350"/>
                    </a:lnTo>
                    <a:lnTo>
                      <a:pt x="2402" y="350"/>
                    </a:lnTo>
                    <a:lnTo>
                      <a:pt x="2404" y="352"/>
                    </a:lnTo>
                    <a:lnTo>
                      <a:pt x="2404" y="355"/>
                    </a:lnTo>
                    <a:lnTo>
                      <a:pt x="2400" y="358"/>
                    </a:lnTo>
                    <a:lnTo>
                      <a:pt x="2390" y="360"/>
                    </a:lnTo>
                    <a:lnTo>
                      <a:pt x="2393" y="364"/>
                    </a:lnTo>
                    <a:lnTo>
                      <a:pt x="2397" y="367"/>
                    </a:lnTo>
                    <a:lnTo>
                      <a:pt x="2404" y="369"/>
                    </a:lnTo>
                    <a:lnTo>
                      <a:pt x="2402" y="370"/>
                    </a:lnTo>
                    <a:lnTo>
                      <a:pt x="2395" y="370"/>
                    </a:lnTo>
                    <a:lnTo>
                      <a:pt x="2392" y="372"/>
                    </a:lnTo>
                    <a:lnTo>
                      <a:pt x="2388" y="372"/>
                    </a:lnTo>
                    <a:lnTo>
                      <a:pt x="2388" y="369"/>
                    </a:lnTo>
                    <a:lnTo>
                      <a:pt x="2385" y="365"/>
                    </a:lnTo>
                    <a:lnTo>
                      <a:pt x="2385" y="370"/>
                    </a:lnTo>
                    <a:lnTo>
                      <a:pt x="2380" y="370"/>
                    </a:lnTo>
                    <a:lnTo>
                      <a:pt x="2380" y="370"/>
                    </a:lnTo>
                    <a:lnTo>
                      <a:pt x="2376" y="367"/>
                    </a:lnTo>
                    <a:lnTo>
                      <a:pt x="2375" y="365"/>
                    </a:lnTo>
                    <a:lnTo>
                      <a:pt x="2369" y="362"/>
                    </a:lnTo>
                    <a:lnTo>
                      <a:pt x="2363" y="360"/>
                    </a:lnTo>
                    <a:lnTo>
                      <a:pt x="2354" y="360"/>
                    </a:lnTo>
                    <a:lnTo>
                      <a:pt x="2352" y="355"/>
                    </a:lnTo>
                    <a:lnTo>
                      <a:pt x="2351" y="348"/>
                    </a:lnTo>
                    <a:lnTo>
                      <a:pt x="2345" y="345"/>
                    </a:lnTo>
                    <a:lnTo>
                      <a:pt x="2337" y="341"/>
                    </a:lnTo>
                    <a:lnTo>
                      <a:pt x="2330" y="341"/>
                    </a:lnTo>
                    <a:lnTo>
                      <a:pt x="2323" y="343"/>
                    </a:lnTo>
                    <a:lnTo>
                      <a:pt x="2311" y="343"/>
                    </a:lnTo>
                    <a:lnTo>
                      <a:pt x="2310" y="340"/>
                    </a:lnTo>
                    <a:lnTo>
                      <a:pt x="2306" y="333"/>
                    </a:lnTo>
                    <a:lnTo>
                      <a:pt x="2310" y="329"/>
                    </a:lnTo>
                    <a:lnTo>
                      <a:pt x="2310" y="324"/>
                    </a:lnTo>
                    <a:lnTo>
                      <a:pt x="2304" y="324"/>
                    </a:lnTo>
                    <a:lnTo>
                      <a:pt x="2301" y="326"/>
                    </a:lnTo>
                    <a:lnTo>
                      <a:pt x="2299" y="324"/>
                    </a:lnTo>
                    <a:lnTo>
                      <a:pt x="2299" y="326"/>
                    </a:lnTo>
                    <a:lnTo>
                      <a:pt x="2298" y="328"/>
                    </a:lnTo>
                    <a:lnTo>
                      <a:pt x="2292" y="328"/>
                    </a:lnTo>
                    <a:lnTo>
                      <a:pt x="2289" y="331"/>
                    </a:lnTo>
                    <a:lnTo>
                      <a:pt x="2294" y="338"/>
                    </a:lnTo>
                    <a:lnTo>
                      <a:pt x="2296" y="340"/>
                    </a:lnTo>
                    <a:lnTo>
                      <a:pt x="2296" y="343"/>
                    </a:lnTo>
                    <a:lnTo>
                      <a:pt x="2294" y="345"/>
                    </a:lnTo>
                    <a:lnTo>
                      <a:pt x="2289" y="346"/>
                    </a:lnTo>
                    <a:lnTo>
                      <a:pt x="2296" y="348"/>
                    </a:lnTo>
                    <a:lnTo>
                      <a:pt x="2292" y="353"/>
                    </a:lnTo>
                    <a:lnTo>
                      <a:pt x="2286" y="355"/>
                    </a:lnTo>
                    <a:lnTo>
                      <a:pt x="2282" y="358"/>
                    </a:lnTo>
                    <a:lnTo>
                      <a:pt x="2282" y="358"/>
                    </a:lnTo>
                    <a:lnTo>
                      <a:pt x="2275" y="362"/>
                    </a:lnTo>
                    <a:lnTo>
                      <a:pt x="2275" y="362"/>
                    </a:lnTo>
                    <a:lnTo>
                      <a:pt x="2270" y="364"/>
                    </a:lnTo>
                    <a:lnTo>
                      <a:pt x="2267" y="364"/>
                    </a:lnTo>
                    <a:lnTo>
                      <a:pt x="2258" y="364"/>
                    </a:lnTo>
                    <a:lnTo>
                      <a:pt x="2253" y="362"/>
                    </a:lnTo>
                    <a:lnTo>
                      <a:pt x="2251" y="358"/>
                    </a:lnTo>
                    <a:lnTo>
                      <a:pt x="2248" y="358"/>
                    </a:lnTo>
                    <a:lnTo>
                      <a:pt x="2243" y="355"/>
                    </a:lnTo>
                    <a:lnTo>
                      <a:pt x="2241" y="355"/>
                    </a:lnTo>
                    <a:lnTo>
                      <a:pt x="2238" y="355"/>
                    </a:lnTo>
                    <a:lnTo>
                      <a:pt x="2245" y="358"/>
                    </a:lnTo>
                    <a:lnTo>
                      <a:pt x="2241" y="360"/>
                    </a:lnTo>
                    <a:lnTo>
                      <a:pt x="2238" y="360"/>
                    </a:lnTo>
                    <a:lnTo>
                      <a:pt x="2234" y="358"/>
                    </a:lnTo>
                    <a:lnTo>
                      <a:pt x="2231" y="358"/>
                    </a:lnTo>
                    <a:lnTo>
                      <a:pt x="2233" y="360"/>
                    </a:lnTo>
                    <a:lnTo>
                      <a:pt x="2233" y="364"/>
                    </a:lnTo>
                    <a:lnTo>
                      <a:pt x="2234" y="364"/>
                    </a:lnTo>
                    <a:lnTo>
                      <a:pt x="2238" y="365"/>
                    </a:lnTo>
                    <a:lnTo>
                      <a:pt x="2241" y="364"/>
                    </a:lnTo>
                    <a:lnTo>
                      <a:pt x="2248" y="362"/>
                    </a:lnTo>
                    <a:lnTo>
                      <a:pt x="2248" y="365"/>
                    </a:lnTo>
                    <a:lnTo>
                      <a:pt x="2250" y="367"/>
                    </a:lnTo>
                    <a:lnTo>
                      <a:pt x="2253" y="372"/>
                    </a:lnTo>
                    <a:lnTo>
                      <a:pt x="2253" y="372"/>
                    </a:lnTo>
                    <a:lnTo>
                      <a:pt x="2257" y="374"/>
                    </a:lnTo>
                    <a:lnTo>
                      <a:pt x="2257" y="374"/>
                    </a:lnTo>
                    <a:lnTo>
                      <a:pt x="2258" y="372"/>
                    </a:lnTo>
                    <a:lnTo>
                      <a:pt x="2258" y="372"/>
                    </a:lnTo>
                    <a:lnTo>
                      <a:pt x="2262" y="370"/>
                    </a:lnTo>
                    <a:lnTo>
                      <a:pt x="2262" y="370"/>
                    </a:lnTo>
                    <a:lnTo>
                      <a:pt x="2263" y="370"/>
                    </a:lnTo>
                    <a:lnTo>
                      <a:pt x="2263" y="372"/>
                    </a:lnTo>
                    <a:lnTo>
                      <a:pt x="2265" y="379"/>
                    </a:lnTo>
                    <a:lnTo>
                      <a:pt x="2267" y="382"/>
                    </a:lnTo>
                    <a:lnTo>
                      <a:pt x="2267" y="386"/>
                    </a:lnTo>
                    <a:lnTo>
                      <a:pt x="2267" y="389"/>
                    </a:lnTo>
                    <a:lnTo>
                      <a:pt x="2265" y="391"/>
                    </a:lnTo>
                    <a:lnTo>
                      <a:pt x="2267" y="391"/>
                    </a:lnTo>
                    <a:lnTo>
                      <a:pt x="2270" y="395"/>
                    </a:lnTo>
                    <a:lnTo>
                      <a:pt x="2272" y="396"/>
                    </a:lnTo>
                    <a:lnTo>
                      <a:pt x="2275" y="400"/>
                    </a:lnTo>
                    <a:lnTo>
                      <a:pt x="2277" y="400"/>
                    </a:lnTo>
                    <a:lnTo>
                      <a:pt x="2277" y="407"/>
                    </a:lnTo>
                    <a:lnTo>
                      <a:pt x="2280" y="410"/>
                    </a:lnTo>
                    <a:lnTo>
                      <a:pt x="2280" y="412"/>
                    </a:lnTo>
                    <a:lnTo>
                      <a:pt x="2275" y="415"/>
                    </a:lnTo>
                    <a:lnTo>
                      <a:pt x="2274" y="417"/>
                    </a:lnTo>
                    <a:lnTo>
                      <a:pt x="2274" y="420"/>
                    </a:lnTo>
                    <a:lnTo>
                      <a:pt x="2257" y="415"/>
                    </a:lnTo>
                    <a:lnTo>
                      <a:pt x="2250" y="413"/>
                    </a:lnTo>
                    <a:lnTo>
                      <a:pt x="2248" y="412"/>
                    </a:lnTo>
                    <a:lnTo>
                      <a:pt x="2248" y="408"/>
                    </a:lnTo>
                    <a:lnTo>
                      <a:pt x="2245" y="410"/>
                    </a:lnTo>
                    <a:lnTo>
                      <a:pt x="2243" y="407"/>
                    </a:lnTo>
                    <a:lnTo>
                      <a:pt x="2241" y="412"/>
                    </a:lnTo>
                    <a:lnTo>
                      <a:pt x="2245" y="415"/>
                    </a:lnTo>
                    <a:lnTo>
                      <a:pt x="2238" y="415"/>
                    </a:lnTo>
                    <a:lnTo>
                      <a:pt x="2233" y="419"/>
                    </a:lnTo>
                    <a:lnTo>
                      <a:pt x="2226" y="422"/>
                    </a:lnTo>
                    <a:lnTo>
                      <a:pt x="2219" y="424"/>
                    </a:lnTo>
                    <a:lnTo>
                      <a:pt x="2217" y="424"/>
                    </a:lnTo>
                    <a:lnTo>
                      <a:pt x="2217" y="427"/>
                    </a:lnTo>
                    <a:lnTo>
                      <a:pt x="2209" y="427"/>
                    </a:lnTo>
                    <a:lnTo>
                      <a:pt x="2207" y="429"/>
                    </a:lnTo>
                    <a:lnTo>
                      <a:pt x="2198" y="432"/>
                    </a:lnTo>
                    <a:lnTo>
                      <a:pt x="2190" y="434"/>
                    </a:lnTo>
                    <a:lnTo>
                      <a:pt x="2186" y="437"/>
                    </a:lnTo>
                    <a:lnTo>
                      <a:pt x="2185" y="439"/>
                    </a:lnTo>
                    <a:lnTo>
                      <a:pt x="2181" y="439"/>
                    </a:lnTo>
                    <a:lnTo>
                      <a:pt x="2176" y="443"/>
                    </a:lnTo>
                    <a:lnTo>
                      <a:pt x="2174" y="446"/>
                    </a:lnTo>
                    <a:lnTo>
                      <a:pt x="2171" y="448"/>
                    </a:lnTo>
                    <a:lnTo>
                      <a:pt x="2168" y="451"/>
                    </a:lnTo>
                    <a:lnTo>
                      <a:pt x="2162" y="456"/>
                    </a:lnTo>
                    <a:lnTo>
                      <a:pt x="2157" y="456"/>
                    </a:lnTo>
                    <a:lnTo>
                      <a:pt x="2154" y="460"/>
                    </a:lnTo>
                    <a:lnTo>
                      <a:pt x="2149" y="461"/>
                    </a:lnTo>
                    <a:lnTo>
                      <a:pt x="2145" y="465"/>
                    </a:lnTo>
                    <a:lnTo>
                      <a:pt x="2142" y="474"/>
                    </a:lnTo>
                    <a:lnTo>
                      <a:pt x="2138" y="470"/>
                    </a:lnTo>
                    <a:lnTo>
                      <a:pt x="2137" y="468"/>
                    </a:lnTo>
                    <a:lnTo>
                      <a:pt x="2132" y="463"/>
                    </a:lnTo>
                    <a:lnTo>
                      <a:pt x="2126" y="460"/>
                    </a:lnTo>
                    <a:lnTo>
                      <a:pt x="2120" y="460"/>
                    </a:lnTo>
                    <a:lnTo>
                      <a:pt x="2115" y="460"/>
                    </a:lnTo>
                    <a:lnTo>
                      <a:pt x="2103" y="461"/>
                    </a:lnTo>
                    <a:lnTo>
                      <a:pt x="2094" y="465"/>
                    </a:lnTo>
                    <a:lnTo>
                      <a:pt x="2082" y="475"/>
                    </a:lnTo>
                    <a:lnTo>
                      <a:pt x="2080" y="475"/>
                    </a:lnTo>
                    <a:lnTo>
                      <a:pt x="2080" y="470"/>
                    </a:lnTo>
                    <a:lnTo>
                      <a:pt x="2080" y="470"/>
                    </a:lnTo>
                    <a:lnTo>
                      <a:pt x="2082" y="470"/>
                    </a:lnTo>
                    <a:lnTo>
                      <a:pt x="2082" y="468"/>
                    </a:lnTo>
                    <a:lnTo>
                      <a:pt x="2082" y="468"/>
                    </a:lnTo>
                    <a:lnTo>
                      <a:pt x="2080" y="465"/>
                    </a:lnTo>
                    <a:lnTo>
                      <a:pt x="2080" y="463"/>
                    </a:lnTo>
                    <a:lnTo>
                      <a:pt x="2080" y="463"/>
                    </a:lnTo>
                    <a:lnTo>
                      <a:pt x="2075" y="465"/>
                    </a:lnTo>
                    <a:lnTo>
                      <a:pt x="2070" y="467"/>
                    </a:lnTo>
                    <a:lnTo>
                      <a:pt x="2070" y="467"/>
                    </a:lnTo>
                    <a:lnTo>
                      <a:pt x="2067" y="468"/>
                    </a:lnTo>
                    <a:lnTo>
                      <a:pt x="2065" y="470"/>
                    </a:lnTo>
                    <a:lnTo>
                      <a:pt x="2065" y="475"/>
                    </a:lnTo>
                    <a:lnTo>
                      <a:pt x="2060" y="477"/>
                    </a:lnTo>
                    <a:lnTo>
                      <a:pt x="2056" y="472"/>
                    </a:lnTo>
                    <a:lnTo>
                      <a:pt x="2049" y="475"/>
                    </a:lnTo>
                    <a:lnTo>
                      <a:pt x="2048" y="472"/>
                    </a:lnTo>
                    <a:lnTo>
                      <a:pt x="2046" y="472"/>
                    </a:lnTo>
                    <a:lnTo>
                      <a:pt x="2043" y="475"/>
                    </a:lnTo>
                    <a:lnTo>
                      <a:pt x="2038" y="477"/>
                    </a:lnTo>
                    <a:lnTo>
                      <a:pt x="2038" y="482"/>
                    </a:lnTo>
                    <a:lnTo>
                      <a:pt x="2036" y="484"/>
                    </a:lnTo>
                    <a:lnTo>
                      <a:pt x="2036" y="487"/>
                    </a:lnTo>
                    <a:lnTo>
                      <a:pt x="2034" y="489"/>
                    </a:lnTo>
                    <a:lnTo>
                      <a:pt x="2031" y="494"/>
                    </a:lnTo>
                    <a:lnTo>
                      <a:pt x="2032" y="496"/>
                    </a:lnTo>
                    <a:lnTo>
                      <a:pt x="2032" y="496"/>
                    </a:lnTo>
                    <a:lnTo>
                      <a:pt x="2029" y="498"/>
                    </a:lnTo>
                    <a:lnTo>
                      <a:pt x="2026" y="501"/>
                    </a:lnTo>
                    <a:lnTo>
                      <a:pt x="2026" y="501"/>
                    </a:lnTo>
                    <a:lnTo>
                      <a:pt x="2022" y="506"/>
                    </a:lnTo>
                    <a:lnTo>
                      <a:pt x="2017" y="513"/>
                    </a:lnTo>
                    <a:lnTo>
                      <a:pt x="2017" y="513"/>
                    </a:lnTo>
                    <a:lnTo>
                      <a:pt x="2020" y="522"/>
                    </a:lnTo>
                    <a:lnTo>
                      <a:pt x="2026" y="522"/>
                    </a:lnTo>
                    <a:lnTo>
                      <a:pt x="2026" y="522"/>
                    </a:lnTo>
                    <a:lnTo>
                      <a:pt x="2027" y="520"/>
                    </a:lnTo>
                    <a:lnTo>
                      <a:pt x="2029" y="518"/>
                    </a:lnTo>
                    <a:lnTo>
                      <a:pt x="2029" y="518"/>
                    </a:lnTo>
                    <a:lnTo>
                      <a:pt x="2029" y="518"/>
                    </a:lnTo>
                    <a:lnTo>
                      <a:pt x="2029" y="518"/>
                    </a:lnTo>
                    <a:lnTo>
                      <a:pt x="2038" y="523"/>
                    </a:lnTo>
                    <a:lnTo>
                      <a:pt x="2034" y="528"/>
                    </a:lnTo>
                    <a:lnTo>
                      <a:pt x="2029" y="534"/>
                    </a:lnTo>
                    <a:lnTo>
                      <a:pt x="2031" y="544"/>
                    </a:lnTo>
                    <a:lnTo>
                      <a:pt x="2036" y="547"/>
                    </a:lnTo>
                    <a:lnTo>
                      <a:pt x="2036" y="551"/>
                    </a:lnTo>
                    <a:lnTo>
                      <a:pt x="2036" y="554"/>
                    </a:lnTo>
                    <a:lnTo>
                      <a:pt x="2031" y="561"/>
                    </a:lnTo>
                    <a:lnTo>
                      <a:pt x="2027" y="553"/>
                    </a:lnTo>
                    <a:lnTo>
                      <a:pt x="2031" y="551"/>
                    </a:lnTo>
                    <a:lnTo>
                      <a:pt x="2031" y="549"/>
                    </a:lnTo>
                    <a:lnTo>
                      <a:pt x="2024" y="553"/>
                    </a:lnTo>
                    <a:lnTo>
                      <a:pt x="2024" y="554"/>
                    </a:lnTo>
                    <a:lnTo>
                      <a:pt x="2024" y="554"/>
                    </a:lnTo>
                    <a:lnTo>
                      <a:pt x="2022" y="556"/>
                    </a:lnTo>
                    <a:lnTo>
                      <a:pt x="2020" y="556"/>
                    </a:lnTo>
                    <a:lnTo>
                      <a:pt x="2019" y="558"/>
                    </a:lnTo>
                    <a:lnTo>
                      <a:pt x="2019" y="558"/>
                    </a:lnTo>
                    <a:lnTo>
                      <a:pt x="2015" y="566"/>
                    </a:lnTo>
                    <a:lnTo>
                      <a:pt x="2012" y="573"/>
                    </a:lnTo>
                    <a:lnTo>
                      <a:pt x="2012" y="573"/>
                    </a:lnTo>
                    <a:lnTo>
                      <a:pt x="2014" y="577"/>
                    </a:lnTo>
                    <a:lnTo>
                      <a:pt x="2015" y="580"/>
                    </a:lnTo>
                    <a:lnTo>
                      <a:pt x="2019" y="582"/>
                    </a:lnTo>
                    <a:lnTo>
                      <a:pt x="2019" y="585"/>
                    </a:lnTo>
                    <a:lnTo>
                      <a:pt x="2019" y="585"/>
                    </a:lnTo>
                    <a:lnTo>
                      <a:pt x="2015" y="589"/>
                    </a:lnTo>
                    <a:lnTo>
                      <a:pt x="2012" y="592"/>
                    </a:lnTo>
                    <a:lnTo>
                      <a:pt x="2010" y="594"/>
                    </a:lnTo>
                    <a:lnTo>
                      <a:pt x="2010" y="594"/>
                    </a:lnTo>
                    <a:lnTo>
                      <a:pt x="2010" y="594"/>
                    </a:lnTo>
                    <a:lnTo>
                      <a:pt x="2010" y="594"/>
                    </a:lnTo>
                    <a:lnTo>
                      <a:pt x="2005" y="592"/>
                    </a:lnTo>
                    <a:lnTo>
                      <a:pt x="2000" y="590"/>
                    </a:lnTo>
                    <a:lnTo>
                      <a:pt x="2000" y="590"/>
                    </a:lnTo>
                    <a:lnTo>
                      <a:pt x="1995" y="594"/>
                    </a:lnTo>
                    <a:lnTo>
                      <a:pt x="1990" y="597"/>
                    </a:lnTo>
                    <a:lnTo>
                      <a:pt x="1990" y="597"/>
                    </a:lnTo>
                    <a:lnTo>
                      <a:pt x="1986" y="607"/>
                    </a:lnTo>
                    <a:lnTo>
                      <a:pt x="1986" y="613"/>
                    </a:lnTo>
                    <a:lnTo>
                      <a:pt x="1986" y="618"/>
                    </a:lnTo>
                    <a:lnTo>
                      <a:pt x="1986" y="618"/>
                    </a:lnTo>
                    <a:lnTo>
                      <a:pt x="1988" y="619"/>
                    </a:lnTo>
                    <a:lnTo>
                      <a:pt x="1986" y="621"/>
                    </a:lnTo>
                    <a:lnTo>
                      <a:pt x="1986" y="621"/>
                    </a:lnTo>
                    <a:lnTo>
                      <a:pt x="1984" y="619"/>
                    </a:lnTo>
                    <a:lnTo>
                      <a:pt x="1983" y="618"/>
                    </a:lnTo>
                    <a:lnTo>
                      <a:pt x="1969" y="623"/>
                    </a:lnTo>
                    <a:lnTo>
                      <a:pt x="1967" y="628"/>
                    </a:lnTo>
                    <a:lnTo>
                      <a:pt x="1964" y="635"/>
                    </a:lnTo>
                    <a:lnTo>
                      <a:pt x="1959" y="645"/>
                    </a:lnTo>
                    <a:lnTo>
                      <a:pt x="1954" y="650"/>
                    </a:lnTo>
                    <a:lnTo>
                      <a:pt x="1949" y="654"/>
                    </a:lnTo>
                    <a:lnTo>
                      <a:pt x="1942" y="661"/>
                    </a:lnTo>
                    <a:lnTo>
                      <a:pt x="1937" y="661"/>
                    </a:lnTo>
                    <a:lnTo>
                      <a:pt x="1937" y="656"/>
                    </a:lnTo>
                    <a:lnTo>
                      <a:pt x="1935" y="642"/>
                    </a:lnTo>
                    <a:lnTo>
                      <a:pt x="1933" y="633"/>
                    </a:lnTo>
                    <a:lnTo>
                      <a:pt x="1933" y="633"/>
                    </a:lnTo>
                    <a:lnTo>
                      <a:pt x="1931" y="630"/>
                    </a:lnTo>
                    <a:lnTo>
                      <a:pt x="1931" y="626"/>
                    </a:lnTo>
                    <a:lnTo>
                      <a:pt x="1931" y="626"/>
                    </a:lnTo>
                    <a:lnTo>
                      <a:pt x="1926" y="602"/>
                    </a:lnTo>
                    <a:lnTo>
                      <a:pt x="1926" y="602"/>
                    </a:lnTo>
                    <a:lnTo>
                      <a:pt x="1921" y="582"/>
                    </a:lnTo>
                    <a:lnTo>
                      <a:pt x="1921" y="582"/>
                    </a:lnTo>
                    <a:lnTo>
                      <a:pt x="1923" y="559"/>
                    </a:lnTo>
                    <a:lnTo>
                      <a:pt x="1923" y="559"/>
                    </a:lnTo>
                    <a:lnTo>
                      <a:pt x="1925" y="551"/>
                    </a:lnTo>
                    <a:lnTo>
                      <a:pt x="1930" y="544"/>
                    </a:lnTo>
                    <a:lnTo>
                      <a:pt x="1930" y="544"/>
                    </a:lnTo>
                    <a:lnTo>
                      <a:pt x="1931" y="540"/>
                    </a:lnTo>
                    <a:lnTo>
                      <a:pt x="1933" y="539"/>
                    </a:lnTo>
                    <a:lnTo>
                      <a:pt x="1937" y="537"/>
                    </a:lnTo>
                    <a:lnTo>
                      <a:pt x="1937" y="537"/>
                    </a:lnTo>
                    <a:lnTo>
                      <a:pt x="1940" y="535"/>
                    </a:lnTo>
                    <a:lnTo>
                      <a:pt x="1942" y="532"/>
                    </a:lnTo>
                    <a:lnTo>
                      <a:pt x="1942" y="527"/>
                    </a:lnTo>
                    <a:lnTo>
                      <a:pt x="1942" y="527"/>
                    </a:lnTo>
                    <a:lnTo>
                      <a:pt x="1942" y="527"/>
                    </a:lnTo>
                    <a:lnTo>
                      <a:pt x="1940" y="525"/>
                    </a:lnTo>
                    <a:lnTo>
                      <a:pt x="1940" y="523"/>
                    </a:lnTo>
                    <a:lnTo>
                      <a:pt x="1940" y="523"/>
                    </a:lnTo>
                    <a:lnTo>
                      <a:pt x="1940" y="523"/>
                    </a:lnTo>
                    <a:lnTo>
                      <a:pt x="1945" y="522"/>
                    </a:lnTo>
                    <a:lnTo>
                      <a:pt x="1949" y="522"/>
                    </a:lnTo>
                    <a:lnTo>
                      <a:pt x="1949" y="522"/>
                    </a:lnTo>
                    <a:lnTo>
                      <a:pt x="1959" y="516"/>
                    </a:lnTo>
                    <a:lnTo>
                      <a:pt x="1959" y="516"/>
                    </a:lnTo>
                    <a:lnTo>
                      <a:pt x="1964" y="515"/>
                    </a:lnTo>
                    <a:lnTo>
                      <a:pt x="1966" y="511"/>
                    </a:lnTo>
                    <a:lnTo>
                      <a:pt x="1969" y="510"/>
                    </a:lnTo>
                    <a:lnTo>
                      <a:pt x="1979" y="503"/>
                    </a:lnTo>
                    <a:lnTo>
                      <a:pt x="1984" y="492"/>
                    </a:lnTo>
                    <a:lnTo>
                      <a:pt x="1991" y="486"/>
                    </a:lnTo>
                    <a:lnTo>
                      <a:pt x="1995" y="482"/>
                    </a:lnTo>
                    <a:lnTo>
                      <a:pt x="2002" y="479"/>
                    </a:lnTo>
                    <a:lnTo>
                      <a:pt x="2010" y="472"/>
                    </a:lnTo>
                    <a:lnTo>
                      <a:pt x="2014" y="468"/>
                    </a:lnTo>
                    <a:lnTo>
                      <a:pt x="2017" y="463"/>
                    </a:lnTo>
                    <a:lnTo>
                      <a:pt x="2026" y="460"/>
                    </a:lnTo>
                    <a:lnTo>
                      <a:pt x="2032" y="456"/>
                    </a:lnTo>
                    <a:lnTo>
                      <a:pt x="2032" y="456"/>
                    </a:lnTo>
                    <a:lnTo>
                      <a:pt x="2038" y="455"/>
                    </a:lnTo>
                    <a:lnTo>
                      <a:pt x="2038" y="455"/>
                    </a:lnTo>
                    <a:lnTo>
                      <a:pt x="2041" y="453"/>
                    </a:lnTo>
                    <a:lnTo>
                      <a:pt x="2044" y="451"/>
                    </a:lnTo>
                    <a:lnTo>
                      <a:pt x="2041" y="449"/>
                    </a:lnTo>
                    <a:lnTo>
                      <a:pt x="2048" y="441"/>
                    </a:lnTo>
                    <a:lnTo>
                      <a:pt x="2044" y="439"/>
                    </a:lnTo>
                    <a:lnTo>
                      <a:pt x="2048" y="434"/>
                    </a:lnTo>
                    <a:lnTo>
                      <a:pt x="2048" y="429"/>
                    </a:lnTo>
                    <a:lnTo>
                      <a:pt x="2049" y="422"/>
                    </a:lnTo>
                    <a:lnTo>
                      <a:pt x="2056" y="417"/>
                    </a:lnTo>
                    <a:lnTo>
                      <a:pt x="2065" y="419"/>
                    </a:lnTo>
                    <a:lnTo>
                      <a:pt x="2067" y="417"/>
                    </a:lnTo>
                    <a:lnTo>
                      <a:pt x="2070" y="417"/>
                    </a:lnTo>
                    <a:lnTo>
                      <a:pt x="2070" y="417"/>
                    </a:lnTo>
                    <a:lnTo>
                      <a:pt x="2058" y="412"/>
                    </a:lnTo>
                    <a:lnTo>
                      <a:pt x="2058" y="412"/>
                    </a:lnTo>
                    <a:lnTo>
                      <a:pt x="2053" y="412"/>
                    </a:lnTo>
                    <a:lnTo>
                      <a:pt x="2053" y="412"/>
                    </a:lnTo>
                    <a:lnTo>
                      <a:pt x="2051" y="412"/>
                    </a:lnTo>
                    <a:lnTo>
                      <a:pt x="2038" y="415"/>
                    </a:lnTo>
                    <a:lnTo>
                      <a:pt x="2038" y="419"/>
                    </a:lnTo>
                    <a:lnTo>
                      <a:pt x="2036" y="420"/>
                    </a:lnTo>
                    <a:lnTo>
                      <a:pt x="2034" y="431"/>
                    </a:lnTo>
                    <a:lnTo>
                      <a:pt x="2034" y="434"/>
                    </a:lnTo>
                    <a:lnTo>
                      <a:pt x="2034" y="437"/>
                    </a:lnTo>
                    <a:lnTo>
                      <a:pt x="2031" y="437"/>
                    </a:lnTo>
                    <a:lnTo>
                      <a:pt x="2029" y="436"/>
                    </a:lnTo>
                    <a:lnTo>
                      <a:pt x="2027" y="436"/>
                    </a:lnTo>
                    <a:lnTo>
                      <a:pt x="2024" y="436"/>
                    </a:lnTo>
                    <a:lnTo>
                      <a:pt x="2007" y="448"/>
                    </a:lnTo>
                    <a:lnTo>
                      <a:pt x="1996" y="456"/>
                    </a:lnTo>
                    <a:lnTo>
                      <a:pt x="1990" y="458"/>
                    </a:lnTo>
                    <a:lnTo>
                      <a:pt x="1993" y="451"/>
                    </a:lnTo>
                    <a:lnTo>
                      <a:pt x="1988" y="451"/>
                    </a:lnTo>
                    <a:lnTo>
                      <a:pt x="1986" y="444"/>
                    </a:lnTo>
                    <a:lnTo>
                      <a:pt x="1990" y="441"/>
                    </a:lnTo>
                    <a:lnTo>
                      <a:pt x="1990" y="441"/>
                    </a:lnTo>
                    <a:lnTo>
                      <a:pt x="1991" y="432"/>
                    </a:lnTo>
                    <a:lnTo>
                      <a:pt x="1991" y="432"/>
                    </a:lnTo>
                    <a:lnTo>
                      <a:pt x="1990" y="431"/>
                    </a:lnTo>
                    <a:lnTo>
                      <a:pt x="1988" y="431"/>
                    </a:lnTo>
                    <a:lnTo>
                      <a:pt x="1983" y="434"/>
                    </a:lnTo>
                    <a:lnTo>
                      <a:pt x="1981" y="436"/>
                    </a:lnTo>
                    <a:lnTo>
                      <a:pt x="1981" y="436"/>
                    </a:lnTo>
                    <a:lnTo>
                      <a:pt x="1979" y="432"/>
                    </a:lnTo>
                    <a:lnTo>
                      <a:pt x="1974" y="429"/>
                    </a:lnTo>
                    <a:lnTo>
                      <a:pt x="1974" y="429"/>
                    </a:lnTo>
                    <a:lnTo>
                      <a:pt x="1971" y="431"/>
                    </a:lnTo>
                    <a:lnTo>
                      <a:pt x="1969" y="431"/>
                    </a:lnTo>
                    <a:lnTo>
                      <a:pt x="1961" y="431"/>
                    </a:lnTo>
                    <a:lnTo>
                      <a:pt x="1959" y="434"/>
                    </a:lnTo>
                    <a:lnTo>
                      <a:pt x="1950" y="432"/>
                    </a:lnTo>
                    <a:lnTo>
                      <a:pt x="1938" y="439"/>
                    </a:lnTo>
                    <a:lnTo>
                      <a:pt x="1938" y="444"/>
                    </a:lnTo>
                    <a:lnTo>
                      <a:pt x="1931" y="448"/>
                    </a:lnTo>
                    <a:lnTo>
                      <a:pt x="1923" y="456"/>
                    </a:lnTo>
                    <a:lnTo>
                      <a:pt x="1919" y="460"/>
                    </a:lnTo>
                    <a:lnTo>
                      <a:pt x="1919" y="460"/>
                    </a:lnTo>
                    <a:lnTo>
                      <a:pt x="1913" y="463"/>
                    </a:lnTo>
                    <a:lnTo>
                      <a:pt x="1907" y="468"/>
                    </a:lnTo>
                    <a:lnTo>
                      <a:pt x="1907" y="468"/>
                    </a:lnTo>
                    <a:lnTo>
                      <a:pt x="1906" y="475"/>
                    </a:lnTo>
                    <a:lnTo>
                      <a:pt x="1901" y="475"/>
                    </a:lnTo>
                    <a:lnTo>
                      <a:pt x="1901" y="480"/>
                    </a:lnTo>
                    <a:lnTo>
                      <a:pt x="1901" y="484"/>
                    </a:lnTo>
                    <a:lnTo>
                      <a:pt x="1906" y="484"/>
                    </a:lnTo>
                    <a:lnTo>
                      <a:pt x="1911" y="484"/>
                    </a:lnTo>
                    <a:lnTo>
                      <a:pt x="1914" y="487"/>
                    </a:lnTo>
                    <a:lnTo>
                      <a:pt x="1913" y="491"/>
                    </a:lnTo>
                    <a:lnTo>
                      <a:pt x="1904" y="491"/>
                    </a:lnTo>
                    <a:lnTo>
                      <a:pt x="1899" y="494"/>
                    </a:lnTo>
                    <a:lnTo>
                      <a:pt x="1892" y="491"/>
                    </a:lnTo>
                    <a:lnTo>
                      <a:pt x="1890" y="489"/>
                    </a:lnTo>
                    <a:lnTo>
                      <a:pt x="1887" y="489"/>
                    </a:lnTo>
                    <a:lnTo>
                      <a:pt x="1887" y="494"/>
                    </a:lnTo>
                    <a:lnTo>
                      <a:pt x="1884" y="494"/>
                    </a:lnTo>
                    <a:lnTo>
                      <a:pt x="1880" y="498"/>
                    </a:lnTo>
                    <a:lnTo>
                      <a:pt x="1870" y="494"/>
                    </a:lnTo>
                    <a:lnTo>
                      <a:pt x="1865" y="499"/>
                    </a:lnTo>
                    <a:lnTo>
                      <a:pt x="1858" y="498"/>
                    </a:lnTo>
                    <a:lnTo>
                      <a:pt x="1854" y="494"/>
                    </a:lnTo>
                    <a:lnTo>
                      <a:pt x="1858" y="492"/>
                    </a:lnTo>
                    <a:lnTo>
                      <a:pt x="1861" y="492"/>
                    </a:lnTo>
                    <a:lnTo>
                      <a:pt x="1866" y="491"/>
                    </a:lnTo>
                    <a:lnTo>
                      <a:pt x="1863" y="487"/>
                    </a:lnTo>
                    <a:lnTo>
                      <a:pt x="1863" y="487"/>
                    </a:lnTo>
                    <a:lnTo>
                      <a:pt x="1861" y="484"/>
                    </a:lnTo>
                    <a:lnTo>
                      <a:pt x="1860" y="482"/>
                    </a:lnTo>
                    <a:lnTo>
                      <a:pt x="1856" y="482"/>
                    </a:lnTo>
                    <a:lnTo>
                      <a:pt x="1853" y="482"/>
                    </a:lnTo>
                    <a:lnTo>
                      <a:pt x="1849" y="484"/>
                    </a:lnTo>
                    <a:lnTo>
                      <a:pt x="1844" y="486"/>
                    </a:lnTo>
                    <a:lnTo>
                      <a:pt x="1839" y="480"/>
                    </a:lnTo>
                    <a:lnTo>
                      <a:pt x="1832" y="479"/>
                    </a:lnTo>
                    <a:lnTo>
                      <a:pt x="1824" y="480"/>
                    </a:lnTo>
                    <a:lnTo>
                      <a:pt x="1824" y="484"/>
                    </a:lnTo>
                    <a:lnTo>
                      <a:pt x="1819" y="484"/>
                    </a:lnTo>
                    <a:lnTo>
                      <a:pt x="1819" y="487"/>
                    </a:lnTo>
                    <a:lnTo>
                      <a:pt x="1819" y="489"/>
                    </a:lnTo>
                    <a:lnTo>
                      <a:pt x="1815" y="489"/>
                    </a:lnTo>
                    <a:lnTo>
                      <a:pt x="1813" y="487"/>
                    </a:lnTo>
                    <a:lnTo>
                      <a:pt x="1807" y="487"/>
                    </a:lnTo>
                    <a:lnTo>
                      <a:pt x="1800" y="491"/>
                    </a:lnTo>
                    <a:lnTo>
                      <a:pt x="1800" y="491"/>
                    </a:lnTo>
                    <a:lnTo>
                      <a:pt x="1796" y="489"/>
                    </a:lnTo>
                    <a:lnTo>
                      <a:pt x="1791" y="487"/>
                    </a:lnTo>
                    <a:lnTo>
                      <a:pt x="1791" y="487"/>
                    </a:lnTo>
                    <a:lnTo>
                      <a:pt x="1788" y="487"/>
                    </a:lnTo>
                    <a:lnTo>
                      <a:pt x="1786" y="486"/>
                    </a:lnTo>
                    <a:lnTo>
                      <a:pt x="1779" y="492"/>
                    </a:lnTo>
                    <a:lnTo>
                      <a:pt x="1776" y="492"/>
                    </a:lnTo>
                    <a:lnTo>
                      <a:pt x="1774" y="489"/>
                    </a:lnTo>
                    <a:lnTo>
                      <a:pt x="1765" y="489"/>
                    </a:lnTo>
                    <a:lnTo>
                      <a:pt x="1754" y="489"/>
                    </a:lnTo>
                    <a:lnTo>
                      <a:pt x="1740" y="486"/>
                    </a:lnTo>
                    <a:lnTo>
                      <a:pt x="1735" y="487"/>
                    </a:lnTo>
                    <a:lnTo>
                      <a:pt x="1735" y="487"/>
                    </a:lnTo>
                    <a:lnTo>
                      <a:pt x="1728" y="489"/>
                    </a:lnTo>
                    <a:lnTo>
                      <a:pt x="1721" y="492"/>
                    </a:lnTo>
                    <a:lnTo>
                      <a:pt x="1721" y="492"/>
                    </a:lnTo>
                    <a:lnTo>
                      <a:pt x="1714" y="499"/>
                    </a:lnTo>
                    <a:lnTo>
                      <a:pt x="1706" y="506"/>
                    </a:lnTo>
                    <a:lnTo>
                      <a:pt x="1706" y="506"/>
                    </a:lnTo>
                    <a:lnTo>
                      <a:pt x="1704" y="508"/>
                    </a:lnTo>
                    <a:lnTo>
                      <a:pt x="1700" y="510"/>
                    </a:lnTo>
                    <a:lnTo>
                      <a:pt x="1700" y="510"/>
                    </a:lnTo>
                    <a:lnTo>
                      <a:pt x="1694" y="518"/>
                    </a:lnTo>
                    <a:lnTo>
                      <a:pt x="1694" y="518"/>
                    </a:lnTo>
                    <a:lnTo>
                      <a:pt x="1694" y="518"/>
                    </a:lnTo>
                    <a:lnTo>
                      <a:pt x="1694" y="522"/>
                    </a:lnTo>
                    <a:lnTo>
                      <a:pt x="1694" y="522"/>
                    </a:lnTo>
                    <a:lnTo>
                      <a:pt x="1687" y="527"/>
                    </a:lnTo>
                    <a:lnTo>
                      <a:pt x="1687" y="527"/>
                    </a:lnTo>
                    <a:lnTo>
                      <a:pt x="1685" y="528"/>
                    </a:lnTo>
                    <a:lnTo>
                      <a:pt x="1685" y="528"/>
                    </a:lnTo>
                    <a:lnTo>
                      <a:pt x="1682" y="530"/>
                    </a:lnTo>
                    <a:lnTo>
                      <a:pt x="1682" y="530"/>
                    </a:lnTo>
                    <a:lnTo>
                      <a:pt x="1677" y="534"/>
                    </a:lnTo>
                    <a:lnTo>
                      <a:pt x="1677" y="534"/>
                    </a:lnTo>
                    <a:lnTo>
                      <a:pt x="1671" y="535"/>
                    </a:lnTo>
                    <a:lnTo>
                      <a:pt x="1671" y="535"/>
                    </a:lnTo>
                    <a:lnTo>
                      <a:pt x="1668" y="539"/>
                    </a:lnTo>
                    <a:lnTo>
                      <a:pt x="1668" y="539"/>
                    </a:lnTo>
                    <a:lnTo>
                      <a:pt x="1665" y="542"/>
                    </a:lnTo>
                    <a:lnTo>
                      <a:pt x="1663" y="547"/>
                    </a:lnTo>
                    <a:lnTo>
                      <a:pt x="1663" y="547"/>
                    </a:lnTo>
                    <a:lnTo>
                      <a:pt x="1661" y="551"/>
                    </a:lnTo>
                    <a:lnTo>
                      <a:pt x="1661" y="551"/>
                    </a:lnTo>
                    <a:lnTo>
                      <a:pt x="1661" y="553"/>
                    </a:lnTo>
                    <a:lnTo>
                      <a:pt x="1659" y="553"/>
                    </a:lnTo>
                    <a:lnTo>
                      <a:pt x="1659" y="553"/>
                    </a:lnTo>
                    <a:lnTo>
                      <a:pt x="1656" y="554"/>
                    </a:lnTo>
                    <a:lnTo>
                      <a:pt x="1654" y="556"/>
                    </a:lnTo>
                    <a:lnTo>
                      <a:pt x="1654" y="556"/>
                    </a:lnTo>
                    <a:lnTo>
                      <a:pt x="1654" y="558"/>
                    </a:lnTo>
                    <a:lnTo>
                      <a:pt x="1654" y="558"/>
                    </a:lnTo>
                    <a:lnTo>
                      <a:pt x="1651" y="559"/>
                    </a:lnTo>
                    <a:lnTo>
                      <a:pt x="1651" y="559"/>
                    </a:lnTo>
                    <a:lnTo>
                      <a:pt x="1649" y="559"/>
                    </a:lnTo>
                    <a:lnTo>
                      <a:pt x="1649" y="559"/>
                    </a:lnTo>
                    <a:lnTo>
                      <a:pt x="1647" y="561"/>
                    </a:lnTo>
                    <a:lnTo>
                      <a:pt x="1647" y="561"/>
                    </a:lnTo>
                    <a:lnTo>
                      <a:pt x="1642" y="565"/>
                    </a:lnTo>
                    <a:lnTo>
                      <a:pt x="1642" y="565"/>
                    </a:lnTo>
                    <a:lnTo>
                      <a:pt x="1635" y="570"/>
                    </a:lnTo>
                    <a:lnTo>
                      <a:pt x="1635" y="570"/>
                    </a:lnTo>
                    <a:lnTo>
                      <a:pt x="1632" y="573"/>
                    </a:lnTo>
                    <a:lnTo>
                      <a:pt x="1632" y="573"/>
                    </a:lnTo>
                    <a:lnTo>
                      <a:pt x="1630" y="575"/>
                    </a:lnTo>
                    <a:lnTo>
                      <a:pt x="1627" y="577"/>
                    </a:lnTo>
                    <a:lnTo>
                      <a:pt x="1627" y="577"/>
                    </a:lnTo>
                    <a:lnTo>
                      <a:pt x="1623" y="578"/>
                    </a:lnTo>
                    <a:lnTo>
                      <a:pt x="1623" y="578"/>
                    </a:lnTo>
                    <a:lnTo>
                      <a:pt x="1620" y="580"/>
                    </a:lnTo>
                    <a:lnTo>
                      <a:pt x="1620" y="580"/>
                    </a:lnTo>
                    <a:lnTo>
                      <a:pt x="1618" y="582"/>
                    </a:lnTo>
                    <a:lnTo>
                      <a:pt x="1618" y="582"/>
                    </a:lnTo>
                    <a:lnTo>
                      <a:pt x="1617" y="583"/>
                    </a:lnTo>
                    <a:lnTo>
                      <a:pt x="1617" y="587"/>
                    </a:lnTo>
                    <a:lnTo>
                      <a:pt x="1617" y="587"/>
                    </a:lnTo>
                    <a:lnTo>
                      <a:pt x="1618" y="587"/>
                    </a:lnTo>
                    <a:lnTo>
                      <a:pt x="1618" y="587"/>
                    </a:lnTo>
                    <a:lnTo>
                      <a:pt x="1622" y="589"/>
                    </a:lnTo>
                    <a:lnTo>
                      <a:pt x="1622" y="589"/>
                    </a:lnTo>
                    <a:lnTo>
                      <a:pt x="1625" y="590"/>
                    </a:lnTo>
                    <a:lnTo>
                      <a:pt x="1629" y="590"/>
                    </a:lnTo>
                    <a:lnTo>
                      <a:pt x="1629" y="590"/>
                    </a:lnTo>
                    <a:lnTo>
                      <a:pt x="1630" y="590"/>
                    </a:lnTo>
                    <a:lnTo>
                      <a:pt x="1630" y="590"/>
                    </a:lnTo>
                    <a:lnTo>
                      <a:pt x="1630" y="590"/>
                    </a:lnTo>
                    <a:lnTo>
                      <a:pt x="1630" y="590"/>
                    </a:lnTo>
                    <a:lnTo>
                      <a:pt x="1632" y="590"/>
                    </a:lnTo>
                    <a:lnTo>
                      <a:pt x="1632" y="590"/>
                    </a:lnTo>
                    <a:lnTo>
                      <a:pt x="1634" y="589"/>
                    </a:lnTo>
                    <a:lnTo>
                      <a:pt x="1634" y="589"/>
                    </a:lnTo>
                    <a:lnTo>
                      <a:pt x="1635" y="589"/>
                    </a:lnTo>
                    <a:lnTo>
                      <a:pt x="1639" y="589"/>
                    </a:lnTo>
                    <a:lnTo>
                      <a:pt x="1639" y="601"/>
                    </a:lnTo>
                    <a:lnTo>
                      <a:pt x="1639" y="601"/>
                    </a:lnTo>
                    <a:lnTo>
                      <a:pt x="1637" y="604"/>
                    </a:lnTo>
                    <a:lnTo>
                      <a:pt x="1639" y="607"/>
                    </a:lnTo>
                    <a:lnTo>
                      <a:pt x="1639" y="607"/>
                    </a:lnTo>
                    <a:lnTo>
                      <a:pt x="1639" y="606"/>
                    </a:lnTo>
                    <a:lnTo>
                      <a:pt x="1639" y="606"/>
                    </a:lnTo>
                    <a:lnTo>
                      <a:pt x="1642" y="604"/>
                    </a:lnTo>
                    <a:lnTo>
                      <a:pt x="1644" y="604"/>
                    </a:lnTo>
                    <a:lnTo>
                      <a:pt x="1644" y="601"/>
                    </a:lnTo>
                    <a:lnTo>
                      <a:pt x="1644" y="601"/>
                    </a:lnTo>
                    <a:lnTo>
                      <a:pt x="1647" y="597"/>
                    </a:lnTo>
                    <a:lnTo>
                      <a:pt x="1653" y="595"/>
                    </a:lnTo>
                    <a:lnTo>
                      <a:pt x="1653" y="595"/>
                    </a:lnTo>
                    <a:lnTo>
                      <a:pt x="1654" y="595"/>
                    </a:lnTo>
                    <a:lnTo>
                      <a:pt x="1654" y="595"/>
                    </a:lnTo>
                    <a:lnTo>
                      <a:pt x="1653" y="597"/>
                    </a:lnTo>
                    <a:lnTo>
                      <a:pt x="1651" y="599"/>
                    </a:lnTo>
                    <a:lnTo>
                      <a:pt x="1651" y="599"/>
                    </a:lnTo>
                    <a:lnTo>
                      <a:pt x="1649" y="601"/>
                    </a:lnTo>
                    <a:lnTo>
                      <a:pt x="1651" y="602"/>
                    </a:lnTo>
                    <a:lnTo>
                      <a:pt x="1651" y="602"/>
                    </a:lnTo>
                    <a:lnTo>
                      <a:pt x="1654" y="604"/>
                    </a:lnTo>
                    <a:lnTo>
                      <a:pt x="1654" y="604"/>
                    </a:lnTo>
                    <a:lnTo>
                      <a:pt x="1654" y="606"/>
                    </a:lnTo>
                    <a:lnTo>
                      <a:pt x="1653" y="606"/>
                    </a:lnTo>
                    <a:lnTo>
                      <a:pt x="1649" y="607"/>
                    </a:lnTo>
                    <a:lnTo>
                      <a:pt x="1649" y="607"/>
                    </a:lnTo>
                    <a:lnTo>
                      <a:pt x="1651" y="609"/>
                    </a:lnTo>
                    <a:lnTo>
                      <a:pt x="1653" y="611"/>
                    </a:lnTo>
                    <a:lnTo>
                      <a:pt x="1653" y="611"/>
                    </a:lnTo>
                    <a:lnTo>
                      <a:pt x="1653" y="611"/>
                    </a:lnTo>
                    <a:lnTo>
                      <a:pt x="1653" y="611"/>
                    </a:lnTo>
                    <a:lnTo>
                      <a:pt x="1656" y="609"/>
                    </a:lnTo>
                    <a:lnTo>
                      <a:pt x="1659" y="607"/>
                    </a:lnTo>
                    <a:lnTo>
                      <a:pt x="1659" y="607"/>
                    </a:lnTo>
                    <a:lnTo>
                      <a:pt x="1663" y="604"/>
                    </a:lnTo>
                    <a:lnTo>
                      <a:pt x="1665" y="606"/>
                    </a:lnTo>
                    <a:lnTo>
                      <a:pt x="1665" y="611"/>
                    </a:lnTo>
                    <a:lnTo>
                      <a:pt x="1668" y="606"/>
                    </a:lnTo>
                    <a:lnTo>
                      <a:pt x="1668" y="595"/>
                    </a:lnTo>
                    <a:lnTo>
                      <a:pt x="1675" y="599"/>
                    </a:lnTo>
                    <a:lnTo>
                      <a:pt x="1683" y="595"/>
                    </a:lnTo>
                    <a:lnTo>
                      <a:pt x="1694" y="606"/>
                    </a:lnTo>
                    <a:lnTo>
                      <a:pt x="1702" y="613"/>
                    </a:lnTo>
                    <a:lnTo>
                      <a:pt x="1709" y="619"/>
                    </a:lnTo>
                    <a:lnTo>
                      <a:pt x="1699" y="621"/>
                    </a:lnTo>
                    <a:lnTo>
                      <a:pt x="1704" y="626"/>
                    </a:lnTo>
                    <a:lnTo>
                      <a:pt x="1704" y="633"/>
                    </a:lnTo>
                    <a:lnTo>
                      <a:pt x="1704" y="633"/>
                    </a:lnTo>
                    <a:lnTo>
                      <a:pt x="1707" y="638"/>
                    </a:lnTo>
                    <a:lnTo>
                      <a:pt x="1707" y="638"/>
                    </a:lnTo>
                    <a:lnTo>
                      <a:pt x="1707" y="640"/>
                    </a:lnTo>
                    <a:lnTo>
                      <a:pt x="1706" y="642"/>
                    </a:lnTo>
                    <a:lnTo>
                      <a:pt x="1706" y="642"/>
                    </a:lnTo>
                    <a:lnTo>
                      <a:pt x="1706" y="647"/>
                    </a:lnTo>
                    <a:lnTo>
                      <a:pt x="1706" y="647"/>
                    </a:lnTo>
                    <a:lnTo>
                      <a:pt x="1704" y="649"/>
                    </a:lnTo>
                    <a:lnTo>
                      <a:pt x="1704" y="649"/>
                    </a:lnTo>
                    <a:lnTo>
                      <a:pt x="1702" y="652"/>
                    </a:lnTo>
                    <a:lnTo>
                      <a:pt x="1702" y="652"/>
                    </a:lnTo>
                    <a:lnTo>
                      <a:pt x="1700" y="652"/>
                    </a:lnTo>
                    <a:lnTo>
                      <a:pt x="1700" y="652"/>
                    </a:lnTo>
                    <a:lnTo>
                      <a:pt x="1700" y="656"/>
                    </a:lnTo>
                    <a:lnTo>
                      <a:pt x="1700" y="656"/>
                    </a:lnTo>
                    <a:lnTo>
                      <a:pt x="1699" y="656"/>
                    </a:lnTo>
                    <a:lnTo>
                      <a:pt x="1699" y="656"/>
                    </a:lnTo>
                    <a:lnTo>
                      <a:pt x="1697" y="661"/>
                    </a:lnTo>
                    <a:lnTo>
                      <a:pt x="1697" y="661"/>
                    </a:lnTo>
                    <a:lnTo>
                      <a:pt x="1695" y="668"/>
                    </a:lnTo>
                    <a:lnTo>
                      <a:pt x="1695" y="668"/>
                    </a:lnTo>
                    <a:lnTo>
                      <a:pt x="1694" y="669"/>
                    </a:lnTo>
                    <a:lnTo>
                      <a:pt x="1694" y="674"/>
                    </a:lnTo>
                    <a:lnTo>
                      <a:pt x="1694" y="674"/>
                    </a:lnTo>
                    <a:lnTo>
                      <a:pt x="1695" y="680"/>
                    </a:lnTo>
                    <a:lnTo>
                      <a:pt x="1697" y="683"/>
                    </a:lnTo>
                    <a:lnTo>
                      <a:pt x="1695" y="685"/>
                    </a:lnTo>
                    <a:lnTo>
                      <a:pt x="1695" y="685"/>
                    </a:lnTo>
                    <a:lnTo>
                      <a:pt x="1694" y="690"/>
                    </a:lnTo>
                    <a:lnTo>
                      <a:pt x="1694" y="695"/>
                    </a:lnTo>
                    <a:lnTo>
                      <a:pt x="1694" y="695"/>
                    </a:lnTo>
                    <a:lnTo>
                      <a:pt x="1692" y="704"/>
                    </a:lnTo>
                    <a:lnTo>
                      <a:pt x="1689" y="710"/>
                    </a:lnTo>
                    <a:lnTo>
                      <a:pt x="1689" y="710"/>
                    </a:lnTo>
                    <a:lnTo>
                      <a:pt x="1687" y="714"/>
                    </a:lnTo>
                    <a:lnTo>
                      <a:pt x="1687" y="717"/>
                    </a:lnTo>
                    <a:lnTo>
                      <a:pt x="1680" y="724"/>
                    </a:lnTo>
                    <a:lnTo>
                      <a:pt x="1671" y="733"/>
                    </a:lnTo>
                    <a:lnTo>
                      <a:pt x="1671" y="733"/>
                    </a:lnTo>
                    <a:lnTo>
                      <a:pt x="1668" y="736"/>
                    </a:lnTo>
                    <a:lnTo>
                      <a:pt x="1666" y="738"/>
                    </a:lnTo>
                    <a:lnTo>
                      <a:pt x="1665" y="741"/>
                    </a:lnTo>
                    <a:lnTo>
                      <a:pt x="1665" y="741"/>
                    </a:lnTo>
                    <a:lnTo>
                      <a:pt x="1665" y="745"/>
                    </a:lnTo>
                    <a:lnTo>
                      <a:pt x="1661" y="748"/>
                    </a:lnTo>
                    <a:lnTo>
                      <a:pt x="1658" y="752"/>
                    </a:lnTo>
                    <a:lnTo>
                      <a:pt x="1658" y="752"/>
                    </a:lnTo>
                    <a:lnTo>
                      <a:pt x="1651" y="765"/>
                    </a:lnTo>
                    <a:lnTo>
                      <a:pt x="1651" y="765"/>
                    </a:lnTo>
                    <a:lnTo>
                      <a:pt x="1637" y="777"/>
                    </a:lnTo>
                    <a:lnTo>
                      <a:pt x="1637" y="777"/>
                    </a:lnTo>
                    <a:lnTo>
                      <a:pt x="1630" y="784"/>
                    </a:lnTo>
                    <a:lnTo>
                      <a:pt x="1630" y="784"/>
                    </a:lnTo>
                    <a:lnTo>
                      <a:pt x="1625" y="788"/>
                    </a:lnTo>
                    <a:lnTo>
                      <a:pt x="1622" y="791"/>
                    </a:lnTo>
                    <a:lnTo>
                      <a:pt x="1622" y="793"/>
                    </a:lnTo>
                    <a:lnTo>
                      <a:pt x="1622" y="793"/>
                    </a:lnTo>
                    <a:lnTo>
                      <a:pt x="1618" y="800"/>
                    </a:lnTo>
                    <a:lnTo>
                      <a:pt x="1615" y="802"/>
                    </a:lnTo>
                    <a:lnTo>
                      <a:pt x="1608" y="808"/>
                    </a:lnTo>
                    <a:lnTo>
                      <a:pt x="1601" y="817"/>
                    </a:lnTo>
                    <a:lnTo>
                      <a:pt x="1593" y="817"/>
                    </a:lnTo>
                    <a:lnTo>
                      <a:pt x="1584" y="817"/>
                    </a:lnTo>
                    <a:lnTo>
                      <a:pt x="1577" y="817"/>
                    </a:lnTo>
                    <a:lnTo>
                      <a:pt x="1570" y="817"/>
                    </a:lnTo>
                    <a:lnTo>
                      <a:pt x="1570" y="810"/>
                    </a:lnTo>
                    <a:lnTo>
                      <a:pt x="1565" y="810"/>
                    </a:lnTo>
                    <a:lnTo>
                      <a:pt x="1562" y="815"/>
                    </a:lnTo>
                    <a:lnTo>
                      <a:pt x="1557" y="820"/>
                    </a:lnTo>
                    <a:lnTo>
                      <a:pt x="1552" y="820"/>
                    </a:lnTo>
                    <a:lnTo>
                      <a:pt x="1547" y="820"/>
                    </a:lnTo>
                    <a:lnTo>
                      <a:pt x="1548" y="819"/>
                    </a:lnTo>
                    <a:lnTo>
                      <a:pt x="1553" y="817"/>
                    </a:lnTo>
                    <a:lnTo>
                      <a:pt x="1557" y="812"/>
                    </a:lnTo>
                    <a:lnTo>
                      <a:pt x="1557" y="808"/>
                    </a:lnTo>
                    <a:lnTo>
                      <a:pt x="1557" y="805"/>
                    </a:lnTo>
                    <a:lnTo>
                      <a:pt x="1557" y="802"/>
                    </a:lnTo>
                    <a:lnTo>
                      <a:pt x="1557" y="796"/>
                    </a:lnTo>
                    <a:lnTo>
                      <a:pt x="1557" y="793"/>
                    </a:lnTo>
                    <a:lnTo>
                      <a:pt x="1553" y="784"/>
                    </a:lnTo>
                    <a:lnTo>
                      <a:pt x="1553" y="781"/>
                    </a:lnTo>
                    <a:lnTo>
                      <a:pt x="1557" y="781"/>
                    </a:lnTo>
                    <a:lnTo>
                      <a:pt x="1560" y="777"/>
                    </a:lnTo>
                    <a:lnTo>
                      <a:pt x="1564" y="776"/>
                    </a:lnTo>
                    <a:lnTo>
                      <a:pt x="1565" y="774"/>
                    </a:lnTo>
                    <a:lnTo>
                      <a:pt x="1572" y="774"/>
                    </a:lnTo>
                    <a:lnTo>
                      <a:pt x="1576" y="777"/>
                    </a:lnTo>
                    <a:lnTo>
                      <a:pt x="1579" y="777"/>
                    </a:lnTo>
                    <a:lnTo>
                      <a:pt x="1584" y="777"/>
                    </a:lnTo>
                    <a:lnTo>
                      <a:pt x="1584" y="774"/>
                    </a:lnTo>
                    <a:lnTo>
                      <a:pt x="1584" y="771"/>
                    </a:lnTo>
                    <a:lnTo>
                      <a:pt x="1586" y="767"/>
                    </a:lnTo>
                    <a:lnTo>
                      <a:pt x="1588" y="765"/>
                    </a:lnTo>
                    <a:lnTo>
                      <a:pt x="1589" y="764"/>
                    </a:lnTo>
                    <a:lnTo>
                      <a:pt x="1593" y="760"/>
                    </a:lnTo>
                    <a:lnTo>
                      <a:pt x="1596" y="753"/>
                    </a:lnTo>
                    <a:lnTo>
                      <a:pt x="1596" y="748"/>
                    </a:lnTo>
                    <a:lnTo>
                      <a:pt x="1596" y="745"/>
                    </a:lnTo>
                    <a:lnTo>
                      <a:pt x="1600" y="740"/>
                    </a:lnTo>
                    <a:lnTo>
                      <a:pt x="1600" y="736"/>
                    </a:lnTo>
                    <a:lnTo>
                      <a:pt x="1603" y="736"/>
                    </a:lnTo>
                    <a:lnTo>
                      <a:pt x="1610" y="729"/>
                    </a:lnTo>
                    <a:lnTo>
                      <a:pt x="1606" y="724"/>
                    </a:lnTo>
                    <a:lnTo>
                      <a:pt x="1608" y="717"/>
                    </a:lnTo>
                    <a:lnTo>
                      <a:pt x="1603" y="714"/>
                    </a:lnTo>
                    <a:lnTo>
                      <a:pt x="1601" y="714"/>
                    </a:lnTo>
                    <a:lnTo>
                      <a:pt x="1593" y="719"/>
                    </a:lnTo>
                    <a:lnTo>
                      <a:pt x="1589" y="721"/>
                    </a:lnTo>
                    <a:lnTo>
                      <a:pt x="1581" y="721"/>
                    </a:lnTo>
                    <a:lnTo>
                      <a:pt x="1577" y="724"/>
                    </a:lnTo>
                    <a:lnTo>
                      <a:pt x="1574" y="728"/>
                    </a:lnTo>
                    <a:lnTo>
                      <a:pt x="1569" y="728"/>
                    </a:lnTo>
                    <a:lnTo>
                      <a:pt x="1562" y="729"/>
                    </a:lnTo>
                    <a:lnTo>
                      <a:pt x="1557" y="729"/>
                    </a:lnTo>
                    <a:lnTo>
                      <a:pt x="1553" y="729"/>
                    </a:lnTo>
                    <a:lnTo>
                      <a:pt x="1550" y="724"/>
                    </a:lnTo>
                    <a:lnTo>
                      <a:pt x="1548" y="719"/>
                    </a:lnTo>
                    <a:lnTo>
                      <a:pt x="1552" y="717"/>
                    </a:lnTo>
                    <a:lnTo>
                      <a:pt x="1548" y="714"/>
                    </a:lnTo>
                    <a:lnTo>
                      <a:pt x="1547" y="710"/>
                    </a:lnTo>
                    <a:lnTo>
                      <a:pt x="1547" y="705"/>
                    </a:lnTo>
                    <a:lnTo>
                      <a:pt x="1543" y="705"/>
                    </a:lnTo>
                    <a:lnTo>
                      <a:pt x="1538" y="700"/>
                    </a:lnTo>
                    <a:lnTo>
                      <a:pt x="1533" y="697"/>
                    </a:lnTo>
                    <a:lnTo>
                      <a:pt x="1529" y="695"/>
                    </a:lnTo>
                    <a:lnTo>
                      <a:pt x="1526" y="695"/>
                    </a:lnTo>
                    <a:lnTo>
                      <a:pt x="1524" y="697"/>
                    </a:lnTo>
                    <a:lnTo>
                      <a:pt x="1519" y="693"/>
                    </a:lnTo>
                    <a:lnTo>
                      <a:pt x="1517" y="692"/>
                    </a:lnTo>
                    <a:lnTo>
                      <a:pt x="1511" y="692"/>
                    </a:lnTo>
                    <a:lnTo>
                      <a:pt x="1502" y="688"/>
                    </a:lnTo>
                    <a:lnTo>
                      <a:pt x="1502" y="685"/>
                    </a:lnTo>
                    <a:lnTo>
                      <a:pt x="1502" y="680"/>
                    </a:lnTo>
                    <a:lnTo>
                      <a:pt x="1499" y="680"/>
                    </a:lnTo>
                    <a:lnTo>
                      <a:pt x="1499" y="674"/>
                    </a:lnTo>
                    <a:lnTo>
                      <a:pt x="1495" y="669"/>
                    </a:lnTo>
                    <a:lnTo>
                      <a:pt x="1495" y="666"/>
                    </a:lnTo>
                    <a:lnTo>
                      <a:pt x="1492" y="661"/>
                    </a:lnTo>
                    <a:lnTo>
                      <a:pt x="1492" y="656"/>
                    </a:lnTo>
                    <a:lnTo>
                      <a:pt x="1490" y="652"/>
                    </a:lnTo>
                    <a:lnTo>
                      <a:pt x="1485" y="647"/>
                    </a:lnTo>
                    <a:lnTo>
                      <a:pt x="1487" y="642"/>
                    </a:lnTo>
                    <a:lnTo>
                      <a:pt x="1481" y="635"/>
                    </a:lnTo>
                    <a:lnTo>
                      <a:pt x="1478" y="630"/>
                    </a:lnTo>
                    <a:lnTo>
                      <a:pt x="1475" y="626"/>
                    </a:lnTo>
                    <a:lnTo>
                      <a:pt x="1470" y="621"/>
                    </a:lnTo>
                    <a:lnTo>
                      <a:pt x="1468" y="619"/>
                    </a:lnTo>
                    <a:lnTo>
                      <a:pt x="1459" y="619"/>
                    </a:lnTo>
                    <a:lnTo>
                      <a:pt x="1459" y="619"/>
                    </a:lnTo>
                    <a:lnTo>
                      <a:pt x="1459" y="621"/>
                    </a:lnTo>
                    <a:lnTo>
                      <a:pt x="1459" y="621"/>
                    </a:lnTo>
                    <a:lnTo>
                      <a:pt x="1456" y="619"/>
                    </a:lnTo>
                    <a:lnTo>
                      <a:pt x="1456" y="619"/>
                    </a:lnTo>
                    <a:lnTo>
                      <a:pt x="1452" y="618"/>
                    </a:lnTo>
                    <a:lnTo>
                      <a:pt x="1451" y="618"/>
                    </a:lnTo>
                    <a:lnTo>
                      <a:pt x="1444" y="613"/>
                    </a:lnTo>
                    <a:lnTo>
                      <a:pt x="1432" y="613"/>
                    </a:lnTo>
                    <a:lnTo>
                      <a:pt x="1422" y="613"/>
                    </a:lnTo>
                    <a:lnTo>
                      <a:pt x="1415" y="614"/>
                    </a:lnTo>
                    <a:lnTo>
                      <a:pt x="1406" y="616"/>
                    </a:lnTo>
                    <a:lnTo>
                      <a:pt x="1398" y="619"/>
                    </a:lnTo>
                    <a:lnTo>
                      <a:pt x="1393" y="625"/>
                    </a:lnTo>
                    <a:lnTo>
                      <a:pt x="1389" y="628"/>
                    </a:lnTo>
                    <a:lnTo>
                      <a:pt x="1389" y="632"/>
                    </a:lnTo>
                    <a:lnTo>
                      <a:pt x="1394" y="632"/>
                    </a:lnTo>
                    <a:lnTo>
                      <a:pt x="1398" y="635"/>
                    </a:lnTo>
                    <a:lnTo>
                      <a:pt x="1398" y="638"/>
                    </a:lnTo>
                    <a:lnTo>
                      <a:pt x="1398" y="644"/>
                    </a:lnTo>
                    <a:lnTo>
                      <a:pt x="1394" y="647"/>
                    </a:lnTo>
                    <a:lnTo>
                      <a:pt x="1389" y="652"/>
                    </a:lnTo>
                    <a:lnTo>
                      <a:pt x="1387" y="654"/>
                    </a:lnTo>
                    <a:lnTo>
                      <a:pt x="1384" y="657"/>
                    </a:lnTo>
                    <a:lnTo>
                      <a:pt x="1382" y="662"/>
                    </a:lnTo>
                    <a:lnTo>
                      <a:pt x="1379" y="666"/>
                    </a:lnTo>
                    <a:lnTo>
                      <a:pt x="1377" y="671"/>
                    </a:lnTo>
                    <a:lnTo>
                      <a:pt x="1374" y="673"/>
                    </a:lnTo>
                    <a:lnTo>
                      <a:pt x="1377" y="678"/>
                    </a:lnTo>
                    <a:lnTo>
                      <a:pt x="1374" y="681"/>
                    </a:lnTo>
                    <a:lnTo>
                      <a:pt x="1370" y="685"/>
                    </a:lnTo>
                    <a:lnTo>
                      <a:pt x="1365" y="685"/>
                    </a:lnTo>
                    <a:lnTo>
                      <a:pt x="1362" y="688"/>
                    </a:lnTo>
                    <a:lnTo>
                      <a:pt x="1353" y="692"/>
                    </a:lnTo>
                    <a:lnTo>
                      <a:pt x="1343" y="692"/>
                    </a:lnTo>
                    <a:lnTo>
                      <a:pt x="1338" y="686"/>
                    </a:lnTo>
                    <a:lnTo>
                      <a:pt x="1334" y="683"/>
                    </a:lnTo>
                    <a:lnTo>
                      <a:pt x="1328" y="683"/>
                    </a:lnTo>
                    <a:lnTo>
                      <a:pt x="1321" y="685"/>
                    </a:lnTo>
                    <a:lnTo>
                      <a:pt x="1316" y="683"/>
                    </a:lnTo>
                    <a:lnTo>
                      <a:pt x="1309" y="678"/>
                    </a:lnTo>
                    <a:lnTo>
                      <a:pt x="1304" y="678"/>
                    </a:lnTo>
                    <a:lnTo>
                      <a:pt x="1297" y="678"/>
                    </a:lnTo>
                    <a:lnTo>
                      <a:pt x="1292" y="685"/>
                    </a:lnTo>
                    <a:lnTo>
                      <a:pt x="1292" y="685"/>
                    </a:lnTo>
                    <a:lnTo>
                      <a:pt x="1290" y="686"/>
                    </a:lnTo>
                    <a:lnTo>
                      <a:pt x="1290" y="688"/>
                    </a:lnTo>
                    <a:lnTo>
                      <a:pt x="1286" y="688"/>
                    </a:lnTo>
                    <a:lnTo>
                      <a:pt x="1286" y="688"/>
                    </a:lnTo>
                    <a:lnTo>
                      <a:pt x="1283" y="690"/>
                    </a:lnTo>
                    <a:lnTo>
                      <a:pt x="1281" y="690"/>
                    </a:lnTo>
                    <a:lnTo>
                      <a:pt x="1276" y="690"/>
                    </a:lnTo>
                    <a:lnTo>
                      <a:pt x="1266" y="693"/>
                    </a:lnTo>
                    <a:lnTo>
                      <a:pt x="1257" y="693"/>
                    </a:lnTo>
                    <a:lnTo>
                      <a:pt x="1254" y="697"/>
                    </a:lnTo>
                    <a:lnTo>
                      <a:pt x="1249" y="700"/>
                    </a:lnTo>
                    <a:lnTo>
                      <a:pt x="1247" y="697"/>
                    </a:lnTo>
                    <a:lnTo>
                      <a:pt x="1242" y="697"/>
                    </a:lnTo>
                    <a:lnTo>
                      <a:pt x="1232" y="697"/>
                    </a:lnTo>
                    <a:lnTo>
                      <a:pt x="1230" y="695"/>
                    </a:lnTo>
                    <a:lnTo>
                      <a:pt x="1218" y="695"/>
                    </a:lnTo>
                    <a:lnTo>
                      <a:pt x="1218" y="695"/>
                    </a:lnTo>
                    <a:lnTo>
                      <a:pt x="1215" y="693"/>
                    </a:lnTo>
                    <a:lnTo>
                      <a:pt x="1213" y="693"/>
                    </a:lnTo>
                    <a:lnTo>
                      <a:pt x="1211" y="690"/>
                    </a:lnTo>
                    <a:lnTo>
                      <a:pt x="1208" y="686"/>
                    </a:lnTo>
                    <a:lnTo>
                      <a:pt x="1208" y="683"/>
                    </a:lnTo>
                    <a:lnTo>
                      <a:pt x="1203" y="683"/>
                    </a:lnTo>
                    <a:lnTo>
                      <a:pt x="1196" y="681"/>
                    </a:lnTo>
                    <a:lnTo>
                      <a:pt x="1191" y="676"/>
                    </a:lnTo>
                    <a:lnTo>
                      <a:pt x="1186" y="674"/>
                    </a:lnTo>
                    <a:lnTo>
                      <a:pt x="1180" y="674"/>
                    </a:lnTo>
                    <a:lnTo>
                      <a:pt x="1175" y="674"/>
                    </a:lnTo>
                    <a:lnTo>
                      <a:pt x="1175" y="674"/>
                    </a:lnTo>
                    <a:lnTo>
                      <a:pt x="1172" y="674"/>
                    </a:lnTo>
                    <a:lnTo>
                      <a:pt x="1170" y="673"/>
                    </a:lnTo>
                    <a:lnTo>
                      <a:pt x="1163" y="673"/>
                    </a:lnTo>
                    <a:lnTo>
                      <a:pt x="1153" y="676"/>
                    </a:lnTo>
                    <a:lnTo>
                      <a:pt x="1151" y="678"/>
                    </a:lnTo>
                    <a:lnTo>
                      <a:pt x="1139" y="678"/>
                    </a:lnTo>
                    <a:lnTo>
                      <a:pt x="1131" y="674"/>
                    </a:lnTo>
                    <a:lnTo>
                      <a:pt x="1126" y="669"/>
                    </a:lnTo>
                    <a:lnTo>
                      <a:pt x="1120" y="664"/>
                    </a:lnTo>
                    <a:lnTo>
                      <a:pt x="1120" y="656"/>
                    </a:lnTo>
                    <a:lnTo>
                      <a:pt x="1112" y="654"/>
                    </a:lnTo>
                    <a:lnTo>
                      <a:pt x="1105" y="654"/>
                    </a:lnTo>
                    <a:lnTo>
                      <a:pt x="1097" y="647"/>
                    </a:lnTo>
                    <a:lnTo>
                      <a:pt x="1086" y="647"/>
                    </a:lnTo>
                    <a:lnTo>
                      <a:pt x="1079" y="640"/>
                    </a:lnTo>
                    <a:lnTo>
                      <a:pt x="1071" y="642"/>
                    </a:lnTo>
                    <a:lnTo>
                      <a:pt x="1066" y="647"/>
                    </a:lnTo>
                    <a:lnTo>
                      <a:pt x="1061" y="647"/>
                    </a:lnTo>
                    <a:lnTo>
                      <a:pt x="1061" y="654"/>
                    </a:lnTo>
                    <a:lnTo>
                      <a:pt x="1059" y="654"/>
                    </a:lnTo>
                    <a:lnTo>
                      <a:pt x="1055" y="659"/>
                    </a:lnTo>
                    <a:lnTo>
                      <a:pt x="1055" y="661"/>
                    </a:lnTo>
                    <a:lnTo>
                      <a:pt x="1059" y="666"/>
                    </a:lnTo>
                    <a:lnTo>
                      <a:pt x="1062" y="673"/>
                    </a:lnTo>
                    <a:lnTo>
                      <a:pt x="1062" y="676"/>
                    </a:lnTo>
                    <a:lnTo>
                      <a:pt x="1059" y="680"/>
                    </a:lnTo>
                    <a:lnTo>
                      <a:pt x="1055" y="683"/>
                    </a:lnTo>
                    <a:lnTo>
                      <a:pt x="1054" y="685"/>
                    </a:lnTo>
                    <a:lnTo>
                      <a:pt x="1050" y="685"/>
                    </a:lnTo>
                    <a:lnTo>
                      <a:pt x="1047" y="688"/>
                    </a:lnTo>
                    <a:lnTo>
                      <a:pt x="1045" y="685"/>
                    </a:lnTo>
                    <a:lnTo>
                      <a:pt x="1037" y="685"/>
                    </a:lnTo>
                    <a:lnTo>
                      <a:pt x="1033" y="685"/>
                    </a:lnTo>
                    <a:lnTo>
                      <a:pt x="1028" y="685"/>
                    </a:lnTo>
                    <a:lnTo>
                      <a:pt x="1023" y="685"/>
                    </a:lnTo>
                    <a:lnTo>
                      <a:pt x="1020" y="683"/>
                    </a:lnTo>
                    <a:lnTo>
                      <a:pt x="1014" y="683"/>
                    </a:lnTo>
                    <a:lnTo>
                      <a:pt x="1008" y="683"/>
                    </a:lnTo>
                    <a:lnTo>
                      <a:pt x="1002" y="674"/>
                    </a:lnTo>
                    <a:lnTo>
                      <a:pt x="999" y="671"/>
                    </a:lnTo>
                    <a:lnTo>
                      <a:pt x="996" y="671"/>
                    </a:lnTo>
                    <a:lnTo>
                      <a:pt x="992" y="671"/>
                    </a:lnTo>
                    <a:lnTo>
                      <a:pt x="984" y="671"/>
                    </a:lnTo>
                    <a:lnTo>
                      <a:pt x="982" y="668"/>
                    </a:lnTo>
                    <a:lnTo>
                      <a:pt x="975" y="668"/>
                    </a:lnTo>
                    <a:lnTo>
                      <a:pt x="972" y="666"/>
                    </a:lnTo>
                    <a:lnTo>
                      <a:pt x="968" y="668"/>
                    </a:lnTo>
                    <a:lnTo>
                      <a:pt x="963" y="668"/>
                    </a:lnTo>
                    <a:lnTo>
                      <a:pt x="960" y="673"/>
                    </a:lnTo>
                    <a:lnTo>
                      <a:pt x="955" y="673"/>
                    </a:lnTo>
                    <a:lnTo>
                      <a:pt x="951" y="676"/>
                    </a:lnTo>
                    <a:lnTo>
                      <a:pt x="946" y="681"/>
                    </a:lnTo>
                    <a:lnTo>
                      <a:pt x="941" y="681"/>
                    </a:lnTo>
                    <a:lnTo>
                      <a:pt x="937" y="681"/>
                    </a:lnTo>
                    <a:lnTo>
                      <a:pt x="932" y="685"/>
                    </a:lnTo>
                    <a:lnTo>
                      <a:pt x="932" y="688"/>
                    </a:lnTo>
                    <a:lnTo>
                      <a:pt x="931" y="690"/>
                    </a:lnTo>
                    <a:lnTo>
                      <a:pt x="925" y="690"/>
                    </a:lnTo>
                    <a:lnTo>
                      <a:pt x="924" y="692"/>
                    </a:lnTo>
                    <a:lnTo>
                      <a:pt x="922" y="693"/>
                    </a:lnTo>
                    <a:lnTo>
                      <a:pt x="917" y="693"/>
                    </a:lnTo>
                    <a:lnTo>
                      <a:pt x="915" y="693"/>
                    </a:lnTo>
                    <a:lnTo>
                      <a:pt x="915" y="693"/>
                    </a:lnTo>
                    <a:lnTo>
                      <a:pt x="910" y="693"/>
                    </a:lnTo>
                    <a:lnTo>
                      <a:pt x="910" y="693"/>
                    </a:lnTo>
                    <a:lnTo>
                      <a:pt x="908" y="693"/>
                    </a:lnTo>
                    <a:lnTo>
                      <a:pt x="905" y="697"/>
                    </a:lnTo>
                    <a:lnTo>
                      <a:pt x="901" y="698"/>
                    </a:lnTo>
                    <a:lnTo>
                      <a:pt x="891" y="695"/>
                    </a:lnTo>
                    <a:lnTo>
                      <a:pt x="886" y="692"/>
                    </a:lnTo>
                    <a:lnTo>
                      <a:pt x="886" y="688"/>
                    </a:lnTo>
                    <a:lnTo>
                      <a:pt x="883" y="688"/>
                    </a:lnTo>
                    <a:lnTo>
                      <a:pt x="879" y="692"/>
                    </a:lnTo>
                    <a:lnTo>
                      <a:pt x="871" y="690"/>
                    </a:lnTo>
                    <a:lnTo>
                      <a:pt x="866" y="690"/>
                    </a:lnTo>
                    <a:lnTo>
                      <a:pt x="862" y="685"/>
                    </a:lnTo>
                    <a:lnTo>
                      <a:pt x="862" y="681"/>
                    </a:lnTo>
                    <a:lnTo>
                      <a:pt x="857" y="680"/>
                    </a:lnTo>
                    <a:lnTo>
                      <a:pt x="854" y="678"/>
                    </a:lnTo>
                    <a:lnTo>
                      <a:pt x="852" y="674"/>
                    </a:lnTo>
                    <a:lnTo>
                      <a:pt x="848" y="671"/>
                    </a:lnTo>
                    <a:lnTo>
                      <a:pt x="845" y="668"/>
                    </a:lnTo>
                    <a:lnTo>
                      <a:pt x="842" y="662"/>
                    </a:lnTo>
                    <a:lnTo>
                      <a:pt x="836" y="662"/>
                    </a:lnTo>
                    <a:lnTo>
                      <a:pt x="828" y="662"/>
                    </a:lnTo>
                    <a:lnTo>
                      <a:pt x="821" y="666"/>
                    </a:lnTo>
                    <a:lnTo>
                      <a:pt x="819" y="666"/>
                    </a:lnTo>
                    <a:lnTo>
                      <a:pt x="813" y="666"/>
                    </a:lnTo>
                    <a:lnTo>
                      <a:pt x="813" y="666"/>
                    </a:lnTo>
                    <a:lnTo>
                      <a:pt x="813" y="664"/>
                    </a:lnTo>
                    <a:lnTo>
                      <a:pt x="811" y="662"/>
                    </a:lnTo>
                    <a:lnTo>
                      <a:pt x="809" y="662"/>
                    </a:lnTo>
                    <a:lnTo>
                      <a:pt x="807" y="662"/>
                    </a:lnTo>
                    <a:lnTo>
                      <a:pt x="804" y="659"/>
                    </a:lnTo>
                    <a:lnTo>
                      <a:pt x="801" y="657"/>
                    </a:lnTo>
                    <a:lnTo>
                      <a:pt x="795" y="657"/>
                    </a:lnTo>
                    <a:lnTo>
                      <a:pt x="790" y="662"/>
                    </a:lnTo>
                    <a:lnTo>
                      <a:pt x="787" y="664"/>
                    </a:lnTo>
                    <a:lnTo>
                      <a:pt x="780" y="657"/>
                    </a:lnTo>
                    <a:lnTo>
                      <a:pt x="768" y="633"/>
                    </a:lnTo>
                    <a:lnTo>
                      <a:pt x="754" y="614"/>
                    </a:lnTo>
                    <a:lnTo>
                      <a:pt x="748" y="607"/>
                    </a:lnTo>
                    <a:lnTo>
                      <a:pt x="737" y="604"/>
                    </a:lnTo>
                    <a:lnTo>
                      <a:pt x="734" y="601"/>
                    </a:lnTo>
                    <a:lnTo>
                      <a:pt x="737" y="597"/>
                    </a:lnTo>
                    <a:lnTo>
                      <a:pt x="736" y="594"/>
                    </a:lnTo>
                    <a:lnTo>
                      <a:pt x="734" y="594"/>
                    </a:lnTo>
                    <a:lnTo>
                      <a:pt x="727" y="595"/>
                    </a:lnTo>
                    <a:lnTo>
                      <a:pt x="722" y="601"/>
                    </a:lnTo>
                    <a:lnTo>
                      <a:pt x="713" y="607"/>
                    </a:lnTo>
                    <a:lnTo>
                      <a:pt x="708" y="607"/>
                    </a:lnTo>
                    <a:lnTo>
                      <a:pt x="706" y="609"/>
                    </a:lnTo>
                    <a:lnTo>
                      <a:pt x="703" y="609"/>
                    </a:lnTo>
                    <a:lnTo>
                      <a:pt x="696" y="609"/>
                    </a:lnTo>
                    <a:lnTo>
                      <a:pt x="691" y="616"/>
                    </a:lnTo>
                    <a:lnTo>
                      <a:pt x="686" y="609"/>
                    </a:lnTo>
                    <a:lnTo>
                      <a:pt x="691" y="606"/>
                    </a:lnTo>
                    <a:lnTo>
                      <a:pt x="691" y="606"/>
                    </a:lnTo>
                    <a:lnTo>
                      <a:pt x="691" y="604"/>
                    </a:lnTo>
                    <a:lnTo>
                      <a:pt x="689" y="602"/>
                    </a:lnTo>
                    <a:lnTo>
                      <a:pt x="688" y="602"/>
                    </a:lnTo>
                    <a:lnTo>
                      <a:pt x="683" y="602"/>
                    </a:lnTo>
                    <a:lnTo>
                      <a:pt x="677" y="602"/>
                    </a:lnTo>
                    <a:lnTo>
                      <a:pt x="672" y="599"/>
                    </a:lnTo>
                    <a:lnTo>
                      <a:pt x="672" y="595"/>
                    </a:lnTo>
                    <a:lnTo>
                      <a:pt x="669" y="595"/>
                    </a:lnTo>
                    <a:lnTo>
                      <a:pt x="669" y="595"/>
                    </a:lnTo>
                    <a:lnTo>
                      <a:pt x="669" y="597"/>
                    </a:lnTo>
                    <a:lnTo>
                      <a:pt x="665" y="599"/>
                    </a:lnTo>
                    <a:lnTo>
                      <a:pt x="665" y="599"/>
                    </a:lnTo>
                    <a:lnTo>
                      <a:pt x="657" y="597"/>
                    </a:lnTo>
                    <a:lnTo>
                      <a:pt x="655" y="595"/>
                    </a:lnTo>
                    <a:lnTo>
                      <a:pt x="655" y="590"/>
                    </a:lnTo>
                    <a:lnTo>
                      <a:pt x="652" y="583"/>
                    </a:lnTo>
                    <a:lnTo>
                      <a:pt x="652" y="578"/>
                    </a:lnTo>
                    <a:lnTo>
                      <a:pt x="648" y="575"/>
                    </a:lnTo>
                    <a:lnTo>
                      <a:pt x="645" y="575"/>
                    </a:lnTo>
                    <a:lnTo>
                      <a:pt x="641" y="578"/>
                    </a:lnTo>
                    <a:lnTo>
                      <a:pt x="638" y="578"/>
                    </a:lnTo>
                    <a:lnTo>
                      <a:pt x="635" y="575"/>
                    </a:lnTo>
                    <a:lnTo>
                      <a:pt x="629" y="575"/>
                    </a:lnTo>
                    <a:lnTo>
                      <a:pt x="626" y="575"/>
                    </a:lnTo>
                    <a:lnTo>
                      <a:pt x="623" y="575"/>
                    </a:lnTo>
                    <a:lnTo>
                      <a:pt x="621" y="575"/>
                    </a:lnTo>
                    <a:lnTo>
                      <a:pt x="616" y="575"/>
                    </a:lnTo>
                    <a:lnTo>
                      <a:pt x="616" y="578"/>
                    </a:lnTo>
                    <a:lnTo>
                      <a:pt x="612" y="578"/>
                    </a:lnTo>
                    <a:lnTo>
                      <a:pt x="609" y="582"/>
                    </a:lnTo>
                    <a:lnTo>
                      <a:pt x="607" y="583"/>
                    </a:lnTo>
                    <a:lnTo>
                      <a:pt x="600" y="583"/>
                    </a:lnTo>
                    <a:lnTo>
                      <a:pt x="594" y="587"/>
                    </a:lnTo>
                    <a:lnTo>
                      <a:pt x="585" y="587"/>
                    </a:lnTo>
                    <a:lnTo>
                      <a:pt x="575" y="590"/>
                    </a:lnTo>
                    <a:lnTo>
                      <a:pt x="568" y="590"/>
                    </a:lnTo>
                    <a:lnTo>
                      <a:pt x="566" y="590"/>
                    </a:lnTo>
                    <a:lnTo>
                      <a:pt x="566" y="594"/>
                    </a:lnTo>
                    <a:lnTo>
                      <a:pt x="558" y="594"/>
                    </a:lnTo>
                    <a:lnTo>
                      <a:pt x="549" y="597"/>
                    </a:lnTo>
                    <a:lnTo>
                      <a:pt x="544" y="597"/>
                    </a:lnTo>
                    <a:lnTo>
                      <a:pt x="537" y="597"/>
                    </a:lnTo>
                    <a:lnTo>
                      <a:pt x="527" y="601"/>
                    </a:lnTo>
                    <a:lnTo>
                      <a:pt x="525" y="602"/>
                    </a:lnTo>
                    <a:lnTo>
                      <a:pt x="520" y="602"/>
                    </a:lnTo>
                    <a:lnTo>
                      <a:pt x="508" y="602"/>
                    </a:lnTo>
                    <a:lnTo>
                      <a:pt x="508" y="602"/>
                    </a:lnTo>
                    <a:lnTo>
                      <a:pt x="506" y="602"/>
                    </a:lnTo>
                    <a:lnTo>
                      <a:pt x="506" y="602"/>
                    </a:lnTo>
                    <a:lnTo>
                      <a:pt x="506" y="602"/>
                    </a:lnTo>
                    <a:lnTo>
                      <a:pt x="506" y="602"/>
                    </a:lnTo>
                    <a:lnTo>
                      <a:pt x="505" y="606"/>
                    </a:lnTo>
                    <a:lnTo>
                      <a:pt x="505" y="607"/>
                    </a:lnTo>
                    <a:lnTo>
                      <a:pt x="505" y="613"/>
                    </a:lnTo>
                    <a:lnTo>
                      <a:pt x="508" y="616"/>
                    </a:lnTo>
                    <a:lnTo>
                      <a:pt x="518" y="621"/>
                    </a:lnTo>
                    <a:lnTo>
                      <a:pt x="510" y="621"/>
                    </a:lnTo>
                    <a:lnTo>
                      <a:pt x="499" y="628"/>
                    </a:lnTo>
                    <a:lnTo>
                      <a:pt x="503" y="637"/>
                    </a:lnTo>
                    <a:lnTo>
                      <a:pt x="489" y="642"/>
                    </a:lnTo>
                    <a:lnTo>
                      <a:pt x="494" y="649"/>
                    </a:lnTo>
                    <a:lnTo>
                      <a:pt x="498" y="652"/>
                    </a:lnTo>
                    <a:lnTo>
                      <a:pt x="503" y="652"/>
                    </a:lnTo>
                    <a:lnTo>
                      <a:pt x="508" y="652"/>
                    </a:lnTo>
                    <a:lnTo>
                      <a:pt x="513" y="657"/>
                    </a:lnTo>
                    <a:lnTo>
                      <a:pt x="510" y="661"/>
                    </a:lnTo>
                    <a:lnTo>
                      <a:pt x="510" y="666"/>
                    </a:lnTo>
                    <a:lnTo>
                      <a:pt x="501" y="669"/>
                    </a:lnTo>
                    <a:lnTo>
                      <a:pt x="493" y="669"/>
                    </a:lnTo>
                    <a:lnTo>
                      <a:pt x="489" y="666"/>
                    </a:lnTo>
                    <a:lnTo>
                      <a:pt x="486" y="669"/>
                    </a:lnTo>
                    <a:lnTo>
                      <a:pt x="482" y="673"/>
                    </a:lnTo>
                    <a:lnTo>
                      <a:pt x="479" y="668"/>
                    </a:lnTo>
                    <a:lnTo>
                      <a:pt x="472" y="668"/>
                    </a:lnTo>
                    <a:lnTo>
                      <a:pt x="465" y="661"/>
                    </a:lnTo>
                    <a:lnTo>
                      <a:pt x="457" y="661"/>
                    </a:lnTo>
                    <a:lnTo>
                      <a:pt x="453" y="664"/>
                    </a:lnTo>
                    <a:lnTo>
                      <a:pt x="445" y="662"/>
                    </a:lnTo>
                    <a:lnTo>
                      <a:pt x="438" y="662"/>
                    </a:lnTo>
                    <a:lnTo>
                      <a:pt x="431" y="662"/>
                    </a:lnTo>
                    <a:lnTo>
                      <a:pt x="426" y="671"/>
                    </a:lnTo>
                    <a:lnTo>
                      <a:pt x="419" y="671"/>
                    </a:lnTo>
                    <a:lnTo>
                      <a:pt x="416" y="666"/>
                    </a:lnTo>
                    <a:lnTo>
                      <a:pt x="410" y="662"/>
                    </a:lnTo>
                    <a:lnTo>
                      <a:pt x="407" y="666"/>
                    </a:lnTo>
                    <a:lnTo>
                      <a:pt x="407" y="669"/>
                    </a:lnTo>
                    <a:lnTo>
                      <a:pt x="400" y="664"/>
                    </a:lnTo>
                    <a:lnTo>
                      <a:pt x="397" y="661"/>
                    </a:lnTo>
                    <a:lnTo>
                      <a:pt x="392" y="654"/>
                    </a:lnTo>
                    <a:lnTo>
                      <a:pt x="385" y="654"/>
                    </a:lnTo>
                    <a:lnTo>
                      <a:pt x="378" y="654"/>
                    </a:lnTo>
                    <a:lnTo>
                      <a:pt x="375" y="650"/>
                    </a:lnTo>
                    <a:lnTo>
                      <a:pt x="371" y="647"/>
                    </a:lnTo>
                    <a:lnTo>
                      <a:pt x="368" y="652"/>
                    </a:lnTo>
                    <a:lnTo>
                      <a:pt x="363" y="654"/>
                    </a:lnTo>
                    <a:lnTo>
                      <a:pt x="357" y="654"/>
                    </a:lnTo>
                    <a:lnTo>
                      <a:pt x="354" y="650"/>
                    </a:lnTo>
                    <a:lnTo>
                      <a:pt x="352" y="650"/>
                    </a:lnTo>
                    <a:lnTo>
                      <a:pt x="347" y="650"/>
                    </a:lnTo>
                    <a:lnTo>
                      <a:pt x="344" y="654"/>
                    </a:lnTo>
                    <a:lnTo>
                      <a:pt x="340" y="657"/>
                    </a:lnTo>
                    <a:lnTo>
                      <a:pt x="335" y="659"/>
                    </a:lnTo>
                    <a:lnTo>
                      <a:pt x="333" y="661"/>
                    </a:lnTo>
                    <a:lnTo>
                      <a:pt x="328" y="661"/>
                    </a:lnTo>
                    <a:lnTo>
                      <a:pt x="328" y="664"/>
                    </a:lnTo>
                    <a:lnTo>
                      <a:pt x="328" y="666"/>
                    </a:lnTo>
                    <a:lnTo>
                      <a:pt x="323" y="669"/>
                    </a:lnTo>
                    <a:lnTo>
                      <a:pt x="320" y="669"/>
                    </a:lnTo>
                    <a:lnTo>
                      <a:pt x="320" y="674"/>
                    </a:lnTo>
                    <a:lnTo>
                      <a:pt x="325" y="680"/>
                    </a:lnTo>
                    <a:lnTo>
                      <a:pt x="318" y="685"/>
                    </a:lnTo>
                    <a:lnTo>
                      <a:pt x="313" y="685"/>
                    </a:lnTo>
                    <a:lnTo>
                      <a:pt x="310" y="680"/>
                    </a:lnTo>
                    <a:lnTo>
                      <a:pt x="304" y="674"/>
                    </a:lnTo>
                    <a:lnTo>
                      <a:pt x="304" y="674"/>
                    </a:lnTo>
                    <a:lnTo>
                      <a:pt x="303" y="673"/>
                    </a:lnTo>
                    <a:lnTo>
                      <a:pt x="299" y="673"/>
                    </a:lnTo>
                    <a:lnTo>
                      <a:pt x="299" y="673"/>
                    </a:lnTo>
                    <a:lnTo>
                      <a:pt x="299" y="673"/>
                    </a:lnTo>
                    <a:lnTo>
                      <a:pt x="299" y="674"/>
                    </a:lnTo>
                    <a:lnTo>
                      <a:pt x="299" y="680"/>
                    </a:lnTo>
                    <a:lnTo>
                      <a:pt x="296" y="683"/>
                    </a:lnTo>
                    <a:lnTo>
                      <a:pt x="291" y="686"/>
                    </a:lnTo>
                    <a:lnTo>
                      <a:pt x="289" y="690"/>
                    </a:lnTo>
                    <a:lnTo>
                      <a:pt x="294" y="695"/>
                    </a:lnTo>
                    <a:lnTo>
                      <a:pt x="294" y="698"/>
                    </a:lnTo>
                    <a:lnTo>
                      <a:pt x="289" y="704"/>
                    </a:lnTo>
                    <a:lnTo>
                      <a:pt x="289" y="710"/>
                    </a:lnTo>
                    <a:lnTo>
                      <a:pt x="292" y="714"/>
                    </a:lnTo>
                    <a:lnTo>
                      <a:pt x="292" y="717"/>
                    </a:lnTo>
                    <a:lnTo>
                      <a:pt x="298" y="721"/>
                    </a:lnTo>
                    <a:lnTo>
                      <a:pt x="298" y="726"/>
                    </a:lnTo>
                    <a:lnTo>
                      <a:pt x="308" y="728"/>
                    </a:lnTo>
                    <a:lnTo>
                      <a:pt x="323" y="741"/>
                    </a:lnTo>
                    <a:lnTo>
                      <a:pt x="315" y="745"/>
                    </a:lnTo>
                    <a:lnTo>
                      <a:pt x="322" y="750"/>
                    </a:lnTo>
                    <a:lnTo>
                      <a:pt x="325" y="755"/>
                    </a:lnTo>
                    <a:lnTo>
                      <a:pt x="322" y="759"/>
                    </a:lnTo>
                    <a:lnTo>
                      <a:pt x="316" y="759"/>
                    </a:lnTo>
                    <a:lnTo>
                      <a:pt x="313" y="762"/>
                    </a:lnTo>
                    <a:lnTo>
                      <a:pt x="308" y="767"/>
                    </a:lnTo>
                    <a:lnTo>
                      <a:pt x="304" y="767"/>
                    </a:lnTo>
                    <a:lnTo>
                      <a:pt x="301" y="767"/>
                    </a:lnTo>
                    <a:lnTo>
                      <a:pt x="299" y="769"/>
                    </a:lnTo>
                    <a:lnTo>
                      <a:pt x="299" y="772"/>
                    </a:lnTo>
                    <a:lnTo>
                      <a:pt x="299" y="777"/>
                    </a:lnTo>
                    <a:lnTo>
                      <a:pt x="294" y="783"/>
                    </a:lnTo>
                    <a:lnTo>
                      <a:pt x="289" y="784"/>
                    </a:lnTo>
                    <a:lnTo>
                      <a:pt x="289" y="789"/>
                    </a:lnTo>
                    <a:lnTo>
                      <a:pt x="296" y="793"/>
                    </a:lnTo>
                    <a:lnTo>
                      <a:pt x="303" y="800"/>
                    </a:lnTo>
                    <a:lnTo>
                      <a:pt x="303" y="805"/>
                    </a:lnTo>
                    <a:lnTo>
                      <a:pt x="299" y="808"/>
                    </a:lnTo>
                    <a:lnTo>
                      <a:pt x="299" y="812"/>
                    </a:lnTo>
                    <a:lnTo>
                      <a:pt x="303" y="819"/>
                    </a:lnTo>
                    <a:lnTo>
                      <a:pt x="303" y="822"/>
                    </a:lnTo>
                    <a:lnTo>
                      <a:pt x="308" y="826"/>
                    </a:lnTo>
                    <a:lnTo>
                      <a:pt x="311" y="831"/>
                    </a:lnTo>
                    <a:lnTo>
                      <a:pt x="313" y="834"/>
                    </a:lnTo>
                    <a:lnTo>
                      <a:pt x="316" y="838"/>
                    </a:lnTo>
                    <a:lnTo>
                      <a:pt x="313" y="841"/>
                    </a:lnTo>
                    <a:lnTo>
                      <a:pt x="308" y="846"/>
                    </a:lnTo>
                    <a:lnTo>
                      <a:pt x="299" y="848"/>
                    </a:lnTo>
                    <a:lnTo>
                      <a:pt x="292" y="841"/>
                    </a:lnTo>
                    <a:lnTo>
                      <a:pt x="284" y="832"/>
                    </a:lnTo>
                    <a:lnTo>
                      <a:pt x="275" y="831"/>
                    </a:lnTo>
                    <a:lnTo>
                      <a:pt x="275" y="824"/>
                    </a:lnTo>
                    <a:lnTo>
                      <a:pt x="265" y="824"/>
                    </a:lnTo>
                    <a:lnTo>
                      <a:pt x="258" y="819"/>
                    </a:lnTo>
                    <a:lnTo>
                      <a:pt x="251" y="820"/>
                    </a:lnTo>
                    <a:lnTo>
                      <a:pt x="245" y="820"/>
                    </a:lnTo>
                    <a:lnTo>
                      <a:pt x="238" y="814"/>
                    </a:lnTo>
                    <a:lnTo>
                      <a:pt x="229" y="812"/>
                    </a:lnTo>
                    <a:lnTo>
                      <a:pt x="219" y="812"/>
                    </a:lnTo>
                    <a:lnTo>
                      <a:pt x="210" y="812"/>
                    </a:lnTo>
                    <a:lnTo>
                      <a:pt x="203" y="805"/>
                    </a:lnTo>
                    <a:lnTo>
                      <a:pt x="195" y="805"/>
                    </a:lnTo>
                    <a:lnTo>
                      <a:pt x="191" y="805"/>
                    </a:lnTo>
                    <a:lnTo>
                      <a:pt x="186" y="805"/>
                    </a:lnTo>
                    <a:lnTo>
                      <a:pt x="186" y="807"/>
                    </a:lnTo>
                    <a:lnTo>
                      <a:pt x="181" y="803"/>
                    </a:lnTo>
                    <a:lnTo>
                      <a:pt x="174" y="798"/>
                    </a:lnTo>
                    <a:lnTo>
                      <a:pt x="171" y="795"/>
                    </a:lnTo>
                    <a:lnTo>
                      <a:pt x="166" y="789"/>
                    </a:lnTo>
                    <a:lnTo>
                      <a:pt x="161" y="789"/>
                    </a:lnTo>
                    <a:lnTo>
                      <a:pt x="157" y="786"/>
                    </a:lnTo>
                    <a:lnTo>
                      <a:pt x="152" y="786"/>
                    </a:lnTo>
                    <a:lnTo>
                      <a:pt x="145" y="783"/>
                    </a:lnTo>
                    <a:lnTo>
                      <a:pt x="145" y="779"/>
                    </a:lnTo>
                    <a:lnTo>
                      <a:pt x="142" y="776"/>
                    </a:lnTo>
                    <a:lnTo>
                      <a:pt x="137" y="772"/>
                    </a:lnTo>
                    <a:lnTo>
                      <a:pt x="140" y="771"/>
                    </a:lnTo>
                    <a:lnTo>
                      <a:pt x="144" y="771"/>
                    </a:lnTo>
                    <a:lnTo>
                      <a:pt x="149" y="771"/>
                    </a:lnTo>
                    <a:lnTo>
                      <a:pt x="152" y="765"/>
                    </a:lnTo>
                    <a:lnTo>
                      <a:pt x="159" y="760"/>
                    </a:lnTo>
                    <a:lnTo>
                      <a:pt x="159" y="759"/>
                    </a:lnTo>
                    <a:lnTo>
                      <a:pt x="161" y="757"/>
                    </a:lnTo>
                    <a:lnTo>
                      <a:pt x="164" y="759"/>
                    </a:lnTo>
                    <a:lnTo>
                      <a:pt x="164" y="753"/>
                    </a:lnTo>
                    <a:lnTo>
                      <a:pt x="157" y="750"/>
                    </a:lnTo>
                    <a:lnTo>
                      <a:pt x="157" y="747"/>
                    </a:lnTo>
                    <a:lnTo>
                      <a:pt x="162" y="747"/>
                    </a:lnTo>
                    <a:lnTo>
                      <a:pt x="166" y="743"/>
                    </a:lnTo>
                    <a:lnTo>
                      <a:pt x="169" y="743"/>
                    </a:lnTo>
                    <a:lnTo>
                      <a:pt x="173" y="741"/>
                    </a:lnTo>
                    <a:lnTo>
                      <a:pt x="176" y="741"/>
                    </a:lnTo>
                    <a:lnTo>
                      <a:pt x="178" y="736"/>
                    </a:lnTo>
                    <a:lnTo>
                      <a:pt x="174" y="735"/>
                    </a:lnTo>
                    <a:lnTo>
                      <a:pt x="171" y="735"/>
                    </a:lnTo>
                    <a:lnTo>
                      <a:pt x="171" y="736"/>
                    </a:lnTo>
                    <a:lnTo>
                      <a:pt x="171" y="736"/>
                    </a:lnTo>
                    <a:lnTo>
                      <a:pt x="169" y="736"/>
                    </a:lnTo>
                    <a:lnTo>
                      <a:pt x="168" y="736"/>
                    </a:lnTo>
                    <a:lnTo>
                      <a:pt x="166" y="736"/>
                    </a:lnTo>
                    <a:lnTo>
                      <a:pt x="164" y="738"/>
                    </a:lnTo>
                    <a:lnTo>
                      <a:pt x="162" y="738"/>
                    </a:lnTo>
                    <a:lnTo>
                      <a:pt x="162" y="738"/>
                    </a:lnTo>
                    <a:lnTo>
                      <a:pt x="162" y="736"/>
                    </a:lnTo>
                    <a:lnTo>
                      <a:pt x="162" y="735"/>
                    </a:lnTo>
                    <a:lnTo>
                      <a:pt x="162" y="731"/>
                    </a:lnTo>
                    <a:lnTo>
                      <a:pt x="162" y="731"/>
                    </a:lnTo>
                    <a:lnTo>
                      <a:pt x="164" y="729"/>
                    </a:lnTo>
                    <a:lnTo>
                      <a:pt x="166" y="729"/>
                    </a:lnTo>
                    <a:lnTo>
                      <a:pt x="168" y="728"/>
                    </a:lnTo>
                    <a:lnTo>
                      <a:pt x="169" y="726"/>
                    </a:lnTo>
                    <a:lnTo>
                      <a:pt x="171" y="724"/>
                    </a:lnTo>
                    <a:lnTo>
                      <a:pt x="174" y="724"/>
                    </a:lnTo>
                    <a:lnTo>
                      <a:pt x="174" y="724"/>
                    </a:lnTo>
                    <a:lnTo>
                      <a:pt x="178" y="724"/>
                    </a:lnTo>
                    <a:lnTo>
                      <a:pt x="178" y="724"/>
                    </a:lnTo>
                    <a:lnTo>
                      <a:pt x="181" y="724"/>
                    </a:lnTo>
                    <a:lnTo>
                      <a:pt x="185" y="724"/>
                    </a:lnTo>
                    <a:lnTo>
                      <a:pt x="185" y="723"/>
                    </a:lnTo>
                    <a:lnTo>
                      <a:pt x="186" y="721"/>
                    </a:lnTo>
                    <a:lnTo>
                      <a:pt x="186" y="717"/>
                    </a:lnTo>
                    <a:lnTo>
                      <a:pt x="186" y="716"/>
                    </a:lnTo>
                    <a:lnTo>
                      <a:pt x="185" y="712"/>
                    </a:lnTo>
                    <a:lnTo>
                      <a:pt x="185" y="710"/>
                    </a:lnTo>
                    <a:lnTo>
                      <a:pt x="185" y="709"/>
                    </a:lnTo>
                    <a:lnTo>
                      <a:pt x="185" y="707"/>
                    </a:lnTo>
                    <a:lnTo>
                      <a:pt x="186" y="705"/>
                    </a:lnTo>
                    <a:lnTo>
                      <a:pt x="186" y="705"/>
                    </a:lnTo>
                    <a:lnTo>
                      <a:pt x="185" y="702"/>
                    </a:lnTo>
                    <a:lnTo>
                      <a:pt x="185" y="702"/>
                    </a:lnTo>
                    <a:lnTo>
                      <a:pt x="188" y="700"/>
                    </a:lnTo>
                    <a:lnTo>
                      <a:pt x="188" y="697"/>
                    </a:lnTo>
                    <a:lnTo>
                      <a:pt x="188" y="697"/>
                    </a:lnTo>
                    <a:lnTo>
                      <a:pt x="188" y="695"/>
                    </a:lnTo>
                    <a:lnTo>
                      <a:pt x="188" y="695"/>
                    </a:lnTo>
                    <a:lnTo>
                      <a:pt x="188" y="692"/>
                    </a:lnTo>
                    <a:lnTo>
                      <a:pt x="188" y="692"/>
                    </a:lnTo>
                    <a:lnTo>
                      <a:pt x="185" y="692"/>
                    </a:lnTo>
                    <a:lnTo>
                      <a:pt x="185" y="692"/>
                    </a:lnTo>
                    <a:lnTo>
                      <a:pt x="183" y="690"/>
                    </a:lnTo>
                    <a:lnTo>
                      <a:pt x="180" y="686"/>
                    </a:lnTo>
                    <a:lnTo>
                      <a:pt x="180" y="686"/>
                    </a:lnTo>
                    <a:lnTo>
                      <a:pt x="174" y="685"/>
                    </a:lnTo>
                    <a:lnTo>
                      <a:pt x="174" y="685"/>
                    </a:lnTo>
                    <a:lnTo>
                      <a:pt x="173" y="686"/>
                    </a:lnTo>
                    <a:lnTo>
                      <a:pt x="169" y="685"/>
                    </a:lnTo>
                    <a:lnTo>
                      <a:pt x="168" y="685"/>
                    </a:lnTo>
                    <a:lnTo>
                      <a:pt x="166" y="683"/>
                    </a:lnTo>
                    <a:lnTo>
                      <a:pt x="164" y="683"/>
                    </a:lnTo>
                    <a:lnTo>
                      <a:pt x="162" y="683"/>
                    </a:lnTo>
                    <a:lnTo>
                      <a:pt x="159" y="683"/>
                    </a:lnTo>
                    <a:lnTo>
                      <a:pt x="159" y="683"/>
                    </a:lnTo>
                    <a:lnTo>
                      <a:pt x="157" y="683"/>
                    </a:lnTo>
                    <a:lnTo>
                      <a:pt x="157" y="683"/>
                    </a:lnTo>
                    <a:lnTo>
                      <a:pt x="156" y="683"/>
                    </a:lnTo>
                    <a:lnTo>
                      <a:pt x="156" y="681"/>
                    </a:lnTo>
                    <a:lnTo>
                      <a:pt x="152" y="680"/>
                    </a:lnTo>
                    <a:lnTo>
                      <a:pt x="152" y="678"/>
                    </a:lnTo>
                    <a:lnTo>
                      <a:pt x="150" y="676"/>
                    </a:lnTo>
                    <a:lnTo>
                      <a:pt x="149" y="674"/>
                    </a:lnTo>
                    <a:lnTo>
                      <a:pt x="147" y="674"/>
                    </a:lnTo>
                    <a:lnTo>
                      <a:pt x="145" y="674"/>
                    </a:lnTo>
                    <a:lnTo>
                      <a:pt x="144" y="676"/>
                    </a:lnTo>
                    <a:lnTo>
                      <a:pt x="142" y="676"/>
                    </a:lnTo>
                    <a:lnTo>
                      <a:pt x="140" y="676"/>
                    </a:lnTo>
                    <a:lnTo>
                      <a:pt x="138" y="678"/>
                    </a:lnTo>
                    <a:lnTo>
                      <a:pt x="137" y="678"/>
                    </a:lnTo>
                    <a:lnTo>
                      <a:pt x="135" y="678"/>
                    </a:lnTo>
                    <a:lnTo>
                      <a:pt x="133" y="678"/>
                    </a:lnTo>
                    <a:lnTo>
                      <a:pt x="130" y="676"/>
                    </a:lnTo>
                    <a:lnTo>
                      <a:pt x="130" y="676"/>
                    </a:lnTo>
                    <a:lnTo>
                      <a:pt x="128" y="674"/>
                    </a:lnTo>
                    <a:lnTo>
                      <a:pt x="128" y="674"/>
                    </a:lnTo>
                    <a:lnTo>
                      <a:pt x="126" y="674"/>
                    </a:lnTo>
                    <a:lnTo>
                      <a:pt x="125" y="674"/>
                    </a:lnTo>
                    <a:lnTo>
                      <a:pt x="123" y="674"/>
                    </a:lnTo>
                    <a:lnTo>
                      <a:pt x="121" y="674"/>
                    </a:lnTo>
                    <a:lnTo>
                      <a:pt x="120" y="673"/>
                    </a:lnTo>
                    <a:lnTo>
                      <a:pt x="120" y="671"/>
                    </a:lnTo>
                    <a:lnTo>
                      <a:pt x="118" y="669"/>
                    </a:lnTo>
                    <a:lnTo>
                      <a:pt x="118" y="666"/>
                    </a:lnTo>
                    <a:lnTo>
                      <a:pt x="118" y="664"/>
                    </a:lnTo>
                    <a:lnTo>
                      <a:pt x="116" y="662"/>
                    </a:lnTo>
                    <a:lnTo>
                      <a:pt x="116" y="661"/>
                    </a:lnTo>
                    <a:lnTo>
                      <a:pt x="114" y="659"/>
                    </a:lnTo>
                    <a:lnTo>
                      <a:pt x="113" y="659"/>
                    </a:lnTo>
                    <a:lnTo>
                      <a:pt x="111" y="659"/>
                    </a:lnTo>
                    <a:lnTo>
                      <a:pt x="108" y="659"/>
                    </a:lnTo>
                    <a:lnTo>
                      <a:pt x="104" y="659"/>
                    </a:lnTo>
                    <a:lnTo>
                      <a:pt x="103" y="657"/>
                    </a:lnTo>
                    <a:lnTo>
                      <a:pt x="103" y="656"/>
                    </a:lnTo>
                    <a:lnTo>
                      <a:pt x="103" y="656"/>
                    </a:lnTo>
                    <a:lnTo>
                      <a:pt x="103" y="654"/>
                    </a:lnTo>
                    <a:lnTo>
                      <a:pt x="101" y="654"/>
                    </a:lnTo>
                    <a:lnTo>
                      <a:pt x="101" y="652"/>
                    </a:lnTo>
                    <a:lnTo>
                      <a:pt x="101" y="650"/>
                    </a:lnTo>
                    <a:lnTo>
                      <a:pt x="101" y="649"/>
                    </a:lnTo>
                    <a:lnTo>
                      <a:pt x="103" y="647"/>
                    </a:lnTo>
                    <a:lnTo>
                      <a:pt x="103" y="645"/>
                    </a:lnTo>
                    <a:lnTo>
                      <a:pt x="103" y="645"/>
                    </a:lnTo>
                    <a:lnTo>
                      <a:pt x="99" y="642"/>
                    </a:lnTo>
                    <a:lnTo>
                      <a:pt x="99" y="642"/>
                    </a:lnTo>
                    <a:lnTo>
                      <a:pt x="99" y="640"/>
                    </a:lnTo>
                    <a:lnTo>
                      <a:pt x="99" y="640"/>
                    </a:lnTo>
                    <a:lnTo>
                      <a:pt x="97" y="638"/>
                    </a:lnTo>
                    <a:lnTo>
                      <a:pt x="97" y="638"/>
                    </a:lnTo>
                    <a:lnTo>
                      <a:pt x="96" y="637"/>
                    </a:lnTo>
                    <a:lnTo>
                      <a:pt x="94" y="637"/>
                    </a:lnTo>
                    <a:lnTo>
                      <a:pt x="92" y="637"/>
                    </a:lnTo>
                    <a:lnTo>
                      <a:pt x="91" y="637"/>
                    </a:lnTo>
                    <a:lnTo>
                      <a:pt x="89" y="637"/>
                    </a:lnTo>
                    <a:lnTo>
                      <a:pt x="87" y="637"/>
                    </a:lnTo>
                    <a:lnTo>
                      <a:pt x="84" y="637"/>
                    </a:lnTo>
                    <a:lnTo>
                      <a:pt x="84" y="637"/>
                    </a:lnTo>
                    <a:lnTo>
                      <a:pt x="80" y="638"/>
                    </a:lnTo>
                    <a:lnTo>
                      <a:pt x="79" y="638"/>
                    </a:lnTo>
                    <a:lnTo>
                      <a:pt x="79" y="638"/>
                    </a:lnTo>
                    <a:lnTo>
                      <a:pt x="75" y="637"/>
                    </a:lnTo>
                    <a:lnTo>
                      <a:pt x="73" y="638"/>
                    </a:lnTo>
                    <a:lnTo>
                      <a:pt x="73" y="638"/>
                    </a:lnTo>
                    <a:lnTo>
                      <a:pt x="72" y="640"/>
                    </a:lnTo>
                    <a:lnTo>
                      <a:pt x="70" y="642"/>
                    </a:lnTo>
                    <a:lnTo>
                      <a:pt x="67" y="642"/>
                    </a:lnTo>
                    <a:lnTo>
                      <a:pt x="65" y="642"/>
                    </a:lnTo>
                    <a:lnTo>
                      <a:pt x="63" y="642"/>
                    </a:lnTo>
                    <a:lnTo>
                      <a:pt x="63" y="640"/>
                    </a:lnTo>
                    <a:lnTo>
                      <a:pt x="63" y="637"/>
                    </a:lnTo>
                    <a:lnTo>
                      <a:pt x="63" y="637"/>
                    </a:lnTo>
                    <a:lnTo>
                      <a:pt x="61" y="633"/>
                    </a:lnTo>
                    <a:lnTo>
                      <a:pt x="61" y="632"/>
                    </a:lnTo>
                    <a:lnTo>
                      <a:pt x="61" y="630"/>
                    </a:lnTo>
                    <a:lnTo>
                      <a:pt x="61" y="626"/>
                    </a:lnTo>
                    <a:lnTo>
                      <a:pt x="60" y="625"/>
                    </a:lnTo>
                    <a:lnTo>
                      <a:pt x="58" y="623"/>
                    </a:lnTo>
                    <a:lnTo>
                      <a:pt x="60" y="619"/>
                    </a:lnTo>
                    <a:lnTo>
                      <a:pt x="61" y="619"/>
                    </a:lnTo>
                    <a:lnTo>
                      <a:pt x="65" y="619"/>
                    </a:lnTo>
                    <a:lnTo>
                      <a:pt x="68" y="619"/>
                    </a:lnTo>
                    <a:lnTo>
                      <a:pt x="72" y="619"/>
                    </a:lnTo>
                    <a:lnTo>
                      <a:pt x="73" y="619"/>
                    </a:lnTo>
                    <a:lnTo>
                      <a:pt x="77" y="616"/>
                    </a:lnTo>
                    <a:lnTo>
                      <a:pt x="77" y="614"/>
                    </a:lnTo>
                    <a:lnTo>
                      <a:pt x="75" y="611"/>
                    </a:lnTo>
                    <a:lnTo>
                      <a:pt x="73" y="607"/>
                    </a:lnTo>
                    <a:lnTo>
                      <a:pt x="70" y="607"/>
                    </a:lnTo>
                    <a:lnTo>
                      <a:pt x="68" y="606"/>
                    </a:lnTo>
                    <a:lnTo>
                      <a:pt x="65" y="606"/>
                    </a:lnTo>
                    <a:lnTo>
                      <a:pt x="65" y="606"/>
                    </a:lnTo>
                    <a:lnTo>
                      <a:pt x="67" y="602"/>
                    </a:lnTo>
                    <a:lnTo>
                      <a:pt x="65" y="601"/>
                    </a:lnTo>
                    <a:lnTo>
                      <a:pt x="63" y="601"/>
                    </a:lnTo>
                    <a:lnTo>
                      <a:pt x="60" y="599"/>
                    </a:lnTo>
                    <a:lnTo>
                      <a:pt x="58" y="595"/>
                    </a:lnTo>
                    <a:lnTo>
                      <a:pt x="55" y="592"/>
                    </a:lnTo>
                    <a:lnTo>
                      <a:pt x="55" y="590"/>
                    </a:lnTo>
                    <a:lnTo>
                      <a:pt x="53" y="587"/>
                    </a:lnTo>
                    <a:lnTo>
                      <a:pt x="51" y="587"/>
                    </a:lnTo>
                    <a:lnTo>
                      <a:pt x="51" y="585"/>
                    </a:lnTo>
                    <a:lnTo>
                      <a:pt x="51" y="582"/>
                    </a:lnTo>
                    <a:lnTo>
                      <a:pt x="51" y="582"/>
                    </a:lnTo>
                    <a:lnTo>
                      <a:pt x="53" y="580"/>
                    </a:lnTo>
                    <a:lnTo>
                      <a:pt x="53" y="578"/>
                    </a:lnTo>
                    <a:lnTo>
                      <a:pt x="51" y="577"/>
                    </a:lnTo>
                    <a:lnTo>
                      <a:pt x="51" y="575"/>
                    </a:lnTo>
                    <a:lnTo>
                      <a:pt x="51" y="573"/>
                    </a:lnTo>
                    <a:lnTo>
                      <a:pt x="51" y="570"/>
                    </a:lnTo>
                    <a:lnTo>
                      <a:pt x="48" y="568"/>
                    </a:lnTo>
                    <a:lnTo>
                      <a:pt x="48" y="566"/>
                    </a:lnTo>
                    <a:lnTo>
                      <a:pt x="44" y="565"/>
                    </a:lnTo>
                    <a:lnTo>
                      <a:pt x="41" y="563"/>
                    </a:lnTo>
                    <a:lnTo>
                      <a:pt x="39" y="563"/>
                    </a:lnTo>
                    <a:lnTo>
                      <a:pt x="38" y="563"/>
                    </a:lnTo>
                    <a:lnTo>
                      <a:pt x="34" y="565"/>
                    </a:lnTo>
                    <a:lnTo>
                      <a:pt x="32" y="566"/>
                    </a:lnTo>
                    <a:lnTo>
                      <a:pt x="32" y="566"/>
                    </a:lnTo>
                    <a:lnTo>
                      <a:pt x="29" y="566"/>
                    </a:lnTo>
                    <a:lnTo>
                      <a:pt x="29" y="566"/>
                    </a:lnTo>
                    <a:lnTo>
                      <a:pt x="27" y="566"/>
                    </a:lnTo>
                    <a:lnTo>
                      <a:pt x="27" y="566"/>
                    </a:lnTo>
                    <a:lnTo>
                      <a:pt x="27" y="565"/>
                    </a:lnTo>
                    <a:lnTo>
                      <a:pt x="27" y="561"/>
                    </a:lnTo>
                    <a:lnTo>
                      <a:pt x="27" y="559"/>
                    </a:lnTo>
                    <a:lnTo>
                      <a:pt x="26" y="559"/>
                    </a:lnTo>
                    <a:lnTo>
                      <a:pt x="22" y="561"/>
                    </a:lnTo>
                    <a:lnTo>
                      <a:pt x="19" y="561"/>
                    </a:lnTo>
                    <a:lnTo>
                      <a:pt x="19" y="561"/>
                    </a:lnTo>
                    <a:lnTo>
                      <a:pt x="17" y="559"/>
                    </a:lnTo>
                    <a:lnTo>
                      <a:pt x="15" y="559"/>
                    </a:lnTo>
                    <a:lnTo>
                      <a:pt x="14" y="559"/>
                    </a:lnTo>
                    <a:lnTo>
                      <a:pt x="10" y="558"/>
                    </a:lnTo>
                    <a:lnTo>
                      <a:pt x="10" y="556"/>
                    </a:lnTo>
                    <a:lnTo>
                      <a:pt x="10" y="553"/>
                    </a:lnTo>
                    <a:lnTo>
                      <a:pt x="10" y="553"/>
                    </a:lnTo>
                    <a:lnTo>
                      <a:pt x="10" y="551"/>
                    </a:lnTo>
                    <a:lnTo>
                      <a:pt x="8" y="549"/>
                    </a:lnTo>
                    <a:lnTo>
                      <a:pt x="8" y="547"/>
                    </a:lnTo>
                    <a:lnTo>
                      <a:pt x="7" y="546"/>
                    </a:lnTo>
                    <a:lnTo>
                      <a:pt x="5" y="546"/>
                    </a:lnTo>
                    <a:lnTo>
                      <a:pt x="5" y="542"/>
                    </a:lnTo>
                    <a:lnTo>
                      <a:pt x="5" y="542"/>
                    </a:lnTo>
                    <a:lnTo>
                      <a:pt x="3" y="542"/>
                    </a:lnTo>
                    <a:lnTo>
                      <a:pt x="3" y="542"/>
                    </a:lnTo>
                    <a:lnTo>
                      <a:pt x="2" y="542"/>
                    </a:lnTo>
                    <a:lnTo>
                      <a:pt x="3" y="540"/>
                    </a:lnTo>
                    <a:lnTo>
                      <a:pt x="3" y="540"/>
                    </a:lnTo>
                    <a:lnTo>
                      <a:pt x="5" y="539"/>
                    </a:lnTo>
                    <a:lnTo>
                      <a:pt x="5" y="539"/>
                    </a:lnTo>
                    <a:lnTo>
                      <a:pt x="5" y="537"/>
                    </a:lnTo>
                    <a:lnTo>
                      <a:pt x="5" y="537"/>
                    </a:lnTo>
                    <a:lnTo>
                      <a:pt x="5" y="534"/>
                    </a:lnTo>
                    <a:lnTo>
                      <a:pt x="5" y="532"/>
                    </a:lnTo>
                    <a:lnTo>
                      <a:pt x="3" y="530"/>
                    </a:lnTo>
                    <a:lnTo>
                      <a:pt x="2" y="528"/>
                    </a:lnTo>
                    <a:lnTo>
                      <a:pt x="0" y="527"/>
                    </a:lnTo>
                    <a:lnTo>
                      <a:pt x="0" y="525"/>
                    </a:lnTo>
                    <a:lnTo>
                      <a:pt x="0" y="523"/>
                    </a:lnTo>
                    <a:lnTo>
                      <a:pt x="2" y="522"/>
                    </a:lnTo>
                    <a:lnTo>
                      <a:pt x="2" y="522"/>
                    </a:lnTo>
                    <a:lnTo>
                      <a:pt x="3" y="520"/>
                    </a:lnTo>
                    <a:lnTo>
                      <a:pt x="3" y="520"/>
                    </a:lnTo>
                    <a:lnTo>
                      <a:pt x="3" y="520"/>
                    </a:lnTo>
                    <a:lnTo>
                      <a:pt x="3" y="518"/>
                    </a:lnTo>
                    <a:lnTo>
                      <a:pt x="3" y="516"/>
                    </a:lnTo>
                    <a:lnTo>
                      <a:pt x="2" y="515"/>
                    </a:lnTo>
                    <a:lnTo>
                      <a:pt x="0" y="513"/>
                    </a:lnTo>
                    <a:lnTo>
                      <a:pt x="2" y="511"/>
                    </a:lnTo>
                    <a:lnTo>
                      <a:pt x="2" y="510"/>
                    </a:lnTo>
                    <a:lnTo>
                      <a:pt x="2" y="510"/>
                    </a:lnTo>
                    <a:lnTo>
                      <a:pt x="2" y="506"/>
                    </a:lnTo>
                    <a:lnTo>
                      <a:pt x="2" y="506"/>
                    </a:lnTo>
                    <a:lnTo>
                      <a:pt x="2" y="504"/>
                    </a:lnTo>
                    <a:lnTo>
                      <a:pt x="2" y="503"/>
                    </a:lnTo>
                    <a:lnTo>
                      <a:pt x="2" y="503"/>
                    </a:lnTo>
                    <a:lnTo>
                      <a:pt x="0" y="501"/>
                    </a:lnTo>
                    <a:lnTo>
                      <a:pt x="0" y="499"/>
                    </a:lnTo>
                    <a:lnTo>
                      <a:pt x="2" y="498"/>
                    </a:lnTo>
                    <a:lnTo>
                      <a:pt x="2" y="498"/>
                    </a:lnTo>
                    <a:lnTo>
                      <a:pt x="2" y="498"/>
                    </a:lnTo>
                    <a:lnTo>
                      <a:pt x="3" y="496"/>
                    </a:lnTo>
                    <a:lnTo>
                      <a:pt x="5" y="494"/>
                    </a:lnTo>
                    <a:lnTo>
                      <a:pt x="5" y="492"/>
                    </a:lnTo>
                    <a:lnTo>
                      <a:pt x="5" y="491"/>
                    </a:lnTo>
                    <a:lnTo>
                      <a:pt x="8" y="489"/>
                    </a:lnTo>
                    <a:lnTo>
                      <a:pt x="10" y="489"/>
                    </a:lnTo>
                    <a:lnTo>
                      <a:pt x="10" y="489"/>
                    </a:lnTo>
                    <a:lnTo>
                      <a:pt x="10" y="486"/>
                    </a:lnTo>
                    <a:lnTo>
                      <a:pt x="8" y="484"/>
                    </a:lnTo>
                    <a:lnTo>
                      <a:pt x="8" y="482"/>
                    </a:lnTo>
                    <a:lnTo>
                      <a:pt x="8" y="480"/>
                    </a:lnTo>
                    <a:lnTo>
                      <a:pt x="8" y="479"/>
                    </a:lnTo>
                    <a:lnTo>
                      <a:pt x="10" y="479"/>
                    </a:lnTo>
                    <a:lnTo>
                      <a:pt x="14" y="480"/>
                    </a:lnTo>
                    <a:lnTo>
                      <a:pt x="14" y="479"/>
                    </a:lnTo>
                    <a:lnTo>
                      <a:pt x="14" y="479"/>
                    </a:lnTo>
                    <a:lnTo>
                      <a:pt x="15" y="477"/>
                    </a:lnTo>
                    <a:lnTo>
                      <a:pt x="17" y="477"/>
                    </a:lnTo>
                    <a:lnTo>
                      <a:pt x="19" y="477"/>
                    </a:lnTo>
                    <a:lnTo>
                      <a:pt x="22" y="477"/>
                    </a:lnTo>
                    <a:lnTo>
                      <a:pt x="22" y="475"/>
                    </a:lnTo>
                    <a:lnTo>
                      <a:pt x="24" y="474"/>
                    </a:lnTo>
                    <a:lnTo>
                      <a:pt x="26" y="474"/>
                    </a:lnTo>
                    <a:lnTo>
                      <a:pt x="31" y="474"/>
                    </a:lnTo>
                    <a:lnTo>
                      <a:pt x="34" y="474"/>
                    </a:lnTo>
                    <a:lnTo>
                      <a:pt x="36" y="474"/>
                    </a:lnTo>
                    <a:lnTo>
                      <a:pt x="38" y="475"/>
                    </a:lnTo>
                    <a:lnTo>
                      <a:pt x="39" y="475"/>
                    </a:lnTo>
                    <a:lnTo>
                      <a:pt x="39" y="475"/>
                    </a:lnTo>
                    <a:lnTo>
                      <a:pt x="41" y="477"/>
                    </a:lnTo>
                    <a:lnTo>
                      <a:pt x="41" y="477"/>
                    </a:lnTo>
                    <a:lnTo>
                      <a:pt x="41" y="475"/>
                    </a:lnTo>
                    <a:lnTo>
                      <a:pt x="41" y="475"/>
                    </a:lnTo>
                    <a:lnTo>
                      <a:pt x="39" y="474"/>
                    </a:lnTo>
                    <a:lnTo>
                      <a:pt x="38" y="472"/>
                    </a:lnTo>
                    <a:lnTo>
                      <a:pt x="36" y="472"/>
                    </a:lnTo>
                    <a:lnTo>
                      <a:pt x="34" y="470"/>
                    </a:lnTo>
                    <a:lnTo>
                      <a:pt x="32" y="470"/>
                    </a:lnTo>
                    <a:lnTo>
                      <a:pt x="31" y="468"/>
                    </a:lnTo>
                    <a:lnTo>
                      <a:pt x="27" y="468"/>
                    </a:lnTo>
                    <a:lnTo>
                      <a:pt x="26" y="470"/>
                    </a:lnTo>
                    <a:lnTo>
                      <a:pt x="24" y="468"/>
                    </a:lnTo>
                    <a:lnTo>
                      <a:pt x="22" y="467"/>
                    </a:lnTo>
                    <a:lnTo>
                      <a:pt x="22" y="467"/>
                    </a:lnTo>
                    <a:lnTo>
                      <a:pt x="22" y="467"/>
                    </a:lnTo>
                    <a:lnTo>
                      <a:pt x="22" y="467"/>
                    </a:lnTo>
                    <a:lnTo>
                      <a:pt x="22" y="467"/>
                    </a:lnTo>
                    <a:lnTo>
                      <a:pt x="20" y="467"/>
                    </a:lnTo>
                    <a:lnTo>
                      <a:pt x="19" y="465"/>
                    </a:lnTo>
                    <a:lnTo>
                      <a:pt x="19" y="465"/>
                    </a:lnTo>
                    <a:lnTo>
                      <a:pt x="17" y="463"/>
                    </a:lnTo>
                    <a:lnTo>
                      <a:pt x="17" y="463"/>
                    </a:lnTo>
                    <a:lnTo>
                      <a:pt x="15" y="461"/>
                    </a:lnTo>
                    <a:lnTo>
                      <a:pt x="17" y="461"/>
                    </a:lnTo>
                    <a:lnTo>
                      <a:pt x="17" y="460"/>
                    </a:lnTo>
                    <a:lnTo>
                      <a:pt x="17" y="458"/>
                    </a:lnTo>
                    <a:lnTo>
                      <a:pt x="17" y="456"/>
                    </a:lnTo>
                    <a:lnTo>
                      <a:pt x="17" y="456"/>
                    </a:lnTo>
                    <a:lnTo>
                      <a:pt x="15" y="458"/>
                    </a:lnTo>
                    <a:lnTo>
                      <a:pt x="14" y="458"/>
                    </a:lnTo>
                    <a:lnTo>
                      <a:pt x="12" y="460"/>
                    </a:lnTo>
                    <a:lnTo>
                      <a:pt x="10" y="461"/>
                    </a:lnTo>
                    <a:lnTo>
                      <a:pt x="10" y="461"/>
                    </a:lnTo>
                    <a:lnTo>
                      <a:pt x="8" y="461"/>
                    </a:lnTo>
                    <a:lnTo>
                      <a:pt x="5" y="461"/>
                    </a:lnTo>
                    <a:lnTo>
                      <a:pt x="14" y="453"/>
                    </a:lnTo>
                    <a:lnTo>
                      <a:pt x="22" y="446"/>
                    </a:lnTo>
                    <a:lnTo>
                      <a:pt x="31" y="439"/>
                    </a:lnTo>
                    <a:lnTo>
                      <a:pt x="38" y="434"/>
                    </a:lnTo>
                    <a:lnTo>
                      <a:pt x="48" y="424"/>
                    </a:lnTo>
                    <a:lnTo>
                      <a:pt x="53" y="417"/>
                    </a:lnTo>
                    <a:lnTo>
                      <a:pt x="58" y="413"/>
                    </a:lnTo>
                    <a:lnTo>
                      <a:pt x="60" y="408"/>
                    </a:lnTo>
                    <a:lnTo>
                      <a:pt x="60" y="407"/>
                    </a:lnTo>
                    <a:lnTo>
                      <a:pt x="60" y="407"/>
                    </a:lnTo>
                    <a:lnTo>
                      <a:pt x="60" y="405"/>
                    </a:lnTo>
                    <a:lnTo>
                      <a:pt x="60" y="405"/>
                    </a:lnTo>
                    <a:lnTo>
                      <a:pt x="60" y="403"/>
                    </a:lnTo>
                    <a:lnTo>
                      <a:pt x="56" y="400"/>
                    </a:lnTo>
                    <a:lnTo>
                      <a:pt x="49" y="395"/>
                    </a:lnTo>
                    <a:lnTo>
                      <a:pt x="39" y="388"/>
                    </a:lnTo>
                    <a:lnTo>
                      <a:pt x="38" y="386"/>
                    </a:lnTo>
                    <a:lnTo>
                      <a:pt x="41" y="384"/>
                    </a:lnTo>
                    <a:lnTo>
                      <a:pt x="43" y="382"/>
                    </a:lnTo>
                    <a:lnTo>
                      <a:pt x="44" y="381"/>
                    </a:lnTo>
                    <a:lnTo>
                      <a:pt x="46" y="377"/>
                    </a:lnTo>
                    <a:lnTo>
                      <a:pt x="46" y="376"/>
                    </a:lnTo>
                    <a:lnTo>
                      <a:pt x="46" y="376"/>
                    </a:lnTo>
                    <a:lnTo>
                      <a:pt x="44" y="374"/>
                    </a:lnTo>
                    <a:lnTo>
                      <a:pt x="44" y="374"/>
                    </a:lnTo>
                    <a:lnTo>
                      <a:pt x="43" y="372"/>
                    </a:lnTo>
                    <a:lnTo>
                      <a:pt x="41" y="370"/>
                    </a:lnTo>
                    <a:lnTo>
                      <a:pt x="38" y="369"/>
                    </a:lnTo>
                    <a:lnTo>
                      <a:pt x="38" y="367"/>
                    </a:lnTo>
                    <a:lnTo>
                      <a:pt x="38" y="367"/>
                    </a:lnTo>
                    <a:lnTo>
                      <a:pt x="38" y="365"/>
                    </a:lnTo>
                    <a:lnTo>
                      <a:pt x="38" y="365"/>
                    </a:lnTo>
                    <a:lnTo>
                      <a:pt x="39" y="364"/>
                    </a:lnTo>
                    <a:lnTo>
                      <a:pt x="39" y="362"/>
                    </a:lnTo>
                    <a:lnTo>
                      <a:pt x="38" y="362"/>
                    </a:lnTo>
                    <a:lnTo>
                      <a:pt x="38" y="362"/>
                    </a:lnTo>
                    <a:lnTo>
                      <a:pt x="36" y="360"/>
                    </a:lnTo>
                    <a:lnTo>
                      <a:pt x="36" y="360"/>
                    </a:lnTo>
                    <a:lnTo>
                      <a:pt x="34" y="360"/>
                    </a:lnTo>
                    <a:lnTo>
                      <a:pt x="34" y="358"/>
                    </a:lnTo>
                    <a:lnTo>
                      <a:pt x="32" y="358"/>
                    </a:lnTo>
                    <a:lnTo>
                      <a:pt x="32" y="355"/>
                    </a:lnTo>
                    <a:lnTo>
                      <a:pt x="32" y="355"/>
                    </a:lnTo>
                    <a:lnTo>
                      <a:pt x="34" y="353"/>
                    </a:lnTo>
                    <a:lnTo>
                      <a:pt x="34" y="352"/>
                    </a:lnTo>
                    <a:lnTo>
                      <a:pt x="34" y="352"/>
                    </a:lnTo>
                    <a:lnTo>
                      <a:pt x="34" y="350"/>
                    </a:lnTo>
                    <a:lnTo>
                      <a:pt x="34" y="350"/>
                    </a:lnTo>
                    <a:lnTo>
                      <a:pt x="32" y="348"/>
                    </a:lnTo>
                    <a:lnTo>
                      <a:pt x="32" y="348"/>
                    </a:lnTo>
                    <a:lnTo>
                      <a:pt x="34" y="345"/>
                    </a:lnTo>
                    <a:lnTo>
                      <a:pt x="34" y="343"/>
                    </a:lnTo>
                    <a:lnTo>
                      <a:pt x="36" y="340"/>
                    </a:lnTo>
                    <a:lnTo>
                      <a:pt x="38" y="340"/>
                    </a:lnTo>
                    <a:lnTo>
                      <a:pt x="38" y="340"/>
                    </a:lnTo>
                    <a:lnTo>
                      <a:pt x="39" y="340"/>
                    </a:lnTo>
                    <a:lnTo>
                      <a:pt x="39" y="336"/>
                    </a:lnTo>
                    <a:lnTo>
                      <a:pt x="39" y="334"/>
                    </a:lnTo>
                    <a:lnTo>
                      <a:pt x="38" y="333"/>
                    </a:lnTo>
                    <a:lnTo>
                      <a:pt x="38" y="329"/>
                    </a:lnTo>
                    <a:lnTo>
                      <a:pt x="36" y="328"/>
                    </a:lnTo>
                    <a:lnTo>
                      <a:pt x="34" y="326"/>
                    </a:lnTo>
                    <a:lnTo>
                      <a:pt x="34" y="324"/>
                    </a:lnTo>
                    <a:lnTo>
                      <a:pt x="34" y="324"/>
                    </a:lnTo>
                    <a:lnTo>
                      <a:pt x="32" y="322"/>
                    </a:lnTo>
                    <a:lnTo>
                      <a:pt x="31" y="319"/>
                    </a:lnTo>
                    <a:lnTo>
                      <a:pt x="29" y="319"/>
                    </a:lnTo>
                    <a:lnTo>
                      <a:pt x="29" y="316"/>
                    </a:lnTo>
                    <a:lnTo>
                      <a:pt x="27" y="314"/>
                    </a:lnTo>
                    <a:lnTo>
                      <a:pt x="26" y="312"/>
                    </a:lnTo>
                    <a:lnTo>
                      <a:pt x="26" y="310"/>
                    </a:lnTo>
                    <a:lnTo>
                      <a:pt x="24" y="309"/>
                    </a:lnTo>
                    <a:lnTo>
                      <a:pt x="24" y="309"/>
                    </a:lnTo>
                    <a:lnTo>
                      <a:pt x="26" y="305"/>
                    </a:lnTo>
                    <a:lnTo>
                      <a:pt x="26" y="305"/>
                    </a:lnTo>
                    <a:lnTo>
                      <a:pt x="27" y="303"/>
                    </a:lnTo>
                    <a:lnTo>
                      <a:pt x="27" y="303"/>
                    </a:lnTo>
                    <a:lnTo>
                      <a:pt x="29" y="300"/>
                    </a:lnTo>
                    <a:lnTo>
                      <a:pt x="29" y="300"/>
                    </a:lnTo>
                    <a:lnTo>
                      <a:pt x="32" y="298"/>
                    </a:lnTo>
                    <a:lnTo>
                      <a:pt x="32" y="297"/>
                    </a:lnTo>
                    <a:lnTo>
                      <a:pt x="34" y="295"/>
                    </a:lnTo>
                    <a:lnTo>
                      <a:pt x="36" y="293"/>
                    </a:lnTo>
                    <a:lnTo>
                      <a:pt x="36" y="291"/>
                    </a:lnTo>
                    <a:lnTo>
                      <a:pt x="38" y="290"/>
                    </a:lnTo>
                    <a:lnTo>
                      <a:pt x="38" y="288"/>
                    </a:lnTo>
                    <a:lnTo>
                      <a:pt x="36" y="288"/>
                    </a:lnTo>
                    <a:lnTo>
                      <a:pt x="34" y="286"/>
                    </a:lnTo>
                    <a:lnTo>
                      <a:pt x="34" y="285"/>
                    </a:lnTo>
                    <a:lnTo>
                      <a:pt x="31" y="281"/>
                    </a:lnTo>
                    <a:lnTo>
                      <a:pt x="27" y="279"/>
                    </a:lnTo>
                    <a:lnTo>
                      <a:pt x="26" y="278"/>
                    </a:lnTo>
                    <a:lnTo>
                      <a:pt x="22" y="276"/>
                    </a:lnTo>
                    <a:lnTo>
                      <a:pt x="20" y="276"/>
                    </a:lnTo>
                    <a:lnTo>
                      <a:pt x="19" y="274"/>
                    </a:lnTo>
                    <a:lnTo>
                      <a:pt x="17" y="271"/>
                    </a:lnTo>
                    <a:lnTo>
                      <a:pt x="15" y="269"/>
                    </a:lnTo>
                    <a:lnTo>
                      <a:pt x="15" y="266"/>
                    </a:lnTo>
                    <a:lnTo>
                      <a:pt x="17" y="264"/>
                    </a:lnTo>
                    <a:lnTo>
                      <a:pt x="19" y="264"/>
                    </a:lnTo>
                    <a:lnTo>
                      <a:pt x="19" y="262"/>
                    </a:lnTo>
                    <a:lnTo>
                      <a:pt x="19" y="261"/>
                    </a:lnTo>
                    <a:lnTo>
                      <a:pt x="19" y="259"/>
                    </a:lnTo>
                    <a:lnTo>
                      <a:pt x="19" y="259"/>
                    </a:lnTo>
                    <a:lnTo>
                      <a:pt x="17" y="257"/>
                    </a:lnTo>
                    <a:lnTo>
                      <a:pt x="19" y="255"/>
                    </a:lnTo>
                    <a:lnTo>
                      <a:pt x="20" y="255"/>
                    </a:lnTo>
                    <a:lnTo>
                      <a:pt x="22" y="252"/>
                    </a:lnTo>
                    <a:lnTo>
                      <a:pt x="24" y="252"/>
                    </a:lnTo>
                    <a:lnTo>
                      <a:pt x="26" y="252"/>
                    </a:lnTo>
                    <a:lnTo>
                      <a:pt x="26" y="252"/>
                    </a:lnTo>
                    <a:lnTo>
                      <a:pt x="29" y="249"/>
                    </a:lnTo>
                    <a:lnTo>
                      <a:pt x="31" y="245"/>
                    </a:lnTo>
                    <a:lnTo>
                      <a:pt x="32" y="245"/>
                    </a:lnTo>
                    <a:lnTo>
                      <a:pt x="32" y="245"/>
                    </a:lnTo>
                    <a:lnTo>
                      <a:pt x="36" y="245"/>
                    </a:lnTo>
                    <a:lnTo>
                      <a:pt x="36" y="245"/>
                    </a:lnTo>
                    <a:lnTo>
                      <a:pt x="39" y="240"/>
                    </a:lnTo>
                    <a:lnTo>
                      <a:pt x="39" y="240"/>
                    </a:lnTo>
                    <a:lnTo>
                      <a:pt x="41" y="238"/>
                    </a:lnTo>
                    <a:lnTo>
                      <a:pt x="43" y="238"/>
                    </a:lnTo>
                    <a:lnTo>
                      <a:pt x="46" y="240"/>
                    </a:lnTo>
                    <a:lnTo>
                      <a:pt x="48" y="240"/>
                    </a:lnTo>
                    <a:lnTo>
                      <a:pt x="49" y="240"/>
                    </a:lnTo>
                    <a:lnTo>
                      <a:pt x="51" y="240"/>
                    </a:lnTo>
                    <a:lnTo>
                      <a:pt x="51" y="237"/>
                    </a:lnTo>
                    <a:lnTo>
                      <a:pt x="53" y="235"/>
                    </a:lnTo>
                    <a:lnTo>
                      <a:pt x="55" y="235"/>
                    </a:lnTo>
                    <a:lnTo>
                      <a:pt x="56" y="235"/>
                    </a:lnTo>
                    <a:lnTo>
                      <a:pt x="58" y="235"/>
                    </a:lnTo>
                    <a:lnTo>
                      <a:pt x="58" y="235"/>
                    </a:lnTo>
                    <a:lnTo>
                      <a:pt x="58" y="237"/>
                    </a:lnTo>
                    <a:lnTo>
                      <a:pt x="58" y="237"/>
                    </a:lnTo>
                    <a:lnTo>
                      <a:pt x="60" y="235"/>
                    </a:lnTo>
                    <a:lnTo>
                      <a:pt x="61" y="235"/>
                    </a:lnTo>
                    <a:lnTo>
                      <a:pt x="63" y="235"/>
                    </a:lnTo>
                    <a:lnTo>
                      <a:pt x="63" y="233"/>
                    </a:lnTo>
                    <a:lnTo>
                      <a:pt x="65" y="231"/>
                    </a:lnTo>
                    <a:lnTo>
                      <a:pt x="67" y="230"/>
                    </a:lnTo>
                    <a:lnTo>
                      <a:pt x="68" y="230"/>
                    </a:lnTo>
                    <a:lnTo>
                      <a:pt x="72" y="230"/>
                    </a:lnTo>
                    <a:lnTo>
                      <a:pt x="72" y="231"/>
                    </a:lnTo>
                    <a:lnTo>
                      <a:pt x="72" y="231"/>
                    </a:lnTo>
                    <a:lnTo>
                      <a:pt x="73" y="231"/>
                    </a:lnTo>
                    <a:lnTo>
                      <a:pt x="73" y="233"/>
                    </a:lnTo>
                    <a:lnTo>
                      <a:pt x="77" y="233"/>
                    </a:lnTo>
                    <a:lnTo>
                      <a:pt x="79" y="233"/>
                    </a:lnTo>
                    <a:lnTo>
                      <a:pt x="80" y="233"/>
                    </a:lnTo>
                    <a:lnTo>
                      <a:pt x="82" y="235"/>
                    </a:lnTo>
                    <a:lnTo>
                      <a:pt x="84" y="235"/>
                    </a:lnTo>
                    <a:lnTo>
                      <a:pt x="84" y="237"/>
                    </a:lnTo>
                    <a:lnTo>
                      <a:pt x="82" y="238"/>
                    </a:lnTo>
                    <a:lnTo>
                      <a:pt x="80" y="238"/>
                    </a:lnTo>
                    <a:lnTo>
                      <a:pt x="79" y="238"/>
                    </a:lnTo>
                    <a:lnTo>
                      <a:pt x="77" y="238"/>
                    </a:lnTo>
                    <a:lnTo>
                      <a:pt x="75" y="238"/>
                    </a:lnTo>
                    <a:lnTo>
                      <a:pt x="75" y="238"/>
                    </a:lnTo>
                    <a:lnTo>
                      <a:pt x="73" y="237"/>
                    </a:lnTo>
                    <a:lnTo>
                      <a:pt x="72" y="237"/>
                    </a:lnTo>
                    <a:lnTo>
                      <a:pt x="70" y="235"/>
                    </a:lnTo>
                    <a:lnTo>
                      <a:pt x="70" y="235"/>
                    </a:lnTo>
                    <a:lnTo>
                      <a:pt x="70" y="235"/>
                    </a:lnTo>
                    <a:lnTo>
                      <a:pt x="70" y="235"/>
                    </a:lnTo>
                    <a:lnTo>
                      <a:pt x="70" y="235"/>
                    </a:lnTo>
                    <a:lnTo>
                      <a:pt x="68" y="235"/>
                    </a:lnTo>
                    <a:lnTo>
                      <a:pt x="68" y="238"/>
                    </a:lnTo>
                    <a:lnTo>
                      <a:pt x="72" y="238"/>
                    </a:lnTo>
                    <a:lnTo>
                      <a:pt x="72" y="238"/>
                    </a:lnTo>
                    <a:lnTo>
                      <a:pt x="73" y="240"/>
                    </a:lnTo>
                    <a:lnTo>
                      <a:pt x="77" y="242"/>
                    </a:lnTo>
                    <a:lnTo>
                      <a:pt x="79" y="242"/>
                    </a:lnTo>
                    <a:lnTo>
                      <a:pt x="80" y="243"/>
                    </a:lnTo>
                    <a:lnTo>
                      <a:pt x="82" y="243"/>
                    </a:lnTo>
                    <a:lnTo>
                      <a:pt x="84" y="245"/>
                    </a:lnTo>
                    <a:lnTo>
                      <a:pt x="85" y="243"/>
                    </a:lnTo>
                    <a:lnTo>
                      <a:pt x="85" y="243"/>
                    </a:lnTo>
                    <a:lnTo>
                      <a:pt x="89" y="243"/>
                    </a:lnTo>
                    <a:lnTo>
                      <a:pt x="89" y="245"/>
                    </a:lnTo>
                    <a:lnTo>
                      <a:pt x="89" y="247"/>
                    </a:lnTo>
                    <a:lnTo>
                      <a:pt x="89" y="247"/>
                    </a:lnTo>
                    <a:lnTo>
                      <a:pt x="89" y="249"/>
                    </a:lnTo>
                    <a:lnTo>
                      <a:pt x="89" y="250"/>
                    </a:lnTo>
                    <a:lnTo>
                      <a:pt x="87" y="250"/>
                    </a:lnTo>
                    <a:lnTo>
                      <a:pt x="87" y="250"/>
                    </a:lnTo>
                    <a:lnTo>
                      <a:pt x="85" y="252"/>
                    </a:lnTo>
                    <a:lnTo>
                      <a:pt x="85" y="252"/>
                    </a:lnTo>
                    <a:lnTo>
                      <a:pt x="85" y="254"/>
                    </a:lnTo>
                    <a:lnTo>
                      <a:pt x="85" y="254"/>
                    </a:lnTo>
                    <a:lnTo>
                      <a:pt x="85" y="254"/>
                    </a:lnTo>
                    <a:lnTo>
                      <a:pt x="89" y="252"/>
                    </a:lnTo>
                    <a:lnTo>
                      <a:pt x="89" y="252"/>
                    </a:lnTo>
                    <a:lnTo>
                      <a:pt x="91" y="250"/>
                    </a:lnTo>
                    <a:lnTo>
                      <a:pt x="91" y="249"/>
                    </a:lnTo>
                    <a:lnTo>
                      <a:pt x="91" y="245"/>
                    </a:lnTo>
                    <a:lnTo>
                      <a:pt x="91" y="245"/>
                    </a:lnTo>
                    <a:lnTo>
                      <a:pt x="92" y="245"/>
                    </a:lnTo>
                    <a:lnTo>
                      <a:pt x="92" y="245"/>
                    </a:lnTo>
                    <a:lnTo>
                      <a:pt x="92" y="245"/>
                    </a:lnTo>
                    <a:lnTo>
                      <a:pt x="92" y="245"/>
                    </a:lnTo>
                    <a:lnTo>
                      <a:pt x="96" y="247"/>
                    </a:lnTo>
                    <a:lnTo>
                      <a:pt x="97" y="247"/>
                    </a:lnTo>
                    <a:lnTo>
                      <a:pt x="99" y="245"/>
                    </a:lnTo>
                    <a:lnTo>
                      <a:pt x="99" y="245"/>
                    </a:lnTo>
                    <a:lnTo>
                      <a:pt x="101" y="245"/>
                    </a:lnTo>
                    <a:lnTo>
                      <a:pt x="103" y="245"/>
                    </a:lnTo>
                    <a:lnTo>
                      <a:pt x="106" y="247"/>
                    </a:lnTo>
                    <a:lnTo>
                      <a:pt x="106" y="247"/>
                    </a:lnTo>
                    <a:lnTo>
                      <a:pt x="111" y="249"/>
                    </a:lnTo>
                    <a:lnTo>
                      <a:pt x="113" y="249"/>
                    </a:lnTo>
                    <a:lnTo>
                      <a:pt x="114" y="249"/>
                    </a:lnTo>
                    <a:lnTo>
                      <a:pt x="116" y="247"/>
                    </a:lnTo>
                    <a:lnTo>
                      <a:pt x="120" y="247"/>
                    </a:lnTo>
                    <a:lnTo>
                      <a:pt x="120" y="247"/>
                    </a:lnTo>
                    <a:lnTo>
                      <a:pt x="121" y="249"/>
                    </a:lnTo>
                    <a:lnTo>
                      <a:pt x="125" y="250"/>
                    </a:lnTo>
                    <a:lnTo>
                      <a:pt x="128" y="250"/>
                    </a:lnTo>
                    <a:lnTo>
                      <a:pt x="130" y="250"/>
                    </a:lnTo>
                    <a:lnTo>
                      <a:pt x="133" y="252"/>
                    </a:lnTo>
                    <a:lnTo>
                      <a:pt x="135" y="254"/>
                    </a:lnTo>
                    <a:lnTo>
                      <a:pt x="138" y="254"/>
                    </a:lnTo>
                    <a:lnTo>
                      <a:pt x="140" y="255"/>
                    </a:lnTo>
                    <a:lnTo>
                      <a:pt x="142" y="257"/>
                    </a:lnTo>
                    <a:lnTo>
                      <a:pt x="144" y="257"/>
                    </a:lnTo>
                    <a:lnTo>
                      <a:pt x="144" y="257"/>
                    </a:lnTo>
                    <a:lnTo>
                      <a:pt x="144" y="257"/>
                    </a:lnTo>
                    <a:lnTo>
                      <a:pt x="144" y="257"/>
                    </a:lnTo>
                    <a:lnTo>
                      <a:pt x="145" y="257"/>
                    </a:lnTo>
                    <a:lnTo>
                      <a:pt x="145" y="257"/>
                    </a:lnTo>
                    <a:lnTo>
                      <a:pt x="147" y="259"/>
                    </a:lnTo>
                    <a:lnTo>
                      <a:pt x="150" y="261"/>
                    </a:lnTo>
                    <a:lnTo>
                      <a:pt x="152" y="262"/>
                    </a:lnTo>
                    <a:lnTo>
                      <a:pt x="154" y="264"/>
                    </a:lnTo>
                    <a:lnTo>
                      <a:pt x="156" y="264"/>
                    </a:lnTo>
                    <a:lnTo>
                      <a:pt x="157" y="266"/>
                    </a:lnTo>
                    <a:lnTo>
                      <a:pt x="159" y="267"/>
                    </a:lnTo>
                    <a:lnTo>
                      <a:pt x="161" y="267"/>
                    </a:lnTo>
                    <a:lnTo>
                      <a:pt x="162" y="269"/>
                    </a:lnTo>
                    <a:lnTo>
                      <a:pt x="164" y="271"/>
                    </a:lnTo>
                    <a:lnTo>
                      <a:pt x="164" y="271"/>
                    </a:lnTo>
                    <a:lnTo>
                      <a:pt x="164" y="271"/>
                    </a:lnTo>
                    <a:lnTo>
                      <a:pt x="164" y="271"/>
                    </a:lnTo>
                    <a:lnTo>
                      <a:pt x="164" y="271"/>
                    </a:lnTo>
                    <a:lnTo>
                      <a:pt x="164" y="271"/>
                    </a:lnTo>
                    <a:lnTo>
                      <a:pt x="166" y="271"/>
                    </a:lnTo>
                    <a:lnTo>
                      <a:pt x="166" y="271"/>
                    </a:lnTo>
                    <a:lnTo>
                      <a:pt x="166" y="271"/>
                    </a:lnTo>
                    <a:lnTo>
                      <a:pt x="168" y="271"/>
                    </a:lnTo>
                    <a:lnTo>
                      <a:pt x="169" y="273"/>
                    </a:lnTo>
                    <a:lnTo>
                      <a:pt x="171" y="273"/>
                    </a:lnTo>
                    <a:lnTo>
                      <a:pt x="174" y="274"/>
                    </a:lnTo>
                    <a:lnTo>
                      <a:pt x="174" y="274"/>
                    </a:lnTo>
                    <a:lnTo>
                      <a:pt x="174" y="276"/>
                    </a:lnTo>
                    <a:lnTo>
                      <a:pt x="174" y="276"/>
                    </a:lnTo>
                    <a:lnTo>
                      <a:pt x="174" y="276"/>
                    </a:lnTo>
                    <a:lnTo>
                      <a:pt x="178" y="276"/>
                    </a:lnTo>
                    <a:lnTo>
                      <a:pt x="180" y="278"/>
                    </a:lnTo>
                    <a:lnTo>
                      <a:pt x="181" y="278"/>
                    </a:lnTo>
                    <a:lnTo>
                      <a:pt x="181" y="278"/>
                    </a:lnTo>
                    <a:lnTo>
                      <a:pt x="183" y="278"/>
                    </a:lnTo>
                    <a:lnTo>
                      <a:pt x="185" y="276"/>
                    </a:lnTo>
                    <a:lnTo>
                      <a:pt x="186" y="278"/>
                    </a:lnTo>
                    <a:lnTo>
                      <a:pt x="188" y="279"/>
                    </a:lnTo>
                    <a:lnTo>
                      <a:pt x="188" y="279"/>
                    </a:lnTo>
                    <a:lnTo>
                      <a:pt x="190" y="281"/>
                    </a:lnTo>
                    <a:lnTo>
                      <a:pt x="190" y="283"/>
                    </a:lnTo>
                    <a:lnTo>
                      <a:pt x="193" y="283"/>
                    </a:lnTo>
                    <a:lnTo>
                      <a:pt x="193" y="285"/>
                    </a:lnTo>
                    <a:lnTo>
                      <a:pt x="195" y="286"/>
                    </a:lnTo>
                    <a:lnTo>
                      <a:pt x="197" y="286"/>
                    </a:lnTo>
                    <a:lnTo>
                      <a:pt x="200" y="286"/>
                    </a:lnTo>
                    <a:lnTo>
                      <a:pt x="202" y="288"/>
                    </a:lnTo>
                    <a:lnTo>
                      <a:pt x="202" y="288"/>
                    </a:lnTo>
                    <a:lnTo>
                      <a:pt x="203" y="291"/>
                    </a:lnTo>
                    <a:lnTo>
                      <a:pt x="203" y="293"/>
                    </a:lnTo>
                    <a:lnTo>
                      <a:pt x="203" y="295"/>
                    </a:lnTo>
                    <a:lnTo>
                      <a:pt x="207" y="298"/>
                    </a:lnTo>
                    <a:lnTo>
                      <a:pt x="207" y="300"/>
                    </a:lnTo>
                    <a:lnTo>
                      <a:pt x="207" y="302"/>
                    </a:lnTo>
                    <a:lnTo>
                      <a:pt x="207" y="305"/>
                    </a:lnTo>
                    <a:lnTo>
                      <a:pt x="207" y="309"/>
                    </a:lnTo>
                    <a:lnTo>
                      <a:pt x="207" y="309"/>
                    </a:lnTo>
                    <a:lnTo>
                      <a:pt x="205" y="310"/>
                    </a:lnTo>
                    <a:lnTo>
                      <a:pt x="205" y="312"/>
                    </a:lnTo>
                    <a:lnTo>
                      <a:pt x="205" y="312"/>
                    </a:lnTo>
                    <a:lnTo>
                      <a:pt x="202" y="314"/>
                    </a:lnTo>
                    <a:lnTo>
                      <a:pt x="202" y="314"/>
                    </a:lnTo>
                    <a:lnTo>
                      <a:pt x="200" y="314"/>
                    </a:lnTo>
                    <a:lnTo>
                      <a:pt x="198" y="316"/>
                    </a:lnTo>
                    <a:lnTo>
                      <a:pt x="197" y="317"/>
                    </a:lnTo>
                    <a:lnTo>
                      <a:pt x="195" y="319"/>
                    </a:lnTo>
                    <a:lnTo>
                      <a:pt x="191" y="321"/>
                    </a:lnTo>
                    <a:lnTo>
                      <a:pt x="190" y="324"/>
                    </a:lnTo>
                    <a:lnTo>
                      <a:pt x="185" y="326"/>
                    </a:lnTo>
                    <a:lnTo>
                      <a:pt x="183" y="326"/>
                    </a:lnTo>
                    <a:lnTo>
                      <a:pt x="181" y="328"/>
                    </a:lnTo>
                    <a:lnTo>
                      <a:pt x="178" y="328"/>
                    </a:lnTo>
                    <a:lnTo>
                      <a:pt x="174" y="329"/>
                    </a:lnTo>
                    <a:lnTo>
                      <a:pt x="173" y="329"/>
                    </a:lnTo>
                    <a:lnTo>
                      <a:pt x="169" y="329"/>
                    </a:lnTo>
                    <a:lnTo>
                      <a:pt x="168" y="329"/>
                    </a:lnTo>
                    <a:lnTo>
                      <a:pt x="164" y="329"/>
                    </a:lnTo>
                    <a:lnTo>
                      <a:pt x="161" y="329"/>
                    </a:lnTo>
                    <a:lnTo>
                      <a:pt x="157" y="329"/>
                    </a:lnTo>
                    <a:lnTo>
                      <a:pt x="156" y="328"/>
                    </a:lnTo>
                    <a:lnTo>
                      <a:pt x="150" y="328"/>
                    </a:lnTo>
                    <a:lnTo>
                      <a:pt x="149" y="326"/>
                    </a:lnTo>
                    <a:lnTo>
                      <a:pt x="145" y="324"/>
                    </a:lnTo>
                    <a:lnTo>
                      <a:pt x="144" y="324"/>
                    </a:lnTo>
                    <a:lnTo>
                      <a:pt x="140" y="324"/>
                    </a:lnTo>
                    <a:lnTo>
                      <a:pt x="137" y="324"/>
                    </a:lnTo>
                    <a:lnTo>
                      <a:pt x="133" y="324"/>
                    </a:lnTo>
                    <a:lnTo>
                      <a:pt x="130" y="322"/>
                    </a:lnTo>
                    <a:lnTo>
                      <a:pt x="126" y="322"/>
                    </a:lnTo>
                    <a:lnTo>
                      <a:pt x="125" y="322"/>
                    </a:lnTo>
                    <a:lnTo>
                      <a:pt x="125" y="322"/>
                    </a:lnTo>
                    <a:lnTo>
                      <a:pt x="123" y="322"/>
                    </a:lnTo>
                    <a:lnTo>
                      <a:pt x="120" y="321"/>
                    </a:lnTo>
                    <a:lnTo>
                      <a:pt x="118" y="319"/>
                    </a:lnTo>
                    <a:lnTo>
                      <a:pt x="113" y="317"/>
                    </a:lnTo>
                    <a:lnTo>
                      <a:pt x="111" y="317"/>
                    </a:lnTo>
                    <a:lnTo>
                      <a:pt x="109" y="316"/>
                    </a:lnTo>
                    <a:lnTo>
                      <a:pt x="109" y="317"/>
                    </a:lnTo>
                    <a:lnTo>
                      <a:pt x="109" y="317"/>
                    </a:lnTo>
                    <a:lnTo>
                      <a:pt x="108" y="317"/>
                    </a:lnTo>
                    <a:lnTo>
                      <a:pt x="108" y="317"/>
                    </a:lnTo>
                    <a:lnTo>
                      <a:pt x="106" y="317"/>
                    </a:lnTo>
                    <a:lnTo>
                      <a:pt x="106" y="317"/>
                    </a:lnTo>
                    <a:lnTo>
                      <a:pt x="106" y="316"/>
                    </a:lnTo>
                    <a:lnTo>
                      <a:pt x="106" y="316"/>
                    </a:lnTo>
                    <a:lnTo>
                      <a:pt x="103" y="314"/>
                    </a:lnTo>
                    <a:lnTo>
                      <a:pt x="101" y="314"/>
                    </a:lnTo>
                    <a:lnTo>
                      <a:pt x="97" y="314"/>
                    </a:lnTo>
                    <a:lnTo>
                      <a:pt x="96" y="314"/>
                    </a:lnTo>
                    <a:lnTo>
                      <a:pt x="96" y="314"/>
                    </a:lnTo>
                    <a:lnTo>
                      <a:pt x="94" y="312"/>
                    </a:lnTo>
                    <a:lnTo>
                      <a:pt x="92" y="310"/>
                    </a:lnTo>
                    <a:lnTo>
                      <a:pt x="91" y="310"/>
                    </a:lnTo>
                    <a:lnTo>
                      <a:pt x="91" y="312"/>
                    </a:lnTo>
                    <a:lnTo>
                      <a:pt x="87" y="312"/>
                    </a:lnTo>
                    <a:lnTo>
                      <a:pt x="85" y="310"/>
                    </a:lnTo>
                    <a:lnTo>
                      <a:pt x="82" y="307"/>
                    </a:lnTo>
                    <a:lnTo>
                      <a:pt x="80" y="305"/>
                    </a:lnTo>
                    <a:lnTo>
                      <a:pt x="79" y="303"/>
                    </a:lnTo>
                    <a:lnTo>
                      <a:pt x="75" y="302"/>
                    </a:lnTo>
                    <a:lnTo>
                      <a:pt x="72" y="302"/>
                    </a:lnTo>
                    <a:lnTo>
                      <a:pt x="70" y="302"/>
                    </a:lnTo>
                    <a:lnTo>
                      <a:pt x="72" y="303"/>
                    </a:lnTo>
                    <a:lnTo>
                      <a:pt x="72" y="303"/>
                    </a:lnTo>
                    <a:lnTo>
                      <a:pt x="75" y="305"/>
                    </a:lnTo>
                    <a:lnTo>
                      <a:pt x="75" y="305"/>
                    </a:lnTo>
                    <a:lnTo>
                      <a:pt x="75" y="307"/>
                    </a:lnTo>
                    <a:lnTo>
                      <a:pt x="77" y="310"/>
                    </a:lnTo>
                    <a:lnTo>
                      <a:pt x="79" y="310"/>
                    </a:lnTo>
                    <a:lnTo>
                      <a:pt x="80" y="312"/>
                    </a:lnTo>
                    <a:lnTo>
                      <a:pt x="82" y="312"/>
                    </a:lnTo>
                    <a:lnTo>
                      <a:pt x="84" y="316"/>
                    </a:lnTo>
                    <a:lnTo>
                      <a:pt x="85" y="317"/>
                    </a:lnTo>
                    <a:lnTo>
                      <a:pt x="87" y="317"/>
                    </a:lnTo>
                    <a:lnTo>
                      <a:pt x="89" y="319"/>
                    </a:lnTo>
                    <a:lnTo>
                      <a:pt x="91" y="321"/>
                    </a:lnTo>
                    <a:lnTo>
                      <a:pt x="92" y="322"/>
                    </a:lnTo>
                    <a:lnTo>
                      <a:pt x="94" y="324"/>
                    </a:lnTo>
                    <a:lnTo>
                      <a:pt x="99" y="326"/>
                    </a:lnTo>
                    <a:lnTo>
                      <a:pt x="101" y="326"/>
                    </a:lnTo>
                    <a:lnTo>
                      <a:pt x="104" y="329"/>
                    </a:lnTo>
                    <a:lnTo>
                      <a:pt x="106" y="331"/>
                    </a:lnTo>
                    <a:lnTo>
                      <a:pt x="108" y="333"/>
                    </a:lnTo>
                    <a:lnTo>
                      <a:pt x="109" y="334"/>
                    </a:lnTo>
                    <a:lnTo>
                      <a:pt x="111" y="336"/>
                    </a:lnTo>
                    <a:lnTo>
                      <a:pt x="109" y="338"/>
                    </a:lnTo>
                    <a:lnTo>
                      <a:pt x="109" y="340"/>
                    </a:lnTo>
                    <a:lnTo>
                      <a:pt x="109" y="341"/>
                    </a:lnTo>
                    <a:lnTo>
                      <a:pt x="109" y="341"/>
                    </a:lnTo>
                    <a:lnTo>
                      <a:pt x="108" y="343"/>
                    </a:lnTo>
                    <a:lnTo>
                      <a:pt x="106" y="345"/>
                    </a:lnTo>
                    <a:lnTo>
                      <a:pt x="106" y="346"/>
                    </a:lnTo>
                    <a:lnTo>
                      <a:pt x="106" y="350"/>
                    </a:lnTo>
                    <a:lnTo>
                      <a:pt x="108" y="350"/>
                    </a:lnTo>
                    <a:lnTo>
                      <a:pt x="109" y="352"/>
                    </a:lnTo>
                    <a:lnTo>
                      <a:pt x="109" y="353"/>
                    </a:lnTo>
                    <a:lnTo>
                      <a:pt x="109" y="355"/>
                    </a:lnTo>
                    <a:lnTo>
                      <a:pt x="109" y="357"/>
                    </a:lnTo>
                    <a:lnTo>
                      <a:pt x="111" y="358"/>
                    </a:lnTo>
                    <a:lnTo>
                      <a:pt x="111" y="360"/>
                    </a:lnTo>
                    <a:lnTo>
                      <a:pt x="111" y="362"/>
                    </a:lnTo>
                    <a:lnTo>
                      <a:pt x="111" y="362"/>
                    </a:lnTo>
                    <a:lnTo>
                      <a:pt x="111" y="364"/>
                    </a:lnTo>
                    <a:lnTo>
                      <a:pt x="111" y="365"/>
                    </a:lnTo>
                    <a:lnTo>
                      <a:pt x="111" y="365"/>
                    </a:lnTo>
                    <a:lnTo>
                      <a:pt x="111" y="367"/>
                    </a:lnTo>
                    <a:lnTo>
                      <a:pt x="111" y="367"/>
                    </a:lnTo>
                    <a:lnTo>
                      <a:pt x="111" y="367"/>
                    </a:lnTo>
                    <a:lnTo>
                      <a:pt x="113" y="369"/>
                    </a:lnTo>
                    <a:lnTo>
                      <a:pt x="114" y="370"/>
                    </a:lnTo>
                    <a:lnTo>
                      <a:pt x="118" y="372"/>
                    </a:lnTo>
                    <a:lnTo>
                      <a:pt x="121" y="372"/>
                    </a:lnTo>
                    <a:lnTo>
                      <a:pt x="123" y="372"/>
                    </a:lnTo>
                    <a:lnTo>
                      <a:pt x="125" y="372"/>
                    </a:lnTo>
                    <a:lnTo>
                      <a:pt x="126" y="374"/>
                    </a:lnTo>
                    <a:lnTo>
                      <a:pt x="128" y="376"/>
                    </a:lnTo>
                    <a:lnTo>
                      <a:pt x="132" y="376"/>
                    </a:lnTo>
                    <a:lnTo>
                      <a:pt x="132" y="377"/>
                    </a:lnTo>
                    <a:lnTo>
                      <a:pt x="132" y="377"/>
                    </a:lnTo>
                    <a:lnTo>
                      <a:pt x="133" y="379"/>
                    </a:lnTo>
                    <a:lnTo>
                      <a:pt x="133" y="379"/>
                    </a:lnTo>
                    <a:lnTo>
                      <a:pt x="135" y="381"/>
                    </a:lnTo>
                    <a:lnTo>
                      <a:pt x="138" y="381"/>
                    </a:lnTo>
                    <a:lnTo>
                      <a:pt x="140" y="381"/>
                    </a:lnTo>
                    <a:lnTo>
                      <a:pt x="142" y="381"/>
                    </a:lnTo>
                    <a:lnTo>
                      <a:pt x="144" y="381"/>
                    </a:lnTo>
                    <a:lnTo>
                      <a:pt x="147" y="384"/>
                    </a:lnTo>
                    <a:lnTo>
                      <a:pt x="150" y="384"/>
                    </a:lnTo>
                    <a:lnTo>
                      <a:pt x="152" y="382"/>
                    </a:lnTo>
                    <a:lnTo>
                      <a:pt x="154" y="382"/>
                    </a:lnTo>
                    <a:lnTo>
                      <a:pt x="157" y="381"/>
                    </a:lnTo>
                    <a:lnTo>
                      <a:pt x="159" y="379"/>
                    </a:lnTo>
                    <a:lnTo>
                      <a:pt x="159" y="377"/>
                    </a:lnTo>
                    <a:lnTo>
                      <a:pt x="157" y="376"/>
                    </a:lnTo>
                    <a:lnTo>
                      <a:pt x="157" y="374"/>
                    </a:lnTo>
                    <a:lnTo>
                      <a:pt x="157" y="372"/>
                    </a:lnTo>
                    <a:lnTo>
                      <a:pt x="157" y="372"/>
                    </a:lnTo>
                    <a:lnTo>
                      <a:pt x="156" y="372"/>
                    </a:lnTo>
                    <a:lnTo>
                      <a:pt x="156" y="372"/>
                    </a:lnTo>
                    <a:lnTo>
                      <a:pt x="152" y="372"/>
                    </a:lnTo>
                    <a:lnTo>
                      <a:pt x="150" y="372"/>
                    </a:lnTo>
                    <a:lnTo>
                      <a:pt x="149" y="370"/>
                    </a:lnTo>
                    <a:lnTo>
                      <a:pt x="149" y="370"/>
                    </a:lnTo>
                    <a:lnTo>
                      <a:pt x="147" y="370"/>
                    </a:lnTo>
                    <a:lnTo>
                      <a:pt x="147" y="370"/>
                    </a:lnTo>
                    <a:lnTo>
                      <a:pt x="145" y="370"/>
                    </a:lnTo>
                    <a:lnTo>
                      <a:pt x="145" y="369"/>
                    </a:lnTo>
                    <a:lnTo>
                      <a:pt x="144" y="367"/>
                    </a:lnTo>
                    <a:lnTo>
                      <a:pt x="142" y="365"/>
                    </a:lnTo>
                    <a:lnTo>
                      <a:pt x="138" y="364"/>
                    </a:lnTo>
                    <a:lnTo>
                      <a:pt x="138" y="362"/>
                    </a:lnTo>
                    <a:lnTo>
                      <a:pt x="137" y="360"/>
                    </a:lnTo>
                    <a:lnTo>
                      <a:pt x="138" y="358"/>
                    </a:lnTo>
                    <a:lnTo>
                      <a:pt x="138" y="358"/>
                    </a:lnTo>
                    <a:lnTo>
                      <a:pt x="138" y="357"/>
                    </a:lnTo>
                    <a:lnTo>
                      <a:pt x="138" y="357"/>
                    </a:lnTo>
                    <a:lnTo>
                      <a:pt x="140" y="355"/>
                    </a:lnTo>
                    <a:lnTo>
                      <a:pt x="140" y="355"/>
                    </a:lnTo>
                    <a:lnTo>
                      <a:pt x="142" y="353"/>
                    </a:lnTo>
                    <a:lnTo>
                      <a:pt x="144" y="352"/>
                    </a:lnTo>
                    <a:lnTo>
                      <a:pt x="145" y="352"/>
                    </a:lnTo>
                    <a:lnTo>
                      <a:pt x="150" y="352"/>
                    </a:lnTo>
                    <a:lnTo>
                      <a:pt x="152" y="355"/>
                    </a:lnTo>
                    <a:lnTo>
                      <a:pt x="154" y="355"/>
                    </a:lnTo>
                    <a:lnTo>
                      <a:pt x="157" y="357"/>
                    </a:lnTo>
                    <a:lnTo>
                      <a:pt x="157" y="358"/>
                    </a:lnTo>
                    <a:lnTo>
                      <a:pt x="159" y="360"/>
                    </a:lnTo>
                    <a:lnTo>
                      <a:pt x="159" y="360"/>
                    </a:lnTo>
                    <a:lnTo>
                      <a:pt x="161" y="360"/>
                    </a:lnTo>
                    <a:lnTo>
                      <a:pt x="161" y="362"/>
                    </a:lnTo>
                    <a:lnTo>
                      <a:pt x="166" y="362"/>
                    </a:lnTo>
                    <a:lnTo>
                      <a:pt x="168" y="360"/>
                    </a:lnTo>
                    <a:lnTo>
                      <a:pt x="168" y="360"/>
                    </a:lnTo>
                    <a:lnTo>
                      <a:pt x="169" y="362"/>
                    </a:lnTo>
                    <a:lnTo>
                      <a:pt x="169" y="362"/>
                    </a:lnTo>
                    <a:lnTo>
                      <a:pt x="174" y="364"/>
                    </a:lnTo>
                    <a:lnTo>
                      <a:pt x="176" y="365"/>
                    </a:lnTo>
                    <a:lnTo>
                      <a:pt x="180" y="365"/>
                    </a:lnTo>
                    <a:lnTo>
                      <a:pt x="180" y="365"/>
                    </a:lnTo>
                    <a:lnTo>
                      <a:pt x="183" y="365"/>
                    </a:lnTo>
                    <a:lnTo>
                      <a:pt x="185" y="365"/>
                    </a:lnTo>
                    <a:lnTo>
                      <a:pt x="188" y="365"/>
                    </a:lnTo>
                    <a:lnTo>
                      <a:pt x="190" y="365"/>
                    </a:lnTo>
                    <a:lnTo>
                      <a:pt x="190" y="367"/>
                    </a:lnTo>
                    <a:lnTo>
                      <a:pt x="191" y="367"/>
                    </a:lnTo>
                    <a:lnTo>
                      <a:pt x="195" y="365"/>
                    </a:lnTo>
                    <a:lnTo>
                      <a:pt x="195" y="365"/>
                    </a:lnTo>
                    <a:lnTo>
                      <a:pt x="195" y="362"/>
                    </a:lnTo>
                    <a:lnTo>
                      <a:pt x="195" y="360"/>
                    </a:lnTo>
                    <a:lnTo>
                      <a:pt x="193" y="358"/>
                    </a:lnTo>
                    <a:lnTo>
                      <a:pt x="191" y="355"/>
                    </a:lnTo>
                    <a:lnTo>
                      <a:pt x="191" y="355"/>
                    </a:lnTo>
                    <a:lnTo>
                      <a:pt x="190" y="353"/>
                    </a:lnTo>
                    <a:lnTo>
                      <a:pt x="190" y="353"/>
                    </a:lnTo>
                    <a:lnTo>
                      <a:pt x="186" y="352"/>
                    </a:lnTo>
                    <a:lnTo>
                      <a:pt x="186" y="348"/>
                    </a:lnTo>
                    <a:lnTo>
                      <a:pt x="185" y="348"/>
                    </a:lnTo>
                    <a:lnTo>
                      <a:pt x="183" y="345"/>
                    </a:lnTo>
                    <a:lnTo>
                      <a:pt x="183" y="345"/>
                    </a:lnTo>
                    <a:lnTo>
                      <a:pt x="183" y="345"/>
                    </a:lnTo>
                    <a:lnTo>
                      <a:pt x="183" y="343"/>
                    </a:lnTo>
                    <a:lnTo>
                      <a:pt x="183" y="343"/>
                    </a:lnTo>
                    <a:lnTo>
                      <a:pt x="186" y="341"/>
                    </a:lnTo>
                    <a:lnTo>
                      <a:pt x="186" y="340"/>
                    </a:lnTo>
                    <a:lnTo>
                      <a:pt x="188" y="340"/>
                    </a:lnTo>
                    <a:lnTo>
                      <a:pt x="190" y="338"/>
                    </a:lnTo>
                    <a:lnTo>
                      <a:pt x="191" y="338"/>
                    </a:lnTo>
                    <a:lnTo>
                      <a:pt x="195" y="334"/>
                    </a:lnTo>
                    <a:lnTo>
                      <a:pt x="198" y="333"/>
                    </a:lnTo>
                    <a:lnTo>
                      <a:pt x="200" y="331"/>
                    </a:lnTo>
                    <a:lnTo>
                      <a:pt x="200" y="331"/>
                    </a:lnTo>
                    <a:lnTo>
                      <a:pt x="202" y="331"/>
                    </a:lnTo>
                    <a:lnTo>
                      <a:pt x="203" y="331"/>
                    </a:lnTo>
                    <a:lnTo>
                      <a:pt x="209" y="329"/>
                    </a:lnTo>
                    <a:lnTo>
                      <a:pt x="212" y="328"/>
                    </a:lnTo>
                    <a:lnTo>
                      <a:pt x="214" y="324"/>
                    </a:lnTo>
                    <a:lnTo>
                      <a:pt x="217" y="322"/>
                    </a:lnTo>
                    <a:lnTo>
                      <a:pt x="217" y="321"/>
                    </a:lnTo>
                    <a:lnTo>
                      <a:pt x="219" y="319"/>
                    </a:lnTo>
                    <a:lnTo>
                      <a:pt x="221" y="319"/>
                    </a:lnTo>
                    <a:lnTo>
                      <a:pt x="224" y="319"/>
                    </a:lnTo>
                    <a:lnTo>
                      <a:pt x="227" y="321"/>
                    </a:lnTo>
                    <a:lnTo>
                      <a:pt x="229" y="321"/>
                    </a:lnTo>
                    <a:lnTo>
                      <a:pt x="233" y="319"/>
                    </a:lnTo>
                    <a:lnTo>
                      <a:pt x="234" y="319"/>
                    </a:lnTo>
                    <a:lnTo>
                      <a:pt x="236" y="319"/>
                    </a:lnTo>
                    <a:lnTo>
                      <a:pt x="239" y="321"/>
                    </a:lnTo>
                    <a:lnTo>
                      <a:pt x="239" y="322"/>
                    </a:lnTo>
                    <a:lnTo>
                      <a:pt x="241" y="324"/>
                    </a:lnTo>
                    <a:lnTo>
                      <a:pt x="241" y="326"/>
                    </a:lnTo>
                    <a:lnTo>
                      <a:pt x="239" y="328"/>
                    </a:lnTo>
                    <a:lnTo>
                      <a:pt x="243" y="328"/>
                    </a:lnTo>
                    <a:lnTo>
                      <a:pt x="243" y="328"/>
                    </a:lnTo>
                    <a:lnTo>
                      <a:pt x="246" y="328"/>
                    </a:lnTo>
                    <a:lnTo>
                      <a:pt x="246" y="328"/>
                    </a:lnTo>
                    <a:lnTo>
                      <a:pt x="248" y="329"/>
                    </a:lnTo>
                    <a:lnTo>
                      <a:pt x="250" y="331"/>
                    </a:lnTo>
                    <a:lnTo>
                      <a:pt x="250" y="333"/>
                    </a:lnTo>
                    <a:lnTo>
                      <a:pt x="250" y="328"/>
                    </a:lnTo>
                    <a:lnTo>
                      <a:pt x="250" y="326"/>
                    </a:lnTo>
                    <a:lnTo>
                      <a:pt x="250" y="322"/>
                    </a:lnTo>
                    <a:lnTo>
                      <a:pt x="250" y="321"/>
                    </a:lnTo>
                    <a:lnTo>
                      <a:pt x="251" y="319"/>
                    </a:lnTo>
                    <a:lnTo>
                      <a:pt x="251" y="319"/>
                    </a:lnTo>
                    <a:lnTo>
                      <a:pt x="253" y="316"/>
                    </a:lnTo>
                    <a:lnTo>
                      <a:pt x="253" y="316"/>
                    </a:lnTo>
                    <a:lnTo>
                      <a:pt x="253" y="314"/>
                    </a:lnTo>
                    <a:lnTo>
                      <a:pt x="255" y="310"/>
                    </a:lnTo>
                    <a:lnTo>
                      <a:pt x="255" y="310"/>
                    </a:lnTo>
                    <a:lnTo>
                      <a:pt x="255" y="307"/>
                    </a:lnTo>
                    <a:lnTo>
                      <a:pt x="253" y="303"/>
                    </a:lnTo>
                    <a:lnTo>
                      <a:pt x="251" y="302"/>
                    </a:lnTo>
                    <a:lnTo>
                      <a:pt x="248" y="302"/>
                    </a:lnTo>
                    <a:lnTo>
                      <a:pt x="246" y="300"/>
                    </a:lnTo>
                    <a:lnTo>
                      <a:pt x="245" y="298"/>
                    </a:lnTo>
                    <a:lnTo>
                      <a:pt x="245" y="298"/>
                    </a:lnTo>
                    <a:lnTo>
                      <a:pt x="245" y="297"/>
                    </a:lnTo>
                    <a:lnTo>
                      <a:pt x="245" y="297"/>
                    </a:lnTo>
                    <a:lnTo>
                      <a:pt x="246" y="293"/>
                    </a:lnTo>
                    <a:lnTo>
                      <a:pt x="248" y="290"/>
                    </a:lnTo>
                    <a:lnTo>
                      <a:pt x="248" y="290"/>
                    </a:lnTo>
                    <a:lnTo>
                      <a:pt x="250" y="288"/>
                    </a:lnTo>
                    <a:lnTo>
                      <a:pt x="250" y="288"/>
                    </a:lnTo>
                    <a:lnTo>
                      <a:pt x="250" y="285"/>
                    </a:lnTo>
                    <a:lnTo>
                      <a:pt x="251" y="283"/>
                    </a:lnTo>
                    <a:lnTo>
                      <a:pt x="251" y="278"/>
                    </a:lnTo>
                    <a:lnTo>
                      <a:pt x="251" y="274"/>
                    </a:lnTo>
                    <a:lnTo>
                      <a:pt x="250" y="271"/>
                    </a:lnTo>
                    <a:lnTo>
                      <a:pt x="246" y="269"/>
                    </a:lnTo>
                    <a:lnTo>
                      <a:pt x="246" y="269"/>
                    </a:lnTo>
                    <a:lnTo>
                      <a:pt x="245" y="267"/>
                    </a:lnTo>
                    <a:lnTo>
                      <a:pt x="245" y="267"/>
                    </a:lnTo>
                    <a:lnTo>
                      <a:pt x="243" y="266"/>
                    </a:lnTo>
                    <a:lnTo>
                      <a:pt x="239" y="266"/>
                    </a:lnTo>
                    <a:lnTo>
                      <a:pt x="238" y="264"/>
                    </a:lnTo>
                    <a:lnTo>
                      <a:pt x="241" y="262"/>
                    </a:lnTo>
                    <a:lnTo>
                      <a:pt x="243" y="264"/>
                    </a:lnTo>
                    <a:lnTo>
                      <a:pt x="246" y="266"/>
                    </a:lnTo>
                    <a:lnTo>
                      <a:pt x="248" y="266"/>
                    </a:lnTo>
                    <a:lnTo>
                      <a:pt x="250" y="266"/>
                    </a:lnTo>
                    <a:lnTo>
                      <a:pt x="251" y="266"/>
                    </a:lnTo>
                    <a:lnTo>
                      <a:pt x="255" y="266"/>
                    </a:lnTo>
                    <a:lnTo>
                      <a:pt x="258" y="266"/>
                    </a:lnTo>
                    <a:lnTo>
                      <a:pt x="260" y="264"/>
                    </a:lnTo>
                    <a:lnTo>
                      <a:pt x="263" y="264"/>
                    </a:lnTo>
                    <a:lnTo>
                      <a:pt x="267" y="266"/>
                    </a:lnTo>
                    <a:lnTo>
                      <a:pt x="270" y="266"/>
                    </a:lnTo>
                    <a:lnTo>
                      <a:pt x="274" y="267"/>
                    </a:lnTo>
                    <a:lnTo>
                      <a:pt x="275" y="267"/>
                    </a:lnTo>
                    <a:lnTo>
                      <a:pt x="277" y="269"/>
                    </a:lnTo>
                    <a:lnTo>
                      <a:pt x="277" y="271"/>
                    </a:lnTo>
                    <a:lnTo>
                      <a:pt x="279" y="271"/>
                    </a:lnTo>
                    <a:lnTo>
                      <a:pt x="279" y="273"/>
                    </a:lnTo>
                    <a:lnTo>
                      <a:pt x="280" y="273"/>
                    </a:lnTo>
                    <a:lnTo>
                      <a:pt x="282" y="274"/>
                    </a:lnTo>
                    <a:lnTo>
                      <a:pt x="286" y="276"/>
                    </a:lnTo>
                    <a:lnTo>
                      <a:pt x="286" y="278"/>
                    </a:lnTo>
                    <a:lnTo>
                      <a:pt x="287" y="279"/>
                    </a:lnTo>
                    <a:lnTo>
                      <a:pt x="287" y="283"/>
                    </a:lnTo>
                    <a:lnTo>
                      <a:pt x="289" y="285"/>
                    </a:lnTo>
                    <a:lnTo>
                      <a:pt x="289" y="285"/>
                    </a:lnTo>
                    <a:lnTo>
                      <a:pt x="287" y="285"/>
                    </a:lnTo>
                    <a:lnTo>
                      <a:pt x="286" y="285"/>
                    </a:lnTo>
                    <a:lnTo>
                      <a:pt x="284" y="285"/>
                    </a:lnTo>
                    <a:lnTo>
                      <a:pt x="282" y="285"/>
                    </a:lnTo>
                    <a:lnTo>
                      <a:pt x="279" y="286"/>
                    </a:lnTo>
                    <a:lnTo>
                      <a:pt x="277" y="286"/>
                    </a:lnTo>
                    <a:lnTo>
                      <a:pt x="275" y="286"/>
                    </a:lnTo>
                    <a:lnTo>
                      <a:pt x="274" y="286"/>
                    </a:lnTo>
                    <a:lnTo>
                      <a:pt x="270" y="286"/>
                    </a:lnTo>
                    <a:lnTo>
                      <a:pt x="268" y="288"/>
                    </a:lnTo>
                    <a:lnTo>
                      <a:pt x="268" y="288"/>
                    </a:lnTo>
                    <a:lnTo>
                      <a:pt x="267" y="290"/>
                    </a:lnTo>
                    <a:lnTo>
                      <a:pt x="265" y="291"/>
                    </a:lnTo>
                    <a:lnTo>
                      <a:pt x="263" y="291"/>
                    </a:lnTo>
                    <a:lnTo>
                      <a:pt x="263" y="293"/>
                    </a:lnTo>
                    <a:lnTo>
                      <a:pt x="263" y="293"/>
                    </a:lnTo>
                    <a:lnTo>
                      <a:pt x="262" y="295"/>
                    </a:lnTo>
                    <a:lnTo>
                      <a:pt x="262" y="295"/>
                    </a:lnTo>
                    <a:lnTo>
                      <a:pt x="263" y="297"/>
                    </a:lnTo>
                    <a:lnTo>
                      <a:pt x="265" y="298"/>
                    </a:lnTo>
                    <a:lnTo>
                      <a:pt x="268" y="300"/>
                    </a:lnTo>
                    <a:lnTo>
                      <a:pt x="270" y="300"/>
                    </a:lnTo>
                    <a:lnTo>
                      <a:pt x="272" y="302"/>
                    </a:lnTo>
                    <a:lnTo>
                      <a:pt x="274" y="303"/>
                    </a:lnTo>
                    <a:lnTo>
                      <a:pt x="274" y="307"/>
                    </a:lnTo>
                    <a:lnTo>
                      <a:pt x="274" y="307"/>
                    </a:lnTo>
                    <a:lnTo>
                      <a:pt x="275" y="309"/>
                    </a:lnTo>
                    <a:lnTo>
                      <a:pt x="279" y="310"/>
                    </a:lnTo>
                    <a:lnTo>
                      <a:pt x="282" y="310"/>
                    </a:lnTo>
                    <a:lnTo>
                      <a:pt x="284" y="310"/>
                    </a:lnTo>
                    <a:lnTo>
                      <a:pt x="287" y="310"/>
                    </a:lnTo>
                    <a:lnTo>
                      <a:pt x="289" y="310"/>
                    </a:lnTo>
                    <a:lnTo>
                      <a:pt x="291" y="310"/>
                    </a:lnTo>
                    <a:lnTo>
                      <a:pt x="294" y="310"/>
                    </a:lnTo>
                    <a:lnTo>
                      <a:pt x="294" y="310"/>
                    </a:lnTo>
                    <a:lnTo>
                      <a:pt x="296" y="309"/>
                    </a:lnTo>
                    <a:lnTo>
                      <a:pt x="296" y="309"/>
                    </a:lnTo>
                    <a:lnTo>
                      <a:pt x="298" y="309"/>
                    </a:lnTo>
                    <a:lnTo>
                      <a:pt x="303" y="307"/>
                    </a:lnTo>
                    <a:lnTo>
                      <a:pt x="303" y="307"/>
                    </a:lnTo>
                    <a:lnTo>
                      <a:pt x="304" y="307"/>
                    </a:lnTo>
                    <a:lnTo>
                      <a:pt x="304" y="307"/>
                    </a:lnTo>
                    <a:lnTo>
                      <a:pt x="304" y="303"/>
                    </a:lnTo>
                    <a:lnTo>
                      <a:pt x="306" y="300"/>
                    </a:lnTo>
                    <a:lnTo>
                      <a:pt x="306" y="298"/>
                    </a:lnTo>
                    <a:lnTo>
                      <a:pt x="306" y="297"/>
                    </a:lnTo>
                    <a:lnTo>
                      <a:pt x="306" y="293"/>
                    </a:lnTo>
                    <a:lnTo>
                      <a:pt x="306" y="290"/>
                    </a:lnTo>
                    <a:lnTo>
                      <a:pt x="308" y="290"/>
                    </a:lnTo>
                    <a:lnTo>
                      <a:pt x="313" y="288"/>
                    </a:lnTo>
                    <a:lnTo>
                      <a:pt x="318" y="288"/>
                    </a:lnTo>
                    <a:lnTo>
                      <a:pt x="322" y="290"/>
                    </a:lnTo>
                    <a:lnTo>
                      <a:pt x="322" y="290"/>
                    </a:lnTo>
                    <a:lnTo>
                      <a:pt x="322" y="290"/>
                    </a:lnTo>
                    <a:lnTo>
                      <a:pt x="322" y="288"/>
                    </a:lnTo>
                    <a:lnTo>
                      <a:pt x="322" y="288"/>
                    </a:lnTo>
                    <a:lnTo>
                      <a:pt x="320" y="286"/>
                    </a:lnTo>
                    <a:lnTo>
                      <a:pt x="320" y="286"/>
                    </a:lnTo>
                    <a:lnTo>
                      <a:pt x="320" y="285"/>
                    </a:lnTo>
                    <a:lnTo>
                      <a:pt x="322" y="285"/>
                    </a:lnTo>
                    <a:lnTo>
                      <a:pt x="322" y="285"/>
                    </a:lnTo>
                    <a:lnTo>
                      <a:pt x="327" y="285"/>
                    </a:lnTo>
                    <a:lnTo>
                      <a:pt x="328" y="283"/>
                    </a:lnTo>
                    <a:lnTo>
                      <a:pt x="330" y="281"/>
                    </a:lnTo>
                    <a:lnTo>
                      <a:pt x="335" y="279"/>
                    </a:lnTo>
                    <a:lnTo>
                      <a:pt x="339" y="278"/>
                    </a:lnTo>
                    <a:lnTo>
                      <a:pt x="340" y="276"/>
                    </a:lnTo>
                    <a:lnTo>
                      <a:pt x="344" y="274"/>
                    </a:lnTo>
                    <a:lnTo>
                      <a:pt x="345" y="274"/>
                    </a:lnTo>
                    <a:lnTo>
                      <a:pt x="347" y="273"/>
                    </a:lnTo>
                    <a:lnTo>
                      <a:pt x="351" y="271"/>
                    </a:lnTo>
                    <a:lnTo>
                      <a:pt x="352" y="269"/>
                    </a:lnTo>
                    <a:lnTo>
                      <a:pt x="356" y="269"/>
                    </a:lnTo>
                    <a:lnTo>
                      <a:pt x="357" y="269"/>
                    </a:lnTo>
                    <a:lnTo>
                      <a:pt x="361" y="269"/>
                    </a:lnTo>
                    <a:lnTo>
                      <a:pt x="363" y="267"/>
                    </a:lnTo>
                    <a:lnTo>
                      <a:pt x="366" y="267"/>
                    </a:lnTo>
                    <a:lnTo>
                      <a:pt x="369" y="266"/>
                    </a:lnTo>
                    <a:lnTo>
                      <a:pt x="371" y="266"/>
                    </a:lnTo>
                    <a:lnTo>
                      <a:pt x="371" y="267"/>
                    </a:lnTo>
                    <a:lnTo>
                      <a:pt x="371" y="269"/>
                    </a:lnTo>
                    <a:lnTo>
                      <a:pt x="373" y="271"/>
                    </a:lnTo>
                    <a:lnTo>
                      <a:pt x="375" y="271"/>
                    </a:lnTo>
                    <a:lnTo>
                      <a:pt x="375" y="271"/>
                    </a:lnTo>
                    <a:lnTo>
                      <a:pt x="376" y="269"/>
                    </a:lnTo>
                    <a:lnTo>
                      <a:pt x="376" y="269"/>
                    </a:lnTo>
                    <a:lnTo>
                      <a:pt x="376" y="267"/>
                    </a:lnTo>
                    <a:lnTo>
                      <a:pt x="376" y="266"/>
                    </a:lnTo>
                    <a:lnTo>
                      <a:pt x="378" y="262"/>
                    </a:lnTo>
                    <a:lnTo>
                      <a:pt x="380" y="261"/>
                    </a:lnTo>
                    <a:lnTo>
                      <a:pt x="383" y="259"/>
                    </a:lnTo>
                    <a:lnTo>
                      <a:pt x="387" y="257"/>
                    </a:lnTo>
                    <a:lnTo>
                      <a:pt x="388" y="257"/>
                    </a:lnTo>
                    <a:lnTo>
                      <a:pt x="390" y="257"/>
                    </a:lnTo>
                    <a:lnTo>
                      <a:pt x="393" y="255"/>
                    </a:lnTo>
                    <a:lnTo>
                      <a:pt x="399" y="255"/>
                    </a:lnTo>
                    <a:lnTo>
                      <a:pt x="399" y="255"/>
                    </a:lnTo>
                    <a:lnTo>
                      <a:pt x="397" y="257"/>
                    </a:lnTo>
                    <a:lnTo>
                      <a:pt x="397" y="259"/>
                    </a:lnTo>
                    <a:lnTo>
                      <a:pt x="397" y="259"/>
                    </a:lnTo>
                    <a:lnTo>
                      <a:pt x="395" y="259"/>
                    </a:lnTo>
                    <a:lnTo>
                      <a:pt x="395" y="259"/>
                    </a:lnTo>
                    <a:lnTo>
                      <a:pt x="393" y="262"/>
                    </a:lnTo>
                    <a:lnTo>
                      <a:pt x="393" y="264"/>
                    </a:lnTo>
                    <a:lnTo>
                      <a:pt x="395" y="266"/>
                    </a:lnTo>
                    <a:lnTo>
                      <a:pt x="397" y="266"/>
                    </a:lnTo>
                    <a:lnTo>
                      <a:pt x="397" y="269"/>
                    </a:lnTo>
                    <a:lnTo>
                      <a:pt x="397" y="269"/>
                    </a:lnTo>
                    <a:lnTo>
                      <a:pt x="397" y="269"/>
                    </a:lnTo>
                    <a:lnTo>
                      <a:pt x="397" y="269"/>
                    </a:lnTo>
                    <a:lnTo>
                      <a:pt x="395" y="269"/>
                    </a:lnTo>
                    <a:lnTo>
                      <a:pt x="395" y="269"/>
                    </a:lnTo>
                    <a:lnTo>
                      <a:pt x="393" y="269"/>
                    </a:lnTo>
                    <a:lnTo>
                      <a:pt x="393" y="269"/>
                    </a:lnTo>
                    <a:lnTo>
                      <a:pt x="390" y="271"/>
                    </a:lnTo>
                    <a:lnTo>
                      <a:pt x="387" y="271"/>
                    </a:lnTo>
                    <a:lnTo>
                      <a:pt x="387" y="273"/>
                    </a:lnTo>
                    <a:lnTo>
                      <a:pt x="387" y="273"/>
                    </a:lnTo>
                    <a:lnTo>
                      <a:pt x="387" y="273"/>
                    </a:lnTo>
                    <a:lnTo>
                      <a:pt x="388" y="274"/>
                    </a:lnTo>
                    <a:lnTo>
                      <a:pt x="388" y="274"/>
                    </a:lnTo>
                    <a:lnTo>
                      <a:pt x="390" y="274"/>
                    </a:lnTo>
                    <a:lnTo>
                      <a:pt x="395" y="274"/>
                    </a:lnTo>
                    <a:lnTo>
                      <a:pt x="397" y="274"/>
                    </a:lnTo>
                    <a:lnTo>
                      <a:pt x="400" y="274"/>
                    </a:lnTo>
                    <a:lnTo>
                      <a:pt x="404" y="274"/>
                    </a:lnTo>
                    <a:lnTo>
                      <a:pt x="405" y="274"/>
                    </a:lnTo>
                    <a:lnTo>
                      <a:pt x="409" y="274"/>
                    </a:lnTo>
                    <a:lnTo>
                      <a:pt x="409" y="274"/>
                    </a:lnTo>
                    <a:lnTo>
                      <a:pt x="410" y="276"/>
                    </a:lnTo>
                    <a:lnTo>
                      <a:pt x="410" y="276"/>
                    </a:lnTo>
                    <a:lnTo>
                      <a:pt x="410" y="274"/>
                    </a:lnTo>
                    <a:lnTo>
                      <a:pt x="410" y="273"/>
                    </a:lnTo>
                    <a:lnTo>
                      <a:pt x="410" y="273"/>
                    </a:lnTo>
                    <a:lnTo>
                      <a:pt x="412" y="271"/>
                    </a:lnTo>
                    <a:lnTo>
                      <a:pt x="412" y="271"/>
                    </a:lnTo>
                    <a:lnTo>
                      <a:pt x="414" y="269"/>
                    </a:lnTo>
                    <a:lnTo>
                      <a:pt x="419" y="267"/>
                    </a:lnTo>
                    <a:lnTo>
                      <a:pt x="421" y="266"/>
                    </a:lnTo>
                    <a:lnTo>
                      <a:pt x="422" y="266"/>
                    </a:lnTo>
                    <a:lnTo>
                      <a:pt x="422" y="264"/>
                    </a:lnTo>
                    <a:lnTo>
                      <a:pt x="426" y="264"/>
                    </a:lnTo>
                    <a:lnTo>
                      <a:pt x="428" y="264"/>
                    </a:lnTo>
                    <a:lnTo>
                      <a:pt x="429" y="264"/>
                    </a:lnTo>
                    <a:lnTo>
                      <a:pt x="433" y="264"/>
                    </a:lnTo>
                    <a:lnTo>
                      <a:pt x="436" y="264"/>
                    </a:lnTo>
                    <a:lnTo>
                      <a:pt x="440" y="264"/>
                    </a:lnTo>
                    <a:lnTo>
                      <a:pt x="441" y="266"/>
                    </a:lnTo>
                    <a:lnTo>
                      <a:pt x="446" y="267"/>
                    </a:lnTo>
                    <a:lnTo>
                      <a:pt x="448" y="264"/>
                    </a:lnTo>
                    <a:lnTo>
                      <a:pt x="452" y="264"/>
                    </a:lnTo>
                    <a:lnTo>
                      <a:pt x="453" y="261"/>
                    </a:lnTo>
                    <a:lnTo>
                      <a:pt x="457" y="261"/>
                    </a:lnTo>
                    <a:lnTo>
                      <a:pt x="458" y="259"/>
                    </a:lnTo>
                    <a:lnTo>
                      <a:pt x="460" y="257"/>
                    </a:lnTo>
                    <a:lnTo>
                      <a:pt x="464" y="255"/>
                    </a:lnTo>
                    <a:lnTo>
                      <a:pt x="464" y="255"/>
                    </a:lnTo>
                    <a:lnTo>
                      <a:pt x="464" y="257"/>
                    </a:lnTo>
                    <a:lnTo>
                      <a:pt x="464" y="257"/>
                    </a:lnTo>
                    <a:lnTo>
                      <a:pt x="465" y="255"/>
                    </a:lnTo>
                    <a:lnTo>
                      <a:pt x="465" y="255"/>
                    </a:lnTo>
                    <a:lnTo>
                      <a:pt x="467" y="255"/>
                    </a:lnTo>
                    <a:lnTo>
                      <a:pt x="470" y="254"/>
                    </a:lnTo>
                    <a:lnTo>
                      <a:pt x="472" y="255"/>
                    </a:lnTo>
                    <a:lnTo>
                      <a:pt x="474" y="255"/>
                    </a:lnTo>
                    <a:lnTo>
                      <a:pt x="475" y="255"/>
                    </a:lnTo>
                    <a:lnTo>
                      <a:pt x="475" y="259"/>
                    </a:lnTo>
                    <a:lnTo>
                      <a:pt x="477" y="259"/>
                    </a:lnTo>
                    <a:lnTo>
                      <a:pt x="477" y="261"/>
                    </a:lnTo>
                    <a:lnTo>
                      <a:pt x="475" y="262"/>
                    </a:lnTo>
                    <a:lnTo>
                      <a:pt x="474" y="262"/>
                    </a:lnTo>
                    <a:lnTo>
                      <a:pt x="474" y="266"/>
                    </a:lnTo>
                    <a:lnTo>
                      <a:pt x="474" y="267"/>
                    </a:lnTo>
                    <a:lnTo>
                      <a:pt x="475" y="269"/>
                    </a:lnTo>
                    <a:lnTo>
                      <a:pt x="479" y="269"/>
                    </a:lnTo>
                    <a:lnTo>
                      <a:pt x="481" y="271"/>
                    </a:lnTo>
                    <a:lnTo>
                      <a:pt x="482" y="271"/>
                    </a:lnTo>
                    <a:lnTo>
                      <a:pt x="482" y="271"/>
                    </a:lnTo>
                    <a:lnTo>
                      <a:pt x="484" y="271"/>
                    </a:lnTo>
                    <a:lnTo>
                      <a:pt x="484" y="271"/>
                    </a:lnTo>
                    <a:lnTo>
                      <a:pt x="486" y="271"/>
                    </a:lnTo>
                    <a:lnTo>
                      <a:pt x="486" y="271"/>
                    </a:lnTo>
                    <a:lnTo>
                      <a:pt x="486" y="267"/>
                    </a:lnTo>
                    <a:lnTo>
                      <a:pt x="486" y="267"/>
                    </a:lnTo>
                    <a:lnTo>
                      <a:pt x="486" y="266"/>
                    </a:lnTo>
                    <a:lnTo>
                      <a:pt x="486" y="266"/>
                    </a:lnTo>
                    <a:lnTo>
                      <a:pt x="486" y="264"/>
                    </a:lnTo>
                    <a:lnTo>
                      <a:pt x="486" y="262"/>
                    </a:lnTo>
                    <a:lnTo>
                      <a:pt x="494" y="262"/>
                    </a:lnTo>
                    <a:lnTo>
                      <a:pt x="496" y="261"/>
                    </a:lnTo>
                    <a:lnTo>
                      <a:pt x="498" y="259"/>
                    </a:lnTo>
                    <a:lnTo>
                      <a:pt x="498" y="259"/>
                    </a:lnTo>
                    <a:lnTo>
                      <a:pt x="499" y="257"/>
                    </a:lnTo>
                    <a:lnTo>
                      <a:pt x="499" y="257"/>
                    </a:lnTo>
                    <a:lnTo>
                      <a:pt x="501" y="255"/>
                    </a:lnTo>
                    <a:lnTo>
                      <a:pt x="501" y="252"/>
                    </a:lnTo>
                    <a:lnTo>
                      <a:pt x="501" y="252"/>
                    </a:lnTo>
                    <a:lnTo>
                      <a:pt x="501" y="252"/>
                    </a:lnTo>
                    <a:lnTo>
                      <a:pt x="501" y="252"/>
                    </a:lnTo>
                    <a:lnTo>
                      <a:pt x="498" y="250"/>
                    </a:lnTo>
                    <a:lnTo>
                      <a:pt x="498" y="250"/>
                    </a:lnTo>
                    <a:lnTo>
                      <a:pt x="498" y="249"/>
                    </a:lnTo>
                    <a:lnTo>
                      <a:pt x="496" y="247"/>
                    </a:lnTo>
                    <a:lnTo>
                      <a:pt x="496" y="247"/>
                    </a:lnTo>
                    <a:lnTo>
                      <a:pt x="494" y="243"/>
                    </a:lnTo>
                    <a:lnTo>
                      <a:pt x="493" y="243"/>
                    </a:lnTo>
                    <a:lnTo>
                      <a:pt x="491" y="242"/>
                    </a:lnTo>
                    <a:lnTo>
                      <a:pt x="491" y="238"/>
                    </a:lnTo>
                    <a:lnTo>
                      <a:pt x="491" y="237"/>
                    </a:lnTo>
                    <a:lnTo>
                      <a:pt x="493" y="237"/>
                    </a:lnTo>
                    <a:lnTo>
                      <a:pt x="494" y="237"/>
                    </a:lnTo>
                    <a:lnTo>
                      <a:pt x="496" y="235"/>
                    </a:lnTo>
                    <a:lnTo>
                      <a:pt x="498" y="233"/>
                    </a:lnTo>
                    <a:lnTo>
                      <a:pt x="499" y="231"/>
                    </a:lnTo>
                    <a:lnTo>
                      <a:pt x="503" y="231"/>
                    </a:lnTo>
                    <a:lnTo>
                      <a:pt x="506" y="231"/>
                    </a:lnTo>
                    <a:lnTo>
                      <a:pt x="510" y="231"/>
                    </a:lnTo>
                    <a:lnTo>
                      <a:pt x="511" y="233"/>
                    </a:lnTo>
                    <a:lnTo>
                      <a:pt x="515" y="233"/>
                    </a:lnTo>
                    <a:lnTo>
                      <a:pt x="517" y="233"/>
                    </a:lnTo>
                    <a:lnTo>
                      <a:pt x="520" y="233"/>
                    </a:lnTo>
                    <a:lnTo>
                      <a:pt x="523" y="233"/>
                    </a:lnTo>
                    <a:lnTo>
                      <a:pt x="525" y="233"/>
                    </a:lnTo>
                    <a:lnTo>
                      <a:pt x="527" y="233"/>
                    </a:lnTo>
                    <a:lnTo>
                      <a:pt x="527" y="233"/>
                    </a:lnTo>
                    <a:lnTo>
                      <a:pt x="529" y="235"/>
                    </a:lnTo>
                    <a:lnTo>
                      <a:pt x="529" y="235"/>
                    </a:lnTo>
                    <a:lnTo>
                      <a:pt x="530" y="235"/>
                    </a:lnTo>
                    <a:lnTo>
                      <a:pt x="534" y="235"/>
                    </a:lnTo>
                    <a:lnTo>
                      <a:pt x="535" y="235"/>
                    </a:lnTo>
                    <a:lnTo>
                      <a:pt x="535" y="235"/>
                    </a:lnTo>
                    <a:lnTo>
                      <a:pt x="535" y="235"/>
                    </a:lnTo>
                    <a:lnTo>
                      <a:pt x="535" y="235"/>
                    </a:lnTo>
                    <a:lnTo>
                      <a:pt x="537" y="235"/>
                    </a:lnTo>
                    <a:lnTo>
                      <a:pt x="537" y="235"/>
                    </a:lnTo>
                    <a:lnTo>
                      <a:pt x="541" y="237"/>
                    </a:lnTo>
                    <a:lnTo>
                      <a:pt x="542" y="238"/>
                    </a:lnTo>
                    <a:lnTo>
                      <a:pt x="546" y="238"/>
                    </a:lnTo>
                    <a:lnTo>
                      <a:pt x="551" y="240"/>
                    </a:lnTo>
                    <a:lnTo>
                      <a:pt x="552" y="240"/>
                    </a:lnTo>
                    <a:lnTo>
                      <a:pt x="552" y="242"/>
                    </a:lnTo>
                    <a:lnTo>
                      <a:pt x="556" y="242"/>
                    </a:lnTo>
                    <a:lnTo>
                      <a:pt x="558" y="243"/>
                    </a:lnTo>
                    <a:lnTo>
                      <a:pt x="561" y="243"/>
                    </a:lnTo>
                    <a:lnTo>
                      <a:pt x="561" y="245"/>
                    </a:lnTo>
                    <a:lnTo>
                      <a:pt x="563" y="247"/>
                    </a:lnTo>
                    <a:lnTo>
                      <a:pt x="564" y="247"/>
                    </a:lnTo>
                    <a:lnTo>
                      <a:pt x="568" y="249"/>
                    </a:lnTo>
                    <a:lnTo>
                      <a:pt x="570" y="250"/>
                    </a:lnTo>
                    <a:lnTo>
                      <a:pt x="573" y="250"/>
                    </a:lnTo>
                    <a:lnTo>
                      <a:pt x="575" y="252"/>
                    </a:lnTo>
                    <a:lnTo>
                      <a:pt x="578" y="254"/>
                    </a:lnTo>
                    <a:lnTo>
                      <a:pt x="578" y="254"/>
                    </a:lnTo>
                    <a:lnTo>
                      <a:pt x="580" y="254"/>
                    </a:lnTo>
                    <a:lnTo>
                      <a:pt x="580" y="254"/>
                    </a:lnTo>
                    <a:lnTo>
                      <a:pt x="582" y="254"/>
                    </a:lnTo>
                    <a:lnTo>
                      <a:pt x="582" y="254"/>
                    </a:lnTo>
                    <a:lnTo>
                      <a:pt x="585" y="255"/>
                    </a:lnTo>
                    <a:lnTo>
                      <a:pt x="588" y="257"/>
                    </a:lnTo>
                    <a:lnTo>
                      <a:pt x="592" y="259"/>
                    </a:lnTo>
                    <a:lnTo>
                      <a:pt x="594" y="259"/>
                    </a:lnTo>
                    <a:lnTo>
                      <a:pt x="597" y="262"/>
                    </a:lnTo>
                    <a:lnTo>
                      <a:pt x="599" y="262"/>
                    </a:lnTo>
                    <a:lnTo>
                      <a:pt x="600" y="264"/>
                    </a:lnTo>
                    <a:lnTo>
                      <a:pt x="602" y="266"/>
                    </a:lnTo>
                    <a:lnTo>
                      <a:pt x="604" y="267"/>
                    </a:lnTo>
                    <a:lnTo>
                      <a:pt x="609" y="267"/>
                    </a:lnTo>
                    <a:lnTo>
                      <a:pt x="611" y="271"/>
                    </a:lnTo>
                    <a:lnTo>
                      <a:pt x="612" y="273"/>
                    </a:lnTo>
                    <a:lnTo>
                      <a:pt x="612" y="274"/>
                    </a:lnTo>
                    <a:lnTo>
                      <a:pt x="616" y="273"/>
                    </a:lnTo>
                    <a:lnTo>
                      <a:pt x="617" y="271"/>
                    </a:lnTo>
                    <a:lnTo>
                      <a:pt x="617" y="269"/>
                    </a:lnTo>
                    <a:lnTo>
                      <a:pt x="619" y="267"/>
                    </a:lnTo>
                    <a:lnTo>
                      <a:pt x="621" y="266"/>
                    </a:lnTo>
                    <a:lnTo>
                      <a:pt x="623" y="262"/>
                    </a:lnTo>
                    <a:lnTo>
                      <a:pt x="623" y="262"/>
                    </a:lnTo>
                    <a:lnTo>
                      <a:pt x="623" y="261"/>
                    </a:lnTo>
                    <a:lnTo>
                      <a:pt x="623" y="261"/>
                    </a:lnTo>
                    <a:lnTo>
                      <a:pt x="623" y="257"/>
                    </a:lnTo>
                    <a:lnTo>
                      <a:pt x="624" y="255"/>
                    </a:lnTo>
                    <a:lnTo>
                      <a:pt x="623" y="255"/>
                    </a:lnTo>
                    <a:lnTo>
                      <a:pt x="621" y="255"/>
                    </a:lnTo>
                    <a:lnTo>
                      <a:pt x="619" y="255"/>
                    </a:lnTo>
                    <a:lnTo>
                      <a:pt x="616" y="255"/>
                    </a:lnTo>
                    <a:lnTo>
                      <a:pt x="614" y="254"/>
                    </a:lnTo>
                    <a:lnTo>
                      <a:pt x="614" y="252"/>
                    </a:lnTo>
                    <a:lnTo>
                      <a:pt x="614" y="252"/>
                    </a:lnTo>
                    <a:lnTo>
                      <a:pt x="612" y="250"/>
                    </a:lnTo>
                    <a:lnTo>
                      <a:pt x="612" y="250"/>
                    </a:lnTo>
                    <a:lnTo>
                      <a:pt x="611" y="249"/>
                    </a:lnTo>
                    <a:lnTo>
                      <a:pt x="611" y="249"/>
                    </a:lnTo>
                    <a:lnTo>
                      <a:pt x="609" y="247"/>
                    </a:lnTo>
                    <a:lnTo>
                      <a:pt x="609" y="247"/>
                    </a:lnTo>
                    <a:lnTo>
                      <a:pt x="609" y="247"/>
                    </a:lnTo>
                    <a:lnTo>
                      <a:pt x="609" y="245"/>
                    </a:lnTo>
                    <a:lnTo>
                      <a:pt x="609" y="245"/>
                    </a:lnTo>
                    <a:lnTo>
                      <a:pt x="609" y="243"/>
                    </a:lnTo>
                    <a:lnTo>
                      <a:pt x="609" y="243"/>
                    </a:lnTo>
                    <a:lnTo>
                      <a:pt x="609" y="240"/>
                    </a:lnTo>
                    <a:lnTo>
                      <a:pt x="607" y="240"/>
                    </a:lnTo>
                    <a:lnTo>
                      <a:pt x="607" y="240"/>
                    </a:lnTo>
                    <a:lnTo>
                      <a:pt x="604" y="240"/>
                    </a:lnTo>
                    <a:lnTo>
                      <a:pt x="604" y="240"/>
                    </a:lnTo>
                    <a:lnTo>
                      <a:pt x="600" y="237"/>
                    </a:lnTo>
                    <a:lnTo>
                      <a:pt x="597" y="237"/>
                    </a:lnTo>
                    <a:lnTo>
                      <a:pt x="597" y="237"/>
                    </a:lnTo>
                    <a:lnTo>
                      <a:pt x="597" y="238"/>
                    </a:lnTo>
                    <a:lnTo>
                      <a:pt x="597" y="238"/>
                    </a:lnTo>
                    <a:lnTo>
                      <a:pt x="595" y="237"/>
                    </a:lnTo>
                    <a:lnTo>
                      <a:pt x="595" y="237"/>
                    </a:lnTo>
                    <a:lnTo>
                      <a:pt x="595" y="237"/>
                    </a:lnTo>
                    <a:lnTo>
                      <a:pt x="594" y="237"/>
                    </a:lnTo>
                    <a:lnTo>
                      <a:pt x="592" y="237"/>
                    </a:lnTo>
                    <a:lnTo>
                      <a:pt x="592" y="238"/>
                    </a:lnTo>
                    <a:lnTo>
                      <a:pt x="592" y="240"/>
                    </a:lnTo>
                    <a:lnTo>
                      <a:pt x="590" y="238"/>
                    </a:lnTo>
                    <a:lnTo>
                      <a:pt x="590" y="235"/>
                    </a:lnTo>
                    <a:lnTo>
                      <a:pt x="590" y="233"/>
                    </a:lnTo>
                    <a:lnTo>
                      <a:pt x="590" y="231"/>
                    </a:lnTo>
                    <a:lnTo>
                      <a:pt x="592" y="228"/>
                    </a:lnTo>
                    <a:lnTo>
                      <a:pt x="592" y="228"/>
                    </a:lnTo>
                    <a:lnTo>
                      <a:pt x="594" y="228"/>
                    </a:lnTo>
                    <a:lnTo>
                      <a:pt x="594" y="228"/>
                    </a:lnTo>
                    <a:lnTo>
                      <a:pt x="597" y="228"/>
                    </a:lnTo>
                    <a:lnTo>
                      <a:pt x="597" y="228"/>
                    </a:lnTo>
                    <a:lnTo>
                      <a:pt x="597" y="226"/>
                    </a:lnTo>
                    <a:lnTo>
                      <a:pt x="597" y="226"/>
                    </a:lnTo>
                    <a:lnTo>
                      <a:pt x="595" y="224"/>
                    </a:lnTo>
                    <a:lnTo>
                      <a:pt x="595" y="224"/>
                    </a:lnTo>
                    <a:lnTo>
                      <a:pt x="595" y="224"/>
                    </a:lnTo>
                    <a:lnTo>
                      <a:pt x="595" y="224"/>
                    </a:lnTo>
                    <a:lnTo>
                      <a:pt x="595" y="223"/>
                    </a:lnTo>
                    <a:lnTo>
                      <a:pt x="595" y="219"/>
                    </a:lnTo>
                    <a:lnTo>
                      <a:pt x="595" y="216"/>
                    </a:lnTo>
                    <a:lnTo>
                      <a:pt x="597" y="212"/>
                    </a:lnTo>
                    <a:lnTo>
                      <a:pt x="597" y="212"/>
                    </a:lnTo>
                    <a:lnTo>
                      <a:pt x="597" y="211"/>
                    </a:lnTo>
                    <a:lnTo>
                      <a:pt x="597" y="211"/>
                    </a:lnTo>
                    <a:lnTo>
                      <a:pt x="597" y="206"/>
                    </a:lnTo>
                    <a:lnTo>
                      <a:pt x="595" y="206"/>
                    </a:lnTo>
                    <a:lnTo>
                      <a:pt x="592" y="206"/>
                    </a:lnTo>
                    <a:lnTo>
                      <a:pt x="592" y="206"/>
                    </a:lnTo>
                    <a:lnTo>
                      <a:pt x="592" y="206"/>
                    </a:lnTo>
                    <a:lnTo>
                      <a:pt x="588" y="206"/>
                    </a:lnTo>
                    <a:lnTo>
                      <a:pt x="588" y="206"/>
                    </a:lnTo>
                    <a:lnTo>
                      <a:pt x="587" y="204"/>
                    </a:lnTo>
                    <a:lnTo>
                      <a:pt x="587" y="204"/>
                    </a:lnTo>
                    <a:lnTo>
                      <a:pt x="588" y="202"/>
                    </a:lnTo>
                    <a:lnTo>
                      <a:pt x="588" y="202"/>
                    </a:lnTo>
                    <a:lnTo>
                      <a:pt x="590" y="200"/>
                    </a:lnTo>
                    <a:lnTo>
                      <a:pt x="590" y="200"/>
                    </a:lnTo>
                    <a:lnTo>
                      <a:pt x="590" y="199"/>
                    </a:lnTo>
                    <a:lnTo>
                      <a:pt x="590" y="199"/>
                    </a:lnTo>
                    <a:lnTo>
                      <a:pt x="588" y="199"/>
                    </a:lnTo>
                    <a:lnTo>
                      <a:pt x="590" y="195"/>
                    </a:lnTo>
                    <a:lnTo>
                      <a:pt x="592" y="194"/>
                    </a:lnTo>
                    <a:lnTo>
                      <a:pt x="594" y="194"/>
                    </a:lnTo>
                    <a:lnTo>
                      <a:pt x="597" y="192"/>
                    </a:lnTo>
                    <a:lnTo>
                      <a:pt x="597" y="192"/>
                    </a:lnTo>
                    <a:lnTo>
                      <a:pt x="599" y="190"/>
                    </a:lnTo>
                    <a:lnTo>
                      <a:pt x="599" y="190"/>
                    </a:lnTo>
                    <a:lnTo>
                      <a:pt x="602" y="188"/>
                    </a:lnTo>
                    <a:lnTo>
                      <a:pt x="604" y="187"/>
                    </a:lnTo>
                    <a:lnTo>
                      <a:pt x="607" y="185"/>
                    </a:lnTo>
                    <a:lnTo>
                      <a:pt x="609" y="183"/>
                    </a:lnTo>
                    <a:lnTo>
                      <a:pt x="612" y="180"/>
                    </a:lnTo>
                    <a:lnTo>
                      <a:pt x="612" y="180"/>
                    </a:lnTo>
                    <a:lnTo>
                      <a:pt x="614" y="178"/>
                    </a:lnTo>
                    <a:lnTo>
                      <a:pt x="616" y="175"/>
                    </a:lnTo>
                    <a:lnTo>
                      <a:pt x="616" y="171"/>
                    </a:lnTo>
                    <a:lnTo>
                      <a:pt x="617" y="170"/>
                    </a:lnTo>
                    <a:lnTo>
                      <a:pt x="617" y="168"/>
                    </a:lnTo>
                    <a:lnTo>
                      <a:pt x="619" y="164"/>
                    </a:lnTo>
                    <a:lnTo>
                      <a:pt x="619" y="163"/>
                    </a:lnTo>
                    <a:lnTo>
                      <a:pt x="619" y="161"/>
                    </a:lnTo>
                    <a:lnTo>
                      <a:pt x="621" y="158"/>
                    </a:lnTo>
                    <a:lnTo>
                      <a:pt x="621" y="156"/>
                    </a:lnTo>
                    <a:lnTo>
                      <a:pt x="623" y="154"/>
                    </a:lnTo>
                    <a:lnTo>
                      <a:pt x="624" y="151"/>
                    </a:lnTo>
                    <a:lnTo>
                      <a:pt x="624" y="151"/>
                    </a:lnTo>
                    <a:lnTo>
                      <a:pt x="626" y="149"/>
                    </a:lnTo>
                    <a:lnTo>
                      <a:pt x="626" y="149"/>
                    </a:lnTo>
                    <a:lnTo>
                      <a:pt x="628" y="147"/>
                    </a:lnTo>
                    <a:lnTo>
                      <a:pt x="628" y="145"/>
                    </a:lnTo>
                    <a:lnTo>
                      <a:pt x="631" y="145"/>
                    </a:lnTo>
                    <a:lnTo>
                      <a:pt x="633" y="147"/>
                    </a:lnTo>
                    <a:lnTo>
                      <a:pt x="636" y="147"/>
                    </a:lnTo>
                    <a:lnTo>
                      <a:pt x="641" y="147"/>
                    </a:lnTo>
                    <a:lnTo>
                      <a:pt x="645" y="147"/>
                    </a:lnTo>
                    <a:lnTo>
                      <a:pt x="647" y="147"/>
                    </a:lnTo>
                    <a:lnTo>
                      <a:pt x="650" y="147"/>
                    </a:lnTo>
                    <a:lnTo>
                      <a:pt x="655" y="147"/>
                    </a:lnTo>
                    <a:lnTo>
                      <a:pt x="659" y="147"/>
                    </a:lnTo>
                    <a:lnTo>
                      <a:pt x="660" y="147"/>
                    </a:lnTo>
                    <a:lnTo>
                      <a:pt x="662" y="147"/>
                    </a:lnTo>
                    <a:lnTo>
                      <a:pt x="664" y="149"/>
                    </a:lnTo>
                    <a:lnTo>
                      <a:pt x="665" y="149"/>
                    </a:lnTo>
                    <a:lnTo>
                      <a:pt x="669" y="149"/>
                    </a:lnTo>
                    <a:lnTo>
                      <a:pt x="671" y="149"/>
                    </a:lnTo>
                    <a:lnTo>
                      <a:pt x="674" y="149"/>
                    </a:lnTo>
                    <a:lnTo>
                      <a:pt x="676" y="151"/>
                    </a:lnTo>
                    <a:lnTo>
                      <a:pt x="677" y="152"/>
                    </a:lnTo>
                    <a:lnTo>
                      <a:pt x="679" y="152"/>
                    </a:lnTo>
                    <a:lnTo>
                      <a:pt x="679" y="156"/>
                    </a:lnTo>
                    <a:lnTo>
                      <a:pt x="679" y="158"/>
                    </a:lnTo>
                    <a:lnTo>
                      <a:pt x="679" y="158"/>
                    </a:lnTo>
                    <a:lnTo>
                      <a:pt x="681" y="159"/>
                    </a:lnTo>
                    <a:lnTo>
                      <a:pt x="681" y="163"/>
                    </a:lnTo>
                    <a:lnTo>
                      <a:pt x="679" y="166"/>
                    </a:lnTo>
                    <a:lnTo>
                      <a:pt x="679" y="168"/>
                    </a:lnTo>
                    <a:lnTo>
                      <a:pt x="679" y="171"/>
                    </a:lnTo>
                    <a:lnTo>
                      <a:pt x="677" y="173"/>
                    </a:lnTo>
                    <a:lnTo>
                      <a:pt x="676" y="173"/>
                    </a:lnTo>
                    <a:lnTo>
                      <a:pt x="674" y="175"/>
                    </a:lnTo>
                    <a:lnTo>
                      <a:pt x="672" y="176"/>
                    </a:lnTo>
                    <a:lnTo>
                      <a:pt x="672" y="180"/>
                    </a:lnTo>
                    <a:lnTo>
                      <a:pt x="672" y="182"/>
                    </a:lnTo>
                    <a:lnTo>
                      <a:pt x="671" y="182"/>
                    </a:lnTo>
                    <a:lnTo>
                      <a:pt x="667" y="183"/>
                    </a:lnTo>
                    <a:lnTo>
                      <a:pt x="665" y="185"/>
                    </a:lnTo>
                    <a:lnTo>
                      <a:pt x="665" y="188"/>
                    </a:lnTo>
                    <a:lnTo>
                      <a:pt x="665" y="188"/>
                    </a:lnTo>
                    <a:lnTo>
                      <a:pt x="667" y="190"/>
                    </a:lnTo>
                    <a:lnTo>
                      <a:pt x="671" y="192"/>
                    </a:lnTo>
                    <a:lnTo>
                      <a:pt x="672" y="194"/>
                    </a:lnTo>
                    <a:lnTo>
                      <a:pt x="674" y="195"/>
                    </a:lnTo>
                    <a:lnTo>
                      <a:pt x="676" y="195"/>
                    </a:lnTo>
                    <a:lnTo>
                      <a:pt x="676" y="199"/>
                    </a:lnTo>
                    <a:lnTo>
                      <a:pt x="677" y="200"/>
                    </a:lnTo>
                    <a:lnTo>
                      <a:pt x="679" y="202"/>
                    </a:lnTo>
                    <a:lnTo>
                      <a:pt x="679" y="202"/>
                    </a:lnTo>
                    <a:lnTo>
                      <a:pt x="679" y="202"/>
                    </a:lnTo>
                    <a:lnTo>
                      <a:pt x="679" y="202"/>
                    </a:lnTo>
                    <a:lnTo>
                      <a:pt x="679" y="202"/>
                    </a:lnTo>
                    <a:lnTo>
                      <a:pt x="679" y="202"/>
                    </a:lnTo>
                    <a:lnTo>
                      <a:pt x="679" y="204"/>
                    </a:lnTo>
                    <a:lnTo>
                      <a:pt x="681" y="207"/>
                    </a:lnTo>
                    <a:lnTo>
                      <a:pt x="677" y="211"/>
                    </a:lnTo>
                    <a:lnTo>
                      <a:pt x="679" y="212"/>
                    </a:lnTo>
                    <a:lnTo>
                      <a:pt x="679" y="214"/>
                    </a:lnTo>
                    <a:lnTo>
                      <a:pt x="677" y="218"/>
                    </a:lnTo>
                    <a:lnTo>
                      <a:pt x="676" y="218"/>
                    </a:lnTo>
                    <a:lnTo>
                      <a:pt x="676" y="221"/>
                    </a:lnTo>
                    <a:lnTo>
                      <a:pt x="676" y="224"/>
                    </a:lnTo>
                    <a:lnTo>
                      <a:pt x="677" y="226"/>
                    </a:lnTo>
                    <a:lnTo>
                      <a:pt x="677" y="230"/>
                    </a:lnTo>
                    <a:lnTo>
                      <a:pt x="677" y="231"/>
                    </a:lnTo>
                    <a:lnTo>
                      <a:pt x="677" y="233"/>
                    </a:lnTo>
                    <a:lnTo>
                      <a:pt x="677" y="237"/>
                    </a:lnTo>
                    <a:lnTo>
                      <a:pt x="677" y="240"/>
                    </a:lnTo>
                    <a:lnTo>
                      <a:pt x="677" y="240"/>
                    </a:lnTo>
                    <a:lnTo>
                      <a:pt x="677" y="242"/>
                    </a:lnTo>
                    <a:lnTo>
                      <a:pt x="677" y="245"/>
                    </a:lnTo>
                    <a:lnTo>
                      <a:pt x="676" y="247"/>
                    </a:lnTo>
                    <a:lnTo>
                      <a:pt x="676" y="249"/>
                    </a:lnTo>
                    <a:lnTo>
                      <a:pt x="676" y="254"/>
                    </a:lnTo>
                    <a:lnTo>
                      <a:pt x="677" y="255"/>
                    </a:lnTo>
                    <a:lnTo>
                      <a:pt x="679" y="257"/>
                    </a:lnTo>
                    <a:lnTo>
                      <a:pt x="681" y="259"/>
                    </a:lnTo>
                    <a:lnTo>
                      <a:pt x="684" y="261"/>
                    </a:lnTo>
                    <a:lnTo>
                      <a:pt x="688" y="262"/>
                    </a:lnTo>
                    <a:lnTo>
                      <a:pt x="691" y="266"/>
                    </a:lnTo>
                    <a:lnTo>
                      <a:pt x="693" y="267"/>
                    </a:lnTo>
                    <a:lnTo>
                      <a:pt x="693" y="271"/>
                    </a:lnTo>
                    <a:lnTo>
                      <a:pt x="689" y="271"/>
                    </a:lnTo>
                    <a:lnTo>
                      <a:pt x="688" y="271"/>
                    </a:lnTo>
                    <a:lnTo>
                      <a:pt x="688" y="271"/>
                    </a:lnTo>
                    <a:lnTo>
                      <a:pt x="684" y="274"/>
                    </a:lnTo>
                    <a:lnTo>
                      <a:pt x="684" y="278"/>
                    </a:lnTo>
                    <a:lnTo>
                      <a:pt x="686" y="279"/>
                    </a:lnTo>
                    <a:lnTo>
                      <a:pt x="686" y="283"/>
                    </a:lnTo>
                    <a:lnTo>
                      <a:pt x="686" y="285"/>
                    </a:lnTo>
                    <a:lnTo>
                      <a:pt x="686" y="286"/>
                    </a:lnTo>
                    <a:lnTo>
                      <a:pt x="686" y="288"/>
                    </a:lnTo>
                    <a:lnTo>
                      <a:pt x="681" y="288"/>
                    </a:lnTo>
                    <a:lnTo>
                      <a:pt x="679" y="290"/>
                    </a:lnTo>
                    <a:lnTo>
                      <a:pt x="677" y="291"/>
                    </a:lnTo>
                    <a:lnTo>
                      <a:pt x="676" y="293"/>
                    </a:lnTo>
                    <a:lnTo>
                      <a:pt x="674" y="293"/>
                    </a:lnTo>
                    <a:lnTo>
                      <a:pt x="674" y="297"/>
                    </a:lnTo>
                    <a:lnTo>
                      <a:pt x="672" y="297"/>
                    </a:lnTo>
                    <a:lnTo>
                      <a:pt x="669" y="297"/>
                    </a:lnTo>
                    <a:lnTo>
                      <a:pt x="669" y="298"/>
                    </a:lnTo>
                    <a:lnTo>
                      <a:pt x="669" y="298"/>
                    </a:lnTo>
                    <a:lnTo>
                      <a:pt x="671" y="300"/>
                    </a:lnTo>
                    <a:lnTo>
                      <a:pt x="669" y="302"/>
                    </a:lnTo>
                    <a:lnTo>
                      <a:pt x="669" y="302"/>
                    </a:lnTo>
                    <a:lnTo>
                      <a:pt x="665" y="305"/>
                    </a:lnTo>
                    <a:lnTo>
                      <a:pt x="664" y="307"/>
                    </a:lnTo>
                    <a:lnTo>
                      <a:pt x="662" y="307"/>
                    </a:lnTo>
                    <a:lnTo>
                      <a:pt x="659" y="309"/>
                    </a:lnTo>
                    <a:lnTo>
                      <a:pt x="655" y="309"/>
                    </a:lnTo>
                    <a:lnTo>
                      <a:pt x="653" y="310"/>
                    </a:lnTo>
                    <a:lnTo>
                      <a:pt x="652" y="310"/>
                    </a:lnTo>
                    <a:lnTo>
                      <a:pt x="652" y="310"/>
                    </a:lnTo>
                    <a:lnTo>
                      <a:pt x="650" y="312"/>
                    </a:lnTo>
                    <a:lnTo>
                      <a:pt x="650" y="312"/>
                    </a:lnTo>
                    <a:lnTo>
                      <a:pt x="647" y="312"/>
                    </a:lnTo>
                    <a:lnTo>
                      <a:pt x="645" y="314"/>
                    </a:lnTo>
                    <a:lnTo>
                      <a:pt x="643" y="314"/>
                    </a:lnTo>
                    <a:lnTo>
                      <a:pt x="641" y="314"/>
                    </a:lnTo>
                    <a:lnTo>
                      <a:pt x="640" y="312"/>
                    </a:lnTo>
                    <a:lnTo>
                      <a:pt x="638" y="310"/>
                    </a:lnTo>
                    <a:lnTo>
                      <a:pt x="631" y="310"/>
                    </a:lnTo>
                    <a:lnTo>
                      <a:pt x="626" y="310"/>
                    </a:lnTo>
                    <a:lnTo>
                      <a:pt x="623" y="310"/>
                    </a:lnTo>
                    <a:lnTo>
                      <a:pt x="624" y="312"/>
                    </a:lnTo>
                    <a:lnTo>
                      <a:pt x="624" y="312"/>
                    </a:lnTo>
                    <a:lnTo>
                      <a:pt x="626" y="316"/>
                    </a:lnTo>
                    <a:lnTo>
                      <a:pt x="626" y="317"/>
                    </a:lnTo>
                    <a:lnTo>
                      <a:pt x="631" y="319"/>
                    </a:lnTo>
                    <a:lnTo>
                      <a:pt x="636" y="319"/>
                    </a:lnTo>
                    <a:lnTo>
                      <a:pt x="638" y="321"/>
                    </a:lnTo>
                    <a:lnTo>
                      <a:pt x="638" y="322"/>
                    </a:lnTo>
                    <a:lnTo>
                      <a:pt x="645" y="322"/>
                    </a:lnTo>
                    <a:lnTo>
                      <a:pt x="647" y="322"/>
                    </a:lnTo>
                    <a:lnTo>
                      <a:pt x="650" y="322"/>
                    </a:lnTo>
                    <a:lnTo>
                      <a:pt x="653" y="322"/>
                    </a:lnTo>
                    <a:lnTo>
                      <a:pt x="655" y="322"/>
                    </a:lnTo>
                    <a:lnTo>
                      <a:pt x="659" y="322"/>
                    </a:lnTo>
                    <a:lnTo>
                      <a:pt x="662" y="322"/>
                    </a:lnTo>
                    <a:lnTo>
                      <a:pt x="664" y="322"/>
                    </a:lnTo>
                    <a:lnTo>
                      <a:pt x="667" y="324"/>
                    </a:lnTo>
                    <a:lnTo>
                      <a:pt x="669" y="324"/>
                    </a:lnTo>
                    <a:lnTo>
                      <a:pt x="672" y="324"/>
                    </a:lnTo>
                    <a:lnTo>
                      <a:pt x="674" y="321"/>
                    </a:lnTo>
                    <a:lnTo>
                      <a:pt x="674" y="321"/>
                    </a:lnTo>
                    <a:lnTo>
                      <a:pt x="674" y="319"/>
                    </a:lnTo>
                    <a:lnTo>
                      <a:pt x="674" y="317"/>
                    </a:lnTo>
                    <a:lnTo>
                      <a:pt x="674" y="317"/>
                    </a:lnTo>
                    <a:lnTo>
                      <a:pt x="676" y="314"/>
                    </a:lnTo>
                    <a:lnTo>
                      <a:pt x="679" y="316"/>
                    </a:lnTo>
                    <a:lnTo>
                      <a:pt x="683" y="314"/>
                    </a:lnTo>
                    <a:lnTo>
                      <a:pt x="684" y="312"/>
                    </a:lnTo>
                    <a:lnTo>
                      <a:pt x="686" y="310"/>
                    </a:lnTo>
                    <a:lnTo>
                      <a:pt x="691" y="309"/>
                    </a:lnTo>
                    <a:lnTo>
                      <a:pt x="691" y="309"/>
                    </a:lnTo>
                    <a:lnTo>
                      <a:pt x="693" y="305"/>
                    </a:lnTo>
                    <a:lnTo>
                      <a:pt x="694" y="305"/>
                    </a:lnTo>
                    <a:lnTo>
                      <a:pt x="694" y="303"/>
                    </a:lnTo>
                    <a:lnTo>
                      <a:pt x="696" y="302"/>
                    </a:lnTo>
                    <a:lnTo>
                      <a:pt x="698" y="298"/>
                    </a:lnTo>
                    <a:lnTo>
                      <a:pt x="698" y="298"/>
                    </a:lnTo>
                    <a:lnTo>
                      <a:pt x="698" y="298"/>
                    </a:lnTo>
                    <a:lnTo>
                      <a:pt x="696" y="297"/>
                    </a:lnTo>
                    <a:lnTo>
                      <a:pt x="696" y="297"/>
                    </a:lnTo>
                    <a:lnTo>
                      <a:pt x="701" y="293"/>
                    </a:lnTo>
                    <a:lnTo>
                      <a:pt x="703" y="291"/>
                    </a:lnTo>
                    <a:lnTo>
                      <a:pt x="706" y="290"/>
                    </a:lnTo>
                    <a:lnTo>
                      <a:pt x="708" y="286"/>
                    </a:lnTo>
                    <a:lnTo>
                      <a:pt x="708" y="285"/>
                    </a:lnTo>
                    <a:lnTo>
                      <a:pt x="708" y="285"/>
                    </a:lnTo>
                    <a:lnTo>
                      <a:pt x="708" y="281"/>
                    </a:lnTo>
                    <a:lnTo>
                      <a:pt x="708" y="279"/>
                    </a:lnTo>
                    <a:lnTo>
                      <a:pt x="708" y="276"/>
                    </a:lnTo>
                    <a:lnTo>
                      <a:pt x="708" y="274"/>
                    </a:lnTo>
                    <a:lnTo>
                      <a:pt x="708" y="274"/>
                    </a:lnTo>
                    <a:lnTo>
                      <a:pt x="708" y="274"/>
                    </a:lnTo>
                    <a:lnTo>
                      <a:pt x="706" y="273"/>
                    </a:lnTo>
                    <a:lnTo>
                      <a:pt x="705" y="271"/>
                    </a:lnTo>
                    <a:lnTo>
                      <a:pt x="703" y="269"/>
                    </a:lnTo>
                    <a:lnTo>
                      <a:pt x="703" y="267"/>
                    </a:lnTo>
                    <a:lnTo>
                      <a:pt x="703" y="266"/>
                    </a:lnTo>
                    <a:lnTo>
                      <a:pt x="703" y="262"/>
                    </a:lnTo>
                    <a:lnTo>
                      <a:pt x="703" y="262"/>
                    </a:lnTo>
                    <a:lnTo>
                      <a:pt x="703" y="262"/>
                    </a:lnTo>
                    <a:lnTo>
                      <a:pt x="705" y="262"/>
                    </a:lnTo>
                    <a:lnTo>
                      <a:pt x="705" y="262"/>
                    </a:lnTo>
                    <a:lnTo>
                      <a:pt x="710" y="261"/>
                    </a:lnTo>
                    <a:lnTo>
                      <a:pt x="712" y="259"/>
                    </a:lnTo>
                    <a:lnTo>
                      <a:pt x="715" y="257"/>
                    </a:lnTo>
                    <a:lnTo>
                      <a:pt x="720" y="257"/>
                    </a:lnTo>
                    <a:lnTo>
                      <a:pt x="722" y="255"/>
                    </a:lnTo>
                    <a:lnTo>
                      <a:pt x="727" y="254"/>
                    </a:lnTo>
                    <a:lnTo>
                      <a:pt x="730" y="254"/>
                    </a:lnTo>
                    <a:lnTo>
                      <a:pt x="734" y="254"/>
                    </a:lnTo>
                    <a:lnTo>
                      <a:pt x="737" y="254"/>
                    </a:lnTo>
                    <a:lnTo>
                      <a:pt x="737" y="257"/>
                    </a:lnTo>
                    <a:lnTo>
                      <a:pt x="737" y="259"/>
                    </a:lnTo>
                    <a:lnTo>
                      <a:pt x="737" y="261"/>
                    </a:lnTo>
                    <a:lnTo>
                      <a:pt x="739" y="262"/>
                    </a:lnTo>
                    <a:lnTo>
                      <a:pt x="742" y="262"/>
                    </a:lnTo>
                    <a:lnTo>
                      <a:pt x="744" y="264"/>
                    </a:lnTo>
                    <a:lnTo>
                      <a:pt x="746" y="266"/>
                    </a:lnTo>
                    <a:lnTo>
                      <a:pt x="746" y="267"/>
                    </a:lnTo>
                    <a:lnTo>
                      <a:pt x="746" y="269"/>
                    </a:lnTo>
                    <a:lnTo>
                      <a:pt x="746" y="271"/>
                    </a:lnTo>
                    <a:lnTo>
                      <a:pt x="748" y="276"/>
                    </a:lnTo>
                    <a:lnTo>
                      <a:pt x="746" y="278"/>
                    </a:lnTo>
                    <a:lnTo>
                      <a:pt x="746" y="279"/>
                    </a:lnTo>
                    <a:lnTo>
                      <a:pt x="746" y="283"/>
                    </a:lnTo>
                    <a:lnTo>
                      <a:pt x="746" y="285"/>
                    </a:lnTo>
                    <a:lnTo>
                      <a:pt x="748" y="288"/>
                    </a:lnTo>
                    <a:lnTo>
                      <a:pt x="749" y="288"/>
                    </a:lnTo>
                    <a:lnTo>
                      <a:pt x="751" y="290"/>
                    </a:lnTo>
                    <a:lnTo>
                      <a:pt x="751" y="290"/>
                    </a:lnTo>
                    <a:lnTo>
                      <a:pt x="751" y="290"/>
                    </a:lnTo>
                    <a:lnTo>
                      <a:pt x="751" y="290"/>
                    </a:lnTo>
                    <a:lnTo>
                      <a:pt x="753" y="290"/>
                    </a:lnTo>
                    <a:lnTo>
                      <a:pt x="753" y="290"/>
                    </a:lnTo>
                    <a:lnTo>
                      <a:pt x="754" y="291"/>
                    </a:lnTo>
                    <a:lnTo>
                      <a:pt x="754" y="291"/>
                    </a:lnTo>
                    <a:lnTo>
                      <a:pt x="756" y="291"/>
                    </a:lnTo>
                    <a:lnTo>
                      <a:pt x="766" y="291"/>
                    </a:lnTo>
                    <a:lnTo>
                      <a:pt x="770" y="291"/>
                    </a:lnTo>
                    <a:lnTo>
                      <a:pt x="770" y="291"/>
                    </a:lnTo>
                    <a:lnTo>
                      <a:pt x="770" y="291"/>
                    </a:lnTo>
                    <a:lnTo>
                      <a:pt x="768" y="290"/>
                    </a:lnTo>
                    <a:lnTo>
                      <a:pt x="768" y="290"/>
                    </a:lnTo>
                    <a:lnTo>
                      <a:pt x="765" y="290"/>
                    </a:lnTo>
                    <a:lnTo>
                      <a:pt x="761" y="288"/>
                    </a:lnTo>
                    <a:lnTo>
                      <a:pt x="761" y="288"/>
                    </a:lnTo>
                    <a:lnTo>
                      <a:pt x="758" y="288"/>
                    </a:lnTo>
                    <a:lnTo>
                      <a:pt x="758" y="288"/>
                    </a:lnTo>
                    <a:lnTo>
                      <a:pt x="754" y="288"/>
                    </a:lnTo>
                    <a:lnTo>
                      <a:pt x="754" y="286"/>
                    </a:lnTo>
                    <a:lnTo>
                      <a:pt x="751" y="286"/>
                    </a:lnTo>
                    <a:lnTo>
                      <a:pt x="749" y="283"/>
                    </a:lnTo>
                    <a:lnTo>
                      <a:pt x="749" y="281"/>
                    </a:lnTo>
                    <a:lnTo>
                      <a:pt x="749" y="278"/>
                    </a:lnTo>
                    <a:lnTo>
                      <a:pt x="751" y="276"/>
                    </a:lnTo>
                    <a:lnTo>
                      <a:pt x="754" y="274"/>
                    </a:lnTo>
                    <a:lnTo>
                      <a:pt x="756" y="274"/>
                    </a:lnTo>
                    <a:lnTo>
                      <a:pt x="759" y="273"/>
                    </a:lnTo>
                    <a:lnTo>
                      <a:pt x="759" y="271"/>
                    </a:lnTo>
                    <a:lnTo>
                      <a:pt x="756" y="267"/>
                    </a:lnTo>
                    <a:lnTo>
                      <a:pt x="754" y="266"/>
                    </a:lnTo>
                    <a:lnTo>
                      <a:pt x="754" y="262"/>
                    </a:lnTo>
                    <a:lnTo>
                      <a:pt x="754" y="261"/>
                    </a:lnTo>
                    <a:lnTo>
                      <a:pt x="754" y="261"/>
                    </a:lnTo>
                    <a:lnTo>
                      <a:pt x="754" y="261"/>
                    </a:lnTo>
                    <a:lnTo>
                      <a:pt x="753" y="259"/>
                    </a:lnTo>
                    <a:lnTo>
                      <a:pt x="753" y="257"/>
                    </a:lnTo>
                    <a:lnTo>
                      <a:pt x="751" y="255"/>
                    </a:lnTo>
                    <a:lnTo>
                      <a:pt x="751" y="255"/>
                    </a:lnTo>
                    <a:lnTo>
                      <a:pt x="749" y="255"/>
                    </a:lnTo>
                    <a:lnTo>
                      <a:pt x="749" y="255"/>
                    </a:lnTo>
                    <a:lnTo>
                      <a:pt x="748" y="255"/>
                    </a:lnTo>
                    <a:lnTo>
                      <a:pt x="748" y="255"/>
                    </a:lnTo>
                    <a:lnTo>
                      <a:pt x="744" y="254"/>
                    </a:lnTo>
                    <a:lnTo>
                      <a:pt x="744" y="254"/>
                    </a:lnTo>
                    <a:lnTo>
                      <a:pt x="742" y="254"/>
                    </a:lnTo>
                    <a:lnTo>
                      <a:pt x="742" y="254"/>
                    </a:lnTo>
                    <a:lnTo>
                      <a:pt x="742" y="254"/>
                    </a:lnTo>
                    <a:lnTo>
                      <a:pt x="741" y="252"/>
                    </a:lnTo>
                    <a:lnTo>
                      <a:pt x="737" y="250"/>
                    </a:lnTo>
                    <a:lnTo>
                      <a:pt x="736" y="250"/>
                    </a:lnTo>
                    <a:lnTo>
                      <a:pt x="732" y="250"/>
                    </a:lnTo>
                    <a:lnTo>
                      <a:pt x="727" y="247"/>
                    </a:lnTo>
                    <a:lnTo>
                      <a:pt x="724" y="247"/>
                    </a:lnTo>
                    <a:lnTo>
                      <a:pt x="722" y="247"/>
                    </a:lnTo>
                    <a:lnTo>
                      <a:pt x="718" y="247"/>
                    </a:lnTo>
                    <a:lnTo>
                      <a:pt x="713" y="250"/>
                    </a:lnTo>
                    <a:lnTo>
                      <a:pt x="712" y="250"/>
                    </a:lnTo>
                    <a:lnTo>
                      <a:pt x="710" y="252"/>
                    </a:lnTo>
                    <a:lnTo>
                      <a:pt x="706" y="252"/>
                    </a:lnTo>
                    <a:lnTo>
                      <a:pt x="705" y="250"/>
                    </a:lnTo>
                    <a:lnTo>
                      <a:pt x="703" y="250"/>
                    </a:lnTo>
                    <a:lnTo>
                      <a:pt x="701" y="250"/>
                    </a:lnTo>
                    <a:lnTo>
                      <a:pt x="698" y="252"/>
                    </a:lnTo>
                    <a:lnTo>
                      <a:pt x="694" y="250"/>
                    </a:lnTo>
                    <a:lnTo>
                      <a:pt x="694" y="249"/>
                    </a:lnTo>
                    <a:lnTo>
                      <a:pt x="694" y="245"/>
                    </a:lnTo>
                    <a:lnTo>
                      <a:pt x="694" y="243"/>
                    </a:lnTo>
                    <a:lnTo>
                      <a:pt x="694" y="242"/>
                    </a:lnTo>
                    <a:lnTo>
                      <a:pt x="693" y="240"/>
                    </a:lnTo>
                    <a:lnTo>
                      <a:pt x="691" y="237"/>
                    </a:lnTo>
                    <a:lnTo>
                      <a:pt x="689" y="233"/>
                    </a:lnTo>
                    <a:lnTo>
                      <a:pt x="691" y="231"/>
                    </a:lnTo>
                    <a:lnTo>
                      <a:pt x="693" y="228"/>
                    </a:lnTo>
                    <a:lnTo>
                      <a:pt x="693" y="224"/>
                    </a:lnTo>
                    <a:lnTo>
                      <a:pt x="693" y="223"/>
                    </a:lnTo>
                    <a:lnTo>
                      <a:pt x="694" y="221"/>
                    </a:lnTo>
                    <a:lnTo>
                      <a:pt x="698" y="218"/>
                    </a:lnTo>
                    <a:lnTo>
                      <a:pt x="700" y="216"/>
                    </a:lnTo>
                    <a:lnTo>
                      <a:pt x="703" y="212"/>
                    </a:lnTo>
                    <a:lnTo>
                      <a:pt x="701" y="209"/>
                    </a:lnTo>
                    <a:lnTo>
                      <a:pt x="701" y="209"/>
                    </a:lnTo>
                    <a:lnTo>
                      <a:pt x="700" y="206"/>
                    </a:lnTo>
                    <a:lnTo>
                      <a:pt x="700" y="206"/>
                    </a:lnTo>
                    <a:lnTo>
                      <a:pt x="698" y="206"/>
                    </a:lnTo>
                    <a:lnTo>
                      <a:pt x="698" y="206"/>
                    </a:lnTo>
                    <a:lnTo>
                      <a:pt x="698" y="206"/>
                    </a:lnTo>
                    <a:lnTo>
                      <a:pt x="698" y="206"/>
                    </a:lnTo>
                    <a:lnTo>
                      <a:pt x="698" y="204"/>
                    </a:lnTo>
                    <a:lnTo>
                      <a:pt x="698" y="204"/>
                    </a:lnTo>
                    <a:lnTo>
                      <a:pt x="696" y="200"/>
                    </a:lnTo>
                    <a:lnTo>
                      <a:pt x="694" y="199"/>
                    </a:lnTo>
                    <a:lnTo>
                      <a:pt x="693" y="197"/>
                    </a:lnTo>
                    <a:lnTo>
                      <a:pt x="691" y="194"/>
                    </a:lnTo>
                    <a:lnTo>
                      <a:pt x="689" y="192"/>
                    </a:lnTo>
                    <a:lnTo>
                      <a:pt x="686" y="190"/>
                    </a:lnTo>
                    <a:lnTo>
                      <a:pt x="684" y="188"/>
                    </a:lnTo>
                    <a:lnTo>
                      <a:pt x="686" y="187"/>
                    </a:lnTo>
                    <a:lnTo>
                      <a:pt x="686" y="187"/>
                    </a:lnTo>
                    <a:lnTo>
                      <a:pt x="686" y="187"/>
                    </a:lnTo>
                    <a:lnTo>
                      <a:pt x="688" y="185"/>
                    </a:lnTo>
                    <a:lnTo>
                      <a:pt x="688" y="185"/>
                    </a:lnTo>
                    <a:lnTo>
                      <a:pt x="689" y="182"/>
                    </a:lnTo>
                    <a:lnTo>
                      <a:pt x="689" y="180"/>
                    </a:lnTo>
                    <a:lnTo>
                      <a:pt x="693" y="178"/>
                    </a:lnTo>
                    <a:lnTo>
                      <a:pt x="696" y="175"/>
                    </a:lnTo>
                    <a:lnTo>
                      <a:pt x="700" y="175"/>
                    </a:lnTo>
                    <a:lnTo>
                      <a:pt x="703" y="173"/>
                    </a:lnTo>
                    <a:lnTo>
                      <a:pt x="706" y="171"/>
                    </a:lnTo>
                    <a:lnTo>
                      <a:pt x="712" y="170"/>
                    </a:lnTo>
                    <a:lnTo>
                      <a:pt x="712" y="170"/>
                    </a:lnTo>
                    <a:lnTo>
                      <a:pt x="715" y="166"/>
                    </a:lnTo>
                    <a:lnTo>
                      <a:pt x="715" y="166"/>
                    </a:lnTo>
                    <a:lnTo>
                      <a:pt x="715" y="163"/>
                    </a:lnTo>
                    <a:lnTo>
                      <a:pt x="715" y="163"/>
                    </a:lnTo>
                    <a:lnTo>
                      <a:pt x="715" y="159"/>
                    </a:lnTo>
                    <a:lnTo>
                      <a:pt x="712" y="158"/>
                    </a:lnTo>
                    <a:lnTo>
                      <a:pt x="713" y="152"/>
                    </a:lnTo>
                    <a:lnTo>
                      <a:pt x="712" y="151"/>
                    </a:lnTo>
                    <a:lnTo>
                      <a:pt x="712" y="149"/>
                    </a:lnTo>
                    <a:lnTo>
                      <a:pt x="715" y="149"/>
                    </a:lnTo>
                    <a:lnTo>
                      <a:pt x="715" y="149"/>
                    </a:lnTo>
                    <a:lnTo>
                      <a:pt x="717" y="149"/>
                    </a:lnTo>
                    <a:lnTo>
                      <a:pt x="717" y="149"/>
                    </a:lnTo>
                    <a:lnTo>
                      <a:pt x="717" y="149"/>
                    </a:lnTo>
                    <a:lnTo>
                      <a:pt x="718" y="151"/>
                    </a:lnTo>
                    <a:lnTo>
                      <a:pt x="718" y="151"/>
                    </a:lnTo>
                    <a:lnTo>
                      <a:pt x="720" y="149"/>
                    </a:lnTo>
                    <a:lnTo>
                      <a:pt x="720" y="149"/>
                    </a:lnTo>
                    <a:lnTo>
                      <a:pt x="720" y="152"/>
                    </a:lnTo>
                    <a:lnTo>
                      <a:pt x="720" y="154"/>
                    </a:lnTo>
                    <a:lnTo>
                      <a:pt x="720" y="158"/>
                    </a:lnTo>
                    <a:lnTo>
                      <a:pt x="722" y="161"/>
                    </a:lnTo>
                    <a:lnTo>
                      <a:pt x="724" y="164"/>
                    </a:lnTo>
                    <a:lnTo>
                      <a:pt x="722" y="166"/>
                    </a:lnTo>
                    <a:lnTo>
                      <a:pt x="720" y="170"/>
                    </a:lnTo>
                    <a:lnTo>
                      <a:pt x="720" y="171"/>
                    </a:lnTo>
                    <a:lnTo>
                      <a:pt x="720" y="173"/>
                    </a:lnTo>
                    <a:lnTo>
                      <a:pt x="718" y="173"/>
                    </a:lnTo>
                    <a:lnTo>
                      <a:pt x="717" y="175"/>
                    </a:lnTo>
                    <a:lnTo>
                      <a:pt x="717" y="176"/>
                    </a:lnTo>
                    <a:lnTo>
                      <a:pt x="718" y="180"/>
                    </a:lnTo>
                    <a:lnTo>
                      <a:pt x="720" y="182"/>
                    </a:lnTo>
                    <a:lnTo>
                      <a:pt x="720" y="185"/>
                    </a:lnTo>
                    <a:lnTo>
                      <a:pt x="720" y="185"/>
                    </a:lnTo>
                    <a:lnTo>
                      <a:pt x="718" y="188"/>
                    </a:lnTo>
                    <a:lnTo>
                      <a:pt x="718" y="188"/>
                    </a:lnTo>
                    <a:lnTo>
                      <a:pt x="718" y="192"/>
                    </a:lnTo>
                    <a:lnTo>
                      <a:pt x="722" y="192"/>
                    </a:lnTo>
                    <a:lnTo>
                      <a:pt x="724" y="194"/>
                    </a:lnTo>
                    <a:lnTo>
                      <a:pt x="729" y="194"/>
                    </a:lnTo>
                    <a:lnTo>
                      <a:pt x="730" y="194"/>
                    </a:lnTo>
                    <a:lnTo>
                      <a:pt x="737" y="194"/>
                    </a:lnTo>
                    <a:lnTo>
                      <a:pt x="741" y="197"/>
                    </a:lnTo>
                    <a:lnTo>
                      <a:pt x="741" y="197"/>
                    </a:lnTo>
                    <a:lnTo>
                      <a:pt x="741" y="199"/>
                    </a:lnTo>
                    <a:lnTo>
                      <a:pt x="741" y="199"/>
                    </a:lnTo>
                    <a:lnTo>
                      <a:pt x="741" y="199"/>
                    </a:lnTo>
                    <a:lnTo>
                      <a:pt x="741" y="199"/>
                    </a:lnTo>
                    <a:lnTo>
                      <a:pt x="744" y="195"/>
                    </a:lnTo>
                    <a:lnTo>
                      <a:pt x="748" y="195"/>
                    </a:lnTo>
                    <a:lnTo>
                      <a:pt x="751" y="195"/>
                    </a:lnTo>
                    <a:lnTo>
                      <a:pt x="753" y="195"/>
                    </a:lnTo>
                    <a:lnTo>
                      <a:pt x="754" y="199"/>
                    </a:lnTo>
                    <a:lnTo>
                      <a:pt x="756" y="199"/>
                    </a:lnTo>
                    <a:lnTo>
                      <a:pt x="758" y="200"/>
                    </a:lnTo>
                    <a:lnTo>
                      <a:pt x="759" y="202"/>
                    </a:lnTo>
                    <a:lnTo>
                      <a:pt x="763" y="202"/>
                    </a:lnTo>
                    <a:lnTo>
                      <a:pt x="766" y="202"/>
                    </a:lnTo>
                    <a:lnTo>
                      <a:pt x="768" y="202"/>
                    </a:lnTo>
                    <a:lnTo>
                      <a:pt x="770" y="202"/>
                    </a:lnTo>
                    <a:lnTo>
                      <a:pt x="763" y="200"/>
                    </a:lnTo>
                    <a:lnTo>
                      <a:pt x="763" y="199"/>
                    </a:lnTo>
                    <a:lnTo>
                      <a:pt x="761" y="195"/>
                    </a:lnTo>
                    <a:lnTo>
                      <a:pt x="761" y="194"/>
                    </a:lnTo>
                    <a:lnTo>
                      <a:pt x="756" y="194"/>
                    </a:lnTo>
                    <a:lnTo>
                      <a:pt x="754" y="190"/>
                    </a:lnTo>
                    <a:lnTo>
                      <a:pt x="753" y="192"/>
                    </a:lnTo>
                    <a:lnTo>
                      <a:pt x="753" y="192"/>
                    </a:lnTo>
                    <a:lnTo>
                      <a:pt x="751" y="192"/>
                    </a:lnTo>
                    <a:lnTo>
                      <a:pt x="751" y="192"/>
                    </a:lnTo>
                    <a:lnTo>
                      <a:pt x="748" y="190"/>
                    </a:lnTo>
                    <a:lnTo>
                      <a:pt x="746" y="190"/>
                    </a:lnTo>
                    <a:lnTo>
                      <a:pt x="742" y="188"/>
                    </a:lnTo>
                    <a:lnTo>
                      <a:pt x="741" y="188"/>
                    </a:lnTo>
                    <a:lnTo>
                      <a:pt x="737" y="187"/>
                    </a:lnTo>
                    <a:lnTo>
                      <a:pt x="736" y="185"/>
                    </a:lnTo>
                    <a:lnTo>
                      <a:pt x="732" y="182"/>
                    </a:lnTo>
                    <a:lnTo>
                      <a:pt x="730" y="182"/>
                    </a:lnTo>
                    <a:lnTo>
                      <a:pt x="729" y="176"/>
                    </a:lnTo>
                    <a:lnTo>
                      <a:pt x="729" y="176"/>
                    </a:lnTo>
                    <a:lnTo>
                      <a:pt x="729" y="175"/>
                    </a:lnTo>
                    <a:lnTo>
                      <a:pt x="729" y="173"/>
                    </a:lnTo>
                    <a:lnTo>
                      <a:pt x="732" y="171"/>
                    </a:lnTo>
                    <a:lnTo>
                      <a:pt x="734" y="171"/>
                    </a:lnTo>
                    <a:lnTo>
                      <a:pt x="736" y="171"/>
                    </a:lnTo>
                    <a:lnTo>
                      <a:pt x="741" y="171"/>
                    </a:lnTo>
                    <a:lnTo>
                      <a:pt x="744" y="171"/>
                    </a:lnTo>
                    <a:lnTo>
                      <a:pt x="746" y="173"/>
                    </a:lnTo>
                    <a:lnTo>
                      <a:pt x="749" y="176"/>
                    </a:lnTo>
                    <a:lnTo>
                      <a:pt x="751" y="178"/>
                    </a:lnTo>
                    <a:lnTo>
                      <a:pt x="756" y="178"/>
                    </a:lnTo>
                    <a:lnTo>
                      <a:pt x="758" y="175"/>
                    </a:lnTo>
                    <a:lnTo>
                      <a:pt x="761" y="173"/>
                    </a:lnTo>
                    <a:lnTo>
                      <a:pt x="761" y="171"/>
                    </a:lnTo>
                    <a:lnTo>
                      <a:pt x="759" y="171"/>
                    </a:lnTo>
                    <a:lnTo>
                      <a:pt x="756" y="170"/>
                    </a:lnTo>
                    <a:lnTo>
                      <a:pt x="754" y="170"/>
                    </a:lnTo>
                    <a:lnTo>
                      <a:pt x="751" y="170"/>
                    </a:lnTo>
                    <a:lnTo>
                      <a:pt x="749" y="170"/>
                    </a:lnTo>
                    <a:lnTo>
                      <a:pt x="749" y="168"/>
                    </a:lnTo>
                    <a:lnTo>
                      <a:pt x="751" y="168"/>
                    </a:lnTo>
                    <a:lnTo>
                      <a:pt x="754" y="168"/>
                    </a:lnTo>
                    <a:lnTo>
                      <a:pt x="756" y="164"/>
                    </a:lnTo>
                    <a:lnTo>
                      <a:pt x="761" y="163"/>
                    </a:lnTo>
                    <a:lnTo>
                      <a:pt x="763" y="163"/>
                    </a:lnTo>
                    <a:lnTo>
                      <a:pt x="766" y="161"/>
                    </a:lnTo>
                    <a:lnTo>
                      <a:pt x="771" y="161"/>
                    </a:lnTo>
                    <a:lnTo>
                      <a:pt x="780" y="163"/>
                    </a:lnTo>
                    <a:lnTo>
                      <a:pt x="783" y="166"/>
                    </a:lnTo>
                    <a:lnTo>
                      <a:pt x="787" y="166"/>
                    </a:lnTo>
                    <a:lnTo>
                      <a:pt x="792" y="168"/>
                    </a:lnTo>
                    <a:lnTo>
                      <a:pt x="797" y="168"/>
                    </a:lnTo>
                    <a:lnTo>
                      <a:pt x="799" y="171"/>
                    </a:lnTo>
                    <a:lnTo>
                      <a:pt x="802" y="175"/>
                    </a:lnTo>
                    <a:lnTo>
                      <a:pt x="807" y="178"/>
                    </a:lnTo>
                    <a:lnTo>
                      <a:pt x="813" y="180"/>
                    </a:lnTo>
                    <a:lnTo>
                      <a:pt x="816" y="180"/>
                    </a:lnTo>
                    <a:lnTo>
                      <a:pt x="821" y="180"/>
                    </a:lnTo>
                    <a:lnTo>
                      <a:pt x="823" y="180"/>
                    </a:lnTo>
                    <a:lnTo>
                      <a:pt x="826" y="178"/>
                    </a:lnTo>
                    <a:lnTo>
                      <a:pt x="828" y="178"/>
                    </a:lnTo>
                    <a:lnTo>
                      <a:pt x="828" y="178"/>
                    </a:lnTo>
                    <a:lnTo>
                      <a:pt x="828" y="176"/>
                    </a:lnTo>
                    <a:lnTo>
                      <a:pt x="828" y="175"/>
                    </a:lnTo>
                    <a:lnTo>
                      <a:pt x="828" y="175"/>
                    </a:lnTo>
                    <a:lnTo>
                      <a:pt x="825" y="173"/>
                    </a:lnTo>
                    <a:lnTo>
                      <a:pt x="821" y="168"/>
                    </a:lnTo>
                    <a:lnTo>
                      <a:pt x="819" y="166"/>
                    </a:lnTo>
                    <a:lnTo>
                      <a:pt x="818" y="164"/>
                    </a:lnTo>
                    <a:lnTo>
                      <a:pt x="813" y="163"/>
                    </a:lnTo>
                    <a:lnTo>
                      <a:pt x="811" y="163"/>
                    </a:lnTo>
                    <a:lnTo>
                      <a:pt x="806" y="163"/>
                    </a:lnTo>
                    <a:lnTo>
                      <a:pt x="802" y="161"/>
                    </a:lnTo>
                    <a:lnTo>
                      <a:pt x="802" y="161"/>
                    </a:lnTo>
                    <a:lnTo>
                      <a:pt x="802" y="159"/>
                    </a:lnTo>
                    <a:lnTo>
                      <a:pt x="801" y="159"/>
                    </a:lnTo>
                    <a:lnTo>
                      <a:pt x="801" y="159"/>
                    </a:lnTo>
                    <a:lnTo>
                      <a:pt x="799" y="156"/>
                    </a:lnTo>
                    <a:lnTo>
                      <a:pt x="797" y="152"/>
                    </a:lnTo>
                    <a:lnTo>
                      <a:pt x="799" y="151"/>
                    </a:lnTo>
                    <a:lnTo>
                      <a:pt x="799" y="151"/>
                    </a:lnTo>
                    <a:lnTo>
                      <a:pt x="799" y="151"/>
                    </a:lnTo>
                    <a:lnTo>
                      <a:pt x="799" y="151"/>
                    </a:lnTo>
                    <a:lnTo>
                      <a:pt x="797" y="151"/>
                    </a:lnTo>
                    <a:lnTo>
                      <a:pt x="799" y="149"/>
                    </a:lnTo>
                    <a:lnTo>
                      <a:pt x="799" y="149"/>
                    </a:lnTo>
                    <a:lnTo>
                      <a:pt x="801" y="147"/>
                    </a:lnTo>
                    <a:lnTo>
                      <a:pt x="801" y="145"/>
                    </a:lnTo>
                    <a:lnTo>
                      <a:pt x="799" y="142"/>
                    </a:lnTo>
                    <a:lnTo>
                      <a:pt x="795" y="140"/>
                    </a:lnTo>
                    <a:lnTo>
                      <a:pt x="795" y="137"/>
                    </a:lnTo>
                    <a:lnTo>
                      <a:pt x="794" y="135"/>
                    </a:lnTo>
                    <a:lnTo>
                      <a:pt x="795" y="133"/>
                    </a:lnTo>
                    <a:lnTo>
                      <a:pt x="799" y="128"/>
                    </a:lnTo>
                    <a:lnTo>
                      <a:pt x="804" y="127"/>
                    </a:lnTo>
                    <a:lnTo>
                      <a:pt x="809" y="127"/>
                    </a:lnTo>
                    <a:lnTo>
                      <a:pt x="814" y="125"/>
                    </a:lnTo>
                    <a:lnTo>
                      <a:pt x="821" y="125"/>
                    </a:lnTo>
                    <a:lnTo>
                      <a:pt x="826" y="123"/>
                    </a:lnTo>
                    <a:lnTo>
                      <a:pt x="833" y="123"/>
                    </a:lnTo>
                    <a:lnTo>
                      <a:pt x="840" y="123"/>
                    </a:lnTo>
                    <a:lnTo>
                      <a:pt x="847" y="123"/>
                    </a:lnTo>
                    <a:lnTo>
                      <a:pt x="852" y="123"/>
                    </a:lnTo>
                    <a:lnTo>
                      <a:pt x="857" y="123"/>
                    </a:lnTo>
                    <a:lnTo>
                      <a:pt x="862" y="123"/>
                    </a:lnTo>
                    <a:lnTo>
                      <a:pt x="866" y="123"/>
                    </a:lnTo>
                    <a:lnTo>
                      <a:pt x="869" y="123"/>
                    </a:lnTo>
                    <a:lnTo>
                      <a:pt x="872" y="120"/>
                    </a:lnTo>
                    <a:lnTo>
                      <a:pt x="876" y="120"/>
                    </a:lnTo>
                    <a:lnTo>
                      <a:pt x="879" y="120"/>
                    </a:lnTo>
                    <a:lnTo>
                      <a:pt x="883" y="120"/>
                    </a:lnTo>
                    <a:lnTo>
                      <a:pt x="888" y="120"/>
                    </a:lnTo>
                    <a:lnTo>
                      <a:pt x="891" y="120"/>
                    </a:lnTo>
                    <a:lnTo>
                      <a:pt x="893" y="120"/>
                    </a:lnTo>
                    <a:lnTo>
                      <a:pt x="895" y="115"/>
                    </a:lnTo>
                    <a:lnTo>
                      <a:pt x="895" y="113"/>
                    </a:lnTo>
                    <a:lnTo>
                      <a:pt x="891" y="113"/>
                    </a:lnTo>
                    <a:lnTo>
                      <a:pt x="890" y="111"/>
                    </a:lnTo>
                    <a:lnTo>
                      <a:pt x="888" y="108"/>
                    </a:lnTo>
                    <a:lnTo>
                      <a:pt x="884" y="108"/>
                    </a:lnTo>
                    <a:lnTo>
                      <a:pt x="883" y="108"/>
                    </a:lnTo>
                    <a:lnTo>
                      <a:pt x="878" y="106"/>
                    </a:lnTo>
                    <a:lnTo>
                      <a:pt x="881" y="103"/>
                    </a:lnTo>
                    <a:lnTo>
                      <a:pt x="884" y="103"/>
                    </a:lnTo>
                    <a:lnTo>
                      <a:pt x="886" y="104"/>
                    </a:lnTo>
                    <a:lnTo>
                      <a:pt x="888" y="106"/>
                    </a:lnTo>
                    <a:lnTo>
                      <a:pt x="893" y="108"/>
                    </a:lnTo>
                    <a:lnTo>
                      <a:pt x="895" y="104"/>
                    </a:lnTo>
                    <a:lnTo>
                      <a:pt x="891" y="103"/>
                    </a:lnTo>
                    <a:lnTo>
                      <a:pt x="891" y="103"/>
                    </a:lnTo>
                    <a:lnTo>
                      <a:pt x="890" y="104"/>
                    </a:lnTo>
                    <a:lnTo>
                      <a:pt x="890" y="104"/>
                    </a:lnTo>
                    <a:lnTo>
                      <a:pt x="890" y="103"/>
                    </a:lnTo>
                    <a:lnTo>
                      <a:pt x="890" y="103"/>
                    </a:lnTo>
                    <a:lnTo>
                      <a:pt x="888" y="101"/>
                    </a:lnTo>
                    <a:lnTo>
                      <a:pt x="888" y="101"/>
                    </a:lnTo>
                    <a:lnTo>
                      <a:pt x="884" y="97"/>
                    </a:lnTo>
                    <a:lnTo>
                      <a:pt x="883" y="97"/>
                    </a:lnTo>
                    <a:lnTo>
                      <a:pt x="879" y="96"/>
                    </a:lnTo>
                    <a:lnTo>
                      <a:pt x="876" y="94"/>
                    </a:lnTo>
                    <a:lnTo>
                      <a:pt x="879" y="92"/>
                    </a:lnTo>
                    <a:lnTo>
                      <a:pt x="881" y="94"/>
                    </a:lnTo>
                    <a:lnTo>
                      <a:pt x="884" y="94"/>
                    </a:lnTo>
                    <a:lnTo>
                      <a:pt x="886" y="96"/>
                    </a:lnTo>
                    <a:lnTo>
                      <a:pt x="888" y="96"/>
                    </a:lnTo>
                    <a:lnTo>
                      <a:pt x="890" y="96"/>
                    </a:lnTo>
                    <a:lnTo>
                      <a:pt x="891" y="94"/>
                    </a:lnTo>
                    <a:lnTo>
                      <a:pt x="893" y="92"/>
                    </a:lnTo>
                    <a:lnTo>
                      <a:pt x="896" y="89"/>
                    </a:lnTo>
                    <a:lnTo>
                      <a:pt x="896" y="87"/>
                    </a:lnTo>
                    <a:lnTo>
                      <a:pt x="900" y="87"/>
                    </a:lnTo>
                    <a:lnTo>
                      <a:pt x="901" y="85"/>
                    </a:lnTo>
                    <a:lnTo>
                      <a:pt x="901" y="85"/>
                    </a:lnTo>
                    <a:lnTo>
                      <a:pt x="900" y="85"/>
                    </a:lnTo>
                    <a:lnTo>
                      <a:pt x="900" y="85"/>
                    </a:lnTo>
                    <a:lnTo>
                      <a:pt x="898" y="85"/>
                    </a:lnTo>
                    <a:lnTo>
                      <a:pt x="898" y="85"/>
                    </a:lnTo>
                    <a:lnTo>
                      <a:pt x="896" y="82"/>
                    </a:lnTo>
                    <a:lnTo>
                      <a:pt x="893" y="82"/>
                    </a:lnTo>
                    <a:lnTo>
                      <a:pt x="893" y="82"/>
                    </a:lnTo>
                    <a:lnTo>
                      <a:pt x="893" y="80"/>
                    </a:lnTo>
                    <a:lnTo>
                      <a:pt x="893" y="80"/>
                    </a:lnTo>
                    <a:lnTo>
                      <a:pt x="898" y="80"/>
                    </a:lnTo>
                    <a:lnTo>
                      <a:pt x="901" y="80"/>
                    </a:lnTo>
                    <a:lnTo>
                      <a:pt x="905" y="82"/>
                    </a:lnTo>
                    <a:lnTo>
                      <a:pt x="907" y="82"/>
                    </a:lnTo>
                    <a:lnTo>
                      <a:pt x="910" y="80"/>
                    </a:lnTo>
                    <a:lnTo>
                      <a:pt x="915" y="79"/>
                    </a:lnTo>
                    <a:lnTo>
                      <a:pt x="917" y="75"/>
                    </a:lnTo>
                    <a:lnTo>
                      <a:pt x="919" y="75"/>
                    </a:lnTo>
                    <a:lnTo>
                      <a:pt x="922" y="72"/>
                    </a:lnTo>
                    <a:lnTo>
                      <a:pt x="924" y="72"/>
                    </a:lnTo>
                    <a:lnTo>
                      <a:pt x="925" y="72"/>
                    </a:lnTo>
                    <a:lnTo>
                      <a:pt x="929" y="72"/>
                    </a:lnTo>
                    <a:lnTo>
                      <a:pt x="932" y="72"/>
                    </a:lnTo>
                    <a:lnTo>
                      <a:pt x="936" y="70"/>
                    </a:lnTo>
                    <a:lnTo>
                      <a:pt x="941" y="68"/>
                    </a:lnTo>
                    <a:lnTo>
                      <a:pt x="944" y="68"/>
                    </a:lnTo>
                    <a:lnTo>
                      <a:pt x="948" y="66"/>
                    </a:lnTo>
                    <a:lnTo>
                      <a:pt x="951" y="66"/>
                    </a:lnTo>
                    <a:lnTo>
                      <a:pt x="955" y="66"/>
                    </a:lnTo>
                    <a:lnTo>
                      <a:pt x="958" y="66"/>
                    </a:lnTo>
                    <a:lnTo>
                      <a:pt x="963" y="65"/>
                    </a:lnTo>
                    <a:lnTo>
                      <a:pt x="965" y="63"/>
                    </a:lnTo>
                    <a:lnTo>
                      <a:pt x="967" y="63"/>
                    </a:lnTo>
                    <a:lnTo>
                      <a:pt x="973" y="63"/>
                    </a:lnTo>
                    <a:lnTo>
                      <a:pt x="977" y="63"/>
                    </a:lnTo>
                    <a:lnTo>
                      <a:pt x="982" y="61"/>
                    </a:lnTo>
                    <a:lnTo>
                      <a:pt x="985" y="61"/>
                    </a:lnTo>
                    <a:lnTo>
                      <a:pt x="987" y="60"/>
                    </a:lnTo>
                    <a:lnTo>
                      <a:pt x="992" y="60"/>
                    </a:lnTo>
                    <a:lnTo>
                      <a:pt x="994" y="58"/>
                    </a:lnTo>
                    <a:lnTo>
                      <a:pt x="997" y="58"/>
                    </a:lnTo>
                    <a:lnTo>
                      <a:pt x="992" y="58"/>
                    </a:lnTo>
                    <a:lnTo>
                      <a:pt x="990" y="58"/>
                    </a:lnTo>
                    <a:lnTo>
                      <a:pt x="985" y="58"/>
                    </a:lnTo>
                    <a:lnTo>
                      <a:pt x="984" y="58"/>
                    </a:lnTo>
                    <a:lnTo>
                      <a:pt x="980" y="56"/>
                    </a:lnTo>
                    <a:lnTo>
                      <a:pt x="982" y="54"/>
                    </a:lnTo>
                    <a:lnTo>
                      <a:pt x="984" y="51"/>
                    </a:lnTo>
                    <a:lnTo>
                      <a:pt x="985" y="51"/>
                    </a:lnTo>
                    <a:lnTo>
                      <a:pt x="987" y="53"/>
                    </a:lnTo>
                    <a:lnTo>
                      <a:pt x="990" y="54"/>
                    </a:lnTo>
                    <a:lnTo>
                      <a:pt x="994" y="54"/>
                    </a:lnTo>
                    <a:lnTo>
                      <a:pt x="996" y="53"/>
                    </a:lnTo>
                    <a:lnTo>
                      <a:pt x="996" y="51"/>
                    </a:lnTo>
                    <a:lnTo>
                      <a:pt x="1001" y="51"/>
                    </a:lnTo>
                    <a:lnTo>
                      <a:pt x="1002" y="51"/>
                    </a:lnTo>
                    <a:lnTo>
                      <a:pt x="1004" y="51"/>
                    </a:lnTo>
                    <a:lnTo>
                      <a:pt x="1004" y="53"/>
                    </a:lnTo>
                    <a:lnTo>
                      <a:pt x="1008" y="53"/>
                    </a:lnTo>
                    <a:lnTo>
                      <a:pt x="1008" y="49"/>
                    </a:lnTo>
                    <a:lnTo>
                      <a:pt x="1008" y="48"/>
                    </a:lnTo>
                    <a:lnTo>
                      <a:pt x="1009" y="48"/>
                    </a:lnTo>
                    <a:lnTo>
                      <a:pt x="1009" y="51"/>
                    </a:lnTo>
                    <a:lnTo>
                      <a:pt x="1011" y="51"/>
                    </a:lnTo>
                    <a:lnTo>
                      <a:pt x="1016" y="51"/>
                    </a:lnTo>
                    <a:lnTo>
                      <a:pt x="1020" y="49"/>
                    </a:lnTo>
                    <a:lnTo>
                      <a:pt x="1020" y="48"/>
                    </a:lnTo>
                    <a:lnTo>
                      <a:pt x="1021" y="48"/>
                    </a:lnTo>
                    <a:lnTo>
                      <a:pt x="1026" y="46"/>
                    </a:lnTo>
                    <a:lnTo>
                      <a:pt x="1030" y="46"/>
                    </a:lnTo>
                    <a:lnTo>
                      <a:pt x="1030" y="46"/>
                    </a:lnTo>
                    <a:lnTo>
                      <a:pt x="1037" y="46"/>
                    </a:lnTo>
                    <a:lnTo>
                      <a:pt x="1035" y="48"/>
                    </a:lnTo>
                    <a:lnTo>
                      <a:pt x="1033" y="48"/>
                    </a:lnTo>
                    <a:lnTo>
                      <a:pt x="1033" y="49"/>
                    </a:lnTo>
                    <a:lnTo>
                      <a:pt x="1032" y="51"/>
                    </a:lnTo>
                    <a:lnTo>
                      <a:pt x="1028" y="51"/>
                    </a:lnTo>
                    <a:lnTo>
                      <a:pt x="1026" y="51"/>
                    </a:lnTo>
                    <a:lnTo>
                      <a:pt x="1026" y="53"/>
                    </a:lnTo>
                    <a:lnTo>
                      <a:pt x="1025" y="54"/>
                    </a:lnTo>
                    <a:lnTo>
                      <a:pt x="1023" y="56"/>
                    </a:lnTo>
                    <a:lnTo>
                      <a:pt x="1025" y="56"/>
                    </a:lnTo>
                    <a:lnTo>
                      <a:pt x="1028" y="56"/>
                    </a:lnTo>
                    <a:lnTo>
                      <a:pt x="1033" y="56"/>
                    </a:lnTo>
                    <a:lnTo>
                      <a:pt x="1037" y="56"/>
                    </a:lnTo>
                    <a:lnTo>
                      <a:pt x="1038" y="58"/>
                    </a:lnTo>
                    <a:lnTo>
                      <a:pt x="1044" y="56"/>
                    </a:lnTo>
                    <a:lnTo>
                      <a:pt x="1044" y="53"/>
                    </a:lnTo>
                    <a:lnTo>
                      <a:pt x="1045" y="53"/>
                    </a:lnTo>
                    <a:lnTo>
                      <a:pt x="1047" y="54"/>
                    </a:lnTo>
                    <a:lnTo>
                      <a:pt x="1047" y="56"/>
                    </a:lnTo>
                    <a:lnTo>
                      <a:pt x="1050" y="54"/>
                    </a:lnTo>
                    <a:lnTo>
                      <a:pt x="1052" y="53"/>
                    </a:lnTo>
                    <a:lnTo>
                      <a:pt x="1054" y="53"/>
                    </a:lnTo>
                    <a:lnTo>
                      <a:pt x="1059" y="51"/>
                    </a:lnTo>
                    <a:lnTo>
                      <a:pt x="1061" y="48"/>
                    </a:lnTo>
                    <a:lnTo>
                      <a:pt x="1066" y="48"/>
                    </a:lnTo>
                    <a:lnTo>
                      <a:pt x="1073" y="48"/>
                    </a:lnTo>
                    <a:lnTo>
                      <a:pt x="1076" y="51"/>
                    </a:lnTo>
                    <a:lnTo>
                      <a:pt x="1078" y="53"/>
                    </a:lnTo>
                    <a:lnTo>
                      <a:pt x="1079" y="49"/>
                    </a:lnTo>
                    <a:lnTo>
                      <a:pt x="1079" y="51"/>
                    </a:lnTo>
                    <a:lnTo>
                      <a:pt x="1079" y="53"/>
                    </a:lnTo>
                    <a:lnTo>
                      <a:pt x="1083" y="53"/>
                    </a:lnTo>
                    <a:lnTo>
                      <a:pt x="1085" y="53"/>
                    </a:lnTo>
                    <a:lnTo>
                      <a:pt x="1085" y="51"/>
                    </a:lnTo>
                    <a:lnTo>
                      <a:pt x="1083" y="48"/>
                    </a:lnTo>
                    <a:lnTo>
                      <a:pt x="1081" y="48"/>
                    </a:lnTo>
                    <a:lnTo>
                      <a:pt x="1078" y="46"/>
                    </a:lnTo>
                    <a:lnTo>
                      <a:pt x="1076" y="44"/>
                    </a:lnTo>
                    <a:lnTo>
                      <a:pt x="1074" y="42"/>
                    </a:lnTo>
                    <a:lnTo>
                      <a:pt x="1074" y="41"/>
                    </a:lnTo>
                    <a:lnTo>
                      <a:pt x="1073" y="41"/>
                    </a:lnTo>
                    <a:lnTo>
                      <a:pt x="1073" y="39"/>
                    </a:lnTo>
                    <a:lnTo>
                      <a:pt x="1074" y="39"/>
                    </a:lnTo>
                    <a:lnTo>
                      <a:pt x="1078" y="41"/>
                    </a:lnTo>
                    <a:lnTo>
                      <a:pt x="1079" y="41"/>
                    </a:lnTo>
                    <a:lnTo>
                      <a:pt x="1081" y="41"/>
                    </a:lnTo>
                    <a:lnTo>
                      <a:pt x="1086" y="41"/>
                    </a:lnTo>
                    <a:lnTo>
                      <a:pt x="1090" y="39"/>
                    </a:lnTo>
                    <a:lnTo>
                      <a:pt x="1091" y="39"/>
                    </a:lnTo>
                    <a:lnTo>
                      <a:pt x="1093" y="39"/>
                    </a:lnTo>
                    <a:lnTo>
                      <a:pt x="1097" y="39"/>
                    </a:lnTo>
                    <a:lnTo>
                      <a:pt x="1098" y="39"/>
                    </a:lnTo>
                    <a:lnTo>
                      <a:pt x="1102" y="39"/>
                    </a:lnTo>
                    <a:lnTo>
                      <a:pt x="1103" y="41"/>
                    </a:lnTo>
                    <a:lnTo>
                      <a:pt x="1105" y="41"/>
                    </a:lnTo>
                    <a:lnTo>
                      <a:pt x="1109" y="41"/>
                    </a:lnTo>
                    <a:lnTo>
                      <a:pt x="1112" y="41"/>
                    </a:lnTo>
                    <a:lnTo>
                      <a:pt x="1115" y="41"/>
                    </a:lnTo>
                    <a:lnTo>
                      <a:pt x="1117" y="41"/>
                    </a:lnTo>
                    <a:lnTo>
                      <a:pt x="1115" y="39"/>
                    </a:lnTo>
                    <a:lnTo>
                      <a:pt x="1112" y="39"/>
                    </a:lnTo>
                    <a:lnTo>
                      <a:pt x="1107" y="39"/>
                    </a:lnTo>
                    <a:lnTo>
                      <a:pt x="1105" y="37"/>
                    </a:lnTo>
                    <a:lnTo>
                      <a:pt x="1103" y="36"/>
                    </a:lnTo>
                    <a:lnTo>
                      <a:pt x="1103" y="34"/>
                    </a:lnTo>
                    <a:lnTo>
                      <a:pt x="1103" y="32"/>
                    </a:lnTo>
                    <a:lnTo>
                      <a:pt x="1105" y="30"/>
                    </a:lnTo>
                    <a:lnTo>
                      <a:pt x="1103" y="30"/>
                    </a:lnTo>
                    <a:lnTo>
                      <a:pt x="1100" y="27"/>
                    </a:lnTo>
                    <a:lnTo>
                      <a:pt x="1103" y="24"/>
                    </a:lnTo>
                    <a:lnTo>
                      <a:pt x="1107" y="20"/>
                    </a:lnTo>
                    <a:lnTo>
                      <a:pt x="1110" y="18"/>
                    </a:lnTo>
                    <a:lnTo>
                      <a:pt x="1112" y="17"/>
                    </a:lnTo>
                    <a:lnTo>
                      <a:pt x="1115" y="15"/>
                    </a:lnTo>
                    <a:lnTo>
                      <a:pt x="1115" y="10"/>
                    </a:lnTo>
                    <a:lnTo>
                      <a:pt x="1119" y="10"/>
                    </a:lnTo>
                    <a:lnTo>
                      <a:pt x="1120" y="8"/>
                    </a:lnTo>
                    <a:lnTo>
                      <a:pt x="1120" y="8"/>
                    </a:lnTo>
                    <a:lnTo>
                      <a:pt x="1124" y="6"/>
                    </a:lnTo>
                    <a:lnTo>
                      <a:pt x="1126" y="6"/>
                    </a:lnTo>
                    <a:lnTo>
                      <a:pt x="1131" y="3"/>
                    </a:lnTo>
                    <a:lnTo>
                      <a:pt x="1134" y="3"/>
                    </a:lnTo>
                    <a:lnTo>
                      <a:pt x="1138" y="5"/>
                    </a:lnTo>
                    <a:lnTo>
                      <a:pt x="1139" y="1"/>
                    </a:lnTo>
                    <a:lnTo>
                      <a:pt x="1143" y="1"/>
                    </a:lnTo>
                    <a:lnTo>
                      <a:pt x="1146" y="0"/>
                    </a:lnTo>
                    <a:lnTo>
                      <a:pt x="115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1" name="Rectangle 227">
                <a:extLst>
                  <a:ext uri="{FF2B5EF4-FFF2-40B4-BE49-F238E27FC236}">
                    <a16:creationId xmlns:a16="http://schemas.microsoft.com/office/drawing/2014/main" id="{65B0030D-F30A-4511-8EB8-440129B7D55E}"/>
                  </a:ext>
                </a:extLst>
              </p:cNvPr>
              <p:cNvSpPr>
                <a:spLocks noChangeArrowheads="1"/>
              </p:cNvSpPr>
              <p:nvPr/>
            </p:nvSpPr>
            <p:spPr>
              <a:xfrm>
                <a:off x="4986863" y="2275822"/>
                <a:ext cx="1476" cy="1476"/>
              </a:xfrm>
              <a:prstGeom prst="rect"/>
              <a:noFill/>
              <a:ln w="9525">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2" name="Rectangle 228">
                <a:extLst>
                  <a:ext uri="{FF2B5EF4-FFF2-40B4-BE49-F238E27FC236}">
                    <a16:creationId xmlns:a16="http://schemas.microsoft.com/office/drawing/2014/main" id="{1832BD62-A829-41FE-B6D4-CE1982D4F440}"/>
                  </a:ext>
                </a:extLst>
              </p:cNvPr>
              <p:cNvSpPr>
                <a:spLocks noChangeArrowheads="1"/>
              </p:cNvSpPr>
              <p:nvPr/>
            </p:nvSpPr>
            <p:spPr>
              <a:xfrm>
                <a:off x="5289519" y="2408696"/>
                <a:ext cx="1476" cy="1476"/>
              </a:xfrm>
              <a:prstGeom prst="rect"/>
              <a:noFill/>
              <a:ln w="9525">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3" name="Rectangle 229">
                <a:extLst>
                  <a:ext uri="{FF2B5EF4-FFF2-40B4-BE49-F238E27FC236}">
                    <a16:creationId xmlns:a16="http://schemas.microsoft.com/office/drawing/2014/main" id="{4DF0B351-C0C6-4D99-9DD0-0CED2D9DDF2D}"/>
                  </a:ext>
                </a:extLst>
              </p:cNvPr>
              <p:cNvSpPr>
                <a:spLocks noChangeArrowheads="1"/>
              </p:cNvSpPr>
              <p:nvPr/>
            </p:nvSpPr>
            <p:spPr>
              <a:xfrm>
                <a:off x="7381539" y="2816174"/>
                <a:ext cx="1476" cy="1476"/>
              </a:xfrm>
              <a:prstGeom prst="rect"/>
              <a:noFill/>
              <a:ln w="9525">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4" name="Freeform 230">
                <a:extLst>
                  <a:ext uri="{FF2B5EF4-FFF2-40B4-BE49-F238E27FC236}">
                    <a16:creationId xmlns:a16="http://schemas.microsoft.com/office/drawing/2014/main" id="{EEADA4A3-C30F-41CA-83AD-0063D3E2C508}"/>
                  </a:ext>
                </a:extLst>
              </p:cNvPr>
              <p:cNvSpPr/>
              <p:nvPr/>
            </p:nvSpPr>
            <p:spPr>
              <a:xfrm>
                <a:off x="6678786" y="2091276"/>
                <a:ext cx="70866" cy="35433"/>
              </a:xfrm>
              <a:custGeom>
                <a:gdLst>
                  <a:gd name="T0" fmla="*/ 46 w 48"/>
                  <a:gd name="T1" fmla="*/ 0 h 24"/>
                  <a:gd name="T2" fmla="*/ 48 w 48"/>
                  <a:gd name="T3" fmla="*/ 0 h 24"/>
                  <a:gd name="T4" fmla="*/ 48 w 48"/>
                  <a:gd name="T5" fmla="*/ 0 h 24"/>
                  <a:gd name="T6" fmla="*/ 46 w 48"/>
                  <a:gd name="T7" fmla="*/ 2 h 24"/>
                  <a:gd name="T8" fmla="*/ 46 w 48"/>
                  <a:gd name="T9" fmla="*/ 2 h 24"/>
                  <a:gd name="T10" fmla="*/ 46 w 48"/>
                  <a:gd name="T11" fmla="*/ 3 h 24"/>
                  <a:gd name="T12" fmla="*/ 45 w 48"/>
                  <a:gd name="T13" fmla="*/ 7 h 24"/>
                  <a:gd name="T14" fmla="*/ 41 w 48"/>
                  <a:gd name="T15" fmla="*/ 8 h 24"/>
                  <a:gd name="T16" fmla="*/ 38 w 48"/>
                  <a:gd name="T17" fmla="*/ 14 h 24"/>
                  <a:gd name="T18" fmla="*/ 33 w 48"/>
                  <a:gd name="T19" fmla="*/ 15 h 24"/>
                  <a:gd name="T20" fmla="*/ 33 w 48"/>
                  <a:gd name="T21" fmla="*/ 15 h 24"/>
                  <a:gd name="T22" fmla="*/ 33 w 48"/>
                  <a:gd name="T23" fmla="*/ 17 h 24"/>
                  <a:gd name="T24" fmla="*/ 29 w 48"/>
                  <a:gd name="T25" fmla="*/ 19 h 24"/>
                  <a:gd name="T26" fmla="*/ 24 w 48"/>
                  <a:gd name="T27" fmla="*/ 20 h 24"/>
                  <a:gd name="T28" fmla="*/ 24 w 48"/>
                  <a:gd name="T29" fmla="*/ 20 h 24"/>
                  <a:gd name="T30" fmla="*/ 22 w 48"/>
                  <a:gd name="T31" fmla="*/ 20 h 24"/>
                  <a:gd name="T32" fmla="*/ 17 w 48"/>
                  <a:gd name="T33" fmla="*/ 22 h 24"/>
                  <a:gd name="T34" fmla="*/ 12 w 48"/>
                  <a:gd name="T35" fmla="*/ 22 h 24"/>
                  <a:gd name="T36" fmla="*/ 7 w 48"/>
                  <a:gd name="T37" fmla="*/ 24 h 24"/>
                  <a:gd name="T38" fmla="*/ 5 w 48"/>
                  <a:gd name="T39" fmla="*/ 24 h 24"/>
                  <a:gd name="T40" fmla="*/ 5 w 48"/>
                  <a:gd name="T41" fmla="*/ 24 h 24"/>
                  <a:gd name="T42" fmla="*/ 0 w 48"/>
                  <a:gd name="T43" fmla="*/ 24 h 24"/>
                  <a:gd name="T44" fmla="*/ 4 w 48"/>
                  <a:gd name="T45" fmla="*/ 24 h 24"/>
                  <a:gd name="T46" fmla="*/ 4 w 48"/>
                  <a:gd name="T47" fmla="*/ 24 h 24"/>
                  <a:gd name="T48" fmla="*/ 4 w 48"/>
                  <a:gd name="T49" fmla="*/ 22 h 24"/>
                  <a:gd name="T50" fmla="*/ 7 w 48"/>
                  <a:gd name="T51" fmla="*/ 20 h 24"/>
                  <a:gd name="T52" fmla="*/ 10 w 48"/>
                  <a:gd name="T53" fmla="*/ 17 h 24"/>
                  <a:gd name="T54" fmla="*/ 10 w 48"/>
                  <a:gd name="T55" fmla="*/ 17 h 24"/>
                  <a:gd name="T56" fmla="*/ 10 w 48"/>
                  <a:gd name="T57" fmla="*/ 17 h 24"/>
                  <a:gd name="T58" fmla="*/ 12 w 48"/>
                  <a:gd name="T59" fmla="*/ 15 h 24"/>
                  <a:gd name="T60" fmla="*/ 14 w 48"/>
                  <a:gd name="T61" fmla="*/ 15 h 24"/>
                  <a:gd name="T62" fmla="*/ 14 w 48"/>
                  <a:gd name="T63" fmla="*/ 15 h 24"/>
                  <a:gd name="T64" fmla="*/ 19 w 48"/>
                  <a:gd name="T65" fmla="*/ 15 h 24"/>
                  <a:gd name="T66" fmla="*/ 22 w 48"/>
                  <a:gd name="T67" fmla="*/ 15 h 24"/>
                  <a:gd name="T68" fmla="*/ 22 w 48"/>
                  <a:gd name="T69" fmla="*/ 15 h 24"/>
                  <a:gd name="T70" fmla="*/ 24 w 48"/>
                  <a:gd name="T71" fmla="*/ 14 h 24"/>
                  <a:gd name="T72" fmla="*/ 26 w 48"/>
                  <a:gd name="T73" fmla="*/ 10 h 24"/>
                  <a:gd name="T74" fmla="*/ 33 w 48"/>
                  <a:gd name="T75" fmla="*/ 7 h 24"/>
                  <a:gd name="T76" fmla="*/ 36 w 48"/>
                  <a:gd name="T77" fmla="*/ 5 h 24"/>
                  <a:gd name="T78" fmla="*/ 36 w 48"/>
                  <a:gd name="T79" fmla="*/ 3 h 24"/>
                  <a:gd name="T80" fmla="*/ 38 w 48"/>
                  <a:gd name="T81" fmla="*/ 3 h 24"/>
                  <a:gd name="T82" fmla="*/ 40 w 48"/>
                  <a:gd name="T83" fmla="*/ 2 h 24"/>
                  <a:gd name="T84" fmla="*/ 43 w 48"/>
                  <a:gd name="T85" fmla="*/ 2 h 24"/>
                  <a:gd name="T86" fmla="*/ 43 w 48"/>
                  <a:gd name="T87" fmla="*/ 2 h 24"/>
                  <a:gd name="T88" fmla="*/ 45 w 48"/>
                  <a:gd name="T89" fmla="*/ 2 h 24"/>
                  <a:gd name="T90" fmla="*/ 46 w 48"/>
                  <a:gd name="T91" fmla="*/ 0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24">
                    <a:moveTo>
                      <a:pt x="46" y="0"/>
                    </a:moveTo>
                    <a:lnTo>
                      <a:pt x="48" y="0"/>
                    </a:lnTo>
                    <a:lnTo>
                      <a:pt x="48" y="0"/>
                    </a:lnTo>
                    <a:lnTo>
                      <a:pt x="46" y="2"/>
                    </a:lnTo>
                    <a:lnTo>
                      <a:pt x="46" y="2"/>
                    </a:lnTo>
                    <a:lnTo>
                      <a:pt x="46" y="3"/>
                    </a:lnTo>
                    <a:lnTo>
                      <a:pt x="45" y="7"/>
                    </a:lnTo>
                    <a:lnTo>
                      <a:pt x="41" y="8"/>
                    </a:lnTo>
                    <a:lnTo>
                      <a:pt x="38" y="14"/>
                    </a:lnTo>
                    <a:lnTo>
                      <a:pt x="33" y="15"/>
                    </a:lnTo>
                    <a:lnTo>
                      <a:pt x="33" y="15"/>
                    </a:lnTo>
                    <a:lnTo>
                      <a:pt x="33" y="17"/>
                    </a:lnTo>
                    <a:lnTo>
                      <a:pt x="29" y="19"/>
                    </a:lnTo>
                    <a:lnTo>
                      <a:pt x="24" y="20"/>
                    </a:lnTo>
                    <a:lnTo>
                      <a:pt x="24" y="20"/>
                    </a:lnTo>
                    <a:lnTo>
                      <a:pt x="22" y="20"/>
                    </a:lnTo>
                    <a:lnTo>
                      <a:pt x="17" y="22"/>
                    </a:lnTo>
                    <a:lnTo>
                      <a:pt x="12" y="22"/>
                    </a:lnTo>
                    <a:lnTo>
                      <a:pt x="7" y="24"/>
                    </a:lnTo>
                    <a:lnTo>
                      <a:pt x="5" y="24"/>
                    </a:lnTo>
                    <a:lnTo>
                      <a:pt x="5" y="24"/>
                    </a:lnTo>
                    <a:lnTo>
                      <a:pt x="0" y="24"/>
                    </a:lnTo>
                    <a:lnTo>
                      <a:pt x="4" y="24"/>
                    </a:lnTo>
                    <a:lnTo>
                      <a:pt x="4" y="24"/>
                    </a:lnTo>
                    <a:lnTo>
                      <a:pt x="4" y="22"/>
                    </a:lnTo>
                    <a:lnTo>
                      <a:pt x="7" y="20"/>
                    </a:lnTo>
                    <a:lnTo>
                      <a:pt x="10" y="17"/>
                    </a:lnTo>
                    <a:lnTo>
                      <a:pt x="10" y="17"/>
                    </a:lnTo>
                    <a:lnTo>
                      <a:pt x="10" y="17"/>
                    </a:lnTo>
                    <a:lnTo>
                      <a:pt x="12" y="15"/>
                    </a:lnTo>
                    <a:lnTo>
                      <a:pt x="14" y="15"/>
                    </a:lnTo>
                    <a:lnTo>
                      <a:pt x="14" y="15"/>
                    </a:lnTo>
                    <a:lnTo>
                      <a:pt x="19" y="15"/>
                    </a:lnTo>
                    <a:lnTo>
                      <a:pt x="22" y="15"/>
                    </a:lnTo>
                    <a:lnTo>
                      <a:pt x="22" y="15"/>
                    </a:lnTo>
                    <a:lnTo>
                      <a:pt x="24" y="14"/>
                    </a:lnTo>
                    <a:lnTo>
                      <a:pt x="26" y="10"/>
                    </a:lnTo>
                    <a:lnTo>
                      <a:pt x="33" y="7"/>
                    </a:lnTo>
                    <a:lnTo>
                      <a:pt x="36" y="5"/>
                    </a:lnTo>
                    <a:lnTo>
                      <a:pt x="36" y="3"/>
                    </a:lnTo>
                    <a:lnTo>
                      <a:pt x="38" y="3"/>
                    </a:lnTo>
                    <a:lnTo>
                      <a:pt x="40" y="2"/>
                    </a:lnTo>
                    <a:lnTo>
                      <a:pt x="43" y="2"/>
                    </a:lnTo>
                    <a:lnTo>
                      <a:pt x="43" y="2"/>
                    </a:lnTo>
                    <a:lnTo>
                      <a:pt x="45" y="2"/>
                    </a:lnTo>
                    <a:lnTo>
                      <a:pt x="46"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5" name="Rectangle 231">
                <a:extLst>
                  <a:ext uri="{FF2B5EF4-FFF2-40B4-BE49-F238E27FC236}">
                    <a16:creationId xmlns:a16="http://schemas.microsoft.com/office/drawing/2014/main" id="{392F21BF-7AE8-45C3-9A73-9C22EE93ADE5}"/>
                  </a:ext>
                </a:extLst>
              </p:cNvPr>
              <p:cNvSpPr>
                <a:spLocks noChangeArrowheads="1"/>
              </p:cNvSpPr>
              <p:nvPr/>
            </p:nvSpPr>
            <p:spPr>
              <a:xfrm>
                <a:off x="6745222" y="2111945"/>
                <a:ext cx="4429" cy="1476"/>
              </a:xfrm>
              <a:prstGeom prst="rect"/>
              <a:noFill/>
              <a:ln w="9525">
                <a:solidFill>
                  <a:schemeClr val="bg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6" name="Freeform 232">
                <a:extLst>
                  <a:ext uri="{FF2B5EF4-FFF2-40B4-BE49-F238E27FC236}">
                    <a16:creationId xmlns:a16="http://schemas.microsoft.com/office/drawing/2014/main" id="{3CE311EF-8935-4F85-B1B2-280FAE982188}"/>
                  </a:ext>
                </a:extLst>
              </p:cNvPr>
              <p:cNvSpPr/>
              <p:nvPr/>
            </p:nvSpPr>
            <p:spPr>
              <a:xfrm>
                <a:off x="6661069" y="2129661"/>
                <a:ext cx="7382" cy="7382"/>
              </a:xfrm>
              <a:custGeom>
                <a:gdLst>
                  <a:gd name="T0" fmla="*/ 5 w 5"/>
                  <a:gd name="T1" fmla="*/ 0 h 5"/>
                  <a:gd name="T2" fmla="*/ 5 w 5"/>
                  <a:gd name="T3" fmla="*/ 0 h 5"/>
                  <a:gd name="T4" fmla="*/ 2 w 5"/>
                  <a:gd name="T5" fmla="*/ 3 h 5"/>
                  <a:gd name="T6" fmla="*/ 0 w 5"/>
                  <a:gd name="T7" fmla="*/ 5 h 5"/>
                  <a:gd name="T8" fmla="*/ 0 w 5"/>
                  <a:gd name="T9" fmla="*/ 3 h 5"/>
                  <a:gd name="T10" fmla="*/ 2 w 5"/>
                  <a:gd name="T11" fmla="*/ 1 h 5"/>
                  <a:gd name="T12" fmla="*/ 5 w 5"/>
                  <a:gd name="T13" fmla="*/ 0 h 5"/>
                </a:gd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0"/>
                    </a:lnTo>
                    <a:lnTo>
                      <a:pt x="2" y="3"/>
                    </a:lnTo>
                    <a:lnTo>
                      <a:pt x="0" y="5"/>
                    </a:lnTo>
                    <a:lnTo>
                      <a:pt x="0" y="3"/>
                    </a:lnTo>
                    <a:lnTo>
                      <a:pt x="2" y="1"/>
                    </a:lnTo>
                    <a:lnTo>
                      <a:pt x="5"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7" name="Freeform 233">
                <a:extLst>
                  <a:ext uri="{FF2B5EF4-FFF2-40B4-BE49-F238E27FC236}">
                    <a16:creationId xmlns:a16="http://schemas.microsoft.com/office/drawing/2014/main" id="{C76861FA-4CEE-430D-8695-0BC82676D8F0}"/>
                  </a:ext>
                </a:extLst>
              </p:cNvPr>
              <p:cNvSpPr/>
              <p:nvPr/>
            </p:nvSpPr>
            <p:spPr>
              <a:xfrm>
                <a:off x="7524747" y="2165094"/>
                <a:ext cx="7382" cy="1476"/>
              </a:xfrm>
              <a:custGeom>
                <a:gdLst>
                  <a:gd name="T0" fmla="*/ 2 w 5"/>
                  <a:gd name="T1" fmla="*/ 1 h 1"/>
                  <a:gd name="T2" fmla="*/ 4 w 5"/>
                  <a:gd name="T3" fmla="*/ 0 h 1"/>
                  <a:gd name="T4" fmla="*/ 5 w 5"/>
                  <a:gd name="T5" fmla="*/ 1 h 1"/>
                  <a:gd name="T6" fmla="*/ 2 w 5"/>
                  <a:gd name="T7" fmla="*/ 1 h 1"/>
                  <a:gd name="T8" fmla="*/ 2 w 5"/>
                  <a:gd name="T9" fmla="*/ 1 h 1"/>
                  <a:gd name="T10" fmla="*/ 2 w 5"/>
                  <a:gd name="T11" fmla="*/ 1 h 1"/>
                  <a:gd name="T12" fmla="*/ 0 w 5"/>
                  <a:gd name="T13" fmla="*/ 1 h 1"/>
                  <a:gd name="T14" fmla="*/ 2 w 5"/>
                  <a:gd name="T15" fmla="*/ 1 h 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2" y="1"/>
                    </a:moveTo>
                    <a:lnTo>
                      <a:pt x="4" y="0"/>
                    </a:lnTo>
                    <a:lnTo>
                      <a:pt x="5" y="1"/>
                    </a:lnTo>
                    <a:lnTo>
                      <a:pt x="2" y="1"/>
                    </a:lnTo>
                    <a:lnTo>
                      <a:pt x="2" y="1"/>
                    </a:lnTo>
                    <a:lnTo>
                      <a:pt x="2" y="1"/>
                    </a:lnTo>
                    <a:lnTo>
                      <a:pt x="0" y="1"/>
                    </a:lnTo>
                    <a:lnTo>
                      <a:pt x="2" y="1"/>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8" name="Freeform 234">
                <a:extLst>
                  <a:ext uri="{FF2B5EF4-FFF2-40B4-BE49-F238E27FC236}">
                    <a16:creationId xmlns:a16="http://schemas.microsoft.com/office/drawing/2014/main" id="{0617246B-EA5E-4907-81B9-E5764C224545}"/>
                  </a:ext>
                </a:extLst>
              </p:cNvPr>
              <p:cNvSpPr/>
              <p:nvPr/>
            </p:nvSpPr>
            <p:spPr>
              <a:xfrm>
                <a:off x="7545416" y="2169523"/>
                <a:ext cx="22146" cy="13287"/>
              </a:xfrm>
              <a:custGeom>
                <a:gdLst>
                  <a:gd name="T0" fmla="*/ 0 w 15"/>
                  <a:gd name="T1" fmla="*/ 0 h 9"/>
                  <a:gd name="T2" fmla="*/ 5 w 15"/>
                  <a:gd name="T3" fmla="*/ 0 h 9"/>
                  <a:gd name="T4" fmla="*/ 12 w 15"/>
                  <a:gd name="T5" fmla="*/ 0 h 9"/>
                  <a:gd name="T6" fmla="*/ 15 w 15"/>
                  <a:gd name="T7" fmla="*/ 0 h 9"/>
                  <a:gd name="T8" fmla="*/ 9 w 15"/>
                  <a:gd name="T9" fmla="*/ 5 h 9"/>
                  <a:gd name="T10" fmla="*/ 2 w 15"/>
                  <a:gd name="T11" fmla="*/ 9 h 9"/>
                  <a:gd name="T12" fmla="*/ 2 w 15"/>
                  <a:gd name="T13" fmla="*/ 7 h 9"/>
                  <a:gd name="T14" fmla="*/ 2 w 15"/>
                  <a:gd name="T15" fmla="*/ 4 h 9"/>
                  <a:gd name="T16" fmla="*/ 2 w 15"/>
                  <a:gd name="T17" fmla="*/ 2 h 9"/>
                  <a:gd name="T18" fmla="*/ 2 w 15"/>
                  <a:gd name="T19" fmla="*/ 2 h 9"/>
                  <a:gd name="T20" fmla="*/ 0 w 15"/>
                  <a:gd name="T21" fmla="*/ 0 h 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9">
                    <a:moveTo>
                      <a:pt x="0" y="0"/>
                    </a:moveTo>
                    <a:lnTo>
                      <a:pt x="5" y="0"/>
                    </a:lnTo>
                    <a:lnTo>
                      <a:pt x="12" y="0"/>
                    </a:lnTo>
                    <a:lnTo>
                      <a:pt x="15" y="0"/>
                    </a:lnTo>
                    <a:lnTo>
                      <a:pt x="9" y="5"/>
                    </a:lnTo>
                    <a:lnTo>
                      <a:pt x="2" y="9"/>
                    </a:lnTo>
                    <a:lnTo>
                      <a:pt x="2" y="7"/>
                    </a:lnTo>
                    <a:lnTo>
                      <a:pt x="2" y="4"/>
                    </a:lnTo>
                    <a:lnTo>
                      <a:pt x="2" y="2"/>
                    </a:lnTo>
                    <a:lnTo>
                      <a:pt x="2" y="2"/>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29" name="Freeform 235">
                <a:extLst>
                  <a:ext uri="{FF2B5EF4-FFF2-40B4-BE49-F238E27FC236}">
                    <a16:creationId xmlns:a16="http://schemas.microsoft.com/office/drawing/2014/main" id="{7AD4CAA3-27AB-424A-B707-1194AA7595CA}"/>
                  </a:ext>
                </a:extLst>
              </p:cNvPr>
              <p:cNvSpPr/>
              <p:nvPr/>
            </p:nvSpPr>
            <p:spPr>
              <a:xfrm>
                <a:off x="6032135" y="2179858"/>
                <a:ext cx="10335" cy="2953"/>
              </a:xfrm>
              <a:custGeom>
                <a:gdLst>
                  <a:gd name="T0" fmla="*/ 0 w 7"/>
                  <a:gd name="T1" fmla="*/ 0 h 2"/>
                  <a:gd name="T2" fmla="*/ 2 w 7"/>
                  <a:gd name="T3" fmla="*/ 0 h 2"/>
                  <a:gd name="T4" fmla="*/ 5 w 7"/>
                  <a:gd name="T5" fmla="*/ 0 h 2"/>
                  <a:gd name="T6" fmla="*/ 7 w 7"/>
                  <a:gd name="T7" fmla="*/ 0 h 2"/>
                  <a:gd name="T8" fmla="*/ 7 w 7"/>
                  <a:gd name="T9" fmla="*/ 0 h 2"/>
                  <a:gd name="T10" fmla="*/ 7 w 7"/>
                  <a:gd name="T11" fmla="*/ 0 h 2"/>
                  <a:gd name="T12" fmla="*/ 5 w 7"/>
                  <a:gd name="T13" fmla="*/ 2 h 2"/>
                  <a:gd name="T14" fmla="*/ 4 w 7"/>
                  <a:gd name="T15" fmla="*/ 2 h 2"/>
                  <a:gd name="T16" fmla="*/ 2 w 7"/>
                  <a:gd name="T17" fmla="*/ 2 h 2"/>
                  <a:gd name="T18" fmla="*/ 0 w 7"/>
                  <a:gd name="T19" fmla="*/ 0 h 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
                    <a:moveTo>
                      <a:pt x="0" y="0"/>
                    </a:moveTo>
                    <a:lnTo>
                      <a:pt x="2" y="0"/>
                    </a:lnTo>
                    <a:lnTo>
                      <a:pt x="5" y="0"/>
                    </a:lnTo>
                    <a:lnTo>
                      <a:pt x="7" y="0"/>
                    </a:lnTo>
                    <a:lnTo>
                      <a:pt x="7" y="0"/>
                    </a:lnTo>
                    <a:lnTo>
                      <a:pt x="7" y="0"/>
                    </a:lnTo>
                    <a:lnTo>
                      <a:pt x="5" y="2"/>
                    </a:lnTo>
                    <a:lnTo>
                      <a:pt x="4" y="2"/>
                    </a:lnTo>
                    <a:lnTo>
                      <a:pt x="2" y="2"/>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0" name="Freeform 236">
                <a:extLst>
                  <a:ext uri="{FF2B5EF4-FFF2-40B4-BE49-F238E27FC236}">
                    <a16:creationId xmlns:a16="http://schemas.microsoft.com/office/drawing/2014/main" id="{E52DAB24-6C60-4154-B215-04C73463767E}"/>
                  </a:ext>
                </a:extLst>
              </p:cNvPr>
              <p:cNvSpPr/>
              <p:nvPr/>
            </p:nvSpPr>
            <p:spPr>
              <a:xfrm>
                <a:off x="6042469" y="2212338"/>
                <a:ext cx="7382" cy="5905"/>
              </a:xfrm>
              <a:custGeom>
                <a:gdLst>
                  <a:gd name="T0" fmla="*/ 0 w 5"/>
                  <a:gd name="T1" fmla="*/ 0 h 4"/>
                  <a:gd name="T2" fmla="*/ 3 w 5"/>
                  <a:gd name="T3" fmla="*/ 0 h 4"/>
                  <a:gd name="T4" fmla="*/ 3 w 5"/>
                  <a:gd name="T5" fmla="*/ 2 h 4"/>
                  <a:gd name="T6" fmla="*/ 3 w 5"/>
                  <a:gd name="T7" fmla="*/ 2 h 4"/>
                  <a:gd name="T8" fmla="*/ 3 w 5"/>
                  <a:gd name="T9" fmla="*/ 2 h 4"/>
                  <a:gd name="T10" fmla="*/ 5 w 5"/>
                  <a:gd name="T11" fmla="*/ 4 h 4"/>
                  <a:gd name="T12" fmla="*/ 5 w 5"/>
                  <a:gd name="T13" fmla="*/ 4 h 4"/>
                  <a:gd name="T14" fmla="*/ 5 w 5"/>
                  <a:gd name="T15" fmla="*/ 4 h 4"/>
                  <a:gd name="T16" fmla="*/ 3 w 5"/>
                  <a:gd name="T17" fmla="*/ 4 h 4"/>
                  <a:gd name="T18" fmla="*/ 3 w 5"/>
                  <a:gd name="T19" fmla="*/ 2 h 4"/>
                  <a:gd name="T20" fmla="*/ 2 w 5"/>
                  <a:gd name="T21" fmla="*/ 0 h 4"/>
                  <a:gd name="T22" fmla="*/ 0 w 5"/>
                  <a:gd name="T23" fmla="*/ 0 h 4"/>
                  <a:gd name="T24" fmla="*/ 0 w 5"/>
                  <a:gd name="T25" fmla="*/ 0 h 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4">
                    <a:moveTo>
                      <a:pt x="0" y="0"/>
                    </a:moveTo>
                    <a:lnTo>
                      <a:pt x="3" y="0"/>
                    </a:lnTo>
                    <a:lnTo>
                      <a:pt x="3" y="2"/>
                    </a:lnTo>
                    <a:lnTo>
                      <a:pt x="3" y="2"/>
                    </a:lnTo>
                    <a:lnTo>
                      <a:pt x="3" y="2"/>
                    </a:lnTo>
                    <a:lnTo>
                      <a:pt x="5" y="4"/>
                    </a:lnTo>
                    <a:lnTo>
                      <a:pt x="5" y="4"/>
                    </a:lnTo>
                    <a:lnTo>
                      <a:pt x="5" y="4"/>
                    </a:lnTo>
                    <a:lnTo>
                      <a:pt x="3" y="4"/>
                    </a:lnTo>
                    <a:lnTo>
                      <a:pt x="3" y="2"/>
                    </a:lnTo>
                    <a:lnTo>
                      <a:pt x="2" y="0"/>
                    </a:lnTo>
                    <a:lnTo>
                      <a:pt x="0" y="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1" name="Freeform 237">
                <a:extLst>
                  <a:ext uri="{FF2B5EF4-FFF2-40B4-BE49-F238E27FC236}">
                    <a16:creationId xmlns:a16="http://schemas.microsoft.com/office/drawing/2014/main" id="{82B8146E-94A0-4FAC-AC42-00C79EF29B82}"/>
                  </a:ext>
                </a:extLst>
              </p:cNvPr>
              <p:cNvSpPr/>
              <p:nvPr/>
            </p:nvSpPr>
            <p:spPr>
              <a:xfrm>
                <a:off x="6020324" y="2300920"/>
                <a:ext cx="22146" cy="28051"/>
              </a:xfrm>
              <a:custGeom>
                <a:gdLst>
                  <a:gd name="T0" fmla="*/ 0 w 15"/>
                  <a:gd name="T1" fmla="*/ 4 h 19"/>
                  <a:gd name="T2" fmla="*/ 0 w 15"/>
                  <a:gd name="T3" fmla="*/ 4 h 19"/>
                  <a:gd name="T4" fmla="*/ 0 w 15"/>
                  <a:gd name="T5" fmla="*/ 2 h 19"/>
                  <a:gd name="T6" fmla="*/ 0 w 15"/>
                  <a:gd name="T7" fmla="*/ 2 h 19"/>
                  <a:gd name="T8" fmla="*/ 0 w 15"/>
                  <a:gd name="T9" fmla="*/ 2 h 19"/>
                  <a:gd name="T10" fmla="*/ 0 w 15"/>
                  <a:gd name="T11" fmla="*/ 0 h 19"/>
                  <a:gd name="T12" fmla="*/ 0 w 15"/>
                  <a:gd name="T13" fmla="*/ 0 h 19"/>
                  <a:gd name="T14" fmla="*/ 1 w 15"/>
                  <a:gd name="T15" fmla="*/ 2 h 19"/>
                  <a:gd name="T16" fmla="*/ 1 w 15"/>
                  <a:gd name="T17" fmla="*/ 2 h 19"/>
                  <a:gd name="T18" fmla="*/ 3 w 15"/>
                  <a:gd name="T19" fmla="*/ 2 h 19"/>
                  <a:gd name="T20" fmla="*/ 3 w 15"/>
                  <a:gd name="T21" fmla="*/ 2 h 19"/>
                  <a:gd name="T22" fmla="*/ 5 w 15"/>
                  <a:gd name="T23" fmla="*/ 2 h 19"/>
                  <a:gd name="T24" fmla="*/ 5 w 15"/>
                  <a:gd name="T25" fmla="*/ 2 h 19"/>
                  <a:gd name="T26" fmla="*/ 8 w 15"/>
                  <a:gd name="T27" fmla="*/ 4 h 19"/>
                  <a:gd name="T28" fmla="*/ 8 w 15"/>
                  <a:gd name="T29" fmla="*/ 4 h 19"/>
                  <a:gd name="T30" fmla="*/ 10 w 15"/>
                  <a:gd name="T31" fmla="*/ 4 h 19"/>
                  <a:gd name="T32" fmla="*/ 10 w 15"/>
                  <a:gd name="T33" fmla="*/ 4 h 19"/>
                  <a:gd name="T34" fmla="*/ 10 w 15"/>
                  <a:gd name="T35" fmla="*/ 4 h 19"/>
                  <a:gd name="T36" fmla="*/ 10 w 15"/>
                  <a:gd name="T37" fmla="*/ 4 h 19"/>
                  <a:gd name="T38" fmla="*/ 10 w 15"/>
                  <a:gd name="T39" fmla="*/ 7 h 19"/>
                  <a:gd name="T40" fmla="*/ 10 w 15"/>
                  <a:gd name="T41" fmla="*/ 7 h 19"/>
                  <a:gd name="T42" fmla="*/ 10 w 15"/>
                  <a:gd name="T43" fmla="*/ 7 h 19"/>
                  <a:gd name="T44" fmla="*/ 12 w 15"/>
                  <a:gd name="T45" fmla="*/ 11 h 19"/>
                  <a:gd name="T46" fmla="*/ 12 w 15"/>
                  <a:gd name="T47" fmla="*/ 12 h 19"/>
                  <a:gd name="T48" fmla="*/ 12 w 15"/>
                  <a:gd name="T49" fmla="*/ 12 h 19"/>
                  <a:gd name="T50" fmla="*/ 13 w 15"/>
                  <a:gd name="T51" fmla="*/ 14 h 19"/>
                  <a:gd name="T52" fmla="*/ 15 w 15"/>
                  <a:gd name="T53" fmla="*/ 16 h 19"/>
                  <a:gd name="T54" fmla="*/ 15 w 15"/>
                  <a:gd name="T55" fmla="*/ 16 h 19"/>
                  <a:gd name="T56" fmla="*/ 12 w 15"/>
                  <a:gd name="T57" fmla="*/ 16 h 19"/>
                  <a:gd name="T58" fmla="*/ 12 w 15"/>
                  <a:gd name="T59" fmla="*/ 18 h 19"/>
                  <a:gd name="T60" fmla="*/ 12 w 15"/>
                  <a:gd name="T61" fmla="*/ 18 h 19"/>
                  <a:gd name="T62" fmla="*/ 10 w 15"/>
                  <a:gd name="T63" fmla="*/ 19 h 19"/>
                  <a:gd name="T64" fmla="*/ 8 w 15"/>
                  <a:gd name="T65" fmla="*/ 16 h 19"/>
                  <a:gd name="T66" fmla="*/ 8 w 15"/>
                  <a:gd name="T67" fmla="*/ 14 h 19"/>
                  <a:gd name="T68" fmla="*/ 8 w 15"/>
                  <a:gd name="T69" fmla="*/ 12 h 19"/>
                  <a:gd name="T70" fmla="*/ 8 w 15"/>
                  <a:gd name="T71" fmla="*/ 11 h 19"/>
                  <a:gd name="T72" fmla="*/ 8 w 15"/>
                  <a:gd name="T73" fmla="*/ 9 h 19"/>
                  <a:gd name="T74" fmla="*/ 7 w 15"/>
                  <a:gd name="T75" fmla="*/ 9 h 19"/>
                  <a:gd name="T76" fmla="*/ 5 w 15"/>
                  <a:gd name="T77" fmla="*/ 7 h 19"/>
                  <a:gd name="T78" fmla="*/ 5 w 15"/>
                  <a:gd name="T79" fmla="*/ 6 h 19"/>
                  <a:gd name="T80" fmla="*/ 3 w 15"/>
                  <a:gd name="T81" fmla="*/ 6 h 19"/>
                  <a:gd name="T82" fmla="*/ 3 w 15"/>
                  <a:gd name="T83" fmla="*/ 6 h 19"/>
                  <a:gd name="T84" fmla="*/ 0 w 15"/>
                  <a:gd name="T85" fmla="*/ 4 h 19"/>
                  <a:gd name="T86" fmla="*/ 0 w 15"/>
                  <a:gd name="T87" fmla="*/ 4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 h="19">
                    <a:moveTo>
                      <a:pt x="0" y="4"/>
                    </a:moveTo>
                    <a:lnTo>
                      <a:pt x="0" y="4"/>
                    </a:lnTo>
                    <a:lnTo>
                      <a:pt x="0" y="2"/>
                    </a:lnTo>
                    <a:lnTo>
                      <a:pt x="0" y="2"/>
                    </a:lnTo>
                    <a:lnTo>
                      <a:pt x="0" y="2"/>
                    </a:lnTo>
                    <a:lnTo>
                      <a:pt x="0" y="0"/>
                    </a:lnTo>
                    <a:lnTo>
                      <a:pt x="0" y="0"/>
                    </a:lnTo>
                    <a:lnTo>
                      <a:pt x="1" y="2"/>
                    </a:lnTo>
                    <a:lnTo>
                      <a:pt x="1" y="2"/>
                    </a:lnTo>
                    <a:lnTo>
                      <a:pt x="3" y="2"/>
                    </a:lnTo>
                    <a:lnTo>
                      <a:pt x="3" y="2"/>
                    </a:lnTo>
                    <a:lnTo>
                      <a:pt x="5" y="2"/>
                    </a:lnTo>
                    <a:lnTo>
                      <a:pt x="5" y="2"/>
                    </a:lnTo>
                    <a:lnTo>
                      <a:pt x="8" y="4"/>
                    </a:lnTo>
                    <a:lnTo>
                      <a:pt x="8" y="4"/>
                    </a:lnTo>
                    <a:lnTo>
                      <a:pt x="10" y="4"/>
                    </a:lnTo>
                    <a:lnTo>
                      <a:pt x="10" y="4"/>
                    </a:lnTo>
                    <a:lnTo>
                      <a:pt x="10" y="4"/>
                    </a:lnTo>
                    <a:lnTo>
                      <a:pt x="10" y="4"/>
                    </a:lnTo>
                    <a:lnTo>
                      <a:pt x="10" y="7"/>
                    </a:lnTo>
                    <a:lnTo>
                      <a:pt x="10" y="7"/>
                    </a:lnTo>
                    <a:lnTo>
                      <a:pt x="10" y="7"/>
                    </a:lnTo>
                    <a:lnTo>
                      <a:pt x="12" y="11"/>
                    </a:lnTo>
                    <a:lnTo>
                      <a:pt x="12" y="12"/>
                    </a:lnTo>
                    <a:lnTo>
                      <a:pt x="12" y="12"/>
                    </a:lnTo>
                    <a:lnTo>
                      <a:pt x="13" y="14"/>
                    </a:lnTo>
                    <a:lnTo>
                      <a:pt x="15" y="16"/>
                    </a:lnTo>
                    <a:lnTo>
                      <a:pt x="15" y="16"/>
                    </a:lnTo>
                    <a:lnTo>
                      <a:pt x="12" y="16"/>
                    </a:lnTo>
                    <a:lnTo>
                      <a:pt x="12" y="18"/>
                    </a:lnTo>
                    <a:lnTo>
                      <a:pt x="12" y="18"/>
                    </a:lnTo>
                    <a:lnTo>
                      <a:pt x="10" y="19"/>
                    </a:lnTo>
                    <a:lnTo>
                      <a:pt x="8" y="16"/>
                    </a:lnTo>
                    <a:lnTo>
                      <a:pt x="8" y="14"/>
                    </a:lnTo>
                    <a:lnTo>
                      <a:pt x="8" y="12"/>
                    </a:lnTo>
                    <a:lnTo>
                      <a:pt x="8" y="11"/>
                    </a:lnTo>
                    <a:lnTo>
                      <a:pt x="8" y="9"/>
                    </a:lnTo>
                    <a:lnTo>
                      <a:pt x="7" y="9"/>
                    </a:lnTo>
                    <a:lnTo>
                      <a:pt x="5" y="7"/>
                    </a:lnTo>
                    <a:lnTo>
                      <a:pt x="5" y="6"/>
                    </a:lnTo>
                    <a:lnTo>
                      <a:pt x="3" y="6"/>
                    </a:lnTo>
                    <a:lnTo>
                      <a:pt x="3" y="6"/>
                    </a:lnTo>
                    <a:lnTo>
                      <a:pt x="0" y="4"/>
                    </a:lnTo>
                    <a:lnTo>
                      <a:pt x="0" y="4"/>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2" name="Freeform 238">
                <a:extLst>
                  <a:ext uri="{FF2B5EF4-FFF2-40B4-BE49-F238E27FC236}">
                    <a16:creationId xmlns:a16="http://schemas.microsoft.com/office/drawing/2014/main" id="{DF1F5FC0-BFFC-4D4E-99C8-8BCE700DE540}"/>
                  </a:ext>
                </a:extLst>
              </p:cNvPr>
              <p:cNvSpPr/>
              <p:nvPr/>
            </p:nvSpPr>
            <p:spPr>
              <a:xfrm>
                <a:off x="4449463" y="2794029"/>
                <a:ext cx="206692" cy="219979"/>
              </a:xfrm>
              <a:custGeom>
                <a:gdLst>
                  <a:gd name="T0" fmla="*/ 53 w 140"/>
                  <a:gd name="T1" fmla="*/ 146 h 149"/>
                  <a:gd name="T2" fmla="*/ 46 w 140"/>
                  <a:gd name="T3" fmla="*/ 142 h 149"/>
                  <a:gd name="T4" fmla="*/ 42 w 140"/>
                  <a:gd name="T5" fmla="*/ 142 h 149"/>
                  <a:gd name="T6" fmla="*/ 37 w 140"/>
                  <a:gd name="T7" fmla="*/ 140 h 149"/>
                  <a:gd name="T8" fmla="*/ 37 w 140"/>
                  <a:gd name="T9" fmla="*/ 144 h 149"/>
                  <a:gd name="T10" fmla="*/ 30 w 140"/>
                  <a:gd name="T11" fmla="*/ 144 h 149"/>
                  <a:gd name="T12" fmla="*/ 20 w 140"/>
                  <a:gd name="T13" fmla="*/ 140 h 149"/>
                  <a:gd name="T14" fmla="*/ 22 w 140"/>
                  <a:gd name="T15" fmla="*/ 130 h 149"/>
                  <a:gd name="T16" fmla="*/ 25 w 140"/>
                  <a:gd name="T17" fmla="*/ 121 h 149"/>
                  <a:gd name="T18" fmla="*/ 29 w 140"/>
                  <a:gd name="T19" fmla="*/ 118 h 149"/>
                  <a:gd name="T20" fmla="*/ 25 w 140"/>
                  <a:gd name="T21" fmla="*/ 116 h 149"/>
                  <a:gd name="T22" fmla="*/ 20 w 140"/>
                  <a:gd name="T23" fmla="*/ 115 h 149"/>
                  <a:gd name="T24" fmla="*/ 15 w 140"/>
                  <a:gd name="T25" fmla="*/ 115 h 149"/>
                  <a:gd name="T26" fmla="*/ 10 w 140"/>
                  <a:gd name="T27" fmla="*/ 113 h 149"/>
                  <a:gd name="T28" fmla="*/ 8 w 140"/>
                  <a:gd name="T29" fmla="*/ 109 h 149"/>
                  <a:gd name="T30" fmla="*/ 6 w 140"/>
                  <a:gd name="T31" fmla="*/ 104 h 149"/>
                  <a:gd name="T32" fmla="*/ 6 w 140"/>
                  <a:gd name="T33" fmla="*/ 99 h 149"/>
                  <a:gd name="T34" fmla="*/ 5 w 140"/>
                  <a:gd name="T35" fmla="*/ 91 h 149"/>
                  <a:gd name="T36" fmla="*/ 5 w 140"/>
                  <a:gd name="T37" fmla="*/ 87 h 149"/>
                  <a:gd name="T38" fmla="*/ 1 w 140"/>
                  <a:gd name="T39" fmla="*/ 80 h 149"/>
                  <a:gd name="T40" fmla="*/ 0 w 140"/>
                  <a:gd name="T41" fmla="*/ 75 h 149"/>
                  <a:gd name="T42" fmla="*/ 5 w 140"/>
                  <a:gd name="T43" fmla="*/ 68 h 149"/>
                  <a:gd name="T44" fmla="*/ 3 w 140"/>
                  <a:gd name="T45" fmla="*/ 63 h 149"/>
                  <a:gd name="T46" fmla="*/ 3 w 140"/>
                  <a:gd name="T47" fmla="*/ 58 h 149"/>
                  <a:gd name="T48" fmla="*/ 11 w 140"/>
                  <a:gd name="T49" fmla="*/ 58 h 149"/>
                  <a:gd name="T50" fmla="*/ 15 w 140"/>
                  <a:gd name="T51" fmla="*/ 53 h 149"/>
                  <a:gd name="T52" fmla="*/ 17 w 140"/>
                  <a:gd name="T53" fmla="*/ 51 h 149"/>
                  <a:gd name="T54" fmla="*/ 13 w 140"/>
                  <a:gd name="T55" fmla="*/ 44 h 149"/>
                  <a:gd name="T56" fmla="*/ 18 w 140"/>
                  <a:gd name="T57" fmla="*/ 43 h 149"/>
                  <a:gd name="T58" fmla="*/ 20 w 140"/>
                  <a:gd name="T59" fmla="*/ 34 h 149"/>
                  <a:gd name="T60" fmla="*/ 18 w 140"/>
                  <a:gd name="T61" fmla="*/ 27 h 149"/>
                  <a:gd name="T62" fmla="*/ 32 w 140"/>
                  <a:gd name="T63" fmla="*/ 25 h 149"/>
                  <a:gd name="T64" fmla="*/ 37 w 140"/>
                  <a:gd name="T65" fmla="*/ 20 h 149"/>
                  <a:gd name="T66" fmla="*/ 37 w 140"/>
                  <a:gd name="T67" fmla="*/ 15 h 149"/>
                  <a:gd name="T68" fmla="*/ 41 w 140"/>
                  <a:gd name="T69" fmla="*/ 8 h 149"/>
                  <a:gd name="T70" fmla="*/ 42 w 140"/>
                  <a:gd name="T71" fmla="*/ 0 h 149"/>
                  <a:gd name="T72" fmla="*/ 54 w 140"/>
                  <a:gd name="T73" fmla="*/ 5 h 149"/>
                  <a:gd name="T74" fmla="*/ 59 w 140"/>
                  <a:gd name="T75" fmla="*/ 8 h 149"/>
                  <a:gd name="T76" fmla="*/ 70 w 140"/>
                  <a:gd name="T77" fmla="*/ 10 h 149"/>
                  <a:gd name="T78" fmla="*/ 73 w 140"/>
                  <a:gd name="T79" fmla="*/ 18 h 149"/>
                  <a:gd name="T80" fmla="*/ 78 w 140"/>
                  <a:gd name="T81" fmla="*/ 15 h 149"/>
                  <a:gd name="T82" fmla="*/ 85 w 140"/>
                  <a:gd name="T83" fmla="*/ 12 h 149"/>
                  <a:gd name="T84" fmla="*/ 92 w 140"/>
                  <a:gd name="T85" fmla="*/ 8 h 149"/>
                  <a:gd name="T86" fmla="*/ 109 w 140"/>
                  <a:gd name="T87" fmla="*/ 8 h 149"/>
                  <a:gd name="T88" fmla="*/ 124 w 140"/>
                  <a:gd name="T89" fmla="*/ 17 h 149"/>
                  <a:gd name="T90" fmla="*/ 128 w 140"/>
                  <a:gd name="T91" fmla="*/ 30 h 149"/>
                  <a:gd name="T92" fmla="*/ 131 w 140"/>
                  <a:gd name="T93" fmla="*/ 46 h 149"/>
                  <a:gd name="T94" fmla="*/ 136 w 140"/>
                  <a:gd name="T95" fmla="*/ 63 h 149"/>
                  <a:gd name="T96" fmla="*/ 131 w 140"/>
                  <a:gd name="T97" fmla="*/ 79 h 149"/>
                  <a:gd name="T98" fmla="*/ 109 w 140"/>
                  <a:gd name="T99" fmla="*/ 84 h 149"/>
                  <a:gd name="T100" fmla="*/ 100 w 140"/>
                  <a:gd name="T101" fmla="*/ 94 h 149"/>
                  <a:gd name="T102" fmla="*/ 111 w 140"/>
                  <a:gd name="T103" fmla="*/ 108 h 149"/>
                  <a:gd name="T104" fmla="*/ 111 w 140"/>
                  <a:gd name="T105" fmla="*/ 125 h 149"/>
                  <a:gd name="T106" fmla="*/ 99 w 140"/>
                  <a:gd name="T107" fmla="*/ 142 h 149"/>
                  <a:gd name="T108" fmla="*/ 92 w 140"/>
                  <a:gd name="T109" fmla="*/ 140 h 149"/>
                  <a:gd name="T110" fmla="*/ 85 w 140"/>
                  <a:gd name="T111" fmla="*/ 144 h 149"/>
                  <a:gd name="T112" fmla="*/ 80 w 140"/>
                  <a:gd name="T113" fmla="*/ 144 h 149"/>
                  <a:gd name="T114" fmla="*/ 71 w 140"/>
                  <a:gd name="T115" fmla="*/ 147 h 149"/>
                  <a:gd name="T116" fmla="*/ 66 w 140"/>
                  <a:gd name="T117" fmla="*/ 144 h 149"/>
                  <a:gd name="T118" fmla="*/ 61 w 140"/>
                  <a:gd name="T119" fmla="*/ 149 h 14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49">
                    <a:moveTo>
                      <a:pt x="59" y="147"/>
                    </a:moveTo>
                    <a:lnTo>
                      <a:pt x="58" y="147"/>
                    </a:lnTo>
                    <a:lnTo>
                      <a:pt x="54" y="144"/>
                    </a:lnTo>
                    <a:lnTo>
                      <a:pt x="54" y="144"/>
                    </a:lnTo>
                    <a:lnTo>
                      <a:pt x="54" y="146"/>
                    </a:lnTo>
                    <a:lnTo>
                      <a:pt x="53" y="146"/>
                    </a:lnTo>
                    <a:lnTo>
                      <a:pt x="51" y="146"/>
                    </a:lnTo>
                    <a:lnTo>
                      <a:pt x="51" y="146"/>
                    </a:lnTo>
                    <a:lnTo>
                      <a:pt x="49" y="144"/>
                    </a:lnTo>
                    <a:lnTo>
                      <a:pt x="46" y="144"/>
                    </a:lnTo>
                    <a:lnTo>
                      <a:pt x="46" y="142"/>
                    </a:lnTo>
                    <a:lnTo>
                      <a:pt x="46" y="142"/>
                    </a:lnTo>
                    <a:lnTo>
                      <a:pt x="46" y="142"/>
                    </a:lnTo>
                    <a:lnTo>
                      <a:pt x="44" y="140"/>
                    </a:lnTo>
                    <a:lnTo>
                      <a:pt x="44" y="140"/>
                    </a:lnTo>
                    <a:lnTo>
                      <a:pt x="44" y="142"/>
                    </a:lnTo>
                    <a:lnTo>
                      <a:pt x="44" y="142"/>
                    </a:lnTo>
                    <a:lnTo>
                      <a:pt x="42" y="142"/>
                    </a:lnTo>
                    <a:lnTo>
                      <a:pt x="41" y="142"/>
                    </a:lnTo>
                    <a:lnTo>
                      <a:pt x="39" y="142"/>
                    </a:lnTo>
                    <a:lnTo>
                      <a:pt x="39" y="140"/>
                    </a:lnTo>
                    <a:lnTo>
                      <a:pt x="39" y="140"/>
                    </a:lnTo>
                    <a:lnTo>
                      <a:pt x="37" y="140"/>
                    </a:lnTo>
                    <a:lnTo>
                      <a:pt x="37" y="140"/>
                    </a:lnTo>
                    <a:lnTo>
                      <a:pt x="37" y="140"/>
                    </a:lnTo>
                    <a:lnTo>
                      <a:pt x="37" y="140"/>
                    </a:lnTo>
                    <a:lnTo>
                      <a:pt x="37" y="140"/>
                    </a:lnTo>
                    <a:lnTo>
                      <a:pt x="39" y="142"/>
                    </a:lnTo>
                    <a:lnTo>
                      <a:pt x="37" y="142"/>
                    </a:lnTo>
                    <a:lnTo>
                      <a:pt x="37" y="144"/>
                    </a:lnTo>
                    <a:lnTo>
                      <a:pt x="37" y="144"/>
                    </a:lnTo>
                    <a:lnTo>
                      <a:pt x="35" y="144"/>
                    </a:lnTo>
                    <a:lnTo>
                      <a:pt x="34" y="144"/>
                    </a:lnTo>
                    <a:lnTo>
                      <a:pt x="32" y="144"/>
                    </a:lnTo>
                    <a:lnTo>
                      <a:pt x="30" y="144"/>
                    </a:lnTo>
                    <a:lnTo>
                      <a:pt x="30" y="144"/>
                    </a:lnTo>
                    <a:lnTo>
                      <a:pt x="29" y="144"/>
                    </a:lnTo>
                    <a:lnTo>
                      <a:pt x="25" y="144"/>
                    </a:lnTo>
                    <a:lnTo>
                      <a:pt x="25" y="144"/>
                    </a:lnTo>
                    <a:lnTo>
                      <a:pt x="22" y="144"/>
                    </a:lnTo>
                    <a:lnTo>
                      <a:pt x="22" y="142"/>
                    </a:lnTo>
                    <a:lnTo>
                      <a:pt x="20" y="140"/>
                    </a:lnTo>
                    <a:lnTo>
                      <a:pt x="20" y="137"/>
                    </a:lnTo>
                    <a:lnTo>
                      <a:pt x="22" y="134"/>
                    </a:lnTo>
                    <a:lnTo>
                      <a:pt x="22" y="134"/>
                    </a:lnTo>
                    <a:lnTo>
                      <a:pt x="22" y="132"/>
                    </a:lnTo>
                    <a:lnTo>
                      <a:pt x="22" y="132"/>
                    </a:lnTo>
                    <a:lnTo>
                      <a:pt x="22" y="130"/>
                    </a:lnTo>
                    <a:lnTo>
                      <a:pt x="23" y="130"/>
                    </a:lnTo>
                    <a:lnTo>
                      <a:pt x="23" y="128"/>
                    </a:lnTo>
                    <a:lnTo>
                      <a:pt x="23" y="127"/>
                    </a:lnTo>
                    <a:lnTo>
                      <a:pt x="23" y="123"/>
                    </a:lnTo>
                    <a:lnTo>
                      <a:pt x="25" y="121"/>
                    </a:lnTo>
                    <a:lnTo>
                      <a:pt x="25" y="121"/>
                    </a:lnTo>
                    <a:lnTo>
                      <a:pt x="27" y="121"/>
                    </a:lnTo>
                    <a:lnTo>
                      <a:pt x="27" y="121"/>
                    </a:lnTo>
                    <a:lnTo>
                      <a:pt x="27" y="120"/>
                    </a:lnTo>
                    <a:lnTo>
                      <a:pt x="27" y="120"/>
                    </a:lnTo>
                    <a:lnTo>
                      <a:pt x="29" y="118"/>
                    </a:lnTo>
                    <a:lnTo>
                      <a:pt x="29" y="118"/>
                    </a:lnTo>
                    <a:lnTo>
                      <a:pt x="29" y="118"/>
                    </a:lnTo>
                    <a:lnTo>
                      <a:pt x="30" y="116"/>
                    </a:lnTo>
                    <a:lnTo>
                      <a:pt x="30" y="116"/>
                    </a:lnTo>
                    <a:lnTo>
                      <a:pt x="29" y="116"/>
                    </a:lnTo>
                    <a:lnTo>
                      <a:pt x="27" y="116"/>
                    </a:lnTo>
                    <a:lnTo>
                      <a:pt x="25" y="116"/>
                    </a:lnTo>
                    <a:lnTo>
                      <a:pt x="25" y="116"/>
                    </a:lnTo>
                    <a:lnTo>
                      <a:pt x="22" y="115"/>
                    </a:lnTo>
                    <a:lnTo>
                      <a:pt x="20" y="115"/>
                    </a:lnTo>
                    <a:lnTo>
                      <a:pt x="20" y="115"/>
                    </a:lnTo>
                    <a:lnTo>
                      <a:pt x="20" y="115"/>
                    </a:lnTo>
                    <a:lnTo>
                      <a:pt x="20" y="115"/>
                    </a:lnTo>
                    <a:lnTo>
                      <a:pt x="18" y="115"/>
                    </a:lnTo>
                    <a:lnTo>
                      <a:pt x="18" y="115"/>
                    </a:lnTo>
                    <a:lnTo>
                      <a:pt x="17" y="115"/>
                    </a:lnTo>
                    <a:lnTo>
                      <a:pt x="17" y="115"/>
                    </a:lnTo>
                    <a:lnTo>
                      <a:pt x="15" y="115"/>
                    </a:lnTo>
                    <a:lnTo>
                      <a:pt x="15" y="115"/>
                    </a:lnTo>
                    <a:lnTo>
                      <a:pt x="15" y="113"/>
                    </a:lnTo>
                    <a:lnTo>
                      <a:pt x="13" y="113"/>
                    </a:lnTo>
                    <a:lnTo>
                      <a:pt x="13" y="113"/>
                    </a:lnTo>
                    <a:lnTo>
                      <a:pt x="13" y="113"/>
                    </a:lnTo>
                    <a:lnTo>
                      <a:pt x="11" y="113"/>
                    </a:lnTo>
                    <a:lnTo>
                      <a:pt x="10" y="113"/>
                    </a:lnTo>
                    <a:lnTo>
                      <a:pt x="10" y="111"/>
                    </a:lnTo>
                    <a:lnTo>
                      <a:pt x="10" y="111"/>
                    </a:lnTo>
                    <a:lnTo>
                      <a:pt x="10" y="111"/>
                    </a:lnTo>
                    <a:lnTo>
                      <a:pt x="8" y="111"/>
                    </a:lnTo>
                    <a:lnTo>
                      <a:pt x="8" y="109"/>
                    </a:lnTo>
                    <a:lnTo>
                      <a:pt x="8" y="109"/>
                    </a:lnTo>
                    <a:lnTo>
                      <a:pt x="8" y="108"/>
                    </a:lnTo>
                    <a:lnTo>
                      <a:pt x="8" y="108"/>
                    </a:lnTo>
                    <a:lnTo>
                      <a:pt x="8" y="108"/>
                    </a:lnTo>
                    <a:lnTo>
                      <a:pt x="8" y="108"/>
                    </a:lnTo>
                    <a:lnTo>
                      <a:pt x="6" y="106"/>
                    </a:lnTo>
                    <a:lnTo>
                      <a:pt x="6" y="104"/>
                    </a:lnTo>
                    <a:lnTo>
                      <a:pt x="6" y="103"/>
                    </a:lnTo>
                    <a:lnTo>
                      <a:pt x="6" y="101"/>
                    </a:lnTo>
                    <a:lnTo>
                      <a:pt x="6" y="101"/>
                    </a:lnTo>
                    <a:lnTo>
                      <a:pt x="6" y="99"/>
                    </a:lnTo>
                    <a:lnTo>
                      <a:pt x="6" y="99"/>
                    </a:lnTo>
                    <a:lnTo>
                      <a:pt x="6" y="99"/>
                    </a:lnTo>
                    <a:lnTo>
                      <a:pt x="5" y="97"/>
                    </a:lnTo>
                    <a:lnTo>
                      <a:pt x="3" y="97"/>
                    </a:lnTo>
                    <a:lnTo>
                      <a:pt x="3" y="96"/>
                    </a:lnTo>
                    <a:lnTo>
                      <a:pt x="3" y="92"/>
                    </a:lnTo>
                    <a:lnTo>
                      <a:pt x="3" y="91"/>
                    </a:lnTo>
                    <a:lnTo>
                      <a:pt x="5" y="91"/>
                    </a:lnTo>
                    <a:lnTo>
                      <a:pt x="5" y="89"/>
                    </a:lnTo>
                    <a:lnTo>
                      <a:pt x="6" y="89"/>
                    </a:lnTo>
                    <a:lnTo>
                      <a:pt x="6" y="89"/>
                    </a:lnTo>
                    <a:lnTo>
                      <a:pt x="6" y="87"/>
                    </a:lnTo>
                    <a:lnTo>
                      <a:pt x="6" y="87"/>
                    </a:lnTo>
                    <a:lnTo>
                      <a:pt x="5" y="87"/>
                    </a:lnTo>
                    <a:lnTo>
                      <a:pt x="5" y="85"/>
                    </a:lnTo>
                    <a:lnTo>
                      <a:pt x="5" y="85"/>
                    </a:lnTo>
                    <a:lnTo>
                      <a:pt x="3" y="84"/>
                    </a:lnTo>
                    <a:lnTo>
                      <a:pt x="3" y="84"/>
                    </a:lnTo>
                    <a:lnTo>
                      <a:pt x="1" y="82"/>
                    </a:lnTo>
                    <a:lnTo>
                      <a:pt x="1" y="80"/>
                    </a:lnTo>
                    <a:lnTo>
                      <a:pt x="1" y="79"/>
                    </a:lnTo>
                    <a:lnTo>
                      <a:pt x="1" y="79"/>
                    </a:lnTo>
                    <a:lnTo>
                      <a:pt x="1" y="79"/>
                    </a:lnTo>
                    <a:lnTo>
                      <a:pt x="1" y="79"/>
                    </a:lnTo>
                    <a:lnTo>
                      <a:pt x="1" y="77"/>
                    </a:lnTo>
                    <a:lnTo>
                      <a:pt x="0" y="75"/>
                    </a:lnTo>
                    <a:lnTo>
                      <a:pt x="1" y="73"/>
                    </a:lnTo>
                    <a:lnTo>
                      <a:pt x="3" y="73"/>
                    </a:lnTo>
                    <a:lnTo>
                      <a:pt x="3" y="72"/>
                    </a:lnTo>
                    <a:lnTo>
                      <a:pt x="3" y="72"/>
                    </a:lnTo>
                    <a:lnTo>
                      <a:pt x="3" y="70"/>
                    </a:lnTo>
                    <a:lnTo>
                      <a:pt x="5" y="68"/>
                    </a:lnTo>
                    <a:lnTo>
                      <a:pt x="5" y="68"/>
                    </a:lnTo>
                    <a:lnTo>
                      <a:pt x="5" y="68"/>
                    </a:lnTo>
                    <a:lnTo>
                      <a:pt x="5" y="67"/>
                    </a:lnTo>
                    <a:lnTo>
                      <a:pt x="5" y="67"/>
                    </a:lnTo>
                    <a:lnTo>
                      <a:pt x="5" y="65"/>
                    </a:lnTo>
                    <a:lnTo>
                      <a:pt x="3" y="63"/>
                    </a:lnTo>
                    <a:lnTo>
                      <a:pt x="3" y="63"/>
                    </a:lnTo>
                    <a:lnTo>
                      <a:pt x="3" y="61"/>
                    </a:lnTo>
                    <a:lnTo>
                      <a:pt x="3" y="60"/>
                    </a:lnTo>
                    <a:lnTo>
                      <a:pt x="3" y="60"/>
                    </a:lnTo>
                    <a:lnTo>
                      <a:pt x="3" y="60"/>
                    </a:lnTo>
                    <a:lnTo>
                      <a:pt x="3" y="58"/>
                    </a:lnTo>
                    <a:lnTo>
                      <a:pt x="5" y="58"/>
                    </a:lnTo>
                    <a:lnTo>
                      <a:pt x="8" y="58"/>
                    </a:lnTo>
                    <a:lnTo>
                      <a:pt x="10" y="60"/>
                    </a:lnTo>
                    <a:lnTo>
                      <a:pt x="11" y="58"/>
                    </a:lnTo>
                    <a:lnTo>
                      <a:pt x="11" y="58"/>
                    </a:lnTo>
                    <a:lnTo>
                      <a:pt x="11" y="58"/>
                    </a:lnTo>
                    <a:lnTo>
                      <a:pt x="11" y="58"/>
                    </a:lnTo>
                    <a:lnTo>
                      <a:pt x="13" y="58"/>
                    </a:lnTo>
                    <a:lnTo>
                      <a:pt x="11" y="58"/>
                    </a:lnTo>
                    <a:lnTo>
                      <a:pt x="11" y="55"/>
                    </a:lnTo>
                    <a:lnTo>
                      <a:pt x="15" y="53"/>
                    </a:lnTo>
                    <a:lnTo>
                      <a:pt x="15" y="53"/>
                    </a:lnTo>
                    <a:lnTo>
                      <a:pt x="17" y="53"/>
                    </a:lnTo>
                    <a:lnTo>
                      <a:pt x="17" y="53"/>
                    </a:lnTo>
                    <a:lnTo>
                      <a:pt x="17" y="51"/>
                    </a:lnTo>
                    <a:lnTo>
                      <a:pt x="17" y="51"/>
                    </a:lnTo>
                    <a:lnTo>
                      <a:pt x="17" y="51"/>
                    </a:lnTo>
                    <a:lnTo>
                      <a:pt x="17" y="51"/>
                    </a:lnTo>
                    <a:lnTo>
                      <a:pt x="17" y="51"/>
                    </a:lnTo>
                    <a:lnTo>
                      <a:pt x="15" y="49"/>
                    </a:lnTo>
                    <a:lnTo>
                      <a:pt x="15" y="49"/>
                    </a:lnTo>
                    <a:lnTo>
                      <a:pt x="13" y="48"/>
                    </a:lnTo>
                    <a:lnTo>
                      <a:pt x="13" y="46"/>
                    </a:lnTo>
                    <a:lnTo>
                      <a:pt x="13" y="44"/>
                    </a:lnTo>
                    <a:lnTo>
                      <a:pt x="15" y="44"/>
                    </a:lnTo>
                    <a:lnTo>
                      <a:pt x="17" y="44"/>
                    </a:lnTo>
                    <a:lnTo>
                      <a:pt x="17" y="44"/>
                    </a:lnTo>
                    <a:lnTo>
                      <a:pt x="17" y="44"/>
                    </a:lnTo>
                    <a:lnTo>
                      <a:pt x="17" y="43"/>
                    </a:lnTo>
                    <a:lnTo>
                      <a:pt x="18" y="43"/>
                    </a:lnTo>
                    <a:lnTo>
                      <a:pt x="18" y="41"/>
                    </a:lnTo>
                    <a:lnTo>
                      <a:pt x="18" y="41"/>
                    </a:lnTo>
                    <a:lnTo>
                      <a:pt x="18" y="41"/>
                    </a:lnTo>
                    <a:lnTo>
                      <a:pt x="20" y="39"/>
                    </a:lnTo>
                    <a:lnTo>
                      <a:pt x="20" y="39"/>
                    </a:lnTo>
                    <a:lnTo>
                      <a:pt x="20" y="34"/>
                    </a:lnTo>
                    <a:lnTo>
                      <a:pt x="17" y="34"/>
                    </a:lnTo>
                    <a:lnTo>
                      <a:pt x="18" y="32"/>
                    </a:lnTo>
                    <a:lnTo>
                      <a:pt x="18" y="32"/>
                    </a:lnTo>
                    <a:lnTo>
                      <a:pt x="17" y="29"/>
                    </a:lnTo>
                    <a:lnTo>
                      <a:pt x="18" y="27"/>
                    </a:lnTo>
                    <a:lnTo>
                      <a:pt x="18" y="27"/>
                    </a:lnTo>
                    <a:lnTo>
                      <a:pt x="20" y="25"/>
                    </a:lnTo>
                    <a:lnTo>
                      <a:pt x="20" y="25"/>
                    </a:lnTo>
                    <a:lnTo>
                      <a:pt x="22" y="24"/>
                    </a:lnTo>
                    <a:lnTo>
                      <a:pt x="25" y="24"/>
                    </a:lnTo>
                    <a:lnTo>
                      <a:pt x="32" y="24"/>
                    </a:lnTo>
                    <a:lnTo>
                      <a:pt x="32" y="25"/>
                    </a:lnTo>
                    <a:lnTo>
                      <a:pt x="32" y="25"/>
                    </a:lnTo>
                    <a:lnTo>
                      <a:pt x="35" y="25"/>
                    </a:lnTo>
                    <a:lnTo>
                      <a:pt x="35" y="25"/>
                    </a:lnTo>
                    <a:lnTo>
                      <a:pt x="35" y="22"/>
                    </a:lnTo>
                    <a:lnTo>
                      <a:pt x="37" y="22"/>
                    </a:lnTo>
                    <a:lnTo>
                      <a:pt x="37" y="20"/>
                    </a:lnTo>
                    <a:lnTo>
                      <a:pt x="41" y="20"/>
                    </a:lnTo>
                    <a:lnTo>
                      <a:pt x="41" y="18"/>
                    </a:lnTo>
                    <a:lnTo>
                      <a:pt x="41" y="18"/>
                    </a:lnTo>
                    <a:lnTo>
                      <a:pt x="39" y="17"/>
                    </a:lnTo>
                    <a:lnTo>
                      <a:pt x="39" y="15"/>
                    </a:lnTo>
                    <a:lnTo>
                      <a:pt x="37" y="15"/>
                    </a:lnTo>
                    <a:lnTo>
                      <a:pt x="39" y="10"/>
                    </a:lnTo>
                    <a:lnTo>
                      <a:pt x="41" y="10"/>
                    </a:lnTo>
                    <a:lnTo>
                      <a:pt x="41" y="10"/>
                    </a:lnTo>
                    <a:lnTo>
                      <a:pt x="42" y="10"/>
                    </a:lnTo>
                    <a:lnTo>
                      <a:pt x="42" y="8"/>
                    </a:lnTo>
                    <a:lnTo>
                      <a:pt x="41" y="8"/>
                    </a:lnTo>
                    <a:lnTo>
                      <a:pt x="41" y="8"/>
                    </a:lnTo>
                    <a:lnTo>
                      <a:pt x="41" y="6"/>
                    </a:lnTo>
                    <a:lnTo>
                      <a:pt x="39" y="5"/>
                    </a:lnTo>
                    <a:lnTo>
                      <a:pt x="39" y="5"/>
                    </a:lnTo>
                    <a:lnTo>
                      <a:pt x="39" y="0"/>
                    </a:lnTo>
                    <a:lnTo>
                      <a:pt x="42" y="0"/>
                    </a:lnTo>
                    <a:lnTo>
                      <a:pt x="46" y="1"/>
                    </a:lnTo>
                    <a:lnTo>
                      <a:pt x="47" y="1"/>
                    </a:lnTo>
                    <a:lnTo>
                      <a:pt x="54" y="1"/>
                    </a:lnTo>
                    <a:lnTo>
                      <a:pt x="54" y="3"/>
                    </a:lnTo>
                    <a:lnTo>
                      <a:pt x="54" y="5"/>
                    </a:lnTo>
                    <a:lnTo>
                      <a:pt x="54" y="5"/>
                    </a:lnTo>
                    <a:lnTo>
                      <a:pt x="54" y="5"/>
                    </a:lnTo>
                    <a:lnTo>
                      <a:pt x="56" y="5"/>
                    </a:lnTo>
                    <a:lnTo>
                      <a:pt x="56" y="6"/>
                    </a:lnTo>
                    <a:lnTo>
                      <a:pt x="56" y="8"/>
                    </a:lnTo>
                    <a:lnTo>
                      <a:pt x="56" y="8"/>
                    </a:lnTo>
                    <a:lnTo>
                      <a:pt x="59" y="8"/>
                    </a:lnTo>
                    <a:lnTo>
                      <a:pt x="59" y="10"/>
                    </a:lnTo>
                    <a:lnTo>
                      <a:pt x="61" y="10"/>
                    </a:lnTo>
                    <a:lnTo>
                      <a:pt x="65" y="12"/>
                    </a:lnTo>
                    <a:lnTo>
                      <a:pt x="65" y="12"/>
                    </a:lnTo>
                    <a:lnTo>
                      <a:pt x="66" y="12"/>
                    </a:lnTo>
                    <a:lnTo>
                      <a:pt x="70" y="10"/>
                    </a:lnTo>
                    <a:lnTo>
                      <a:pt x="71" y="13"/>
                    </a:lnTo>
                    <a:lnTo>
                      <a:pt x="71" y="15"/>
                    </a:lnTo>
                    <a:lnTo>
                      <a:pt x="70" y="17"/>
                    </a:lnTo>
                    <a:lnTo>
                      <a:pt x="70" y="18"/>
                    </a:lnTo>
                    <a:lnTo>
                      <a:pt x="71" y="18"/>
                    </a:lnTo>
                    <a:lnTo>
                      <a:pt x="73" y="18"/>
                    </a:lnTo>
                    <a:lnTo>
                      <a:pt x="73" y="18"/>
                    </a:lnTo>
                    <a:lnTo>
                      <a:pt x="73" y="17"/>
                    </a:lnTo>
                    <a:lnTo>
                      <a:pt x="75" y="17"/>
                    </a:lnTo>
                    <a:lnTo>
                      <a:pt x="75" y="17"/>
                    </a:lnTo>
                    <a:lnTo>
                      <a:pt x="77" y="15"/>
                    </a:lnTo>
                    <a:lnTo>
                      <a:pt x="78" y="15"/>
                    </a:lnTo>
                    <a:lnTo>
                      <a:pt x="80" y="13"/>
                    </a:lnTo>
                    <a:lnTo>
                      <a:pt x="82" y="13"/>
                    </a:lnTo>
                    <a:lnTo>
                      <a:pt x="82" y="13"/>
                    </a:lnTo>
                    <a:lnTo>
                      <a:pt x="83" y="13"/>
                    </a:lnTo>
                    <a:lnTo>
                      <a:pt x="83" y="13"/>
                    </a:lnTo>
                    <a:lnTo>
                      <a:pt x="85" y="12"/>
                    </a:lnTo>
                    <a:lnTo>
                      <a:pt x="87" y="8"/>
                    </a:lnTo>
                    <a:lnTo>
                      <a:pt x="88" y="10"/>
                    </a:lnTo>
                    <a:lnTo>
                      <a:pt x="88" y="10"/>
                    </a:lnTo>
                    <a:lnTo>
                      <a:pt x="88" y="10"/>
                    </a:lnTo>
                    <a:lnTo>
                      <a:pt x="90" y="10"/>
                    </a:lnTo>
                    <a:lnTo>
                      <a:pt x="92" y="8"/>
                    </a:lnTo>
                    <a:lnTo>
                      <a:pt x="94" y="10"/>
                    </a:lnTo>
                    <a:lnTo>
                      <a:pt x="95" y="8"/>
                    </a:lnTo>
                    <a:lnTo>
                      <a:pt x="97" y="5"/>
                    </a:lnTo>
                    <a:lnTo>
                      <a:pt x="100" y="5"/>
                    </a:lnTo>
                    <a:lnTo>
                      <a:pt x="104" y="5"/>
                    </a:lnTo>
                    <a:lnTo>
                      <a:pt x="109" y="8"/>
                    </a:lnTo>
                    <a:lnTo>
                      <a:pt x="112" y="8"/>
                    </a:lnTo>
                    <a:lnTo>
                      <a:pt x="114" y="10"/>
                    </a:lnTo>
                    <a:lnTo>
                      <a:pt x="119" y="10"/>
                    </a:lnTo>
                    <a:lnTo>
                      <a:pt x="123" y="13"/>
                    </a:lnTo>
                    <a:lnTo>
                      <a:pt x="124" y="15"/>
                    </a:lnTo>
                    <a:lnTo>
                      <a:pt x="124" y="17"/>
                    </a:lnTo>
                    <a:lnTo>
                      <a:pt x="126" y="17"/>
                    </a:lnTo>
                    <a:lnTo>
                      <a:pt x="128" y="20"/>
                    </a:lnTo>
                    <a:lnTo>
                      <a:pt x="128" y="22"/>
                    </a:lnTo>
                    <a:lnTo>
                      <a:pt x="128" y="24"/>
                    </a:lnTo>
                    <a:lnTo>
                      <a:pt x="128" y="25"/>
                    </a:lnTo>
                    <a:lnTo>
                      <a:pt x="128" y="30"/>
                    </a:lnTo>
                    <a:lnTo>
                      <a:pt x="126" y="32"/>
                    </a:lnTo>
                    <a:lnTo>
                      <a:pt x="126" y="37"/>
                    </a:lnTo>
                    <a:lnTo>
                      <a:pt x="130" y="39"/>
                    </a:lnTo>
                    <a:lnTo>
                      <a:pt x="131" y="41"/>
                    </a:lnTo>
                    <a:lnTo>
                      <a:pt x="131" y="43"/>
                    </a:lnTo>
                    <a:lnTo>
                      <a:pt x="131" y="46"/>
                    </a:lnTo>
                    <a:lnTo>
                      <a:pt x="131" y="49"/>
                    </a:lnTo>
                    <a:lnTo>
                      <a:pt x="135" y="51"/>
                    </a:lnTo>
                    <a:lnTo>
                      <a:pt x="133" y="56"/>
                    </a:lnTo>
                    <a:lnTo>
                      <a:pt x="133" y="58"/>
                    </a:lnTo>
                    <a:lnTo>
                      <a:pt x="133" y="61"/>
                    </a:lnTo>
                    <a:lnTo>
                      <a:pt x="136" y="63"/>
                    </a:lnTo>
                    <a:lnTo>
                      <a:pt x="136" y="67"/>
                    </a:lnTo>
                    <a:lnTo>
                      <a:pt x="140" y="68"/>
                    </a:lnTo>
                    <a:lnTo>
                      <a:pt x="138" y="73"/>
                    </a:lnTo>
                    <a:lnTo>
                      <a:pt x="136" y="73"/>
                    </a:lnTo>
                    <a:lnTo>
                      <a:pt x="136" y="79"/>
                    </a:lnTo>
                    <a:lnTo>
                      <a:pt x="131" y="79"/>
                    </a:lnTo>
                    <a:lnTo>
                      <a:pt x="130" y="77"/>
                    </a:lnTo>
                    <a:lnTo>
                      <a:pt x="123" y="77"/>
                    </a:lnTo>
                    <a:lnTo>
                      <a:pt x="123" y="79"/>
                    </a:lnTo>
                    <a:lnTo>
                      <a:pt x="118" y="80"/>
                    </a:lnTo>
                    <a:lnTo>
                      <a:pt x="116" y="82"/>
                    </a:lnTo>
                    <a:lnTo>
                      <a:pt x="109" y="84"/>
                    </a:lnTo>
                    <a:lnTo>
                      <a:pt x="104" y="85"/>
                    </a:lnTo>
                    <a:lnTo>
                      <a:pt x="100" y="85"/>
                    </a:lnTo>
                    <a:lnTo>
                      <a:pt x="97" y="87"/>
                    </a:lnTo>
                    <a:lnTo>
                      <a:pt x="97" y="89"/>
                    </a:lnTo>
                    <a:lnTo>
                      <a:pt x="99" y="91"/>
                    </a:lnTo>
                    <a:lnTo>
                      <a:pt x="100" y="94"/>
                    </a:lnTo>
                    <a:lnTo>
                      <a:pt x="100" y="97"/>
                    </a:lnTo>
                    <a:lnTo>
                      <a:pt x="100" y="101"/>
                    </a:lnTo>
                    <a:lnTo>
                      <a:pt x="100" y="103"/>
                    </a:lnTo>
                    <a:lnTo>
                      <a:pt x="106" y="104"/>
                    </a:lnTo>
                    <a:lnTo>
                      <a:pt x="107" y="108"/>
                    </a:lnTo>
                    <a:lnTo>
                      <a:pt x="111" y="108"/>
                    </a:lnTo>
                    <a:lnTo>
                      <a:pt x="112" y="111"/>
                    </a:lnTo>
                    <a:lnTo>
                      <a:pt x="116" y="115"/>
                    </a:lnTo>
                    <a:lnTo>
                      <a:pt x="123" y="121"/>
                    </a:lnTo>
                    <a:lnTo>
                      <a:pt x="116" y="121"/>
                    </a:lnTo>
                    <a:lnTo>
                      <a:pt x="114" y="123"/>
                    </a:lnTo>
                    <a:lnTo>
                      <a:pt x="111" y="125"/>
                    </a:lnTo>
                    <a:lnTo>
                      <a:pt x="107" y="130"/>
                    </a:lnTo>
                    <a:lnTo>
                      <a:pt x="106" y="130"/>
                    </a:lnTo>
                    <a:lnTo>
                      <a:pt x="106" y="134"/>
                    </a:lnTo>
                    <a:lnTo>
                      <a:pt x="107" y="137"/>
                    </a:lnTo>
                    <a:lnTo>
                      <a:pt x="107" y="142"/>
                    </a:lnTo>
                    <a:lnTo>
                      <a:pt x="99" y="142"/>
                    </a:lnTo>
                    <a:lnTo>
                      <a:pt x="95" y="140"/>
                    </a:lnTo>
                    <a:lnTo>
                      <a:pt x="95" y="142"/>
                    </a:lnTo>
                    <a:lnTo>
                      <a:pt x="94" y="142"/>
                    </a:lnTo>
                    <a:lnTo>
                      <a:pt x="92" y="142"/>
                    </a:lnTo>
                    <a:lnTo>
                      <a:pt x="92" y="140"/>
                    </a:lnTo>
                    <a:lnTo>
                      <a:pt x="92" y="140"/>
                    </a:lnTo>
                    <a:lnTo>
                      <a:pt x="90" y="140"/>
                    </a:lnTo>
                    <a:lnTo>
                      <a:pt x="90" y="142"/>
                    </a:lnTo>
                    <a:lnTo>
                      <a:pt x="88" y="142"/>
                    </a:lnTo>
                    <a:lnTo>
                      <a:pt x="87" y="142"/>
                    </a:lnTo>
                    <a:lnTo>
                      <a:pt x="85" y="142"/>
                    </a:lnTo>
                    <a:lnTo>
                      <a:pt x="85" y="144"/>
                    </a:lnTo>
                    <a:lnTo>
                      <a:pt x="82" y="144"/>
                    </a:lnTo>
                    <a:lnTo>
                      <a:pt x="82" y="144"/>
                    </a:lnTo>
                    <a:lnTo>
                      <a:pt x="82" y="144"/>
                    </a:lnTo>
                    <a:lnTo>
                      <a:pt x="82" y="144"/>
                    </a:lnTo>
                    <a:lnTo>
                      <a:pt x="82" y="144"/>
                    </a:lnTo>
                    <a:lnTo>
                      <a:pt x="80" y="144"/>
                    </a:lnTo>
                    <a:lnTo>
                      <a:pt x="80" y="146"/>
                    </a:lnTo>
                    <a:lnTo>
                      <a:pt x="78" y="146"/>
                    </a:lnTo>
                    <a:lnTo>
                      <a:pt x="78" y="146"/>
                    </a:lnTo>
                    <a:lnTo>
                      <a:pt x="78" y="146"/>
                    </a:lnTo>
                    <a:lnTo>
                      <a:pt x="75" y="147"/>
                    </a:lnTo>
                    <a:lnTo>
                      <a:pt x="71" y="147"/>
                    </a:lnTo>
                    <a:lnTo>
                      <a:pt x="71" y="146"/>
                    </a:lnTo>
                    <a:lnTo>
                      <a:pt x="71" y="147"/>
                    </a:lnTo>
                    <a:lnTo>
                      <a:pt x="70" y="146"/>
                    </a:lnTo>
                    <a:lnTo>
                      <a:pt x="68" y="144"/>
                    </a:lnTo>
                    <a:lnTo>
                      <a:pt x="68" y="144"/>
                    </a:lnTo>
                    <a:lnTo>
                      <a:pt x="66" y="144"/>
                    </a:lnTo>
                    <a:lnTo>
                      <a:pt x="66" y="146"/>
                    </a:lnTo>
                    <a:lnTo>
                      <a:pt x="65" y="147"/>
                    </a:lnTo>
                    <a:lnTo>
                      <a:pt x="65" y="147"/>
                    </a:lnTo>
                    <a:lnTo>
                      <a:pt x="63" y="149"/>
                    </a:lnTo>
                    <a:lnTo>
                      <a:pt x="63" y="149"/>
                    </a:lnTo>
                    <a:lnTo>
                      <a:pt x="61" y="149"/>
                    </a:lnTo>
                    <a:lnTo>
                      <a:pt x="59" y="149"/>
                    </a:lnTo>
                    <a:lnTo>
                      <a:pt x="59" y="14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3" name="Freeform 239">
                <a:extLst>
                  <a:ext uri="{FF2B5EF4-FFF2-40B4-BE49-F238E27FC236}">
                    <a16:creationId xmlns:a16="http://schemas.microsoft.com/office/drawing/2014/main" id="{A37A1371-7DD5-4F68-B805-E5B1B516B8C2}"/>
                  </a:ext>
                </a:extLst>
              </p:cNvPr>
              <p:cNvSpPr/>
              <p:nvPr/>
            </p:nvSpPr>
            <p:spPr>
              <a:xfrm>
                <a:off x="4772789" y="2253677"/>
                <a:ext cx="243601" cy="370569"/>
              </a:xfrm>
              <a:custGeom>
                <a:gdLst>
                  <a:gd name="T0" fmla="*/ 27 w 165"/>
                  <a:gd name="T1" fmla="*/ 245 h 251"/>
                  <a:gd name="T2" fmla="*/ 23 w 165"/>
                  <a:gd name="T3" fmla="*/ 240 h 251"/>
                  <a:gd name="T4" fmla="*/ 11 w 165"/>
                  <a:gd name="T5" fmla="*/ 232 h 251"/>
                  <a:gd name="T6" fmla="*/ 13 w 165"/>
                  <a:gd name="T7" fmla="*/ 223 h 251"/>
                  <a:gd name="T8" fmla="*/ 13 w 165"/>
                  <a:gd name="T9" fmla="*/ 214 h 251"/>
                  <a:gd name="T10" fmla="*/ 11 w 165"/>
                  <a:gd name="T11" fmla="*/ 208 h 251"/>
                  <a:gd name="T12" fmla="*/ 10 w 165"/>
                  <a:gd name="T13" fmla="*/ 187 h 251"/>
                  <a:gd name="T14" fmla="*/ 13 w 165"/>
                  <a:gd name="T15" fmla="*/ 178 h 251"/>
                  <a:gd name="T16" fmla="*/ 15 w 165"/>
                  <a:gd name="T17" fmla="*/ 173 h 251"/>
                  <a:gd name="T18" fmla="*/ 25 w 165"/>
                  <a:gd name="T19" fmla="*/ 173 h 251"/>
                  <a:gd name="T20" fmla="*/ 30 w 165"/>
                  <a:gd name="T21" fmla="*/ 163 h 251"/>
                  <a:gd name="T22" fmla="*/ 35 w 165"/>
                  <a:gd name="T23" fmla="*/ 161 h 251"/>
                  <a:gd name="T24" fmla="*/ 41 w 165"/>
                  <a:gd name="T25" fmla="*/ 158 h 251"/>
                  <a:gd name="T26" fmla="*/ 47 w 165"/>
                  <a:gd name="T27" fmla="*/ 151 h 251"/>
                  <a:gd name="T28" fmla="*/ 56 w 165"/>
                  <a:gd name="T29" fmla="*/ 142 h 251"/>
                  <a:gd name="T30" fmla="*/ 63 w 165"/>
                  <a:gd name="T31" fmla="*/ 135 h 251"/>
                  <a:gd name="T32" fmla="*/ 70 w 165"/>
                  <a:gd name="T33" fmla="*/ 134 h 251"/>
                  <a:gd name="T34" fmla="*/ 70 w 165"/>
                  <a:gd name="T35" fmla="*/ 132 h 251"/>
                  <a:gd name="T36" fmla="*/ 70 w 165"/>
                  <a:gd name="T37" fmla="*/ 125 h 251"/>
                  <a:gd name="T38" fmla="*/ 65 w 165"/>
                  <a:gd name="T39" fmla="*/ 118 h 251"/>
                  <a:gd name="T40" fmla="*/ 51 w 165"/>
                  <a:gd name="T41" fmla="*/ 113 h 251"/>
                  <a:gd name="T42" fmla="*/ 47 w 165"/>
                  <a:gd name="T43" fmla="*/ 105 h 251"/>
                  <a:gd name="T44" fmla="*/ 49 w 165"/>
                  <a:gd name="T45" fmla="*/ 89 h 251"/>
                  <a:gd name="T46" fmla="*/ 44 w 165"/>
                  <a:gd name="T47" fmla="*/ 77 h 251"/>
                  <a:gd name="T48" fmla="*/ 44 w 165"/>
                  <a:gd name="T49" fmla="*/ 67 h 251"/>
                  <a:gd name="T50" fmla="*/ 44 w 165"/>
                  <a:gd name="T51" fmla="*/ 58 h 251"/>
                  <a:gd name="T52" fmla="*/ 32 w 165"/>
                  <a:gd name="T53" fmla="*/ 48 h 251"/>
                  <a:gd name="T54" fmla="*/ 20 w 165"/>
                  <a:gd name="T55" fmla="*/ 44 h 251"/>
                  <a:gd name="T56" fmla="*/ 5 w 165"/>
                  <a:gd name="T57" fmla="*/ 32 h 251"/>
                  <a:gd name="T58" fmla="*/ 15 w 165"/>
                  <a:gd name="T59" fmla="*/ 22 h 251"/>
                  <a:gd name="T60" fmla="*/ 41 w 165"/>
                  <a:gd name="T61" fmla="*/ 38 h 251"/>
                  <a:gd name="T62" fmla="*/ 56 w 165"/>
                  <a:gd name="T63" fmla="*/ 36 h 251"/>
                  <a:gd name="T64" fmla="*/ 68 w 165"/>
                  <a:gd name="T65" fmla="*/ 38 h 251"/>
                  <a:gd name="T66" fmla="*/ 78 w 165"/>
                  <a:gd name="T67" fmla="*/ 24 h 251"/>
                  <a:gd name="T68" fmla="*/ 85 w 165"/>
                  <a:gd name="T69" fmla="*/ 8 h 251"/>
                  <a:gd name="T70" fmla="*/ 92 w 165"/>
                  <a:gd name="T71" fmla="*/ 5 h 251"/>
                  <a:gd name="T72" fmla="*/ 112 w 165"/>
                  <a:gd name="T73" fmla="*/ 1 h 251"/>
                  <a:gd name="T74" fmla="*/ 121 w 165"/>
                  <a:gd name="T75" fmla="*/ 7 h 251"/>
                  <a:gd name="T76" fmla="*/ 131 w 165"/>
                  <a:gd name="T77" fmla="*/ 14 h 251"/>
                  <a:gd name="T78" fmla="*/ 124 w 165"/>
                  <a:gd name="T79" fmla="*/ 34 h 251"/>
                  <a:gd name="T80" fmla="*/ 124 w 165"/>
                  <a:gd name="T81" fmla="*/ 39 h 251"/>
                  <a:gd name="T82" fmla="*/ 124 w 165"/>
                  <a:gd name="T83" fmla="*/ 50 h 251"/>
                  <a:gd name="T84" fmla="*/ 138 w 165"/>
                  <a:gd name="T85" fmla="*/ 60 h 251"/>
                  <a:gd name="T86" fmla="*/ 142 w 165"/>
                  <a:gd name="T87" fmla="*/ 70 h 251"/>
                  <a:gd name="T88" fmla="*/ 131 w 165"/>
                  <a:gd name="T89" fmla="*/ 80 h 251"/>
                  <a:gd name="T90" fmla="*/ 131 w 165"/>
                  <a:gd name="T91" fmla="*/ 89 h 251"/>
                  <a:gd name="T92" fmla="*/ 140 w 165"/>
                  <a:gd name="T93" fmla="*/ 101 h 251"/>
                  <a:gd name="T94" fmla="*/ 145 w 165"/>
                  <a:gd name="T95" fmla="*/ 118 h 251"/>
                  <a:gd name="T96" fmla="*/ 138 w 165"/>
                  <a:gd name="T97" fmla="*/ 125 h 251"/>
                  <a:gd name="T98" fmla="*/ 140 w 165"/>
                  <a:gd name="T99" fmla="*/ 130 h 251"/>
                  <a:gd name="T100" fmla="*/ 140 w 165"/>
                  <a:gd name="T101" fmla="*/ 135 h 251"/>
                  <a:gd name="T102" fmla="*/ 143 w 165"/>
                  <a:gd name="T103" fmla="*/ 142 h 251"/>
                  <a:gd name="T104" fmla="*/ 147 w 165"/>
                  <a:gd name="T105" fmla="*/ 147 h 251"/>
                  <a:gd name="T106" fmla="*/ 150 w 165"/>
                  <a:gd name="T107" fmla="*/ 158 h 251"/>
                  <a:gd name="T108" fmla="*/ 162 w 165"/>
                  <a:gd name="T109" fmla="*/ 177 h 251"/>
                  <a:gd name="T110" fmla="*/ 165 w 165"/>
                  <a:gd name="T111" fmla="*/ 184 h 251"/>
                  <a:gd name="T112" fmla="*/ 135 w 165"/>
                  <a:gd name="T113" fmla="*/ 218 h 251"/>
                  <a:gd name="T114" fmla="*/ 102 w 165"/>
                  <a:gd name="T115" fmla="*/ 240 h 251"/>
                  <a:gd name="T116" fmla="*/ 90 w 165"/>
                  <a:gd name="T117" fmla="*/ 240 h 251"/>
                  <a:gd name="T118" fmla="*/ 78 w 165"/>
                  <a:gd name="T119" fmla="*/ 244 h 251"/>
                  <a:gd name="T120" fmla="*/ 73 w 165"/>
                  <a:gd name="T121" fmla="*/ 245 h 251"/>
                  <a:gd name="T122" fmla="*/ 65 w 165"/>
                  <a:gd name="T123" fmla="*/ 247 h 251"/>
                  <a:gd name="T124" fmla="*/ 51 w 165"/>
                  <a:gd name="T125" fmla="*/ 251 h 2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 h="251">
                    <a:moveTo>
                      <a:pt x="39" y="251"/>
                    </a:moveTo>
                    <a:lnTo>
                      <a:pt x="35" y="247"/>
                    </a:lnTo>
                    <a:lnTo>
                      <a:pt x="35" y="247"/>
                    </a:lnTo>
                    <a:lnTo>
                      <a:pt x="35" y="245"/>
                    </a:lnTo>
                    <a:lnTo>
                      <a:pt x="32" y="245"/>
                    </a:lnTo>
                    <a:lnTo>
                      <a:pt x="27" y="245"/>
                    </a:lnTo>
                    <a:lnTo>
                      <a:pt x="29" y="244"/>
                    </a:lnTo>
                    <a:lnTo>
                      <a:pt x="29" y="244"/>
                    </a:lnTo>
                    <a:lnTo>
                      <a:pt x="29" y="242"/>
                    </a:lnTo>
                    <a:lnTo>
                      <a:pt x="29" y="242"/>
                    </a:lnTo>
                    <a:lnTo>
                      <a:pt x="27" y="242"/>
                    </a:lnTo>
                    <a:lnTo>
                      <a:pt x="23" y="240"/>
                    </a:lnTo>
                    <a:lnTo>
                      <a:pt x="23" y="240"/>
                    </a:lnTo>
                    <a:lnTo>
                      <a:pt x="20" y="240"/>
                    </a:lnTo>
                    <a:lnTo>
                      <a:pt x="17" y="238"/>
                    </a:lnTo>
                    <a:lnTo>
                      <a:pt x="13" y="237"/>
                    </a:lnTo>
                    <a:lnTo>
                      <a:pt x="11" y="235"/>
                    </a:lnTo>
                    <a:lnTo>
                      <a:pt x="11" y="232"/>
                    </a:lnTo>
                    <a:lnTo>
                      <a:pt x="11" y="230"/>
                    </a:lnTo>
                    <a:lnTo>
                      <a:pt x="11" y="228"/>
                    </a:lnTo>
                    <a:lnTo>
                      <a:pt x="11" y="226"/>
                    </a:lnTo>
                    <a:lnTo>
                      <a:pt x="11" y="226"/>
                    </a:lnTo>
                    <a:lnTo>
                      <a:pt x="13" y="223"/>
                    </a:lnTo>
                    <a:lnTo>
                      <a:pt x="13" y="223"/>
                    </a:lnTo>
                    <a:lnTo>
                      <a:pt x="13" y="221"/>
                    </a:lnTo>
                    <a:lnTo>
                      <a:pt x="13" y="220"/>
                    </a:lnTo>
                    <a:lnTo>
                      <a:pt x="15" y="218"/>
                    </a:lnTo>
                    <a:lnTo>
                      <a:pt x="15" y="218"/>
                    </a:lnTo>
                    <a:lnTo>
                      <a:pt x="13" y="214"/>
                    </a:lnTo>
                    <a:lnTo>
                      <a:pt x="13" y="214"/>
                    </a:lnTo>
                    <a:lnTo>
                      <a:pt x="15" y="213"/>
                    </a:lnTo>
                    <a:lnTo>
                      <a:pt x="15" y="213"/>
                    </a:lnTo>
                    <a:lnTo>
                      <a:pt x="15" y="211"/>
                    </a:lnTo>
                    <a:lnTo>
                      <a:pt x="15" y="209"/>
                    </a:lnTo>
                    <a:lnTo>
                      <a:pt x="13" y="209"/>
                    </a:lnTo>
                    <a:lnTo>
                      <a:pt x="11" y="208"/>
                    </a:lnTo>
                    <a:lnTo>
                      <a:pt x="11" y="199"/>
                    </a:lnTo>
                    <a:lnTo>
                      <a:pt x="10" y="197"/>
                    </a:lnTo>
                    <a:lnTo>
                      <a:pt x="10" y="197"/>
                    </a:lnTo>
                    <a:lnTo>
                      <a:pt x="8" y="196"/>
                    </a:lnTo>
                    <a:lnTo>
                      <a:pt x="8" y="189"/>
                    </a:lnTo>
                    <a:lnTo>
                      <a:pt x="10" y="187"/>
                    </a:lnTo>
                    <a:lnTo>
                      <a:pt x="8" y="185"/>
                    </a:lnTo>
                    <a:lnTo>
                      <a:pt x="10" y="184"/>
                    </a:lnTo>
                    <a:lnTo>
                      <a:pt x="11" y="182"/>
                    </a:lnTo>
                    <a:lnTo>
                      <a:pt x="13" y="180"/>
                    </a:lnTo>
                    <a:lnTo>
                      <a:pt x="13" y="178"/>
                    </a:lnTo>
                    <a:lnTo>
                      <a:pt x="13" y="178"/>
                    </a:lnTo>
                    <a:lnTo>
                      <a:pt x="13" y="177"/>
                    </a:lnTo>
                    <a:lnTo>
                      <a:pt x="13" y="177"/>
                    </a:lnTo>
                    <a:lnTo>
                      <a:pt x="13" y="177"/>
                    </a:lnTo>
                    <a:lnTo>
                      <a:pt x="15" y="175"/>
                    </a:lnTo>
                    <a:lnTo>
                      <a:pt x="15" y="175"/>
                    </a:lnTo>
                    <a:lnTo>
                      <a:pt x="15" y="173"/>
                    </a:lnTo>
                    <a:lnTo>
                      <a:pt x="17" y="173"/>
                    </a:lnTo>
                    <a:lnTo>
                      <a:pt x="17" y="173"/>
                    </a:lnTo>
                    <a:lnTo>
                      <a:pt x="18" y="173"/>
                    </a:lnTo>
                    <a:lnTo>
                      <a:pt x="22" y="173"/>
                    </a:lnTo>
                    <a:lnTo>
                      <a:pt x="23" y="173"/>
                    </a:lnTo>
                    <a:lnTo>
                      <a:pt x="25" y="173"/>
                    </a:lnTo>
                    <a:lnTo>
                      <a:pt x="27" y="173"/>
                    </a:lnTo>
                    <a:lnTo>
                      <a:pt x="27" y="173"/>
                    </a:lnTo>
                    <a:lnTo>
                      <a:pt x="27" y="168"/>
                    </a:lnTo>
                    <a:lnTo>
                      <a:pt x="29" y="166"/>
                    </a:lnTo>
                    <a:lnTo>
                      <a:pt x="29" y="165"/>
                    </a:lnTo>
                    <a:lnTo>
                      <a:pt x="30" y="163"/>
                    </a:lnTo>
                    <a:lnTo>
                      <a:pt x="32" y="165"/>
                    </a:lnTo>
                    <a:lnTo>
                      <a:pt x="32" y="165"/>
                    </a:lnTo>
                    <a:lnTo>
                      <a:pt x="34" y="163"/>
                    </a:lnTo>
                    <a:lnTo>
                      <a:pt x="34" y="163"/>
                    </a:lnTo>
                    <a:lnTo>
                      <a:pt x="35" y="161"/>
                    </a:lnTo>
                    <a:lnTo>
                      <a:pt x="35" y="161"/>
                    </a:lnTo>
                    <a:lnTo>
                      <a:pt x="37" y="159"/>
                    </a:lnTo>
                    <a:lnTo>
                      <a:pt x="37" y="158"/>
                    </a:lnTo>
                    <a:lnTo>
                      <a:pt x="39" y="158"/>
                    </a:lnTo>
                    <a:lnTo>
                      <a:pt x="39" y="158"/>
                    </a:lnTo>
                    <a:lnTo>
                      <a:pt x="39" y="158"/>
                    </a:lnTo>
                    <a:lnTo>
                      <a:pt x="41" y="158"/>
                    </a:lnTo>
                    <a:lnTo>
                      <a:pt x="42" y="158"/>
                    </a:lnTo>
                    <a:lnTo>
                      <a:pt x="42" y="156"/>
                    </a:lnTo>
                    <a:lnTo>
                      <a:pt x="42" y="154"/>
                    </a:lnTo>
                    <a:lnTo>
                      <a:pt x="46" y="154"/>
                    </a:lnTo>
                    <a:lnTo>
                      <a:pt x="46" y="153"/>
                    </a:lnTo>
                    <a:lnTo>
                      <a:pt x="47" y="151"/>
                    </a:lnTo>
                    <a:lnTo>
                      <a:pt x="49" y="149"/>
                    </a:lnTo>
                    <a:lnTo>
                      <a:pt x="51" y="149"/>
                    </a:lnTo>
                    <a:lnTo>
                      <a:pt x="53" y="146"/>
                    </a:lnTo>
                    <a:lnTo>
                      <a:pt x="54" y="146"/>
                    </a:lnTo>
                    <a:lnTo>
                      <a:pt x="56" y="142"/>
                    </a:lnTo>
                    <a:lnTo>
                      <a:pt x="56" y="142"/>
                    </a:lnTo>
                    <a:lnTo>
                      <a:pt x="56" y="142"/>
                    </a:lnTo>
                    <a:lnTo>
                      <a:pt x="58" y="141"/>
                    </a:lnTo>
                    <a:lnTo>
                      <a:pt x="58" y="141"/>
                    </a:lnTo>
                    <a:lnTo>
                      <a:pt x="61" y="137"/>
                    </a:lnTo>
                    <a:lnTo>
                      <a:pt x="63" y="135"/>
                    </a:lnTo>
                    <a:lnTo>
                      <a:pt x="63" y="135"/>
                    </a:lnTo>
                    <a:lnTo>
                      <a:pt x="65" y="135"/>
                    </a:lnTo>
                    <a:lnTo>
                      <a:pt x="66" y="135"/>
                    </a:lnTo>
                    <a:lnTo>
                      <a:pt x="66" y="135"/>
                    </a:lnTo>
                    <a:lnTo>
                      <a:pt x="70" y="135"/>
                    </a:lnTo>
                    <a:lnTo>
                      <a:pt x="70" y="135"/>
                    </a:lnTo>
                    <a:lnTo>
                      <a:pt x="70" y="134"/>
                    </a:lnTo>
                    <a:lnTo>
                      <a:pt x="71" y="134"/>
                    </a:lnTo>
                    <a:lnTo>
                      <a:pt x="71" y="132"/>
                    </a:lnTo>
                    <a:lnTo>
                      <a:pt x="71" y="132"/>
                    </a:lnTo>
                    <a:lnTo>
                      <a:pt x="71" y="132"/>
                    </a:lnTo>
                    <a:lnTo>
                      <a:pt x="71" y="132"/>
                    </a:lnTo>
                    <a:lnTo>
                      <a:pt x="70" y="132"/>
                    </a:lnTo>
                    <a:lnTo>
                      <a:pt x="70" y="132"/>
                    </a:lnTo>
                    <a:lnTo>
                      <a:pt x="70" y="130"/>
                    </a:lnTo>
                    <a:lnTo>
                      <a:pt x="70" y="129"/>
                    </a:lnTo>
                    <a:lnTo>
                      <a:pt x="70" y="129"/>
                    </a:lnTo>
                    <a:lnTo>
                      <a:pt x="70" y="125"/>
                    </a:lnTo>
                    <a:lnTo>
                      <a:pt x="70" y="125"/>
                    </a:lnTo>
                    <a:lnTo>
                      <a:pt x="70" y="123"/>
                    </a:lnTo>
                    <a:lnTo>
                      <a:pt x="70" y="122"/>
                    </a:lnTo>
                    <a:lnTo>
                      <a:pt x="68" y="120"/>
                    </a:lnTo>
                    <a:lnTo>
                      <a:pt x="66" y="120"/>
                    </a:lnTo>
                    <a:lnTo>
                      <a:pt x="65" y="118"/>
                    </a:lnTo>
                    <a:lnTo>
                      <a:pt x="65" y="118"/>
                    </a:lnTo>
                    <a:lnTo>
                      <a:pt x="63" y="117"/>
                    </a:lnTo>
                    <a:lnTo>
                      <a:pt x="61" y="117"/>
                    </a:lnTo>
                    <a:lnTo>
                      <a:pt x="58" y="115"/>
                    </a:lnTo>
                    <a:lnTo>
                      <a:pt x="56" y="115"/>
                    </a:lnTo>
                    <a:lnTo>
                      <a:pt x="54" y="115"/>
                    </a:lnTo>
                    <a:lnTo>
                      <a:pt x="51" y="113"/>
                    </a:lnTo>
                    <a:lnTo>
                      <a:pt x="51" y="111"/>
                    </a:lnTo>
                    <a:lnTo>
                      <a:pt x="51" y="110"/>
                    </a:lnTo>
                    <a:lnTo>
                      <a:pt x="51" y="108"/>
                    </a:lnTo>
                    <a:lnTo>
                      <a:pt x="49" y="106"/>
                    </a:lnTo>
                    <a:lnTo>
                      <a:pt x="49" y="105"/>
                    </a:lnTo>
                    <a:lnTo>
                      <a:pt x="47" y="105"/>
                    </a:lnTo>
                    <a:lnTo>
                      <a:pt x="46" y="103"/>
                    </a:lnTo>
                    <a:lnTo>
                      <a:pt x="46" y="99"/>
                    </a:lnTo>
                    <a:lnTo>
                      <a:pt x="46" y="98"/>
                    </a:lnTo>
                    <a:lnTo>
                      <a:pt x="46" y="96"/>
                    </a:lnTo>
                    <a:lnTo>
                      <a:pt x="49" y="93"/>
                    </a:lnTo>
                    <a:lnTo>
                      <a:pt x="49" y="89"/>
                    </a:lnTo>
                    <a:lnTo>
                      <a:pt x="49" y="86"/>
                    </a:lnTo>
                    <a:lnTo>
                      <a:pt x="49" y="86"/>
                    </a:lnTo>
                    <a:lnTo>
                      <a:pt x="47" y="84"/>
                    </a:lnTo>
                    <a:lnTo>
                      <a:pt x="46" y="82"/>
                    </a:lnTo>
                    <a:lnTo>
                      <a:pt x="44" y="80"/>
                    </a:lnTo>
                    <a:lnTo>
                      <a:pt x="44" y="77"/>
                    </a:lnTo>
                    <a:lnTo>
                      <a:pt x="46" y="75"/>
                    </a:lnTo>
                    <a:lnTo>
                      <a:pt x="46" y="75"/>
                    </a:lnTo>
                    <a:lnTo>
                      <a:pt x="47" y="74"/>
                    </a:lnTo>
                    <a:lnTo>
                      <a:pt x="46" y="74"/>
                    </a:lnTo>
                    <a:lnTo>
                      <a:pt x="44" y="70"/>
                    </a:lnTo>
                    <a:lnTo>
                      <a:pt x="44" y="67"/>
                    </a:lnTo>
                    <a:lnTo>
                      <a:pt x="42" y="65"/>
                    </a:lnTo>
                    <a:lnTo>
                      <a:pt x="42" y="62"/>
                    </a:lnTo>
                    <a:lnTo>
                      <a:pt x="44" y="60"/>
                    </a:lnTo>
                    <a:lnTo>
                      <a:pt x="44" y="60"/>
                    </a:lnTo>
                    <a:lnTo>
                      <a:pt x="44" y="58"/>
                    </a:lnTo>
                    <a:lnTo>
                      <a:pt x="44" y="58"/>
                    </a:lnTo>
                    <a:lnTo>
                      <a:pt x="41" y="56"/>
                    </a:lnTo>
                    <a:lnTo>
                      <a:pt x="39" y="55"/>
                    </a:lnTo>
                    <a:lnTo>
                      <a:pt x="39" y="53"/>
                    </a:lnTo>
                    <a:lnTo>
                      <a:pt x="37" y="51"/>
                    </a:lnTo>
                    <a:lnTo>
                      <a:pt x="35" y="50"/>
                    </a:lnTo>
                    <a:lnTo>
                      <a:pt x="32" y="48"/>
                    </a:lnTo>
                    <a:lnTo>
                      <a:pt x="32" y="48"/>
                    </a:lnTo>
                    <a:lnTo>
                      <a:pt x="29" y="48"/>
                    </a:lnTo>
                    <a:lnTo>
                      <a:pt x="27" y="46"/>
                    </a:lnTo>
                    <a:lnTo>
                      <a:pt x="23" y="46"/>
                    </a:lnTo>
                    <a:lnTo>
                      <a:pt x="22" y="44"/>
                    </a:lnTo>
                    <a:lnTo>
                      <a:pt x="20" y="44"/>
                    </a:lnTo>
                    <a:lnTo>
                      <a:pt x="17" y="41"/>
                    </a:lnTo>
                    <a:lnTo>
                      <a:pt x="15" y="39"/>
                    </a:lnTo>
                    <a:lnTo>
                      <a:pt x="11" y="39"/>
                    </a:lnTo>
                    <a:lnTo>
                      <a:pt x="8" y="36"/>
                    </a:lnTo>
                    <a:lnTo>
                      <a:pt x="6" y="34"/>
                    </a:lnTo>
                    <a:lnTo>
                      <a:pt x="5" y="32"/>
                    </a:lnTo>
                    <a:lnTo>
                      <a:pt x="0" y="27"/>
                    </a:lnTo>
                    <a:lnTo>
                      <a:pt x="5" y="27"/>
                    </a:lnTo>
                    <a:lnTo>
                      <a:pt x="6" y="26"/>
                    </a:lnTo>
                    <a:lnTo>
                      <a:pt x="10" y="24"/>
                    </a:lnTo>
                    <a:lnTo>
                      <a:pt x="13" y="24"/>
                    </a:lnTo>
                    <a:lnTo>
                      <a:pt x="15" y="22"/>
                    </a:lnTo>
                    <a:lnTo>
                      <a:pt x="22" y="27"/>
                    </a:lnTo>
                    <a:lnTo>
                      <a:pt x="25" y="29"/>
                    </a:lnTo>
                    <a:lnTo>
                      <a:pt x="29" y="36"/>
                    </a:lnTo>
                    <a:lnTo>
                      <a:pt x="32" y="38"/>
                    </a:lnTo>
                    <a:lnTo>
                      <a:pt x="34" y="38"/>
                    </a:lnTo>
                    <a:lnTo>
                      <a:pt x="41" y="38"/>
                    </a:lnTo>
                    <a:lnTo>
                      <a:pt x="44" y="38"/>
                    </a:lnTo>
                    <a:lnTo>
                      <a:pt x="47" y="36"/>
                    </a:lnTo>
                    <a:lnTo>
                      <a:pt x="51" y="32"/>
                    </a:lnTo>
                    <a:lnTo>
                      <a:pt x="53" y="36"/>
                    </a:lnTo>
                    <a:lnTo>
                      <a:pt x="56" y="36"/>
                    </a:lnTo>
                    <a:lnTo>
                      <a:pt x="56" y="36"/>
                    </a:lnTo>
                    <a:lnTo>
                      <a:pt x="58" y="36"/>
                    </a:lnTo>
                    <a:lnTo>
                      <a:pt x="61" y="38"/>
                    </a:lnTo>
                    <a:lnTo>
                      <a:pt x="61" y="38"/>
                    </a:lnTo>
                    <a:lnTo>
                      <a:pt x="61" y="39"/>
                    </a:lnTo>
                    <a:lnTo>
                      <a:pt x="65" y="41"/>
                    </a:lnTo>
                    <a:lnTo>
                      <a:pt x="68" y="38"/>
                    </a:lnTo>
                    <a:lnTo>
                      <a:pt x="73" y="32"/>
                    </a:lnTo>
                    <a:lnTo>
                      <a:pt x="76" y="32"/>
                    </a:lnTo>
                    <a:lnTo>
                      <a:pt x="78" y="32"/>
                    </a:lnTo>
                    <a:lnTo>
                      <a:pt x="76" y="29"/>
                    </a:lnTo>
                    <a:lnTo>
                      <a:pt x="76" y="26"/>
                    </a:lnTo>
                    <a:lnTo>
                      <a:pt x="78" y="24"/>
                    </a:lnTo>
                    <a:lnTo>
                      <a:pt x="80" y="20"/>
                    </a:lnTo>
                    <a:lnTo>
                      <a:pt x="80" y="17"/>
                    </a:lnTo>
                    <a:lnTo>
                      <a:pt x="82" y="14"/>
                    </a:lnTo>
                    <a:lnTo>
                      <a:pt x="83" y="10"/>
                    </a:lnTo>
                    <a:lnTo>
                      <a:pt x="85" y="8"/>
                    </a:lnTo>
                    <a:lnTo>
                      <a:pt x="85" y="8"/>
                    </a:lnTo>
                    <a:lnTo>
                      <a:pt x="87" y="7"/>
                    </a:lnTo>
                    <a:lnTo>
                      <a:pt x="90" y="7"/>
                    </a:lnTo>
                    <a:lnTo>
                      <a:pt x="90" y="7"/>
                    </a:lnTo>
                    <a:lnTo>
                      <a:pt x="90" y="7"/>
                    </a:lnTo>
                    <a:lnTo>
                      <a:pt x="90" y="5"/>
                    </a:lnTo>
                    <a:lnTo>
                      <a:pt x="92" y="5"/>
                    </a:lnTo>
                    <a:lnTo>
                      <a:pt x="95" y="5"/>
                    </a:lnTo>
                    <a:lnTo>
                      <a:pt x="99" y="5"/>
                    </a:lnTo>
                    <a:lnTo>
                      <a:pt x="100" y="5"/>
                    </a:lnTo>
                    <a:lnTo>
                      <a:pt x="102" y="1"/>
                    </a:lnTo>
                    <a:lnTo>
                      <a:pt x="109" y="0"/>
                    </a:lnTo>
                    <a:lnTo>
                      <a:pt x="112" y="1"/>
                    </a:lnTo>
                    <a:lnTo>
                      <a:pt x="118" y="5"/>
                    </a:lnTo>
                    <a:lnTo>
                      <a:pt x="119" y="7"/>
                    </a:lnTo>
                    <a:lnTo>
                      <a:pt x="119" y="7"/>
                    </a:lnTo>
                    <a:lnTo>
                      <a:pt x="119" y="7"/>
                    </a:lnTo>
                    <a:lnTo>
                      <a:pt x="119" y="7"/>
                    </a:lnTo>
                    <a:lnTo>
                      <a:pt x="121" y="7"/>
                    </a:lnTo>
                    <a:lnTo>
                      <a:pt x="121" y="7"/>
                    </a:lnTo>
                    <a:lnTo>
                      <a:pt x="124" y="8"/>
                    </a:lnTo>
                    <a:lnTo>
                      <a:pt x="124" y="8"/>
                    </a:lnTo>
                    <a:lnTo>
                      <a:pt x="124" y="10"/>
                    </a:lnTo>
                    <a:lnTo>
                      <a:pt x="128" y="12"/>
                    </a:lnTo>
                    <a:lnTo>
                      <a:pt x="131" y="14"/>
                    </a:lnTo>
                    <a:lnTo>
                      <a:pt x="133" y="17"/>
                    </a:lnTo>
                    <a:lnTo>
                      <a:pt x="131" y="20"/>
                    </a:lnTo>
                    <a:lnTo>
                      <a:pt x="131" y="22"/>
                    </a:lnTo>
                    <a:lnTo>
                      <a:pt x="126" y="27"/>
                    </a:lnTo>
                    <a:lnTo>
                      <a:pt x="126" y="31"/>
                    </a:lnTo>
                    <a:lnTo>
                      <a:pt x="124" y="34"/>
                    </a:lnTo>
                    <a:lnTo>
                      <a:pt x="123" y="34"/>
                    </a:lnTo>
                    <a:lnTo>
                      <a:pt x="123" y="34"/>
                    </a:lnTo>
                    <a:lnTo>
                      <a:pt x="123" y="34"/>
                    </a:lnTo>
                    <a:lnTo>
                      <a:pt x="123" y="34"/>
                    </a:lnTo>
                    <a:lnTo>
                      <a:pt x="124" y="36"/>
                    </a:lnTo>
                    <a:lnTo>
                      <a:pt x="124" y="39"/>
                    </a:lnTo>
                    <a:lnTo>
                      <a:pt x="124" y="41"/>
                    </a:lnTo>
                    <a:lnTo>
                      <a:pt x="123" y="43"/>
                    </a:lnTo>
                    <a:lnTo>
                      <a:pt x="121" y="44"/>
                    </a:lnTo>
                    <a:lnTo>
                      <a:pt x="121" y="46"/>
                    </a:lnTo>
                    <a:lnTo>
                      <a:pt x="123" y="48"/>
                    </a:lnTo>
                    <a:lnTo>
                      <a:pt x="124" y="50"/>
                    </a:lnTo>
                    <a:lnTo>
                      <a:pt x="124" y="51"/>
                    </a:lnTo>
                    <a:lnTo>
                      <a:pt x="126" y="53"/>
                    </a:lnTo>
                    <a:lnTo>
                      <a:pt x="130" y="53"/>
                    </a:lnTo>
                    <a:lnTo>
                      <a:pt x="133" y="55"/>
                    </a:lnTo>
                    <a:lnTo>
                      <a:pt x="135" y="56"/>
                    </a:lnTo>
                    <a:lnTo>
                      <a:pt x="138" y="60"/>
                    </a:lnTo>
                    <a:lnTo>
                      <a:pt x="140" y="62"/>
                    </a:lnTo>
                    <a:lnTo>
                      <a:pt x="142" y="63"/>
                    </a:lnTo>
                    <a:lnTo>
                      <a:pt x="142" y="65"/>
                    </a:lnTo>
                    <a:lnTo>
                      <a:pt x="143" y="67"/>
                    </a:lnTo>
                    <a:lnTo>
                      <a:pt x="142" y="70"/>
                    </a:lnTo>
                    <a:lnTo>
                      <a:pt x="142" y="70"/>
                    </a:lnTo>
                    <a:lnTo>
                      <a:pt x="138" y="74"/>
                    </a:lnTo>
                    <a:lnTo>
                      <a:pt x="136" y="75"/>
                    </a:lnTo>
                    <a:lnTo>
                      <a:pt x="136" y="75"/>
                    </a:lnTo>
                    <a:lnTo>
                      <a:pt x="135" y="79"/>
                    </a:lnTo>
                    <a:lnTo>
                      <a:pt x="135" y="79"/>
                    </a:lnTo>
                    <a:lnTo>
                      <a:pt x="131" y="80"/>
                    </a:lnTo>
                    <a:lnTo>
                      <a:pt x="131" y="82"/>
                    </a:lnTo>
                    <a:lnTo>
                      <a:pt x="130" y="84"/>
                    </a:lnTo>
                    <a:lnTo>
                      <a:pt x="130" y="86"/>
                    </a:lnTo>
                    <a:lnTo>
                      <a:pt x="130" y="86"/>
                    </a:lnTo>
                    <a:lnTo>
                      <a:pt x="130" y="86"/>
                    </a:lnTo>
                    <a:lnTo>
                      <a:pt x="131" y="89"/>
                    </a:lnTo>
                    <a:lnTo>
                      <a:pt x="133" y="89"/>
                    </a:lnTo>
                    <a:lnTo>
                      <a:pt x="133" y="93"/>
                    </a:lnTo>
                    <a:lnTo>
                      <a:pt x="136" y="96"/>
                    </a:lnTo>
                    <a:lnTo>
                      <a:pt x="136" y="98"/>
                    </a:lnTo>
                    <a:lnTo>
                      <a:pt x="138" y="99"/>
                    </a:lnTo>
                    <a:lnTo>
                      <a:pt x="140" y="101"/>
                    </a:lnTo>
                    <a:lnTo>
                      <a:pt x="140" y="103"/>
                    </a:lnTo>
                    <a:lnTo>
                      <a:pt x="142" y="105"/>
                    </a:lnTo>
                    <a:lnTo>
                      <a:pt x="143" y="106"/>
                    </a:lnTo>
                    <a:lnTo>
                      <a:pt x="143" y="110"/>
                    </a:lnTo>
                    <a:lnTo>
                      <a:pt x="145" y="111"/>
                    </a:lnTo>
                    <a:lnTo>
                      <a:pt x="145" y="118"/>
                    </a:lnTo>
                    <a:lnTo>
                      <a:pt x="142" y="118"/>
                    </a:lnTo>
                    <a:lnTo>
                      <a:pt x="140" y="118"/>
                    </a:lnTo>
                    <a:lnTo>
                      <a:pt x="140" y="120"/>
                    </a:lnTo>
                    <a:lnTo>
                      <a:pt x="140" y="122"/>
                    </a:lnTo>
                    <a:lnTo>
                      <a:pt x="140" y="122"/>
                    </a:lnTo>
                    <a:lnTo>
                      <a:pt x="138" y="125"/>
                    </a:lnTo>
                    <a:lnTo>
                      <a:pt x="138" y="125"/>
                    </a:lnTo>
                    <a:lnTo>
                      <a:pt x="138" y="127"/>
                    </a:lnTo>
                    <a:lnTo>
                      <a:pt x="138" y="127"/>
                    </a:lnTo>
                    <a:lnTo>
                      <a:pt x="140" y="127"/>
                    </a:lnTo>
                    <a:lnTo>
                      <a:pt x="140" y="129"/>
                    </a:lnTo>
                    <a:lnTo>
                      <a:pt x="140" y="130"/>
                    </a:lnTo>
                    <a:lnTo>
                      <a:pt x="138" y="132"/>
                    </a:lnTo>
                    <a:lnTo>
                      <a:pt x="138" y="134"/>
                    </a:lnTo>
                    <a:lnTo>
                      <a:pt x="138" y="134"/>
                    </a:lnTo>
                    <a:lnTo>
                      <a:pt x="138" y="135"/>
                    </a:lnTo>
                    <a:lnTo>
                      <a:pt x="140" y="135"/>
                    </a:lnTo>
                    <a:lnTo>
                      <a:pt x="140" y="135"/>
                    </a:lnTo>
                    <a:lnTo>
                      <a:pt x="142" y="137"/>
                    </a:lnTo>
                    <a:lnTo>
                      <a:pt x="142" y="137"/>
                    </a:lnTo>
                    <a:lnTo>
                      <a:pt x="143" y="137"/>
                    </a:lnTo>
                    <a:lnTo>
                      <a:pt x="145" y="139"/>
                    </a:lnTo>
                    <a:lnTo>
                      <a:pt x="145" y="142"/>
                    </a:lnTo>
                    <a:lnTo>
                      <a:pt x="143" y="142"/>
                    </a:lnTo>
                    <a:lnTo>
                      <a:pt x="143" y="142"/>
                    </a:lnTo>
                    <a:lnTo>
                      <a:pt x="143" y="144"/>
                    </a:lnTo>
                    <a:lnTo>
                      <a:pt x="143" y="146"/>
                    </a:lnTo>
                    <a:lnTo>
                      <a:pt x="145" y="147"/>
                    </a:lnTo>
                    <a:lnTo>
                      <a:pt x="147" y="147"/>
                    </a:lnTo>
                    <a:lnTo>
                      <a:pt x="147" y="147"/>
                    </a:lnTo>
                    <a:lnTo>
                      <a:pt x="148" y="149"/>
                    </a:lnTo>
                    <a:lnTo>
                      <a:pt x="148" y="149"/>
                    </a:lnTo>
                    <a:lnTo>
                      <a:pt x="152" y="153"/>
                    </a:lnTo>
                    <a:lnTo>
                      <a:pt x="152" y="153"/>
                    </a:lnTo>
                    <a:lnTo>
                      <a:pt x="152" y="154"/>
                    </a:lnTo>
                    <a:lnTo>
                      <a:pt x="150" y="158"/>
                    </a:lnTo>
                    <a:lnTo>
                      <a:pt x="148" y="161"/>
                    </a:lnTo>
                    <a:lnTo>
                      <a:pt x="147" y="163"/>
                    </a:lnTo>
                    <a:lnTo>
                      <a:pt x="143" y="163"/>
                    </a:lnTo>
                    <a:lnTo>
                      <a:pt x="145" y="165"/>
                    </a:lnTo>
                    <a:lnTo>
                      <a:pt x="155" y="170"/>
                    </a:lnTo>
                    <a:lnTo>
                      <a:pt x="162" y="177"/>
                    </a:lnTo>
                    <a:lnTo>
                      <a:pt x="164" y="178"/>
                    </a:lnTo>
                    <a:lnTo>
                      <a:pt x="164" y="178"/>
                    </a:lnTo>
                    <a:lnTo>
                      <a:pt x="165" y="180"/>
                    </a:lnTo>
                    <a:lnTo>
                      <a:pt x="165" y="180"/>
                    </a:lnTo>
                    <a:lnTo>
                      <a:pt x="165" y="182"/>
                    </a:lnTo>
                    <a:lnTo>
                      <a:pt x="165" y="184"/>
                    </a:lnTo>
                    <a:lnTo>
                      <a:pt x="165" y="185"/>
                    </a:lnTo>
                    <a:lnTo>
                      <a:pt x="162" y="190"/>
                    </a:lnTo>
                    <a:lnTo>
                      <a:pt x="159" y="196"/>
                    </a:lnTo>
                    <a:lnTo>
                      <a:pt x="152" y="202"/>
                    </a:lnTo>
                    <a:lnTo>
                      <a:pt x="143" y="213"/>
                    </a:lnTo>
                    <a:lnTo>
                      <a:pt x="135" y="218"/>
                    </a:lnTo>
                    <a:lnTo>
                      <a:pt x="128" y="225"/>
                    </a:lnTo>
                    <a:lnTo>
                      <a:pt x="118" y="232"/>
                    </a:lnTo>
                    <a:lnTo>
                      <a:pt x="111" y="240"/>
                    </a:lnTo>
                    <a:lnTo>
                      <a:pt x="106" y="240"/>
                    </a:lnTo>
                    <a:lnTo>
                      <a:pt x="104" y="240"/>
                    </a:lnTo>
                    <a:lnTo>
                      <a:pt x="102" y="240"/>
                    </a:lnTo>
                    <a:lnTo>
                      <a:pt x="100" y="240"/>
                    </a:lnTo>
                    <a:lnTo>
                      <a:pt x="99" y="240"/>
                    </a:lnTo>
                    <a:lnTo>
                      <a:pt x="97" y="240"/>
                    </a:lnTo>
                    <a:lnTo>
                      <a:pt x="95" y="240"/>
                    </a:lnTo>
                    <a:lnTo>
                      <a:pt x="92" y="240"/>
                    </a:lnTo>
                    <a:lnTo>
                      <a:pt x="90" y="240"/>
                    </a:lnTo>
                    <a:lnTo>
                      <a:pt x="88" y="242"/>
                    </a:lnTo>
                    <a:lnTo>
                      <a:pt x="85" y="244"/>
                    </a:lnTo>
                    <a:lnTo>
                      <a:pt x="83" y="244"/>
                    </a:lnTo>
                    <a:lnTo>
                      <a:pt x="83" y="244"/>
                    </a:lnTo>
                    <a:lnTo>
                      <a:pt x="78" y="244"/>
                    </a:lnTo>
                    <a:lnTo>
                      <a:pt x="78" y="244"/>
                    </a:lnTo>
                    <a:lnTo>
                      <a:pt x="75" y="244"/>
                    </a:lnTo>
                    <a:lnTo>
                      <a:pt x="75" y="244"/>
                    </a:lnTo>
                    <a:lnTo>
                      <a:pt x="75" y="244"/>
                    </a:lnTo>
                    <a:lnTo>
                      <a:pt x="75" y="244"/>
                    </a:lnTo>
                    <a:lnTo>
                      <a:pt x="73" y="245"/>
                    </a:lnTo>
                    <a:lnTo>
                      <a:pt x="73" y="245"/>
                    </a:lnTo>
                    <a:lnTo>
                      <a:pt x="71" y="245"/>
                    </a:lnTo>
                    <a:lnTo>
                      <a:pt x="71" y="245"/>
                    </a:lnTo>
                    <a:lnTo>
                      <a:pt x="70" y="247"/>
                    </a:lnTo>
                    <a:lnTo>
                      <a:pt x="68" y="247"/>
                    </a:lnTo>
                    <a:lnTo>
                      <a:pt x="65" y="247"/>
                    </a:lnTo>
                    <a:lnTo>
                      <a:pt x="65" y="247"/>
                    </a:lnTo>
                    <a:lnTo>
                      <a:pt x="61" y="249"/>
                    </a:lnTo>
                    <a:lnTo>
                      <a:pt x="61" y="251"/>
                    </a:lnTo>
                    <a:lnTo>
                      <a:pt x="58" y="251"/>
                    </a:lnTo>
                    <a:lnTo>
                      <a:pt x="56" y="251"/>
                    </a:lnTo>
                    <a:lnTo>
                      <a:pt x="53" y="251"/>
                    </a:lnTo>
                    <a:lnTo>
                      <a:pt x="51" y="251"/>
                    </a:lnTo>
                    <a:lnTo>
                      <a:pt x="47" y="251"/>
                    </a:lnTo>
                    <a:lnTo>
                      <a:pt x="42" y="251"/>
                    </a:lnTo>
                    <a:lnTo>
                      <a:pt x="39" y="251"/>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6" name="Freeform 242">
                <a:extLst>
                  <a:ext uri="{FF2B5EF4-FFF2-40B4-BE49-F238E27FC236}">
                    <a16:creationId xmlns:a16="http://schemas.microsoft.com/office/drawing/2014/main" id="{0350D1C7-9F42-46BC-A429-258EB64BF888}"/>
                  </a:ext>
                </a:extLst>
              </p:cNvPr>
              <p:cNvSpPr/>
              <p:nvPr/>
            </p:nvSpPr>
            <p:spPr>
              <a:xfrm>
                <a:off x="4383026" y="2887040"/>
                <a:ext cx="78248" cy="63484"/>
              </a:xfrm>
              <a:custGeom>
                <a:gdLst>
                  <a:gd name="T0" fmla="*/ 41 w 53"/>
                  <a:gd name="T1" fmla="*/ 43 h 43"/>
                  <a:gd name="T2" fmla="*/ 38 w 53"/>
                  <a:gd name="T3" fmla="*/ 41 h 43"/>
                  <a:gd name="T4" fmla="*/ 36 w 53"/>
                  <a:gd name="T5" fmla="*/ 40 h 43"/>
                  <a:gd name="T6" fmla="*/ 33 w 53"/>
                  <a:gd name="T7" fmla="*/ 38 h 43"/>
                  <a:gd name="T8" fmla="*/ 31 w 53"/>
                  <a:gd name="T9" fmla="*/ 36 h 43"/>
                  <a:gd name="T10" fmla="*/ 31 w 53"/>
                  <a:gd name="T11" fmla="*/ 34 h 43"/>
                  <a:gd name="T12" fmla="*/ 29 w 53"/>
                  <a:gd name="T13" fmla="*/ 33 h 43"/>
                  <a:gd name="T14" fmla="*/ 26 w 53"/>
                  <a:gd name="T15" fmla="*/ 33 h 43"/>
                  <a:gd name="T16" fmla="*/ 22 w 53"/>
                  <a:gd name="T17" fmla="*/ 33 h 43"/>
                  <a:gd name="T18" fmla="*/ 21 w 53"/>
                  <a:gd name="T19" fmla="*/ 29 h 43"/>
                  <a:gd name="T20" fmla="*/ 21 w 53"/>
                  <a:gd name="T21" fmla="*/ 28 h 43"/>
                  <a:gd name="T22" fmla="*/ 19 w 53"/>
                  <a:gd name="T23" fmla="*/ 26 h 43"/>
                  <a:gd name="T24" fmla="*/ 14 w 53"/>
                  <a:gd name="T25" fmla="*/ 22 h 43"/>
                  <a:gd name="T26" fmla="*/ 14 w 53"/>
                  <a:gd name="T27" fmla="*/ 22 h 43"/>
                  <a:gd name="T28" fmla="*/ 12 w 53"/>
                  <a:gd name="T29" fmla="*/ 22 h 43"/>
                  <a:gd name="T30" fmla="*/ 9 w 53"/>
                  <a:gd name="T31" fmla="*/ 17 h 43"/>
                  <a:gd name="T32" fmla="*/ 2 w 53"/>
                  <a:gd name="T33" fmla="*/ 16 h 43"/>
                  <a:gd name="T34" fmla="*/ 2 w 53"/>
                  <a:gd name="T35" fmla="*/ 12 h 43"/>
                  <a:gd name="T36" fmla="*/ 0 w 53"/>
                  <a:gd name="T37" fmla="*/ 9 h 43"/>
                  <a:gd name="T38" fmla="*/ 5 w 53"/>
                  <a:gd name="T39" fmla="*/ 7 h 43"/>
                  <a:gd name="T40" fmla="*/ 10 w 53"/>
                  <a:gd name="T41" fmla="*/ 4 h 43"/>
                  <a:gd name="T42" fmla="*/ 15 w 53"/>
                  <a:gd name="T43" fmla="*/ 5 h 43"/>
                  <a:gd name="T44" fmla="*/ 19 w 53"/>
                  <a:gd name="T45" fmla="*/ 5 h 43"/>
                  <a:gd name="T46" fmla="*/ 21 w 53"/>
                  <a:gd name="T47" fmla="*/ 5 h 43"/>
                  <a:gd name="T48" fmla="*/ 24 w 53"/>
                  <a:gd name="T49" fmla="*/ 5 h 43"/>
                  <a:gd name="T50" fmla="*/ 26 w 53"/>
                  <a:gd name="T51" fmla="*/ 4 h 43"/>
                  <a:gd name="T52" fmla="*/ 31 w 53"/>
                  <a:gd name="T53" fmla="*/ 2 h 43"/>
                  <a:gd name="T54" fmla="*/ 34 w 53"/>
                  <a:gd name="T55" fmla="*/ 2 h 43"/>
                  <a:gd name="T56" fmla="*/ 38 w 53"/>
                  <a:gd name="T57" fmla="*/ 5 h 43"/>
                  <a:gd name="T58" fmla="*/ 39 w 53"/>
                  <a:gd name="T59" fmla="*/ 7 h 43"/>
                  <a:gd name="T60" fmla="*/ 41 w 53"/>
                  <a:gd name="T61" fmla="*/ 7 h 43"/>
                  <a:gd name="T62" fmla="*/ 43 w 53"/>
                  <a:gd name="T63" fmla="*/ 7 h 43"/>
                  <a:gd name="T64" fmla="*/ 46 w 53"/>
                  <a:gd name="T65" fmla="*/ 9 h 43"/>
                  <a:gd name="T66" fmla="*/ 48 w 53"/>
                  <a:gd name="T67" fmla="*/ 10 h 43"/>
                  <a:gd name="T68" fmla="*/ 46 w 53"/>
                  <a:gd name="T69" fmla="*/ 14 h 43"/>
                  <a:gd name="T70" fmla="*/ 45 w 53"/>
                  <a:gd name="T71" fmla="*/ 16 h 43"/>
                  <a:gd name="T72" fmla="*/ 48 w 53"/>
                  <a:gd name="T73" fmla="*/ 17 h 43"/>
                  <a:gd name="T74" fmla="*/ 51 w 53"/>
                  <a:gd name="T75" fmla="*/ 21 h 43"/>
                  <a:gd name="T76" fmla="*/ 53 w 53"/>
                  <a:gd name="T77" fmla="*/ 22 h 43"/>
                  <a:gd name="T78" fmla="*/ 53 w 53"/>
                  <a:gd name="T79" fmla="*/ 26 h 43"/>
                  <a:gd name="T80" fmla="*/ 51 w 53"/>
                  <a:gd name="T81" fmla="*/ 29 h 43"/>
                  <a:gd name="T82" fmla="*/ 48 w 53"/>
                  <a:gd name="T83" fmla="*/ 31 h 43"/>
                  <a:gd name="T84" fmla="*/ 46 w 53"/>
                  <a:gd name="T85" fmla="*/ 33 h 43"/>
                  <a:gd name="T86" fmla="*/ 45 w 53"/>
                  <a:gd name="T87" fmla="*/ 34 h 43"/>
                  <a:gd name="T88" fmla="*/ 46 w 53"/>
                  <a:gd name="T89" fmla="*/ 38 h 43"/>
                  <a:gd name="T90" fmla="*/ 46 w 53"/>
                  <a:gd name="T91" fmla="*/ 41 h 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43">
                    <a:moveTo>
                      <a:pt x="43" y="43"/>
                    </a:moveTo>
                    <a:lnTo>
                      <a:pt x="41" y="43"/>
                    </a:lnTo>
                    <a:lnTo>
                      <a:pt x="41" y="43"/>
                    </a:lnTo>
                    <a:lnTo>
                      <a:pt x="41" y="43"/>
                    </a:lnTo>
                    <a:lnTo>
                      <a:pt x="38" y="41"/>
                    </a:lnTo>
                    <a:lnTo>
                      <a:pt x="38" y="41"/>
                    </a:lnTo>
                    <a:lnTo>
                      <a:pt x="38" y="40"/>
                    </a:lnTo>
                    <a:lnTo>
                      <a:pt x="38" y="40"/>
                    </a:lnTo>
                    <a:lnTo>
                      <a:pt x="36" y="40"/>
                    </a:lnTo>
                    <a:lnTo>
                      <a:pt x="36" y="40"/>
                    </a:lnTo>
                    <a:lnTo>
                      <a:pt x="34" y="38"/>
                    </a:lnTo>
                    <a:lnTo>
                      <a:pt x="33" y="38"/>
                    </a:lnTo>
                    <a:lnTo>
                      <a:pt x="33" y="36"/>
                    </a:lnTo>
                    <a:lnTo>
                      <a:pt x="33" y="36"/>
                    </a:lnTo>
                    <a:lnTo>
                      <a:pt x="31" y="36"/>
                    </a:lnTo>
                    <a:lnTo>
                      <a:pt x="31" y="36"/>
                    </a:lnTo>
                    <a:lnTo>
                      <a:pt x="31" y="34"/>
                    </a:lnTo>
                    <a:lnTo>
                      <a:pt x="31" y="34"/>
                    </a:lnTo>
                    <a:lnTo>
                      <a:pt x="31" y="33"/>
                    </a:lnTo>
                    <a:lnTo>
                      <a:pt x="31" y="31"/>
                    </a:lnTo>
                    <a:lnTo>
                      <a:pt x="29" y="33"/>
                    </a:lnTo>
                    <a:lnTo>
                      <a:pt x="29" y="33"/>
                    </a:lnTo>
                    <a:lnTo>
                      <a:pt x="26" y="33"/>
                    </a:lnTo>
                    <a:lnTo>
                      <a:pt x="26" y="33"/>
                    </a:lnTo>
                    <a:lnTo>
                      <a:pt x="24" y="33"/>
                    </a:lnTo>
                    <a:lnTo>
                      <a:pt x="24" y="33"/>
                    </a:lnTo>
                    <a:lnTo>
                      <a:pt x="22" y="33"/>
                    </a:lnTo>
                    <a:lnTo>
                      <a:pt x="21" y="33"/>
                    </a:lnTo>
                    <a:lnTo>
                      <a:pt x="21" y="29"/>
                    </a:lnTo>
                    <a:lnTo>
                      <a:pt x="21" y="29"/>
                    </a:lnTo>
                    <a:lnTo>
                      <a:pt x="21" y="28"/>
                    </a:lnTo>
                    <a:lnTo>
                      <a:pt x="21" y="28"/>
                    </a:lnTo>
                    <a:lnTo>
                      <a:pt x="21" y="28"/>
                    </a:lnTo>
                    <a:lnTo>
                      <a:pt x="21" y="28"/>
                    </a:lnTo>
                    <a:lnTo>
                      <a:pt x="21" y="26"/>
                    </a:lnTo>
                    <a:lnTo>
                      <a:pt x="19" y="26"/>
                    </a:lnTo>
                    <a:lnTo>
                      <a:pt x="15" y="26"/>
                    </a:lnTo>
                    <a:lnTo>
                      <a:pt x="14" y="24"/>
                    </a:lnTo>
                    <a:lnTo>
                      <a:pt x="14" y="22"/>
                    </a:lnTo>
                    <a:lnTo>
                      <a:pt x="14" y="22"/>
                    </a:lnTo>
                    <a:lnTo>
                      <a:pt x="14" y="22"/>
                    </a:lnTo>
                    <a:lnTo>
                      <a:pt x="14" y="22"/>
                    </a:lnTo>
                    <a:lnTo>
                      <a:pt x="12" y="22"/>
                    </a:lnTo>
                    <a:lnTo>
                      <a:pt x="12" y="22"/>
                    </a:lnTo>
                    <a:lnTo>
                      <a:pt x="12" y="22"/>
                    </a:lnTo>
                    <a:lnTo>
                      <a:pt x="10" y="21"/>
                    </a:lnTo>
                    <a:lnTo>
                      <a:pt x="9" y="21"/>
                    </a:lnTo>
                    <a:lnTo>
                      <a:pt x="9" y="17"/>
                    </a:lnTo>
                    <a:lnTo>
                      <a:pt x="5" y="17"/>
                    </a:lnTo>
                    <a:lnTo>
                      <a:pt x="3" y="16"/>
                    </a:lnTo>
                    <a:lnTo>
                      <a:pt x="2" y="16"/>
                    </a:lnTo>
                    <a:lnTo>
                      <a:pt x="2" y="14"/>
                    </a:lnTo>
                    <a:lnTo>
                      <a:pt x="2" y="12"/>
                    </a:lnTo>
                    <a:lnTo>
                      <a:pt x="2" y="12"/>
                    </a:lnTo>
                    <a:lnTo>
                      <a:pt x="0" y="10"/>
                    </a:lnTo>
                    <a:lnTo>
                      <a:pt x="0" y="9"/>
                    </a:lnTo>
                    <a:lnTo>
                      <a:pt x="0" y="9"/>
                    </a:lnTo>
                    <a:lnTo>
                      <a:pt x="2" y="7"/>
                    </a:lnTo>
                    <a:lnTo>
                      <a:pt x="3" y="7"/>
                    </a:lnTo>
                    <a:lnTo>
                      <a:pt x="5" y="7"/>
                    </a:lnTo>
                    <a:lnTo>
                      <a:pt x="7" y="5"/>
                    </a:lnTo>
                    <a:lnTo>
                      <a:pt x="9" y="4"/>
                    </a:lnTo>
                    <a:lnTo>
                      <a:pt x="10" y="4"/>
                    </a:lnTo>
                    <a:lnTo>
                      <a:pt x="10" y="4"/>
                    </a:lnTo>
                    <a:lnTo>
                      <a:pt x="15" y="4"/>
                    </a:lnTo>
                    <a:lnTo>
                      <a:pt x="15" y="5"/>
                    </a:lnTo>
                    <a:lnTo>
                      <a:pt x="15" y="5"/>
                    </a:lnTo>
                    <a:lnTo>
                      <a:pt x="15" y="5"/>
                    </a:lnTo>
                    <a:lnTo>
                      <a:pt x="19" y="5"/>
                    </a:lnTo>
                    <a:lnTo>
                      <a:pt x="19" y="5"/>
                    </a:lnTo>
                    <a:lnTo>
                      <a:pt x="21" y="5"/>
                    </a:lnTo>
                    <a:lnTo>
                      <a:pt x="21" y="5"/>
                    </a:lnTo>
                    <a:lnTo>
                      <a:pt x="22" y="5"/>
                    </a:lnTo>
                    <a:lnTo>
                      <a:pt x="22" y="5"/>
                    </a:lnTo>
                    <a:lnTo>
                      <a:pt x="24" y="5"/>
                    </a:lnTo>
                    <a:lnTo>
                      <a:pt x="24" y="4"/>
                    </a:lnTo>
                    <a:lnTo>
                      <a:pt x="26" y="4"/>
                    </a:lnTo>
                    <a:lnTo>
                      <a:pt x="26" y="4"/>
                    </a:lnTo>
                    <a:lnTo>
                      <a:pt x="27" y="2"/>
                    </a:lnTo>
                    <a:lnTo>
                      <a:pt x="31" y="2"/>
                    </a:lnTo>
                    <a:lnTo>
                      <a:pt x="31" y="2"/>
                    </a:lnTo>
                    <a:lnTo>
                      <a:pt x="31" y="2"/>
                    </a:lnTo>
                    <a:lnTo>
                      <a:pt x="34" y="2"/>
                    </a:lnTo>
                    <a:lnTo>
                      <a:pt x="34" y="2"/>
                    </a:lnTo>
                    <a:lnTo>
                      <a:pt x="34" y="0"/>
                    </a:lnTo>
                    <a:lnTo>
                      <a:pt x="38" y="4"/>
                    </a:lnTo>
                    <a:lnTo>
                      <a:pt x="38" y="5"/>
                    </a:lnTo>
                    <a:lnTo>
                      <a:pt x="38" y="5"/>
                    </a:lnTo>
                    <a:lnTo>
                      <a:pt x="39" y="7"/>
                    </a:lnTo>
                    <a:lnTo>
                      <a:pt x="39" y="7"/>
                    </a:lnTo>
                    <a:lnTo>
                      <a:pt x="39" y="7"/>
                    </a:lnTo>
                    <a:lnTo>
                      <a:pt x="41" y="7"/>
                    </a:lnTo>
                    <a:lnTo>
                      <a:pt x="41" y="7"/>
                    </a:lnTo>
                    <a:lnTo>
                      <a:pt x="41" y="7"/>
                    </a:lnTo>
                    <a:lnTo>
                      <a:pt x="43" y="7"/>
                    </a:lnTo>
                    <a:lnTo>
                      <a:pt x="43" y="7"/>
                    </a:lnTo>
                    <a:lnTo>
                      <a:pt x="45" y="7"/>
                    </a:lnTo>
                    <a:lnTo>
                      <a:pt x="45" y="7"/>
                    </a:lnTo>
                    <a:lnTo>
                      <a:pt x="46" y="9"/>
                    </a:lnTo>
                    <a:lnTo>
                      <a:pt x="46" y="9"/>
                    </a:lnTo>
                    <a:lnTo>
                      <a:pt x="48" y="10"/>
                    </a:lnTo>
                    <a:lnTo>
                      <a:pt x="48" y="10"/>
                    </a:lnTo>
                    <a:lnTo>
                      <a:pt x="46" y="12"/>
                    </a:lnTo>
                    <a:lnTo>
                      <a:pt x="46" y="12"/>
                    </a:lnTo>
                    <a:lnTo>
                      <a:pt x="46" y="14"/>
                    </a:lnTo>
                    <a:lnTo>
                      <a:pt x="45" y="16"/>
                    </a:lnTo>
                    <a:lnTo>
                      <a:pt x="45" y="16"/>
                    </a:lnTo>
                    <a:lnTo>
                      <a:pt x="45" y="16"/>
                    </a:lnTo>
                    <a:lnTo>
                      <a:pt x="45" y="17"/>
                    </a:lnTo>
                    <a:lnTo>
                      <a:pt x="46" y="17"/>
                    </a:lnTo>
                    <a:lnTo>
                      <a:pt x="48" y="17"/>
                    </a:lnTo>
                    <a:lnTo>
                      <a:pt x="50" y="17"/>
                    </a:lnTo>
                    <a:lnTo>
                      <a:pt x="51" y="19"/>
                    </a:lnTo>
                    <a:lnTo>
                      <a:pt x="51" y="21"/>
                    </a:lnTo>
                    <a:lnTo>
                      <a:pt x="51" y="21"/>
                    </a:lnTo>
                    <a:lnTo>
                      <a:pt x="51" y="22"/>
                    </a:lnTo>
                    <a:lnTo>
                      <a:pt x="53" y="22"/>
                    </a:lnTo>
                    <a:lnTo>
                      <a:pt x="53" y="22"/>
                    </a:lnTo>
                    <a:lnTo>
                      <a:pt x="53" y="24"/>
                    </a:lnTo>
                    <a:lnTo>
                      <a:pt x="53" y="26"/>
                    </a:lnTo>
                    <a:lnTo>
                      <a:pt x="53" y="28"/>
                    </a:lnTo>
                    <a:lnTo>
                      <a:pt x="51" y="29"/>
                    </a:lnTo>
                    <a:lnTo>
                      <a:pt x="51" y="29"/>
                    </a:lnTo>
                    <a:lnTo>
                      <a:pt x="50" y="29"/>
                    </a:lnTo>
                    <a:lnTo>
                      <a:pt x="50" y="31"/>
                    </a:lnTo>
                    <a:lnTo>
                      <a:pt x="48" y="31"/>
                    </a:lnTo>
                    <a:lnTo>
                      <a:pt x="46" y="31"/>
                    </a:lnTo>
                    <a:lnTo>
                      <a:pt x="46" y="31"/>
                    </a:lnTo>
                    <a:lnTo>
                      <a:pt x="46" y="33"/>
                    </a:lnTo>
                    <a:lnTo>
                      <a:pt x="46" y="33"/>
                    </a:lnTo>
                    <a:lnTo>
                      <a:pt x="45" y="33"/>
                    </a:lnTo>
                    <a:lnTo>
                      <a:pt x="45" y="34"/>
                    </a:lnTo>
                    <a:lnTo>
                      <a:pt x="45" y="34"/>
                    </a:lnTo>
                    <a:lnTo>
                      <a:pt x="45" y="36"/>
                    </a:lnTo>
                    <a:lnTo>
                      <a:pt x="46" y="38"/>
                    </a:lnTo>
                    <a:lnTo>
                      <a:pt x="46" y="40"/>
                    </a:lnTo>
                    <a:lnTo>
                      <a:pt x="46" y="40"/>
                    </a:lnTo>
                    <a:lnTo>
                      <a:pt x="46" y="41"/>
                    </a:lnTo>
                    <a:lnTo>
                      <a:pt x="46" y="43"/>
                    </a:lnTo>
                    <a:lnTo>
                      <a:pt x="43" y="4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7" name="Freeform 243">
                <a:extLst>
                  <a:ext uri="{FF2B5EF4-FFF2-40B4-BE49-F238E27FC236}">
                    <a16:creationId xmlns:a16="http://schemas.microsoft.com/office/drawing/2014/main" id="{ACD66FC8-5489-493D-B7A9-CC593FD1F60F}"/>
                  </a:ext>
                </a:extLst>
              </p:cNvPr>
              <p:cNvSpPr/>
              <p:nvPr/>
            </p:nvSpPr>
            <p:spPr>
              <a:xfrm>
                <a:off x="4507042" y="3120307"/>
                <a:ext cx="25098" cy="50197"/>
              </a:xfrm>
              <a:custGeom>
                <a:gdLst>
                  <a:gd name="T0" fmla="*/ 8 w 17"/>
                  <a:gd name="T1" fmla="*/ 34 h 34"/>
                  <a:gd name="T2" fmla="*/ 8 w 17"/>
                  <a:gd name="T3" fmla="*/ 33 h 34"/>
                  <a:gd name="T4" fmla="*/ 8 w 17"/>
                  <a:gd name="T5" fmla="*/ 33 h 34"/>
                  <a:gd name="T6" fmla="*/ 7 w 17"/>
                  <a:gd name="T7" fmla="*/ 33 h 34"/>
                  <a:gd name="T8" fmla="*/ 5 w 17"/>
                  <a:gd name="T9" fmla="*/ 33 h 34"/>
                  <a:gd name="T10" fmla="*/ 3 w 17"/>
                  <a:gd name="T11" fmla="*/ 31 h 34"/>
                  <a:gd name="T12" fmla="*/ 3 w 17"/>
                  <a:gd name="T13" fmla="*/ 29 h 34"/>
                  <a:gd name="T14" fmla="*/ 3 w 17"/>
                  <a:gd name="T15" fmla="*/ 29 h 34"/>
                  <a:gd name="T16" fmla="*/ 2 w 17"/>
                  <a:gd name="T17" fmla="*/ 26 h 34"/>
                  <a:gd name="T18" fmla="*/ 3 w 17"/>
                  <a:gd name="T19" fmla="*/ 24 h 34"/>
                  <a:gd name="T20" fmla="*/ 3 w 17"/>
                  <a:gd name="T21" fmla="*/ 24 h 34"/>
                  <a:gd name="T22" fmla="*/ 3 w 17"/>
                  <a:gd name="T23" fmla="*/ 24 h 34"/>
                  <a:gd name="T24" fmla="*/ 2 w 17"/>
                  <a:gd name="T25" fmla="*/ 24 h 34"/>
                  <a:gd name="T26" fmla="*/ 2 w 17"/>
                  <a:gd name="T27" fmla="*/ 22 h 34"/>
                  <a:gd name="T28" fmla="*/ 2 w 17"/>
                  <a:gd name="T29" fmla="*/ 22 h 34"/>
                  <a:gd name="T30" fmla="*/ 2 w 17"/>
                  <a:gd name="T31" fmla="*/ 21 h 34"/>
                  <a:gd name="T32" fmla="*/ 2 w 17"/>
                  <a:gd name="T33" fmla="*/ 21 h 34"/>
                  <a:gd name="T34" fmla="*/ 2 w 17"/>
                  <a:gd name="T35" fmla="*/ 21 h 34"/>
                  <a:gd name="T36" fmla="*/ 0 w 17"/>
                  <a:gd name="T37" fmla="*/ 17 h 34"/>
                  <a:gd name="T38" fmla="*/ 2 w 17"/>
                  <a:gd name="T39" fmla="*/ 17 h 34"/>
                  <a:gd name="T40" fmla="*/ 0 w 17"/>
                  <a:gd name="T41" fmla="*/ 16 h 34"/>
                  <a:gd name="T42" fmla="*/ 0 w 17"/>
                  <a:gd name="T43" fmla="*/ 16 h 34"/>
                  <a:gd name="T44" fmla="*/ 0 w 17"/>
                  <a:gd name="T45" fmla="*/ 16 h 34"/>
                  <a:gd name="T46" fmla="*/ 2 w 17"/>
                  <a:gd name="T47" fmla="*/ 14 h 34"/>
                  <a:gd name="T48" fmla="*/ 2 w 17"/>
                  <a:gd name="T49" fmla="*/ 12 h 34"/>
                  <a:gd name="T50" fmla="*/ 2 w 17"/>
                  <a:gd name="T51" fmla="*/ 10 h 34"/>
                  <a:gd name="T52" fmla="*/ 3 w 17"/>
                  <a:gd name="T53" fmla="*/ 9 h 34"/>
                  <a:gd name="T54" fmla="*/ 3 w 17"/>
                  <a:gd name="T55" fmla="*/ 9 h 34"/>
                  <a:gd name="T56" fmla="*/ 5 w 17"/>
                  <a:gd name="T57" fmla="*/ 9 h 34"/>
                  <a:gd name="T58" fmla="*/ 5 w 17"/>
                  <a:gd name="T59" fmla="*/ 9 h 34"/>
                  <a:gd name="T60" fmla="*/ 8 w 17"/>
                  <a:gd name="T61" fmla="*/ 9 h 34"/>
                  <a:gd name="T62" fmla="*/ 8 w 17"/>
                  <a:gd name="T63" fmla="*/ 9 h 34"/>
                  <a:gd name="T64" fmla="*/ 8 w 17"/>
                  <a:gd name="T65" fmla="*/ 7 h 34"/>
                  <a:gd name="T66" fmla="*/ 10 w 17"/>
                  <a:gd name="T67" fmla="*/ 7 h 34"/>
                  <a:gd name="T68" fmla="*/ 12 w 17"/>
                  <a:gd name="T69" fmla="*/ 7 h 34"/>
                  <a:gd name="T70" fmla="*/ 12 w 17"/>
                  <a:gd name="T71" fmla="*/ 7 h 34"/>
                  <a:gd name="T72" fmla="*/ 12 w 17"/>
                  <a:gd name="T73" fmla="*/ 5 h 34"/>
                  <a:gd name="T74" fmla="*/ 12 w 17"/>
                  <a:gd name="T75" fmla="*/ 2 h 34"/>
                  <a:gd name="T76" fmla="*/ 14 w 17"/>
                  <a:gd name="T77" fmla="*/ 0 h 34"/>
                  <a:gd name="T78" fmla="*/ 15 w 17"/>
                  <a:gd name="T79" fmla="*/ 2 h 34"/>
                  <a:gd name="T80" fmla="*/ 15 w 17"/>
                  <a:gd name="T81" fmla="*/ 2 h 34"/>
                  <a:gd name="T82" fmla="*/ 17 w 17"/>
                  <a:gd name="T83" fmla="*/ 5 h 34"/>
                  <a:gd name="T84" fmla="*/ 17 w 17"/>
                  <a:gd name="T85" fmla="*/ 5 h 34"/>
                  <a:gd name="T86" fmla="*/ 17 w 17"/>
                  <a:gd name="T87" fmla="*/ 5 h 34"/>
                  <a:gd name="T88" fmla="*/ 17 w 17"/>
                  <a:gd name="T89" fmla="*/ 10 h 34"/>
                  <a:gd name="T90" fmla="*/ 17 w 17"/>
                  <a:gd name="T91" fmla="*/ 10 h 34"/>
                  <a:gd name="T92" fmla="*/ 17 w 17"/>
                  <a:gd name="T93" fmla="*/ 14 h 34"/>
                  <a:gd name="T94" fmla="*/ 17 w 17"/>
                  <a:gd name="T95" fmla="*/ 14 h 34"/>
                  <a:gd name="T96" fmla="*/ 17 w 17"/>
                  <a:gd name="T97" fmla="*/ 21 h 34"/>
                  <a:gd name="T98" fmla="*/ 17 w 17"/>
                  <a:gd name="T99" fmla="*/ 21 h 34"/>
                  <a:gd name="T100" fmla="*/ 17 w 17"/>
                  <a:gd name="T101" fmla="*/ 22 h 34"/>
                  <a:gd name="T102" fmla="*/ 15 w 17"/>
                  <a:gd name="T103" fmla="*/ 24 h 34"/>
                  <a:gd name="T104" fmla="*/ 15 w 17"/>
                  <a:gd name="T105" fmla="*/ 24 h 34"/>
                  <a:gd name="T106" fmla="*/ 15 w 17"/>
                  <a:gd name="T107" fmla="*/ 24 h 34"/>
                  <a:gd name="T108" fmla="*/ 15 w 17"/>
                  <a:gd name="T109" fmla="*/ 26 h 34"/>
                  <a:gd name="T110" fmla="*/ 15 w 17"/>
                  <a:gd name="T111" fmla="*/ 28 h 34"/>
                  <a:gd name="T112" fmla="*/ 15 w 17"/>
                  <a:gd name="T113" fmla="*/ 28 h 34"/>
                  <a:gd name="T114" fmla="*/ 15 w 17"/>
                  <a:gd name="T115" fmla="*/ 29 h 34"/>
                  <a:gd name="T116" fmla="*/ 15 w 17"/>
                  <a:gd name="T117" fmla="*/ 31 h 34"/>
                  <a:gd name="T118" fmla="*/ 12 w 17"/>
                  <a:gd name="T119" fmla="*/ 34 h 34"/>
                  <a:gd name="T120" fmla="*/ 8 w 17"/>
                  <a:gd name="T121" fmla="*/ 34 h 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 h="34">
                    <a:moveTo>
                      <a:pt x="8" y="34"/>
                    </a:moveTo>
                    <a:lnTo>
                      <a:pt x="8" y="33"/>
                    </a:lnTo>
                    <a:lnTo>
                      <a:pt x="8" y="33"/>
                    </a:lnTo>
                    <a:lnTo>
                      <a:pt x="7" y="33"/>
                    </a:lnTo>
                    <a:lnTo>
                      <a:pt x="5" y="33"/>
                    </a:lnTo>
                    <a:lnTo>
                      <a:pt x="3" y="31"/>
                    </a:lnTo>
                    <a:lnTo>
                      <a:pt x="3" y="29"/>
                    </a:lnTo>
                    <a:lnTo>
                      <a:pt x="3" y="29"/>
                    </a:lnTo>
                    <a:lnTo>
                      <a:pt x="2" y="26"/>
                    </a:lnTo>
                    <a:lnTo>
                      <a:pt x="3" y="24"/>
                    </a:lnTo>
                    <a:lnTo>
                      <a:pt x="3" y="24"/>
                    </a:lnTo>
                    <a:lnTo>
                      <a:pt x="3" y="24"/>
                    </a:lnTo>
                    <a:lnTo>
                      <a:pt x="2" y="24"/>
                    </a:lnTo>
                    <a:lnTo>
                      <a:pt x="2" y="22"/>
                    </a:lnTo>
                    <a:lnTo>
                      <a:pt x="2" y="22"/>
                    </a:lnTo>
                    <a:lnTo>
                      <a:pt x="2" y="21"/>
                    </a:lnTo>
                    <a:lnTo>
                      <a:pt x="2" y="21"/>
                    </a:lnTo>
                    <a:lnTo>
                      <a:pt x="2" y="21"/>
                    </a:lnTo>
                    <a:lnTo>
                      <a:pt x="0" y="17"/>
                    </a:lnTo>
                    <a:lnTo>
                      <a:pt x="2" y="17"/>
                    </a:lnTo>
                    <a:lnTo>
                      <a:pt x="0" y="16"/>
                    </a:lnTo>
                    <a:lnTo>
                      <a:pt x="0" y="16"/>
                    </a:lnTo>
                    <a:lnTo>
                      <a:pt x="0" y="16"/>
                    </a:lnTo>
                    <a:lnTo>
                      <a:pt x="2" y="14"/>
                    </a:lnTo>
                    <a:lnTo>
                      <a:pt x="2" y="12"/>
                    </a:lnTo>
                    <a:lnTo>
                      <a:pt x="2" y="10"/>
                    </a:lnTo>
                    <a:lnTo>
                      <a:pt x="3" y="9"/>
                    </a:lnTo>
                    <a:lnTo>
                      <a:pt x="3" y="9"/>
                    </a:lnTo>
                    <a:lnTo>
                      <a:pt x="5" y="9"/>
                    </a:lnTo>
                    <a:lnTo>
                      <a:pt x="5" y="9"/>
                    </a:lnTo>
                    <a:lnTo>
                      <a:pt x="8" y="9"/>
                    </a:lnTo>
                    <a:lnTo>
                      <a:pt x="8" y="9"/>
                    </a:lnTo>
                    <a:lnTo>
                      <a:pt x="8" y="7"/>
                    </a:lnTo>
                    <a:lnTo>
                      <a:pt x="10" y="7"/>
                    </a:lnTo>
                    <a:lnTo>
                      <a:pt x="12" y="7"/>
                    </a:lnTo>
                    <a:lnTo>
                      <a:pt x="12" y="7"/>
                    </a:lnTo>
                    <a:lnTo>
                      <a:pt x="12" y="5"/>
                    </a:lnTo>
                    <a:lnTo>
                      <a:pt x="12" y="2"/>
                    </a:lnTo>
                    <a:lnTo>
                      <a:pt x="14" y="0"/>
                    </a:lnTo>
                    <a:lnTo>
                      <a:pt x="15" y="2"/>
                    </a:lnTo>
                    <a:lnTo>
                      <a:pt x="15" y="2"/>
                    </a:lnTo>
                    <a:lnTo>
                      <a:pt x="17" y="5"/>
                    </a:lnTo>
                    <a:lnTo>
                      <a:pt x="17" y="5"/>
                    </a:lnTo>
                    <a:lnTo>
                      <a:pt x="17" y="5"/>
                    </a:lnTo>
                    <a:lnTo>
                      <a:pt x="17" y="10"/>
                    </a:lnTo>
                    <a:lnTo>
                      <a:pt x="17" y="10"/>
                    </a:lnTo>
                    <a:lnTo>
                      <a:pt x="17" y="14"/>
                    </a:lnTo>
                    <a:lnTo>
                      <a:pt x="17" y="14"/>
                    </a:lnTo>
                    <a:lnTo>
                      <a:pt x="17" y="21"/>
                    </a:lnTo>
                    <a:lnTo>
                      <a:pt x="17" y="21"/>
                    </a:lnTo>
                    <a:lnTo>
                      <a:pt x="17" y="22"/>
                    </a:lnTo>
                    <a:lnTo>
                      <a:pt x="15" y="24"/>
                    </a:lnTo>
                    <a:lnTo>
                      <a:pt x="15" y="24"/>
                    </a:lnTo>
                    <a:lnTo>
                      <a:pt x="15" y="24"/>
                    </a:lnTo>
                    <a:lnTo>
                      <a:pt x="15" y="26"/>
                    </a:lnTo>
                    <a:lnTo>
                      <a:pt x="15" y="28"/>
                    </a:lnTo>
                    <a:lnTo>
                      <a:pt x="15" y="28"/>
                    </a:lnTo>
                    <a:lnTo>
                      <a:pt x="15" y="29"/>
                    </a:lnTo>
                    <a:lnTo>
                      <a:pt x="15" y="31"/>
                    </a:lnTo>
                    <a:lnTo>
                      <a:pt x="12" y="34"/>
                    </a:lnTo>
                    <a:lnTo>
                      <a:pt x="8" y="34"/>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8" name="Freeform 244">
                <a:extLst>
                  <a:ext uri="{FF2B5EF4-FFF2-40B4-BE49-F238E27FC236}">
                    <a16:creationId xmlns:a16="http://schemas.microsoft.com/office/drawing/2014/main" id="{FC742A61-25BC-449D-9D7D-36BA368E5EDF}"/>
                  </a:ext>
                </a:extLst>
              </p:cNvPr>
              <p:cNvSpPr/>
              <p:nvPr/>
            </p:nvSpPr>
            <p:spPr>
              <a:xfrm>
                <a:off x="4496707" y="3170504"/>
                <a:ext cx="42815" cy="73819"/>
              </a:xfrm>
              <a:custGeom>
                <a:gdLst>
                  <a:gd name="T0" fmla="*/ 7 w 29"/>
                  <a:gd name="T1" fmla="*/ 49 h 50"/>
                  <a:gd name="T2" fmla="*/ 5 w 29"/>
                  <a:gd name="T3" fmla="*/ 45 h 50"/>
                  <a:gd name="T4" fmla="*/ 3 w 29"/>
                  <a:gd name="T5" fmla="*/ 43 h 50"/>
                  <a:gd name="T6" fmla="*/ 3 w 29"/>
                  <a:gd name="T7" fmla="*/ 38 h 50"/>
                  <a:gd name="T8" fmla="*/ 3 w 29"/>
                  <a:gd name="T9" fmla="*/ 37 h 50"/>
                  <a:gd name="T10" fmla="*/ 5 w 29"/>
                  <a:gd name="T11" fmla="*/ 35 h 50"/>
                  <a:gd name="T12" fmla="*/ 3 w 29"/>
                  <a:gd name="T13" fmla="*/ 33 h 50"/>
                  <a:gd name="T14" fmla="*/ 3 w 29"/>
                  <a:gd name="T15" fmla="*/ 31 h 50"/>
                  <a:gd name="T16" fmla="*/ 3 w 29"/>
                  <a:gd name="T17" fmla="*/ 26 h 50"/>
                  <a:gd name="T18" fmla="*/ 5 w 29"/>
                  <a:gd name="T19" fmla="*/ 21 h 50"/>
                  <a:gd name="T20" fmla="*/ 3 w 29"/>
                  <a:gd name="T21" fmla="*/ 18 h 50"/>
                  <a:gd name="T22" fmla="*/ 2 w 29"/>
                  <a:gd name="T23" fmla="*/ 16 h 50"/>
                  <a:gd name="T24" fmla="*/ 0 w 29"/>
                  <a:gd name="T25" fmla="*/ 11 h 50"/>
                  <a:gd name="T26" fmla="*/ 0 w 29"/>
                  <a:gd name="T27" fmla="*/ 11 h 50"/>
                  <a:gd name="T28" fmla="*/ 0 w 29"/>
                  <a:gd name="T29" fmla="*/ 7 h 50"/>
                  <a:gd name="T30" fmla="*/ 5 w 29"/>
                  <a:gd name="T31" fmla="*/ 9 h 50"/>
                  <a:gd name="T32" fmla="*/ 7 w 29"/>
                  <a:gd name="T33" fmla="*/ 9 h 50"/>
                  <a:gd name="T34" fmla="*/ 10 w 29"/>
                  <a:gd name="T35" fmla="*/ 7 h 50"/>
                  <a:gd name="T36" fmla="*/ 10 w 29"/>
                  <a:gd name="T37" fmla="*/ 7 h 50"/>
                  <a:gd name="T38" fmla="*/ 14 w 29"/>
                  <a:gd name="T39" fmla="*/ 4 h 50"/>
                  <a:gd name="T40" fmla="*/ 15 w 29"/>
                  <a:gd name="T41" fmla="*/ 4 h 50"/>
                  <a:gd name="T42" fmla="*/ 19 w 29"/>
                  <a:gd name="T43" fmla="*/ 0 h 50"/>
                  <a:gd name="T44" fmla="*/ 21 w 29"/>
                  <a:gd name="T45" fmla="*/ 2 h 50"/>
                  <a:gd name="T46" fmla="*/ 22 w 29"/>
                  <a:gd name="T47" fmla="*/ 4 h 50"/>
                  <a:gd name="T48" fmla="*/ 26 w 29"/>
                  <a:gd name="T49" fmla="*/ 6 h 50"/>
                  <a:gd name="T50" fmla="*/ 26 w 29"/>
                  <a:gd name="T51" fmla="*/ 9 h 50"/>
                  <a:gd name="T52" fmla="*/ 26 w 29"/>
                  <a:gd name="T53" fmla="*/ 9 h 50"/>
                  <a:gd name="T54" fmla="*/ 27 w 29"/>
                  <a:gd name="T55" fmla="*/ 11 h 50"/>
                  <a:gd name="T56" fmla="*/ 27 w 29"/>
                  <a:gd name="T57" fmla="*/ 14 h 50"/>
                  <a:gd name="T58" fmla="*/ 29 w 29"/>
                  <a:gd name="T59" fmla="*/ 16 h 50"/>
                  <a:gd name="T60" fmla="*/ 27 w 29"/>
                  <a:gd name="T61" fmla="*/ 19 h 50"/>
                  <a:gd name="T62" fmla="*/ 27 w 29"/>
                  <a:gd name="T63" fmla="*/ 21 h 50"/>
                  <a:gd name="T64" fmla="*/ 26 w 29"/>
                  <a:gd name="T65" fmla="*/ 23 h 50"/>
                  <a:gd name="T66" fmla="*/ 27 w 29"/>
                  <a:gd name="T67" fmla="*/ 24 h 50"/>
                  <a:gd name="T68" fmla="*/ 27 w 29"/>
                  <a:gd name="T69" fmla="*/ 33 h 50"/>
                  <a:gd name="T70" fmla="*/ 26 w 29"/>
                  <a:gd name="T71" fmla="*/ 37 h 50"/>
                  <a:gd name="T72" fmla="*/ 26 w 29"/>
                  <a:gd name="T73" fmla="*/ 43 h 50"/>
                  <a:gd name="T74" fmla="*/ 21 w 29"/>
                  <a:gd name="T75" fmla="*/ 45 h 50"/>
                  <a:gd name="T76" fmla="*/ 19 w 29"/>
                  <a:gd name="T77" fmla="*/ 43 h 50"/>
                  <a:gd name="T78" fmla="*/ 17 w 29"/>
                  <a:gd name="T79" fmla="*/ 43 h 50"/>
                  <a:gd name="T80" fmla="*/ 17 w 29"/>
                  <a:gd name="T81" fmla="*/ 45 h 50"/>
                  <a:gd name="T82" fmla="*/ 15 w 29"/>
                  <a:gd name="T83" fmla="*/ 47 h 50"/>
                  <a:gd name="T84" fmla="*/ 9 w 29"/>
                  <a:gd name="T85" fmla="*/ 50 h 5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 h="50">
                    <a:moveTo>
                      <a:pt x="9" y="50"/>
                    </a:moveTo>
                    <a:lnTo>
                      <a:pt x="7" y="49"/>
                    </a:lnTo>
                    <a:lnTo>
                      <a:pt x="7" y="47"/>
                    </a:lnTo>
                    <a:lnTo>
                      <a:pt x="5" y="45"/>
                    </a:lnTo>
                    <a:lnTo>
                      <a:pt x="5" y="43"/>
                    </a:lnTo>
                    <a:lnTo>
                      <a:pt x="3" y="43"/>
                    </a:lnTo>
                    <a:lnTo>
                      <a:pt x="3" y="40"/>
                    </a:lnTo>
                    <a:lnTo>
                      <a:pt x="3" y="38"/>
                    </a:lnTo>
                    <a:lnTo>
                      <a:pt x="3" y="37"/>
                    </a:lnTo>
                    <a:lnTo>
                      <a:pt x="3" y="37"/>
                    </a:lnTo>
                    <a:lnTo>
                      <a:pt x="5" y="35"/>
                    </a:lnTo>
                    <a:lnTo>
                      <a:pt x="5" y="35"/>
                    </a:lnTo>
                    <a:lnTo>
                      <a:pt x="3" y="33"/>
                    </a:lnTo>
                    <a:lnTo>
                      <a:pt x="3" y="33"/>
                    </a:lnTo>
                    <a:lnTo>
                      <a:pt x="5" y="31"/>
                    </a:lnTo>
                    <a:lnTo>
                      <a:pt x="3" y="31"/>
                    </a:lnTo>
                    <a:lnTo>
                      <a:pt x="3" y="28"/>
                    </a:lnTo>
                    <a:lnTo>
                      <a:pt x="3" y="26"/>
                    </a:lnTo>
                    <a:lnTo>
                      <a:pt x="5" y="24"/>
                    </a:lnTo>
                    <a:lnTo>
                      <a:pt x="5" y="21"/>
                    </a:lnTo>
                    <a:lnTo>
                      <a:pt x="3" y="19"/>
                    </a:lnTo>
                    <a:lnTo>
                      <a:pt x="3" y="18"/>
                    </a:lnTo>
                    <a:lnTo>
                      <a:pt x="3" y="18"/>
                    </a:lnTo>
                    <a:lnTo>
                      <a:pt x="2" y="16"/>
                    </a:lnTo>
                    <a:lnTo>
                      <a:pt x="0" y="14"/>
                    </a:lnTo>
                    <a:lnTo>
                      <a:pt x="0" y="11"/>
                    </a:lnTo>
                    <a:lnTo>
                      <a:pt x="0" y="11"/>
                    </a:lnTo>
                    <a:lnTo>
                      <a:pt x="0" y="11"/>
                    </a:lnTo>
                    <a:lnTo>
                      <a:pt x="0" y="9"/>
                    </a:lnTo>
                    <a:lnTo>
                      <a:pt x="0" y="7"/>
                    </a:lnTo>
                    <a:lnTo>
                      <a:pt x="3" y="7"/>
                    </a:lnTo>
                    <a:lnTo>
                      <a:pt x="5" y="9"/>
                    </a:lnTo>
                    <a:lnTo>
                      <a:pt x="5" y="9"/>
                    </a:lnTo>
                    <a:lnTo>
                      <a:pt x="7" y="9"/>
                    </a:lnTo>
                    <a:lnTo>
                      <a:pt x="9" y="9"/>
                    </a:lnTo>
                    <a:lnTo>
                      <a:pt x="10" y="7"/>
                    </a:lnTo>
                    <a:lnTo>
                      <a:pt x="10" y="7"/>
                    </a:lnTo>
                    <a:lnTo>
                      <a:pt x="10" y="7"/>
                    </a:lnTo>
                    <a:lnTo>
                      <a:pt x="12" y="7"/>
                    </a:lnTo>
                    <a:lnTo>
                      <a:pt x="14" y="4"/>
                    </a:lnTo>
                    <a:lnTo>
                      <a:pt x="14" y="4"/>
                    </a:lnTo>
                    <a:lnTo>
                      <a:pt x="15" y="4"/>
                    </a:lnTo>
                    <a:lnTo>
                      <a:pt x="15" y="2"/>
                    </a:lnTo>
                    <a:lnTo>
                      <a:pt x="19" y="0"/>
                    </a:lnTo>
                    <a:lnTo>
                      <a:pt x="21" y="2"/>
                    </a:lnTo>
                    <a:lnTo>
                      <a:pt x="21" y="2"/>
                    </a:lnTo>
                    <a:lnTo>
                      <a:pt x="22" y="4"/>
                    </a:lnTo>
                    <a:lnTo>
                      <a:pt x="22" y="4"/>
                    </a:lnTo>
                    <a:lnTo>
                      <a:pt x="24" y="4"/>
                    </a:lnTo>
                    <a:lnTo>
                      <a:pt x="26" y="6"/>
                    </a:lnTo>
                    <a:lnTo>
                      <a:pt x="26" y="9"/>
                    </a:lnTo>
                    <a:lnTo>
                      <a:pt x="26" y="9"/>
                    </a:lnTo>
                    <a:lnTo>
                      <a:pt x="26" y="9"/>
                    </a:lnTo>
                    <a:lnTo>
                      <a:pt x="26" y="9"/>
                    </a:lnTo>
                    <a:lnTo>
                      <a:pt x="26" y="11"/>
                    </a:lnTo>
                    <a:lnTo>
                      <a:pt x="27" y="11"/>
                    </a:lnTo>
                    <a:lnTo>
                      <a:pt x="27" y="12"/>
                    </a:lnTo>
                    <a:lnTo>
                      <a:pt x="27" y="14"/>
                    </a:lnTo>
                    <a:lnTo>
                      <a:pt x="27" y="16"/>
                    </a:lnTo>
                    <a:lnTo>
                      <a:pt x="29" y="16"/>
                    </a:lnTo>
                    <a:lnTo>
                      <a:pt x="29" y="18"/>
                    </a:lnTo>
                    <a:lnTo>
                      <a:pt x="27" y="19"/>
                    </a:lnTo>
                    <a:lnTo>
                      <a:pt x="27" y="19"/>
                    </a:lnTo>
                    <a:lnTo>
                      <a:pt x="27" y="21"/>
                    </a:lnTo>
                    <a:lnTo>
                      <a:pt x="27" y="21"/>
                    </a:lnTo>
                    <a:lnTo>
                      <a:pt x="26" y="23"/>
                    </a:lnTo>
                    <a:lnTo>
                      <a:pt x="26" y="23"/>
                    </a:lnTo>
                    <a:lnTo>
                      <a:pt x="27" y="24"/>
                    </a:lnTo>
                    <a:lnTo>
                      <a:pt x="27" y="33"/>
                    </a:lnTo>
                    <a:lnTo>
                      <a:pt x="27" y="33"/>
                    </a:lnTo>
                    <a:lnTo>
                      <a:pt x="26" y="35"/>
                    </a:lnTo>
                    <a:lnTo>
                      <a:pt x="26" y="37"/>
                    </a:lnTo>
                    <a:lnTo>
                      <a:pt x="26" y="42"/>
                    </a:lnTo>
                    <a:lnTo>
                      <a:pt x="26" y="43"/>
                    </a:lnTo>
                    <a:lnTo>
                      <a:pt x="24" y="47"/>
                    </a:lnTo>
                    <a:lnTo>
                      <a:pt x="21" y="45"/>
                    </a:lnTo>
                    <a:lnTo>
                      <a:pt x="19" y="45"/>
                    </a:lnTo>
                    <a:lnTo>
                      <a:pt x="19" y="43"/>
                    </a:lnTo>
                    <a:lnTo>
                      <a:pt x="17" y="43"/>
                    </a:lnTo>
                    <a:lnTo>
                      <a:pt x="17" y="43"/>
                    </a:lnTo>
                    <a:lnTo>
                      <a:pt x="17" y="43"/>
                    </a:lnTo>
                    <a:lnTo>
                      <a:pt x="17" y="45"/>
                    </a:lnTo>
                    <a:lnTo>
                      <a:pt x="15" y="47"/>
                    </a:lnTo>
                    <a:lnTo>
                      <a:pt x="15" y="47"/>
                    </a:lnTo>
                    <a:lnTo>
                      <a:pt x="15" y="50"/>
                    </a:lnTo>
                    <a:lnTo>
                      <a:pt x="9" y="5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39" name="Freeform 245">
                <a:extLst>
                  <a:ext uri="{FF2B5EF4-FFF2-40B4-BE49-F238E27FC236}">
                    <a16:creationId xmlns:a16="http://schemas.microsoft.com/office/drawing/2014/main" id="{A53F3C89-A415-4A5C-8B3C-B004931DF185}"/>
                  </a:ext>
                </a:extLst>
              </p:cNvPr>
              <p:cNvSpPr/>
              <p:nvPr/>
            </p:nvSpPr>
            <p:spPr>
              <a:xfrm>
                <a:off x="4588242" y="3251704"/>
                <a:ext cx="70866" cy="48720"/>
              </a:xfrm>
              <a:custGeom>
                <a:gdLst>
                  <a:gd name="T0" fmla="*/ 41 w 48"/>
                  <a:gd name="T1" fmla="*/ 33 h 33"/>
                  <a:gd name="T2" fmla="*/ 34 w 48"/>
                  <a:gd name="T3" fmla="*/ 31 h 33"/>
                  <a:gd name="T4" fmla="*/ 30 w 48"/>
                  <a:gd name="T5" fmla="*/ 28 h 33"/>
                  <a:gd name="T6" fmla="*/ 30 w 48"/>
                  <a:gd name="T7" fmla="*/ 26 h 33"/>
                  <a:gd name="T8" fmla="*/ 24 w 48"/>
                  <a:gd name="T9" fmla="*/ 26 h 33"/>
                  <a:gd name="T10" fmla="*/ 18 w 48"/>
                  <a:gd name="T11" fmla="*/ 23 h 33"/>
                  <a:gd name="T12" fmla="*/ 13 w 48"/>
                  <a:gd name="T13" fmla="*/ 19 h 33"/>
                  <a:gd name="T14" fmla="*/ 10 w 48"/>
                  <a:gd name="T15" fmla="*/ 19 h 33"/>
                  <a:gd name="T16" fmla="*/ 8 w 48"/>
                  <a:gd name="T17" fmla="*/ 18 h 33"/>
                  <a:gd name="T18" fmla="*/ 0 w 48"/>
                  <a:gd name="T19" fmla="*/ 14 h 33"/>
                  <a:gd name="T20" fmla="*/ 1 w 48"/>
                  <a:gd name="T21" fmla="*/ 7 h 33"/>
                  <a:gd name="T22" fmla="*/ 6 w 48"/>
                  <a:gd name="T23" fmla="*/ 6 h 33"/>
                  <a:gd name="T24" fmla="*/ 10 w 48"/>
                  <a:gd name="T25" fmla="*/ 7 h 33"/>
                  <a:gd name="T26" fmla="*/ 10 w 48"/>
                  <a:gd name="T27" fmla="*/ 6 h 33"/>
                  <a:gd name="T28" fmla="*/ 13 w 48"/>
                  <a:gd name="T29" fmla="*/ 4 h 33"/>
                  <a:gd name="T30" fmla="*/ 18 w 48"/>
                  <a:gd name="T31" fmla="*/ 6 h 33"/>
                  <a:gd name="T32" fmla="*/ 20 w 48"/>
                  <a:gd name="T33" fmla="*/ 7 h 33"/>
                  <a:gd name="T34" fmla="*/ 24 w 48"/>
                  <a:gd name="T35" fmla="*/ 6 h 33"/>
                  <a:gd name="T36" fmla="*/ 32 w 48"/>
                  <a:gd name="T37" fmla="*/ 6 h 33"/>
                  <a:gd name="T38" fmla="*/ 34 w 48"/>
                  <a:gd name="T39" fmla="*/ 6 h 33"/>
                  <a:gd name="T40" fmla="*/ 36 w 48"/>
                  <a:gd name="T41" fmla="*/ 4 h 33"/>
                  <a:gd name="T42" fmla="*/ 39 w 48"/>
                  <a:gd name="T43" fmla="*/ 4 h 33"/>
                  <a:gd name="T44" fmla="*/ 41 w 48"/>
                  <a:gd name="T45" fmla="*/ 4 h 33"/>
                  <a:gd name="T46" fmla="*/ 42 w 48"/>
                  <a:gd name="T47" fmla="*/ 2 h 33"/>
                  <a:gd name="T48" fmla="*/ 44 w 48"/>
                  <a:gd name="T49" fmla="*/ 2 h 33"/>
                  <a:gd name="T50" fmla="*/ 46 w 48"/>
                  <a:gd name="T51" fmla="*/ 2 h 33"/>
                  <a:gd name="T52" fmla="*/ 48 w 48"/>
                  <a:gd name="T53" fmla="*/ 0 h 33"/>
                  <a:gd name="T54" fmla="*/ 48 w 48"/>
                  <a:gd name="T55" fmla="*/ 4 h 33"/>
                  <a:gd name="T56" fmla="*/ 48 w 48"/>
                  <a:gd name="T57" fmla="*/ 6 h 33"/>
                  <a:gd name="T58" fmla="*/ 48 w 48"/>
                  <a:gd name="T59" fmla="*/ 6 h 33"/>
                  <a:gd name="T60" fmla="*/ 48 w 48"/>
                  <a:gd name="T61" fmla="*/ 7 h 33"/>
                  <a:gd name="T62" fmla="*/ 46 w 48"/>
                  <a:gd name="T63" fmla="*/ 9 h 33"/>
                  <a:gd name="T64" fmla="*/ 46 w 48"/>
                  <a:gd name="T65" fmla="*/ 9 h 33"/>
                  <a:gd name="T66" fmla="*/ 44 w 48"/>
                  <a:gd name="T67" fmla="*/ 11 h 33"/>
                  <a:gd name="T68" fmla="*/ 44 w 48"/>
                  <a:gd name="T69" fmla="*/ 14 h 33"/>
                  <a:gd name="T70" fmla="*/ 44 w 48"/>
                  <a:gd name="T71" fmla="*/ 16 h 33"/>
                  <a:gd name="T72" fmla="*/ 42 w 48"/>
                  <a:gd name="T73" fmla="*/ 18 h 33"/>
                  <a:gd name="T74" fmla="*/ 44 w 48"/>
                  <a:gd name="T75" fmla="*/ 19 h 33"/>
                  <a:gd name="T76" fmla="*/ 46 w 48"/>
                  <a:gd name="T77" fmla="*/ 21 h 33"/>
                  <a:gd name="T78" fmla="*/ 48 w 48"/>
                  <a:gd name="T79" fmla="*/ 24 h 33"/>
                  <a:gd name="T80" fmla="*/ 46 w 48"/>
                  <a:gd name="T81" fmla="*/ 26 h 33"/>
                  <a:gd name="T82" fmla="*/ 46 w 48"/>
                  <a:gd name="T83" fmla="*/ 26 h 33"/>
                  <a:gd name="T84" fmla="*/ 44 w 48"/>
                  <a:gd name="T85" fmla="*/ 28 h 33"/>
                  <a:gd name="T86" fmla="*/ 44 w 48"/>
                  <a:gd name="T87" fmla="*/ 28 h 33"/>
                  <a:gd name="T88" fmla="*/ 44 w 48"/>
                  <a:gd name="T89" fmla="*/ 30 h 33"/>
                  <a:gd name="T90" fmla="*/ 42 w 48"/>
                  <a:gd name="T91" fmla="*/ 33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33">
                    <a:moveTo>
                      <a:pt x="41" y="33"/>
                    </a:moveTo>
                    <a:lnTo>
                      <a:pt x="41" y="33"/>
                    </a:lnTo>
                    <a:lnTo>
                      <a:pt x="37" y="31"/>
                    </a:lnTo>
                    <a:lnTo>
                      <a:pt x="34" y="31"/>
                    </a:lnTo>
                    <a:lnTo>
                      <a:pt x="32" y="30"/>
                    </a:lnTo>
                    <a:lnTo>
                      <a:pt x="30" y="28"/>
                    </a:lnTo>
                    <a:lnTo>
                      <a:pt x="30" y="26"/>
                    </a:lnTo>
                    <a:lnTo>
                      <a:pt x="30" y="26"/>
                    </a:lnTo>
                    <a:lnTo>
                      <a:pt x="29" y="26"/>
                    </a:lnTo>
                    <a:lnTo>
                      <a:pt x="24" y="26"/>
                    </a:lnTo>
                    <a:lnTo>
                      <a:pt x="20" y="24"/>
                    </a:lnTo>
                    <a:lnTo>
                      <a:pt x="18" y="23"/>
                    </a:lnTo>
                    <a:lnTo>
                      <a:pt x="15" y="23"/>
                    </a:lnTo>
                    <a:lnTo>
                      <a:pt x="13" y="19"/>
                    </a:lnTo>
                    <a:lnTo>
                      <a:pt x="13" y="19"/>
                    </a:lnTo>
                    <a:lnTo>
                      <a:pt x="10" y="19"/>
                    </a:lnTo>
                    <a:lnTo>
                      <a:pt x="8" y="18"/>
                    </a:lnTo>
                    <a:lnTo>
                      <a:pt x="8" y="18"/>
                    </a:lnTo>
                    <a:lnTo>
                      <a:pt x="3" y="18"/>
                    </a:lnTo>
                    <a:lnTo>
                      <a:pt x="0" y="14"/>
                    </a:lnTo>
                    <a:lnTo>
                      <a:pt x="1" y="12"/>
                    </a:lnTo>
                    <a:lnTo>
                      <a:pt x="1" y="7"/>
                    </a:lnTo>
                    <a:lnTo>
                      <a:pt x="3" y="6"/>
                    </a:lnTo>
                    <a:lnTo>
                      <a:pt x="6" y="6"/>
                    </a:lnTo>
                    <a:lnTo>
                      <a:pt x="8" y="7"/>
                    </a:lnTo>
                    <a:lnTo>
                      <a:pt x="10" y="7"/>
                    </a:lnTo>
                    <a:lnTo>
                      <a:pt x="10" y="7"/>
                    </a:lnTo>
                    <a:lnTo>
                      <a:pt x="10" y="6"/>
                    </a:lnTo>
                    <a:lnTo>
                      <a:pt x="12" y="6"/>
                    </a:lnTo>
                    <a:lnTo>
                      <a:pt x="13" y="4"/>
                    </a:lnTo>
                    <a:lnTo>
                      <a:pt x="15" y="4"/>
                    </a:lnTo>
                    <a:lnTo>
                      <a:pt x="18" y="6"/>
                    </a:lnTo>
                    <a:lnTo>
                      <a:pt x="18" y="6"/>
                    </a:lnTo>
                    <a:lnTo>
                      <a:pt x="20" y="7"/>
                    </a:lnTo>
                    <a:lnTo>
                      <a:pt x="22" y="7"/>
                    </a:lnTo>
                    <a:lnTo>
                      <a:pt x="24" y="6"/>
                    </a:lnTo>
                    <a:lnTo>
                      <a:pt x="30" y="6"/>
                    </a:lnTo>
                    <a:lnTo>
                      <a:pt x="32" y="6"/>
                    </a:lnTo>
                    <a:lnTo>
                      <a:pt x="32" y="6"/>
                    </a:lnTo>
                    <a:lnTo>
                      <a:pt x="34" y="6"/>
                    </a:lnTo>
                    <a:lnTo>
                      <a:pt x="34" y="4"/>
                    </a:lnTo>
                    <a:lnTo>
                      <a:pt x="36" y="4"/>
                    </a:lnTo>
                    <a:lnTo>
                      <a:pt x="37" y="4"/>
                    </a:lnTo>
                    <a:lnTo>
                      <a:pt x="39" y="4"/>
                    </a:lnTo>
                    <a:lnTo>
                      <a:pt x="39" y="4"/>
                    </a:lnTo>
                    <a:lnTo>
                      <a:pt x="41" y="4"/>
                    </a:lnTo>
                    <a:lnTo>
                      <a:pt x="42" y="2"/>
                    </a:lnTo>
                    <a:lnTo>
                      <a:pt x="42" y="2"/>
                    </a:lnTo>
                    <a:lnTo>
                      <a:pt x="44" y="2"/>
                    </a:lnTo>
                    <a:lnTo>
                      <a:pt x="44" y="2"/>
                    </a:lnTo>
                    <a:lnTo>
                      <a:pt x="44" y="2"/>
                    </a:lnTo>
                    <a:lnTo>
                      <a:pt x="46" y="2"/>
                    </a:lnTo>
                    <a:lnTo>
                      <a:pt x="46" y="0"/>
                    </a:lnTo>
                    <a:lnTo>
                      <a:pt x="48" y="0"/>
                    </a:lnTo>
                    <a:lnTo>
                      <a:pt x="48" y="4"/>
                    </a:lnTo>
                    <a:lnTo>
                      <a:pt x="48" y="4"/>
                    </a:lnTo>
                    <a:lnTo>
                      <a:pt x="48" y="6"/>
                    </a:lnTo>
                    <a:lnTo>
                      <a:pt x="48" y="6"/>
                    </a:lnTo>
                    <a:lnTo>
                      <a:pt x="48" y="6"/>
                    </a:lnTo>
                    <a:lnTo>
                      <a:pt x="48" y="6"/>
                    </a:lnTo>
                    <a:lnTo>
                      <a:pt x="48" y="6"/>
                    </a:lnTo>
                    <a:lnTo>
                      <a:pt x="48" y="7"/>
                    </a:lnTo>
                    <a:lnTo>
                      <a:pt x="46" y="9"/>
                    </a:lnTo>
                    <a:lnTo>
                      <a:pt x="46" y="9"/>
                    </a:lnTo>
                    <a:lnTo>
                      <a:pt x="46" y="9"/>
                    </a:lnTo>
                    <a:lnTo>
                      <a:pt x="46" y="9"/>
                    </a:lnTo>
                    <a:lnTo>
                      <a:pt x="44" y="11"/>
                    </a:lnTo>
                    <a:lnTo>
                      <a:pt x="44" y="11"/>
                    </a:lnTo>
                    <a:lnTo>
                      <a:pt x="44" y="12"/>
                    </a:lnTo>
                    <a:lnTo>
                      <a:pt x="44" y="14"/>
                    </a:lnTo>
                    <a:lnTo>
                      <a:pt x="44" y="14"/>
                    </a:lnTo>
                    <a:lnTo>
                      <a:pt x="44" y="16"/>
                    </a:lnTo>
                    <a:lnTo>
                      <a:pt x="42" y="18"/>
                    </a:lnTo>
                    <a:lnTo>
                      <a:pt x="42" y="18"/>
                    </a:lnTo>
                    <a:lnTo>
                      <a:pt x="44" y="19"/>
                    </a:lnTo>
                    <a:lnTo>
                      <a:pt x="44" y="19"/>
                    </a:lnTo>
                    <a:lnTo>
                      <a:pt x="46" y="21"/>
                    </a:lnTo>
                    <a:lnTo>
                      <a:pt x="46" y="21"/>
                    </a:lnTo>
                    <a:lnTo>
                      <a:pt x="46" y="23"/>
                    </a:lnTo>
                    <a:lnTo>
                      <a:pt x="48" y="24"/>
                    </a:lnTo>
                    <a:lnTo>
                      <a:pt x="48" y="24"/>
                    </a:lnTo>
                    <a:lnTo>
                      <a:pt x="46" y="26"/>
                    </a:lnTo>
                    <a:lnTo>
                      <a:pt x="46" y="26"/>
                    </a:lnTo>
                    <a:lnTo>
                      <a:pt x="46" y="26"/>
                    </a:lnTo>
                    <a:lnTo>
                      <a:pt x="46" y="28"/>
                    </a:lnTo>
                    <a:lnTo>
                      <a:pt x="44" y="28"/>
                    </a:lnTo>
                    <a:lnTo>
                      <a:pt x="44" y="28"/>
                    </a:lnTo>
                    <a:lnTo>
                      <a:pt x="44" y="28"/>
                    </a:lnTo>
                    <a:lnTo>
                      <a:pt x="44" y="30"/>
                    </a:lnTo>
                    <a:lnTo>
                      <a:pt x="44" y="30"/>
                    </a:lnTo>
                    <a:lnTo>
                      <a:pt x="44" y="31"/>
                    </a:lnTo>
                    <a:lnTo>
                      <a:pt x="42" y="33"/>
                    </a:lnTo>
                    <a:lnTo>
                      <a:pt x="41" y="3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0" name="Freeform 246">
                <a:extLst>
                  <a:ext uri="{FF2B5EF4-FFF2-40B4-BE49-F238E27FC236}">
                    <a16:creationId xmlns:a16="http://schemas.microsoft.com/office/drawing/2014/main" id="{BA4AF8A6-9354-4B49-ADC5-D975B837E475}"/>
                  </a:ext>
                </a:extLst>
              </p:cNvPr>
              <p:cNvSpPr>
                <a:spLocks noEditPoints="1"/>
              </p:cNvSpPr>
              <p:nvPr/>
            </p:nvSpPr>
            <p:spPr>
              <a:xfrm>
                <a:off x="4400743" y="2833891"/>
                <a:ext cx="81200" cy="81200"/>
              </a:xfrm>
              <a:custGeom>
                <a:gdLst>
                  <a:gd name="T0" fmla="*/ 31 w 55"/>
                  <a:gd name="T1" fmla="*/ 53 h 55"/>
                  <a:gd name="T2" fmla="*/ 33 w 55"/>
                  <a:gd name="T3" fmla="*/ 46 h 55"/>
                  <a:gd name="T4" fmla="*/ 29 w 55"/>
                  <a:gd name="T5" fmla="*/ 45 h 55"/>
                  <a:gd name="T6" fmla="*/ 24 w 55"/>
                  <a:gd name="T7" fmla="*/ 43 h 55"/>
                  <a:gd name="T8" fmla="*/ 21 w 55"/>
                  <a:gd name="T9" fmla="*/ 41 h 55"/>
                  <a:gd name="T10" fmla="*/ 17 w 55"/>
                  <a:gd name="T11" fmla="*/ 41 h 55"/>
                  <a:gd name="T12" fmla="*/ 14 w 55"/>
                  <a:gd name="T13" fmla="*/ 43 h 55"/>
                  <a:gd name="T14" fmla="*/ 7 w 55"/>
                  <a:gd name="T15" fmla="*/ 43 h 55"/>
                  <a:gd name="T16" fmla="*/ 0 w 55"/>
                  <a:gd name="T17" fmla="*/ 43 h 55"/>
                  <a:gd name="T18" fmla="*/ 2 w 55"/>
                  <a:gd name="T19" fmla="*/ 36 h 55"/>
                  <a:gd name="T20" fmla="*/ 3 w 55"/>
                  <a:gd name="T21" fmla="*/ 34 h 55"/>
                  <a:gd name="T22" fmla="*/ 7 w 55"/>
                  <a:gd name="T23" fmla="*/ 34 h 55"/>
                  <a:gd name="T24" fmla="*/ 10 w 55"/>
                  <a:gd name="T25" fmla="*/ 34 h 55"/>
                  <a:gd name="T26" fmla="*/ 10 w 55"/>
                  <a:gd name="T27" fmla="*/ 34 h 55"/>
                  <a:gd name="T28" fmla="*/ 7 w 55"/>
                  <a:gd name="T29" fmla="*/ 33 h 55"/>
                  <a:gd name="T30" fmla="*/ 10 w 55"/>
                  <a:gd name="T31" fmla="*/ 29 h 55"/>
                  <a:gd name="T32" fmla="*/ 12 w 55"/>
                  <a:gd name="T33" fmla="*/ 28 h 55"/>
                  <a:gd name="T34" fmla="*/ 15 w 55"/>
                  <a:gd name="T35" fmla="*/ 22 h 55"/>
                  <a:gd name="T36" fmla="*/ 19 w 55"/>
                  <a:gd name="T37" fmla="*/ 17 h 55"/>
                  <a:gd name="T38" fmla="*/ 19 w 55"/>
                  <a:gd name="T39" fmla="*/ 14 h 55"/>
                  <a:gd name="T40" fmla="*/ 22 w 55"/>
                  <a:gd name="T41" fmla="*/ 9 h 55"/>
                  <a:gd name="T42" fmla="*/ 27 w 55"/>
                  <a:gd name="T43" fmla="*/ 12 h 55"/>
                  <a:gd name="T44" fmla="*/ 27 w 55"/>
                  <a:gd name="T45" fmla="*/ 10 h 55"/>
                  <a:gd name="T46" fmla="*/ 27 w 55"/>
                  <a:gd name="T47" fmla="*/ 7 h 55"/>
                  <a:gd name="T48" fmla="*/ 29 w 55"/>
                  <a:gd name="T49" fmla="*/ 7 h 55"/>
                  <a:gd name="T50" fmla="*/ 31 w 55"/>
                  <a:gd name="T51" fmla="*/ 5 h 55"/>
                  <a:gd name="T52" fmla="*/ 33 w 55"/>
                  <a:gd name="T53" fmla="*/ 3 h 55"/>
                  <a:gd name="T54" fmla="*/ 36 w 55"/>
                  <a:gd name="T55" fmla="*/ 2 h 55"/>
                  <a:gd name="T56" fmla="*/ 39 w 55"/>
                  <a:gd name="T57" fmla="*/ 2 h 55"/>
                  <a:gd name="T58" fmla="*/ 43 w 55"/>
                  <a:gd name="T59" fmla="*/ 2 h 55"/>
                  <a:gd name="T60" fmla="*/ 44 w 55"/>
                  <a:gd name="T61" fmla="*/ 0 h 55"/>
                  <a:gd name="T62" fmla="*/ 48 w 55"/>
                  <a:gd name="T63" fmla="*/ 0 h 55"/>
                  <a:gd name="T64" fmla="*/ 50 w 55"/>
                  <a:gd name="T65" fmla="*/ 3 h 55"/>
                  <a:gd name="T66" fmla="*/ 53 w 55"/>
                  <a:gd name="T67" fmla="*/ 5 h 55"/>
                  <a:gd name="T68" fmla="*/ 55 w 55"/>
                  <a:gd name="T69" fmla="*/ 12 h 55"/>
                  <a:gd name="T70" fmla="*/ 53 w 55"/>
                  <a:gd name="T71" fmla="*/ 16 h 55"/>
                  <a:gd name="T72" fmla="*/ 50 w 55"/>
                  <a:gd name="T73" fmla="*/ 19 h 55"/>
                  <a:gd name="T74" fmla="*/ 50 w 55"/>
                  <a:gd name="T75" fmla="*/ 21 h 55"/>
                  <a:gd name="T76" fmla="*/ 53 w 55"/>
                  <a:gd name="T77" fmla="*/ 24 h 55"/>
                  <a:gd name="T78" fmla="*/ 48 w 55"/>
                  <a:gd name="T79" fmla="*/ 29 h 55"/>
                  <a:gd name="T80" fmla="*/ 46 w 55"/>
                  <a:gd name="T81" fmla="*/ 34 h 55"/>
                  <a:gd name="T82" fmla="*/ 39 w 55"/>
                  <a:gd name="T83" fmla="*/ 34 h 55"/>
                  <a:gd name="T84" fmla="*/ 39 w 55"/>
                  <a:gd name="T85" fmla="*/ 36 h 55"/>
                  <a:gd name="T86" fmla="*/ 41 w 55"/>
                  <a:gd name="T87" fmla="*/ 43 h 55"/>
                  <a:gd name="T88" fmla="*/ 39 w 55"/>
                  <a:gd name="T89" fmla="*/ 46 h 55"/>
                  <a:gd name="T90" fmla="*/ 38 w 55"/>
                  <a:gd name="T91" fmla="*/ 50 h 55"/>
                  <a:gd name="T92" fmla="*/ 38 w 55"/>
                  <a:gd name="T93" fmla="*/ 53 h 55"/>
                  <a:gd name="T94" fmla="*/ 29 w 55"/>
                  <a:gd name="T95" fmla="*/ 22 h 55"/>
                  <a:gd name="T96" fmla="*/ 31 w 55"/>
                  <a:gd name="T97" fmla="*/ 21 h 55"/>
                  <a:gd name="T98" fmla="*/ 34 w 55"/>
                  <a:gd name="T99" fmla="*/ 19 h 55"/>
                  <a:gd name="T100" fmla="*/ 31 w 55"/>
                  <a:gd name="T101" fmla="*/ 19 h 55"/>
                  <a:gd name="T102" fmla="*/ 31 w 55"/>
                  <a:gd name="T103" fmla="*/ 14 h 55"/>
                  <a:gd name="T104" fmla="*/ 29 w 55"/>
                  <a:gd name="T105" fmla="*/ 14 h 55"/>
                  <a:gd name="T106" fmla="*/ 29 w 55"/>
                  <a:gd name="T107" fmla="*/ 17 h 55"/>
                  <a:gd name="T108" fmla="*/ 27 w 55"/>
                  <a:gd name="T109" fmla="*/ 19 h 55"/>
                  <a:gd name="T110" fmla="*/ 27 w 55"/>
                  <a:gd name="T111" fmla="*/ 21 h 55"/>
                  <a:gd name="T112" fmla="*/ 27 w 55"/>
                  <a:gd name="T113" fmla="*/ 22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5" h="55">
                    <a:moveTo>
                      <a:pt x="33" y="55"/>
                    </a:moveTo>
                    <a:lnTo>
                      <a:pt x="33" y="55"/>
                    </a:lnTo>
                    <a:lnTo>
                      <a:pt x="31" y="55"/>
                    </a:lnTo>
                    <a:lnTo>
                      <a:pt x="31" y="53"/>
                    </a:lnTo>
                    <a:lnTo>
                      <a:pt x="31" y="53"/>
                    </a:lnTo>
                    <a:lnTo>
                      <a:pt x="31" y="52"/>
                    </a:lnTo>
                    <a:lnTo>
                      <a:pt x="31" y="50"/>
                    </a:lnTo>
                    <a:lnTo>
                      <a:pt x="31" y="50"/>
                    </a:lnTo>
                    <a:lnTo>
                      <a:pt x="31" y="48"/>
                    </a:lnTo>
                    <a:lnTo>
                      <a:pt x="33" y="46"/>
                    </a:lnTo>
                    <a:lnTo>
                      <a:pt x="33" y="46"/>
                    </a:lnTo>
                    <a:lnTo>
                      <a:pt x="33" y="46"/>
                    </a:lnTo>
                    <a:lnTo>
                      <a:pt x="31" y="46"/>
                    </a:lnTo>
                    <a:lnTo>
                      <a:pt x="31" y="46"/>
                    </a:lnTo>
                    <a:lnTo>
                      <a:pt x="29" y="45"/>
                    </a:lnTo>
                    <a:lnTo>
                      <a:pt x="29" y="45"/>
                    </a:lnTo>
                    <a:lnTo>
                      <a:pt x="27" y="45"/>
                    </a:lnTo>
                    <a:lnTo>
                      <a:pt x="27" y="45"/>
                    </a:lnTo>
                    <a:lnTo>
                      <a:pt x="26" y="45"/>
                    </a:lnTo>
                    <a:lnTo>
                      <a:pt x="24" y="43"/>
                    </a:lnTo>
                    <a:lnTo>
                      <a:pt x="24" y="43"/>
                    </a:lnTo>
                    <a:lnTo>
                      <a:pt x="24" y="41"/>
                    </a:lnTo>
                    <a:lnTo>
                      <a:pt x="22" y="41"/>
                    </a:lnTo>
                    <a:lnTo>
                      <a:pt x="21" y="41"/>
                    </a:lnTo>
                    <a:lnTo>
                      <a:pt x="21" y="41"/>
                    </a:lnTo>
                    <a:lnTo>
                      <a:pt x="21" y="41"/>
                    </a:lnTo>
                    <a:lnTo>
                      <a:pt x="21" y="41"/>
                    </a:lnTo>
                    <a:lnTo>
                      <a:pt x="17" y="41"/>
                    </a:lnTo>
                    <a:lnTo>
                      <a:pt x="17" y="41"/>
                    </a:lnTo>
                    <a:lnTo>
                      <a:pt x="17" y="41"/>
                    </a:lnTo>
                    <a:lnTo>
                      <a:pt x="17" y="41"/>
                    </a:lnTo>
                    <a:lnTo>
                      <a:pt x="15" y="43"/>
                    </a:lnTo>
                    <a:lnTo>
                      <a:pt x="15" y="43"/>
                    </a:lnTo>
                    <a:lnTo>
                      <a:pt x="14" y="43"/>
                    </a:lnTo>
                    <a:lnTo>
                      <a:pt x="14" y="43"/>
                    </a:lnTo>
                    <a:lnTo>
                      <a:pt x="12" y="45"/>
                    </a:lnTo>
                    <a:lnTo>
                      <a:pt x="10" y="45"/>
                    </a:lnTo>
                    <a:lnTo>
                      <a:pt x="10" y="45"/>
                    </a:lnTo>
                    <a:lnTo>
                      <a:pt x="7" y="45"/>
                    </a:lnTo>
                    <a:lnTo>
                      <a:pt x="7" y="43"/>
                    </a:lnTo>
                    <a:lnTo>
                      <a:pt x="5" y="43"/>
                    </a:lnTo>
                    <a:lnTo>
                      <a:pt x="5" y="43"/>
                    </a:lnTo>
                    <a:lnTo>
                      <a:pt x="3" y="45"/>
                    </a:lnTo>
                    <a:lnTo>
                      <a:pt x="2" y="45"/>
                    </a:lnTo>
                    <a:lnTo>
                      <a:pt x="0" y="43"/>
                    </a:lnTo>
                    <a:lnTo>
                      <a:pt x="0" y="40"/>
                    </a:lnTo>
                    <a:lnTo>
                      <a:pt x="2" y="38"/>
                    </a:lnTo>
                    <a:lnTo>
                      <a:pt x="2" y="38"/>
                    </a:lnTo>
                    <a:lnTo>
                      <a:pt x="2" y="38"/>
                    </a:lnTo>
                    <a:lnTo>
                      <a:pt x="2" y="36"/>
                    </a:lnTo>
                    <a:lnTo>
                      <a:pt x="2" y="36"/>
                    </a:lnTo>
                    <a:lnTo>
                      <a:pt x="3" y="34"/>
                    </a:lnTo>
                    <a:lnTo>
                      <a:pt x="3" y="34"/>
                    </a:lnTo>
                    <a:lnTo>
                      <a:pt x="3" y="34"/>
                    </a:lnTo>
                    <a:lnTo>
                      <a:pt x="3" y="34"/>
                    </a:lnTo>
                    <a:lnTo>
                      <a:pt x="5" y="34"/>
                    </a:lnTo>
                    <a:lnTo>
                      <a:pt x="5" y="34"/>
                    </a:lnTo>
                    <a:lnTo>
                      <a:pt x="5" y="34"/>
                    </a:lnTo>
                    <a:lnTo>
                      <a:pt x="7" y="34"/>
                    </a:lnTo>
                    <a:lnTo>
                      <a:pt x="7" y="34"/>
                    </a:lnTo>
                    <a:lnTo>
                      <a:pt x="7" y="36"/>
                    </a:lnTo>
                    <a:lnTo>
                      <a:pt x="9" y="36"/>
                    </a:lnTo>
                    <a:lnTo>
                      <a:pt x="9" y="34"/>
                    </a:lnTo>
                    <a:lnTo>
                      <a:pt x="9" y="34"/>
                    </a:lnTo>
                    <a:lnTo>
                      <a:pt x="10" y="34"/>
                    </a:lnTo>
                    <a:lnTo>
                      <a:pt x="10" y="34"/>
                    </a:lnTo>
                    <a:lnTo>
                      <a:pt x="10" y="34"/>
                    </a:lnTo>
                    <a:lnTo>
                      <a:pt x="10" y="34"/>
                    </a:lnTo>
                    <a:lnTo>
                      <a:pt x="10" y="34"/>
                    </a:lnTo>
                    <a:lnTo>
                      <a:pt x="10" y="34"/>
                    </a:lnTo>
                    <a:lnTo>
                      <a:pt x="10" y="34"/>
                    </a:lnTo>
                    <a:lnTo>
                      <a:pt x="10" y="34"/>
                    </a:lnTo>
                    <a:lnTo>
                      <a:pt x="9" y="34"/>
                    </a:lnTo>
                    <a:lnTo>
                      <a:pt x="9" y="34"/>
                    </a:lnTo>
                    <a:lnTo>
                      <a:pt x="7" y="33"/>
                    </a:lnTo>
                    <a:lnTo>
                      <a:pt x="7" y="33"/>
                    </a:lnTo>
                    <a:lnTo>
                      <a:pt x="9" y="31"/>
                    </a:lnTo>
                    <a:lnTo>
                      <a:pt x="9" y="31"/>
                    </a:lnTo>
                    <a:lnTo>
                      <a:pt x="10" y="31"/>
                    </a:lnTo>
                    <a:lnTo>
                      <a:pt x="10" y="29"/>
                    </a:lnTo>
                    <a:lnTo>
                      <a:pt x="10" y="29"/>
                    </a:lnTo>
                    <a:lnTo>
                      <a:pt x="10" y="28"/>
                    </a:lnTo>
                    <a:lnTo>
                      <a:pt x="12" y="28"/>
                    </a:lnTo>
                    <a:lnTo>
                      <a:pt x="12" y="28"/>
                    </a:lnTo>
                    <a:lnTo>
                      <a:pt x="12" y="28"/>
                    </a:lnTo>
                    <a:lnTo>
                      <a:pt x="12" y="28"/>
                    </a:lnTo>
                    <a:lnTo>
                      <a:pt x="12" y="26"/>
                    </a:lnTo>
                    <a:lnTo>
                      <a:pt x="12" y="26"/>
                    </a:lnTo>
                    <a:lnTo>
                      <a:pt x="15" y="24"/>
                    </a:lnTo>
                    <a:lnTo>
                      <a:pt x="15" y="22"/>
                    </a:lnTo>
                    <a:lnTo>
                      <a:pt x="15" y="22"/>
                    </a:lnTo>
                    <a:lnTo>
                      <a:pt x="17" y="21"/>
                    </a:lnTo>
                    <a:lnTo>
                      <a:pt x="17" y="19"/>
                    </a:lnTo>
                    <a:lnTo>
                      <a:pt x="17" y="19"/>
                    </a:lnTo>
                    <a:lnTo>
                      <a:pt x="19" y="17"/>
                    </a:lnTo>
                    <a:lnTo>
                      <a:pt x="19" y="17"/>
                    </a:lnTo>
                    <a:lnTo>
                      <a:pt x="19" y="16"/>
                    </a:lnTo>
                    <a:lnTo>
                      <a:pt x="19" y="16"/>
                    </a:lnTo>
                    <a:lnTo>
                      <a:pt x="19" y="14"/>
                    </a:lnTo>
                    <a:lnTo>
                      <a:pt x="19" y="14"/>
                    </a:lnTo>
                    <a:lnTo>
                      <a:pt x="19" y="12"/>
                    </a:lnTo>
                    <a:lnTo>
                      <a:pt x="19" y="12"/>
                    </a:lnTo>
                    <a:lnTo>
                      <a:pt x="21" y="10"/>
                    </a:lnTo>
                    <a:lnTo>
                      <a:pt x="21" y="10"/>
                    </a:lnTo>
                    <a:lnTo>
                      <a:pt x="22" y="9"/>
                    </a:lnTo>
                    <a:lnTo>
                      <a:pt x="22" y="9"/>
                    </a:lnTo>
                    <a:lnTo>
                      <a:pt x="24" y="10"/>
                    </a:lnTo>
                    <a:lnTo>
                      <a:pt x="26" y="10"/>
                    </a:lnTo>
                    <a:lnTo>
                      <a:pt x="27" y="10"/>
                    </a:lnTo>
                    <a:lnTo>
                      <a:pt x="27" y="12"/>
                    </a:lnTo>
                    <a:lnTo>
                      <a:pt x="27" y="12"/>
                    </a:lnTo>
                    <a:lnTo>
                      <a:pt x="29" y="10"/>
                    </a:lnTo>
                    <a:lnTo>
                      <a:pt x="29" y="10"/>
                    </a:lnTo>
                    <a:lnTo>
                      <a:pt x="29" y="10"/>
                    </a:lnTo>
                    <a:lnTo>
                      <a:pt x="27" y="10"/>
                    </a:lnTo>
                    <a:lnTo>
                      <a:pt x="27" y="10"/>
                    </a:lnTo>
                    <a:lnTo>
                      <a:pt x="27" y="9"/>
                    </a:lnTo>
                    <a:lnTo>
                      <a:pt x="27" y="9"/>
                    </a:lnTo>
                    <a:lnTo>
                      <a:pt x="27" y="7"/>
                    </a:lnTo>
                    <a:lnTo>
                      <a:pt x="27" y="7"/>
                    </a:lnTo>
                    <a:lnTo>
                      <a:pt x="29" y="7"/>
                    </a:lnTo>
                    <a:lnTo>
                      <a:pt x="29" y="7"/>
                    </a:lnTo>
                    <a:lnTo>
                      <a:pt x="29" y="7"/>
                    </a:lnTo>
                    <a:lnTo>
                      <a:pt x="29" y="7"/>
                    </a:lnTo>
                    <a:lnTo>
                      <a:pt x="29" y="7"/>
                    </a:lnTo>
                    <a:lnTo>
                      <a:pt x="29" y="5"/>
                    </a:lnTo>
                    <a:lnTo>
                      <a:pt x="29" y="5"/>
                    </a:lnTo>
                    <a:lnTo>
                      <a:pt x="29" y="5"/>
                    </a:lnTo>
                    <a:lnTo>
                      <a:pt x="29" y="5"/>
                    </a:lnTo>
                    <a:lnTo>
                      <a:pt x="31" y="5"/>
                    </a:lnTo>
                    <a:lnTo>
                      <a:pt x="31" y="3"/>
                    </a:lnTo>
                    <a:lnTo>
                      <a:pt x="31" y="3"/>
                    </a:lnTo>
                    <a:lnTo>
                      <a:pt x="33" y="3"/>
                    </a:lnTo>
                    <a:lnTo>
                      <a:pt x="33" y="3"/>
                    </a:lnTo>
                    <a:lnTo>
                      <a:pt x="33" y="3"/>
                    </a:lnTo>
                    <a:lnTo>
                      <a:pt x="33" y="3"/>
                    </a:lnTo>
                    <a:lnTo>
                      <a:pt x="36" y="2"/>
                    </a:lnTo>
                    <a:lnTo>
                      <a:pt x="38" y="3"/>
                    </a:lnTo>
                    <a:lnTo>
                      <a:pt x="36" y="2"/>
                    </a:lnTo>
                    <a:lnTo>
                      <a:pt x="36" y="2"/>
                    </a:lnTo>
                    <a:lnTo>
                      <a:pt x="38" y="2"/>
                    </a:lnTo>
                    <a:lnTo>
                      <a:pt x="38" y="2"/>
                    </a:lnTo>
                    <a:lnTo>
                      <a:pt x="39" y="2"/>
                    </a:lnTo>
                    <a:lnTo>
                      <a:pt x="39" y="2"/>
                    </a:lnTo>
                    <a:lnTo>
                      <a:pt x="39" y="2"/>
                    </a:lnTo>
                    <a:lnTo>
                      <a:pt x="39" y="2"/>
                    </a:lnTo>
                    <a:lnTo>
                      <a:pt x="39" y="2"/>
                    </a:lnTo>
                    <a:lnTo>
                      <a:pt x="41" y="2"/>
                    </a:lnTo>
                    <a:lnTo>
                      <a:pt x="43" y="2"/>
                    </a:lnTo>
                    <a:lnTo>
                      <a:pt x="43" y="2"/>
                    </a:lnTo>
                    <a:lnTo>
                      <a:pt x="43" y="2"/>
                    </a:lnTo>
                    <a:lnTo>
                      <a:pt x="43" y="2"/>
                    </a:lnTo>
                    <a:lnTo>
                      <a:pt x="43" y="0"/>
                    </a:lnTo>
                    <a:lnTo>
                      <a:pt x="44" y="0"/>
                    </a:lnTo>
                    <a:lnTo>
                      <a:pt x="44" y="0"/>
                    </a:lnTo>
                    <a:lnTo>
                      <a:pt x="44" y="0"/>
                    </a:lnTo>
                    <a:lnTo>
                      <a:pt x="44" y="0"/>
                    </a:lnTo>
                    <a:lnTo>
                      <a:pt x="46" y="0"/>
                    </a:lnTo>
                    <a:lnTo>
                      <a:pt x="46" y="0"/>
                    </a:lnTo>
                    <a:lnTo>
                      <a:pt x="48" y="0"/>
                    </a:lnTo>
                    <a:lnTo>
                      <a:pt x="48" y="0"/>
                    </a:lnTo>
                    <a:lnTo>
                      <a:pt x="48" y="0"/>
                    </a:lnTo>
                    <a:lnTo>
                      <a:pt x="50" y="0"/>
                    </a:lnTo>
                    <a:lnTo>
                      <a:pt x="51" y="2"/>
                    </a:lnTo>
                    <a:lnTo>
                      <a:pt x="50" y="3"/>
                    </a:lnTo>
                    <a:lnTo>
                      <a:pt x="50" y="3"/>
                    </a:lnTo>
                    <a:lnTo>
                      <a:pt x="51" y="3"/>
                    </a:lnTo>
                    <a:lnTo>
                      <a:pt x="51" y="3"/>
                    </a:lnTo>
                    <a:lnTo>
                      <a:pt x="53" y="5"/>
                    </a:lnTo>
                    <a:lnTo>
                      <a:pt x="53" y="5"/>
                    </a:lnTo>
                    <a:lnTo>
                      <a:pt x="55" y="5"/>
                    </a:lnTo>
                    <a:lnTo>
                      <a:pt x="55" y="5"/>
                    </a:lnTo>
                    <a:lnTo>
                      <a:pt x="55" y="7"/>
                    </a:lnTo>
                    <a:lnTo>
                      <a:pt x="55" y="12"/>
                    </a:lnTo>
                    <a:lnTo>
                      <a:pt x="55" y="12"/>
                    </a:lnTo>
                    <a:lnTo>
                      <a:pt x="55" y="14"/>
                    </a:lnTo>
                    <a:lnTo>
                      <a:pt x="55" y="14"/>
                    </a:lnTo>
                    <a:lnTo>
                      <a:pt x="55" y="14"/>
                    </a:lnTo>
                    <a:lnTo>
                      <a:pt x="55" y="16"/>
                    </a:lnTo>
                    <a:lnTo>
                      <a:pt x="53" y="16"/>
                    </a:lnTo>
                    <a:lnTo>
                      <a:pt x="53" y="16"/>
                    </a:lnTo>
                    <a:lnTo>
                      <a:pt x="53" y="17"/>
                    </a:lnTo>
                    <a:lnTo>
                      <a:pt x="53" y="17"/>
                    </a:lnTo>
                    <a:lnTo>
                      <a:pt x="51" y="19"/>
                    </a:lnTo>
                    <a:lnTo>
                      <a:pt x="50" y="19"/>
                    </a:lnTo>
                    <a:lnTo>
                      <a:pt x="48" y="19"/>
                    </a:lnTo>
                    <a:lnTo>
                      <a:pt x="48" y="21"/>
                    </a:lnTo>
                    <a:lnTo>
                      <a:pt x="50" y="21"/>
                    </a:lnTo>
                    <a:lnTo>
                      <a:pt x="50" y="21"/>
                    </a:lnTo>
                    <a:lnTo>
                      <a:pt x="50" y="21"/>
                    </a:lnTo>
                    <a:lnTo>
                      <a:pt x="50" y="21"/>
                    </a:lnTo>
                    <a:lnTo>
                      <a:pt x="51" y="22"/>
                    </a:lnTo>
                    <a:lnTo>
                      <a:pt x="53" y="22"/>
                    </a:lnTo>
                    <a:lnTo>
                      <a:pt x="53" y="22"/>
                    </a:lnTo>
                    <a:lnTo>
                      <a:pt x="53" y="24"/>
                    </a:lnTo>
                    <a:lnTo>
                      <a:pt x="53" y="26"/>
                    </a:lnTo>
                    <a:lnTo>
                      <a:pt x="51" y="28"/>
                    </a:lnTo>
                    <a:lnTo>
                      <a:pt x="50" y="28"/>
                    </a:lnTo>
                    <a:lnTo>
                      <a:pt x="50" y="29"/>
                    </a:lnTo>
                    <a:lnTo>
                      <a:pt x="48" y="29"/>
                    </a:lnTo>
                    <a:lnTo>
                      <a:pt x="50" y="31"/>
                    </a:lnTo>
                    <a:lnTo>
                      <a:pt x="50" y="33"/>
                    </a:lnTo>
                    <a:lnTo>
                      <a:pt x="48" y="33"/>
                    </a:lnTo>
                    <a:lnTo>
                      <a:pt x="48" y="33"/>
                    </a:lnTo>
                    <a:lnTo>
                      <a:pt x="46" y="34"/>
                    </a:lnTo>
                    <a:lnTo>
                      <a:pt x="44" y="34"/>
                    </a:lnTo>
                    <a:lnTo>
                      <a:pt x="43" y="34"/>
                    </a:lnTo>
                    <a:lnTo>
                      <a:pt x="41" y="34"/>
                    </a:lnTo>
                    <a:lnTo>
                      <a:pt x="41" y="34"/>
                    </a:lnTo>
                    <a:lnTo>
                      <a:pt x="39" y="34"/>
                    </a:lnTo>
                    <a:lnTo>
                      <a:pt x="39" y="34"/>
                    </a:lnTo>
                    <a:lnTo>
                      <a:pt x="39" y="34"/>
                    </a:lnTo>
                    <a:lnTo>
                      <a:pt x="39" y="34"/>
                    </a:lnTo>
                    <a:lnTo>
                      <a:pt x="39" y="36"/>
                    </a:lnTo>
                    <a:lnTo>
                      <a:pt x="39" y="36"/>
                    </a:lnTo>
                    <a:lnTo>
                      <a:pt x="41" y="38"/>
                    </a:lnTo>
                    <a:lnTo>
                      <a:pt x="41" y="40"/>
                    </a:lnTo>
                    <a:lnTo>
                      <a:pt x="41" y="41"/>
                    </a:lnTo>
                    <a:lnTo>
                      <a:pt x="41" y="41"/>
                    </a:lnTo>
                    <a:lnTo>
                      <a:pt x="41" y="43"/>
                    </a:lnTo>
                    <a:lnTo>
                      <a:pt x="39" y="45"/>
                    </a:lnTo>
                    <a:lnTo>
                      <a:pt x="39" y="45"/>
                    </a:lnTo>
                    <a:lnTo>
                      <a:pt x="39" y="45"/>
                    </a:lnTo>
                    <a:lnTo>
                      <a:pt x="39" y="45"/>
                    </a:lnTo>
                    <a:lnTo>
                      <a:pt x="39" y="46"/>
                    </a:lnTo>
                    <a:lnTo>
                      <a:pt x="39" y="46"/>
                    </a:lnTo>
                    <a:lnTo>
                      <a:pt x="38" y="48"/>
                    </a:lnTo>
                    <a:lnTo>
                      <a:pt x="38" y="48"/>
                    </a:lnTo>
                    <a:lnTo>
                      <a:pt x="36" y="48"/>
                    </a:lnTo>
                    <a:lnTo>
                      <a:pt x="38" y="50"/>
                    </a:lnTo>
                    <a:lnTo>
                      <a:pt x="38" y="50"/>
                    </a:lnTo>
                    <a:lnTo>
                      <a:pt x="38" y="52"/>
                    </a:lnTo>
                    <a:lnTo>
                      <a:pt x="38" y="53"/>
                    </a:lnTo>
                    <a:lnTo>
                      <a:pt x="38" y="53"/>
                    </a:lnTo>
                    <a:lnTo>
                      <a:pt x="38" y="53"/>
                    </a:lnTo>
                    <a:lnTo>
                      <a:pt x="38" y="55"/>
                    </a:lnTo>
                    <a:lnTo>
                      <a:pt x="36" y="55"/>
                    </a:lnTo>
                    <a:lnTo>
                      <a:pt x="33" y="55"/>
                    </a:lnTo>
                    <a:close/>
                    <a:moveTo>
                      <a:pt x="29" y="22"/>
                    </a:moveTo>
                    <a:lnTo>
                      <a:pt x="29" y="22"/>
                    </a:lnTo>
                    <a:lnTo>
                      <a:pt x="29" y="22"/>
                    </a:lnTo>
                    <a:lnTo>
                      <a:pt x="29" y="22"/>
                    </a:lnTo>
                    <a:lnTo>
                      <a:pt x="31" y="22"/>
                    </a:lnTo>
                    <a:lnTo>
                      <a:pt x="31" y="22"/>
                    </a:lnTo>
                    <a:lnTo>
                      <a:pt x="31" y="21"/>
                    </a:lnTo>
                    <a:lnTo>
                      <a:pt x="33" y="21"/>
                    </a:lnTo>
                    <a:lnTo>
                      <a:pt x="33" y="21"/>
                    </a:lnTo>
                    <a:lnTo>
                      <a:pt x="34" y="21"/>
                    </a:lnTo>
                    <a:lnTo>
                      <a:pt x="34" y="21"/>
                    </a:lnTo>
                    <a:lnTo>
                      <a:pt x="34" y="19"/>
                    </a:lnTo>
                    <a:lnTo>
                      <a:pt x="34" y="19"/>
                    </a:lnTo>
                    <a:lnTo>
                      <a:pt x="34" y="19"/>
                    </a:lnTo>
                    <a:lnTo>
                      <a:pt x="33" y="19"/>
                    </a:lnTo>
                    <a:lnTo>
                      <a:pt x="31" y="19"/>
                    </a:lnTo>
                    <a:lnTo>
                      <a:pt x="31" y="19"/>
                    </a:lnTo>
                    <a:lnTo>
                      <a:pt x="31" y="17"/>
                    </a:lnTo>
                    <a:lnTo>
                      <a:pt x="31" y="17"/>
                    </a:lnTo>
                    <a:lnTo>
                      <a:pt x="31" y="17"/>
                    </a:lnTo>
                    <a:lnTo>
                      <a:pt x="31" y="16"/>
                    </a:lnTo>
                    <a:lnTo>
                      <a:pt x="31" y="14"/>
                    </a:lnTo>
                    <a:lnTo>
                      <a:pt x="31" y="14"/>
                    </a:lnTo>
                    <a:lnTo>
                      <a:pt x="31" y="14"/>
                    </a:lnTo>
                    <a:lnTo>
                      <a:pt x="31" y="14"/>
                    </a:lnTo>
                    <a:lnTo>
                      <a:pt x="31" y="14"/>
                    </a:lnTo>
                    <a:lnTo>
                      <a:pt x="29" y="14"/>
                    </a:lnTo>
                    <a:lnTo>
                      <a:pt x="29" y="14"/>
                    </a:lnTo>
                    <a:lnTo>
                      <a:pt x="29" y="16"/>
                    </a:lnTo>
                    <a:lnTo>
                      <a:pt x="29" y="16"/>
                    </a:lnTo>
                    <a:lnTo>
                      <a:pt x="29" y="17"/>
                    </a:lnTo>
                    <a:lnTo>
                      <a:pt x="29" y="17"/>
                    </a:lnTo>
                    <a:lnTo>
                      <a:pt x="29" y="17"/>
                    </a:lnTo>
                    <a:lnTo>
                      <a:pt x="27" y="17"/>
                    </a:lnTo>
                    <a:lnTo>
                      <a:pt x="27" y="17"/>
                    </a:lnTo>
                    <a:lnTo>
                      <a:pt x="27" y="19"/>
                    </a:lnTo>
                    <a:lnTo>
                      <a:pt x="27" y="19"/>
                    </a:lnTo>
                    <a:lnTo>
                      <a:pt x="27" y="19"/>
                    </a:lnTo>
                    <a:lnTo>
                      <a:pt x="27" y="19"/>
                    </a:lnTo>
                    <a:lnTo>
                      <a:pt x="27" y="19"/>
                    </a:lnTo>
                    <a:lnTo>
                      <a:pt x="27" y="19"/>
                    </a:lnTo>
                    <a:lnTo>
                      <a:pt x="27" y="21"/>
                    </a:lnTo>
                    <a:lnTo>
                      <a:pt x="26" y="22"/>
                    </a:lnTo>
                    <a:lnTo>
                      <a:pt x="26" y="22"/>
                    </a:lnTo>
                    <a:lnTo>
                      <a:pt x="27" y="22"/>
                    </a:lnTo>
                    <a:lnTo>
                      <a:pt x="27" y="22"/>
                    </a:lnTo>
                    <a:lnTo>
                      <a:pt x="27" y="22"/>
                    </a:lnTo>
                    <a:lnTo>
                      <a:pt x="29" y="22"/>
                    </a:lnTo>
                    <a:lnTo>
                      <a:pt x="29" y="2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1" name="Freeform 247">
                <a:extLst>
                  <a:ext uri="{FF2B5EF4-FFF2-40B4-BE49-F238E27FC236}">
                    <a16:creationId xmlns:a16="http://schemas.microsoft.com/office/drawing/2014/main" id="{6BD313F3-2669-4F6A-98CE-84A9DEAD64D5}"/>
                  </a:ext>
                </a:extLst>
              </p:cNvPr>
              <p:cNvSpPr/>
              <p:nvPr/>
            </p:nvSpPr>
            <p:spPr>
              <a:xfrm>
                <a:off x="4474561" y="2830938"/>
                <a:ext cx="4429" cy="5905"/>
              </a:xfrm>
              <a:custGeom>
                <a:gdLst>
                  <a:gd name="T0" fmla="*/ 0 w 3"/>
                  <a:gd name="T1" fmla="*/ 4 h 4"/>
                  <a:gd name="T2" fmla="*/ 0 w 3"/>
                  <a:gd name="T3" fmla="*/ 2 h 4"/>
                  <a:gd name="T4" fmla="*/ 0 w 3"/>
                  <a:gd name="T5" fmla="*/ 0 h 4"/>
                  <a:gd name="T6" fmla="*/ 1 w 3"/>
                  <a:gd name="T7" fmla="*/ 0 h 4"/>
                  <a:gd name="T8" fmla="*/ 3 w 3"/>
                  <a:gd name="T9" fmla="*/ 0 h 4"/>
                  <a:gd name="T10" fmla="*/ 1 w 3"/>
                  <a:gd name="T11" fmla="*/ 4 h 4"/>
                  <a:gd name="T12" fmla="*/ 0 w 3"/>
                  <a:gd name="T13" fmla="*/ 4 h 4"/>
                </a:gdLst>
                <a:cxnLst>
                  <a:cxn ang="0">
                    <a:pos x="T0" y="T1"/>
                  </a:cxn>
                  <a:cxn ang="0">
                    <a:pos x="T2" y="T3"/>
                  </a:cxn>
                  <a:cxn ang="0">
                    <a:pos x="T4" y="T5"/>
                  </a:cxn>
                  <a:cxn ang="0">
                    <a:pos x="T6" y="T7"/>
                  </a:cxn>
                  <a:cxn ang="0">
                    <a:pos x="T8" y="T9"/>
                  </a:cxn>
                  <a:cxn ang="0">
                    <a:pos x="T10" y="T11"/>
                  </a:cxn>
                  <a:cxn ang="0">
                    <a:pos x="T12" y="T13"/>
                  </a:cxn>
                </a:cxnLst>
                <a:rect l="0" t="0" r="r" b="b"/>
                <a:pathLst>
                  <a:path w="3" h="4">
                    <a:moveTo>
                      <a:pt x="0" y="4"/>
                    </a:moveTo>
                    <a:lnTo>
                      <a:pt x="0" y="2"/>
                    </a:lnTo>
                    <a:lnTo>
                      <a:pt x="0" y="0"/>
                    </a:lnTo>
                    <a:lnTo>
                      <a:pt x="1" y="0"/>
                    </a:lnTo>
                    <a:lnTo>
                      <a:pt x="3" y="0"/>
                    </a:lnTo>
                    <a:lnTo>
                      <a:pt x="1" y="4"/>
                    </a:lnTo>
                    <a:lnTo>
                      <a:pt x="0" y="4"/>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2" name="Freeform 248">
                <a:extLst>
                  <a:ext uri="{FF2B5EF4-FFF2-40B4-BE49-F238E27FC236}">
                    <a16:creationId xmlns:a16="http://schemas.microsoft.com/office/drawing/2014/main" id="{A3F629BD-3DD7-4831-A210-34F2425E8D62}"/>
                  </a:ext>
                </a:extLst>
              </p:cNvPr>
              <p:cNvSpPr/>
              <p:nvPr/>
            </p:nvSpPr>
            <p:spPr>
              <a:xfrm>
                <a:off x="4465703" y="2830938"/>
                <a:ext cx="10335" cy="7382"/>
              </a:xfrm>
              <a:custGeom>
                <a:gdLst>
                  <a:gd name="T0" fmla="*/ 0 w 7"/>
                  <a:gd name="T1" fmla="*/ 2 h 5"/>
                  <a:gd name="T2" fmla="*/ 0 w 7"/>
                  <a:gd name="T3" fmla="*/ 2 h 5"/>
                  <a:gd name="T4" fmla="*/ 2 w 7"/>
                  <a:gd name="T5" fmla="*/ 0 h 5"/>
                  <a:gd name="T6" fmla="*/ 2 w 7"/>
                  <a:gd name="T7" fmla="*/ 0 h 5"/>
                  <a:gd name="T8" fmla="*/ 4 w 7"/>
                  <a:gd name="T9" fmla="*/ 0 h 5"/>
                  <a:gd name="T10" fmla="*/ 4 w 7"/>
                  <a:gd name="T11" fmla="*/ 0 h 5"/>
                  <a:gd name="T12" fmla="*/ 7 w 7"/>
                  <a:gd name="T13" fmla="*/ 0 h 5"/>
                  <a:gd name="T14" fmla="*/ 6 w 7"/>
                  <a:gd name="T15" fmla="*/ 4 h 5"/>
                  <a:gd name="T16" fmla="*/ 6 w 7"/>
                  <a:gd name="T17" fmla="*/ 4 h 5"/>
                  <a:gd name="T18" fmla="*/ 4 w 7"/>
                  <a:gd name="T19" fmla="*/ 4 h 5"/>
                  <a:gd name="T20" fmla="*/ 4 w 7"/>
                  <a:gd name="T21" fmla="*/ 4 h 5"/>
                  <a:gd name="T22" fmla="*/ 4 w 7"/>
                  <a:gd name="T23" fmla="*/ 4 h 5"/>
                  <a:gd name="T24" fmla="*/ 2 w 7"/>
                  <a:gd name="T25" fmla="*/ 4 h 5"/>
                  <a:gd name="T26" fmla="*/ 0 w 7"/>
                  <a:gd name="T27" fmla="*/ 5 h 5"/>
                  <a:gd name="T28" fmla="*/ 0 w 7"/>
                  <a:gd name="T29" fmla="*/ 2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5">
                    <a:moveTo>
                      <a:pt x="0" y="2"/>
                    </a:moveTo>
                    <a:lnTo>
                      <a:pt x="0" y="2"/>
                    </a:lnTo>
                    <a:lnTo>
                      <a:pt x="2" y="0"/>
                    </a:lnTo>
                    <a:lnTo>
                      <a:pt x="2" y="0"/>
                    </a:lnTo>
                    <a:lnTo>
                      <a:pt x="4" y="0"/>
                    </a:lnTo>
                    <a:lnTo>
                      <a:pt x="4" y="0"/>
                    </a:lnTo>
                    <a:lnTo>
                      <a:pt x="7" y="0"/>
                    </a:lnTo>
                    <a:lnTo>
                      <a:pt x="6" y="4"/>
                    </a:lnTo>
                    <a:lnTo>
                      <a:pt x="6" y="4"/>
                    </a:lnTo>
                    <a:lnTo>
                      <a:pt x="4" y="4"/>
                    </a:lnTo>
                    <a:lnTo>
                      <a:pt x="4" y="4"/>
                    </a:lnTo>
                    <a:lnTo>
                      <a:pt x="4" y="4"/>
                    </a:lnTo>
                    <a:lnTo>
                      <a:pt x="2" y="4"/>
                    </a:lnTo>
                    <a:lnTo>
                      <a:pt x="0" y="5"/>
                    </a:lnTo>
                    <a:lnTo>
                      <a:pt x="0" y="2"/>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3" name="Freeform 249">
                <a:extLst>
                  <a:ext uri="{FF2B5EF4-FFF2-40B4-BE49-F238E27FC236}">
                    <a16:creationId xmlns:a16="http://schemas.microsoft.com/office/drawing/2014/main" id="{8FA0A298-4FD5-4275-8F4A-9E3207C9F81D}"/>
                  </a:ext>
                </a:extLst>
              </p:cNvPr>
              <p:cNvSpPr/>
              <p:nvPr/>
            </p:nvSpPr>
            <p:spPr>
              <a:xfrm>
                <a:off x="4458321" y="2833891"/>
                <a:ext cx="10335" cy="4429"/>
              </a:xfrm>
              <a:custGeom>
                <a:gdLst>
                  <a:gd name="T0" fmla="*/ 2 w 7"/>
                  <a:gd name="T1" fmla="*/ 3 h 3"/>
                  <a:gd name="T2" fmla="*/ 0 w 7"/>
                  <a:gd name="T3" fmla="*/ 2 h 3"/>
                  <a:gd name="T4" fmla="*/ 0 w 7"/>
                  <a:gd name="T5" fmla="*/ 0 h 3"/>
                  <a:gd name="T6" fmla="*/ 0 w 7"/>
                  <a:gd name="T7" fmla="*/ 0 h 3"/>
                  <a:gd name="T8" fmla="*/ 4 w 7"/>
                  <a:gd name="T9" fmla="*/ 0 h 3"/>
                  <a:gd name="T10" fmla="*/ 5 w 7"/>
                  <a:gd name="T11" fmla="*/ 0 h 3"/>
                  <a:gd name="T12" fmla="*/ 5 w 7"/>
                  <a:gd name="T13" fmla="*/ 0 h 3"/>
                  <a:gd name="T14" fmla="*/ 7 w 7"/>
                  <a:gd name="T15" fmla="*/ 0 h 3"/>
                  <a:gd name="T16" fmla="*/ 7 w 7"/>
                  <a:gd name="T17" fmla="*/ 0 h 3"/>
                  <a:gd name="T18" fmla="*/ 7 w 7"/>
                  <a:gd name="T19" fmla="*/ 0 h 3"/>
                  <a:gd name="T20" fmla="*/ 7 w 7"/>
                  <a:gd name="T21" fmla="*/ 2 h 3"/>
                  <a:gd name="T22" fmla="*/ 7 w 7"/>
                  <a:gd name="T23" fmla="*/ 2 h 3"/>
                  <a:gd name="T24" fmla="*/ 5 w 7"/>
                  <a:gd name="T25" fmla="*/ 2 h 3"/>
                  <a:gd name="T26" fmla="*/ 5 w 7"/>
                  <a:gd name="T27" fmla="*/ 2 h 3"/>
                  <a:gd name="T28" fmla="*/ 5 w 7"/>
                  <a:gd name="T29" fmla="*/ 3 h 3"/>
                  <a:gd name="T30" fmla="*/ 4 w 7"/>
                  <a:gd name="T31" fmla="*/ 3 h 3"/>
                  <a:gd name="T32" fmla="*/ 4 w 7"/>
                  <a:gd name="T33" fmla="*/ 2 h 3"/>
                  <a:gd name="T34" fmla="*/ 4 w 7"/>
                  <a:gd name="T35" fmla="*/ 3 h 3"/>
                  <a:gd name="T36" fmla="*/ 2 w 7"/>
                  <a:gd name="T37" fmla="*/ 3 h 3"/>
                  <a:gd name="T38" fmla="*/ 2 w 7"/>
                  <a:gd name="T39" fmla="*/ 3 h 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3">
                    <a:moveTo>
                      <a:pt x="2" y="3"/>
                    </a:moveTo>
                    <a:lnTo>
                      <a:pt x="0" y="2"/>
                    </a:lnTo>
                    <a:lnTo>
                      <a:pt x="0" y="0"/>
                    </a:lnTo>
                    <a:lnTo>
                      <a:pt x="0" y="0"/>
                    </a:lnTo>
                    <a:lnTo>
                      <a:pt x="4" y="0"/>
                    </a:lnTo>
                    <a:lnTo>
                      <a:pt x="5" y="0"/>
                    </a:lnTo>
                    <a:lnTo>
                      <a:pt x="5" y="0"/>
                    </a:lnTo>
                    <a:lnTo>
                      <a:pt x="7" y="0"/>
                    </a:lnTo>
                    <a:lnTo>
                      <a:pt x="7" y="0"/>
                    </a:lnTo>
                    <a:lnTo>
                      <a:pt x="7" y="0"/>
                    </a:lnTo>
                    <a:lnTo>
                      <a:pt x="7" y="2"/>
                    </a:lnTo>
                    <a:lnTo>
                      <a:pt x="7" y="2"/>
                    </a:lnTo>
                    <a:lnTo>
                      <a:pt x="5" y="2"/>
                    </a:lnTo>
                    <a:lnTo>
                      <a:pt x="5" y="2"/>
                    </a:lnTo>
                    <a:lnTo>
                      <a:pt x="5" y="3"/>
                    </a:lnTo>
                    <a:lnTo>
                      <a:pt x="4" y="3"/>
                    </a:lnTo>
                    <a:lnTo>
                      <a:pt x="4" y="2"/>
                    </a:lnTo>
                    <a:lnTo>
                      <a:pt x="4" y="3"/>
                    </a:lnTo>
                    <a:lnTo>
                      <a:pt x="2" y="3"/>
                    </a:lnTo>
                    <a:lnTo>
                      <a:pt x="2" y="3"/>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4" name="Freeform 250">
                <a:extLst>
                  <a:ext uri="{FF2B5EF4-FFF2-40B4-BE49-F238E27FC236}">
                    <a16:creationId xmlns:a16="http://schemas.microsoft.com/office/drawing/2014/main" id="{F2A621A4-ADC6-4B82-9834-63FAE0E51E64}"/>
                  </a:ext>
                </a:extLst>
              </p:cNvPr>
              <p:cNvSpPr/>
              <p:nvPr/>
            </p:nvSpPr>
            <p:spPr>
              <a:xfrm>
                <a:off x="4453892" y="2833891"/>
                <a:ext cx="7382" cy="2953"/>
              </a:xfrm>
              <a:custGeom>
                <a:gdLst>
                  <a:gd name="T0" fmla="*/ 3 w 5"/>
                  <a:gd name="T1" fmla="*/ 2 h 2"/>
                  <a:gd name="T2" fmla="*/ 3 w 5"/>
                  <a:gd name="T3" fmla="*/ 2 h 2"/>
                  <a:gd name="T4" fmla="*/ 5 w 5"/>
                  <a:gd name="T5" fmla="*/ 2 h 2"/>
                  <a:gd name="T6" fmla="*/ 5 w 5"/>
                  <a:gd name="T7" fmla="*/ 0 h 2"/>
                  <a:gd name="T8" fmla="*/ 5 w 5"/>
                  <a:gd name="T9" fmla="*/ 0 h 2"/>
                  <a:gd name="T10" fmla="*/ 5 w 5"/>
                  <a:gd name="T11" fmla="*/ 0 h 2"/>
                  <a:gd name="T12" fmla="*/ 3 w 5"/>
                  <a:gd name="T13" fmla="*/ 0 h 2"/>
                  <a:gd name="T14" fmla="*/ 3 w 5"/>
                  <a:gd name="T15" fmla="*/ 0 h 2"/>
                  <a:gd name="T16" fmla="*/ 3 w 5"/>
                  <a:gd name="T17" fmla="*/ 0 h 2"/>
                  <a:gd name="T18" fmla="*/ 3 w 5"/>
                  <a:gd name="T19" fmla="*/ 0 h 2"/>
                  <a:gd name="T20" fmla="*/ 2 w 5"/>
                  <a:gd name="T21" fmla="*/ 2 h 2"/>
                  <a:gd name="T22" fmla="*/ 2 w 5"/>
                  <a:gd name="T23" fmla="*/ 2 h 2"/>
                  <a:gd name="T24" fmla="*/ 2 w 5"/>
                  <a:gd name="T25" fmla="*/ 2 h 2"/>
                  <a:gd name="T26" fmla="*/ 0 w 5"/>
                  <a:gd name="T27" fmla="*/ 2 h 2"/>
                  <a:gd name="T28" fmla="*/ 0 w 5"/>
                  <a:gd name="T29" fmla="*/ 2 h 2"/>
                  <a:gd name="T30" fmla="*/ 0 w 5"/>
                  <a:gd name="T31" fmla="*/ 2 h 2"/>
                  <a:gd name="T32" fmla="*/ 0 w 5"/>
                  <a:gd name="T33" fmla="*/ 2 h 2"/>
                  <a:gd name="T34" fmla="*/ 0 w 5"/>
                  <a:gd name="T35" fmla="*/ 2 h 2"/>
                  <a:gd name="T36" fmla="*/ 0 w 5"/>
                  <a:gd name="T37" fmla="*/ 2 h 2"/>
                  <a:gd name="T38" fmla="*/ 0 w 5"/>
                  <a:gd name="T39" fmla="*/ 2 h 2"/>
                  <a:gd name="T40" fmla="*/ 0 w 5"/>
                  <a:gd name="T41" fmla="*/ 2 h 2"/>
                  <a:gd name="T42" fmla="*/ 0 w 5"/>
                  <a:gd name="T43" fmla="*/ 2 h 2"/>
                  <a:gd name="T44" fmla="*/ 0 w 5"/>
                  <a:gd name="T45" fmla="*/ 2 h 2"/>
                  <a:gd name="T46" fmla="*/ 0 w 5"/>
                  <a:gd name="T47" fmla="*/ 2 h 2"/>
                  <a:gd name="T48" fmla="*/ 2 w 5"/>
                  <a:gd name="T49" fmla="*/ 2 h 2"/>
                  <a:gd name="T50" fmla="*/ 2 w 5"/>
                  <a:gd name="T51" fmla="*/ 2 h 2"/>
                  <a:gd name="T52" fmla="*/ 2 w 5"/>
                  <a:gd name="T53" fmla="*/ 2 h 2"/>
                  <a:gd name="T54" fmla="*/ 2 w 5"/>
                  <a:gd name="T55" fmla="*/ 2 h 2"/>
                  <a:gd name="T56" fmla="*/ 2 w 5"/>
                  <a:gd name="T57" fmla="*/ 2 h 2"/>
                  <a:gd name="T58" fmla="*/ 3 w 5"/>
                  <a:gd name="T59" fmla="*/ 2 h 2"/>
                  <a:gd name="T60" fmla="*/ 3 w 5"/>
                  <a:gd name="T61" fmla="*/ 2 h 2"/>
                  <a:gd name="T62" fmla="*/ 3 w 5"/>
                  <a:gd name="T63" fmla="*/ 2 h 2"/>
                  <a:gd name="T64" fmla="*/ 3 w 5"/>
                  <a:gd name="T65" fmla="*/ 2 h 2"/>
                  <a:gd name="T66" fmla="*/ 3 w 5"/>
                  <a:gd name="T67" fmla="*/ 2 h 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 h="2">
                    <a:moveTo>
                      <a:pt x="3" y="2"/>
                    </a:moveTo>
                    <a:lnTo>
                      <a:pt x="3" y="2"/>
                    </a:lnTo>
                    <a:lnTo>
                      <a:pt x="5" y="2"/>
                    </a:lnTo>
                    <a:lnTo>
                      <a:pt x="5" y="0"/>
                    </a:lnTo>
                    <a:lnTo>
                      <a:pt x="5" y="0"/>
                    </a:lnTo>
                    <a:lnTo>
                      <a:pt x="5" y="0"/>
                    </a:lnTo>
                    <a:lnTo>
                      <a:pt x="3" y="0"/>
                    </a:lnTo>
                    <a:lnTo>
                      <a:pt x="3" y="0"/>
                    </a:lnTo>
                    <a:lnTo>
                      <a:pt x="3" y="0"/>
                    </a:lnTo>
                    <a:lnTo>
                      <a:pt x="3" y="0"/>
                    </a:lnTo>
                    <a:lnTo>
                      <a:pt x="2" y="2"/>
                    </a:lnTo>
                    <a:lnTo>
                      <a:pt x="2" y="2"/>
                    </a:lnTo>
                    <a:lnTo>
                      <a:pt x="2" y="2"/>
                    </a:lnTo>
                    <a:lnTo>
                      <a:pt x="0" y="2"/>
                    </a:lnTo>
                    <a:lnTo>
                      <a:pt x="0" y="2"/>
                    </a:lnTo>
                    <a:lnTo>
                      <a:pt x="0" y="2"/>
                    </a:lnTo>
                    <a:lnTo>
                      <a:pt x="0" y="2"/>
                    </a:lnTo>
                    <a:lnTo>
                      <a:pt x="0" y="2"/>
                    </a:lnTo>
                    <a:lnTo>
                      <a:pt x="0" y="2"/>
                    </a:lnTo>
                    <a:lnTo>
                      <a:pt x="0" y="2"/>
                    </a:lnTo>
                    <a:lnTo>
                      <a:pt x="0" y="2"/>
                    </a:lnTo>
                    <a:lnTo>
                      <a:pt x="0" y="2"/>
                    </a:lnTo>
                    <a:lnTo>
                      <a:pt x="0" y="2"/>
                    </a:lnTo>
                    <a:lnTo>
                      <a:pt x="0" y="2"/>
                    </a:lnTo>
                    <a:lnTo>
                      <a:pt x="2" y="2"/>
                    </a:lnTo>
                    <a:lnTo>
                      <a:pt x="2" y="2"/>
                    </a:lnTo>
                    <a:lnTo>
                      <a:pt x="2" y="2"/>
                    </a:lnTo>
                    <a:lnTo>
                      <a:pt x="2" y="2"/>
                    </a:lnTo>
                    <a:lnTo>
                      <a:pt x="2" y="2"/>
                    </a:lnTo>
                    <a:lnTo>
                      <a:pt x="3" y="2"/>
                    </a:lnTo>
                    <a:lnTo>
                      <a:pt x="3" y="2"/>
                    </a:lnTo>
                    <a:lnTo>
                      <a:pt x="3" y="2"/>
                    </a:lnTo>
                    <a:lnTo>
                      <a:pt x="3" y="2"/>
                    </a:lnTo>
                    <a:lnTo>
                      <a:pt x="3" y="2"/>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5" name="Freeform 251">
                <a:extLst>
                  <a:ext uri="{FF2B5EF4-FFF2-40B4-BE49-F238E27FC236}">
                    <a16:creationId xmlns:a16="http://schemas.microsoft.com/office/drawing/2014/main" id="{06EC4C84-5E64-41CC-B26F-935E5BFEE61E}"/>
                  </a:ext>
                </a:extLst>
              </p:cNvPr>
              <p:cNvSpPr/>
              <p:nvPr/>
            </p:nvSpPr>
            <p:spPr>
              <a:xfrm>
                <a:off x="4446510" y="2838320"/>
                <a:ext cx="10335" cy="5905"/>
              </a:xfrm>
              <a:custGeom>
                <a:gdLst>
                  <a:gd name="T0" fmla="*/ 0 w 7"/>
                  <a:gd name="T1" fmla="*/ 4 h 4"/>
                  <a:gd name="T2" fmla="*/ 0 w 7"/>
                  <a:gd name="T3" fmla="*/ 2 h 4"/>
                  <a:gd name="T4" fmla="*/ 0 w 7"/>
                  <a:gd name="T5" fmla="*/ 2 h 4"/>
                  <a:gd name="T6" fmla="*/ 2 w 7"/>
                  <a:gd name="T7" fmla="*/ 0 h 4"/>
                  <a:gd name="T8" fmla="*/ 2 w 7"/>
                  <a:gd name="T9" fmla="*/ 0 h 4"/>
                  <a:gd name="T10" fmla="*/ 2 w 7"/>
                  <a:gd name="T11" fmla="*/ 0 h 4"/>
                  <a:gd name="T12" fmla="*/ 2 w 7"/>
                  <a:gd name="T13" fmla="*/ 0 h 4"/>
                  <a:gd name="T14" fmla="*/ 3 w 7"/>
                  <a:gd name="T15" fmla="*/ 0 h 4"/>
                  <a:gd name="T16" fmla="*/ 3 w 7"/>
                  <a:gd name="T17" fmla="*/ 0 h 4"/>
                  <a:gd name="T18" fmla="*/ 3 w 7"/>
                  <a:gd name="T19" fmla="*/ 0 h 4"/>
                  <a:gd name="T20" fmla="*/ 3 w 7"/>
                  <a:gd name="T21" fmla="*/ 0 h 4"/>
                  <a:gd name="T22" fmla="*/ 7 w 7"/>
                  <a:gd name="T23" fmla="*/ 0 h 4"/>
                  <a:gd name="T24" fmla="*/ 5 w 7"/>
                  <a:gd name="T25" fmla="*/ 2 h 4"/>
                  <a:gd name="T26" fmla="*/ 5 w 7"/>
                  <a:gd name="T27" fmla="*/ 2 h 4"/>
                  <a:gd name="T28" fmla="*/ 3 w 7"/>
                  <a:gd name="T29" fmla="*/ 4 h 4"/>
                  <a:gd name="T30" fmla="*/ 3 w 7"/>
                  <a:gd name="T31" fmla="*/ 4 h 4"/>
                  <a:gd name="T32" fmla="*/ 3 w 7"/>
                  <a:gd name="T33" fmla="*/ 4 h 4"/>
                  <a:gd name="T34" fmla="*/ 3 w 7"/>
                  <a:gd name="T35" fmla="*/ 4 h 4"/>
                  <a:gd name="T36" fmla="*/ 2 w 7"/>
                  <a:gd name="T37" fmla="*/ 4 h 4"/>
                  <a:gd name="T38" fmla="*/ 0 w 7"/>
                  <a:gd name="T39" fmla="*/ 4 h 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4">
                    <a:moveTo>
                      <a:pt x="0" y="4"/>
                    </a:moveTo>
                    <a:lnTo>
                      <a:pt x="0" y="2"/>
                    </a:lnTo>
                    <a:lnTo>
                      <a:pt x="0" y="2"/>
                    </a:lnTo>
                    <a:lnTo>
                      <a:pt x="2" y="0"/>
                    </a:lnTo>
                    <a:lnTo>
                      <a:pt x="2" y="0"/>
                    </a:lnTo>
                    <a:lnTo>
                      <a:pt x="2" y="0"/>
                    </a:lnTo>
                    <a:lnTo>
                      <a:pt x="2" y="0"/>
                    </a:lnTo>
                    <a:lnTo>
                      <a:pt x="3" y="0"/>
                    </a:lnTo>
                    <a:lnTo>
                      <a:pt x="3" y="0"/>
                    </a:lnTo>
                    <a:lnTo>
                      <a:pt x="3" y="0"/>
                    </a:lnTo>
                    <a:lnTo>
                      <a:pt x="3" y="0"/>
                    </a:lnTo>
                    <a:lnTo>
                      <a:pt x="7" y="0"/>
                    </a:lnTo>
                    <a:lnTo>
                      <a:pt x="5" y="2"/>
                    </a:lnTo>
                    <a:lnTo>
                      <a:pt x="5" y="2"/>
                    </a:lnTo>
                    <a:lnTo>
                      <a:pt x="3" y="4"/>
                    </a:lnTo>
                    <a:lnTo>
                      <a:pt x="3" y="4"/>
                    </a:lnTo>
                    <a:lnTo>
                      <a:pt x="3" y="4"/>
                    </a:lnTo>
                    <a:lnTo>
                      <a:pt x="3" y="4"/>
                    </a:lnTo>
                    <a:lnTo>
                      <a:pt x="2" y="4"/>
                    </a:lnTo>
                    <a:lnTo>
                      <a:pt x="0" y="4"/>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6" name="Freeform 252">
                <a:extLst>
                  <a:ext uri="{FF2B5EF4-FFF2-40B4-BE49-F238E27FC236}">
                    <a16:creationId xmlns:a16="http://schemas.microsoft.com/office/drawing/2014/main" id="{A3042E9E-41F0-4EAD-82AE-0BB7A9653BD9}"/>
                  </a:ext>
                </a:extLst>
              </p:cNvPr>
              <p:cNvSpPr/>
              <p:nvPr/>
            </p:nvSpPr>
            <p:spPr>
              <a:xfrm>
                <a:off x="4446510" y="2844225"/>
                <a:ext cx="2953" cy="4429"/>
              </a:xfrm>
              <a:custGeom>
                <a:gdLst>
                  <a:gd name="T0" fmla="*/ 2 w 2"/>
                  <a:gd name="T1" fmla="*/ 0 h 3"/>
                  <a:gd name="T2" fmla="*/ 2 w 2"/>
                  <a:gd name="T3" fmla="*/ 0 h 3"/>
                  <a:gd name="T4" fmla="*/ 2 w 2"/>
                  <a:gd name="T5" fmla="*/ 0 h 3"/>
                  <a:gd name="T6" fmla="*/ 2 w 2"/>
                  <a:gd name="T7" fmla="*/ 0 h 3"/>
                  <a:gd name="T8" fmla="*/ 2 w 2"/>
                  <a:gd name="T9" fmla="*/ 0 h 3"/>
                  <a:gd name="T10" fmla="*/ 0 w 2"/>
                  <a:gd name="T11" fmla="*/ 0 h 3"/>
                  <a:gd name="T12" fmla="*/ 0 w 2"/>
                  <a:gd name="T13" fmla="*/ 0 h 3"/>
                  <a:gd name="T14" fmla="*/ 0 w 2"/>
                  <a:gd name="T15" fmla="*/ 0 h 3"/>
                  <a:gd name="T16" fmla="*/ 0 w 2"/>
                  <a:gd name="T17" fmla="*/ 0 h 3"/>
                  <a:gd name="T18" fmla="*/ 0 w 2"/>
                  <a:gd name="T19" fmla="*/ 2 h 3"/>
                  <a:gd name="T20" fmla="*/ 0 w 2"/>
                  <a:gd name="T21" fmla="*/ 2 h 3"/>
                  <a:gd name="T22" fmla="*/ 0 w 2"/>
                  <a:gd name="T23" fmla="*/ 2 h 3"/>
                  <a:gd name="T24" fmla="*/ 0 w 2"/>
                  <a:gd name="T25" fmla="*/ 2 h 3"/>
                  <a:gd name="T26" fmla="*/ 0 w 2"/>
                  <a:gd name="T27" fmla="*/ 2 h 3"/>
                  <a:gd name="T28" fmla="*/ 0 w 2"/>
                  <a:gd name="T29" fmla="*/ 3 h 3"/>
                  <a:gd name="T30" fmla="*/ 0 w 2"/>
                  <a:gd name="T31" fmla="*/ 3 h 3"/>
                  <a:gd name="T32" fmla="*/ 0 w 2"/>
                  <a:gd name="T33" fmla="*/ 3 h 3"/>
                  <a:gd name="T34" fmla="*/ 0 w 2"/>
                  <a:gd name="T35" fmla="*/ 3 h 3"/>
                  <a:gd name="T36" fmla="*/ 0 w 2"/>
                  <a:gd name="T37" fmla="*/ 2 h 3"/>
                  <a:gd name="T38" fmla="*/ 2 w 2"/>
                  <a:gd name="T39" fmla="*/ 2 h 3"/>
                  <a:gd name="T40" fmla="*/ 2 w 2"/>
                  <a:gd name="T41" fmla="*/ 2 h 3"/>
                  <a:gd name="T42" fmla="*/ 2 w 2"/>
                  <a:gd name="T43" fmla="*/ 2 h 3"/>
                  <a:gd name="T44" fmla="*/ 2 w 2"/>
                  <a:gd name="T45" fmla="*/ 2 h 3"/>
                  <a:gd name="T46" fmla="*/ 2 w 2"/>
                  <a:gd name="T47" fmla="*/ 2 h 3"/>
                  <a:gd name="T48" fmla="*/ 2 w 2"/>
                  <a:gd name="T49" fmla="*/ 0 h 3"/>
                  <a:gd name="T50" fmla="*/ 2 w 2"/>
                  <a:gd name="T51" fmla="*/ 0 h 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 h="3">
                    <a:moveTo>
                      <a:pt x="2" y="0"/>
                    </a:moveTo>
                    <a:lnTo>
                      <a:pt x="2" y="0"/>
                    </a:lnTo>
                    <a:lnTo>
                      <a:pt x="2" y="0"/>
                    </a:lnTo>
                    <a:lnTo>
                      <a:pt x="2" y="0"/>
                    </a:lnTo>
                    <a:lnTo>
                      <a:pt x="2" y="0"/>
                    </a:lnTo>
                    <a:lnTo>
                      <a:pt x="0" y="0"/>
                    </a:lnTo>
                    <a:lnTo>
                      <a:pt x="0" y="0"/>
                    </a:lnTo>
                    <a:lnTo>
                      <a:pt x="0" y="0"/>
                    </a:lnTo>
                    <a:lnTo>
                      <a:pt x="0" y="0"/>
                    </a:lnTo>
                    <a:lnTo>
                      <a:pt x="0" y="2"/>
                    </a:lnTo>
                    <a:lnTo>
                      <a:pt x="0" y="2"/>
                    </a:lnTo>
                    <a:lnTo>
                      <a:pt x="0" y="2"/>
                    </a:lnTo>
                    <a:lnTo>
                      <a:pt x="0" y="2"/>
                    </a:lnTo>
                    <a:lnTo>
                      <a:pt x="0" y="2"/>
                    </a:lnTo>
                    <a:lnTo>
                      <a:pt x="0" y="3"/>
                    </a:lnTo>
                    <a:lnTo>
                      <a:pt x="0" y="3"/>
                    </a:lnTo>
                    <a:lnTo>
                      <a:pt x="0" y="3"/>
                    </a:lnTo>
                    <a:lnTo>
                      <a:pt x="0" y="3"/>
                    </a:lnTo>
                    <a:lnTo>
                      <a:pt x="0" y="2"/>
                    </a:lnTo>
                    <a:lnTo>
                      <a:pt x="2" y="2"/>
                    </a:lnTo>
                    <a:lnTo>
                      <a:pt x="2" y="2"/>
                    </a:lnTo>
                    <a:lnTo>
                      <a:pt x="2" y="2"/>
                    </a:lnTo>
                    <a:lnTo>
                      <a:pt x="2" y="2"/>
                    </a:lnTo>
                    <a:lnTo>
                      <a:pt x="2" y="2"/>
                    </a:lnTo>
                    <a:lnTo>
                      <a:pt x="2" y="0"/>
                    </a:lnTo>
                    <a:lnTo>
                      <a:pt x="2" y="0"/>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7" name="Freeform 253">
                <a:extLst>
                  <a:ext uri="{FF2B5EF4-FFF2-40B4-BE49-F238E27FC236}">
                    <a16:creationId xmlns:a16="http://schemas.microsoft.com/office/drawing/2014/main" id="{8462198F-962C-4290-B3FE-3CF1D29CF676}"/>
                  </a:ext>
                </a:extLst>
              </p:cNvPr>
              <p:cNvSpPr/>
              <p:nvPr/>
            </p:nvSpPr>
            <p:spPr>
              <a:xfrm>
                <a:off x="4436176" y="2857513"/>
                <a:ext cx="17716" cy="14764"/>
              </a:xfrm>
              <a:custGeom>
                <a:gdLst>
                  <a:gd name="T0" fmla="*/ 5 w 12"/>
                  <a:gd name="T1" fmla="*/ 10 h 10"/>
                  <a:gd name="T2" fmla="*/ 3 w 12"/>
                  <a:gd name="T3" fmla="*/ 10 h 10"/>
                  <a:gd name="T4" fmla="*/ 3 w 12"/>
                  <a:gd name="T5" fmla="*/ 10 h 10"/>
                  <a:gd name="T6" fmla="*/ 3 w 12"/>
                  <a:gd name="T7" fmla="*/ 8 h 10"/>
                  <a:gd name="T8" fmla="*/ 3 w 12"/>
                  <a:gd name="T9" fmla="*/ 8 h 10"/>
                  <a:gd name="T10" fmla="*/ 3 w 12"/>
                  <a:gd name="T11" fmla="*/ 8 h 10"/>
                  <a:gd name="T12" fmla="*/ 2 w 12"/>
                  <a:gd name="T13" fmla="*/ 8 h 10"/>
                  <a:gd name="T14" fmla="*/ 0 w 12"/>
                  <a:gd name="T15" fmla="*/ 8 h 10"/>
                  <a:gd name="T16" fmla="*/ 0 w 12"/>
                  <a:gd name="T17" fmla="*/ 6 h 10"/>
                  <a:gd name="T18" fmla="*/ 0 w 12"/>
                  <a:gd name="T19" fmla="*/ 5 h 10"/>
                  <a:gd name="T20" fmla="*/ 2 w 12"/>
                  <a:gd name="T21" fmla="*/ 5 h 10"/>
                  <a:gd name="T22" fmla="*/ 2 w 12"/>
                  <a:gd name="T23" fmla="*/ 3 h 10"/>
                  <a:gd name="T24" fmla="*/ 3 w 12"/>
                  <a:gd name="T25" fmla="*/ 3 h 10"/>
                  <a:gd name="T26" fmla="*/ 3 w 12"/>
                  <a:gd name="T27" fmla="*/ 3 h 10"/>
                  <a:gd name="T28" fmla="*/ 3 w 12"/>
                  <a:gd name="T29" fmla="*/ 3 h 10"/>
                  <a:gd name="T30" fmla="*/ 5 w 12"/>
                  <a:gd name="T31" fmla="*/ 3 h 10"/>
                  <a:gd name="T32" fmla="*/ 5 w 12"/>
                  <a:gd name="T33" fmla="*/ 1 h 10"/>
                  <a:gd name="T34" fmla="*/ 5 w 12"/>
                  <a:gd name="T35" fmla="*/ 1 h 10"/>
                  <a:gd name="T36" fmla="*/ 7 w 12"/>
                  <a:gd name="T37" fmla="*/ 1 h 10"/>
                  <a:gd name="T38" fmla="*/ 7 w 12"/>
                  <a:gd name="T39" fmla="*/ 1 h 10"/>
                  <a:gd name="T40" fmla="*/ 7 w 12"/>
                  <a:gd name="T41" fmla="*/ 0 h 10"/>
                  <a:gd name="T42" fmla="*/ 9 w 12"/>
                  <a:gd name="T43" fmla="*/ 0 h 10"/>
                  <a:gd name="T44" fmla="*/ 10 w 12"/>
                  <a:gd name="T45" fmla="*/ 1 h 10"/>
                  <a:gd name="T46" fmla="*/ 10 w 12"/>
                  <a:gd name="T47" fmla="*/ 1 h 10"/>
                  <a:gd name="T48" fmla="*/ 10 w 12"/>
                  <a:gd name="T49" fmla="*/ 1 h 10"/>
                  <a:gd name="T50" fmla="*/ 12 w 12"/>
                  <a:gd name="T51" fmla="*/ 1 h 10"/>
                  <a:gd name="T52" fmla="*/ 12 w 12"/>
                  <a:gd name="T53" fmla="*/ 3 h 10"/>
                  <a:gd name="T54" fmla="*/ 12 w 12"/>
                  <a:gd name="T55" fmla="*/ 3 h 10"/>
                  <a:gd name="T56" fmla="*/ 12 w 12"/>
                  <a:gd name="T57" fmla="*/ 5 h 10"/>
                  <a:gd name="T58" fmla="*/ 12 w 12"/>
                  <a:gd name="T59" fmla="*/ 6 h 10"/>
                  <a:gd name="T60" fmla="*/ 10 w 12"/>
                  <a:gd name="T61" fmla="*/ 6 h 10"/>
                  <a:gd name="T62" fmla="*/ 10 w 12"/>
                  <a:gd name="T63" fmla="*/ 6 h 10"/>
                  <a:gd name="T64" fmla="*/ 10 w 12"/>
                  <a:gd name="T65" fmla="*/ 6 h 10"/>
                  <a:gd name="T66" fmla="*/ 10 w 12"/>
                  <a:gd name="T67" fmla="*/ 6 h 10"/>
                  <a:gd name="T68" fmla="*/ 10 w 12"/>
                  <a:gd name="T69" fmla="*/ 6 h 10"/>
                  <a:gd name="T70" fmla="*/ 9 w 12"/>
                  <a:gd name="T71" fmla="*/ 8 h 10"/>
                  <a:gd name="T72" fmla="*/ 9 w 12"/>
                  <a:gd name="T73" fmla="*/ 8 h 10"/>
                  <a:gd name="T74" fmla="*/ 9 w 12"/>
                  <a:gd name="T75" fmla="*/ 8 h 10"/>
                  <a:gd name="T76" fmla="*/ 9 w 12"/>
                  <a:gd name="T77" fmla="*/ 8 h 10"/>
                  <a:gd name="T78" fmla="*/ 7 w 12"/>
                  <a:gd name="T79" fmla="*/ 8 h 10"/>
                  <a:gd name="T80" fmla="*/ 7 w 12"/>
                  <a:gd name="T81" fmla="*/ 8 h 10"/>
                  <a:gd name="T82" fmla="*/ 5 w 12"/>
                  <a:gd name="T83" fmla="*/ 10 h 10"/>
                  <a:gd name="T84" fmla="*/ 5 w 12"/>
                  <a:gd name="T85" fmla="*/ 10 h 10"/>
                  <a:gd name="T86" fmla="*/ 5 w 12"/>
                  <a:gd name="T87"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10">
                    <a:moveTo>
                      <a:pt x="5" y="10"/>
                    </a:moveTo>
                    <a:lnTo>
                      <a:pt x="3" y="10"/>
                    </a:lnTo>
                    <a:lnTo>
                      <a:pt x="3" y="10"/>
                    </a:lnTo>
                    <a:lnTo>
                      <a:pt x="3" y="8"/>
                    </a:lnTo>
                    <a:lnTo>
                      <a:pt x="3" y="8"/>
                    </a:lnTo>
                    <a:lnTo>
                      <a:pt x="3" y="8"/>
                    </a:lnTo>
                    <a:lnTo>
                      <a:pt x="2" y="8"/>
                    </a:lnTo>
                    <a:lnTo>
                      <a:pt x="0" y="8"/>
                    </a:lnTo>
                    <a:lnTo>
                      <a:pt x="0" y="6"/>
                    </a:lnTo>
                    <a:lnTo>
                      <a:pt x="0" y="5"/>
                    </a:lnTo>
                    <a:lnTo>
                      <a:pt x="2" y="5"/>
                    </a:lnTo>
                    <a:lnTo>
                      <a:pt x="2" y="3"/>
                    </a:lnTo>
                    <a:lnTo>
                      <a:pt x="3" y="3"/>
                    </a:lnTo>
                    <a:lnTo>
                      <a:pt x="3" y="3"/>
                    </a:lnTo>
                    <a:lnTo>
                      <a:pt x="3" y="3"/>
                    </a:lnTo>
                    <a:lnTo>
                      <a:pt x="5" y="3"/>
                    </a:lnTo>
                    <a:lnTo>
                      <a:pt x="5" y="1"/>
                    </a:lnTo>
                    <a:lnTo>
                      <a:pt x="5" y="1"/>
                    </a:lnTo>
                    <a:lnTo>
                      <a:pt x="7" y="1"/>
                    </a:lnTo>
                    <a:lnTo>
                      <a:pt x="7" y="1"/>
                    </a:lnTo>
                    <a:lnTo>
                      <a:pt x="7" y="0"/>
                    </a:lnTo>
                    <a:lnTo>
                      <a:pt x="9" y="0"/>
                    </a:lnTo>
                    <a:lnTo>
                      <a:pt x="10" y="1"/>
                    </a:lnTo>
                    <a:lnTo>
                      <a:pt x="10" y="1"/>
                    </a:lnTo>
                    <a:lnTo>
                      <a:pt x="10" y="1"/>
                    </a:lnTo>
                    <a:lnTo>
                      <a:pt x="12" y="1"/>
                    </a:lnTo>
                    <a:lnTo>
                      <a:pt x="12" y="3"/>
                    </a:lnTo>
                    <a:lnTo>
                      <a:pt x="12" y="3"/>
                    </a:lnTo>
                    <a:lnTo>
                      <a:pt x="12" y="5"/>
                    </a:lnTo>
                    <a:lnTo>
                      <a:pt x="12" y="6"/>
                    </a:lnTo>
                    <a:lnTo>
                      <a:pt x="10" y="6"/>
                    </a:lnTo>
                    <a:lnTo>
                      <a:pt x="10" y="6"/>
                    </a:lnTo>
                    <a:lnTo>
                      <a:pt x="10" y="6"/>
                    </a:lnTo>
                    <a:lnTo>
                      <a:pt x="10" y="6"/>
                    </a:lnTo>
                    <a:lnTo>
                      <a:pt x="10" y="6"/>
                    </a:lnTo>
                    <a:lnTo>
                      <a:pt x="9" y="8"/>
                    </a:lnTo>
                    <a:lnTo>
                      <a:pt x="9" y="8"/>
                    </a:lnTo>
                    <a:lnTo>
                      <a:pt x="9" y="8"/>
                    </a:lnTo>
                    <a:lnTo>
                      <a:pt x="9" y="8"/>
                    </a:lnTo>
                    <a:lnTo>
                      <a:pt x="7" y="8"/>
                    </a:lnTo>
                    <a:lnTo>
                      <a:pt x="7" y="8"/>
                    </a:lnTo>
                    <a:lnTo>
                      <a:pt x="5" y="10"/>
                    </a:lnTo>
                    <a:lnTo>
                      <a:pt x="5" y="10"/>
                    </a:lnTo>
                    <a:lnTo>
                      <a:pt x="5" y="10"/>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8" name="Freeform 254">
                <a:extLst>
                  <a:ext uri="{FF2B5EF4-FFF2-40B4-BE49-F238E27FC236}">
                    <a16:creationId xmlns:a16="http://schemas.microsoft.com/office/drawing/2014/main" id="{AC2B3521-F393-43D2-91AB-F3214914BFA1}"/>
                  </a:ext>
                </a:extLst>
              </p:cNvPr>
              <p:cNvSpPr/>
              <p:nvPr/>
            </p:nvSpPr>
            <p:spPr>
              <a:xfrm>
                <a:off x="4446510" y="2928379"/>
                <a:ext cx="17716" cy="25098"/>
              </a:xfrm>
              <a:custGeom>
                <a:gdLst>
                  <a:gd name="T0" fmla="*/ 8 w 12"/>
                  <a:gd name="T1" fmla="*/ 15 h 17"/>
                  <a:gd name="T2" fmla="*/ 7 w 12"/>
                  <a:gd name="T3" fmla="*/ 15 h 17"/>
                  <a:gd name="T4" fmla="*/ 5 w 12"/>
                  <a:gd name="T5" fmla="*/ 15 h 17"/>
                  <a:gd name="T6" fmla="*/ 3 w 12"/>
                  <a:gd name="T7" fmla="*/ 17 h 17"/>
                  <a:gd name="T8" fmla="*/ 3 w 12"/>
                  <a:gd name="T9" fmla="*/ 17 h 17"/>
                  <a:gd name="T10" fmla="*/ 3 w 12"/>
                  <a:gd name="T11" fmla="*/ 17 h 17"/>
                  <a:gd name="T12" fmla="*/ 3 w 12"/>
                  <a:gd name="T13" fmla="*/ 17 h 17"/>
                  <a:gd name="T14" fmla="*/ 2 w 12"/>
                  <a:gd name="T15" fmla="*/ 15 h 17"/>
                  <a:gd name="T16" fmla="*/ 0 w 12"/>
                  <a:gd name="T17" fmla="*/ 15 h 17"/>
                  <a:gd name="T18" fmla="*/ 0 w 12"/>
                  <a:gd name="T19" fmla="*/ 12 h 17"/>
                  <a:gd name="T20" fmla="*/ 2 w 12"/>
                  <a:gd name="T21" fmla="*/ 12 h 17"/>
                  <a:gd name="T22" fmla="*/ 2 w 12"/>
                  <a:gd name="T23" fmla="*/ 10 h 17"/>
                  <a:gd name="T24" fmla="*/ 0 w 12"/>
                  <a:gd name="T25" fmla="*/ 10 h 17"/>
                  <a:gd name="T26" fmla="*/ 0 w 12"/>
                  <a:gd name="T27" fmla="*/ 10 h 17"/>
                  <a:gd name="T28" fmla="*/ 0 w 12"/>
                  <a:gd name="T29" fmla="*/ 10 h 17"/>
                  <a:gd name="T30" fmla="*/ 0 w 12"/>
                  <a:gd name="T31" fmla="*/ 10 h 17"/>
                  <a:gd name="T32" fmla="*/ 0 w 12"/>
                  <a:gd name="T33" fmla="*/ 8 h 17"/>
                  <a:gd name="T34" fmla="*/ 0 w 12"/>
                  <a:gd name="T35" fmla="*/ 6 h 17"/>
                  <a:gd name="T36" fmla="*/ 0 w 12"/>
                  <a:gd name="T37" fmla="*/ 5 h 17"/>
                  <a:gd name="T38" fmla="*/ 0 w 12"/>
                  <a:gd name="T39" fmla="*/ 3 h 17"/>
                  <a:gd name="T40" fmla="*/ 2 w 12"/>
                  <a:gd name="T41" fmla="*/ 3 h 17"/>
                  <a:gd name="T42" fmla="*/ 2 w 12"/>
                  <a:gd name="T43" fmla="*/ 3 h 17"/>
                  <a:gd name="T44" fmla="*/ 2 w 12"/>
                  <a:gd name="T45" fmla="*/ 1 h 17"/>
                  <a:gd name="T46" fmla="*/ 3 w 12"/>
                  <a:gd name="T47" fmla="*/ 0 h 17"/>
                  <a:gd name="T48" fmla="*/ 7 w 12"/>
                  <a:gd name="T49" fmla="*/ 0 h 17"/>
                  <a:gd name="T50" fmla="*/ 7 w 12"/>
                  <a:gd name="T51" fmla="*/ 3 h 17"/>
                  <a:gd name="T52" fmla="*/ 7 w 12"/>
                  <a:gd name="T53" fmla="*/ 5 h 17"/>
                  <a:gd name="T54" fmla="*/ 8 w 12"/>
                  <a:gd name="T55" fmla="*/ 5 h 17"/>
                  <a:gd name="T56" fmla="*/ 10 w 12"/>
                  <a:gd name="T57" fmla="*/ 6 h 17"/>
                  <a:gd name="T58" fmla="*/ 10 w 12"/>
                  <a:gd name="T59" fmla="*/ 6 h 17"/>
                  <a:gd name="T60" fmla="*/ 12 w 12"/>
                  <a:gd name="T61" fmla="*/ 8 h 17"/>
                  <a:gd name="T62" fmla="*/ 12 w 12"/>
                  <a:gd name="T63" fmla="*/ 10 h 17"/>
                  <a:gd name="T64" fmla="*/ 10 w 12"/>
                  <a:gd name="T65" fmla="*/ 12 h 17"/>
                  <a:gd name="T66" fmla="*/ 10 w 12"/>
                  <a:gd name="T67" fmla="*/ 12 h 17"/>
                  <a:gd name="T68" fmla="*/ 10 w 12"/>
                  <a:gd name="T69" fmla="*/ 13 h 17"/>
                  <a:gd name="T70" fmla="*/ 12 w 12"/>
                  <a:gd name="T71" fmla="*/ 17 h 17"/>
                  <a:gd name="T72" fmla="*/ 8 w 12"/>
                  <a:gd name="T73" fmla="*/ 15 h 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 h="17">
                    <a:moveTo>
                      <a:pt x="8" y="15"/>
                    </a:moveTo>
                    <a:lnTo>
                      <a:pt x="7" y="15"/>
                    </a:lnTo>
                    <a:lnTo>
                      <a:pt x="5" y="15"/>
                    </a:lnTo>
                    <a:lnTo>
                      <a:pt x="3" y="17"/>
                    </a:lnTo>
                    <a:lnTo>
                      <a:pt x="3" y="17"/>
                    </a:lnTo>
                    <a:lnTo>
                      <a:pt x="3" y="17"/>
                    </a:lnTo>
                    <a:lnTo>
                      <a:pt x="3" y="17"/>
                    </a:lnTo>
                    <a:lnTo>
                      <a:pt x="2" y="15"/>
                    </a:lnTo>
                    <a:lnTo>
                      <a:pt x="0" y="15"/>
                    </a:lnTo>
                    <a:lnTo>
                      <a:pt x="0" y="12"/>
                    </a:lnTo>
                    <a:lnTo>
                      <a:pt x="2" y="12"/>
                    </a:lnTo>
                    <a:lnTo>
                      <a:pt x="2" y="10"/>
                    </a:lnTo>
                    <a:lnTo>
                      <a:pt x="0" y="10"/>
                    </a:lnTo>
                    <a:lnTo>
                      <a:pt x="0" y="10"/>
                    </a:lnTo>
                    <a:lnTo>
                      <a:pt x="0" y="10"/>
                    </a:lnTo>
                    <a:lnTo>
                      <a:pt x="0" y="10"/>
                    </a:lnTo>
                    <a:lnTo>
                      <a:pt x="0" y="8"/>
                    </a:lnTo>
                    <a:lnTo>
                      <a:pt x="0" y="6"/>
                    </a:lnTo>
                    <a:lnTo>
                      <a:pt x="0" y="5"/>
                    </a:lnTo>
                    <a:lnTo>
                      <a:pt x="0" y="3"/>
                    </a:lnTo>
                    <a:lnTo>
                      <a:pt x="2" y="3"/>
                    </a:lnTo>
                    <a:lnTo>
                      <a:pt x="2" y="3"/>
                    </a:lnTo>
                    <a:lnTo>
                      <a:pt x="2" y="1"/>
                    </a:lnTo>
                    <a:lnTo>
                      <a:pt x="3" y="0"/>
                    </a:lnTo>
                    <a:lnTo>
                      <a:pt x="7" y="0"/>
                    </a:lnTo>
                    <a:lnTo>
                      <a:pt x="7" y="3"/>
                    </a:lnTo>
                    <a:lnTo>
                      <a:pt x="7" y="5"/>
                    </a:lnTo>
                    <a:lnTo>
                      <a:pt x="8" y="5"/>
                    </a:lnTo>
                    <a:lnTo>
                      <a:pt x="10" y="6"/>
                    </a:lnTo>
                    <a:lnTo>
                      <a:pt x="10" y="6"/>
                    </a:lnTo>
                    <a:lnTo>
                      <a:pt x="12" y="8"/>
                    </a:lnTo>
                    <a:lnTo>
                      <a:pt x="12" y="10"/>
                    </a:lnTo>
                    <a:lnTo>
                      <a:pt x="10" y="12"/>
                    </a:lnTo>
                    <a:lnTo>
                      <a:pt x="10" y="12"/>
                    </a:lnTo>
                    <a:lnTo>
                      <a:pt x="10" y="13"/>
                    </a:lnTo>
                    <a:lnTo>
                      <a:pt x="12" y="17"/>
                    </a:lnTo>
                    <a:lnTo>
                      <a:pt x="8" y="15"/>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49" name="Freeform 255">
                <a:extLst>
                  <a:ext uri="{FF2B5EF4-FFF2-40B4-BE49-F238E27FC236}">
                    <a16:creationId xmlns:a16="http://schemas.microsoft.com/office/drawing/2014/main" id="{E15E4C03-0B8C-439E-8C37-8603C32B3FD1}"/>
                  </a:ext>
                </a:extLst>
              </p:cNvPr>
              <p:cNvSpPr/>
              <p:nvPr/>
            </p:nvSpPr>
            <p:spPr>
              <a:xfrm>
                <a:off x="4607435" y="3016961"/>
                <a:ext cx="70866" cy="47244"/>
              </a:xfrm>
              <a:custGeom>
                <a:gdLst>
                  <a:gd name="T0" fmla="*/ 7 w 48"/>
                  <a:gd name="T1" fmla="*/ 32 h 32"/>
                  <a:gd name="T2" fmla="*/ 5 w 48"/>
                  <a:gd name="T3" fmla="*/ 31 h 32"/>
                  <a:gd name="T4" fmla="*/ 4 w 48"/>
                  <a:gd name="T5" fmla="*/ 29 h 32"/>
                  <a:gd name="T6" fmla="*/ 4 w 48"/>
                  <a:gd name="T7" fmla="*/ 24 h 32"/>
                  <a:gd name="T8" fmla="*/ 4 w 48"/>
                  <a:gd name="T9" fmla="*/ 24 h 32"/>
                  <a:gd name="T10" fmla="*/ 2 w 48"/>
                  <a:gd name="T11" fmla="*/ 22 h 32"/>
                  <a:gd name="T12" fmla="*/ 2 w 48"/>
                  <a:gd name="T13" fmla="*/ 19 h 32"/>
                  <a:gd name="T14" fmla="*/ 2 w 48"/>
                  <a:gd name="T15" fmla="*/ 17 h 32"/>
                  <a:gd name="T16" fmla="*/ 0 w 48"/>
                  <a:gd name="T17" fmla="*/ 15 h 32"/>
                  <a:gd name="T18" fmla="*/ 0 w 48"/>
                  <a:gd name="T19" fmla="*/ 13 h 32"/>
                  <a:gd name="T20" fmla="*/ 2 w 48"/>
                  <a:gd name="T21" fmla="*/ 12 h 32"/>
                  <a:gd name="T22" fmla="*/ 4 w 48"/>
                  <a:gd name="T23" fmla="*/ 12 h 32"/>
                  <a:gd name="T24" fmla="*/ 11 w 48"/>
                  <a:gd name="T25" fmla="*/ 10 h 32"/>
                  <a:gd name="T26" fmla="*/ 12 w 48"/>
                  <a:gd name="T27" fmla="*/ 10 h 32"/>
                  <a:gd name="T28" fmla="*/ 14 w 48"/>
                  <a:gd name="T29" fmla="*/ 10 h 32"/>
                  <a:gd name="T30" fmla="*/ 17 w 48"/>
                  <a:gd name="T31" fmla="*/ 10 h 32"/>
                  <a:gd name="T32" fmla="*/ 21 w 48"/>
                  <a:gd name="T33" fmla="*/ 10 h 32"/>
                  <a:gd name="T34" fmla="*/ 24 w 48"/>
                  <a:gd name="T35" fmla="*/ 8 h 32"/>
                  <a:gd name="T36" fmla="*/ 26 w 48"/>
                  <a:gd name="T37" fmla="*/ 7 h 32"/>
                  <a:gd name="T38" fmla="*/ 29 w 48"/>
                  <a:gd name="T39" fmla="*/ 5 h 32"/>
                  <a:gd name="T40" fmla="*/ 31 w 48"/>
                  <a:gd name="T41" fmla="*/ 5 h 32"/>
                  <a:gd name="T42" fmla="*/ 33 w 48"/>
                  <a:gd name="T43" fmla="*/ 5 h 32"/>
                  <a:gd name="T44" fmla="*/ 36 w 48"/>
                  <a:gd name="T45" fmla="*/ 5 h 32"/>
                  <a:gd name="T46" fmla="*/ 38 w 48"/>
                  <a:gd name="T47" fmla="*/ 3 h 32"/>
                  <a:gd name="T48" fmla="*/ 40 w 48"/>
                  <a:gd name="T49" fmla="*/ 1 h 32"/>
                  <a:gd name="T50" fmla="*/ 43 w 48"/>
                  <a:gd name="T51" fmla="*/ 0 h 32"/>
                  <a:gd name="T52" fmla="*/ 46 w 48"/>
                  <a:gd name="T53" fmla="*/ 0 h 32"/>
                  <a:gd name="T54" fmla="*/ 46 w 48"/>
                  <a:gd name="T55" fmla="*/ 1 h 32"/>
                  <a:gd name="T56" fmla="*/ 48 w 48"/>
                  <a:gd name="T57" fmla="*/ 7 h 32"/>
                  <a:gd name="T58" fmla="*/ 46 w 48"/>
                  <a:gd name="T59" fmla="*/ 10 h 32"/>
                  <a:gd name="T60" fmla="*/ 46 w 48"/>
                  <a:gd name="T61" fmla="*/ 12 h 32"/>
                  <a:gd name="T62" fmla="*/ 40 w 48"/>
                  <a:gd name="T63" fmla="*/ 13 h 32"/>
                  <a:gd name="T64" fmla="*/ 38 w 48"/>
                  <a:gd name="T65" fmla="*/ 22 h 32"/>
                  <a:gd name="T66" fmla="*/ 35 w 48"/>
                  <a:gd name="T67" fmla="*/ 24 h 32"/>
                  <a:gd name="T68" fmla="*/ 33 w 48"/>
                  <a:gd name="T69" fmla="*/ 29 h 32"/>
                  <a:gd name="T70" fmla="*/ 31 w 48"/>
                  <a:gd name="T71" fmla="*/ 32 h 32"/>
                  <a:gd name="T72" fmla="*/ 28 w 48"/>
                  <a:gd name="T73" fmla="*/ 31 h 32"/>
                  <a:gd name="T74" fmla="*/ 28 w 48"/>
                  <a:gd name="T75" fmla="*/ 31 h 32"/>
                  <a:gd name="T76" fmla="*/ 24 w 48"/>
                  <a:gd name="T77" fmla="*/ 29 h 32"/>
                  <a:gd name="T78" fmla="*/ 23 w 48"/>
                  <a:gd name="T79" fmla="*/ 29 h 32"/>
                  <a:gd name="T80" fmla="*/ 19 w 48"/>
                  <a:gd name="T81" fmla="*/ 31 h 32"/>
                  <a:gd name="T82" fmla="*/ 16 w 48"/>
                  <a:gd name="T83" fmla="*/ 32 h 32"/>
                  <a:gd name="T84" fmla="*/ 11 w 48"/>
                  <a:gd name="T85" fmla="*/ 3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 h="32">
                    <a:moveTo>
                      <a:pt x="7" y="32"/>
                    </a:moveTo>
                    <a:lnTo>
                      <a:pt x="7" y="32"/>
                    </a:lnTo>
                    <a:lnTo>
                      <a:pt x="7" y="32"/>
                    </a:lnTo>
                    <a:lnTo>
                      <a:pt x="5" y="31"/>
                    </a:lnTo>
                    <a:lnTo>
                      <a:pt x="4" y="29"/>
                    </a:lnTo>
                    <a:lnTo>
                      <a:pt x="4" y="29"/>
                    </a:lnTo>
                    <a:lnTo>
                      <a:pt x="2" y="25"/>
                    </a:lnTo>
                    <a:lnTo>
                      <a:pt x="4" y="24"/>
                    </a:lnTo>
                    <a:lnTo>
                      <a:pt x="4" y="24"/>
                    </a:lnTo>
                    <a:lnTo>
                      <a:pt x="4" y="24"/>
                    </a:lnTo>
                    <a:lnTo>
                      <a:pt x="4" y="22"/>
                    </a:lnTo>
                    <a:lnTo>
                      <a:pt x="2" y="22"/>
                    </a:lnTo>
                    <a:lnTo>
                      <a:pt x="0" y="20"/>
                    </a:lnTo>
                    <a:lnTo>
                      <a:pt x="2" y="19"/>
                    </a:lnTo>
                    <a:lnTo>
                      <a:pt x="2" y="19"/>
                    </a:lnTo>
                    <a:lnTo>
                      <a:pt x="2" y="17"/>
                    </a:lnTo>
                    <a:lnTo>
                      <a:pt x="0" y="17"/>
                    </a:lnTo>
                    <a:lnTo>
                      <a:pt x="0" y="15"/>
                    </a:lnTo>
                    <a:lnTo>
                      <a:pt x="0" y="15"/>
                    </a:lnTo>
                    <a:lnTo>
                      <a:pt x="0" y="13"/>
                    </a:lnTo>
                    <a:lnTo>
                      <a:pt x="2" y="12"/>
                    </a:lnTo>
                    <a:lnTo>
                      <a:pt x="2" y="12"/>
                    </a:lnTo>
                    <a:lnTo>
                      <a:pt x="4" y="12"/>
                    </a:lnTo>
                    <a:lnTo>
                      <a:pt x="4" y="12"/>
                    </a:lnTo>
                    <a:lnTo>
                      <a:pt x="0" y="8"/>
                    </a:lnTo>
                    <a:lnTo>
                      <a:pt x="11" y="10"/>
                    </a:lnTo>
                    <a:lnTo>
                      <a:pt x="12" y="10"/>
                    </a:lnTo>
                    <a:lnTo>
                      <a:pt x="12" y="10"/>
                    </a:lnTo>
                    <a:lnTo>
                      <a:pt x="14" y="10"/>
                    </a:lnTo>
                    <a:lnTo>
                      <a:pt x="14" y="10"/>
                    </a:lnTo>
                    <a:lnTo>
                      <a:pt x="16" y="10"/>
                    </a:lnTo>
                    <a:lnTo>
                      <a:pt x="17" y="10"/>
                    </a:lnTo>
                    <a:lnTo>
                      <a:pt x="21" y="10"/>
                    </a:lnTo>
                    <a:lnTo>
                      <a:pt x="21" y="10"/>
                    </a:lnTo>
                    <a:lnTo>
                      <a:pt x="23" y="8"/>
                    </a:lnTo>
                    <a:lnTo>
                      <a:pt x="24" y="8"/>
                    </a:lnTo>
                    <a:lnTo>
                      <a:pt x="24" y="7"/>
                    </a:lnTo>
                    <a:lnTo>
                      <a:pt x="26" y="7"/>
                    </a:lnTo>
                    <a:lnTo>
                      <a:pt x="28" y="5"/>
                    </a:lnTo>
                    <a:lnTo>
                      <a:pt x="29" y="5"/>
                    </a:lnTo>
                    <a:lnTo>
                      <a:pt x="31" y="5"/>
                    </a:lnTo>
                    <a:lnTo>
                      <a:pt x="31" y="5"/>
                    </a:lnTo>
                    <a:lnTo>
                      <a:pt x="33" y="5"/>
                    </a:lnTo>
                    <a:lnTo>
                      <a:pt x="33" y="5"/>
                    </a:lnTo>
                    <a:lnTo>
                      <a:pt x="35" y="5"/>
                    </a:lnTo>
                    <a:lnTo>
                      <a:pt x="36" y="5"/>
                    </a:lnTo>
                    <a:lnTo>
                      <a:pt x="36" y="3"/>
                    </a:lnTo>
                    <a:lnTo>
                      <a:pt x="38" y="3"/>
                    </a:lnTo>
                    <a:lnTo>
                      <a:pt x="40" y="3"/>
                    </a:lnTo>
                    <a:lnTo>
                      <a:pt x="40" y="1"/>
                    </a:lnTo>
                    <a:lnTo>
                      <a:pt x="41" y="1"/>
                    </a:lnTo>
                    <a:lnTo>
                      <a:pt x="43" y="0"/>
                    </a:lnTo>
                    <a:lnTo>
                      <a:pt x="45" y="0"/>
                    </a:lnTo>
                    <a:lnTo>
                      <a:pt x="46" y="0"/>
                    </a:lnTo>
                    <a:lnTo>
                      <a:pt x="46" y="1"/>
                    </a:lnTo>
                    <a:lnTo>
                      <a:pt x="46" y="1"/>
                    </a:lnTo>
                    <a:lnTo>
                      <a:pt x="48" y="3"/>
                    </a:lnTo>
                    <a:lnTo>
                      <a:pt x="48" y="7"/>
                    </a:lnTo>
                    <a:lnTo>
                      <a:pt x="48" y="8"/>
                    </a:lnTo>
                    <a:lnTo>
                      <a:pt x="46" y="10"/>
                    </a:lnTo>
                    <a:lnTo>
                      <a:pt x="46" y="10"/>
                    </a:lnTo>
                    <a:lnTo>
                      <a:pt x="46" y="12"/>
                    </a:lnTo>
                    <a:lnTo>
                      <a:pt x="43" y="12"/>
                    </a:lnTo>
                    <a:lnTo>
                      <a:pt x="40" y="13"/>
                    </a:lnTo>
                    <a:lnTo>
                      <a:pt x="38" y="15"/>
                    </a:lnTo>
                    <a:lnTo>
                      <a:pt x="38" y="22"/>
                    </a:lnTo>
                    <a:lnTo>
                      <a:pt x="36" y="24"/>
                    </a:lnTo>
                    <a:lnTo>
                      <a:pt x="35" y="24"/>
                    </a:lnTo>
                    <a:lnTo>
                      <a:pt x="35" y="27"/>
                    </a:lnTo>
                    <a:lnTo>
                      <a:pt x="33" y="29"/>
                    </a:lnTo>
                    <a:lnTo>
                      <a:pt x="33" y="29"/>
                    </a:lnTo>
                    <a:lnTo>
                      <a:pt x="31" y="32"/>
                    </a:lnTo>
                    <a:lnTo>
                      <a:pt x="29" y="31"/>
                    </a:lnTo>
                    <a:lnTo>
                      <a:pt x="28" y="31"/>
                    </a:lnTo>
                    <a:lnTo>
                      <a:pt x="28" y="31"/>
                    </a:lnTo>
                    <a:lnTo>
                      <a:pt x="28" y="31"/>
                    </a:lnTo>
                    <a:lnTo>
                      <a:pt x="24" y="31"/>
                    </a:lnTo>
                    <a:lnTo>
                      <a:pt x="24" y="29"/>
                    </a:lnTo>
                    <a:lnTo>
                      <a:pt x="23" y="29"/>
                    </a:lnTo>
                    <a:lnTo>
                      <a:pt x="23" y="29"/>
                    </a:lnTo>
                    <a:lnTo>
                      <a:pt x="23" y="31"/>
                    </a:lnTo>
                    <a:lnTo>
                      <a:pt x="19" y="31"/>
                    </a:lnTo>
                    <a:lnTo>
                      <a:pt x="16" y="32"/>
                    </a:lnTo>
                    <a:lnTo>
                      <a:pt x="16" y="32"/>
                    </a:lnTo>
                    <a:lnTo>
                      <a:pt x="14" y="32"/>
                    </a:lnTo>
                    <a:lnTo>
                      <a:pt x="11" y="32"/>
                    </a:lnTo>
                    <a:lnTo>
                      <a:pt x="7" y="3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0" name="Freeform 256">
                <a:extLst>
                  <a:ext uri="{FF2B5EF4-FFF2-40B4-BE49-F238E27FC236}">
                    <a16:creationId xmlns:a16="http://schemas.microsoft.com/office/drawing/2014/main" id="{1E8C9A37-56CF-448A-B80C-156FD6A44F96}"/>
                  </a:ext>
                </a:extLst>
              </p:cNvPr>
              <p:cNvSpPr/>
              <p:nvPr/>
            </p:nvSpPr>
            <p:spPr>
              <a:xfrm>
                <a:off x="4614817" y="3024343"/>
                <a:ext cx="129921" cy="116633"/>
              </a:xfrm>
              <a:custGeom>
                <a:gdLst>
                  <a:gd name="T0" fmla="*/ 71 w 88"/>
                  <a:gd name="T1" fmla="*/ 75 h 79"/>
                  <a:gd name="T2" fmla="*/ 59 w 88"/>
                  <a:gd name="T3" fmla="*/ 67 h 79"/>
                  <a:gd name="T4" fmla="*/ 53 w 88"/>
                  <a:gd name="T5" fmla="*/ 63 h 79"/>
                  <a:gd name="T6" fmla="*/ 45 w 88"/>
                  <a:gd name="T7" fmla="*/ 63 h 79"/>
                  <a:gd name="T8" fmla="*/ 40 w 88"/>
                  <a:gd name="T9" fmla="*/ 63 h 79"/>
                  <a:gd name="T10" fmla="*/ 35 w 88"/>
                  <a:gd name="T11" fmla="*/ 57 h 79"/>
                  <a:gd name="T12" fmla="*/ 31 w 88"/>
                  <a:gd name="T13" fmla="*/ 53 h 79"/>
                  <a:gd name="T14" fmla="*/ 28 w 88"/>
                  <a:gd name="T15" fmla="*/ 51 h 79"/>
                  <a:gd name="T16" fmla="*/ 26 w 88"/>
                  <a:gd name="T17" fmla="*/ 46 h 79"/>
                  <a:gd name="T18" fmla="*/ 24 w 88"/>
                  <a:gd name="T19" fmla="*/ 44 h 79"/>
                  <a:gd name="T20" fmla="*/ 23 w 88"/>
                  <a:gd name="T21" fmla="*/ 41 h 79"/>
                  <a:gd name="T22" fmla="*/ 21 w 88"/>
                  <a:gd name="T23" fmla="*/ 34 h 79"/>
                  <a:gd name="T24" fmla="*/ 18 w 88"/>
                  <a:gd name="T25" fmla="*/ 31 h 79"/>
                  <a:gd name="T26" fmla="*/ 14 w 88"/>
                  <a:gd name="T27" fmla="*/ 29 h 79"/>
                  <a:gd name="T28" fmla="*/ 14 w 88"/>
                  <a:gd name="T29" fmla="*/ 34 h 79"/>
                  <a:gd name="T30" fmla="*/ 12 w 88"/>
                  <a:gd name="T31" fmla="*/ 39 h 79"/>
                  <a:gd name="T32" fmla="*/ 9 w 88"/>
                  <a:gd name="T33" fmla="*/ 41 h 79"/>
                  <a:gd name="T34" fmla="*/ 6 w 88"/>
                  <a:gd name="T35" fmla="*/ 36 h 79"/>
                  <a:gd name="T36" fmla="*/ 2 w 88"/>
                  <a:gd name="T37" fmla="*/ 32 h 79"/>
                  <a:gd name="T38" fmla="*/ 2 w 88"/>
                  <a:gd name="T39" fmla="*/ 29 h 79"/>
                  <a:gd name="T40" fmla="*/ 2 w 88"/>
                  <a:gd name="T41" fmla="*/ 24 h 79"/>
                  <a:gd name="T42" fmla="*/ 11 w 88"/>
                  <a:gd name="T43" fmla="*/ 24 h 79"/>
                  <a:gd name="T44" fmla="*/ 19 w 88"/>
                  <a:gd name="T45" fmla="*/ 20 h 79"/>
                  <a:gd name="T46" fmla="*/ 24 w 88"/>
                  <a:gd name="T47" fmla="*/ 22 h 79"/>
                  <a:gd name="T48" fmla="*/ 26 w 88"/>
                  <a:gd name="T49" fmla="*/ 22 h 79"/>
                  <a:gd name="T50" fmla="*/ 30 w 88"/>
                  <a:gd name="T51" fmla="*/ 17 h 79"/>
                  <a:gd name="T52" fmla="*/ 38 w 88"/>
                  <a:gd name="T53" fmla="*/ 3 h 79"/>
                  <a:gd name="T54" fmla="*/ 45 w 88"/>
                  <a:gd name="T55" fmla="*/ 3 h 79"/>
                  <a:gd name="T56" fmla="*/ 53 w 88"/>
                  <a:gd name="T57" fmla="*/ 8 h 79"/>
                  <a:gd name="T58" fmla="*/ 62 w 88"/>
                  <a:gd name="T59" fmla="*/ 12 h 79"/>
                  <a:gd name="T60" fmla="*/ 65 w 88"/>
                  <a:gd name="T61" fmla="*/ 14 h 79"/>
                  <a:gd name="T62" fmla="*/ 74 w 88"/>
                  <a:gd name="T63" fmla="*/ 10 h 79"/>
                  <a:gd name="T64" fmla="*/ 81 w 88"/>
                  <a:gd name="T65" fmla="*/ 15 h 79"/>
                  <a:gd name="T66" fmla="*/ 83 w 88"/>
                  <a:gd name="T67" fmla="*/ 20 h 79"/>
                  <a:gd name="T68" fmla="*/ 84 w 88"/>
                  <a:gd name="T69" fmla="*/ 22 h 79"/>
                  <a:gd name="T70" fmla="*/ 88 w 88"/>
                  <a:gd name="T71" fmla="*/ 24 h 79"/>
                  <a:gd name="T72" fmla="*/ 84 w 88"/>
                  <a:gd name="T73" fmla="*/ 27 h 79"/>
                  <a:gd name="T74" fmla="*/ 84 w 88"/>
                  <a:gd name="T75" fmla="*/ 31 h 79"/>
                  <a:gd name="T76" fmla="*/ 77 w 88"/>
                  <a:gd name="T77" fmla="*/ 29 h 79"/>
                  <a:gd name="T78" fmla="*/ 71 w 88"/>
                  <a:gd name="T79" fmla="*/ 29 h 79"/>
                  <a:gd name="T80" fmla="*/ 62 w 88"/>
                  <a:gd name="T81" fmla="*/ 29 h 79"/>
                  <a:gd name="T82" fmla="*/ 53 w 88"/>
                  <a:gd name="T83" fmla="*/ 29 h 79"/>
                  <a:gd name="T84" fmla="*/ 48 w 88"/>
                  <a:gd name="T85" fmla="*/ 29 h 79"/>
                  <a:gd name="T86" fmla="*/ 47 w 88"/>
                  <a:gd name="T87" fmla="*/ 31 h 79"/>
                  <a:gd name="T88" fmla="*/ 40 w 88"/>
                  <a:gd name="T89" fmla="*/ 31 h 79"/>
                  <a:gd name="T90" fmla="*/ 38 w 88"/>
                  <a:gd name="T91" fmla="*/ 34 h 79"/>
                  <a:gd name="T92" fmla="*/ 43 w 88"/>
                  <a:gd name="T93" fmla="*/ 41 h 79"/>
                  <a:gd name="T94" fmla="*/ 45 w 88"/>
                  <a:gd name="T95" fmla="*/ 46 h 79"/>
                  <a:gd name="T96" fmla="*/ 52 w 88"/>
                  <a:gd name="T97" fmla="*/ 53 h 79"/>
                  <a:gd name="T98" fmla="*/ 55 w 88"/>
                  <a:gd name="T99" fmla="*/ 57 h 79"/>
                  <a:gd name="T100" fmla="*/ 67 w 88"/>
                  <a:gd name="T101" fmla="*/ 67 h 79"/>
                  <a:gd name="T102" fmla="*/ 76 w 88"/>
                  <a:gd name="T103" fmla="*/ 74 h 79"/>
                  <a:gd name="T104" fmla="*/ 77 w 88"/>
                  <a:gd name="T105" fmla="*/ 79 h 7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79">
                    <a:moveTo>
                      <a:pt x="77" y="79"/>
                    </a:moveTo>
                    <a:lnTo>
                      <a:pt x="76" y="77"/>
                    </a:lnTo>
                    <a:lnTo>
                      <a:pt x="74" y="77"/>
                    </a:lnTo>
                    <a:lnTo>
                      <a:pt x="72" y="75"/>
                    </a:lnTo>
                    <a:lnTo>
                      <a:pt x="71" y="75"/>
                    </a:lnTo>
                    <a:lnTo>
                      <a:pt x="69" y="74"/>
                    </a:lnTo>
                    <a:lnTo>
                      <a:pt x="65" y="72"/>
                    </a:lnTo>
                    <a:lnTo>
                      <a:pt x="64" y="70"/>
                    </a:lnTo>
                    <a:lnTo>
                      <a:pt x="62" y="69"/>
                    </a:lnTo>
                    <a:lnTo>
                      <a:pt x="59" y="67"/>
                    </a:lnTo>
                    <a:lnTo>
                      <a:pt x="59" y="67"/>
                    </a:lnTo>
                    <a:lnTo>
                      <a:pt x="57" y="65"/>
                    </a:lnTo>
                    <a:lnTo>
                      <a:pt x="57" y="65"/>
                    </a:lnTo>
                    <a:lnTo>
                      <a:pt x="55" y="63"/>
                    </a:lnTo>
                    <a:lnTo>
                      <a:pt x="53" y="63"/>
                    </a:lnTo>
                    <a:lnTo>
                      <a:pt x="50" y="63"/>
                    </a:lnTo>
                    <a:lnTo>
                      <a:pt x="48" y="62"/>
                    </a:lnTo>
                    <a:lnTo>
                      <a:pt x="47" y="62"/>
                    </a:lnTo>
                    <a:lnTo>
                      <a:pt x="45" y="62"/>
                    </a:lnTo>
                    <a:lnTo>
                      <a:pt x="45" y="63"/>
                    </a:lnTo>
                    <a:lnTo>
                      <a:pt x="45" y="62"/>
                    </a:lnTo>
                    <a:lnTo>
                      <a:pt x="45" y="62"/>
                    </a:lnTo>
                    <a:lnTo>
                      <a:pt x="43" y="63"/>
                    </a:lnTo>
                    <a:lnTo>
                      <a:pt x="43" y="63"/>
                    </a:lnTo>
                    <a:lnTo>
                      <a:pt x="40" y="63"/>
                    </a:lnTo>
                    <a:lnTo>
                      <a:pt x="40" y="62"/>
                    </a:lnTo>
                    <a:lnTo>
                      <a:pt x="38" y="60"/>
                    </a:lnTo>
                    <a:lnTo>
                      <a:pt x="38" y="58"/>
                    </a:lnTo>
                    <a:lnTo>
                      <a:pt x="36" y="58"/>
                    </a:lnTo>
                    <a:lnTo>
                      <a:pt x="35" y="57"/>
                    </a:lnTo>
                    <a:lnTo>
                      <a:pt x="35" y="57"/>
                    </a:lnTo>
                    <a:lnTo>
                      <a:pt x="33" y="57"/>
                    </a:lnTo>
                    <a:lnTo>
                      <a:pt x="33" y="55"/>
                    </a:lnTo>
                    <a:lnTo>
                      <a:pt x="31" y="55"/>
                    </a:lnTo>
                    <a:lnTo>
                      <a:pt x="31" y="53"/>
                    </a:lnTo>
                    <a:lnTo>
                      <a:pt x="30" y="53"/>
                    </a:lnTo>
                    <a:lnTo>
                      <a:pt x="30" y="53"/>
                    </a:lnTo>
                    <a:lnTo>
                      <a:pt x="30" y="51"/>
                    </a:lnTo>
                    <a:lnTo>
                      <a:pt x="28" y="51"/>
                    </a:lnTo>
                    <a:lnTo>
                      <a:pt x="28" y="51"/>
                    </a:lnTo>
                    <a:lnTo>
                      <a:pt x="28" y="51"/>
                    </a:lnTo>
                    <a:lnTo>
                      <a:pt x="28" y="50"/>
                    </a:lnTo>
                    <a:lnTo>
                      <a:pt x="28" y="48"/>
                    </a:lnTo>
                    <a:lnTo>
                      <a:pt x="26" y="46"/>
                    </a:lnTo>
                    <a:lnTo>
                      <a:pt x="26" y="46"/>
                    </a:lnTo>
                    <a:lnTo>
                      <a:pt x="26" y="44"/>
                    </a:lnTo>
                    <a:lnTo>
                      <a:pt x="26" y="44"/>
                    </a:lnTo>
                    <a:lnTo>
                      <a:pt x="24" y="44"/>
                    </a:lnTo>
                    <a:lnTo>
                      <a:pt x="24" y="44"/>
                    </a:lnTo>
                    <a:lnTo>
                      <a:pt x="24" y="44"/>
                    </a:lnTo>
                    <a:lnTo>
                      <a:pt x="24" y="44"/>
                    </a:lnTo>
                    <a:lnTo>
                      <a:pt x="24" y="44"/>
                    </a:lnTo>
                    <a:lnTo>
                      <a:pt x="23" y="43"/>
                    </a:lnTo>
                    <a:lnTo>
                      <a:pt x="23" y="43"/>
                    </a:lnTo>
                    <a:lnTo>
                      <a:pt x="23" y="41"/>
                    </a:lnTo>
                    <a:lnTo>
                      <a:pt x="21" y="39"/>
                    </a:lnTo>
                    <a:lnTo>
                      <a:pt x="21" y="36"/>
                    </a:lnTo>
                    <a:lnTo>
                      <a:pt x="21" y="36"/>
                    </a:lnTo>
                    <a:lnTo>
                      <a:pt x="21" y="34"/>
                    </a:lnTo>
                    <a:lnTo>
                      <a:pt x="21" y="34"/>
                    </a:lnTo>
                    <a:lnTo>
                      <a:pt x="21" y="32"/>
                    </a:lnTo>
                    <a:lnTo>
                      <a:pt x="19" y="32"/>
                    </a:lnTo>
                    <a:lnTo>
                      <a:pt x="19" y="32"/>
                    </a:lnTo>
                    <a:lnTo>
                      <a:pt x="18" y="31"/>
                    </a:lnTo>
                    <a:lnTo>
                      <a:pt x="18" y="31"/>
                    </a:lnTo>
                    <a:lnTo>
                      <a:pt x="16" y="31"/>
                    </a:lnTo>
                    <a:lnTo>
                      <a:pt x="16" y="29"/>
                    </a:lnTo>
                    <a:lnTo>
                      <a:pt x="14" y="29"/>
                    </a:lnTo>
                    <a:lnTo>
                      <a:pt x="14" y="29"/>
                    </a:lnTo>
                    <a:lnTo>
                      <a:pt x="14" y="29"/>
                    </a:lnTo>
                    <a:lnTo>
                      <a:pt x="14" y="31"/>
                    </a:lnTo>
                    <a:lnTo>
                      <a:pt x="14" y="31"/>
                    </a:lnTo>
                    <a:lnTo>
                      <a:pt x="14" y="32"/>
                    </a:lnTo>
                    <a:lnTo>
                      <a:pt x="14" y="32"/>
                    </a:lnTo>
                    <a:lnTo>
                      <a:pt x="14" y="34"/>
                    </a:lnTo>
                    <a:lnTo>
                      <a:pt x="12" y="36"/>
                    </a:lnTo>
                    <a:lnTo>
                      <a:pt x="12" y="36"/>
                    </a:lnTo>
                    <a:lnTo>
                      <a:pt x="12" y="36"/>
                    </a:lnTo>
                    <a:lnTo>
                      <a:pt x="12" y="38"/>
                    </a:lnTo>
                    <a:lnTo>
                      <a:pt x="12" y="39"/>
                    </a:lnTo>
                    <a:lnTo>
                      <a:pt x="12" y="39"/>
                    </a:lnTo>
                    <a:lnTo>
                      <a:pt x="11" y="39"/>
                    </a:lnTo>
                    <a:lnTo>
                      <a:pt x="11" y="39"/>
                    </a:lnTo>
                    <a:lnTo>
                      <a:pt x="9" y="41"/>
                    </a:lnTo>
                    <a:lnTo>
                      <a:pt x="9" y="41"/>
                    </a:lnTo>
                    <a:lnTo>
                      <a:pt x="7" y="39"/>
                    </a:lnTo>
                    <a:lnTo>
                      <a:pt x="7" y="38"/>
                    </a:lnTo>
                    <a:lnTo>
                      <a:pt x="6" y="38"/>
                    </a:lnTo>
                    <a:lnTo>
                      <a:pt x="6" y="38"/>
                    </a:lnTo>
                    <a:lnTo>
                      <a:pt x="6" y="36"/>
                    </a:lnTo>
                    <a:lnTo>
                      <a:pt x="4" y="36"/>
                    </a:lnTo>
                    <a:lnTo>
                      <a:pt x="4" y="34"/>
                    </a:lnTo>
                    <a:lnTo>
                      <a:pt x="4" y="32"/>
                    </a:lnTo>
                    <a:lnTo>
                      <a:pt x="2" y="32"/>
                    </a:lnTo>
                    <a:lnTo>
                      <a:pt x="2" y="32"/>
                    </a:lnTo>
                    <a:lnTo>
                      <a:pt x="2" y="31"/>
                    </a:lnTo>
                    <a:lnTo>
                      <a:pt x="2" y="31"/>
                    </a:lnTo>
                    <a:lnTo>
                      <a:pt x="2" y="31"/>
                    </a:lnTo>
                    <a:lnTo>
                      <a:pt x="2" y="29"/>
                    </a:lnTo>
                    <a:lnTo>
                      <a:pt x="2" y="29"/>
                    </a:lnTo>
                    <a:lnTo>
                      <a:pt x="2" y="29"/>
                    </a:lnTo>
                    <a:lnTo>
                      <a:pt x="0" y="27"/>
                    </a:lnTo>
                    <a:lnTo>
                      <a:pt x="0" y="27"/>
                    </a:lnTo>
                    <a:lnTo>
                      <a:pt x="0" y="26"/>
                    </a:lnTo>
                    <a:lnTo>
                      <a:pt x="2" y="24"/>
                    </a:lnTo>
                    <a:lnTo>
                      <a:pt x="4" y="26"/>
                    </a:lnTo>
                    <a:lnTo>
                      <a:pt x="6" y="26"/>
                    </a:lnTo>
                    <a:lnTo>
                      <a:pt x="9" y="24"/>
                    </a:lnTo>
                    <a:lnTo>
                      <a:pt x="11" y="24"/>
                    </a:lnTo>
                    <a:lnTo>
                      <a:pt x="11" y="24"/>
                    </a:lnTo>
                    <a:lnTo>
                      <a:pt x="14" y="22"/>
                    </a:lnTo>
                    <a:lnTo>
                      <a:pt x="16" y="22"/>
                    </a:lnTo>
                    <a:lnTo>
                      <a:pt x="16" y="22"/>
                    </a:lnTo>
                    <a:lnTo>
                      <a:pt x="18" y="20"/>
                    </a:lnTo>
                    <a:lnTo>
                      <a:pt x="19" y="20"/>
                    </a:lnTo>
                    <a:lnTo>
                      <a:pt x="21" y="22"/>
                    </a:lnTo>
                    <a:lnTo>
                      <a:pt x="21" y="24"/>
                    </a:lnTo>
                    <a:lnTo>
                      <a:pt x="21" y="24"/>
                    </a:lnTo>
                    <a:lnTo>
                      <a:pt x="23" y="22"/>
                    </a:lnTo>
                    <a:lnTo>
                      <a:pt x="24" y="22"/>
                    </a:lnTo>
                    <a:lnTo>
                      <a:pt x="24" y="24"/>
                    </a:lnTo>
                    <a:lnTo>
                      <a:pt x="26" y="24"/>
                    </a:lnTo>
                    <a:lnTo>
                      <a:pt x="26" y="24"/>
                    </a:lnTo>
                    <a:lnTo>
                      <a:pt x="26" y="24"/>
                    </a:lnTo>
                    <a:lnTo>
                      <a:pt x="26" y="22"/>
                    </a:lnTo>
                    <a:lnTo>
                      <a:pt x="26" y="20"/>
                    </a:lnTo>
                    <a:lnTo>
                      <a:pt x="24" y="17"/>
                    </a:lnTo>
                    <a:lnTo>
                      <a:pt x="28" y="17"/>
                    </a:lnTo>
                    <a:lnTo>
                      <a:pt x="28" y="17"/>
                    </a:lnTo>
                    <a:lnTo>
                      <a:pt x="30" y="17"/>
                    </a:lnTo>
                    <a:lnTo>
                      <a:pt x="31" y="15"/>
                    </a:lnTo>
                    <a:lnTo>
                      <a:pt x="31" y="8"/>
                    </a:lnTo>
                    <a:lnTo>
                      <a:pt x="33" y="7"/>
                    </a:lnTo>
                    <a:lnTo>
                      <a:pt x="36" y="5"/>
                    </a:lnTo>
                    <a:lnTo>
                      <a:pt x="38" y="3"/>
                    </a:lnTo>
                    <a:lnTo>
                      <a:pt x="38" y="2"/>
                    </a:lnTo>
                    <a:lnTo>
                      <a:pt x="41" y="2"/>
                    </a:lnTo>
                    <a:lnTo>
                      <a:pt x="41" y="0"/>
                    </a:lnTo>
                    <a:lnTo>
                      <a:pt x="45" y="2"/>
                    </a:lnTo>
                    <a:lnTo>
                      <a:pt x="45" y="3"/>
                    </a:lnTo>
                    <a:lnTo>
                      <a:pt x="47" y="3"/>
                    </a:lnTo>
                    <a:lnTo>
                      <a:pt x="48" y="3"/>
                    </a:lnTo>
                    <a:lnTo>
                      <a:pt x="50" y="5"/>
                    </a:lnTo>
                    <a:lnTo>
                      <a:pt x="53" y="7"/>
                    </a:lnTo>
                    <a:lnTo>
                      <a:pt x="53" y="8"/>
                    </a:lnTo>
                    <a:lnTo>
                      <a:pt x="55" y="8"/>
                    </a:lnTo>
                    <a:lnTo>
                      <a:pt x="57" y="10"/>
                    </a:lnTo>
                    <a:lnTo>
                      <a:pt x="57" y="12"/>
                    </a:lnTo>
                    <a:lnTo>
                      <a:pt x="59" y="12"/>
                    </a:lnTo>
                    <a:lnTo>
                      <a:pt x="62" y="12"/>
                    </a:lnTo>
                    <a:lnTo>
                      <a:pt x="62" y="14"/>
                    </a:lnTo>
                    <a:lnTo>
                      <a:pt x="62" y="14"/>
                    </a:lnTo>
                    <a:lnTo>
                      <a:pt x="64" y="14"/>
                    </a:lnTo>
                    <a:lnTo>
                      <a:pt x="64" y="14"/>
                    </a:lnTo>
                    <a:lnTo>
                      <a:pt x="65" y="14"/>
                    </a:lnTo>
                    <a:lnTo>
                      <a:pt x="69" y="14"/>
                    </a:lnTo>
                    <a:lnTo>
                      <a:pt x="71" y="14"/>
                    </a:lnTo>
                    <a:lnTo>
                      <a:pt x="71" y="14"/>
                    </a:lnTo>
                    <a:lnTo>
                      <a:pt x="74" y="12"/>
                    </a:lnTo>
                    <a:lnTo>
                      <a:pt x="74" y="10"/>
                    </a:lnTo>
                    <a:lnTo>
                      <a:pt x="77" y="10"/>
                    </a:lnTo>
                    <a:lnTo>
                      <a:pt x="79" y="10"/>
                    </a:lnTo>
                    <a:lnTo>
                      <a:pt x="79" y="12"/>
                    </a:lnTo>
                    <a:lnTo>
                      <a:pt x="81" y="15"/>
                    </a:lnTo>
                    <a:lnTo>
                      <a:pt x="81" y="15"/>
                    </a:lnTo>
                    <a:lnTo>
                      <a:pt x="81" y="17"/>
                    </a:lnTo>
                    <a:lnTo>
                      <a:pt x="83" y="17"/>
                    </a:lnTo>
                    <a:lnTo>
                      <a:pt x="83" y="19"/>
                    </a:lnTo>
                    <a:lnTo>
                      <a:pt x="83" y="20"/>
                    </a:lnTo>
                    <a:lnTo>
                      <a:pt x="83" y="20"/>
                    </a:lnTo>
                    <a:lnTo>
                      <a:pt x="83" y="20"/>
                    </a:lnTo>
                    <a:lnTo>
                      <a:pt x="84" y="22"/>
                    </a:lnTo>
                    <a:lnTo>
                      <a:pt x="84" y="22"/>
                    </a:lnTo>
                    <a:lnTo>
                      <a:pt x="84" y="22"/>
                    </a:lnTo>
                    <a:lnTo>
                      <a:pt x="84" y="22"/>
                    </a:lnTo>
                    <a:lnTo>
                      <a:pt x="86" y="22"/>
                    </a:lnTo>
                    <a:lnTo>
                      <a:pt x="88" y="22"/>
                    </a:lnTo>
                    <a:lnTo>
                      <a:pt x="88" y="22"/>
                    </a:lnTo>
                    <a:lnTo>
                      <a:pt x="88" y="22"/>
                    </a:lnTo>
                    <a:lnTo>
                      <a:pt x="88" y="24"/>
                    </a:lnTo>
                    <a:lnTo>
                      <a:pt x="86" y="26"/>
                    </a:lnTo>
                    <a:lnTo>
                      <a:pt x="84" y="26"/>
                    </a:lnTo>
                    <a:lnTo>
                      <a:pt x="84" y="26"/>
                    </a:lnTo>
                    <a:lnTo>
                      <a:pt x="84" y="26"/>
                    </a:lnTo>
                    <a:lnTo>
                      <a:pt x="84" y="27"/>
                    </a:lnTo>
                    <a:lnTo>
                      <a:pt x="84" y="29"/>
                    </a:lnTo>
                    <a:lnTo>
                      <a:pt x="84" y="29"/>
                    </a:lnTo>
                    <a:lnTo>
                      <a:pt x="86" y="31"/>
                    </a:lnTo>
                    <a:lnTo>
                      <a:pt x="84" y="31"/>
                    </a:lnTo>
                    <a:lnTo>
                      <a:pt x="84" y="31"/>
                    </a:lnTo>
                    <a:lnTo>
                      <a:pt x="81" y="32"/>
                    </a:lnTo>
                    <a:lnTo>
                      <a:pt x="79" y="32"/>
                    </a:lnTo>
                    <a:lnTo>
                      <a:pt x="77" y="31"/>
                    </a:lnTo>
                    <a:lnTo>
                      <a:pt x="77" y="29"/>
                    </a:lnTo>
                    <a:lnTo>
                      <a:pt x="77" y="29"/>
                    </a:lnTo>
                    <a:lnTo>
                      <a:pt x="76" y="29"/>
                    </a:lnTo>
                    <a:lnTo>
                      <a:pt x="76" y="29"/>
                    </a:lnTo>
                    <a:lnTo>
                      <a:pt x="72" y="29"/>
                    </a:lnTo>
                    <a:lnTo>
                      <a:pt x="72" y="29"/>
                    </a:lnTo>
                    <a:lnTo>
                      <a:pt x="71" y="29"/>
                    </a:lnTo>
                    <a:lnTo>
                      <a:pt x="69" y="29"/>
                    </a:lnTo>
                    <a:lnTo>
                      <a:pt x="69" y="29"/>
                    </a:lnTo>
                    <a:lnTo>
                      <a:pt x="67" y="31"/>
                    </a:lnTo>
                    <a:lnTo>
                      <a:pt x="64" y="29"/>
                    </a:lnTo>
                    <a:lnTo>
                      <a:pt x="62" y="29"/>
                    </a:lnTo>
                    <a:lnTo>
                      <a:pt x="62" y="29"/>
                    </a:lnTo>
                    <a:lnTo>
                      <a:pt x="59" y="29"/>
                    </a:lnTo>
                    <a:lnTo>
                      <a:pt x="59" y="29"/>
                    </a:lnTo>
                    <a:lnTo>
                      <a:pt x="57" y="29"/>
                    </a:lnTo>
                    <a:lnTo>
                      <a:pt x="53" y="29"/>
                    </a:lnTo>
                    <a:lnTo>
                      <a:pt x="52" y="29"/>
                    </a:lnTo>
                    <a:lnTo>
                      <a:pt x="52" y="31"/>
                    </a:lnTo>
                    <a:lnTo>
                      <a:pt x="50" y="29"/>
                    </a:lnTo>
                    <a:lnTo>
                      <a:pt x="50" y="29"/>
                    </a:lnTo>
                    <a:lnTo>
                      <a:pt x="48" y="29"/>
                    </a:lnTo>
                    <a:lnTo>
                      <a:pt x="48" y="29"/>
                    </a:lnTo>
                    <a:lnTo>
                      <a:pt x="47" y="29"/>
                    </a:lnTo>
                    <a:lnTo>
                      <a:pt x="47" y="29"/>
                    </a:lnTo>
                    <a:lnTo>
                      <a:pt x="47" y="29"/>
                    </a:lnTo>
                    <a:lnTo>
                      <a:pt x="47" y="31"/>
                    </a:lnTo>
                    <a:lnTo>
                      <a:pt x="45" y="31"/>
                    </a:lnTo>
                    <a:lnTo>
                      <a:pt x="45" y="32"/>
                    </a:lnTo>
                    <a:lnTo>
                      <a:pt x="41" y="32"/>
                    </a:lnTo>
                    <a:lnTo>
                      <a:pt x="40" y="32"/>
                    </a:lnTo>
                    <a:lnTo>
                      <a:pt x="40" y="31"/>
                    </a:lnTo>
                    <a:lnTo>
                      <a:pt x="38" y="29"/>
                    </a:lnTo>
                    <a:lnTo>
                      <a:pt x="38" y="31"/>
                    </a:lnTo>
                    <a:lnTo>
                      <a:pt x="38" y="31"/>
                    </a:lnTo>
                    <a:lnTo>
                      <a:pt x="38" y="32"/>
                    </a:lnTo>
                    <a:lnTo>
                      <a:pt x="38" y="34"/>
                    </a:lnTo>
                    <a:lnTo>
                      <a:pt x="38" y="38"/>
                    </a:lnTo>
                    <a:lnTo>
                      <a:pt x="38" y="38"/>
                    </a:lnTo>
                    <a:lnTo>
                      <a:pt x="40" y="38"/>
                    </a:lnTo>
                    <a:lnTo>
                      <a:pt x="41" y="39"/>
                    </a:lnTo>
                    <a:lnTo>
                      <a:pt x="43" y="41"/>
                    </a:lnTo>
                    <a:lnTo>
                      <a:pt x="43" y="41"/>
                    </a:lnTo>
                    <a:lnTo>
                      <a:pt x="43" y="41"/>
                    </a:lnTo>
                    <a:lnTo>
                      <a:pt x="45" y="46"/>
                    </a:lnTo>
                    <a:lnTo>
                      <a:pt x="45" y="46"/>
                    </a:lnTo>
                    <a:lnTo>
                      <a:pt x="45" y="46"/>
                    </a:lnTo>
                    <a:lnTo>
                      <a:pt x="48" y="50"/>
                    </a:lnTo>
                    <a:lnTo>
                      <a:pt x="48" y="50"/>
                    </a:lnTo>
                    <a:lnTo>
                      <a:pt x="50" y="51"/>
                    </a:lnTo>
                    <a:lnTo>
                      <a:pt x="50" y="51"/>
                    </a:lnTo>
                    <a:lnTo>
                      <a:pt x="52" y="53"/>
                    </a:lnTo>
                    <a:lnTo>
                      <a:pt x="52" y="53"/>
                    </a:lnTo>
                    <a:lnTo>
                      <a:pt x="55" y="55"/>
                    </a:lnTo>
                    <a:lnTo>
                      <a:pt x="55" y="55"/>
                    </a:lnTo>
                    <a:lnTo>
                      <a:pt x="55" y="57"/>
                    </a:lnTo>
                    <a:lnTo>
                      <a:pt x="55" y="57"/>
                    </a:lnTo>
                    <a:lnTo>
                      <a:pt x="62" y="60"/>
                    </a:lnTo>
                    <a:lnTo>
                      <a:pt x="62" y="60"/>
                    </a:lnTo>
                    <a:lnTo>
                      <a:pt x="62" y="62"/>
                    </a:lnTo>
                    <a:lnTo>
                      <a:pt x="64" y="63"/>
                    </a:lnTo>
                    <a:lnTo>
                      <a:pt x="67" y="67"/>
                    </a:lnTo>
                    <a:lnTo>
                      <a:pt x="69" y="67"/>
                    </a:lnTo>
                    <a:lnTo>
                      <a:pt x="71" y="69"/>
                    </a:lnTo>
                    <a:lnTo>
                      <a:pt x="72" y="70"/>
                    </a:lnTo>
                    <a:lnTo>
                      <a:pt x="74" y="72"/>
                    </a:lnTo>
                    <a:lnTo>
                      <a:pt x="76" y="74"/>
                    </a:lnTo>
                    <a:lnTo>
                      <a:pt x="79" y="74"/>
                    </a:lnTo>
                    <a:lnTo>
                      <a:pt x="83" y="77"/>
                    </a:lnTo>
                    <a:lnTo>
                      <a:pt x="81" y="79"/>
                    </a:lnTo>
                    <a:lnTo>
                      <a:pt x="79" y="79"/>
                    </a:lnTo>
                    <a:lnTo>
                      <a:pt x="77" y="7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1" name="Freeform 257">
                <a:extLst>
                  <a:ext uri="{FF2B5EF4-FFF2-40B4-BE49-F238E27FC236}">
                    <a16:creationId xmlns:a16="http://schemas.microsoft.com/office/drawing/2014/main" id="{6F2EDF18-81A3-49D1-94D3-8981D9D3BDA2}"/>
                  </a:ext>
                </a:extLst>
              </p:cNvPr>
              <p:cNvSpPr/>
              <p:nvPr/>
            </p:nvSpPr>
            <p:spPr>
              <a:xfrm>
                <a:off x="4681254" y="3115878"/>
                <a:ext cx="14764" cy="7382"/>
              </a:xfrm>
              <a:custGeom>
                <a:gdLst>
                  <a:gd name="T0" fmla="*/ 3 w 10"/>
                  <a:gd name="T1" fmla="*/ 3 h 5"/>
                  <a:gd name="T2" fmla="*/ 0 w 10"/>
                  <a:gd name="T3" fmla="*/ 0 h 5"/>
                  <a:gd name="T4" fmla="*/ 8 w 10"/>
                  <a:gd name="T5" fmla="*/ 0 h 5"/>
                  <a:gd name="T6" fmla="*/ 10 w 10"/>
                  <a:gd name="T7" fmla="*/ 1 h 5"/>
                  <a:gd name="T8" fmla="*/ 10 w 10"/>
                  <a:gd name="T9" fmla="*/ 1 h 5"/>
                  <a:gd name="T10" fmla="*/ 10 w 10"/>
                  <a:gd name="T11" fmla="*/ 5 h 5"/>
                  <a:gd name="T12" fmla="*/ 8 w 10"/>
                  <a:gd name="T13" fmla="*/ 5 h 5"/>
                  <a:gd name="T14" fmla="*/ 5 w 10"/>
                  <a:gd name="T15" fmla="*/ 5 h 5"/>
                  <a:gd name="T16" fmla="*/ 5 w 10"/>
                  <a:gd name="T17" fmla="*/ 5 h 5"/>
                  <a:gd name="T18" fmla="*/ 3 w 10"/>
                  <a:gd name="T19" fmla="*/ 3 h 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5">
                    <a:moveTo>
                      <a:pt x="3" y="3"/>
                    </a:moveTo>
                    <a:lnTo>
                      <a:pt x="0" y="0"/>
                    </a:lnTo>
                    <a:lnTo>
                      <a:pt x="8" y="0"/>
                    </a:lnTo>
                    <a:lnTo>
                      <a:pt x="10" y="1"/>
                    </a:lnTo>
                    <a:lnTo>
                      <a:pt x="10" y="1"/>
                    </a:lnTo>
                    <a:lnTo>
                      <a:pt x="10" y="5"/>
                    </a:lnTo>
                    <a:lnTo>
                      <a:pt x="8" y="5"/>
                    </a:lnTo>
                    <a:lnTo>
                      <a:pt x="5" y="5"/>
                    </a:lnTo>
                    <a:lnTo>
                      <a:pt x="5" y="5"/>
                    </a:lnTo>
                    <a:lnTo>
                      <a:pt x="3" y="3"/>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2" name="Freeform 258">
                <a:extLst>
                  <a:ext uri="{FF2B5EF4-FFF2-40B4-BE49-F238E27FC236}">
                    <a16:creationId xmlns:a16="http://schemas.microsoft.com/office/drawing/2014/main" id="{C1B5A680-6099-4A16-B9F5-F4A727587F02}"/>
                  </a:ext>
                </a:extLst>
              </p:cNvPr>
              <p:cNvSpPr/>
              <p:nvPr/>
            </p:nvSpPr>
            <p:spPr>
              <a:xfrm>
                <a:off x="4632533" y="3071587"/>
                <a:ext cx="10335" cy="17716"/>
              </a:xfrm>
              <a:custGeom>
                <a:gdLst>
                  <a:gd name="T0" fmla="*/ 2 w 7"/>
                  <a:gd name="T1" fmla="*/ 9 h 12"/>
                  <a:gd name="T2" fmla="*/ 2 w 7"/>
                  <a:gd name="T3" fmla="*/ 7 h 12"/>
                  <a:gd name="T4" fmla="*/ 0 w 7"/>
                  <a:gd name="T5" fmla="*/ 7 h 12"/>
                  <a:gd name="T6" fmla="*/ 0 w 7"/>
                  <a:gd name="T7" fmla="*/ 4 h 12"/>
                  <a:gd name="T8" fmla="*/ 2 w 7"/>
                  <a:gd name="T9" fmla="*/ 2 h 12"/>
                  <a:gd name="T10" fmla="*/ 2 w 7"/>
                  <a:gd name="T11" fmla="*/ 0 h 12"/>
                  <a:gd name="T12" fmla="*/ 4 w 7"/>
                  <a:gd name="T13" fmla="*/ 0 h 12"/>
                  <a:gd name="T14" fmla="*/ 6 w 7"/>
                  <a:gd name="T15" fmla="*/ 4 h 12"/>
                  <a:gd name="T16" fmla="*/ 7 w 7"/>
                  <a:gd name="T17" fmla="*/ 6 h 12"/>
                  <a:gd name="T18" fmla="*/ 7 w 7"/>
                  <a:gd name="T19" fmla="*/ 6 h 12"/>
                  <a:gd name="T20" fmla="*/ 6 w 7"/>
                  <a:gd name="T21" fmla="*/ 7 h 12"/>
                  <a:gd name="T22" fmla="*/ 6 w 7"/>
                  <a:gd name="T23" fmla="*/ 12 h 12"/>
                  <a:gd name="T24" fmla="*/ 2 w 7"/>
                  <a:gd name="T25" fmla="*/ 9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2">
                    <a:moveTo>
                      <a:pt x="2" y="9"/>
                    </a:moveTo>
                    <a:lnTo>
                      <a:pt x="2" y="7"/>
                    </a:lnTo>
                    <a:lnTo>
                      <a:pt x="0" y="7"/>
                    </a:lnTo>
                    <a:lnTo>
                      <a:pt x="0" y="4"/>
                    </a:lnTo>
                    <a:lnTo>
                      <a:pt x="2" y="2"/>
                    </a:lnTo>
                    <a:lnTo>
                      <a:pt x="2" y="0"/>
                    </a:lnTo>
                    <a:lnTo>
                      <a:pt x="4" y="0"/>
                    </a:lnTo>
                    <a:lnTo>
                      <a:pt x="6" y="4"/>
                    </a:lnTo>
                    <a:lnTo>
                      <a:pt x="7" y="6"/>
                    </a:lnTo>
                    <a:lnTo>
                      <a:pt x="7" y="6"/>
                    </a:lnTo>
                    <a:lnTo>
                      <a:pt x="6" y="7"/>
                    </a:lnTo>
                    <a:lnTo>
                      <a:pt x="6" y="12"/>
                    </a:lnTo>
                    <a:lnTo>
                      <a:pt x="2" y="9"/>
                    </a:lnTo>
                    <a:close/>
                  </a:path>
                </a:pathLst>
              </a:custGeom>
              <a:solidFill>
                <a:srgbClr val="D52B1E"/>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3" name="Freeform 259">
                <a:extLst>
                  <a:ext uri="{FF2B5EF4-FFF2-40B4-BE49-F238E27FC236}">
                    <a16:creationId xmlns:a16="http://schemas.microsoft.com/office/drawing/2014/main" id="{DEA947EE-3C54-40ED-8D3B-239DB3771957}"/>
                  </a:ext>
                </a:extLst>
              </p:cNvPr>
              <p:cNvSpPr/>
              <p:nvPr/>
            </p:nvSpPr>
            <p:spPr>
              <a:xfrm>
                <a:off x="4635486" y="3067158"/>
                <a:ext cx="13287" cy="10335"/>
              </a:xfrm>
              <a:custGeom>
                <a:gdLst>
                  <a:gd name="T0" fmla="*/ 4 w 9"/>
                  <a:gd name="T1" fmla="*/ 7 h 7"/>
                  <a:gd name="T2" fmla="*/ 2 w 9"/>
                  <a:gd name="T3" fmla="*/ 5 h 7"/>
                  <a:gd name="T4" fmla="*/ 2 w 9"/>
                  <a:gd name="T5" fmla="*/ 5 h 7"/>
                  <a:gd name="T6" fmla="*/ 0 w 9"/>
                  <a:gd name="T7" fmla="*/ 3 h 7"/>
                  <a:gd name="T8" fmla="*/ 2 w 9"/>
                  <a:gd name="T9" fmla="*/ 0 h 7"/>
                  <a:gd name="T10" fmla="*/ 7 w 9"/>
                  <a:gd name="T11" fmla="*/ 3 h 7"/>
                  <a:gd name="T12" fmla="*/ 9 w 9"/>
                  <a:gd name="T13" fmla="*/ 5 h 7"/>
                  <a:gd name="T14" fmla="*/ 7 w 9"/>
                  <a:gd name="T15" fmla="*/ 7 h 7"/>
                  <a:gd name="T16" fmla="*/ 4 w 9"/>
                  <a:gd name="T17" fmla="*/ 7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
                    <a:moveTo>
                      <a:pt x="4" y="7"/>
                    </a:moveTo>
                    <a:lnTo>
                      <a:pt x="2" y="5"/>
                    </a:lnTo>
                    <a:lnTo>
                      <a:pt x="2" y="5"/>
                    </a:lnTo>
                    <a:lnTo>
                      <a:pt x="0" y="3"/>
                    </a:lnTo>
                    <a:lnTo>
                      <a:pt x="2" y="0"/>
                    </a:lnTo>
                    <a:lnTo>
                      <a:pt x="7" y="3"/>
                    </a:lnTo>
                    <a:lnTo>
                      <a:pt x="9" y="5"/>
                    </a:lnTo>
                    <a:lnTo>
                      <a:pt x="7" y="7"/>
                    </a:lnTo>
                    <a:lnTo>
                      <a:pt x="4" y="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4" name="Freeform 260">
                <a:extLst>
                  <a:ext uri="{FF2B5EF4-FFF2-40B4-BE49-F238E27FC236}">
                    <a16:creationId xmlns:a16="http://schemas.microsoft.com/office/drawing/2014/main" id="{13AD20B1-12E1-47A7-BE64-78088A047F86}"/>
                  </a:ext>
                </a:extLst>
              </p:cNvPr>
              <p:cNvSpPr/>
              <p:nvPr/>
            </p:nvSpPr>
            <p:spPr>
              <a:xfrm>
                <a:off x="4648773" y="3095209"/>
                <a:ext cx="17716" cy="14764"/>
              </a:xfrm>
              <a:custGeom>
                <a:gdLst>
                  <a:gd name="T0" fmla="*/ 7 w 12"/>
                  <a:gd name="T1" fmla="*/ 10 h 10"/>
                  <a:gd name="T2" fmla="*/ 3 w 12"/>
                  <a:gd name="T3" fmla="*/ 7 h 10"/>
                  <a:gd name="T4" fmla="*/ 1 w 12"/>
                  <a:gd name="T5" fmla="*/ 5 h 10"/>
                  <a:gd name="T6" fmla="*/ 1 w 12"/>
                  <a:gd name="T7" fmla="*/ 5 h 10"/>
                  <a:gd name="T8" fmla="*/ 0 w 12"/>
                  <a:gd name="T9" fmla="*/ 3 h 10"/>
                  <a:gd name="T10" fmla="*/ 0 w 12"/>
                  <a:gd name="T11" fmla="*/ 0 h 10"/>
                  <a:gd name="T12" fmla="*/ 3 w 12"/>
                  <a:gd name="T13" fmla="*/ 2 h 10"/>
                  <a:gd name="T14" fmla="*/ 3 w 12"/>
                  <a:gd name="T15" fmla="*/ 2 h 10"/>
                  <a:gd name="T16" fmla="*/ 5 w 12"/>
                  <a:gd name="T17" fmla="*/ 3 h 10"/>
                  <a:gd name="T18" fmla="*/ 7 w 12"/>
                  <a:gd name="T19" fmla="*/ 5 h 10"/>
                  <a:gd name="T20" fmla="*/ 7 w 12"/>
                  <a:gd name="T21" fmla="*/ 5 h 10"/>
                  <a:gd name="T22" fmla="*/ 8 w 12"/>
                  <a:gd name="T23" fmla="*/ 7 h 10"/>
                  <a:gd name="T24" fmla="*/ 12 w 12"/>
                  <a:gd name="T25" fmla="*/ 9 h 10"/>
                  <a:gd name="T26" fmla="*/ 8 w 12"/>
                  <a:gd name="T27" fmla="*/ 10 h 10"/>
                  <a:gd name="T28" fmla="*/ 7 w 12"/>
                  <a:gd name="T29"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 h="10">
                    <a:moveTo>
                      <a:pt x="7" y="10"/>
                    </a:moveTo>
                    <a:lnTo>
                      <a:pt x="3" y="7"/>
                    </a:lnTo>
                    <a:lnTo>
                      <a:pt x="1" y="5"/>
                    </a:lnTo>
                    <a:lnTo>
                      <a:pt x="1" y="5"/>
                    </a:lnTo>
                    <a:lnTo>
                      <a:pt x="0" y="3"/>
                    </a:lnTo>
                    <a:lnTo>
                      <a:pt x="0" y="0"/>
                    </a:lnTo>
                    <a:lnTo>
                      <a:pt x="3" y="2"/>
                    </a:lnTo>
                    <a:lnTo>
                      <a:pt x="3" y="2"/>
                    </a:lnTo>
                    <a:lnTo>
                      <a:pt x="5" y="3"/>
                    </a:lnTo>
                    <a:lnTo>
                      <a:pt x="7" y="5"/>
                    </a:lnTo>
                    <a:lnTo>
                      <a:pt x="7" y="5"/>
                    </a:lnTo>
                    <a:lnTo>
                      <a:pt x="8" y="7"/>
                    </a:lnTo>
                    <a:lnTo>
                      <a:pt x="12" y="9"/>
                    </a:lnTo>
                    <a:lnTo>
                      <a:pt x="8" y="10"/>
                    </a:lnTo>
                    <a:lnTo>
                      <a:pt x="7" y="10"/>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5" name="Freeform 261">
                <a:extLst>
                  <a:ext uri="{FF2B5EF4-FFF2-40B4-BE49-F238E27FC236}">
                    <a16:creationId xmlns:a16="http://schemas.microsoft.com/office/drawing/2014/main" id="{E2486336-2801-4CBA-A22C-43A7AE6ABF25}"/>
                  </a:ext>
                </a:extLst>
              </p:cNvPr>
              <p:cNvSpPr/>
              <p:nvPr/>
            </p:nvSpPr>
            <p:spPr>
              <a:xfrm>
                <a:off x="4666490" y="3062729"/>
                <a:ext cx="88582" cy="78248"/>
              </a:xfrm>
              <a:custGeom>
                <a:gdLst>
                  <a:gd name="T0" fmla="*/ 37 w 60"/>
                  <a:gd name="T1" fmla="*/ 48 h 53"/>
                  <a:gd name="T2" fmla="*/ 32 w 60"/>
                  <a:gd name="T3" fmla="*/ 43 h 53"/>
                  <a:gd name="T4" fmla="*/ 25 w 60"/>
                  <a:gd name="T5" fmla="*/ 37 h 53"/>
                  <a:gd name="T6" fmla="*/ 24 w 60"/>
                  <a:gd name="T7" fmla="*/ 36 h 53"/>
                  <a:gd name="T8" fmla="*/ 20 w 60"/>
                  <a:gd name="T9" fmla="*/ 32 h 53"/>
                  <a:gd name="T10" fmla="*/ 18 w 60"/>
                  <a:gd name="T11" fmla="*/ 31 h 53"/>
                  <a:gd name="T12" fmla="*/ 13 w 60"/>
                  <a:gd name="T13" fmla="*/ 27 h 53"/>
                  <a:gd name="T14" fmla="*/ 6 w 60"/>
                  <a:gd name="T15" fmla="*/ 22 h 53"/>
                  <a:gd name="T16" fmla="*/ 8 w 60"/>
                  <a:gd name="T17" fmla="*/ 20 h 53"/>
                  <a:gd name="T18" fmla="*/ 5 w 60"/>
                  <a:gd name="T19" fmla="*/ 17 h 53"/>
                  <a:gd name="T20" fmla="*/ 0 w 60"/>
                  <a:gd name="T21" fmla="*/ 12 h 53"/>
                  <a:gd name="T22" fmla="*/ 0 w 60"/>
                  <a:gd name="T23" fmla="*/ 5 h 53"/>
                  <a:gd name="T24" fmla="*/ 3 w 60"/>
                  <a:gd name="T25" fmla="*/ 1 h 53"/>
                  <a:gd name="T26" fmla="*/ 8 w 60"/>
                  <a:gd name="T27" fmla="*/ 5 h 53"/>
                  <a:gd name="T28" fmla="*/ 8 w 60"/>
                  <a:gd name="T29" fmla="*/ 3 h 53"/>
                  <a:gd name="T30" fmla="*/ 13 w 60"/>
                  <a:gd name="T31" fmla="*/ 0 h 53"/>
                  <a:gd name="T32" fmla="*/ 15 w 60"/>
                  <a:gd name="T33" fmla="*/ 0 h 53"/>
                  <a:gd name="T34" fmla="*/ 20 w 60"/>
                  <a:gd name="T35" fmla="*/ 1 h 53"/>
                  <a:gd name="T36" fmla="*/ 27 w 60"/>
                  <a:gd name="T37" fmla="*/ 1 h 53"/>
                  <a:gd name="T38" fmla="*/ 32 w 60"/>
                  <a:gd name="T39" fmla="*/ 0 h 53"/>
                  <a:gd name="T40" fmla="*/ 36 w 60"/>
                  <a:gd name="T41" fmla="*/ 0 h 53"/>
                  <a:gd name="T42" fmla="*/ 41 w 60"/>
                  <a:gd name="T43" fmla="*/ 0 h 53"/>
                  <a:gd name="T44" fmla="*/ 44 w 60"/>
                  <a:gd name="T45" fmla="*/ 1 h 53"/>
                  <a:gd name="T46" fmla="*/ 46 w 60"/>
                  <a:gd name="T47" fmla="*/ 3 h 53"/>
                  <a:gd name="T48" fmla="*/ 48 w 60"/>
                  <a:gd name="T49" fmla="*/ 3 h 53"/>
                  <a:gd name="T50" fmla="*/ 54 w 60"/>
                  <a:gd name="T51" fmla="*/ 1 h 53"/>
                  <a:gd name="T52" fmla="*/ 54 w 60"/>
                  <a:gd name="T53" fmla="*/ 6 h 53"/>
                  <a:gd name="T54" fmla="*/ 53 w 60"/>
                  <a:gd name="T55" fmla="*/ 10 h 53"/>
                  <a:gd name="T56" fmla="*/ 53 w 60"/>
                  <a:gd name="T57" fmla="*/ 13 h 53"/>
                  <a:gd name="T58" fmla="*/ 53 w 60"/>
                  <a:gd name="T59" fmla="*/ 15 h 53"/>
                  <a:gd name="T60" fmla="*/ 54 w 60"/>
                  <a:gd name="T61" fmla="*/ 15 h 53"/>
                  <a:gd name="T62" fmla="*/ 58 w 60"/>
                  <a:gd name="T63" fmla="*/ 17 h 53"/>
                  <a:gd name="T64" fmla="*/ 60 w 60"/>
                  <a:gd name="T65" fmla="*/ 20 h 53"/>
                  <a:gd name="T66" fmla="*/ 58 w 60"/>
                  <a:gd name="T67" fmla="*/ 22 h 53"/>
                  <a:gd name="T68" fmla="*/ 58 w 60"/>
                  <a:gd name="T69" fmla="*/ 24 h 53"/>
                  <a:gd name="T70" fmla="*/ 60 w 60"/>
                  <a:gd name="T71" fmla="*/ 25 h 53"/>
                  <a:gd name="T72" fmla="*/ 58 w 60"/>
                  <a:gd name="T73" fmla="*/ 31 h 53"/>
                  <a:gd name="T74" fmla="*/ 56 w 60"/>
                  <a:gd name="T75" fmla="*/ 31 h 53"/>
                  <a:gd name="T76" fmla="*/ 54 w 60"/>
                  <a:gd name="T77" fmla="*/ 31 h 53"/>
                  <a:gd name="T78" fmla="*/ 53 w 60"/>
                  <a:gd name="T79" fmla="*/ 32 h 53"/>
                  <a:gd name="T80" fmla="*/ 53 w 60"/>
                  <a:gd name="T81" fmla="*/ 36 h 53"/>
                  <a:gd name="T82" fmla="*/ 49 w 60"/>
                  <a:gd name="T83" fmla="*/ 36 h 53"/>
                  <a:gd name="T84" fmla="*/ 49 w 60"/>
                  <a:gd name="T85" fmla="*/ 36 h 53"/>
                  <a:gd name="T86" fmla="*/ 48 w 60"/>
                  <a:gd name="T87" fmla="*/ 39 h 53"/>
                  <a:gd name="T88" fmla="*/ 46 w 60"/>
                  <a:gd name="T89" fmla="*/ 43 h 53"/>
                  <a:gd name="T90" fmla="*/ 46 w 60"/>
                  <a:gd name="T91" fmla="*/ 44 h 53"/>
                  <a:gd name="T92" fmla="*/ 48 w 60"/>
                  <a:gd name="T93" fmla="*/ 46 h 53"/>
                  <a:gd name="T94" fmla="*/ 48 w 60"/>
                  <a:gd name="T95" fmla="*/ 49 h 53"/>
                  <a:gd name="T96" fmla="*/ 42 w 60"/>
                  <a:gd name="T97" fmla="*/ 51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 h="53">
                    <a:moveTo>
                      <a:pt x="42" y="51"/>
                    </a:moveTo>
                    <a:lnTo>
                      <a:pt x="41" y="49"/>
                    </a:lnTo>
                    <a:lnTo>
                      <a:pt x="37" y="48"/>
                    </a:lnTo>
                    <a:lnTo>
                      <a:pt x="36" y="46"/>
                    </a:lnTo>
                    <a:lnTo>
                      <a:pt x="34" y="44"/>
                    </a:lnTo>
                    <a:lnTo>
                      <a:pt x="32" y="43"/>
                    </a:lnTo>
                    <a:lnTo>
                      <a:pt x="30" y="43"/>
                    </a:lnTo>
                    <a:lnTo>
                      <a:pt x="27" y="39"/>
                    </a:lnTo>
                    <a:lnTo>
                      <a:pt x="25" y="37"/>
                    </a:lnTo>
                    <a:lnTo>
                      <a:pt x="25" y="36"/>
                    </a:lnTo>
                    <a:lnTo>
                      <a:pt x="24" y="36"/>
                    </a:lnTo>
                    <a:lnTo>
                      <a:pt x="24" y="36"/>
                    </a:lnTo>
                    <a:lnTo>
                      <a:pt x="20" y="32"/>
                    </a:lnTo>
                    <a:lnTo>
                      <a:pt x="20" y="32"/>
                    </a:lnTo>
                    <a:lnTo>
                      <a:pt x="20" y="32"/>
                    </a:lnTo>
                    <a:lnTo>
                      <a:pt x="20" y="32"/>
                    </a:lnTo>
                    <a:lnTo>
                      <a:pt x="18" y="31"/>
                    </a:lnTo>
                    <a:lnTo>
                      <a:pt x="18" y="31"/>
                    </a:lnTo>
                    <a:lnTo>
                      <a:pt x="15" y="29"/>
                    </a:lnTo>
                    <a:lnTo>
                      <a:pt x="15" y="29"/>
                    </a:lnTo>
                    <a:lnTo>
                      <a:pt x="13" y="27"/>
                    </a:lnTo>
                    <a:lnTo>
                      <a:pt x="13" y="27"/>
                    </a:lnTo>
                    <a:lnTo>
                      <a:pt x="12" y="27"/>
                    </a:lnTo>
                    <a:lnTo>
                      <a:pt x="6" y="22"/>
                    </a:lnTo>
                    <a:lnTo>
                      <a:pt x="6" y="22"/>
                    </a:lnTo>
                    <a:lnTo>
                      <a:pt x="6" y="22"/>
                    </a:lnTo>
                    <a:lnTo>
                      <a:pt x="8" y="20"/>
                    </a:lnTo>
                    <a:lnTo>
                      <a:pt x="8" y="20"/>
                    </a:lnTo>
                    <a:lnTo>
                      <a:pt x="6" y="17"/>
                    </a:lnTo>
                    <a:lnTo>
                      <a:pt x="5" y="17"/>
                    </a:lnTo>
                    <a:lnTo>
                      <a:pt x="5" y="15"/>
                    </a:lnTo>
                    <a:lnTo>
                      <a:pt x="1" y="13"/>
                    </a:lnTo>
                    <a:lnTo>
                      <a:pt x="0" y="12"/>
                    </a:lnTo>
                    <a:lnTo>
                      <a:pt x="0" y="12"/>
                    </a:lnTo>
                    <a:lnTo>
                      <a:pt x="0" y="8"/>
                    </a:lnTo>
                    <a:lnTo>
                      <a:pt x="0" y="5"/>
                    </a:lnTo>
                    <a:lnTo>
                      <a:pt x="0" y="3"/>
                    </a:lnTo>
                    <a:lnTo>
                      <a:pt x="0" y="1"/>
                    </a:lnTo>
                    <a:lnTo>
                      <a:pt x="3" y="1"/>
                    </a:lnTo>
                    <a:lnTo>
                      <a:pt x="6" y="3"/>
                    </a:lnTo>
                    <a:lnTo>
                      <a:pt x="8" y="5"/>
                    </a:lnTo>
                    <a:lnTo>
                      <a:pt x="8" y="5"/>
                    </a:lnTo>
                    <a:lnTo>
                      <a:pt x="8" y="3"/>
                    </a:lnTo>
                    <a:lnTo>
                      <a:pt x="8" y="3"/>
                    </a:lnTo>
                    <a:lnTo>
                      <a:pt x="8" y="3"/>
                    </a:lnTo>
                    <a:lnTo>
                      <a:pt x="10" y="1"/>
                    </a:lnTo>
                    <a:lnTo>
                      <a:pt x="10" y="1"/>
                    </a:lnTo>
                    <a:lnTo>
                      <a:pt x="13" y="0"/>
                    </a:lnTo>
                    <a:lnTo>
                      <a:pt x="13" y="0"/>
                    </a:lnTo>
                    <a:lnTo>
                      <a:pt x="15" y="1"/>
                    </a:lnTo>
                    <a:lnTo>
                      <a:pt x="15" y="0"/>
                    </a:lnTo>
                    <a:lnTo>
                      <a:pt x="17" y="0"/>
                    </a:lnTo>
                    <a:lnTo>
                      <a:pt x="18" y="0"/>
                    </a:lnTo>
                    <a:lnTo>
                      <a:pt x="20" y="1"/>
                    </a:lnTo>
                    <a:lnTo>
                      <a:pt x="22" y="0"/>
                    </a:lnTo>
                    <a:lnTo>
                      <a:pt x="24" y="0"/>
                    </a:lnTo>
                    <a:lnTo>
                      <a:pt x="27" y="1"/>
                    </a:lnTo>
                    <a:lnTo>
                      <a:pt x="29" y="1"/>
                    </a:lnTo>
                    <a:lnTo>
                      <a:pt x="30" y="1"/>
                    </a:lnTo>
                    <a:lnTo>
                      <a:pt x="32" y="0"/>
                    </a:lnTo>
                    <a:lnTo>
                      <a:pt x="34" y="0"/>
                    </a:lnTo>
                    <a:lnTo>
                      <a:pt x="36" y="0"/>
                    </a:lnTo>
                    <a:lnTo>
                      <a:pt x="36" y="0"/>
                    </a:lnTo>
                    <a:lnTo>
                      <a:pt x="36" y="0"/>
                    </a:lnTo>
                    <a:lnTo>
                      <a:pt x="37" y="0"/>
                    </a:lnTo>
                    <a:lnTo>
                      <a:pt x="41" y="0"/>
                    </a:lnTo>
                    <a:lnTo>
                      <a:pt x="42" y="0"/>
                    </a:lnTo>
                    <a:lnTo>
                      <a:pt x="44" y="1"/>
                    </a:lnTo>
                    <a:lnTo>
                      <a:pt x="44" y="1"/>
                    </a:lnTo>
                    <a:lnTo>
                      <a:pt x="46" y="3"/>
                    </a:lnTo>
                    <a:lnTo>
                      <a:pt x="46" y="3"/>
                    </a:lnTo>
                    <a:lnTo>
                      <a:pt x="46" y="3"/>
                    </a:lnTo>
                    <a:lnTo>
                      <a:pt x="46" y="3"/>
                    </a:lnTo>
                    <a:lnTo>
                      <a:pt x="48" y="3"/>
                    </a:lnTo>
                    <a:lnTo>
                      <a:pt x="48" y="3"/>
                    </a:lnTo>
                    <a:lnTo>
                      <a:pt x="49" y="3"/>
                    </a:lnTo>
                    <a:lnTo>
                      <a:pt x="51" y="1"/>
                    </a:lnTo>
                    <a:lnTo>
                      <a:pt x="54" y="1"/>
                    </a:lnTo>
                    <a:lnTo>
                      <a:pt x="54" y="5"/>
                    </a:lnTo>
                    <a:lnTo>
                      <a:pt x="54" y="5"/>
                    </a:lnTo>
                    <a:lnTo>
                      <a:pt x="54" y="6"/>
                    </a:lnTo>
                    <a:lnTo>
                      <a:pt x="53" y="8"/>
                    </a:lnTo>
                    <a:lnTo>
                      <a:pt x="53" y="8"/>
                    </a:lnTo>
                    <a:lnTo>
                      <a:pt x="53" y="10"/>
                    </a:lnTo>
                    <a:lnTo>
                      <a:pt x="53" y="10"/>
                    </a:lnTo>
                    <a:lnTo>
                      <a:pt x="53" y="12"/>
                    </a:lnTo>
                    <a:lnTo>
                      <a:pt x="53" y="13"/>
                    </a:lnTo>
                    <a:lnTo>
                      <a:pt x="53" y="13"/>
                    </a:lnTo>
                    <a:lnTo>
                      <a:pt x="53" y="15"/>
                    </a:lnTo>
                    <a:lnTo>
                      <a:pt x="53" y="15"/>
                    </a:lnTo>
                    <a:lnTo>
                      <a:pt x="53" y="15"/>
                    </a:lnTo>
                    <a:lnTo>
                      <a:pt x="53" y="15"/>
                    </a:lnTo>
                    <a:lnTo>
                      <a:pt x="54" y="15"/>
                    </a:lnTo>
                    <a:lnTo>
                      <a:pt x="56" y="15"/>
                    </a:lnTo>
                    <a:lnTo>
                      <a:pt x="58" y="17"/>
                    </a:lnTo>
                    <a:lnTo>
                      <a:pt x="58" y="17"/>
                    </a:lnTo>
                    <a:lnTo>
                      <a:pt x="60" y="18"/>
                    </a:lnTo>
                    <a:lnTo>
                      <a:pt x="60" y="18"/>
                    </a:lnTo>
                    <a:lnTo>
                      <a:pt x="60" y="20"/>
                    </a:lnTo>
                    <a:lnTo>
                      <a:pt x="58" y="22"/>
                    </a:lnTo>
                    <a:lnTo>
                      <a:pt x="58" y="22"/>
                    </a:lnTo>
                    <a:lnTo>
                      <a:pt x="58" y="22"/>
                    </a:lnTo>
                    <a:lnTo>
                      <a:pt x="58" y="22"/>
                    </a:lnTo>
                    <a:lnTo>
                      <a:pt x="58" y="24"/>
                    </a:lnTo>
                    <a:lnTo>
                      <a:pt x="58" y="24"/>
                    </a:lnTo>
                    <a:lnTo>
                      <a:pt x="58" y="24"/>
                    </a:lnTo>
                    <a:lnTo>
                      <a:pt x="60" y="25"/>
                    </a:lnTo>
                    <a:lnTo>
                      <a:pt x="60" y="25"/>
                    </a:lnTo>
                    <a:lnTo>
                      <a:pt x="60" y="27"/>
                    </a:lnTo>
                    <a:lnTo>
                      <a:pt x="58" y="29"/>
                    </a:lnTo>
                    <a:lnTo>
                      <a:pt x="58" y="31"/>
                    </a:lnTo>
                    <a:lnTo>
                      <a:pt x="56" y="31"/>
                    </a:lnTo>
                    <a:lnTo>
                      <a:pt x="56" y="31"/>
                    </a:lnTo>
                    <a:lnTo>
                      <a:pt x="56" y="31"/>
                    </a:lnTo>
                    <a:lnTo>
                      <a:pt x="56" y="31"/>
                    </a:lnTo>
                    <a:lnTo>
                      <a:pt x="56" y="31"/>
                    </a:lnTo>
                    <a:lnTo>
                      <a:pt x="54" y="31"/>
                    </a:lnTo>
                    <a:lnTo>
                      <a:pt x="53" y="31"/>
                    </a:lnTo>
                    <a:lnTo>
                      <a:pt x="53" y="32"/>
                    </a:lnTo>
                    <a:lnTo>
                      <a:pt x="53" y="32"/>
                    </a:lnTo>
                    <a:lnTo>
                      <a:pt x="53" y="32"/>
                    </a:lnTo>
                    <a:lnTo>
                      <a:pt x="53" y="34"/>
                    </a:lnTo>
                    <a:lnTo>
                      <a:pt x="53" y="36"/>
                    </a:lnTo>
                    <a:lnTo>
                      <a:pt x="53" y="37"/>
                    </a:lnTo>
                    <a:lnTo>
                      <a:pt x="49" y="36"/>
                    </a:lnTo>
                    <a:lnTo>
                      <a:pt x="49" y="36"/>
                    </a:lnTo>
                    <a:lnTo>
                      <a:pt x="49" y="36"/>
                    </a:lnTo>
                    <a:lnTo>
                      <a:pt x="49" y="36"/>
                    </a:lnTo>
                    <a:lnTo>
                      <a:pt x="49" y="36"/>
                    </a:lnTo>
                    <a:lnTo>
                      <a:pt x="49" y="37"/>
                    </a:lnTo>
                    <a:lnTo>
                      <a:pt x="49" y="37"/>
                    </a:lnTo>
                    <a:lnTo>
                      <a:pt x="48" y="39"/>
                    </a:lnTo>
                    <a:lnTo>
                      <a:pt x="48" y="39"/>
                    </a:lnTo>
                    <a:lnTo>
                      <a:pt x="48" y="41"/>
                    </a:lnTo>
                    <a:lnTo>
                      <a:pt x="46" y="43"/>
                    </a:lnTo>
                    <a:lnTo>
                      <a:pt x="46" y="44"/>
                    </a:lnTo>
                    <a:lnTo>
                      <a:pt x="46" y="44"/>
                    </a:lnTo>
                    <a:lnTo>
                      <a:pt x="46" y="44"/>
                    </a:lnTo>
                    <a:lnTo>
                      <a:pt x="46" y="44"/>
                    </a:lnTo>
                    <a:lnTo>
                      <a:pt x="48" y="46"/>
                    </a:lnTo>
                    <a:lnTo>
                      <a:pt x="48" y="46"/>
                    </a:lnTo>
                    <a:lnTo>
                      <a:pt x="48" y="48"/>
                    </a:lnTo>
                    <a:lnTo>
                      <a:pt x="49" y="48"/>
                    </a:lnTo>
                    <a:lnTo>
                      <a:pt x="48" y="49"/>
                    </a:lnTo>
                    <a:lnTo>
                      <a:pt x="48" y="51"/>
                    </a:lnTo>
                    <a:lnTo>
                      <a:pt x="46" y="53"/>
                    </a:lnTo>
                    <a:lnTo>
                      <a:pt x="42" y="5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6" name="Freeform 262">
                <a:extLst>
                  <a:ext uri="{FF2B5EF4-FFF2-40B4-BE49-F238E27FC236}">
                    <a16:creationId xmlns:a16="http://schemas.microsoft.com/office/drawing/2014/main" id="{57C7389F-0095-4D16-B614-2F7C6F296BF7}"/>
                  </a:ext>
                </a:extLst>
              </p:cNvPr>
              <p:cNvSpPr/>
              <p:nvPr/>
            </p:nvSpPr>
            <p:spPr>
              <a:xfrm>
                <a:off x="4834796" y="3315188"/>
                <a:ext cx="73819" cy="28051"/>
              </a:xfrm>
              <a:custGeom>
                <a:gdLst>
                  <a:gd name="T0" fmla="*/ 21 w 50"/>
                  <a:gd name="T1" fmla="*/ 14 h 19"/>
                  <a:gd name="T2" fmla="*/ 0 w 50"/>
                  <a:gd name="T3" fmla="*/ 12 h 19"/>
                  <a:gd name="T4" fmla="*/ 0 w 50"/>
                  <a:gd name="T5" fmla="*/ 4 h 19"/>
                  <a:gd name="T6" fmla="*/ 4 w 50"/>
                  <a:gd name="T7" fmla="*/ 4 h 19"/>
                  <a:gd name="T8" fmla="*/ 4 w 50"/>
                  <a:gd name="T9" fmla="*/ 0 h 19"/>
                  <a:gd name="T10" fmla="*/ 7 w 50"/>
                  <a:gd name="T11" fmla="*/ 4 h 19"/>
                  <a:gd name="T12" fmla="*/ 11 w 50"/>
                  <a:gd name="T13" fmla="*/ 4 h 19"/>
                  <a:gd name="T14" fmla="*/ 14 w 50"/>
                  <a:gd name="T15" fmla="*/ 5 h 19"/>
                  <a:gd name="T16" fmla="*/ 16 w 50"/>
                  <a:gd name="T17" fmla="*/ 7 h 19"/>
                  <a:gd name="T18" fmla="*/ 21 w 50"/>
                  <a:gd name="T19" fmla="*/ 5 h 19"/>
                  <a:gd name="T20" fmla="*/ 24 w 50"/>
                  <a:gd name="T21" fmla="*/ 4 h 19"/>
                  <a:gd name="T22" fmla="*/ 40 w 50"/>
                  <a:gd name="T23" fmla="*/ 5 h 19"/>
                  <a:gd name="T24" fmla="*/ 40 w 50"/>
                  <a:gd name="T25" fmla="*/ 7 h 19"/>
                  <a:gd name="T26" fmla="*/ 41 w 50"/>
                  <a:gd name="T27" fmla="*/ 5 h 19"/>
                  <a:gd name="T28" fmla="*/ 50 w 50"/>
                  <a:gd name="T29" fmla="*/ 7 h 19"/>
                  <a:gd name="T30" fmla="*/ 48 w 50"/>
                  <a:gd name="T31" fmla="*/ 11 h 19"/>
                  <a:gd name="T32" fmla="*/ 45 w 50"/>
                  <a:gd name="T33" fmla="*/ 12 h 19"/>
                  <a:gd name="T34" fmla="*/ 45 w 50"/>
                  <a:gd name="T35" fmla="*/ 12 h 19"/>
                  <a:gd name="T36" fmla="*/ 45 w 50"/>
                  <a:gd name="T37" fmla="*/ 12 h 19"/>
                  <a:gd name="T38" fmla="*/ 43 w 50"/>
                  <a:gd name="T39" fmla="*/ 12 h 19"/>
                  <a:gd name="T40" fmla="*/ 43 w 50"/>
                  <a:gd name="T41" fmla="*/ 12 h 19"/>
                  <a:gd name="T42" fmla="*/ 41 w 50"/>
                  <a:gd name="T43" fmla="*/ 14 h 19"/>
                  <a:gd name="T44" fmla="*/ 41 w 50"/>
                  <a:gd name="T45" fmla="*/ 14 h 19"/>
                  <a:gd name="T46" fmla="*/ 40 w 50"/>
                  <a:gd name="T47" fmla="*/ 14 h 19"/>
                  <a:gd name="T48" fmla="*/ 40 w 50"/>
                  <a:gd name="T49" fmla="*/ 14 h 19"/>
                  <a:gd name="T50" fmla="*/ 38 w 50"/>
                  <a:gd name="T51" fmla="*/ 14 h 19"/>
                  <a:gd name="T52" fmla="*/ 38 w 50"/>
                  <a:gd name="T53" fmla="*/ 14 h 19"/>
                  <a:gd name="T54" fmla="*/ 36 w 50"/>
                  <a:gd name="T55" fmla="*/ 12 h 19"/>
                  <a:gd name="T56" fmla="*/ 36 w 50"/>
                  <a:gd name="T57" fmla="*/ 12 h 19"/>
                  <a:gd name="T58" fmla="*/ 36 w 50"/>
                  <a:gd name="T59" fmla="*/ 12 h 19"/>
                  <a:gd name="T60" fmla="*/ 36 w 50"/>
                  <a:gd name="T61" fmla="*/ 14 h 19"/>
                  <a:gd name="T62" fmla="*/ 34 w 50"/>
                  <a:gd name="T63" fmla="*/ 14 h 19"/>
                  <a:gd name="T64" fmla="*/ 34 w 50"/>
                  <a:gd name="T65" fmla="*/ 16 h 19"/>
                  <a:gd name="T66" fmla="*/ 34 w 50"/>
                  <a:gd name="T67" fmla="*/ 16 h 19"/>
                  <a:gd name="T68" fmla="*/ 34 w 50"/>
                  <a:gd name="T69" fmla="*/ 16 h 19"/>
                  <a:gd name="T70" fmla="*/ 31 w 50"/>
                  <a:gd name="T71" fmla="*/ 16 h 19"/>
                  <a:gd name="T72" fmla="*/ 31 w 50"/>
                  <a:gd name="T73" fmla="*/ 16 h 19"/>
                  <a:gd name="T74" fmla="*/ 29 w 50"/>
                  <a:gd name="T75" fmla="*/ 16 h 19"/>
                  <a:gd name="T76" fmla="*/ 29 w 50"/>
                  <a:gd name="T77" fmla="*/ 16 h 19"/>
                  <a:gd name="T78" fmla="*/ 28 w 50"/>
                  <a:gd name="T79" fmla="*/ 16 h 19"/>
                  <a:gd name="T80" fmla="*/ 28 w 50"/>
                  <a:gd name="T81" fmla="*/ 16 h 19"/>
                  <a:gd name="T82" fmla="*/ 28 w 50"/>
                  <a:gd name="T83" fmla="*/ 16 h 19"/>
                  <a:gd name="T84" fmla="*/ 24 w 50"/>
                  <a:gd name="T85" fmla="*/ 19 h 19"/>
                  <a:gd name="T86" fmla="*/ 21 w 50"/>
                  <a:gd name="T87" fmla="*/ 14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0" h="19">
                    <a:moveTo>
                      <a:pt x="21" y="14"/>
                    </a:moveTo>
                    <a:lnTo>
                      <a:pt x="0" y="12"/>
                    </a:lnTo>
                    <a:lnTo>
                      <a:pt x="0" y="4"/>
                    </a:lnTo>
                    <a:lnTo>
                      <a:pt x="4" y="4"/>
                    </a:lnTo>
                    <a:lnTo>
                      <a:pt x="4" y="0"/>
                    </a:lnTo>
                    <a:lnTo>
                      <a:pt x="7" y="4"/>
                    </a:lnTo>
                    <a:lnTo>
                      <a:pt x="11" y="4"/>
                    </a:lnTo>
                    <a:lnTo>
                      <a:pt x="14" y="5"/>
                    </a:lnTo>
                    <a:lnTo>
                      <a:pt x="16" y="7"/>
                    </a:lnTo>
                    <a:lnTo>
                      <a:pt x="21" y="5"/>
                    </a:lnTo>
                    <a:lnTo>
                      <a:pt x="24" y="4"/>
                    </a:lnTo>
                    <a:lnTo>
                      <a:pt x="40" y="5"/>
                    </a:lnTo>
                    <a:lnTo>
                      <a:pt x="40" y="7"/>
                    </a:lnTo>
                    <a:lnTo>
                      <a:pt x="41" y="5"/>
                    </a:lnTo>
                    <a:lnTo>
                      <a:pt x="50" y="7"/>
                    </a:lnTo>
                    <a:lnTo>
                      <a:pt x="48" y="11"/>
                    </a:lnTo>
                    <a:lnTo>
                      <a:pt x="45" y="12"/>
                    </a:lnTo>
                    <a:lnTo>
                      <a:pt x="45" y="12"/>
                    </a:lnTo>
                    <a:lnTo>
                      <a:pt x="45" y="12"/>
                    </a:lnTo>
                    <a:lnTo>
                      <a:pt x="43" y="12"/>
                    </a:lnTo>
                    <a:lnTo>
                      <a:pt x="43" y="12"/>
                    </a:lnTo>
                    <a:lnTo>
                      <a:pt x="41" y="14"/>
                    </a:lnTo>
                    <a:lnTo>
                      <a:pt x="41" y="14"/>
                    </a:lnTo>
                    <a:lnTo>
                      <a:pt x="40" y="14"/>
                    </a:lnTo>
                    <a:lnTo>
                      <a:pt x="40" y="14"/>
                    </a:lnTo>
                    <a:lnTo>
                      <a:pt x="38" y="14"/>
                    </a:lnTo>
                    <a:lnTo>
                      <a:pt x="38" y="14"/>
                    </a:lnTo>
                    <a:lnTo>
                      <a:pt x="36" y="12"/>
                    </a:lnTo>
                    <a:lnTo>
                      <a:pt x="36" y="12"/>
                    </a:lnTo>
                    <a:lnTo>
                      <a:pt x="36" y="12"/>
                    </a:lnTo>
                    <a:lnTo>
                      <a:pt x="36" y="14"/>
                    </a:lnTo>
                    <a:lnTo>
                      <a:pt x="34" y="14"/>
                    </a:lnTo>
                    <a:lnTo>
                      <a:pt x="34" y="16"/>
                    </a:lnTo>
                    <a:lnTo>
                      <a:pt x="34" y="16"/>
                    </a:lnTo>
                    <a:lnTo>
                      <a:pt x="34" y="16"/>
                    </a:lnTo>
                    <a:lnTo>
                      <a:pt x="31" y="16"/>
                    </a:lnTo>
                    <a:lnTo>
                      <a:pt x="31" y="16"/>
                    </a:lnTo>
                    <a:lnTo>
                      <a:pt x="29" y="16"/>
                    </a:lnTo>
                    <a:lnTo>
                      <a:pt x="29" y="16"/>
                    </a:lnTo>
                    <a:lnTo>
                      <a:pt x="28" y="16"/>
                    </a:lnTo>
                    <a:lnTo>
                      <a:pt x="28" y="16"/>
                    </a:lnTo>
                    <a:lnTo>
                      <a:pt x="28" y="16"/>
                    </a:lnTo>
                    <a:lnTo>
                      <a:pt x="24" y="19"/>
                    </a:lnTo>
                    <a:lnTo>
                      <a:pt x="21" y="14"/>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7" name="Freeform 263">
                <a:extLst>
                  <a:ext uri="{FF2B5EF4-FFF2-40B4-BE49-F238E27FC236}">
                    <a16:creationId xmlns:a16="http://schemas.microsoft.com/office/drawing/2014/main" id="{672BC92B-88A3-4828-B255-C88A46D67C4C}"/>
                  </a:ext>
                </a:extLst>
              </p:cNvPr>
              <p:cNvSpPr/>
              <p:nvPr/>
            </p:nvSpPr>
            <p:spPr>
              <a:xfrm>
                <a:off x="4862847" y="3295995"/>
                <a:ext cx="13287" cy="11811"/>
              </a:xfrm>
              <a:custGeom>
                <a:gdLst>
                  <a:gd name="T0" fmla="*/ 0 w 9"/>
                  <a:gd name="T1" fmla="*/ 5 h 8"/>
                  <a:gd name="T2" fmla="*/ 4 w 9"/>
                  <a:gd name="T3" fmla="*/ 0 h 8"/>
                  <a:gd name="T4" fmla="*/ 9 w 9"/>
                  <a:gd name="T5" fmla="*/ 3 h 8"/>
                  <a:gd name="T6" fmla="*/ 4 w 9"/>
                  <a:gd name="T7" fmla="*/ 8 h 8"/>
                  <a:gd name="T8" fmla="*/ 0 w 9"/>
                  <a:gd name="T9" fmla="*/ 5 h 8"/>
                </a:gdLst>
                <a:cxnLst>
                  <a:cxn ang="0">
                    <a:pos x="T0" y="T1"/>
                  </a:cxn>
                  <a:cxn ang="0">
                    <a:pos x="T2" y="T3"/>
                  </a:cxn>
                  <a:cxn ang="0">
                    <a:pos x="T4" y="T5"/>
                  </a:cxn>
                  <a:cxn ang="0">
                    <a:pos x="T6" y="T7"/>
                  </a:cxn>
                  <a:cxn ang="0">
                    <a:pos x="T8" y="T9"/>
                  </a:cxn>
                </a:cxnLst>
                <a:rect l="0" t="0" r="r" b="b"/>
                <a:pathLst>
                  <a:path w="9" h="8">
                    <a:moveTo>
                      <a:pt x="0" y="5"/>
                    </a:moveTo>
                    <a:lnTo>
                      <a:pt x="4" y="0"/>
                    </a:lnTo>
                    <a:lnTo>
                      <a:pt x="9" y="3"/>
                    </a:lnTo>
                    <a:lnTo>
                      <a:pt x="4" y="8"/>
                    </a:lnTo>
                    <a:lnTo>
                      <a:pt x="0" y="5"/>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8" name="Freeform 264">
                <a:extLst>
                  <a:ext uri="{FF2B5EF4-FFF2-40B4-BE49-F238E27FC236}">
                    <a16:creationId xmlns:a16="http://schemas.microsoft.com/office/drawing/2014/main" id="{E2F189AC-A740-4773-91BF-D67256469913}"/>
                  </a:ext>
                </a:extLst>
              </p:cNvPr>
              <p:cNvSpPr/>
              <p:nvPr/>
            </p:nvSpPr>
            <p:spPr>
              <a:xfrm>
                <a:off x="4112850" y="3105543"/>
                <a:ext cx="262794" cy="208169"/>
              </a:xfrm>
              <a:custGeom>
                <a:gdLst>
                  <a:gd name="T0" fmla="*/ 51 w 178"/>
                  <a:gd name="T1" fmla="*/ 139 h 141"/>
                  <a:gd name="T2" fmla="*/ 46 w 178"/>
                  <a:gd name="T3" fmla="*/ 135 h 141"/>
                  <a:gd name="T4" fmla="*/ 43 w 178"/>
                  <a:gd name="T5" fmla="*/ 125 h 141"/>
                  <a:gd name="T6" fmla="*/ 24 w 178"/>
                  <a:gd name="T7" fmla="*/ 118 h 141"/>
                  <a:gd name="T8" fmla="*/ 26 w 178"/>
                  <a:gd name="T9" fmla="*/ 110 h 141"/>
                  <a:gd name="T10" fmla="*/ 32 w 178"/>
                  <a:gd name="T11" fmla="*/ 103 h 141"/>
                  <a:gd name="T12" fmla="*/ 29 w 178"/>
                  <a:gd name="T13" fmla="*/ 91 h 141"/>
                  <a:gd name="T14" fmla="*/ 31 w 178"/>
                  <a:gd name="T15" fmla="*/ 86 h 141"/>
                  <a:gd name="T16" fmla="*/ 27 w 178"/>
                  <a:gd name="T17" fmla="*/ 81 h 141"/>
                  <a:gd name="T18" fmla="*/ 32 w 178"/>
                  <a:gd name="T19" fmla="*/ 74 h 141"/>
                  <a:gd name="T20" fmla="*/ 34 w 178"/>
                  <a:gd name="T21" fmla="*/ 68 h 141"/>
                  <a:gd name="T22" fmla="*/ 34 w 178"/>
                  <a:gd name="T23" fmla="*/ 62 h 141"/>
                  <a:gd name="T24" fmla="*/ 38 w 178"/>
                  <a:gd name="T25" fmla="*/ 46 h 141"/>
                  <a:gd name="T26" fmla="*/ 43 w 178"/>
                  <a:gd name="T27" fmla="*/ 39 h 141"/>
                  <a:gd name="T28" fmla="*/ 38 w 178"/>
                  <a:gd name="T29" fmla="*/ 36 h 141"/>
                  <a:gd name="T30" fmla="*/ 22 w 178"/>
                  <a:gd name="T31" fmla="*/ 38 h 141"/>
                  <a:gd name="T32" fmla="*/ 15 w 178"/>
                  <a:gd name="T33" fmla="*/ 32 h 141"/>
                  <a:gd name="T34" fmla="*/ 7 w 178"/>
                  <a:gd name="T35" fmla="*/ 34 h 141"/>
                  <a:gd name="T36" fmla="*/ 5 w 178"/>
                  <a:gd name="T37" fmla="*/ 22 h 141"/>
                  <a:gd name="T38" fmla="*/ 5 w 178"/>
                  <a:gd name="T39" fmla="*/ 20 h 141"/>
                  <a:gd name="T40" fmla="*/ 0 w 178"/>
                  <a:gd name="T41" fmla="*/ 17 h 141"/>
                  <a:gd name="T42" fmla="*/ 3 w 178"/>
                  <a:gd name="T43" fmla="*/ 8 h 141"/>
                  <a:gd name="T44" fmla="*/ 15 w 178"/>
                  <a:gd name="T45" fmla="*/ 7 h 141"/>
                  <a:gd name="T46" fmla="*/ 17 w 178"/>
                  <a:gd name="T47" fmla="*/ 2 h 141"/>
                  <a:gd name="T48" fmla="*/ 29 w 178"/>
                  <a:gd name="T49" fmla="*/ 2 h 141"/>
                  <a:gd name="T50" fmla="*/ 41 w 178"/>
                  <a:gd name="T51" fmla="*/ 3 h 141"/>
                  <a:gd name="T52" fmla="*/ 58 w 178"/>
                  <a:gd name="T53" fmla="*/ 5 h 141"/>
                  <a:gd name="T54" fmla="*/ 68 w 178"/>
                  <a:gd name="T55" fmla="*/ 5 h 141"/>
                  <a:gd name="T56" fmla="*/ 80 w 178"/>
                  <a:gd name="T57" fmla="*/ 5 h 141"/>
                  <a:gd name="T58" fmla="*/ 89 w 178"/>
                  <a:gd name="T59" fmla="*/ 7 h 141"/>
                  <a:gd name="T60" fmla="*/ 97 w 178"/>
                  <a:gd name="T61" fmla="*/ 5 h 141"/>
                  <a:gd name="T62" fmla="*/ 106 w 178"/>
                  <a:gd name="T63" fmla="*/ 8 h 141"/>
                  <a:gd name="T64" fmla="*/ 115 w 178"/>
                  <a:gd name="T65" fmla="*/ 10 h 141"/>
                  <a:gd name="T66" fmla="*/ 120 w 178"/>
                  <a:gd name="T67" fmla="*/ 12 h 141"/>
                  <a:gd name="T68" fmla="*/ 127 w 178"/>
                  <a:gd name="T69" fmla="*/ 15 h 141"/>
                  <a:gd name="T70" fmla="*/ 130 w 178"/>
                  <a:gd name="T71" fmla="*/ 15 h 141"/>
                  <a:gd name="T72" fmla="*/ 137 w 178"/>
                  <a:gd name="T73" fmla="*/ 17 h 141"/>
                  <a:gd name="T74" fmla="*/ 142 w 178"/>
                  <a:gd name="T75" fmla="*/ 15 h 141"/>
                  <a:gd name="T76" fmla="*/ 149 w 178"/>
                  <a:gd name="T77" fmla="*/ 19 h 141"/>
                  <a:gd name="T78" fmla="*/ 152 w 178"/>
                  <a:gd name="T79" fmla="*/ 22 h 141"/>
                  <a:gd name="T80" fmla="*/ 156 w 178"/>
                  <a:gd name="T81" fmla="*/ 22 h 141"/>
                  <a:gd name="T82" fmla="*/ 159 w 178"/>
                  <a:gd name="T83" fmla="*/ 26 h 141"/>
                  <a:gd name="T84" fmla="*/ 168 w 178"/>
                  <a:gd name="T85" fmla="*/ 27 h 141"/>
                  <a:gd name="T86" fmla="*/ 173 w 178"/>
                  <a:gd name="T87" fmla="*/ 26 h 141"/>
                  <a:gd name="T88" fmla="*/ 178 w 178"/>
                  <a:gd name="T89" fmla="*/ 32 h 141"/>
                  <a:gd name="T90" fmla="*/ 176 w 178"/>
                  <a:gd name="T91" fmla="*/ 39 h 141"/>
                  <a:gd name="T92" fmla="*/ 166 w 178"/>
                  <a:gd name="T93" fmla="*/ 48 h 141"/>
                  <a:gd name="T94" fmla="*/ 154 w 178"/>
                  <a:gd name="T95" fmla="*/ 51 h 141"/>
                  <a:gd name="T96" fmla="*/ 151 w 178"/>
                  <a:gd name="T97" fmla="*/ 60 h 141"/>
                  <a:gd name="T98" fmla="*/ 145 w 178"/>
                  <a:gd name="T99" fmla="*/ 63 h 141"/>
                  <a:gd name="T100" fmla="*/ 139 w 178"/>
                  <a:gd name="T101" fmla="*/ 72 h 141"/>
                  <a:gd name="T102" fmla="*/ 135 w 178"/>
                  <a:gd name="T103" fmla="*/ 82 h 141"/>
                  <a:gd name="T104" fmla="*/ 142 w 178"/>
                  <a:gd name="T105" fmla="*/ 89 h 141"/>
                  <a:gd name="T106" fmla="*/ 135 w 178"/>
                  <a:gd name="T107" fmla="*/ 96 h 141"/>
                  <a:gd name="T108" fmla="*/ 128 w 178"/>
                  <a:gd name="T109" fmla="*/ 108 h 141"/>
                  <a:gd name="T110" fmla="*/ 118 w 178"/>
                  <a:gd name="T111" fmla="*/ 113 h 141"/>
                  <a:gd name="T112" fmla="*/ 113 w 178"/>
                  <a:gd name="T113" fmla="*/ 118 h 141"/>
                  <a:gd name="T114" fmla="*/ 106 w 178"/>
                  <a:gd name="T115" fmla="*/ 129 h 141"/>
                  <a:gd name="T116" fmla="*/ 92 w 178"/>
                  <a:gd name="T117" fmla="*/ 129 h 141"/>
                  <a:gd name="T118" fmla="*/ 86 w 178"/>
                  <a:gd name="T119" fmla="*/ 127 h 141"/>
                  <a:gd name="T120" fmla="*/ 74 w 178"/>
                  <a:gd name="T121" fmla="*/ 129 h 141"/>
                  <a:gd name="T122" fmla="*/ 65 w 178"/>
                  <a:gd name="T123" fmla="*/ 132 h 141"/>
                  <a:gd name="T124" fmla="*/ 58 w 178"/>
                  <a:gd name="T125" fmla="*/ 139 h 1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141">
                    <a:moveTo>
                      <a:pt x="53" y="141"/>
                    </a:moveTo>
                    <a:lnTo>
                      <a:pt x="51" y="139"/>
                    </a:lnTo>
                    <a:lnTo>
                      <a:pt x="51" y="139"/>
                    </a:lnTo>
                    <a:lnTo>
                      <a:pt x="51" y="139"/>
                    </a:lnTo>
                    <a:lnTo>
                      <a:pt x="51" y="139"/>
                    </a:lnTo>
                    <a:lnTo>
                      <a:pt x="50" y="139"/>
                    </a:lnTo>
                    <a:lnTo>
                      <a:pt x="50" y="139"/>
                    </a:lnTo>
                    <a:lnTo>
                      <a:pt x="48" y="137"/>
                    </a:lnTo>
                    <a:lnTo>
                      <a:pt x="48" y="137"/>
                    </a:lnTo>
                    <a:lnTo>
                      <a:pt x="46" y="135"/>
                    </a:lnTo>
                    <a:lnTo>
                      <a:pt x="44" y="132"/>
                    </a:lnTo>
                    <a:lnTo>
                      <a:pt x="44" y="130"/>
                    </a:lnTo>
                    <a:lnTo>
                      <a:pt x="43" y="129"/>
                    </a:lnTo>
                    <a:lnTo>
                      <a:pt x="43" y="127"/>
                    </a:lnTo>
                    <a:lnTo>
                      <a:pt x="43" y="125"/>
                    </a:lnTo>
                    <a:lnTo>
                      <a:pt x="43" y="123"/>
                    </a:lnTo>
                    <a:lnTo>
                      <a:pt x="43" y="123"/>
                    </a:lnTo>
                    <a:lnTo>
                      <a:pt x="39" y="122"/>
                    </a:lnTo>
                    <a:lnTo>
                      <a:pt x="34" y="118"/>
                    </a:lnTo>
                    <a:lnTo>
                      <a:pt x="24" y="118"/>
                    </a:lnTo>
                    <a:lnTo>
                      <a:pt x="27" y="115"/>
                    </a:lnTo>
                    <a:lnTo>
                      <a:pt x="27" y="115"/>
                    </a:lnTo>
                    <a:lnTo>
                      <a:pt x="26" y="113"/>
                    </a:lnTo>
                    <a:lnTo>
                      <a:pt x="26" y="110"/>
                    </a:lnTo>
                    <a:lnTo>
                      <a:pt x="26" y="110"/>
                    </a:lnTo>
                    <a:lnTo>
                      <a:pt x="26" y="108"/>
                    </a:lnTo>
                    <a:lnTo>
                      <a:pt x="27" y="108"/>
                    </a:lnTo>
                    <a:lnTo>
                      <a:pt x="27" y="106"/>
                    </a:lnTo>
                    <a:lnTo>
                      <a:pt x="31" y="103"/>
                    </a:lnTo>
                    <a:lnTo>
                      <a:pt x="32" y="103"/>
                    </a:lnTo>
                    <a:lnTo>
                      <a:pt x="29" y="99"/>
                    </a:lnTo>
                    <a:lnTo>
                      <a:pt x="29" y="98"/>
                    </a:lnTo>
                    <a:lnTo>
                      <a:pt x="29" y="96"/>
                    </a:lnTo>
                    <a:lnTo>
                      <a:pt x="29" y="93"/>
                    </a:lnTo>
                    <a:lnTo>
                      <a:pt x="29" y="91"/>
                    </a:lnTo>
                    <a:lnTo>
                      <a:pt x="31" y="91"/>
                    </a:lnTo>
                    <a:lnTo>
                      <a:pt x="31" y="89"/>
                    </a:lnTo>
                    <a:lnTo>
                      <a:pt x="32" y="87"/>
                    </a:lnTo>
                    <a:lnTo>
                      <a:pt x="32" y="87"/>
                    </a:lnTo>
                    <a:lnTo>
                      <a:pt x="31" y="86"/>
                    </a:lnTo>
                    <a:lnTo>
                      <a:pt x="31" y="84"/>
                    </a:lnTo>
                    <a:lnTo>
                      <a:pt x="31" y="84"/>
                    </a:lnTo>
                    <a:lnTo>
                      <a:pt x="31" y="84"/>
                    </a:lnTo>
                    <a:lnTo>
                      <a:pt x="29" y="82"/>
                    </a:lnTo>
                    <a:lnTo>
                      <a:pt x="27" y="81"/>
                    </a:lnTo>
                    <a:lnTo>
                      <a:pt x="27" y="77"/>
                    </a:lnTo>
                    <a:lnTo>
                      <a:pt x="27" y="75"/>
                    </a:lnTo>
                    <a:lnTo>
                      <a:pt x="27" y="75"/>
                    </a:lnTo>
                    <a:lnTo>
                      <a:pt x="31" y="74"/>
                    </a:lnTo>
                    <a:lnTo>
                      <a:pt x="32" y="74"/>
                    </a:lnTo>
                    <a:lnTo>
                      <a:pt x="32" y="74"/>
                    </a:lnTo>
                    <a:lnTo>
                      <a:pt x="32" y="72"/>
                    </a:lnTo>
                    <a:lnTo>
                      <a:pt x="32" y="72"/>
                    </a:lnTo>
                    <a:lnTo>
                      <a:pt x="34" y="70"/>
                    </a:lnTo>
                    <a:lnTo>
                      <a:pt x="34" y="68"/>
                    </a:lnTo>
                    <a:lnTo>
                      <a:pt x="34" y="67"/>
                    </a:lnTo>
                    <a:lnTo>
                      <a:pt x="34" y="67"/>
                    </a:lnTo>
                    <a:lnTo>
                      <a:pt x="32" y="65"/>
                    </a:lnTo>
                    <a:lnTo>
                      <a:pt x="34" y="63"/>
                    </a:lnTo>
                    <a:lnTo>
                      <a:pt x="34" y="62"/>
                    </a:lnTo>
                    <a:lnTo>
                      <a:pt x="34" y="55"/>
                    </a:lnTo>
                    <a:lnTo>
                      <a:pt x="34" y="53"/>
                    </a:lnTo>
                    <a:lnTo>
                      <a:pt x="32" y="51"/>
                    </a:lnTo>
                    <a:lnTo>
                      <a:pt x="36" y="48"/>
                    </a:lnTo>
                    <a:lnTo>
                      <a:pt x="38" y="46"/>
                    </a:lnTo>
                    <a:lnTo>
                      <a:pt x="41" y="44"/>
                    </a:lnTo>
                    <a:lnTo>
                      <a:pt x="41" y="44"/>
                    </a:lnTo>
                    <a:lnTo>
                      <a:pt x="41" y="43"/>
                    </a:lnTo>
                    <a:lnTo>
                      <a:pt x="43" y="41"/>
                    </a:lnTo>
                    <a:lnTo>
                      <a:pt x="43" y="39"/>
                    </a:lnTo>
                    <a:lnTo>
                      <a:pt x="41" y="39"/>
                    </a:lnTo>
                    <a:lnTo>
                      <a:pt x="39" y="39"/>
                    </a:lnTo>
                    <a:lnTo>
                      <a:pt x="39" y="36"/>
                    </a:lnTo>
                    <a:lnTo>
                      <a:pt x="38" y="36"/>
                    </a:lnTo>
                    <a:lnTo>
                      <a:pt x="38" y="36"/>
                    </a:lnTo>
                    <a:lnTo>
                      <a:pt x="32" y="36"/>
                    </a:lnTo>
                    <a:lnTo>
                      <a:pt x="29" y="38"/>
                    </a:lnTo>
                    <a:lnTo>
                      <a:pt x="26" y="38"/>
                    </a:lnTo>
                    <a:lnTo>
                      <a:pt x="22" y="36"/>
                    </a:lnTo>
                    <a:lnTo>
                      <a:pt x="22" y="38"/>
                    </a:lnTo>
                    <a:lnTo>
                      <a:pt x="20" y="38"/>
                    </a:lnTo>
                    <a:lnTo>
                      <a:pt x="20" y="38"/>
                    </a:lnTo>
                    <a:lnTo>
                      <a:pt x="15" y="38"/>
                    </a:lnTo>
                    <a:lnTo>
                      <a:pt x="15" y="34"/>
                    </a:lnTo>
                    <a:lnTo>
                      <a:pt x="15" y="32"/>
                    </a:lnTo>
                    <a:lnTo>
                      <a:pt x="14" y="32"/>
                    </a:lnTo>
                    <a:lnTo>
                      <a:pt x="14" y="32"/>
                    </a:lnTo>
                    <a:lnTo>
                      <a:pt x="12" y="34"/>
                    </a:lnTo>
                    <a:lnTo>
                      <a:pt x="10" y="34"/>
                    </a:lnTo>
                    <a:lnTo>
                      <a:pt x="7" y="34"/>
                    </a:lnTo>
                    <a:lnTo>
                      <a:pt x="5" y="34"/>
                    </a:lnTo>
                    <a:lnTo>
                      <a:pt x="5" y="31"/>
                    </a:lnTo>
                    <a:lnTo>
                      <a:pt x="5" y="29"/>
                    </a:lnTo>
                    <a:lnTo>
                      <a:pt x="5" y="27"/>
                    </a:lnTo>
                    <a:lnTo>
                      <a:pt x="5" y="22"/>
                    </a:lnTo>
                    <a:lnTo>
                      <a:pt x="5" y="22"/>
                    </a:lnTo>
                    <a:lnTo>
                      <a:pt x="5" y="20"/>
                    </a:lnTo>
                    <a:lnTo>
                      <a:pt x="5" y="20"/>
                    </a:lnTo>
                    <a:lnTo>
                      <a:pt x="5" y="20"/>
                    </a:lnTo>
                    <a:lnTo>
                      <a:pt x="5" y="20"/>
                    </a:lnTo>
                    <a:lnTo>
                      <a:pt x="5" y="20"/>
                    </a:lnTo>
                    <a:lnTo>
                      <a:pt x="5" y="20"/>
                    </a:lnTo>
                    <a:lnTo>
                      <a:pt x="2" y="19"/>
                    </a:lnTo>
                    <a:lnTo>
                      <a:pt x="2" y="19"/>
                    </a:lnTo>
                    <a:lnTo>
                      <a:pt x="0" y="17"/>
                    </a:lnTo>
                    <a:lnTo>
                      <a:pt x="0" y="17"/>
                    </a:lnTo>
                    <a:lnTo>
                      <a:pt x="0" y="15"/>
                    </a:lnTo>
                    <a:lnTo>
                      <a:pt x="0" y="14"/>
                    </a:lnTo>
                    <a:lnTo>
                      <a:pt x="2" y="12"/>
                    </a:lnTo>
                    <a:lnTo>
                      <a:pt x="3" y="8"/>
                    </a:lnTo>
                    <a:lnTo>
                      <a:pt x="7" y="8"/>
                    </a:lnTo>
                    <a:lnTo>
                      <a:pt x="9" y="8"/>
                    </a:lnTo>
                    <a:lnTo>
                      <a:pt x="14" y="7"/>
                    </a:lnTo>
                    <a:lnTo>
                      <a:pt x="15" y="7"/>
                    </a:lnTo>
                    <a:lnTo>
                      <a:pt x="15" y="7"/>
                    </a:lnTo>
                    <a:lnTo>
                      <a:pt x="15" y="5"/>
                    </a:lnTo>
                    <a:lnTo>
                      <a:pt x="15" y="5"/>
                    </a:lnTo>
                    <a:lnTo>
                      <a:pt x="15" y="3"/>
                    </a:lnTo>
                    <a:lnTo>
                      <a:pt x="17" y="2"/>
                    </a:lnTo>
                    <a:lnTo>
                      <a:pt x="17" y="2"/>
                    </a:lnTo>
                    <a:lnTo>
                      <a:pt x="19" y="0"/>
                    </a:lnTo>
                    <a:lnTo>
                      <a:pt x="22" y="0"/>
                    </a:lnTo>
                    <a:lnTo>
                      <a:pt x="27" y="0"/>
                    </a:lnTo>
                    <a:lnTo>
                      <a:pt x="27" y="0"/>
                    </a:lnTo>
                    <a:lnTo>
                      <a:pt x="29" y="2"/>
                    </a:lnTo>
                    <a:lnTo>
                      <a:pt x="31" y="3"/>
                    </a:lnTo>
                    <a:lnTo>
                      <a:pt x="32" y="3"/>
                    </a:lnTo>
                    <a:lnTo>
                      <a:pt x="36" y="3"/>
                    </a:lnTo>
                    <a:lnTo>
                      <a:pt x="38" y="3"/>
                    </a:lnTo>
                    <a:lnTo>
                      <a:pt x="41" y="3"/>
                    </a:lnTo>
                    <a:lnTo>
                      <a:pt x="46" y="3"/>
                    </a:lnTo>
                    <a:lnTo>
                      <a:pt x="50" y="3"/>
                    </a:lnTo>
                    <a:lnTo>
                      <a:pt x="51" y="3"/>
                    </a:lnTo>
                    <a:lnTo>
                      <a:pt x="53" y="3"/>
                    </a:lnTo>
                    <a:lnTo>
                      <a:pt x="58" y="5"/>
                    </a:lnTo>
                    <a:lnTo>
                      <a:pt x="60" y="5"/>
                    </a:lnTo>
                    <a:lnTo>
                      <a:pt x="60" y="5"/>
                    </a:lnTo>
                    <a:lnTo>
                      <a:pt x="63" y="5"/>
                    </a:lnTo>
                    <a:lnTo>
                      <a:pt x="65" y="5"/>
                    </a:lnTo>
                    <a:lnTo>
                      <a:pt x="68" y="5"/>
                    </a:lnTo>
                    <a:lnTo>
                      <a:pt x="70" y="7"/>
                    </a:lnTo>
                    <a:lnTo>
                      <a:pt x="74" y="5"/>
                    </a:lnTo>
                    <a:lnTo>
                      <a:pt x="75" y="5"/>
                    </a:lnTo>
                    <a:lnTo>
                      <a:pt x="79" y="5"/>
                    </a:lnTo>
                    <a:lnTo>
                      <a:pt x="80" y="5"/>
                    </a:lnTo>
                    <a:lnTo>
                      <a:pt x="82" y="5"/>
                    </a:lnTo>
                    <a:lnTo>
                      <a:pt x="82" y="5"/>
                    </a:lnTo>
                    <a:lnTo>
                      <a:pt x="84" y="5"/>
                    </a:lnTo>
                    <a:lnTo>
                      <a:pt x="87" y="5"/>
                    </a:lnTo>
                    <a:lnTo>
                      <a:pt x="89" y="7"/>
                    </a:lnTo>
                    <a:lnTo>
                      <a:pt x="92" y="7"/>
                    </a:lnTo>
                    <a:lnTo>
                      <a:pt x="92" y="7"/>
                    </a:lnTo>
                    <a:lnTo>
                      <a:pt x="94" y="7"/>
                    </a:lnTo>
                    <a:lnTo>
                      <a:pt x="94" y="5"/>
                    </a:lnTo>
                    <a:lnTo>
                      <a:pt x="97" y="5"/>
                    </a:lnTo>
                    <a:lnTo>
                      <a:pt x="99" y="7"/>
                    </a:lnTo>
                    <a:lnTo>
                      <a:pt x="101" y="7"/>
                    </a:lnTo>
                    <a:lnTo>
                      <a:pt x="101" y="8"/>
                    </a:lnTo>
                    <a:lnTo>
                      <a:pt x="103" y="8"/>
                    </a:lnTo>
                    <a:lnTo>
                      <a:pt x="106" y="8"/>
                    </a:lnTo>
                    <a:lnTo>
                      <a:pt x="108" y="8"/>
                    </a:lnTo>
                    <a:lnTo>
                      <a:pt x="111" y="8"/>
                    </a:lnTo>
                    <a:lnTo>
                      <a:pt x="113" y="8"/>
                    </a:lnTo>
                    <a:lnTo>
                      <a:pt x="115" y="8"/>
                    </a:lnTo>
                    <a:lnTo>
                      <a:pt x="115" y="10"/>
                    </a:lnTo>
                    <a:lnTo>
                      <a:pt x="116" y="10"/>
                    </a:lnTo>
                    <a:lnTo>
                      <a:pt x="118" y="10"/>
                    </a:lnTo>
                    <a:lnTo>
                      <a:pt x="118" y="10"/>
                    </a:lnTo>
                    <a:lnTo>
                      <a:pt x="118" y="12"/>
                    </a:lnTo>
                    <a:lnTo>
                      <a:pt x="120" y="12"/>
                    </a:lnTo>
                    <a:lnTo>
                      <a:pt x="120" y="14"/>
                    </a:lnTo>
                    <a:lnTo>
                      <a:pt x="121" y="14"/>
                    </a:lnTo>
                    <a:lnTo>
                      <a:pt x="125" y="14"/>
                    </a:lnTo>
                    <a:lnTo>
                      <a:pt x="125" y="15"/>
                    </a:lnTo>
                    <a:lnTo>
                      <a:pt x="127" y="15"/>
                    </a:lnTo>
                    <a:lnTo>
                      <a:pt x="127" y="15"/>
                    </a:lnTo>
                    <a:lnTo>
                      <a:pt x="128" y="17"/>
                    </a:lnTo>
                    <a:lnTo>
                      <a:pt x="128" y="17"/>
                    </a:lnTo>
                    <a:lnTo>
                      <a:pt x="130" y="17"/>
                    </a:lnTo>
                    <a:lnTo>
                      <a:pt x="130" y="15"/>
                    </a:lnTo>
                    <a:lnTo>
                      <a:pt x="133" y="15"/>
                    </a:lnTo>
                    <a:lnTo>
                      <a:pt x="133" y="17"/>
                    </a:lnTo>
                    <a:lnTo>
                      <a:pt x="133" y="17"/>
                    </a:lnTo>
                    <a:lnTo>
                      <a:pt x="137" y="17"/>
                    </a:lnTo>
                    <a:lnTo>
                      <a:pt x="137" y="17"/>
                    </a:lnTo>
                    <a:lnTo>
                      <a:pt x="137" y="17"/>
                    </a:lnTo>
                    <a:lnTo>
                      <a:pt x="137" y="17"/>
                    </a:lnTo>
                    <a:lnTo>
                      <a:pt x="139" y="15"/>
                    </a:lnTo>
                    <a:lnTo>
                      <a:pt x="140" y="15"/>
                    </a:lnTo>
                    <a:lnTo>
                      <a:pt x="142" y="15"/>
                    </a:lnTo>
                    <a:lnTo>
                      <a:pt x="144" y="17"/>
                    </a:lnTo>
                    <a:lnTo>
                      <a:pt x="145" y="17"/>
                    </a:lnTo>
                    <a:lnTo>
                      <a:pt x="147" y="19"/>
                    </a:lnTo>
                    <a:lnTo>
                      <a:pt x="147" y="19"/>
                    </a:lnTo>
                    <a:lnTo>
                      <a:pt x="149" y="19"/>
                    </a:lnTo>
                    <a:lnTo>
                      <a:pt x="149" y="19"/>
                    </a:lnTo>
                    <a:lnTo>
                      <a:pt x="151" y="19"/>
                    </a:lnTo>
                    <a:lnTo>
                      <a:pt x="151" y="20"/>
                    </a:lnTo>
                    <a:lnTo>
                      <a:pt x="151" y="20"/>
                    </a:lnTo>
                    <a:lnTo>
                      <a:pt x="152" y="22"/>
                    </a:lnTo>
                    <a:lnTo>
                      <a:pt x="152" y="22"/>
                    </a:lnTo>
                    <a:lnTo>
                      <a:pt x="152" y="22"/>
                    </a:lnTo>
                    <a:lnTo>
                      <a:pt x="152" y="22"/>
                    </a:lnTo>
                    <a:lnTo>
                      <a:pt x="154" y="22"/>
                    </a:lnTo>
                    <a:lnTo>
                      <a:pt x="156" y="22"/>
                    </a:lnTo>
                    <a:lnTo>
                      <a:pt x="156" y="24"/>
                    </a:lnTo>
                    <a:lnTo>
                      <a:pt x="157" y="24"/>
                    </a:lnTo>
                    <a:lnTo>
                      <a:pt x="157" y="24"/>
                    </a:lnTo>
                    <a:lnTo>
                      <a:pt x="159" y="26"/>
                    </a:lnTo>
                    <a:lnTo>
                      <a:pt x="159" y="26"/>
                    </a:lnTo>
                    <a:lnTo>
                      <a:pt x="159" y="26"/>
                    </a:lnTo>
                    <a:lnTo>
                      <a:pt x="164" y="26"/>
                    </a:lnTo>
                    <a:lnTo>
                      <a:pt x="164" y="26"/>
                    </a:lnTo>
                    <a:lnTo>
                      <a:pt x="166" y="27"/>
                    </a:lnTo>
                    <a:lnTo>
                      <a:pt x="168" y="27"/>
                    </a:lnTo>
                    <a:lnTo>
                      <a:pt x="168" y="27"/>
                    </a:lnTo>
                    <a:lnTo>
                      <a:pt x="168" y="27"/>
                    </a:lnTo>
                    <a:lnTo>
                      <a:pt x="169" y="27"/>
                    </a:lnTo>
                    <a:lnTo>
                      <a:pt x="171" y="26"/>
                    </a:lnTo>
                    <a:lnTo>
                      <a:pt x="173" y="26"/>
                    </a:lnTo>
                    <a:lnTo>
                      <a:pt x="173" y="26"/>
                    </a:lnTo>
                    <a:lnTo>
                      <a:pt x="174" y="26"/>
                    </a:lnTo>
                    <a:lnTo>
                      <a:pt x="176" y="26"/>
                    </a:lnTo>
                    <a:lnTo>
                      <a:pt x="178" y="26"/>
                    </a:lnTo>
                    <a:lnTo>
                      <a:pt x="178" y="32"/>
                    </a:lnTo>
                    <a:lnTo>
                      <a:pt x="176" y="34"/>
                    </a:lnTo>
                    <a:lnTo>
                      <a:pt x="176" y="36"/>
                    </a:lnTo>
                    <a:lnTo>
                      <a:pt x="176" y="38"/>
                    </a:lnTo>
                    <a:lnTo>
                      <a:pt x="176" y="39"/>
                    </a:lnTo>
                    <a:lnTo>
                      <a:pt x="176" y="39"/>
                    </a:lnTo>
                    <a:lnTo>
                      <a:pt x="174" y="43"/>
                    </a:lnTo>
                    <a:lnTo>
                      <a:pt x="173" y="43"/>
                    </a:lnTo>
                    <a:lnTo>
                      <a:pt x="173" y="44"/>
                    </a:lnTo>
                    <a:lnTo>
                      <a:pt x="169" y="44"/>
                    </a:lnTo>
                    <a:lnTo>
                      <a:pt x="166" y="48"/>
                    </a:lnTo>
                    <a:lnTo>
                      <a:pt x="164" y="48"/>
                    </a:lnTo>
                    <a:lnTo>
                      <a:pt x="164" y="50"/>
                    </a:lnTo>
                    <a:lnTo>
                      <a:pt x="161" y="50"/>
                    </a:lnTo>
                    <a:lnTo>
                      <a:pt x="157" y="51"/>
                    </a:lnTo>
                    <a:lnTo>
                      <a:pt x="154" y="51"/>
                    </a:lnTo>
                    <a:lnTo>
                      <a:pt x="154" y="53"/>
                    </a:lnTo>
                    <a:lnTo>
                      <a:pt x="152" y="55"/>
                    </a:lnTo>
                    <a:lnTo>
                      <a:pt x="152" y="56"/>
                    </a:lnTo>
                    <a:lnTo>
                      <a:pt x="154" y="58"/>
                    </a:lnTo>
                    <a:lnTo>
                      <a:pt x="151" y="60"/>
                    </a:lnTo>
                    <a:lnTo>
                      <a:pt x="147" y="62"/>
                    </a:lnTo>
                    <a:lnTo>
                      <a:pt x="147" y="62"/>
                    </a:lnTo>
                    <a:lnTo>
                      <a:pt x="147" y="62"/>
                    </a:lnTo>
                    <a:lnTo>
                      <a:pt x="147" y="62"/>
                    </a:lnTo>
                    <a:lnTo>
                      <a:pt x="145" y="63"/>
                    </a:lnTo>
                    <a:lnTo>
                      <a:pt x="145" y="65"/>
                    </a:lnTo>
                    <a:lnTo>
                      <a:pt x="145" y="65"/>
                    </a:lnTo>
                    <a:lnTo>
                      <a:pt x="142" y="68"/>
                    </a:lnTo>
                    <a:lnTo>
                      <a:pt x="140" y="70"/>
                    </a:lnTo>
                    <a:lnTo>
                      <a:pt x="139" y="72"/>
                    </a:lnTo>
                    <a:lnTo>
                      <a:pt x="137" y="75"/>
                    </a:lnTo>
                    <a:lnTo>
                      <a:pt x="137" y="77"/>
                    </a:lnTo>
                    <a:lnTo>
                      <a:pt x="137" y="79"/>
                    </a:lnTo>
                    <a:lnTo>
                      <a:pt x="137" y="81"/>
                    </a:lnTo>
                    <a:lnTo>
                      <a:pt x="135" y="82"/>
                    </a:lnTo>
                    <a:lnTo>
                      <a:pt x="137" y="84"/>
                    </a:lnTo>
                    <a:lnTo>
                      <a:pt x="137" y="86"/>
                    </a:lnTo>
                    <a:lnTo>
                      <a:pt x="139" y="86"/>
                    </a:lnTo>
                    <a:lnTo>
                      <a:pt x="140" y="87"/>
                    </a:lnTo>
                    <a:lnTo>
                      <a:pt x="142" y="89"/>
                    </a:lnTo>
                    <a:lnTo>
                      <a:pt x="142" y="91"/>
                    </a:lnTo>
                    <a:lnTo>
                      <a:pt x="142" y="93"/>
                    </a:lnTo>
                    <a:lnTo>
                      <a:pt x="140" y="94"/>
                    </a:lnTo>
                    <a:lnTo>
                      <a:pt x="137" y="96"/>
                    </a:lnTo>
                    <a:lnTo>
                      <a:pt x="135" y="96"/>
                    </a:lnTo>
                    <a:lnTo>
                      <a:pt x="135" y="98"/>
                    </a:lnTo>
                    <a:lnTo>
                      <a:pt x="130" y="101"/>
                    </a:lnTo>
                    <a:lnTo>
                      <a:pt x="130" y="105"/>
                    </a:lnTo>
                    <a:lnTo>
                      <a:pt x="128" y="106"/>
                    </a:lnTo>
                    <a:lnTo>
                      <a:pt x="128" y="108"/>
                    </a:lnTo>
                    <a:lnTo>
                      <a:pt x="127" y="111"/>
                    </a:lnTo>
                    <a:lnTo>
                      <a:pt x="127" y="113"/>
                    </a:lnTo>
                    <a:lnTo>
                      <a:pt x="123" y="113"/>
                    </a:lnTo>
                    <a:lnTo>
                      <a:pt x="121" y="113"/>
                    </a:lnTo>
                    <a:lnTo>
                      <a:pt x="118" y="113"/>
                    </a:lnTo>
                    <a:lnTo>
                      <a:pt x="118" y="115"/>
                    </a:lnTo>
                    <a:lnTo>
                      <a:pt x="116" y="115"/>
                    </a:lnTo>
                    <a:lnTo>
                      <a:pt x="113" y="117"/>
                    </a:lnTo>
                    <a:lnTo>
                      <a:pt x="113" y="118"/>
                    </a:lnTo>
                    <a:lnTo>
                      <a:pt x="113" y="118"/>
                    </a:lnTo>
                    <a:lnTo>
                      <a:pt x="111" y="120"/>
                    </a:lnTo>
                    <a:lnTo>
                      <a:pt x="111" y="123"/>
                    </a:lnTo>
                    <a:lnTo>
                      <a:pt x="109" y="125"/>
                    </a:lnTo>
                    <a:lnTo>
                      <a:pt x="108" y="125"/>
                    </a:lnTo>
                    <a:lnTo>
                      <a:pt x="106" y="129"/>
                    </a:lnTo>
                    <a:lnTo>
                      <a:pt x="103" y="127"/>
                    </a:lnTo>
                    <a:lnTo>
                      <a:pt x="101" y="127"/>
                    </a:lnTo>
                    <a:lnTo>
                      <a:pt x="99" y="129"/>
                    </a:lnTo>
                    <a:lnTo>
                      <a:pt x="96" y="129"/>
                    </a:lnTo>
                    <a:lnTo>
                      <a:pt x="92" y="129"/>
                    </a:lnTo>
                    <a:lnTo>
                      <a:pt x="91" y="129"/>
                    </a:lnTo>
                    <a:lnTo>
                      <a:pt x="91" y="127"/>
                    </a:lnTo>
                    <a:lnTo>
                      <a:pt x="89" y="127"/>
                    </a:lnTo>
                    <a:lnTo>
                      <a:pt x="87" y="127"/>
                    </a:lnTo>
                    <a:lnTo>
                      <a:pt x="86" y="127"/>
                    </a:lnTo>
                    <a:lnTo>
                      <a:pt x="82" y="127"/>
                    </a:lnTo>
                    <a:lnTo>
                      <a:pt x="82" y="129"/>
                    </a:lnTo>
                    <a:lnTo>
                      <a:pt x="79" y="129"/>
                    </a:lnTo>
                    <a:lnTo>
                      <a:pt x="74" y="129"/>
                    </a:lnTo>
                    <a:lnTo>
                      <a:pt x="74" y="129"/>
                    </a:lnTo>
                    <a:lnTo>
                      <a:pt x="72" y="129"/>
                    </a:lnTo>
                    <a:lnTo>
                      <a:pt x="72" y="130"/>
                    </a:lnTo>
                    <a:lnTo>
                      <a:pt x="70" y="132"/>
                    </a:lnTo>
                    <a:lnTo>
                      <a:pt x="68" y="132"/>
                    </a:lnTo>
                    <a:lnTo>
                      <a:pt x="65" y="132"/>
                    </a:lnTo>
                    <a:lnTo>
                      <a:pt x="63" y="132"/>
                    </a:lnTo>
                    <a:lnTo>
                      <a:pt x="62" y="134"/>
                    </a:lnTo>
                    <a:lnTo>
                      <a:pt x="62" y="135"/>
                    </a:lnTo>
                    <a:lnTo>
                      <a:pt x="60" y="137"/>
                    </a:lnTo>
                    <a:lnTo>
                      <a:pt x="58" y="139"/>
                    </a:lnTo>
                    <a:lnTo>
                      <a:pt x="56" y="141"/>
                    </a:lnTo>
                    <a:lnTo>
                      <a:pt x="53" y="14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59" name="Freeform 265">
                <a:extLst>
                  <a:ext uri="{FF2B5EF4-FFF2-40B4-BE49-F238E27FC236}">
                    <a16:creationId xmlns:a16="http://schemas.microsoft.com/office/drawing/2014/main" id="{D92F39DC-DF66-4E2D-BD51-99BA9907B7A9}"/>
                  </a:ext>
                </a:extLst>
              </p:cNvPr>
              <p:cNvSpPr/>
              <p:nvPr/>
            </p:nvSpPr>
            <p:spPr>
              <a:xfrm>
                <a:off x="4340211" y="3229559"/>
                <a:ext cx="14764" cy="10335"/>
              </a:xfrm>
              <a:custGeom>
                <a:gdLst>
                  <a:gd name="T0" fmla="*/ 5 w 10"/>
                  <a:gd name="T1" fmla="*/ 7 h 7"/>
                  <a:gd name="T2" fmla="*/ 5 w 10"/>
                  <a:gd name="T3" fmla="*/ 7 h 7"/>
                  <a:gd name="T4" fmla="*/ 2 w 10"/>
                  <a:gd name="T5" fmla="*/ 7 h 7"/>
                  <a:gd name="T6" fmla="*/ 2 w 10"/>
                  <a:gd name="T7" fmla="*/ 7 h 7"/>
                  <a:gd name="T8" fmla="*/ 0 w 10"/>
                  <a:gd name="T9" fmla="*/ 5 h 7"/>
                  <a:gd name="T10" fmla="*/ 0 w 10"/>
                  <a:gd name="T11" fmla="*/ 3 h 7"/>
                  <a:gd name="T12" fmla="*/ 0 w 10"/>
                  <a:gd name="T13" fmla="*/ 3 h 7"/>
                  <a:gd name="T14" fmla="*/ 2 w 10"/>
                  <a:gd name="T15" fmla="*/ 2 h 7"/>
                  <a:gd name="T16" fmla="*/ 5 w 10"/>
                  <a:gd name="T17" fmla="*/ 0 h 7"/>
                  <a:gd name="T18" fmla="*/ 5 w 10"/>
                  <a:gd name="T19" fmla="*/ 0 h 7"/>
                  <a:gd name="T20" fmla="*/ 7 w 10"/>
                  <a:gd name="T21" fmla="*/ 0 h 7"/>
                  <a:gd name="T22" fmla="*/ 7 w 10"/>
                  <a:gd name="T23" fmla="*/ 0 h 7"/>
                  <a:gd name="T24" fmla="*/ 8 w 10"/>
                  <a:gd name="T25" fmla="*/ 0 h 7"/>
                  <a:gd name="T26" fmla="*/ 10 w 10"/>
                  <a:gd name="T27" fmla="*/ 2 h 7"/>
                  <a:gd name="T28" fmla="*/ 10 w 10"/>
                  <a:gd name="T29" fmla="*/ 2 h 7"/>
                  <a:gd name="T30" fmla="*/ 10 w 10"/>
                  <a:gd name="T31" fmla="*/ 3 h 7"/>
                  <a:gd name="T32" fmla="*/ 8 w 10"/>
                  <a:gd name="T33" fmla="*/ 5 h 7"/>
                  <a:gd name="T34" fmla="*/ 8 w 10"/>
                  <a:gd name="T35" fmla="*/ 5 h 7"/>
                  <a:gd name="T36" fmla="*/ 7 w 10"/>
                  <a:gd name="T37" fmla="*/ 7 h 7"/>
                  <a:gd name="T38" fmla="*/ 5 w 10"/>
                  <a:gd name="T39" fmla="*/ 7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7">
                    <a:moveTo>
                      <a:pt x="5" y="7"/>
                    </a:moveTo>
                    <a:lnTo>
                      <a:pt x="5" y="7"/>
                    </a:lnTo>
                    <a:lnTo>
                      <a:pt x="2" y="7"/>
                    </a:lnTo>
                    <a:lnTo>
                      <a:pt x="2" y="7"/>
                    </a:lnTo>
                    <a:lnTo>
                      <a:pt x="0" y="5"/>
                    </a:lnTo>
                    <a:lnTo>
                      <a:pt x="0" y="3"/>
                    </a:lnTo>
                    <a:lnTo>
                      <a:pt x="0" y="3"/>
                    </a:lnTo>
                    <a:lnTo>
                      <a:pt x="2" y="2"/>
                    </a:lnTo>
                    <a:lnTo>
                      <a:pt x="5" y="0"/>
                    </a:lnTo>
                    <a:lnTo>
                      <a:pt x="5" y="0"/>
                    </a:lnTo>
                    <a:lnTo>
                      <a:pt x="7" y="0"/>
                    </a:lnTo>
                    <a:lnTo>
                      <a:pt x="7" y="0"/>
                    </a:lnTo>
                    <a:lnTo>
                      <a:pt x="8" y="0"/>
                    </a:lnTo>
                    <a:lnTo>
                      <a:pt x="10" y="2"/>
                    </a:lnTo>
                    <a:lnTo>
                      <a:pt x="10" y="2"/>
                    </a:lnTo>
                    <a:lnTo>
                      <a:pt x="10" y="3"/>
                    </a:lnTo>
                    <a:lnTo>
                      <a:pt x="8" y="5"/>
                    </a:lnTo>
                    <a:lnTo>
                      <a:pt x="8" y="5"/>
                    </a:lnTo>
                    <a:lnTo>
                      <a:pt x="7" y="7"/>
                    </a:lnTo>
                    <a:lnTo>
                      <a:pt x="5" y="7"/>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0" name="Freeform 266">
                <a:extLst>
                  <a:ext uri="{FF2B5EF4-FFF2-40B4-BE49-F238E27FC236}">
                    <a16:creationId xmlns:a16="http://schemas.microsoft.com/office/drawing/2014/main" id="{8DD297EA-C9A8-4508-8546-54627D0708C5}"/>
                  </a:ext>
                </a:extLst>
              </p:cNvPr>
              <p:cNvSpPr/>
              <p:nvPr/>
            </p:nvSpPr>
            <p:spPr>
              <a:xfrm>
                <a:off x="4340211" y="3229559"/>
                <a:ext cx="14764" cy="10335"/>
              </a:xfrm>
              <a:custGeom>
                <a:gdLst>
                  <a:gd name="T0" fmla="*/ 5 w 10"/>
                  <a:gd name="T1" fmla="*/ 7 h 7"/>
                  <a:gd name="T2" fmla="*/ 5 w 10"/>
                  <a:gd name="T3" fmla="*/ 7 h 7"/>
                  <a:gd name="T4" fmla="*/ 2 w 10"/>
                  <a:gd name="T5" fmla="*/ 7 h 7"/>
                  <a:gd name="T6" fmla="*/ 2 w 10"/>
                  <a:gd name="T7" fmla="*/ 7 h 7"/>
                  <a:gd name="T8" fmla="*/ 0 w 10"/>
                  <a:gd name="T9" fmla="*/ 5 h 7"/>
                  <a:gd name="T10" fmla="*/ 0 w 10"/>
                  <a:gd name="T11" fmla="*/ 3 h 7"/>
                  <a:gd name="T12" fmla="*/ 0 w 10"/>
                  <a:gd name="T13" fmla="*/ 3 h 7"/>
                  <a:gd name="T14" fmla="*/ 2 w 10"/>
                  <a:gd name="T15" fmla="*/ 2 h 7"/>
                  <a:gd name="T16" fmla="*/ 5 w 10"/>
                  <a:gd name="T17" fmla="*/ 0 h 7"/>
                  <a:gd name="T18" fmla="*/ 5 w 10"/>
                  <a:gd name="T19" fmla="*/ 0 h 7"/>
                  <a:gd name="T20" fmla="*/ 7 w 10"/>
                  <a:gd name="T21" fmla="*/ 0 h 7"/>
                  <a:gd name="T22" fmla="*/ 7 w 10"/>
                  <a:gd name="T23" fmla="*/ 0 h 7"/>
                  <a:gd name="T24" fmla="*/ 8 w 10"/>
                  <a:gd name="T25" fmla="*/ 0 h 7"/>
                  <a:gd name="T26" fmla="*/ 10 w 10"/>
                  <a:gd name="T27" fmla="*/ 2 h 7"/>
                  <a:gd name="T28" fmla="*/ 10 w 10"/>
                  <a:gd name="T29" fmla="*/ 2 h 7"/>
                  <a:gd name="T30" fmla="*/ 10 w 10"/>
                  <a:gd name="T31" fmla="*/ 3 h 7"/>
                  <a:gd name="T32" fmla="*/ 8 w 10"/>
                  <a:gd name="T33" fmla="*/ 5 h 7"/>
                  <a:gd name="T34" fmla="*/ 8 w 10"/>
                  <a:gd name="T35" fmla="*/ 5 h 7"/>
                  <a:gd name="T36" fmla="*/ 7 w 10"/>
                  <a:gd name="T37" fmla="*/ 7 h 7"/>
                  <a:gd name="T38" fmla="*/ 5 w 10"/>
                  <a:gd name="T39" fmla="*/ 7 h 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7">
                    <a:moveTo>
                      <a:pt x="5" y="7"/>
                    </a:moveTo>
                    <a:lnTo>
                      <a:pt x="5" y="7"/>
                    </a:lnTo>
                    <a:lnTo>
                      <a:pt x="2" y="7"/>
                    </a:lnTo>
                    <a:lnTo>
                      <a:pt x="2" y="7"/>
                    </a:lnTo>
                    <a:lnTo>
                      <a:pt x="0" y="5"/>
                    </a:lnTo>
                    <a:lnTo>
                      <a:pt x="0" y="3"/>
                    </a:lnTo>
                    <a:lnTo>
                      <a:pt x="0" y="3"/>
                    </a:lnTo>
                    <a:lnTo>
                      <a:pt x="2" y="2"/>
                    </a:lnTo>
                    <a:lnTo>
                      <a:pt x="5" y="0"/>
                    </a:lnTo>
                    <a:lnTo>
                      <a:pt x="5" y="0"/>
                    </a:lnTo>
                    <a:lnTo>
                      <a:pt x="7" y="0"/>
                    </a:lnTo>
                    <a:lnTo>
                      <a:pt x="7" y="0"/>
                    </a:lnTo>
                    <a:lnTo>
                      <a:pt x="8" y="0"/>
                    </a:lnTo>
                    <a:lnTo>
                      <a:pt x="10" y="2"/>
                    </a:lnTo>
                    <a:lnTo>
                      <a:pt x="10" y="2"/>
                    </a:lnTo>
                    <a:lnTo>
                      <a:pt x="10" y="3"/>
                    </a:lnTo>
                    <a:lnTo>
                      <a:pt x="8" y="5"/>
                    </a:lnTo>
                    <a:lnTo>
                      <a:pt x="8" y="5"/>
                    </a:lnTo>
                    <a:lnTo>
                      <a:pt x="7" y="7"/>
                    </a:lnTo>
                    <a:lnTo>
                      <a:pt x="5" y="7"/>
                    </a:lnTo>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1" name="Freeform 267">
                <a:extLst>
                  <a:ext uri="{FF2B5EF4-FFF2-40B4-BE49-F238E27FC236}">
                    <a16:creationId xmlns:a16="http://schemas.microsoft.com/office/drawing/2014/main" id="{DBCD0C0D-1B28-4DE9-8FFA-BA85337B8F0F}"/>
                  </a:ext>
                </a:extLst>
              </p:cNvPr>
              <p:cNvSpPr/>
              <p:nvPr/>
            </p:nvSpPr>
            <p:spPr>
              <a:xfrm>
                <a:off x="4368263" y="3205937"/>
                <a:ext cx="29527" cy="26575"/>
              </a:xfrm>
              <a:custGeom>
                <a:gdLst>
                  <a:gd name="T0" fmla="*/ 10 w 20"/>
                  <a:gd name="T1" fmla="*/ 18 h 18"/>
                  <a:gd name="T2" fmla="*/ 10 w 20"/>
                  <a:gd name="T3" fmla="*/ 18 h 18"/>
                  <a:gd name="T4" fmla="*/ 8 w 20"/>
                  <a:gd name="T5" fmla="*/ 16 h 18"/>
                  <a:gd name="T6" fmla="*/ 8 w 20"/>
                  <a:gd name="T7" fmla="*/ 16 h 18"/>
                  <a:gd name="T8" fmla="*/ 8 w 20"/>
                  <a:gd name="T9" fmla="*/ 14 h 18"/>
                  <a:gd name="T10" fmla="*/ 8 w 20"/>
                  <a:gd name="T11" fmla="*/ 14 h 18"/>
                  <a:gd name="T12" fmla="*/ 5 w 20"/>
                  <a:gd name="T13" fmla="*/ 14 h 18"/>
                  <a:gd name="T14" fmla="*/ 5 w 20"/>
                  <a:gd name="T15" fmla="*/ 14 h 18"/>
                  <a:gd name="T16" fmla="*/ 5 w 20"/>
                  <a:gd name="T17" fmla="*/ 11 h 18"/>
                  <a:gd name="T18" fmla="*/ 5 w 20"/>
                  <a:gd name="T19" fmla="*/ 11 h 18"/>
                  <a:gd name="T20" fmla="*/ 3 w 20"/>
                  <a:gd name="T21" fmla="*/ 11 h 18"/>
                  <a:gd name="T22" fmla="*/ 3 w 20"/>
                  <a:gd name="T23" fmla="*/ 11 h 18"/>
                  <a:gd name="T24" fmla="*/ 1 w 20"/>
                  <a:gd name="T25" fmla="*/ 11 h 18"/>
                  <a:gd name="T26" fmla="*/ 0 w 20"/>
                  <a:gd name="T27" fmla="*/ 9 h 18"/>
                  <a:gd name="T28" fmla="*/ 0 w 20"/>
                  <a:gd name="T29" fmla="*/ 9 h 18"/>
                  <a:gd name="T30" fmla="*/ 0 w 20"/>
                  <a:gd name="T31" fmla="*/ 7 h 18"/>
                  <a:gd name="T32" fmla="*/ 0 w 20"/>
                  <a:gd name="T33" fmla="*/ 6 h 18"/>
                  <a:gd name="T34" fmla="*/ 0 w 20"/>
                  <a:gd name="T35" fmla="*/ 6 h 18"/>
                  <a:gd name="T36" fmla="*/ 3 w 20"/>
                  <a:gd name="T37" fmla="*/ 4 h 18"/>
                  <a:gd name="T38" fmla="*/ 3 w 20"/>
                  <a:gd name="T39" fmla="*/ 4 h 18"/>
                  <a:gd name="T40" fmla="*/ 7 w 20"/>
                  <a:gd name="T41" fmla="*/ 4 h 18"/>
                  <a:gd name="T42" fmla="*/ 7 w 20"/>
                  <a:gd name="T43" fmla="*/ 4 h 18"/>
                  <a:gd name="T44" fmla="*/ 8 w 20"/>
                  <a:gd name="T45" fmla="*/ 0 h 18"/>
                  <a:gd name="T46" fmla="*/ 13 w 20"/>
                  <a:gd name="T47" fmla="*/ 0 h 18"/>
                  <a:gd name="T48" fmla="*/ 13 w 20"/>
                  <a:gd name="T49" fmla="*/ 0 h 18"/>
                  <a:gd name="T50" fmla="*/ 13 w 20"/>
                  <a:gd name="T51" fmla="*/ 0 h 18"/>
                  <a:gd name="T52" fmla="*/ 13 w 20"/>
                  <a:gd name="T53" fmla="*/ 0 h 18"/>
                  <a:gd name="T54" fmla="*/ 15 w 20"/>
                  <a:gd name="T55" fmla="*/ 0 h 18"/>
                  <a:gd name="T56" fmla="*/ 15 w 20"/>
                  <a:gd name="T57" fmla="*/ 0 h 18"/>
                  <a:gd name="T58" fmla="*/ 15 w 20"/>
                  <a:gd name="T59" fmla="*/ 2 h 18"/>
                  <a:gd name="T60" fmla="*/ 15 w 20"/>
                  <a:gd name="T61" fmla="*/ 4 h 18"/>
                  <a:gd name="T62" fmla="*/ 15 w 20"/>
                  <a:gd name="T63" fmla="*/ 4 h 18"/>
                  <a:gd name="T64" fmla="*/ 15 w 20"/>
                  <a:gd name="T65" fmla="*/ 4 h 18"/>
                  <a:gd name="T66" fmla="*/ 15 w 20"/>
                  <a:gd name="T67" fmla="*/ 4 h 18"/>
                  <a:gd name="T68" fmla="*/ 17 w 20"/>
                  <a:gd name="T69" fmla="*/ 4 h 18"/>
                  <a:gd name="T70" fmla="*/ 17 w 20"/>
                  <a:gd name="T71" fmla="*/ 4 h 18"/>
                  <a:gd name="T72" fmla="*/ 20 w 20"/>
                  <a:gd name="T73" fmla="*/ 7 h 18"/>
                  <a:gd name="T74" fmla="*/ 20 w 20"/>
                  <a:gd name="T75" fmla="*/ 7 h 18"/>
                  <a:gd name="T76" fmla="*/ 19 w 20"/>
                  <a:gd name="T77" fmla="*/ 11 h 18"/>
                  <a:gd name="T78" fmla="*/ 19 w 20"/>
                  <a:gd name="T79" fmla="*/ 11 h 18"/>
                  <a:gd name="T80" fmla="*/ 17 w 20"/>
                  <a:gd name="T81" fmla="*/ 13 h 18"/>
                  <a:gd name="T82" fmla="*/ 17 w 20"/>
                  <a:gd name="T83" fmla="*/ 13 h 18"/>
                  <a:gd name="T84" fmla="*/ 13 w 20"/>
                  <a:gd name="T85" fmla="*/ 14 h 18"/>
                  <a:gd name="T86" fmla="*/ 13 w 20"/>
                  <a:gd name="T87" fmla="*/ 14 h 18"/>
                  <a:gd name="T88" fmla="*/ 12 w 20"/>
                  <a:gd name="T89" fmla="*/ 16 h 18"/>
                  <a:gd name="T90" fmla="*/ 10 w 20"/>
                  <a:gd name="T91" fmla="*/ 18 h 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18">
                    <a:moveTo>
                      <a:pt x="10" y="18"/>
                    </a:moveTo>
                    <a:lnTo>
                      <a:pt x="10" y="18"/>
                    </a:lnTo>
                    <a:lnTo>
                      <a:pt x="8" y="16"/>
                    </a:lnTo>
                    <a:lnTo>
                      <a:pt x="8" y="16"/>
                    </a:lnTo>
                    <a:lnTo>
                      <a:pt x="8" y="14"/>
                    </a:lnTo>
                    <a:lnTo>
                      <a:pt x="8" y="14"/>
                    </a:lnTo>
                    <a:lnTo>
                      <a:pt x="5" y="14"/>
                    </a:lnTo>
                    <a:lnTo>
                      <a:pt x="5" y="14"/>
                    </a:lnTo>
                    <a:lnTo>
                      <a:pt x="5" y="11"/>
                    </a:lnTo>
                    <a:lnTo>
                      <a:pt x="5" y="11"/>
                    </a:lnTo>
                    <a:lnTo>
                      <a:pt x="3" y="11"/>
                    </a:lnTo>
                    <a:lnTo>
                      <a:pt x="3" y="11"/>
                    </a:lnTo>
                    <a:lnTo>
                      <a:pt x="1" y="11"/>
                    </a:lnTo>
                    <a:lnTo>
                      <a:pt x="0" y="9"/>
                    </a:lnTo>
                    <a:lnTo>
                      <a:pt x="0" y="9"/>
                    </a:lnTo>
                    <a:lnTo>
                      <a:pt x="0" y="7"/>
                    </a:lnTo>
                    <a:lnTo>
                      <a:pt x="0" y="6"/>
                    </a:lnTo>
                    <a:lnTo>
                      <a:pt x="0" y="6"/>
                    </a:lnTo>
                    <a:lnTo>
                      <a:pt x="3" y="4"/>
                    </a:lnTo>
                    <a:lnTo>
                      <a:pt x="3" y="4"/>
                    </a:lnTo>
                    <a:lnTo>
                      <a:pt x="7" y="4"/>
                    </a:lnTo>
                    <a:lnTo>
                      <a:pt x="7" y="4"/>
                    </a:lnTo>
                    <a:lnTo>
                      <a:pt x="8" y="0"/>
                    </a:lnTo>
                    <a:lnTo>
                      <a:pt x="13" y="0"/>
                    </a:lnTo>
                    <a:lnTo>
                      <a:pt x="13" y="0"/>
                    </a:lnTo>
                    <a:lnTo>
                      <a:pt x="13" y="0"/>
                    </a:lnTo>
                    <a:lnTo>
                      <a:pt x="13" y="0"/>
                    </a:lnTo>
                    <a:lnTo>
                      <a:pt x="15" y="0"/>
                    </a:lnTo>
                    <a:lnTo>
                      <a:pt x="15" y="0"/>
                    </a:lnTo>
                    <a:lnTo>
                      <a:pt x="15" y="2"/>
                    </a:lnTo>
                    <a:lnTo>
                      <a:pt x="15" y="4"/>
                    </a:lnTo>
                    <a:lnTo>
                      <a:pt x="15" y="4"/>
                    </a:lnTo>
                    <a:lnTo>
                      <a:pt x="15" y="4"/>
                    </a:lnTo>
                    <a:lnTo>
                      <a:pt x="15" y="4"/>
                    </a:lnTo>
                    <a:lnTo>
                      <a:pt x="17" y="4"/>
                    </a:lnTo>
                    <a:lnTo>
                      <a:pt x="17" y="4"/>
                    </a:lnTo>
                    <a:lnTo>
                      <a:pt x="20" y="7"/>
                    </a:lnTo>
                    <a:lnTo>
                      <a:pt x="20" y="7"/>
                    </a:lnTo>
                    <a:lnTo>
                      <a:pt x="19" y="11"/>
                    </a:lnTo>
                    <a:lnTo>
                      <a:pt x="19" y="11"/>
                    </a:lnTo>
                    <a:lnTo>
                      <a:pt x="17" y="13"/>
                    </a:lnTo>
                    <a:lnTo>
                      <a:pt x="17" y="13"/>
                    </a:lnTo>
                    <a:lnTo>
                      <a:pt x="13" y="14"/>
                    </a:lnTo>
                    <a:lnTo>
                      <a:pt x="13" y="14"/>
                    </a:lnTo>
                    <a:lnTo>
                      <a:pt x="12" y="16"/>
                    </a:lnTo>
                    <a:lnTo>
                      <a:pt x="10" y="18"/>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2" name="Freeform 268">
                <a:extLst>
                  <a:ext uri="{FF2B5EF4-FFF2-40B4-BE49-F238E27FC236}">
                    <a16:creationId xmlns:a16="http://schemas.microsoft.com/office/drawing/2014/main" id="{03215381-58D2-4E45-89CC-62FFE7A90218}"/>
                  </a:ext>
                </a:extLst>
              </p:cNvPr>
              <p:cNvSpPr/>
              <p:nvPr/>
            </p:nvSpPr>
            <p:spPr>
              <a:xfrm>
                <a:off x="4368263" y="3205937"/>
                <a:ext cx="29527" cy="26575"/>
              </a:xfrm>
              <a:custGeom>
                <a:gdLst>
                  <a:gd name="T0" fmla="*/ 10 w 20"/>
                  <a:gd name="T1" fmla="*/ 18 h 18"/>
                  <a:gd name="T2" fmla="*/ 10 w 20"/>
                  <a:gd name="T3" fmla="*/ 18 h 18"/>
                  <a:gd name="T4" fmla="*/ 8 w 20"/>
                  <a:gd name="T5" fmla="*/ 16 h 18"/>
                  <a:gd name="T6" fmla="*/ 8 w 20"/>
                  <a:gd name="T7" fmla="*/ 16 h 18"/>
                  <a:gd name="T8" fmla="*/ 8 w 20"/>
                  <a:gd name="T9" fmla="*/ 14 h 18"/>
                  <a:gd name="T10" fmla="*/ 8 w 20"/>
                  <a:gd name="T11" fmla="*/ 14 h 18"/>
                  <a:gd name="T12" fmla="*/ 5 w 20"/>
                  <a:gd name="T13" fmla="*/ 14 h 18"/>
                  <a:gd name="T14" fmla="*/ 5 w 20"/>
                  <a:gd name="T15" fmla="*/ 14 h 18"/>
                  <a:gd name="T16" fmla="*/ 5 w 20"/>
                  <a:gd name="T17" fmla="*/ 11 h 18"/>
                  <a:gd name="T18" fmla="*/ 5 w 20"/>
                  <a:gd name="T19" fmla="*/ 11 h 18"/>
                  <a:gd name="T20" fmla="*/ 3 w 20"/>
                  <a:gd name="T21" fmla="*/ 11 h 18"/>
                  <a:gd name="T22" fmla="*/ 3 w 20"/>
                  <a:gd name="T23" fmla="*/ 11 h 18"/>
                  <a:gd name="T24" fmla="*/ 1 w 20"/>
                  <a:gd name="T25" fmla="*/ 11 h 18"/>
                  <a:gd name="T26" fmla="*/ 0 w 20"/>
                  <a:gd name="T27" fmla="*/ 9 h 18"/>
                  <a:gd name="T28" fmla="*/ 0 w 20"/>
                  <a:gd name="T29" fmla="*/ 9 h 18"/>
                  <a:gd name="T30" fmla="*/ 0 w 20"/>
                  <a:gd name="T31" fmla="*/ 7 h 18"/>
                  <a:gd name="T32" fmla="*/ 0 w 20"/>
                  <a:gd name="T33" fmla="*/ 6 h 18"/>
                  <a:gd name="T34" fmla="*/ 0 w 20"/>
                  <a:gd name="T35" fmla="*/ 6 h 18"/>
                  <a:gd name="T36" fmla="*/ 3 w 20"/>
                  <a:gd name="T37" fmla="*/ 4 h 18"/>
                  <a:gd name="T38" fmla="*/ 3 w 20"/>
                  <a:gd name="T39" fmla="*/ 4 h 18"/>
                  <a:gd name="T40" fmla="*/ 7 w 20"/>
                  <a:gd name="T41" fmla="*/ 4 h 18"/>
                  <a:gd name="T42" fmla="*/ 7 w 20"/>
                  <a:gd name="T43" fmla="*/ 4 h 18"/>
                  <a:gd name="T44" fmla="*/ 8 w 20"/>
                  <a:gd name="T45" fmla="*/ 0 h 18"/>
                  <a:gd name="T46" fmla="*/ 13 w 20"/>
                  <a:gd name="T47" fmla="*/ 0 h 18"/>
                  <a:gd name="T48" fmla="*/ 13 w 20"/>
                  <a:gd name="T49" fmla="*/ 0 h 18"/>
                  <a:gd name="T50" fmla="*/ 13 w 20"/>
                  <a:gd name="T51" fmla="*/ 0 h 18"/>
                  <a:gd name="T52" fmla="*/ 13 w 20"/>
                  <a:gd name="T53" fmla="*/ 0 h 18"/>
                  <a:gd name="T54" fmla="*/ 15 w 20"/>
                  <a:gd name="T55" fmla="*/ 0 h 18"/>
                  <a:gd name="T56" fmla="*/ 15 w 20"/>
                  <a:gd name="T57" fmla="*/ 0 h 18"/>
                  <a:gd name="T58" fmla="*/ 15 w 20"/>
                  <a:gd name="T59" fmla="*/ 2 h 18"/>
                  <a:gd name="T60" fmla="*/ 15 w 20"/>
                  <a:gd name="T61" fmla="*/ 4 h 18"/>
                  <a:gd name="T62" fmla="*/ 15 w 20"/>
                  <a:gd name="T63" fmla="*/ 4 h 18"/>
                  <a:gd name="T64" fmla="*/ 15 w 20"/>
                  <a:gd name="T65" fmla="*/ 4 h 18"/>
                  <a:gd name="T66" fmla="*/ 15 w 20"/>
                  <a:gd name="T67" fmla="*/ 4 h 18"/>
                  <a:gd name="T68" fmla="*/ 17 w 20"/>
                  <a:gd name="T69" fmla="*/ 4 h 18"/>
                  <a:gd name="T70" fmla="*/ 17 w 20"/>
                  <a:gd name="T71" fmla="*/ 4 h 18"/>
                  <a:gd name="T72" fmla="*/ 20 w 20"/>
                  <a:gd name="T73" fmla="*/ 7 h 18"/>
                  <a:gd name="T74" fmla="*/ 20 w 20"/>
                  <a:gd name="T75" fmla="*/ 7 h 18"/>
                  <a:gd name="T76" fmla="*/ 19 w 20"/>
                  <a:gd name="T77" fmla="*/ 11 h 18"/>
                  <a:gd name="T78" fmla="*/ 19 w 20"/>
                  <a:gd name="T79" fmla="*/ 11 h 18"/>
                  <a:gd name="T80" fmla="*/ 17 w 20"/>
                  <a:gd name="T81" fmla="*/ 13 h 18"/>
                  <a:gd name="T82" fmla="*/ 17 w 20"/>
                  <a:gd name="T83" fmla="*/ 13 h 18"/>
                  <a:gd name="T84" fmla="*/ 13 w 20"/>
                  <a:gd name="T85" fmla="*/ 14 h 18"/>
                  <a:gd name="T86" fmla="*/ 13 w 20"/>
                  <a:gd name="T87" fmla="*/ 14 h 18"/>
                  <a:gd name="T88" fmla="*/ 12 w 20"/>
                  <a:gd name="T89" fmla="*/ 16 h 18"/>
                  <a:gd name="T90" fmla="*/ 10 w 20"/>
                  <a:gd name="T91" fmla="*/ 18 h 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 h="18">
                    <a:moveTo>
                      <a:pt x="10" y="18"/>
                    </a:moveTo>
                    <a:lnTo>
                      <a:pt x="10" y="18"/>
                    </a:lnTo>
                    <a:lnTo>
                      <a:pt x="8" y="16"/>
                    </a:lnTo>
                    <a:lnTo>
                      <a:pt x="8" y="16"/>
                    </a:lnTo>
                    <a:lnTo>
                      <a:pt x="8" y="14"/>
                    </a:lnTo>
                    <a:lnTo>
                      <a:pt x="8" y="14"/>
                    </a:lnTo>
                    <a:lnTo>
                      <a:pt x="5" y="14"/>
                    </a:lnTo>
                    <a:lnTo>
                      <a:pt x="5" y="14"/>
                    </a:lnTo>
                    <a:lnTo>
                      <a:pt x="5" y="11"/>
                    </a:lnTo>
                    <a:lnTo>
                      <a:pt x="5" y="11"/>
                    </a:lnTo>
                    <a:lnTo>
                      <a:pt x="3" y="11"/>
                    </a:lnTo>
                    <a:lnTo>
                      <a:pt x="3" y="11"/>
                    </a:lnTo>
                    <a:lnTo>
                      <a:pt x="1" y="11"/>
                    </a:lnTo>
                    <a:lnTo>
                      <a:pt x="0" y="9"/>
                    </a:lnTo>
                    <a:lnTo>
                      <a:pt x="0" y="9"/>
                    </a:lnTo>
                    <a:lnTo>
                      <a:pt x="0" y="7"/>
                    </a:lnTo>
                    <a:lnTo>
                      <a:pt x="0" y="6"/>
                    </a:lnTo>
                    <a:lnTo>
                      <a:pt x="0" y="6"/>
                    </a:lnTo>
                    <a:lnTo>
                      <a:pt x="3" y="4"/>
                    </a:lnTo>
                    <a:lnTo>
                      <a:pt x="3" y="4"/>
                    </a:lnTo>
                    <a:lnTo>
                      <a:pt x="7" y="4"/>
                    </a:lnTo>
                    <a:lnTo>
                      <a:pt x="7" y="4"/>
                    </a:lnTo>
                    <a:lnTo>
                      <a:pt x="8" y="0"/>
                    </a:lnTo>
                    <a:lnTo>
                      <a:pt x="13" y="0"/>
                    </a:lnTo>
                    <a:lnTo>
                      <a:pt x="13" y="0"/>
                    </a:lnTo>
                    <a:lnTo>
                      <a:pt x="13" y="0"/>
                    </a:lnTo>
                    <a:lnTo>
                      <a:pt x="13" y="0"/>
                    </a:lnTo>
                    <a:lnTo>
                      <a:pt x="15" y="0"/>
                    </a:lnTo>
                    <a:lnTo>
                      <a:pt x="15" y="0"/>
                    </a:lnTo>
                    <a:lnTo>
                      <a:pt x="15" y="2"/>
                    </a:lnTo>
                    <a:lnTo>
                      <a:pt x="15" y="4"/>
                    </a:lnTo>
                    <a:lnTo>
                      <a:pt x="15" y="4"/>
                    </a:lnTo>
                    <a:lnTo>
                      <a:pt x="15" y="4"/>
                    </a:lnTo>
                    <a:lnTo>
                      <a:pt x="15" y="4"/>
                    </a:lnTo>
                    <a:lnTo>
                      <a:pt x="17" y="4"/>
                    </a:lnTo>
                    <a:lnTo>
                      <a:pt x="17" y="4"/>
                    </a:lnTo>
                    <a:lnTo>
                      <a:pt x="20" y="7"/>
                    </a:lnTo>
                    <a:lnTo>
                      <a:pt x="20" y="7"/>
                    </a:lnTo>
                    <a:lnTo>
                      <a:pt x="19" y="11"/>
                    </a:lnTo>
                    <a:lnTo>
                      <a:pt x="19" y="11"/>
                    </a:lnTo>
                    <a:lnTo>
                      <a:pt x="17" y="13"/>
                    </a:lnTo>
                    <a:lnTo>
                      <a:pt x="17" y="13"/>
                    </a:lnTo>
                    <a:lnTo>
                      <a:pt x="13" y="14"/>
                    </a:lnTo>
                    <a:lnTo>
                      <a:pt x="13" y="14"/>
                    </a:lnTo>
                    <a:lnTo>
                      <a:pt x="12" y="16"/>
                    </a:lnTo>
                    <a:lnTo>
                      <a:pt x="10" y="18"/>
                    </a:lnTo>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3" name="Freeform 269">
                <a:extLst>
                  <a:ext uri="{FF2B5EF4-FFF2-40B4-BE49-F238E27FC236}">
                    <a16:creationId xmlns:a16="http://schemas.microsoft.com/office/drawing/2014/main" id="{FE69A671-5F67-4359-A22F-37ACD8758F52}"/>
                  </a:ext>
                </a:extLst>
              </p:cNvPr>
              <p:cNvSpPr/>
              <p:nvPr/>
            </p:nvSpPr>
            <p:spPr>
              <a:xfrm>
                <a:off x="4400743" y="3204460"/>
                <a:ext cx="17716" cy="11811"/>
              </a:xfrm>
              <a:custGeom>
                <a:gdLst>
                  <a:gd name="T0" fmla="*/ 9 w 12"/>
                  <a:gd name="T1" fmla="*/ 8 h 8"/>
                  <a:gd name="T2" fmla="*/ 9 w 12"/>
                  <a:gd name="T3" fmla="*/ 8 h 8"/>
                  <a:gd name="T4" fmla="*/ 7 w 12"/>
                  <a:gd name="T5" fmla="*/ 7 h 8"/>
                  <a:gd name="T6" fmla="*/ 7 w 12"/>
                  <a:gd name="T7" fmla="*/ 7 h 8"/>
                  <a:gd name="T8" fmla="*/ 5 w 12"/>
                  <a:gd name="T9" fmla="*/ 7 h 8"/>
                  <a:gd name="T10" fmla="*/ 5 w 12"/>
                  <a:gd name="T11" fmla="*/ 7 h 8"/>
                  <a:gd name="T12" fmla="*/ 5 w 12"/>
                  <a:gd name="T13" fmla="*/ 7 h 8"/>
                  <a:gd name="T14" fmla="*/ 5 w 12"/>
                  <a:gd name="T15" fmla="*/ 7 h 8"/>
                  <a:gd name="T16" fmla="*/ 2 w 12"/>
                  <a:gd name="T17" fmla="*/ 5 h 8"/>
                  <a:gd name="T18" fmla="*/ 2 w 12"/>
                  <a:gd name="T19" fmla="*/ 5 h 8"/>
                  <a:gd name="T20" fmla="*/ 2 w 12"/>
                  <a:gd name="T21" fmla="*/ 5 h 8"/>
                  <a:gd name="T22" fmla="*/ 0 w 12"/>
                  <a:gd name="T23" fmla="*/ 1 h 8"/>
                  <a:gd name="T24" fmla="*/ 0 w 12"/>
                  <a:gd name="T25" fmla="*/ 1 h 8"/>
                  <a:gd name="T26" fmla="*/ 2 w 12"/>
                  <a:gd name="T27" fmla="*/ 1 h 8"/>
                  <a:gd name="T28" fmla="*/ 2 w 12"/>
                  <a:gd name="T29" fmla="*/ 1 h 8"/>
                  <a:gd name="T30" fmla="*/ 3 w 12"/>
                  <a:gd name="T31" fmla="*/ 1 h 8"/>
                  <a:gd name="T32" fmla="*/ 3 w 12"/>
                  <a:gd name="T33" fmla="*/ 1 h 8"/>
                  <a:gd name="T34" fmla="*/ 5 w 12"/>
                  <a:gd name="T35" fmla="*/ 0 h 8"/>
                  <a:gd name="T36" fmla="*/ 5 w 12"/>
                  <a:gd name="T37" fmla="*/ 0 h 8"/>
                  <a:gd name="T38" fmla="*/ 9 w 12"/>
                  <a:gd name="T39" fmla="*/ 1 h 8"/>
                  <a:gd name="T40" fmla="*/ 9 w 12"/>
                  <a:gd name="T41" fmla="*/ 1 h 8"/>
                  <a:gd name="T42" fmla="*/ 10 w 12"/>
                  <a:gd name="T43" fmla="*/ 1 h 8"/>
                  <a:gd name="T44" fmla="*/ 10 w 12"/>
                  <a:gd name="T45" fmla="*/ 3 h 8"/>
                  <a:gd name="T46" fmla="*/ 12 w 12"/>
                  <a:gd name="T47" fmla="*/ 3 h 8"/>
                  <a:gd name="T48" fmla="*/ 12 w 12"/>
                  <a:gd name="T49" fmla="*/ 5 h 8"/>
                  <a:gd name="T50" fmla="*/ 12 w 12"/>
                  <a:gd name="T51" fmla="*/ 5 h 8"/>
                  <a:gd name="T52" fmla="*/ 12 w 12"/>
                  <a:gd name="T53" fmla="*/ 7 h 8"/>
                  <a:gd name="T54" fmla="*/ 12 w 12"/>
                  <a:gd name="T55" fmla="*/ 7 h 8"/>
                  <a:gd name="T56" fmla="*/ 12 w 12"/>
                  <a:gd name="T57" fmla="*/ 7 h 8"/>
                  <a:gd name="T58" fmla="*/ 12 w 12"/>
                  <a:gd name="T59" fmla="*/ 7 h 8"/>
                  <a:gd name="T60" fmla="*/ 9 w 12"/>
                  <a:gd name="T61"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 h="8">
                    <a:moveTo>
                      <a:pt x="9" y="8"/>
                    </a:moveTo>
                    <a:lnTo>
                      <a:pt x="9" y="8"/>
                    </a:lnTo>
                    <a:lnTo>
                      <a:pt x="7" y="7"/>
                    </a:lnTo>
                    <a:lnTo>
                      <a:pt x="7" y="7"/>
                    </a:lnTo>
                    <a:lnTo>
                      <a:pt x="5" y="7"/>
                    </a:lnTo>
                    <a:lnTo>
                      <a:pt x="5" y="7"/>
                    </a:lnTo>
                    <a:lnTo>
                      <a:pt x="5" y="7"/>
                    </a:lnTo>
                    <a:lnTo>
                      <a:pt x="5" y="7"/>
                    </a:lnTo>
                    <a:lnTo>
                      <a:pt x="2" y="5"/>
                    </a:lnTo>
                    <a:lnTo>
                      <a:pt x="2" y="5"/>
                    </a:lnTo>
                    <a:lnTo>
                      <a:pt x="2" y="5"/>
                    </a:lnTo>
                    <a:lnTo>
                      <a:pt x="0" y="1"/>
                    </a:lnTo>
                    <a:lnTo>
                      <a:pt x="0" y="1"/>
                    </a:lnTo>
                    <a:lnTo>
                      <a:pt x="2" y="1"/>
                    </a:lnTo>
                    <a:lnTo>
                      <a:pt x="2" y="1"/>
                    </a:lnTo>
                    <a:lnTo>
                      <a:pt x="3" y="1"/>
                    </a:lnTo>
                    <a:lnTo>
                      <a:pt x="3" y="1"/>
                    </a:lnTo>
                    <a:lnTo>
                      <a:pt x="5" y="0"/>
                    </a:lnTo>
                    <a:lnTo>
                      <a:pt x="5" y="0"/>
                    </a:lnTo>
                    <a:lnTo>
                      <a:pt x="9" y="1"/>
                    </a:lnTo>
                    <a:lnTo>
                      <a:pt x="9" y="1"/>
                    </a:lnTo>
                    <a:lnTo>
                      <a:pt x="10" y="1"/>
                    </a:lnTo>
                    <a:lnTo>
                      <a:pt x="10" y="3"/>
                    </a:lnTo>
                    <a:lnTo>
                      <a:pt x="12" y="3"/>
                    </a:lnTo>
                    <a:lnTo>
                      <a:pt x="12" y="5"/>
                    </a:lnTo>
                    <a:lnTo>
                      <a:pt x="12" y="5"/>
                    </a:lnTo>
                    <a:lnTo>
                      <a:pt x="12" y="7"/>
                    </a:lnTo>
                    <a:lnTo>
                      <a:pt x="12" y="7"/>
                    </a:lnTo>
                    <a:lnTo>
                      <a:pt x="12" y="7"/>
                    </a:lnTo>
                    <a:lnTo>
                      <a:pt x="12" y="7"/>
                    </a:lnTo>
                    <a:lnTo>
                      <a:pt x="9" y="8"/>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4" name="Freeform 270">
                <a:extLst>
                  <a:ext uri="{FF2B5EF4-FFF2-40B4-BE49-F238E27FC236}">
                    <a16:creationId xmlns:a16="http://schemas.microsoft.com/office/drawing/2014/main" id="{601E9E3A-861C-463C-8AB7-6BC14C1E964A}"/>
                  </a:ext>
                </a:extLst>
              </p:cNvPr>
              <p:cNvSpPr/>
              <p:nvPr/>
            </p:nvSpPr>
            <p:spPr>
              <a:xfrm>
                <a:off x="4400743" y="3204460"/>
                <a:ext cx="17716" cy="11811"/>
              </a:xfrm>
              <a:custGeom>
                <a:gdLst>
                  <a:gd name="T0" fmla="*/ 9 w 12"/>
                  <a:gd name="T1" fmla="*/ 8 h 8"/>
                  <a:gd name="T2" fmla="*/ 9 w 12"/>
                  <a:gd name="T3" fmla="*/ 8 h 8"/>
                  <a:gd name="T4" fmla="*/ 7 w 12"/>
                  <a:gd name="T5" fmla="*/ 7 h 8"/>
                  <a:gd name="T6" fmla="*/ 7 w 12"/>
                  <a:gd name="T7" fmla="*/ 7 h 8"/>
                  <a:gd name="T8" fmla="*/ 5 w 12"/>
                  <a:gd name="T9" fmla="*/ 7 h 8"/>
                  <a:gd name="T10" fmla="*/ 5 w 12"/>
                  <a:gd name="T11" fmla="*/ 7 h 8"/>
                  <a:gd name="T12" fmla="*/ 5 w 12"/>
                  <a:gd name="T13" fmla="*/ 7 h 8"/>
                  <a:gd name="T14" fmla="*/ 5 w 12"/>
                  <a:gd name="T15" fmla="*/ 7 h 8"/>
                  <a:gd name="T16" fmla="*/ 2 w 12"/>
                  <a:gd name="T17" fmla="*/ 5 h 8"/>
                  <a:gd name="T18" fmla="*/ 2 w 12"/>
                  <a:gd name="T19" fmla="*/ 5 h 8"/>
                  <a:gd name="T20" fmla="*/ 2 w 12"/>
                  <a:gd name="T21" fmla="*/ 5 h 8"/>
                  <a:gd name="T22" fmla="*/ 0 w 12"/>
                  <a:gd name="T23" fmla="*/ 1 h 8"/>
                  <a:gd name="T24" fmla="*/ 0 w 12"/>
                  <a:gd name="T25" fmla="*/ 1 h 8"/>
                  <a:gd name="T26" fmla="*/ 2 w 12"/>
                  <a:gd name="T27" fmla="*/ 1 h 8"/>
                  <a:gd name="T28" fmla="*/ 2 w 12"/>
                  <a:gd name="T29" fmla="*/ 1 h 8"/>
                  <a:gd name="T30" fmla="*/ 3 w 12"/>
                  <a:gd name="T31" fmla="*/ 1 h 8"/>
                  <a:gd name="T32" fmla="*/ 3 w 12"/>
                  <a:gd name="T33" fmla="*/ 1 h 8"/>
                  <a:gd name="T34" fmla="*/ 5 w 12"/>
                  <a:gd name="T35" fmla="*/ 0 h 8"/>
                  <a:gd name="T36" fmla="*/ 5 w 12"/>
                  <a:gd name="T37" fmla="*/ 0 h 8"/>
                  <a:gd name="T38" fmla="*/ 9 w 12"/>
                  <a:gd name="T39" fmla="*/ 1 h 8"/>
                  <a:gd name="T40" fmla="*/ 9 w 12"/>
                  <a:gd name="T41" fmla="*/ 1 h 8"/>
                  <a:gd name="T42" fmla="*/ 10 w 12"/>
                  <a:gd name="T43" fmla="*/ 1 h 8"/>
                  <a:gd name="T44" fmla="*/ 10 w 12"/>
                  <a:gd name="T45" fmla="*/ 3 h 8"/>
                  <a:gd name="T46" fmla="*/ 12 w 12"/>
                  <a:gd name="T47" fmla="*/ 3 h 8"/>
                  <a:gd name="T48" fmla="*/ 12 w 12"/>
                  <a:gd name="T49" fmla="*/ 5 h 8"/>
                  <a:gd name="T50" fmla="*/ 12 w 12"/>
                  <a:gd name="T51" fmla="*/ 5 h 8"/>
                  <a:gd name="T52" fmla="*/ 12 w 12"/>
                  <a:gd name="T53" fmla="*/ 7 h 8"/>
                  <a:gd name="T54" fmla="*/ 12 w 12"/>
                  <a:gd name="T55" fmla="*/ 7 h 8"/>
                  <a:gd name="T56" fmla="*/ 12 w 12"/>
                  <a:gd name="T57" fmla="*/ 7 h 8"/>
                  <a:gd name="T58" fmla="*/ 12 w 12"/>
                  <a:gd name="T59" fmla="*/ 7 h 8"/>
                  <a:gd name="T60" fmla="*/ 9 w 12"/>
                  <a:gd name="T61"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 h="8">
                    <a:moveTo>
                      <a:pt x="9" y="8"/>
                    </a:moveTo>
                    <a:lnTo>
                      <a:pt x="9" y="8"/>
                    </a:lnTo>
                    <a:lnTo>
                      <a:pt x="7" y="7"/>
                    </a:lnTo>
                    <a:lnTo>
                      <a:pt x="7" y="7"/>
                    </a:lnTo>
                    <a:lnTo>
                      <a:pt x="5" y="7"/>
                    </a:lnTo>
                    <a:lnTo>
                      <a:pt x="5" y="7"/>
                    </a:lnTo>
                    <a:lnTo>
                      <a:pt x="5" y="7"/>
                    </a:lnTo>
                    <a:lnTo>
                      <a:pt x="5" y="7"/>
                    </a:lnTo>
                    <a:lnTo>
                      <a:pt x="2" y="5"/>
                    </a:lnTo>
                    <a:lnTo>
                      <a:pt x="2" y="5"/>
                    </a:lnTo>
                    <a:lnTo>
                      <a:pt x="2" y="5"/>
                    </a:lnTo>
                    <a:lnTo>
                      <a:pt x="0" y="1"/>
                    </a:lnTo>
                    <a:lnTo>
                      <a:pt x="0" y="1"/>
                    </a:lnTo>
                    <a:lnTo>
                      <a:pt x="2" y="1"/>
                    </a:lnTo>
                    <a:lnTo>
                      <a:pt x="2" y="1"/>
                    </a:lnTo>
                    <a:lnTo>
                      <a:pt x="3" y="1"/>
                    </a:lnTo>
                    <a:lnTo>
                      <a:pt x="3" y="1"/>
                    </a:lnTo>
                    <a:lnTo>
                      <a:pt x="5" y="0"/>
                    </a:lnTo>
                    <a:lnTo>
                      <a:pt x="5" y="0"/>
                    </a:lnTo>
                    <a:lnTo>
                      <a:pt x="9" y="1"/>
                    </a:lnTo>
                    <a:lnTo>
                      <a:pt x="9" y="1"/>
                    </a:lnTo>
                    <a:lnTo>
                      <a:pt x="10" y="1"/>
                    </a:lnTo>
                    <a:lnTo>
                      <a:pt x="10" y="3"/>
                    </a:lnTo>
                    <a:lnTo>
                      <a:pt x="12" y="3"/>
                    </a:lnTo>
                    <a:lnTo>
                      <a:pt x="12" y="5"/>
                    </a:lnTo>
                    <a:lnTo>
                      <a:pt x="12" y="5"/>
                    </a:lnTo>
                    <a:lnTo>
                      <a:pt x="12" y="7"/>
                    </a:lnTo>
                    <a:lnTo>
                      <a:pt x="12" y="7"/>
                    </a:lnTo>
                    <a:lnTo>
                      <a:pt x="12" y="7"/>
                    </a:lnTo>
                    <a:lnTo>
                      <a:pt x="12" y="7"/>
                    </a:lnTo>
                    <a:lnTo>
                      <a:pt x="9" y="8"/>
                    </a:lnTo>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5" name="Freeform 271">
                <a:extLst>
                  <a:ext uri="{FF2B5EF4-FFF2-40B4-BE49-F238E27FC236}">
                    <a16:creationId xmlns:a16="http://schemas.microsoft.com/office/drawing/2014/main" id="{D63F0F82-527B-4D1A-B072-B8C48BFC83F7}"/>
                  </a:ext>
                </a:extLst>
              </p:cNvPr>
              <p:cNvSpPr/>
              <p:nvPr/>
            </p:nvSpPr>
            <p:spPr>
              <a:xfrm>
                <a:off x="4188145" y="2636057"/>
                <a:ext cx="166830" cy="301180"/>
              </a:xfrm>
              <a:custGeom>
                <a:gdLst>
                  <a:gd name="T0" fmla="*/ 4 w 113"/>
                  <a:gd name="T1" fmla="*/ 198 h 204"/>
                  <a:gd name="T2" fmla="*/ 17 w 113"/>
                  <a:gd name="T3" fmla="*/ 186 h 204"/>
                  <a:gd name="T4" fmla="*/ 24 w 113"/>
                  <a:gd name="T5" fmla="*/ 177 h 204"/>
                  <a:gd name="T6" fmla="*/ 40 w 113"/>
                  <a:gd name="T7" fmla="*/ 175 h 204"/>
                  <a:gd name="T8" fmla="*/ 45 w 113"/>
                  <a:gd name="T9" fmla="*/ 170 h 204"/>
                  <a:gd name="T10" fmla="*/ 31 w 113"/>
                  <a:gd name="T11" fmla="*/ 168 h 204"/>
                  <a:gd name="T12" fmla="*/ 23 w 113"/>
                  <a:gd name="T13" fmla="*/ 163 h 204"/>
                  <a:gd name="T14" fmla="*/ 11 w 113"/>
                  <a:gd name="T15" fmla="*/ 163 h 204"/>
                  <a:gd name="T16" fmla="*/ 23 w 113"/>
                  <a:gd name="T17" fmla="*/ 151 h 204"/>
                  <a:gd name="T18" fmla="*/ 28 w 113"/>
                  <a:gd name="T19" fmla="*/ 137 h 204"/>
                  <a:gd name="T20" fmla="*/ 19 w 113"/>
                  <a:gd name="T21" fmla="*/ 136 h 204"/>
                  <a:gd name="T22" fmla="*/ 28 w 113"/>
                  <a:gd name="T23" fmla="*/ 129 h 204"/>
                  <a:gd name="T24" fmla="*/ 41 w 113"/>
                  <a:gd name="T25" fmla="*/ 125 h 204"/>
                  <a:gd name="T26" fmla="*/ 43 w 113"/>
                  <a:gd name="T27" fmla="*/ 115 h 204"/>
                  <a:gd name="T28" fmla="*/ 43 w 113"/>
                  <a:gd name="T29" fmla="*/ 110 h 204"/>
                  <a:gd name="T30" fmla="*/ 36 w 113"/>
                  <a:gd name="T31" fmla="*/ 100 h 204"/>
                  <a:gd name="T32" fmla="*/ 40 w 113"/>
                  <a:gd name="T33" fmla="*/ 93 h 204"/>
                  <a:gd name="T34" fmla="*/ 36 w 113"/>
                  <a:gd name="T35" fmla="*/ 93 h 204"/>
                  <a:gd name="T36" fmla="*/ 29 w 113"/>
                  <a:gd name="T37" fmla="*/ 95 h 204"/>
                  <a:gd name="T38" fmla="*/ 21 w 113"/>
                  <a:gd name="T39" fmla="*/ 91 h 204"/>
                  <a:gd name="T40" fmla="*/ 17 w 113"/>
                  <a:gd name="T41" fmla="*/ 84 h 204"/>
                  <a:gd name="T42" fmla="*/ 23 w 113"/>
                  <a:gd name="T43" fmla="*/ 76 h 204"/>
                  <a:gd name="T44" fmla="*/ 16 w 113"/>
                  <a:gd name="T45" fmla="*/ 72 h 204"/>
                  <a:gd name="T46" fmla="*/ 7 w 113"/>
                  <a:gd name="T47" fmla="*/ 79 h 204"/>
                  <a:gd name="T48" fmla="*/ 11 w 113"/>
                  <a:gd name="T49" fmla="*/ 71 h 204"/>
                  <a:gd name="T50" fmla="*/ 11 w 113"/>
                  <a:gd name="T51" fmla="*/ 60 h 204"/>
                  <a:gd name="T52" fmla="*/ 4 w 113"/>
                  <a:gd name="T53" fmla="*/ 55 h 204"/>
                  <a:gd name="T54" fmla="*/ 9 w 113"/>
                  <a:gd name="T55" fmla="*/ 43 h 204"/>
                  <a:gd name="T56" fmla="*/ 12 w 113"/>
                  <a:gd name="T57" fmla="*/ 36 h 204"/>
                  <a:gd name="T58" fmla="*/ 11 w 113"/>
                  <a:gd name="T59" fmla="*/ 31 h 204"/>
                  <a:gd name="T60" fmla="*/ 12 w 113"/>
                  <a:gd name="T61" fmla="*/ 21 h 204"/>
                  <a:gd name="T62" fmla="*/ 17 w 113"/>
                  <a:gd name="T63" fmla="*/ 14 h 204"/>
                  <a:gd name="T64" fmla="*/ 23 w 113"/>
                  <a:gd name="T65" fmla="*/ 4 h 204"/>
                  <a:gd name="T66" fmla="*/ 35 w 113"/>
                  <a:gd name="T67" fmla="*/ 4 h 204"/>
                  <a:gd name="T68" fmla="*/ 50 w 113"/>
                  <a:gd name="T69" fmla="*/ 7 h 204"/>
                  <a:gd name="T70" fmla="*/ 38 w 113"/>
                  <a:gd name="T71" fmla="*/ 19 h 204"/>
                  <a:gd name="T72" fmla="*/ 40 w 113"/>
                  <a:gd name="T73" fmla="*/ 24 h 204"/>
                  <a:gd name="T74" fmla="*/ 50 w 113"/>
                  <a:gd name="T75" fmla="*/ 24 h 204"/>
                  <a:gd name="T76" fmla="*/ 64 w 113"/>
                  <a:gd name="T77" fmla="*/ 31 h 204"/>
                  <a:gd name="T78" fmla="*/ 55 w 113"/>
                  <a:gd name="T79" fmla="*/ 50 h 204"/>
                  <a:gd name="T80" fmla="*/ 52 w 113"/>
                  <a:gd name="T81" fmla="*/ 62 h 204"/>
                  <a:gd name="T82" fmla="*/ 53 w 113"/>
                  <a:gd name="T83" fmla="*/ 62 h 204"/>
                  <a:gd name="T84" fmla="*/ 67 w 113"/>
                  <a:gd name="T85" fmla="*/ 83 h 204"/>
                  <a:gd name="T86" fmla="*/ 77 w 113"/>
                  <a:gd name="T87" fmla="*/ 96 h 204"/>
                  <a:gd name="T88" fmla="*/ 86 w 113"/>
                  <a:gd name="T89" fmla="*/ 115 h 204"/>
                  <a:gd name="T90" fmla="*/ 93 w 113"/>
                  <a:gd name="T91" fmla="*/ 131 h 204"/>
                  <a:gd name="T92" fmla="*/ 98 w 113"/>
                  <a:gd name="T93" fmla="*/ 134 h 204"/>
                  <a:gd name="T94" fmla="*/ 113 w 113"/>
                  <a:gd name="T95" fmla="*/ 146 h 204"/>
                  <a:gd name="T96" fmla="*/ 108 w 113"/>
                  <a:gd name="T97" fmla="*/ 160 h 204"/>
                  <a:gd name="T98" fmla="*/ 100 w 113"/>
                  <a:gd name="T99" fmla="*/ 172 h 204"/>
                  <a:gd name="T100" fmla="*/ 106 w 113"/>
                  <a:gd name="T101" fmla="*/ 180 h 204"/>
                  <a:gd name="T102" fmla="*/ 88 w 113"/>
                  <a:gd name="T103" fmla="*/ 187 h 204"/>
                  <a:gd name="T104" fmla="*/ 69 w 113"/>
                  <a:gd name="T105" fmla="*/ 187 h 204"/>
                  <a:gd name="T106" fmla="*/ 60 w 113"/>
                  <a:gd name="T107" fmla="*/ 191 h 204"/>
                  <a:gd name="T108" fmla="*/ 48 w 113"/>
                  <a:gd name="T109" fmla="*/ 191 h 204"/>
                  <a:gd name="T110" fmla="*/ 36 w 113"/>
                  <a:gd name="T111" fmla="*/ 196 h 204"/>
                  <a:gd name="T112" fmla="*/ 26 w 113"/>
                  <a:gd name="T113" fmla="*/ 198 h 204"/>
                  <a:gd name="T114" fmla="*/ 17 w 113"/>
                  <a:gd name="T115" fmla="*/ 198 h 204"/>
                  <a:gd name="T116" fmla="*/ 5 w 113"/>
                  <a:gd name="T117" fmla="*/ 203 h 2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 h="204">
                    <a:moveTo>
                      <a:pt x="5" y="203"/>
                    </a:moveTo>
                    <a:lnTo>
                      <a:pt x="7" y="201"/>
                    </a:lnTo>
                    <a:lnTo>
                      <a:pt x="7" y="201"/>
                    </a:lnTo>
                    <a:lnTo>
                      <a:pt x="5" y="201"/>
                    </a:lnTo>
                    <a:lnTo>
                      <a:pt x="5" y="201"/>
                    </a:lnTo>
                    <a:lnTo>
                      <a:pt x="5" y="203"/>
                    </a:lnTo>
                    <a:lnTo>
                      <a:pt x="4" y="203"/>
                    </a:lnTo>
                    <a:lnTo>
                      <a:pt x="0" y="203"/>
                    </a:lnTo>
                    <a:lnTo>
                      <a:pt x="0" y="198"/>
                    </a:lnTo>
                    <a:lnTo>
                      <a:pt x="4" y="198"/>
                    </a:lnTo>
                    <a:lnTo>
                      <a:pt x="5" y="198"/>
                    </a:lnTo>
                    <a:lnTo>
                      <a:pt x="7" y="196"/>
                    </a:lnTo>
                    <a:lnTo>
                      <a:pt x="9" y="194"/>
                    </a:lnTo>
                    <a:lnTo>
                      <a:pt x="9" y="194"/>
                    </a:lnTo>
                    <a:lnTo>
                      <a:pt x="11" y="192"/>
                    </a:lnTo>
                    <a:lnTo>
                      <a:pt x="12" y="191"/>
                    </a:lnTo>
                    <a:lnTo>
                      <a:pt x="12" y="189"/>
                    </a:lnTo>
                    <a:lnTo>
                      <a:pt x="14" y="187"/>
                    </a:lnTo>
                    <a:lnTo>
                      <a:pt x="16" y="187"/>
                    </a:lnTo>
                    <a:lnTo>
                      <a:pt x="17" y="186"/>
                    </a:lnTo>
                    <a:lnTo>
                      <a:pt x="17" y="186"/>
                    </a:lnTo>
                    <a:lnTo>
                      <a:pt x="19" y="184"/>
                    </a:lnTo>
                    <a:lnTo>
                      <a:pt x="19" y="182"/>
                    </a:lnTo>
                    <a:lnTo>
                      <a:pt x="19" y="180"/>
                    </a:lnTo>
                    <a:lnTo>
                      <a:pt x="21" y="179"/>
                    </a:lnTo>
                    <a:lnTo>
                      <a:pt x="21" y="177"/>
                    </a:lnTo>
                    <a:lnTo>
                      <a:pt x="23" y="179"/>
                    </a:lnTo>
                    <a:lnTo>
                      <a:pt x="23" y="179"/>
                    </a:lnTo>
                    <a:lnTo>
                      <a:pt x="24" y="177"/>
                    </a:lnTo>
                    <a:lnTo>
                      <a:pt x="24" y="177"/>
                    </a:lnTo>
                    <a:lnTo>
                      <a:pt x="24" y="175"/>
                    </a:lnTo>
                    <a:lnTo>
                      <a:pt x="26" y="174"/>
                    </a:lnTo>
                    <a:lnTo>
                      <a:pt x="33" y="174"/>
                    </a:lnTo>
                    <a:lnTo>
                      <a:pt x="33" y="174"/>
                    </a:lnTo>
                    <a:lnTo>
                      <a:pt x="35" y="174"/>
                    </a:lnTo>
                    <a:lnTo>
                      <a:pt x="35" y="174"/>
                    </a:lnTo>
                    <a:lnTo>
                      <a:pt x="36" y="174"/>
                    </a:lnTo>
                    <a:lnTo>
                      <a:pt x="38" y="175"/>
                    </a:lnTo>
                    <a:lnTo>
                      <a:pt x="38" y="175"/>
                    </a:lnTo>
                    <a:lnTo>
                      <a:pt x="40" y="175"/>
                    </a:lnTo>
                    <a:lnTo>
                      <a:pt x="41" y="175"/>
                    </a:lnTo>
                    <a:lnTo>
                      <a:pt x="41" y="174"/>
                    </a:lnTo>
                    <a:lnTo>
                      <a:pt x="41" y="174"/>
                    </a:lnTo>
                    <a:lnTo>
                      <a:pt x="43" y="174"/>
                    </a:lnTo>
                    <a:lnTo>
                      <a:pt x="43" y="172"/>
                    </a:lnTo>
                    <a:lnTo>
                      <a:pt x="43" y="172"/>
                    </a:lnTo>
                    <a:lnTo>
                      <a:pt x="43" y="172"/>
                    </a:lnTo>
                    <a:lnTo>
                      <a:pt x="45" y="170"/>
                    </a:lnTo>
                    <a:lnTo>
                      <a:pt x="45" y="170"/>
                    </a:lnTo>
                    <a:lnTo>
                      <a:pt x="45" y="170"/>
                    </a:lnTo>
                    <a:lnTo>
                      <a:pt x="43" y="170"/>
                    </a:lnTo>
                    <a:lnTo>
                      <a:pt x="43" y="170"/>
                    </a:lnTo>
                    <a:lnTo>
                      <a:pt x="43" y="172"/>
                    </a:lnTo>
                    <a:lnTo>
                      <a:pt x="41" y="174"/>
                    </a:lnTo>
                    <a:lnTo>
                      <a:pt x="38" y="174"/>
                    </a:lnTo>
                    <a:lnTo>
                      <a:pt x="36" y="174"/>
                    </a:lnTo>
                    <a:lnTo>
                      <a:pt x="35" y="172"/>
                    </a:lnTo>
                    <a:lnTo>
                      <a:pt x="31" y="170"/>
                    </a:lnTo>
                    <a:lnTo>
                      <a:pt x="31" y="168"/>
                    </a:lnTo>
                    <a:lnTo>
                      <a:pt x="31" y="168"/>
                    </a:lnTo>
                    <a:lnTo>
                      <a:pt x="31" y="168"/>
                    </a:lnTo>
                    <a:lnTo>
                      <a:pt x="29" y="167"/>
                    </a:lnTo>
                    <a:lnTo>
                      <a:pt x="29" y="167"/>
                    </a:lnTo>
                    <a:lnTo>
                      <a:pt x="28" y="168"/>
                    </a:lnTo>
                    <a:lnTo>
                      <a:pt x="26" y="168"/>
                    </a:lnTo>
                    <a:lnTo>
                      <a:pt x="24" y="170"/>
                    </a:lnTo>
                    <a:lnTo>
                      <a:pt x="23" y="167"/>
                    </a:lnTo>
                    <a:lnTo>
                      <a:pt x="24" y="165"/>
                    </a:lnTo>
                    <a:lnTo>
                      <a:pt x="23" y="165"/>
                    </a:lnTo>
                    <a:lnTo>
                      <a:pt x="23" y="163"/>
                    </a:lnTo>
                    <a:lnTo>
                      <a:pt x="23" y="165"/>
                    </a:lnTo>
                    <a:lnTo>
                      <a:pt x="21" y="165"/>
                    </a:lnTo>
                    <a:lnTo>
                      <a:pt x="19" y="165"/>
                    </a:lnTo>
                    <a:lnTo>
                      <a:pt x="17" y="165"/>
                    </a:lnTo>
                    <a:lnTo>
                      <a:pt x="16" y="167"/>
                    </a:lnTo>
                    <a:lnTo>
                      <a:pt x="16" y="167"/>
                    </a:lnTo>
                    <a:lnTo>
                      <a:pt x="12" y="167"/>
                    </a:lnTo>
                    <a:lnTo>
                      <a:pt x="11" y="165"/>
                    </a:lnTo>
                    <a:lnTo>
                      <a:pt x="11" y="163"/>
                    </a:lnTo>
                    <a:lnTo>
                      <a:pt x="11" y="163"/>
                    </a:lnTo>
                    <a:lnTo>
                      <a:pt x="11" y="162"/>
                    </a:lnTo>
                    <a:lnTo>
                      <a:pt x="12" y="162"/>
                    </a:lnTo>
                    <a:lnTo>
                      <a:pt x="11" y="160"/>
                    </a:lnTo>
                    <a:lnTo>
                      <a:pt x="11" y="158"/>
                    </a:lnTo>
                    <a:lnTo>
                      <a:pt x="12" y="155"/>
                    </a:lnTo>
                    <a:lnTo>
                      <a:pt x="16" y="155"/>
                    </a:lnTo>
                    <a:lnTo>
                      <a:pt x="19" y="153"/>
                    </a:lnTo>
                    <a:lnTo>
                      <a:pt x="21" y="151"/>
                    </a:lnTo>
                    <a:lnTo>
                      <a:pt x="23" y="151"/>
                    </a:lnTo>
                    <a:lnTo>
                      <a:pt x="23" y="151"/>
                    </a:lnTo>
                    <a:lnTo>
                      <a:pt x="24" y="150"/>
                    </a:lnTo>
                    <a:lnTo>
                      <a:pt x="26" y="150"/>
                    </a:lnTo>
                    <a:lnTo>
                      <a:pt x="28" y="148"/>
                    </a:lnTo>
                    <a:lnTo>
                      <a:pt x="28" y="146"/>
                    </a:lnTo>
                    <a:lnTo>
                      <a:pt x="28" y="144"/>
                    </a:lnTo>
                    <a:lnTo>
                      <a:pt x="28" y="143"/>
                    </a:lnTo>
                    <a:lnTo>
                      <a:pt x="28" y="141"/>
                    </a:lnTo>
                    <a:lnTo>
                      <a:pt x="28" y="139"/>
                    </a:lnTo>
                    <a:lnTo>
                      <a:pt x="28" y="139"/>
                    </a:lnTo>
                    <a:lnTo>
                      <a:pt x="28" y="137"/>
                    </a:lnTo>
                    <a:lnTo>
                      <a:pt x="26" y="137"/>
                    </a:lnTo>
                    <a:lnTo>
                      <a:pt x="26" y="137"/>
                    </a:lnTo>
                    <a:lnTo>
                      <a:pt x="24" y="139"/>
                    </a:lnTo>
                    <a:lnTo>
                      <a:pt x="23" y="139"/>
                    </a:lnTo>
                    <a:lnTo>
                      <a:pt x="23" y="139"/>
                    </a:lnTo>
                    <a:lnTo>
                      <a:pt x="21" y="139"/>
                    </a:lnTo>
                    <a:lnTo>
                      <a:pt x="21" y="139"/>
                    </a:lnTo>
                    <a:lnTo>
                      <a:pt x="19" y="139"/>
                    </a:lnTo>
                    <a:lnTo>
                      <a:pt x="17" y="139"/>
                    </a:lnTo>
                    <a:lnTo>
                      <a:pt x="19" y="136"/>
                    </a:lnTo>
                    <a:lnTo>
                      <a:pt x="21" y="134"/>
                    </a:lnTo>
                    <a:lnTo>
                      <a:pt x="21" y="134"/>
                    </a:lnTo>
                    <a:lnTo>
                      <a:pt x="21" y="134"/>
                    </a:lnTo>
                    <a:lnTo>
                      <a:pt x="23" y="134"/>
                    </a:lnTo>
                    <a:lnTo>
                      <a:pt x="23" y="134"/>
                    </a:lnTo>
                    <a:lnTo>
                      <a:pt x="24" y="132"/>
                    </a:lnTo>
                    <a:lnTo>
                      <a:pt x="24" y="132"/>
                    </a:lnTo>
                    <a:lnTo>
                      <a:pt x="24" y="131"/>
                    </a:lnTo>
                    <a:lnTo>
                      <a:pt x="26" y="129"/>
                    </a:lnTo>
                    <a:lnTo>
                      <a:pt x="28" y="129"/>
                    </a:lnTo>
                    <a:lnTo>
                      <a:pt x="28" y="127"/>
                    </a:lnTo>
                    <a:lnTo>
                      <a:pt x="29" y="127"/>
                    </a:lnTo>
                    <a:lnTo>
                      <a:pt x="29" y="127"/>
                    </a:lnTo>
                    <a:lnTo>
                      <a:pt x="33" y="127"/>
                    </a:lnTo>
                    <a:lnTo>
                      <a:pt x="33" y="127"/>
                    </a:lnTo>
                    <a:lnTo>
                      <a:pt x="36" y="125"/>
                    </a:lnTo>
                    <a:lnTo>
                      <a:pt x="38" y="125"/>
                    </a:lnTo>
                    <a:lnTo>
                      <a:pt x="40" y="125"/>
                    </a:lnTo>
                    <a:lnTo>
                      <a:pt x="41" y="125"/>
                    </a:lnTo>
                    <a:lnTo>
                      <a:pt x="41" y="125"/>
                    </a:lnTo>
                    <a:lnTo>
                      <a:pt x="43" y="124"/>
                    </a:lnTo>
                    <a:lnTo>
                      <a:pt x="43" y="124"/>
                    </a:lnTo>
                    <a:lnTo>
                      <a:pt x="43" y="124"/>
                    </a:lnTo>
                    <a:lnTo>
                      <a:pt x="41" y="122"/>
                    </a:lnTo>
                    <a:lnTo>
                      <a:pt x="41" y="122"/>
                    </a:lnTo>
                    <a:lnTo>
                      <a:pt x="43" y="120"/>
                    </a:lnTo>
                    <a:lnTo>
                      <a:pt x="43" y="119"/>
                    </a:lnTo>
                    <a:lnTo>
                      <a:pt x="43" y="117"/>
                    </a:lnTo>
                    <a:lnTo>
                      <a:pt x="43" y="117"/>
                    </a:lnTo>
                    <a:lnTo>
                      <a:pt x="43" y="115"/>
                    </a:lnTo>
                    <a:lnTo>
                      <a:pt x="43" y="113"/>
                    </a:lnTo>
                    <a:lnTo>
                      <a:pt x="43" y="113"/>
                    </a:lnTo>
                    <a:lnTo>
                      <a:pt x="45" y="112"/>
                    </a:lnTo>
                    <a:lnTo>
                      <a:pt x="46" y="110"/>
                    </a:lnTo>
                    <a:lnTo>
                      <a:pt x="46" y="110"/>
                    </a:lnTo>
                    <a:lnTo>
                      <a:pt x="46" y="110"/>
                    </a:lnTo>
                    <a:lnTo>
                      <a:pt x="45" y="108"/>
                    </a:lnTo>
                    <a:lnTo>
                      <a:pt x="45" y="108"/>
                    </a:lnTo>
                    <a:lnTo>
                      <a:pt x="45" y="108"/>
                    </a:lnTo>
                    <a:lnTo>
                      <a:pt x="43" y="110"/>
                    </a:lnTo>
                    <a:lnTo>
                      <a:pt x="41" y="110"/>
                    </a:lnTo>
                    <a:lnTo>
                      <a:pt x="41" y="108"/>
                    </a:lnTo>
                    <a:lnTo>
                      <a:pt x="41" y="108"/>
                    </a:lnTo>
                    <a:lnTo>
                      <a:pt x="41" y="107"/>
                    </a:lnTo>
                    <a:lnTo>
                      <a:pt x="38" y="105"/>
                    </a:lnTo>
                    <a:lnTo>
                      <a:pt x="38" y="103"/>
                    </a:lnTo>
                    <a:lnTo>
                      <a:pt x="38" y="103"/>
                    </a:lnTo>
                    <a:lnTo>
                      <a:pt x="38" y="101"/>
                    </a:lnTo>
                    <a:lnTo>
                      <a:pt x="36" y="100"/>
                    </a:lnTo>
                    <a:lnTo>
                      <a:pt x="36" y="100"/>
                    </a:lnTo>
                    <a:lnTo>
                      <a:pt x="36" y="100"/>
                    </a:lnTo>
                    <a:lnTo>
                      <a:pt x="36" y="100"/>
                    </a:lnTo>
                    <a:lnTo>
                      <a:pt x="35" y="98"/>
                    </a:lnTo>
                    <a:lnTo>
                      <a:pt x="35" y="98"/>
                    </a:lnTo>
                    <a:lnTo>
                      <a:pt x="35" y="96"/>
                    </a:lnTo>
                    <a:lnTo>
                      <a:pt x="36" y="96"/>
                    </a:lnTo>
                    <a:lnTo>
                      <a:pt x="36" y="96"/>
                    </a:lnTo>
                    <a:lnTo>
                      <a:pt x="38" y="95"/>
                    </a:lnTo>
                    <a:lnTo>
                      <a:pt x="38" y="95"/>
                    </a:lnTo>
                    <a:lnTo>
                      <a:pt x="40" y="93"/>
                    </a:lnTo>
                    <a:lnTo>
                      <a:pt x="38" y="93"/>
                    </a:lnTo>
                    <a:lnTo>
                      <a:pt x="38" y="91"/>
                    </a:lnTo>
                    <a:lnTo>
                      <a:pt x="40" y="91"/>
                    </a:lnTo>
                    <a:lnTo>
                      <a:pt x="40" y="89"/>
                    </a:lnTo>
                    <a:lnTo>
                      <a:pt x="40" y="89"/>
                    </a:lnTo>
                    <a:lnTo>
                      <a:pt x="40" y="89"/>
                    </a:lnTo>
                    <a:lnTo>
                      <a:pt x="40" y="91"/>
                    </a:lnTo>
                    <a:lnTo>
                      <a:pt x="38" y="91"/>
                    </a:lnTo>
                    <a:lnTo>
                      <a:pt x="36" y="93"/>
                    </a:lnTo>
                    <a:lnTo>
                      <a:pt x="36" y="93"/>
                    </a:lnTo>
                    <a:lnTo>
                      <a:pt x="35" y="93"/>
                    </a:lnTo>
                    <a:lnTo>
                      <a:pt x="35" y="93"/>
                    </a:lnTo>
                    <a:lnTo>
                      <a:pt x="33" y="95"/>
                    </a:lnTo>
                    <a:lnTo>
                      <a:pt x="31" y="95"/>
                    </a:lnTo>
                    <a:lnTo>
                      <a:pt x="31" y="95"/>
                    </a:lnTo>
                    <a:lnTo>
                      <a:pt x="31" y="95"/>
                    </a:lnTo>
                    <a:lnTo>
                      <a:pt x="29" y="93"/>
                    </a:lnTo>
                    <a:lnTo>
                      <a:pt x="29" y="93"/>
                    </a:lnTo>
                    <a:lnTo>
                      <a:pt x="29" y="93"/>
                    </a:lnTo>
                    <a:lnTo>
                      <a:pt x="29" y="95"/>
                    </a:lnTo>
                    <a:lnTo>
                      <a:pt x="29" y="95"/>
                    </a:lnTo>
                    <a:lnTo>
                      <a:pt x="28" y="95"/>
                    </a:lnTo>
                    <a:lnTo>
                      <a:pt x="28" y="95"/>
                    </a:lnTo>
                    <a:lnTo>
                      <a:pt x="26" y="95"/>
                    </a:lnTo>
                    <a:lnTo>
                      <a:pt x="26" y="95"/>
                    </a:lnTo>
                    <a:lnTo>
                      <a:pt x="26" y="95"/>
                    </a:lnTo>
                    <a:lnTo>
                      <a:pt x="24" y="93"/>
                    </a:lnTo>
                    <a:lnTo>
                      <a:pt x="23" y="93"/>
                    </a:lnTo>
                    <a:lnTo>
                      <a:pt x="23" y="91"/>
                    </a:lnTo>
                    <a:lnTo>
                      <a:pt x="21" y="91"/>
                    </a:lnTo>
                    <a:lnTo>
                      <a:pt x="21" y="91"/>
                    </a:lnTo>
                    <a:lnTo>
                      <a:pt x="21" y="91"/>
                    </a:lnTo>
                    <a:lnTo>
                      <a:pt x="21" y="91"/>
                    </a:lnTo>
                    <a:lnTo>
                      <a:pt x="17" y="93"/>
                    </a:lnTo>
                    <a:lnTo>
                      <a:pt x="17" y="93"/>
                    </a:lnTo>
                    <a:lnTo>
                      <a:pt x="16" y="91"/>
                    </a:lnTo>
                    <a:lnTo>
                      <a:pt x="16" y="89"/>
                    </a:lnTo>
                    <a:lnTo>
                      <a:pt x="16" y="86"/>
                    </a:lnTo>
                    <a:lnTo>
                      <a:pt x="17" y="84"/>
                    </a:lnTo>
                    <a:lnTo>
                      <a:pt x="17" y="84"/>
                    </a:lnTo>
                    <a:lnTo>
                      <a:pt x="17" y="84"/>
                    </a:lnTo>
                    <a:lnTo>
                      <a:pt x="19" y="83"/>
                    </a:lnTo>
                    <a:lnTo>
                      <a:pt x="19" y="81"/>
                    </a:lnTo>
                    <a:lnTo>
                      <a:pt x="19" y="81"/>
                    </a:lnTo>
                    <a:lnTo>
                      <a:pt x="21" y="79"/>
                    </a:lnTo>
                    <a:lnTo>
                      <a:pt x="21" y="77"/>
                    </a:lnTo>
                    <a:lnTo>
                      <a:pt x="21" y="76"/>
                    </a:lnTo>
                    <a:lnTo>
                      <a:pt x="23" y="76"/>
                    </a:lnTo>
                    <a:lnTo>
                      <a:pt x="23" y="76"/>
                    </a:lnTo>
                    <a:lnTo>
                      <a:pt x="23" y="76"/>
                    </a:lnTo>
                    <a:lnTo>
                      <a:pt x="23" y="74"/>
                    </a:lnTo>
                    <a:lnTo>
                      <a:pt x="23" y="74"/>
                    </a:lnTo>
                    <a:lnTo>
                      <a:pt x="23" y="72"/>
                    </a:lnTo>
                    <a:lnTo>
                      <a:pt x="21" y="71"/>
                    </a:lnTo>
                    <a:lnTo>
                      <a:pt x="21" y="69"/>
                    </a:lnTo>
                    <a:lnTo>
                      <a:pt x="19" y="71"/>
                    </a:lnTo>
                    <a:lnTo>
                      <a:pt x="17" y="67"/>
                    </a:lnTo>
                    <a:lnTo>
                      <a:pt x="17" y="69"/>
                    </a:lnTo>
                    <a:lnTo>
                      <a:pt x="16" y="71"/>
                    </a:lnTo>
                    <a:lnTo>
                      <a:pt x="16" y="72"/>
                    </a:lnTo>
                    <a:lnTo>
                      <a:pt x="14" y="74"/>
                    </a:lnTo>
                    <a:lnTo>
                      <a:pt x="14" y="76"/>
                    </a:lnTo>
                    <a:lnTo>
                      <a:pt x="14" y="77"/>
                    </a:lnTo>
                    <a:lnTo>
                      <a:pt x="12" y="79"/>
                    </a:lnTo>
                    <a:lnTo>
                      <a:pt x="11" y="79"/>
                    </a:lnTo>
                    <a:lnTo>
                      <a:pt x="11" y="81"/>
                    </a:lnTo>
                    <a:lnTo>
                      <a:pt x="11" y="81"/>
                    </a:lnTo>
                    <a:lnTo>
                      <a:pt x="11" y="81"/>
                    </a:lnTo>
                    <a:lnTo>
                      <a:pt x="9" y="79"/>
                    </a:lnTo>
                    <a:lnTo>
                      <a:pt x="7" y="79"/>
                    </a:lnTo>
                    <a:lnTo>
                      <a:pt x="9" y="76"/>
                    </a:lnTo>
                    <a:lnTo>
                      <a:pt x="9" y="76"/>
                    </a:lnTo>
                    <a:lnTo>
                      <a:pt x="9" y="76"/>
                    </a:lnTo>
                    <a:lnTo>
                      <a:pt x="9" y="76"/>
                    </a:lnTo>
                    <a:lnTo>
                      <a:pt x="9" y="76"/>
                    </a:lnTo>
                    <a:lnTo>
                      <a:pt x="11" y="72"/>
                    </a:lnTo>
                    <a:lnTo>
                      <a:pt x="11" y="72"/>
                    </a:lnTo>
                    <a:lnTo>
                      <a:pt x="11" y="72"/>
                    </a:lnTo>
                    <a:lnTo>
                      <a:pt x="11" y="72"/>
                    </a:lnTo>
                    <a:lnTo>
                      <a:pt x="11" y="71"/>
                    </a:lnTo>
                    <a:lnTo>
                      <a:pt x="11" y="69"/>
                    </a:lnTo>
                    <a:lnTo>
                      <a:pt x="12" y="67"/>
                    </a:lnTo>
                    <a:lnTo>
                      <a:pt x="12" y="65"/>
                    </a:lnTo>
                    <a:lnTo>
                      <a:pt x="12" y="65"/>
                    </a:lnTo>
                    <a:lnTo>
                      <a:pt x="11" y="65"/>
                    </a:lnTo>
                    <a:lnTo>
                      <a:pt x="11" y="62"/>
                    </a:lnTo>
                    <a:lnTo>
                      <a:pt x="11" y="62"/>
                    </a:lnTo>
                    <a:lnTo>
                      <a:pt x="11" y="62"/>
                    </a:lnTo>
                    <a:lnTo>
                      <a:pt x="11" y="60"/>
                    </a:lnTo>
                    <a:lnTo>
                      <a:pt x="11" y="60"/>
                    </a:lnTo>
                    <a:lnTo>
                      <a:pt x="12" y="60"/>
                    </a:lnTo>
                    <a:lnTo>
                      <a:pt x="12" y="60"/>
                    </a:lnTo>
                    <a:lnTo>
                      <a:pt x="12" y="57"/>
                    </a:lnTo>
                    <a:lnTo>
                      <a:pt x="12" y="57"/>
                    </a:lnTo>
                    <a:lnTo>
                      <a:pt x="12" y="57"/>
                    </a:lnTo>
                    <a:lnTo>
                      <a:pt x="9" y="57"/>
                    </a:lnTo>
                    <a:lnTo>
                      <a:pt x="7" y="57"/>
                    </a:lnTo>
                    <a:lnTo>
                      <a:pt x="5" y="57"/>
                    </a:lnTo>
                    <a:lnTo>
                      <a:pt x="4" y="57"/>
                    </a:lnTo>
                    <a:lnTo>
                      <a:pt x="4" y="55"/>
                    </a:lnTo>
                    <a:lnTo>
                      <a:pt x="4" y="53"/>
                    </a:lnTo>
                    <a:lnTo>
                      <a:pt x="4" y="53"/>
                    </a:lnTo>
                    <a:lnTo>
                      <a:pt x="5" y="53"/>
                    </a:lnTo>
                    <a:lnTo>
                      <a:pt x="5" y="52"/>
                    </a:lnTo>
                    <a:lnTo>
                      <a:pt x="5" y="52"/>
                    </a:lnTo>
                    <a:lnTo>
                      <a:pt x="4" y="50"/>
                    </a:lnTo>
                    <a:lnTo>
                      <a:pt x="4" y="48"/>
                    </a:lnTo>
                    <a:lnTo>
                      <a:pt x="5" y="46"/>
                    </a:lnTo>
                    <a:lnTo>
                      <a:pt x="5" y="45"/>
                    </a:lnTo>
                    <a:lnTo>
                      <a:pt x="9" y="43"/>
                    </a:lnTo>
                    <a:lnTo>
                      <a:pt x="11" y="43"/>
                    </a:lnTo>
                    <a:lnTo>
                      <a:pt x="11" y="43"/>
                    </a:lnTo>
                    <a:lnTo>
                      <a:pt x="11" y="41"/>
                    </a:lnTo>
                    <a:lnTo>
                      <a:pt x="11" y="41"/>
                    </a:lnTo>
                    <a:lnTo>
                      <a:pt x="11" y="40"/>
                    </a:lnTo>
                    <a:lnTo>
                      <a:pt x="11" y="38"/>
                    </a:lnTo>
                    <a:lnTo>
                      <a:pt x="11" y="38"/>
                    </a:lnTo>
                    <a:lnTo>
                      <a:pt x="11" y="38"/>
                    </a:lnTo>
                    <a:lnTo>
                      <a:pt x="12" y="38"/>
                    </a:lnTo>
                    <a:lnTo>
                      <a:pt x="12" y="36"/>
                    </a:lnTo>
                    <a:lnTo>
                      <a:pt x="12" y="36"/>
                    </a:lnTo>
                    <a:lnTo>
                      <a:pt x="12" y="36"/>
                    </a:lnTo>
                    <a:lnTo>
                      <a:pt x="12" y="36"/>
                    </a:lnTo>
                    <a:lnTo>
                      <a:pt x="11" y="34"/>
                    </a:lnTo>
                    <a:lnTo>
                      <a:pt x="11" y="34"/>
                    </a:lnTo>
                    <a:lnTo>
                      <a:pt x="12" y="33"/>
                    </a:lnTo>
                    <a:lnTo>
                      <a:pt x="12" y="33"/>
                    </a:lnTo>
                    <a:lnTo>
                      <a:pt x="12" y="31"/>
                    </a:lnTo>
                    <a:lnTo>
                      <a:pt x="12" y="31"/>
                    </a:lnTo>
                    <a:lnTo>
                      <a:pt x="11" y="31"/>
                    </a:lnTo>
                    <a:lnTo>
                      <a:pt x="11" y="29"/>
                    </a:lnTo>
                    <a:lnTo>
                      <a:pt x="11" y="28"/>
                    </a:lnTo>
                    <a:lnTo>
                      <a:pt x="11" y="28"/>
                    </a:lnTo>
                    <a:lnTo>
                      <a:pt x="12" y="26"/>
                    </a:lnTo>
                    <a:lnTo>
                      <a:pt x="12" y="26"/>
                    </a:lnTo>
                    <a:lnTo>
                      <a:pt x="12" y="26"/>
                    </a:lnTo>
                    <a:lnTo>
                      <a:pt x="11" y="24"/>
                    </a:lnTo>
                    <a:lnTo>
                      <a:pt x="12" y="22"/>
                    </a:lnTo>
                    <a:lnTo>
                      <a:pt x="12" y="21"/>
                    </a:lnTo>
                    <a:lnTo>
                      <a:pt x="12" y="21"/>
                    </a:lnTo>
                    <a:lnTo>
                      <a:pt x="12" y="19"/>
                    </a:lnTo>
                    <a:lnTo>
                      <a:pt x="12" y="19"/>
                    </a:lnTo>
                    <a:lnTo>
                      <a:pt x="12" y="19"/>
                    </a:lnTo>
                    <a:lnTo>
                      <a:pt x="12" y="19"/>
                    </a:lnTo>
                    <a:lnTo>
                      <a:pt x="14" y="17"/>
                    </a:lnTo>
                    <a:lnTo>
                      <a:pt x="16" y="17"/>
                    </a:lnTo>
                    <a:lnTo>
                      <a:pt x="16" y="17"/>
                    </a:lnTo>
                    <a:lnTo>
                      <a:pt x="17" y="17"/>
                    </a:lnTo>
                    <a:lnTo>
                      <a:pt x="16" y="16"/>
                    </a:lnTo>
                    <a:lnTo>
                      <a:pt x="17" y="14"/>
                    </a:lnTo>
                    <a:lnTo>
                      <a:pt x="17" y="14"/>
                    </a:lnTo>
                    <a:lnTo>
                      <a:pt x="19" y="12"/>
                    </a:lnTo>
                    <a:lnTo>
                      <a:pt x="19" y="12"/>
                    </a:lnTo>
                    <a:lnTo>
                      <a:pt x="19" y="12"/>
                    </a:lnTo>
                    <a:lnTo>
                      <a:pt x="19" y="12"/>
                    </a:lnTo>
                    <a:lnTo>
                      <a:pt x="19" y="9"/>
                    </a:lnTo>
                    <a:lnTo>
                      <a:pt x="21" y="9"/>
                    </a:lnTo>
                    <a:lnTo>
                      <a:pt x="23" y="7"/>
                    </a:lnTo>
                    <a:lnTo>
                      <a:pt x="23" y="4"/>
                    </a:lnTo>
                    <a:lnTo>
                      <a:pt x="23" y="4"/>
                    </a:lnTo>
                    <a:lnTo>
                      <a:pt x="24" y="2"/>
                    </a:lnTo>
                    <a:lnTo>
                      <a:pt x="24" y="0"/>
                    </a:lnTo>
                    <a:lnTo>
                      <a:pt x="26" y="2"/>
                    </a:lnTo>
                    <a:lnTo>
                      <a:pt x="28" y="2"/>
                    </a:lnTo>
                    <a:lnTo>
                      <a:pt x="28" y="4"/>
                    </a:lnTo>
                    <a:lnTo>
                      <a:pt x="31" y="2"/>
                    </a:lnTo>
                    <a:lnTo>
                      <a:pt x="31" y="4"/>
                    </a:lnTo>
                    <a:lnTo>
                      <a:pt x="33" y="4"/>
                    </a:lnTo>
                    <a:lnTo>
                      <a:pt x="33" y="4"/>
                    </a:lnTo>
                    <a:lnTo>
                      <a:pt x="35" y="4"/>
                    </a:lnTo>
                    <a:lnTo>
                      <a:pt x="35" y="4"/>
                    </a:lnTo>
                    <a:lnTo>
                      <a:pt x="38" y="4"/>
                    </a:lnTo>
                    <a:lnTo>
                      <a:pt x="40" y="4"/>
                    </a:lnTo>
                    <a:lnTo>
                      <a:pt x="41" y="2"/>
                    </a:lnTo>
                    <a:lnTo>
                      <a:pt x="43" y="2"/>
                    </a:lnTo>
                    <a:lnTo>
                      <a:pt x="45" y="2"/>
                    </a:lnTo>
                    <a:lnTo>
                      <a:pt x="48" y="2"/>
                    </a:lnTo>
                    <a:lnTo>
                      <a:pt x="50" y="4"/>
                    </a:lnTo>
                    <a:lnTo>
                      <a:pt x="48" y="5"/>
                    </a:lnTo>
                    <a:lnTo>
                      <a:pt x="50" y="7"/>
                    </a:lnTo>
                    <a:lnTo>
                      <a:pt x="48" y="10"/>
                    </a:lnTo>
                    <a:lnTo>
                      <a:pt x="45" y="12"/>
                    </a:lnTo>
                    <a:lnTo>
                      <a:pt x="45" y="14"/>
                    </a:lnTo>
                    <a:lnTo>
                      <a:pt x="41" y="17"/>
                    </a:lnTo>
                    <a:lnTo>
                      <a:pt x="41" y="17"/>
                    </a:lnTo>
                    <a:lnTo>
                      <a:pt x="41" y="17"/>
                    </a:lnTo>
                    <a:lnTo>
                      <a:pt x="38" y="17"/>
                    </a:lnTo>
                    <a:lnTo>
                      <a:pt x="38" y="17"/>
                    </a:lnTo>
                    <a:lnTo>
                      <a:pt x="38" y="19"/>
                    </a:lnTo>
                    <a:lnTo>
                      <a:pt x="38" y="19"/>
                    </a:lnTo>
                    <a:lnTo>
                      <a:pt x="36" y="21"/>
                    </a:lnTo>
                    <a:lnTo>
                      <a:pt x="38" y="21"/>
                    </a:lnTo>
                    <a:lnTo>
                      <a:pt x="40" y="22"/>
                    </a:lnTo>
                    <a:lnTo>
                      <a:pt x="38" y="24"/>
                    </a:lnTo>
                    <a:lnTo>
                      <a:pt x="38" y="24"/>
                    </a:lnTo>
                    <a:lnTo>
                      <a:pt x="38" y="26"/>
                    </a:lnTo>
                    <a:lnTo>
                      <a:pt x="38" y="26"/>
                    </a:lnTo>
                    <a:lnTo>
                      <a:pt x="38" y="26"/>
                    </a:lnTo>
                    <a:lnTo>
                      <a:pt x="38" y="26"/>
                    </a:lnTo>
                    <a:lnTo>
                      <a:pt x="40" y="24"/>
                    </a:lnTo>
                    <a:lnTo>
                      <a:pt x="40" y="24"/>
                    </a:lnTo>
                    <a:lnTo>
                      <a:pt x="40" y="24"/>
                    </a:lnTo>
                    <a:lnTo>
                      <a:pt x="43" y="24"/>
                    </a:lnTo>
                    <a:lnTo>
                      <a:pt x="45" y="24"/>
                    </a:lnTo>
                    <a:lnTo>
                      <a:pt x="48" y="24"/>
                    </a:lnTo>
                    <a:lnTo>
                      <a:pt x="48" y="24"/>
                    </a:lnTo>
                    <a:lnTo>
                      <a:pt x="50" y="24"/>
                    </a:lnTo>
                    <a:lnTo>
                      <a:pt x="50" y="24"/>
                    </a:lnTo>
                    <a:lnTo>
                      <a:pt x="50" y="24"/>
                    </a:lnTo>
                    <a:lnTo>
                      <a:pt x="50" y="24"/>
                    </a:lnTo>
                    <a:lnTo>
                      <a:pt x="55" y="24"/>
                    </a:lnTo>
                    <a:lnTo>
                      <a:pt x="55" y="24"/>
                    </a:lnTo>
                    <a:lnTo>
                      <a:pt x="57" y="24"/>
                    </a:lnTo>
                    <a:lnTo>
                      <a:pt x="57" y="24"/>
                    </a:lnTo>
                    <a:lnTo>
                      <a:pt x="57" y="24"/>
                    </a:lnTo>
                    <a:lnTo>
                      <a:pt x="57" y="22"/>
                    </a:lnTo>
                    <a:lnTo>
                      <a:pt x="60" y="22"/>
                    </a:lnTo>
                    <a:lnTo>
                      <a:pt x="62" y="26"/>
                    </a:lnTo>
                    <a:lnTo>
                      <a:pt x="65" y="29"/>
                    </a:lnTo>
                    <a:lnTo>
                      <a:pt x="64" y="31"/>
                    </a:lnTo>
                    <a:lnTo>
                      <a:pt x="64" y="33"/>
                    </a:lnTo>
                    <a:lnTo>
                      <a:pt x="62" y="34"/>
                    </a:lnTo>
                    <a:lnTo>
                      <a:pt x="62" y="36"/>
                    </a:lnTo>
                    <a:lnTo>
                      <a:pt x="62" y="36"/>
                    </a:lnTo>
                    <a:lnTo>
                      <a:pt x="60" y="41"/>
                    </a:lnTo>
                    <a:lnTo>
                      <a:pt x="58" y="45"/>
                    </a:lnTo>
                    <a:lnTo>
                      <a:pt x="58" y="46"/>
                    </a:lnTo>
                    <a:lnTo>
                      <a:pt x="57" y="48"/>
                    </a:lnTo>
                    <a:lnTo>
                      <a:pt x="57" y="48"/>
                    </a:lnTo>
                    <a:lnTo>
                      <a:pt x="55" y="50"/>
                    </a:lnTo>
                    <a:lnTo>
                      <a:pt x="55" y="50"/>
                    </a:lnTo>
                    <a:lnTo>
                      <a:pt x="55" y="52"/>
                    </a:lnTo>
                    <a:lnTo>
                      <a:pt x="53" y="53"/>
                    </a:lnTo>
                    <a:lnTo>
                      <a:pt x="52" y="53"/>
                    </a:lnTo>
                    <a:lnTo>
                      <a:pt x="52" y="53"/>
                    </a:lnTo>
                    <a:lnTo>
                      <a:pt x="50" y="55"/>
                    </a:lnTo>
                    <a:lnTo>
                      <a:pt x="53" y="55"/>
                    </a:lnTo>
                    <a:lnTo>
                      <a:pt x="53" y="58"/>
                    </a:lnTo>
                    <a:lnTo>
                      <a:pt x="52" y="60"/>
                    </a:lnTo>
                    <a:lnTo>
                      <a:pt x="52" y="62"/>
                    </a:lnTo>
                    <a:lnTo>
                      <a:pt x="50" y="62"/>
                    </a:lnTo>
                    <a:lnTo>
                      <a:pt x="50" y="60"/>
                    </a:lnTo>
                    <a:lnTo>
                      <a:pt x="50" y="60"/>
                    </a:lnTo>
                    <a:lnTo>
                      <a:pt x="50" y="60"/>
                    </a:lnTo>
                    <a:lnTo>
                      <a:pt x="46" y="62"/>
                    </a:lnTo>
                    <a:lnTo>
                      <a:pt x="46" y="62"/>
                    </a:lnTo>
                    <a:lnTo>
                      <a:pt x="46" y="64"/>
                    </a:lnTo>
                    <a:lnTo>
                      <a:pt x="46" y="64"/>
                    </a:lnTo>
                    <a:lnTo>
                      <a:pt x="52" y="64"/>
                    </a:lnTo>
                    <a:lnTo>
                      <a:pt x="53" y="62"/>
                    </a:lnTo>
                    <a:lnTo>
                      <a:pt x="53" y="64"/>
                    </a:lnTo>
                    <a:lnTo>
                      <a:pt x="55" y="64"/>
                    </a:lnTo>
                    <a:lnTo>
                      <a:pt x="58" y="67"/>
                    </a:lnTo>
                    <a:lnTo>
                      <a:pt x="60" y="69"/>
                    </a:lnTo>
                    <a:lnTo>
                      <a:pt x="64" y="72"/>
                    </a:lnTo>
                    <a:lnTo>
                      <a:pt x="64" y="74"/>
                    </a:lnTo>
                    <a:lnTo>
                      <a:pt x="65" y="74"/>
                    </a:lnTo>
                    <a:lnTo>
                      <a:pt x="67" y="77"/>
                    </a:lnTo>
                    <a:lnTo>
                      <a:pt x="65" y="81"/>
                    </a:lnTo>
                    <a:lnTo>
                      <a:pt x="67" y="83"/>
                    </a:lnTo>
                    <a:lnTo>
                      <a:pt x="67" y="84"/>
                    </a:lnTo>
                    <a:lnTo>
                      <a:pt x="69" y="86"/>
                    </a:lnTo>
                    <a:lnTo>
                      <a:pt x="69" y="89"/>
                    </a:lnTo>
                    <a:lnTo>
                      <a:pt x="69" y="91"/>
                    </a:lnTo>
                    <a:lnTo>
                      <a:pt x="69" y="93"/>
                    </a:lnTo>
                    <a:lnTo>
                      <a:pt x="70" y="93"/>
                    </a:lnTo>
                    <a:lnTo>
                      <a:pt x="70" y="95"/>
                    </a:lnTo>
                    <a:lnTo>
                      <a:pt x="72" y="95"/>
                    </a:lnTo>
                    <a:lnTo>
                      <a:pt x="74" y="96"/>
                    </a:lnTo>
                    <a:lnTo>
                      <a:pt x="77" y="96"/>
                    </a:lnTo>
                    <a:lnTo>
                      <a:pt x="79" y="98"/>
                    </a:lnTo>
                    <a:lnTo>
                      <a:pt x="81" y="100"/>
                    </a:lnTo>
                    <a:lnTo>
                      <a:pt x="81" y="101"/>
                    </a:lnTo>
                    <a:lnTo>
                      <a:pt x="81" y="103"/>
                    </a:lnTo>
                    <a:lnTo>
                      <a:pt x="82" y="105"/>
                    </a:lnTo>
                    <a:lnTo>
                      <a:pt x="84" y="107"/>
                    </a:lnTo>
                    <a:lnTo>
                      <a:pt x="86" y="108"/>
                    </a:lnTo>
                    <a:lnTo>
                      <a:pt x="86" y="110"/>
                    </a:lnTo>
                    <a:lnTo>
                      <a:pt x="86" y="113"/>
                    </a:lnTo>
                    <a:lnTo>
                      <a:pt x="86" y="115"/>
                    </a:lnTo>
                    <a:lnTo>
                      <a:pt x="86" y="117"/>
                    </a:lnTo>
                    <a:lnTo>
                      <a:pt x="88" y="119"/>
                    </a:lnTo>
                    <a:lnTo>
                      <a:pt x="88" y="120"/>
                    </a:lnTo>
                    <a:lnTo>
                      <a:pt x="88" y="122"/>
                    </a:lnTo>
                    <a:lnTo>
                      <a:pt x="89" y="122"/>
                    </a:lnTo>
                    <a:lnTo>
                      <a:pt x="91" y="125"/>
                    </a:lnTo>
                    <a:lnTo>
                      <a:pt x="91" y="127"/>
                    </a:lnTo>
                    <a:lnTo>
                      <a:pt x="91" y="127"/>
                    </a:lnTo>
                    <a:lnTo>
                      <a:pt x="91" y="129"/>
                    </a:lnTo>
                    <a:lnTo>
                      <a:pt x="93" y="131"/>
                    </a:lnTo>
                    <a:lnTo>
                      <a:pt x="93" y="134"/>
                    </a:lnTo>
                    <a:lnTo>
                      <a:pt x="91" y="136"/>
                    </a:lnTo>
                    <a:lnTo>
                      <a:pt x="89" y="136"/>
                    </a:lnTo>
                    <a:lnTo>
                      <a:pt x="91" y="137"/>
                    </a:lnTo>
                    <a:lnTo>
                      <a:pt x="91" y="139"/>
                    </a:lnTo>
                    <a:lnTo>
                      <a:pt x="91" y="139"/>
                    </a:lnTo>
                    <a:lnTo>
                      <a:pt x="93" y="137"/>
                    </a:lnTo>
                    <a:lnTo>
                      <a:pt x="93" y="136"/>
                    </a:lnTo>
                    <a:lnTo>
                      <a:pt x="93" y="136"/>
                    </a:lnTo>
                    <a:lnTo>
                      <a:pt x="98" y="134"/>
                    </a:lnTo>
                    <a:lnTo>
                      <a:pt x="101" y="134"/>
                    </a:lnTo>
                    <a:lnTo>
                      <a:pt x="103" y="134"/>
                    </a:lnTo>
                    <a:lnTo>
                      <a:pt x="103" y="134"/>
                    </a:lnTo>
                    <a:lnTo>
                      <a:pt x="106" y="136"/>
                    </a:lnTo>
                    <a:lnTo>
                      <a:pt x="106" y="136"/>
                    </a:lnTo>
                    <a:lnTo>
                      <a:pt x="108" y="137"/>
                    </a:lnTo>
                    <a:lnTo>
                      <a:pt x="111" y="139"/>
                    </a:lnTo>
                    <a:lnTo>
                      <a:pt x="113" y="141"/>
                    </a:lnTo>
                    <a:lnTo>
                      <a:pt x="113" y="144"/>
                    </a:lnTo>
                    <a:lnTo>
                      <a:pt x="113" y="146"/>
                    </a:lnTo>
                    <a:lnTo>
                      <a:pt x="111" y="151"/>
                    </a:lnTo>
                    <a:lnTo>
                      <a:pt x="111" y="153"/>
                    </a:lnTo>
                    <a:lnTo>
                      <a:pt x="111" y="156"/>
                    </a:lnTo>
                    <a:lnTo>
                      <a:pt x="111" y="156"/>
                    </a:lnTo>
                    <a:lnTo>
                      <a:pt x="110" y="158"/>
                    </a:lnTo>
                    <a:lnTo>
                      <a:pt x="108" y="158"/>
                    </a:lnTo>
                    <a:lnTo>
                      <a:pt x="108" y="158"/>
                    </a:lnTo>
                    <a:lnTo>
                      <a:pt x="108" y="158"/>
                    </a:lnTo>
                    <a:lnTo>
                      <a:pt x="106" y="160"/>
                    </a:lnTo>
                    <a:lnTo>
                      <a:pt x="108" y="160"/>
                    </a:lnTo>
                    <a:lnTo>
                      <a:pt x="106" y="163"/>
                    </a:lnTo>
                    <a:lnTo>
                      <a:pt x="103" y="163"/>
                    </a:lnTo>
                    <a:lnTo>
                      <a:pt x="103" y="165"/>
                    </a:lnTo>
                    <a:lnTo>
                      <a:pt x="101" y="165"/>
                    </a:lnTo>
                    <a:lnTo>
                      <a:pt x="101" y="165"/>
                    </a:lnTo>
                    <a:lnTo>
                      <a:pt x="103" y="165"/>
                    </a:lnTo>
                    <a:lnTo>
                      <a:pt x="101" y="168"/>
                    </a:lnTo>
                    <a:lnTo>
                      <a:pt x="101" y="170"/>
                    </a:lnTo>
                    <a:lnTo>
                      <a:pt x="98" y="170"/>
                    </a:lnTo>
                    <a:lnTo>
                      <a:pt x="100" y="172"/>
                    </a:lnTo>
                    <a:lnTo>
                      <a:pt x="103" y="172"/>
                    </a:lnTo>
                    <a:lnTo>
                      <a:pt x="103" y="170"/>
                    </a:lnTo>
                    <a:lnTo>
                      <a:pt x="108" y="170"/>
                    </a:lnTo>
                    <a:lnTo>
                      <a:pt x="110" y="172"/>
                    </a:lnTo>
                    <a:lnTo>
                      <a:pt x="108" y="175"/>
                    </a:lnTo>
                    <a:lnTo>
                      <a:pt x="110" y="179"/>
                    </a:lnTo>
                    <a:lnTo>
                      <a:pt x="108" y="179"/>
                    </a:lnTo>
                    <a:lnTo>
                      <a:pt x="108" y="179"/>
                    </a:lnTo>
                    <a:lnTo>
                      <a:pt x="106" y="180"/>
                    </a:lnTo>
                    <a:lnTo>
                      <a:pt x="106" y="180"/>
                    </a:lnTo>
                    <a:lnTo>
                      <a:pt x="105" y="180"/>
                    </a:lnTo>
                    <a:lnTo>
                      <a:pt x="103" y="182"/>
                    </a:lnTo>
                    <a:lnTo>
                      <a:pt x="103" y="182"/>
                    </a:lnTo>
                    <a:lnTo>
                      <a:pt x="101" y="186"/>
                    </a:lnTo>
                    <a:lnTo>
                      <a:pt x="100" y="184"/>
                    </a:lnTo>
                    <a:lnTo>
                      <a:pt x="98" y="186"/>
                    </a:lnTo>
                    <a:lnTo>
                      <a:pt x="96" y="187"/>
                    </a:lnTo>
                    <a:lnTo>
                      <a:pt x="91" y="187"/>
                    </a:lnTo>
                    <a:lnTo>
                      <a:pt x="89" y="189"/>
                    </a:lnTo>
                    <a:lnTo>
                      <a:pt x="88" y="187"/>
                    </a:lnTo>
                    <a:lnTo>
                      <a:pt x="82" y="187"/>
                    </a:lnTo>
                    <a:lnTo>
                      <a:pt x="81" y="187"/>
                    </a:lnTo>
                    <a:lnTo>
                      <a:pt x="74" y="187"/>
                    </a:lnTo>
                    <a:lnTo>
                      <a:pt x="72" y="187"/>
                    </a:lnTo>
                    <a:lnTo>
                      <a:pt x="70" y="187"/>
                    </a:lnTo>
                    <a:lnTo>
                      <a:pt x="70" y="187"/>
                    </a:lnTo>
                    <a:lnTo>
                      <a:pt x="67" y="186"/>
                    </a:lnTo>
                    <a:lnTo>
                      <a:pt x="67" y="186"/>
                    </a:lnTo>
                    <a:lnTo>
                      <a:pt x="67" y="186"/>
                    </a:lnTo>
                    <a:lnTo>
                      <a:pt x="69" y="187"/>
                    </a:lnTo>
                    <a:lnTo>
                      <a:pt x="67" y="187"/>
                    </a:lnTo>
                    <a:lnTo>
                      <a:pt x="67" y="187"/>
                    </a:lnTo>
                    <a:lnTo>
                      <a:pt x="65" y="187"/>
                    </a:lnTo>
                    <a:lnTo>
                      <a:pt x="65" y="187"/>
                    </a:lnTo>
                    <a:lnTo>
                      <a:pt x="64" y="189"/>
                    </a:lnTo>
                    <a:lnTo>
                      <a:pt x="60" y="189"/>
                    </a:lnTo>
                    <a:lnTo>
                      <a:pt x="60" y="189"/>
                    </a:lnTo>
                    <a:lnTo>
                      <a:pt x="60" y="189"/>
                    </a:lnTo>
                    <a:lnTo>
                      <a:pt x="60" y="189"/>
                    </a:lnTo>
                    <a:lnTo>
                      <a:pt x="60" y="191"/>
                    </a:lnTo>
                    <a:lnTo>
                      <a:pt x="60" y="191"/>
                    </a:lnTo>
                    <a:lnTo>
                      <a:pt x="60" y="191"/>
                    </a:lnTo>
                    <a:lnTo>
                      <a:pt x="57" y="191"/>
                    </a:lnTo>
                    <a:lnTo>
                      <a:pt x="57" y="191"/>
                    </a:lnTo>
                    <a:lnTo>
                      <a:pt x="53" y="191"/>
                    </a:lnTo>
                    <a:lnTo>
                      <a:pt x="53" y="191"/>
                    </a:lnTo>
                    <a:lnTo>
                      <a:pt x="53" y="191"/>
                    </a:lnTo>
                    <a:lnTo>
                      <a:pt x="50" y="191"/>
                    </a:lnTo>
                    <a:lnTo>
                      <a:pt x="50" y="192"/>
                    </a:lnTo>
                    <a:lnTo>
                      <a:pt x="48" y="191"/>
                    </a:lnTo>
                    <a:lnTo>
                      <a:pt x="46" y="189"/>
                    </a:lnTo>
                    <a:lnTo>
                      <a:pt x="45" y="189"/>
                    </a:lnTo>
                    <a:lnTo>
                      <a:pt x="43" y="189"/>
                    </a:lnTo>
                    <a:lnTo>
                      <a:pt x="41" y="189"/>
                    </a:lnTo>
                    <a:lnTo>
                      <a:pt x="40" y="191"/>
                    </a:lnTo>
                    <a:lnTo>
                      <a:pt x="36" y="191"/>
                    </a:lnTo>
                    <a:lnTo>
                      <a:pt x="36" y="192"/>
                    </a:lnTo>
                    <a:lnTo>
                      <a:pt x="36" y="194"/>
                    </a:lnTo>
                    <a:lnTo>
                      <a:pt x="36" y="194"/>
                    </a:lnTo>
                    <a:lnTo>
                      <a:pt x="36" y="196"/>
                    </a:lnTo>
                    <a:lnTo>
                      <a:pt x="35" y="198"/>
                    </a:lnTo>
                    <a:lnTo>
                      <a:pt x="33" y="199"/>
                    </a:lnTo>
                    <a:lnTo>
                      <a:pt x="33" y="199"/>
                    </a:lnTo>
                    <a:lnTo>
                      <a:pt x="33" y="199"/>
                    </a:lnTo>
                    <a:lnTo>
                      <a:pt x="33" y="199"/>
                    </a:lnTo>
                    <a:lnTo>
                      <a:pt x="33" y="201"/>
                    </a:lnTo>
                    <a:lnTo>
                      <a:pt x="29" y="201"/>
                    </a:lnTo>
                    <a:lnTo>
                      <a:pt x="28" y="199"/>
                    </a:lnTo>
                    <a:lnTo>
                      <a:pt x="26" y="198"/>
                    </a:lnTo>
                    <a:lnTo>
                      <a:pt x="26" y="198"/>
                    </a:lnTo>
                    <a:lnTo>
                      <a:pt x="26" y="198"/>
                    </a:lnTo>
                    <a:lnTo>
                      <a:pt x="24" y="196"/>
                    </a:lnTo>
                    <a:lnTo>
                      <a:pt x="24" y="196"/>
                    </a:lnTo>
                    <a:lnTo>
                      <a:pt x="23" y="196"/>
                    </a:lnTo>
                    <a:lnTo>
                      <a:pt x="19" y="198"/>
                    </a:lnTo>
                    <a:lnTo>
                      <a:pt x="17" y="198"/>
                    </a:lnTo>
                    <a:lnTo>
                      <a:pt x="17" y="198"/>
                    </a:lnTo>
                    <a:lnTo>
                      <a:pt x="17" y="198"/>
                    </a:lnTo>
                    <a:lnTo>
                      <a:pt x="17" y="198"/>
                    </a:lnTo>
                    <a:lnTo>
                      <a:pt x="17" y="198"/>
                    </a:lnTo>
                    <a:lnTo>
                      <a:pt x="17" y="199"/>
                    </a:lnTo>
                    <a:lnTo>
                      <a:pt x="16" y="199"/>
                    </a:lnTo>
                    <a:lnTo>
                      <a:pt x="14" y="199"/>
                    </a:lnTo>
                    <a:lnTo>
                      <a:pt x="14" y="201"/>
                    </a:lnTo>
                    <a:lnTo>
                      <a:pt x="12" y="201"/>
                    </a:lnTo>
                    <a:lnTo>
                      <a:pt x="12" y="201"/>
                    </a:lnTo>
                    <a:lnTo>
                      <a:pt x="12" y="203"/>
                    </a:lnTo>
                    <a:lnTo>
                      <a:pt x="11" y="204"/>
                    </a:lnTo>
                    <a:lnTo>
                      <a:pt x="9" y="204"/>
                    </a:lnTo>
                    <a:lnTo>
                      <a:pt x="5" y="20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6" name="Freeform 272">
                <a:extLst>
                  <a:ext uri="{FF2B5EF4-FFF2-40B4-BE49-F238E27FC236}">
                    <a16:creationId xmlns:a16="http://schemas.microsoft.com/office/drawing/2014/main" id="{81E9CE8F-B83A-4B28-9B3E-7F9A25655590}"/>
                  </a:ext>
                </a:extLst>
              </p:cNvPr>
              <p:cNvSpPr/>
              <p:nvPr/>
            </p:nvSpPr>
            <p:spPr>
              <a:xfrm>
                <a:off x="4279680" y="2910662"/>
                <a:ext cx="14764" cy="8858"/>
              </a:xfrm>
              <a:custGeom>
                <a:gdLst>
                  <a:gd name="T0" fmla="*/ 0 w 10"/>
                  <a:gd name="T1" fmla="*/ 3 h 6"/>
                  <a:gd name="T2" fmla="*/ 3 w 10"/>
                  <a:gd name="T3" fmla="*/ 1 h 6"/>
                  <a:gd name="T4" fmla="*/ 5 w 10"/>
                  <a:gd name="T5" fmla="*/ 0 h 6"/>
                  <a:gd name="T6" fmla="*/ 7 w 10"/>
                  <a:gd name="T7" fmla="*/ 0 h 6"/>
                  <a:gd name="T8" fmla="*/ 7 w 10"/>
                  <a:gd name="T9" fmla="*/ 0 h 6"/>
                  <a:gd name="T10" fmla="*/ 8 w 10"/>
                  <a:gd name="T11" fmla="*/ 0 h 6"/>
                  <a:gd name="T12" fmla="*/ 10 w 10"/>
                  <a:gd name="T13" fmla="*/ 3 h 6"/>
                  <a:gd name="T14" fmla="*/ 8 w 10"/>
                  <a:gd name="T15" fmla="*/ 5 h 6"/>
                  <a:gd name="T16" fmla="*/ 8 w 10"/>
                  <a:gd name="T17" fmla="*/ 6 h 6"/>
                  <a:gd name="T18" fmla="*/ 5 w 10"/>
                  <a:gd name="T19" fmla="*/ 6 h 6"/>
                  <a:gd name="T20" fmla="*/ 0 w 10"/>
                  <a:gd name="T21" fmla="*/ 3 h 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
                    <a:moveTo>
                      <a:pt x="0" y="3"/>
                    </a:moveTo>
                    <a:lnTo>
                      <a:pt x="3" y="1"/>
                    </a:lnTo>
                    <a:lnTo>
                      <a:pt x="5" y="0"/>
                    </a:lnTo>
                    <a:lnTo>
                      <a:pt x="7" y="0"/>
                    </a:lnTo>
                    <a:lnTo>
                      <a:pt x="7" y="0"/>
                    </a:lnTo>
                    <a:lnTo>
                      <a:pt x="8" y="0"/>
                    </a:lnTo>
                    <a:lnTo>
                      <a:pt x="10" y="3"/>
                    </a:lnTo>
                    <a:lnTo>
                      <a:pt x="8" y="5"/>
                    </a:lnTo>
                    <a:lnTo>
                      <a:pt x="8" y="6"/>
                    </a:lnTo>
                    <a:lnTo>
                      <a:pt x="5" y="6"/>
                    </a:lnTo>
                    <a:lnTo>
                      <a:pt x="0" y="3"/>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7" name="Freeform 273">
                <a:extLst>
                  <a:ext uri="{FF2B5EF4-FFF2-40B4-BE49-F238E27FC236}">
                    <a16:creationId xmlns:a16="http://schemas.microsoft.com/office/drawing/2014/main" id="{A58A6C21-93E1-4DDF-A496-B40CCF194779}"/>
                  </a:ext>
                </a:extLst>
              </p:cNvPr>
              <p:cNvSpPr/>
              <p:nvPr/>
            </p:nvSpPr>
            <p:spPr>
              <a:xfrm>
                <a:off x="4248676" y="2628675"/>
                <a:ext cx="10335" cy="10335"/>
              </a:xfrm>
              <a:custGeom>
                <a:gdLst>
                  <a:gd name="T0" fmla="*/ 0 w 7"/>
                  <a:gd name="T1" fmla="*/ 3 h 7"/>
                  <a:gd name="T2" fmla="*/ 4 w 7"/>
                  <a:gd name="T3" fmla="*/ 0 h 7"/>
                  <a:gd name="T4" fmla="*/ 7 w 7"/>
                  <a:gd name="T5" fmla="*/ 3 h 7"/>
                  <a:gd name="T6" fmla="*/ 5 w 7"/>
                  <a:gd name="T7" fmla="*/ 7 h 7"/>
                  <a:gd name="T8" fmla="*/ 0 w 7"/>
                  <a:gd name="T9" fmla="*/ 3 h 7"/>
                </a:gdLst>
                <a:cxnLst>
                  <a:cxn ang="0">
                    <a:pos x="T0" y="T1"/>
                  </a:cxn>
                  <a:cxn ang="0">
                    <a:pos x="T2" y="T3"/>
                  </a:cxn>
                  <a:cxn ang="0">
                    <a:pos x="T4" y="T5"/>
                  </a:cxn>
                  <a:cxn ang="0">
                    <a:pos x="T6" y="T7"/>
                  </a:cxn>
                  <a:cxn ang="0">
                    <a:pos x="T8" y="T9"/>
                  </a:cxn>
                </a:cxnLst>
                <a:rect l="0" t="0" r="r" b="b"/>
                <a:pathLst>
                  <a:path w="7" h="7">
                    <a:moveTo>
                      <a:pt x="0" y="3"/>
                    </a:moveTo>
                    <a:lnTo>
                      <a:pt x="4" y="0"/>
                    </a:lnTo>
                    <a:lnTo>
                      <a:pt x="7" y="3"/>
                    </a:lnTo>
                    <a:lnTo>
                      <a:pt x="5" y="7"/>
                    </a:lnTo>
                    <a:lnTo>
                      <a:pt x="0" y="3"/>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8" name="Freeform 274">
                <a:extLst>
                  <a:ext uri="{FF2B5EF4-FFF2-40B4-BE49-F238E27FC236}">
                    <a16:creationId xmlns:a16="http://schemas.microsoft.com/office/drawing/2014/main" id="{10AC4B97-151F-4DF7-9D18-0C2B3BDDB6EF}"/>
                  </a:ext>
                </a:extLst>
              </p:cNvPr>
              <p:cNvSpPr/>
              <p:nvPr/>
            </p:nvSpPr>
            <p:spPr>
              <a:xfrm>
                <a:off x="4251629" y="2621293"/>
                <a:ext cx="14764" cy="11811"/>
              </a:xfrm>
              <a:custGeom>
                <a:gdLst>
                  <a:gd name="T0" fmla="*/ 7 w 10"/>
                  <a:gd name="T1" fmla="*/ 8 h 8"/>
                  <a:gd name="T2" fmla="*/ 3 w 10"/>
                  <a:gd name="T3" fmla="*/ 8 h 8"/>
                  <a:gd name="T4" fmla="*/ 2 w 10"/>
                  <a:gd name="T5" fmla="*/ 7 h 8"/>
                  <a:gd name="T6" fmla="*/ 2 w 10"/>
                  <a:gd name="T7" fmla="*/ 5 h 8"/>
                  <a:gd name="T8" fmla="*/ 0 w 10"/>
                  <a:gd name="T9" fmla="*/ 3 h 8"/>
                  <a:gd name="T10" fmla="*/ 2 w 10"/>
                  <a:gd name="T11" fmla="*/ 0 h 8"/>
                  <a:gd name="T12" fmla="*/ 7 w 10"/>
                  <a:gd name="T13" fmla="*/ 0 h 8"/>
                  <a:gd name="T14" fmla="*/ 7 w 10"/>
                  <a:gd name="T15" fmla="*/ 3 h 8"/>
                  <a:gd name="T16" fmla="*/ 7 w 10"/>
                  <a:gd name="T17" fmla="*/ 3 h 8"/>
                  <a:gd name="T18" fmla="*/ 7 w 10"/>
                  <a:gd name="T19" fmla="*/ 3 h 8"/>
                  <a:gd name="T20" fmla="*/ 7 w 10"/>
                  <a:gd name="T21" fmla="*/ 3 h 8"/>
                  <a:gd name="T22" fmla="*/ 9 w 10"/>
                  <a:gd name="T23" fmla="*/ 3 h 8"/>
                  <a:gd name="T24" fmla="*/ 10 w 10"/>
                  <a:gd name="T25" fmla="*/ 5 h 8"/>
                  <a:gd name="T26" fmla="*/ 10 w 10"/>
                  <a:gd name="T27" fmla="*/ 5 h 8"/>
                  <a:gd name="T28" fmla="*/ 10 w 10"/>
                  <a:gd name="T29" fmla="*/ 7 h 8"/>
                  <a:gd name="T30" fmla="*/ 9 w 10"/>
                  <a:gd name="T31" fmla="*/ 8 h 8"/>
                  <a:gd name="T32" fmla="*/ 7 w 10"/>
                  <a:gd name="T33" fmla="*/ 8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8">
                    <a:moveTo>
                      <a:pt x="7" y="8"/>
                    </a:moveTo>
                    <a:lnTo>
                      <a:pt x="3" y="8"/>
                    </a:lnTo>
                    <a:lnTo>
                      <a:pt x="2" y="7"/>
                    </a:lnTo>
                    <a:lnTo>
                      <a:pt x="2" y="5"/>
                    </a:lnTo>
                    <a:lnTo>
                      <a:pt x="0" y="3"/>
                    </a:lnTo>
                    <a:lnTo>
                      <a:pt x="2" y="0"/>
                    </a:lnTo>
                    <a:lnTo>
                      <a:pt x="7" y="0"/>
                    </a:lnTo>
                    <a:lnTo>
                      <a:pt x="7" y="3"/>
                    </a:lnTo>
                    <a:lnTo>
                      <a:pt x="7" y="3"/>
                    </a:lnTo>
                    <a:lnTo>
                      <a:pt x="7" y="3"/>
                    </a:lnTo>
                    <a:lnTo>
                      <a:pt x="7" y="3"/>
                    </a:lnTo>
                    <a:lnTo>
                      <a:pt x="9" y="3"/>
                    </a:lnTo>
                    <a:lnTo>
                      <a:pt x="10" y="5"/>
                    </a:lnTo>
                    <a:lnTo>
                      <a:pt x="10" y="5"/>
                    </a:lnTo>
                    <a:lnTo>
                      <a:pt x="10" y="7"/>
                    </a:lnTo>
                    <a:lnTo>
                      <a:pt x="9" y="8"/>
                    </a:lnTo>
                    <a:lnTo>
                      <a:pt x="7" y="8"/>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69" name="Freeform 275">
                <a:extLst>
                  <a:ext uri="{FF2B5EF4-FFF2-40B4-BE49-F238E27FC236}">
                    <a16:creationId xmlns:a16="http://schemas.microsoft.com/office/drawing/2014/main" id="{AE753B6C-B92E-4B0F-90AF-61968A98E547}"/>
                  </a:ext>
                </a:extLst>
              </p:cNvPr>
              <p:cNvSpPr/>
              <p:nvPr/>
            </p:nvSpPr>
            <p:spPr>
              <a:xfrm>
                <a:off x="4284109" y="2565191"/>
                <a:ext cx="16240" cy="32480"/>
              </a:xfrm>
              <a:custGeom>
                <a:gdLst>
                  <a:gd name="T0" fmla="*/ 4 w 11"/>
                  <a:gd name="T1" fmla="*/ 17 h 22"/>
                  <a:gd name="T2" fmla="*/ 2 w 11"/>
                  <a:gd name="T3" fmla="*/ 17 h 22"/>
                  <a:gd name="T4" fmla="*/ 0 w 11"/>
                  <a:gd name="T5" fmla="*/ 15 h 22"/>
                  <a:gd name="T6" fmla="*/ 0 w 11"/>
                  <a:gd name="T7" fmla="*/ 14 h 22"/>
                  <a:gd name="T8" fmla="*/ 0 w 11"/>
                  <a:gd name="T9" fmla="*/ 10 h 22"/>
                  <a:gd name="T10" fmla="*/ 4 w 11"/>
                  <a:gd name="T11" fmla="*/ 10 h 22"/>
                  <a:gd name="T12" fmla="*/ 4 w 11"/>
                  <a:gd name="T13" fmla="*/ 10 h 22"/>
                  <a:gd name="T14" fmla="*/ 0 w 11"/>
                  <a:gd name="T15" fmla="*/ 7 h 22"/>
                  <a:gd name="T16" fmla="*/ 2 w 11"/>
                  <a:gd name="T17" fmla="*/ 5 h 22"/>
                  <a:gd name="T18" fmla="*/ 4 w 11"/>
                  <a:gd name="T19" fmla="*/ 3 h 22"/>
                  <a:gd name="T20" fmla="*/ 4 w 11"/>
                  <a:gd name="T21" fmla="*/ 3 h 22"/>
                  <a:gd name="T22" fmla="*/ 4 w 11"/>
                  <a:gd name="T23" fmla="*/ 3 h 22"/>
                  <a:gd name="T24" fmla="*/ 5 w 11"/>
                  <a:gd name="T25" fmla="*/ 3 h 22"/>
                  <a:gd name="T26" fmla="*/ 5 w 11"/>
                  <a:gd name="T27" fmla="*/ 3 h 22"/>
                  <a:gd name="T28" fmla="*/ 5 w 11"/>
                  <a:gd name="T29" fmla="*/ 3 h 22"/>
                  <a:gd name="T30" fmla="*/ 9 w 11"/>
                  <a:gd name="T31" fmla="*/ 0 h 22"/>
                  <a:gd name="T32" fmla="*/ 11 w 11"/>
                  <a:gd name="T33" fmla="*/ 7 h 22"/>
                  <a:gd name="T34" fmla="*/ 11 w 11"/>
                  <a:gd name="T35" fmla="*/ 9 h 22"/>
                  <a:gd name="T36" fmla="*/ 11 w 11"/>
                  <a:gd name="T37" fmla="*/ 9 h 22"/>
                  <a:gd name="T38" fmla="*/ 9 w 11"/>
                  <a:gd name="T39" fmla="*/ 9 h 22"/>
                  <a:gd name="T40" fmla="*/ 9 w 11"/>
                  <a:gd name="T41" fmla="*/ 12 h 22"/>
                  <a:gd name="T42" fmla="*/ 9 w 11"/>
                  <a:gd name="T43" fmla="*/ 14 h 22"/>
                  <a:gd name="T44" fmla="*/ 9 w 11"/>
                  <a:gd name="T45" fmla="*/ 14 h 22"/>
                  <a:gd name="T46" fmla="*/ 9 w 11"/>
                  <a:gd name="T47" fmla="*/ 14 h 22"/>
                  <a:gd name="T48" fmla="*/ 9 w 11"/>
                  <a:gd name="T49" fmla="*/ 14 h 22"/>
                  <a:gd name="T50" fmla="*/ 7 w 11"/>
                  <a:gd name="T51" fmla="*/ 17 h 22"/>
                  <a:gd name="T52" fmla="*/ 5 w 11"/>
                  <a:gd name="T53" fmla="*/ 19 h 22"/>
                  <a:gd name="T54" fmla="*/ 4 w 11"/>
                  <a:gd name="T55" fmla="*/ 22 h 22"/>
                  <a:gd name="T56" fmla="*/ 4 w 11"/>
                  <a:gd name="T57" fmla="*/ 17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22">
                    <a:moveTo>
                      <a:pt x="4" y="17"/>
                    </a:moveTo>
                    <a:lnTo>
                      <a:pt x="2" y="17"/>
                    </a:lnTo>
                    <a:lnTo>
                      <a:pt x="0" y="15"/>
                    </a:lnTo>
                    <a:lnTo>
                      <a:pt x="0" y="14"/>
                    </a:lnTo>
                    <a:lnTo>
                      <a:pt x="0" y="10"/>
                    </a:lnTo>
                    <a:lnTo>
                      <a:pt x="4" y="10"/>
                    </a:lnTo>
                    <a:lnTo>
                      <a:pt x="4" y="10"/>
                    </a:lnTo>
                    <a:lnTo>
                      <a:pt x="0" y="7"/>
                    </a:lnTo>
                    <a:lnTo>
                      <a:pt x="2" y="5"/>
                    </a:lnTo>
                    <a:lnTo>
                      <a:pt x="4" y="3"/>
                    </a:lnTo>
                    <a:lnTo>
                      <a:pt x="4" y="3"/>
                    </a:lnTo>
                    <a:lnTo>
                      <a:pt x="4" y="3"/>
                    </a:lnTo>
                    <a:lnTo>
                      <a:pt x="5" y="3"/>
                    </a:lnTo>
                    <a:lnTo>
                      <a:pt x="5" y="3"/>
                    </a:lnTo>
                    <a:lnTo>
                      <a:pt x="5" y="3"/>
                    </a:lnTo>
                    <a:lnTo>
                      <a:pt x="9" y="0"/>
                    </a:lnTo>
                    <a:lnTo>
                      <a:pt x="11" y="7"/>
                    </a:lnTo>
                    <a:lnTo>
                      <a:pt x="11" y="9"/>
                    </a:lnTo>
                    <a:lnTo>
                      <a:pt x="11" y="9"/>
                    </a:lnTo>
                    <a:lnTo>
                      <a:pt x="9" y="9"/>
                    </a:lnTo>
                    <a:lnTo>
                      <a:pt x="9" y="12"/>
                    </a:lnTo>
                    <a:lnTo>
                      <a:pt x="9" y="14"/>
                    </a:lnTo>
                    <a:lnTo>
                      <a:pt x="9" y="14"/>
                    </a:lnTo>
                    <a:lnTo>
                      <a:pt x="9" y="14"/>
                    </a:lnTo>
                    <a:lnTo>
                      <a:pt x="9" y="14"/>
                    </a:lnTo>
                    <a:lnTo>
                      <a:pt x="7" y="17"/>
                    </a:lnTo>
                    <a:lnTo>
                      <a:pt x="5" y="19"/>
                    </a:lnTo>
                    <a:lnTo>
                      <a:pt x="4" y="22"/>
                    </a:lnTo>
                    <a:lnTo>
                      <a:pt x="4" y="1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0" name="Freeform 276">
                <a:extLst>
                  <a:ext uri="{FF2B5EF4-FFF2-40B4-BE49-F238E27FC236}">
                    <a16:creationId xmlns:a16="http://schemas.microsoft.com/office/drawing/2014/main" id="{A8CA0D25-8AA1-4689-90C7-CC837BFF1A6B}"/>
                  </a:ext>
                </a:extLst>
              </p:cNvPr>
              <p:cNvSpPr/>
              <p:nvPr/>
            </p:nvSpPr>
            <p:spPr>
              <a:xfrm>
                <a:off x="4180763" y="2641962"/>
                <a:ext cx="28051" cy="26575"/>
              </a:xfrm>
              <a:custGeom>
                <a:gdLst>
                  <a:gd name="T0" fmla="*/ 2 w 19"/>
                  <a:gd name="T1" fmla="*/ 17 h 18"/>
                  <a:gd name="T2" fmla="*/ 2 w 19"/>
                  <a:gd name="T3" fmla="*/ 17 h 18"/>
                  <a:gd name="T4" fmla="*/ 0 w 19"/>
                  <a:gd name="T5" fmla="*/ 13 h 18"/>
                  <a:gd name="T6" fmla="*/ 4 w 19"/>
                  <a:gd name="T7" fmla="*/ 12 h 18"/>
                  <a:gd name="T8" fmla="*/ 2 w 19"/>
                  <a:gd name="T9" fmla="*/ 10 h 18"/>
                  <a:gd name="T10" fmla="*/ 2 w 19"/>
                  <a:gd name="T11" fmla="*/ 8 h 18"/>
                  <a:gd name="T12" fmla="*/ 4 w 19"/>
                  <a:gd name="T13" fmla="*/ 5 h 18"/>
                  <a:gd name="T14" fmla="*/ 4 w 19"/>
                  <a:gd name="T15" fmla="*/ 5 h 18"/>
                  <a:gd name="T16" fmla="*/ 4 w 19"/>
                  <a:gd name="T17" fmla="*/ 5 h 18"/>
                  <a:gd name="T18" fmla="*/ 4 w 19"/>
                  <a:gd name="T19" fmla="*/ 5 h 18"/>
                  <a:gd name="T20" fmla="*/ 5 w 19"/>
                  <a:gd name="T21" fmla="*/ 5 h 18"/>
                  <a:gd name="T22" fmla="*/ 5 w 19"/>
                  <a:gd name="T23" fmla="*/ 5 h 18"/>
                  <a:gd name="T24" fmla="*/ 5 w 19"/>
                  <a:gd name="T25" fmla="*/ 5 h 18"/>
                  <a:gd name="T26" fmla="*/ 7 w 19"/>
                  <a:gd name="T27" fmla="*/ 3 h 18"/>
                  <a:gd name="T28" fmla="*/ 9 w 19"/>
                  <a:gd name="T29" fmla="*/ 3 h 18"/>
                  <a:gd name="T30" fmla="*/ 10 w 19"/>
                  <a:gd name="T31" fmla="*/ 0 h 18"/>
                  <a:gd name="T32" fmla="*/ 19 w 19"/>
                  <a:gd name="T33" fmla="*/ 0 h 18"/>
                  <a:gd name="T34" fmla="*/ 16 w 19"/>
                  <a:gd name="T35" fmla="*/ 3 h 18"/>
                  <a:gd name="T36" fmla="*/ 14 w 19"/>
                  <a:gd name="T37" fmla="*/ 6 h 18"/>
                  <a:gd name="T38" fmla="*/ 14 w 19"/>
                  <a:gd name="T39" fmla="*/ 6 h 18"/>
                  <a:gd name="T40" fmla="*/ 14 w 19"/>
                  <a:gd name="T41" fmla="*/ 8 h 18"/>
                  <a:gd name="T42" fmla="*/ 12 w 19"/>
                  <a:gd name="T43" fmla="*/ 10 h 18"/>
                  <a:gd name="T44" fmla="*/ 12 w 19"/>
                  <a:gd name="T45" fmla="*/ 13 h 18"/>
                  <a:gd name="T46" fmla="*/ 10 w 19"/>
                  <a:gd name="T47" fmla="*/ 13 h 18"/>
                  <a:gd name="T48" fmla="*/ 9 w 19"/>
                  <a:gd name="T49" fmla="*/ 15 h 18"/>
                  <a:gd name="T50" fmla="*/ 9 w 19"/>
                  <a:gd name="T51" fmla="*/ 15 h 18"/>
                  <a:gd name="T52" fmla="*/ 7 w 19"/>
                  <a:gd name="T53" fmla="*/ 17 h 18"/>
                  <a:gd name="T54" fmla="*/ 7 w 19"/>
                  <a:gd name="T55" fmla="*/ 17 h 18"/>
                  <a:gd name="T56" fmla="*/ 4 w 19"/>
                  <a:gd name="T57" fmla="*/ 18 h 18"/>
                  <a:gd name="T58" fmla="*/ 2 w 19"/>
                  <a:gd name="T59" fmla="*/ 17 h 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8">
                    <a:moveTo>
                      <a:pt x="2" y="17"/>
                    </a:moveTo>
                    <a:lnTo>
                      <a:pt x="2" y="17"/>
                    </a:lnTo>
                    <a:lnTo>
                      <a:pt x="0" y="13"/>
                    </a:lnTo>
                    <a:lnTo>
                      <a:pt x="4" y="12"/>
                    </a:lnTo>
                    <a:lnTo>
                      <a:pt x="2" y="10"/>
                    </a:lnTo>
                    <a:lnTo>
                      <a:pt x="2" y="8"/>
                    </a:lnTo>
                    <a:lnTo>
                      <a:pt x="4" y="5"/>
                    </a:lnTo>
                    <a:lnTo>
                      <a:pt x="4" y="5"/>
                    </a:lnTo>
                    <a:lnTo>
                      <a:pt x="4" y="5"/>
                    </a:lnTo>
                    <a:lnTo>
                      <a:pt x="4" y="5"/>
                    </a:lnTo>
                    <a:lnTo>
                      <a:pt x="5" y="5"/>
                    </a:lnTo>
                    <a:lnTo>
                      <a:pt x="5" y="5"/>
                    </a:lnTo>
                    <a:lnTo>
                      <a:pt x="5" y="5"/>
                    </a:lnTo>
                    <a:lnTo>
                      <a:pt x="7" y="3"/>
                    </a:lnTo>
                    <a:lnTo>
                      <a:pt x="9" y="3"/>
                    </a:lnTo>
                    <a:lnTo>
                      <a:pt x="10" y="0"/>
                    </a:lnTo>
                    <a:lnTo>
                      <a:pt x="19" y="0"/>
                    </a:lnTo>
                    <a:lnTo>
                      <a:pt x="16" y="3"/>
                    </a:lnTo>
                    <a:lnTo>
                      <a:pt x="14" y="6"/>
                    </a:lnTo>
                    <a:lnTo>
                      <a:pt x="14" y="6"/>
                    </a:lnTo>
                    <a:lnTo>
                      <a:pt x="14" y="8"/>
                    </a:lnTo>
                    <a:lnTo>
                      <a:pt x="12" y="10"/>
                    </a:lnTo>
                    <a:lnTo>
                      <a:pt x="12" y="13"/>
                    </a:lnTo>
                    <a:lnTo>
                      <a:pt x="10" y="13"/>
                    </a:lnTo>
                    <a:lnTo>
                      <a:pt x="9" y="15"/>
                    </a:lnTo>
                    <a:lnTo>
                      <a:pt x="9" y="15"/>
                    </a:lnTo>
                    <a:lnTo>
                      <a:pt x="7" y="17"/>
                    </a:lnTo>
                    <a:lnTo>
                      <a:pt x="7" y="17"/>
                    </a:lnTo>
                    <a:lnTo>
                      <a:pt x="4" y="18"/>
                    </a:lnTo>
                    <a:lnTo>
                      <a:pt x="2" y="1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1" name="Freeform 277">
                <a:extLst>
                  <a:ext uri="{FF2B5EF4-FFF2-40B4-BE49-F238E27FC236}">
                    <a16:creationId xmlns:a16="http://schemas.microsoft.com/office/drawing/2014/main" id="{1D9B419F-95D3-49C5-913A-08A0F3B1B32A}"/>
                  </a:ext>
                </a:extLst>
              </p:cNvPr>
              <p:cNvSpPr/>
              <p:nvPr/>
            </p:nvSpPr>
            <p:spPr>
              <a:xfrm>
                <a:off x="4186669" y="2667061"/>
                <a:ext cx="19193" cy="28051"/>
              </a:xfrm>
              <a:custGeom>
                <a:gdLst>
                  <a:gd name="T0" fmla="*/ 8 w 13"/>
                  <a:gd name="T1" fmla="*/ 15 h 19"/>
                  <a:gd name="T2" fmla="*/ 6 w 13"/>
                  <a:gd name="T3" fmla="*/ 15 h 19"/>
                  <a:gd name="T4" fmla="*/ 5 w 13"/>
                  <a:gd name="T5" fmla="*/ 13 h 19"/>
                  <a:gd name="T6" fmla="*/ 5 w 13"/>
                  <a:gd name="T7" fmla="*/ 13 h 19"/>
                  <a:gd name="T8" fmla="*/ 5 w 13"/>
                  <a:gd name="T9" fmla="*/ 12 h 19"/>
                  <a:gd name="T10" fmla="*/ 5 w 13"/>
                  <a:gd name="T11" fmla="*/ 12 h 19"/>
                  <a:gd name="T12" fmla="*/ 5 w 13"/>
                  <a:gd name="T13" fmla="*/ 12 h 19"/>
                  <a:gd name="T14" fmla="*/ 5 w 13"/>
                  <a:gd name="T15" fmla="*/ 12 h 19"/>
                  <a:gd name="T16" fmla="*/ 5 w 13"/>
                  <a:gd name="T17" fmla="*/ 12 h 19"/>
                  <a:gd name="T18" fmla="*/ 5 w 13"/>
                  <a:gd name="T19" fmla="*/ 10 h 19"/>
                  <a:gd name="T20" fmla="*/ 1 w 13"/>
                  <a:gd name="T21" fmla="*/ 12 h 19"/>
                  <a:gd name="T22" fmla="*/ 1 w 13"/>
                  <a:gd name="T23" fmla="*/ 8 h 19"/>
                  <a:gd name="T24" fmla="*/ 1 w 13"/>
                  <a:gd name="T25" fmla="*/ 7 h 19"/>
                  <a:gd name="T26" fmla="*/ 0 w 13"/>
                  <a:gd name="T27" fmla="*/ 5 h 19"/>
                  <a:gd name="T28" fmla="*/ 1 w 13"/>
                  <a:gd name="T29" fmla="*/ 5 h 19"/>
                  <a:gd name="T30" fmla="*/ 1 w 13"/>
                  <a:gd name="T31" fmla="*/ 0 h 19"/>
                  <a:gd name="T32" fmla="*/ 5 w 13"/>
                  <a:gd name="T33" fmla="*/ 3 h 19"/>
                  <a:gd name="T34" fmla="*/ 5 w 13"/>
                  <a:gd name="T35" fmla="*/ 1 h 19"/>
                  <a:gd name="T36" fmla="*/ 8 w 13"/>
                  <a:gd name="T37" fmla="*/ 1 h 19"/>
                  <a:gd name="T38" fmla="*/ 10 w 13"/>
                  <a:gd name="T39" fmla="*/ 5 h 19"/>
                  <a:gd name="T40" fmla="*/ 12 w 13"/>
                  <a:gd name="T41" fmla="*/ 7 h 19"/>
                  <a:gd name="T42" fmla="*/ 12 w 13"/>
                  <a:gd name="T43" fmla="*/ 8 h 19"/>
                  <a:gd name="T44" fmla="*/ 12 w 13"/>
                  <a:gd name="T45" fmla="*/ 10 h 19"/>
                  <a:gd name="T46" fmla="*/ 12 w 13"/>
                  <a:gd name="T47" fmla="*/ 12 h 19"/>
                  <a:gd name="T48" fmla="*/ 13 w 13"/>
                  <a:gd name="T49" fmla="*/ 15 h 19"/>
                  <a:gd name="T50" fmla="*/ 10 w 13"/>
                  <a:gd name="T51" fmla="*/ 19 h 19"/>
                  <a:gd name="T52" fmla="*/ 8 w 13"/>
                  <a:gd name="T53" fmla="*/ 15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9">
                    <a:moveTo>
                      <a:pt x="8" y="15"/>
                    </a:moveTo>
                    <a:lnTo>
                      <a:pt x="6" y="15"/>
                    </a:lnTo>
                    <a:lnTo>
                      <a:pt x="5" y="13"/>
                    </a:lnTo>
                    <a:lnTo>
                      <a:pt x="5" y="13"/>
                    </a:lnTo>
                    <a:lnTo>
                      <a:pt x="5" y="12"/>
                    </a:lnTo>
                    <a:lnTo>
                      <a:pt x="5" y="12"/>
                    </a:lnTo>
                    <a:lnTo>
                      <a:pt x="5" y="12"/>
                    </a:lnTo>
                    <a:lnTo>
                      <a:pt x="5" y="12"/>
                    </a:lnTo>
                    <a:lnTo>
                      <a:pt x="5" y="12"/>
                    </a:lnTo>
                    <a:lnTo>
                      <a:pt x="5" y="10"/>
                    </a:lnTo>
                    <a:lnTo>
                      <a:pt x="1" y="12"/>
                    </a:lnTo>
                    <a:lnTo>
                      <a:pt x="1" y="8"/>
                    </a:lnTo>
                    <a:lnTo>
                      <a:pt x="1" y="7"/>
                    </a:lnTo>
                    <a:lnTo>
                      <a:pt x="0" y="5"/>
                    </a:lnTo>
                    <a:lnTo>
                      <a:pt x="1" y="5"/>
                    </a:lnTo>
                    <a:lnTo>
                      <a:pt x="1" y="0"/>
                    </a:lnTo>
                    <a:lnTo>
                      <a:pt x="5" y="3"/>
                    </a:lnTo>
                    <a:lnTo>
                      <a:pt x="5" y="1"/>
                    </a:lnTo>
                    <a:lnTo>
                      <a:pt x="8" y="1"/>
                    </a:lnTo>
                    <a:lnTo>
                      <a:pt x="10" y="5"/>
                    </a:lnTo>
                    <a:lnTo>
                      <a:pt x="12" y="7"/>
                    </a:lnTo>
                    <a:lnTo>
                      <a:pt x="12" y="8"/>
                    </a:lnTo>
                    <a:lnTo>
                      <a:pt x="12" y="10"/>
                    </a:lnTo>
                    <a:lnTo>
                      <a:pt x="12" y="12"/>
                    </a:lnTo>
                    <a:lnTo>
                      <a:pt x="13" y="15"/>
                    </a:lnTo>
                    <a:lnTo>
                      <a:pt x="10" y="19"/>
                    </a:lnTo>
                    <a:lnTo>
                      <a:pt x="8" y="15"/>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2" name="Freeform 278">
                <a:extLst>
                  <a:ext uri="{FF2B5EF4-FFF2-40B4-BE49-F238E27FC236}">
                    <a16:creationId xmlns:a16="http://schemas.microsoft.com/office/drawing/2014/main" id="{B747AA77-0787-4D09-9F97-946B428974B0}"/>
                  </a:ext>
                </a:extLst>
              </p:cNvPr>
              <p:cNvSpPr/>
              <p:nvPr/>
            </p:nvSpPr>
            <p:spPr>
              <a:xfrm>
                <a:off x="4173381" y="2667061"/>
                <a:ext cx="13287" cy="22146"/>
              </a:xfrm>
              <a:custGeom>
                <a:gdLst>
                  <a:gd name="T0" fmla="*/ 2 w 9"/>
                  <a:gd name="T1" fmla="*/ 15 h 15"/>
                  <a:gd name="T2" fmla="*/ 0 w 9"/>
                  <a:gd name="T3" fmla="*/ 13 h 15"/>
                  <a:gd name="T4" fmla="*/ 0 w 9"/>
                  <a:gd name="T5" fmla="*/ 12 h 15"/>
                  <a:gd name="T6" fmla="*/ 0 w 9"/>
                  <a:gd name="T7" fmla="*/ 10 h 15"/>
                  <a:gd name="T8" fmla="*/ 0 w 9"/>
                  <a:gd name="T9" fmla="*/ 8 h 15"/>
                  <a:gd name="T10" fmla="*/ 0 w 9"/>
                  <a:gd name="T11" fmla="*/ 8 h 15"/>
                  <a:gd name="T12" fmla="*/ 0 w 9"/>
                  <a:gd name="T13" fmla="*/ 7 h 15"/>
                  <a:gd name="T14" fmla="*/ 0 w 9"/>
                  <a:gd name="T15" fmla="*/ 5 h 15"/>
                  <a:gd name="T16" fmla="*/ 0 w 9"/>
                  <a:gd name="T17" fmla="*/ 5 h 15"/>
                  <a:gd name="T18" fmla="*/ 0 w 9"/>
                  <a:gd name="T19" fmla="*/ 3 h 15"/>
                  <a:gd name="T20" fmla="*/ 0 w 9"/>
                  <a:gd name="T21" fmla="*/ 3 h 15"/>
                  <a:gd name="T22" fmla="*/ 0 w 9"/>
                  <a:gd name="T23" fmla="*/ 1 h 15"/>
                  <a:gd name="T24" fmla="*/ 2 w 9"/>
                  <a:gd name="T25" fmla="*/ 0 h 15"/>
                  <a:gd name="T26" fmla="*/ 5 w 9"/>
                  <a:gd name="T27" fmla="*/ 0 h 15"/>
                  <a:gd name="T28" fmla="*/ 9 w 9"/>
                  <a:gd name="T29" fmla="*/ 1 h 15"/>
                  <a:gd name="T30" fmla="*/ 7 w 9"/>
                  <a:gd name="T31" fmla="*/ 3 h 15"/>
                  <a:gd name="T32" fmla="*/ 7 w 9"/>
                  <a:gd name="T33" fmla="*/ 5 h 15"/>
                  <a:gd name="T34" fmla="*/ 7 w 9"/>
                  <a:gd name="T35" fmla="*/ 7 h 15"/>
                  <a:gd name="T36" fmla="*/ 5 w 9"/>
                  <a:gd name="T37" fmla="*/ 8 h 15"/>
                  <a:gd name="T38" fmla="*/ 5 w 9"/>
                  <a:gd name="T39" fmla="*/ 10 h 15"/>
                  <a:gd name="T40" fmla="*/ 5 w 9"/>
                  <a:gd name="T41" fmla="*/ 10 h 15"/>
                  <a:gd name="T42" fmla="*/ 5 w 9"/>
                  <a:gd name="T43" fmla="*/ 12 h 15"/>
                  <a:gd name="T44" fmla="*/ 5 w 9"/>
                  <a:gd name="T45" fmla="*/ 12 h 15"/>
                  <a:gd name="T46" fmla="*/ 5 w 9"/>
                  <a:gd name="T47" fmla="*/ 12 h 15"/>
                  <a:gd name="T48" fmla="*/ 3 w 9"/>
                  <a:gd name="T49" fmla="*/ 15 h 15"/>
                  <a:gd name="T50" fmla="*/ 3 w 9"/>
                  <a:gd name="T51" fmla="*/ 15 h 15"/>
                  <a:gd name="T52" fmla="*/ 2 w 9"/>
                  <a:gd name="T53" fmla="*/ 15 h 15"/>
                  <a:gd name="T54" fmla="*/ 2 w 9"/>
                  <a:gd name="T55" fmla="*/ 15 h 1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15">
                    <a:moveTo>
                      <a:pt x="2" y="15"/>
                    </a:moveTo>
                    <a:lnTo>
                      <a:pt x="0" y="13"/>
                    </a:lnTo>
                    <a:lnTo>
                      <a:pt x="0" y="12"/>
                    </a:lnTo>
                    <a:lnTo>
                      <a:pt x="0" y="10"/>
                    </a:lnTo>
                    <a:lnTo>
                      <a:pt x="0" y="8"/>
                    </a:lnTo>
                    <a:lnTo>
                      <a:pt x="0" y="8"/>
                    </a:lnTo>
                    <a:lnTo>
                      <a:pt x="0" y="7"/>
                    </a:lnTo>
                    <a:lnTo>
                      <a:pt x="0" y="5"/>
                    </a:lnTo>
                    <a:lnTo>
                      <a:pt x="0" y="5"/>
                    </a:lnTo>
                    <a:lnTo>
                      <a:pt x="0" y="3"/>
                    </a:lnTo>
                    <a:lnTo>
                      <a:pt x="0" y="3"/>
                    </a:lnTo>
                    <a:lnTo>
                      <a:pt x="0" y="1"/>
                    </a:lnTo>
                    <a:lnTo>
                      <a:pt x="2" y="0"/>
                    </a:lnTo>
                    <a:lnTo>
                      <a:pt x="5" y="0"/>
                    </a:lnTo>
                    <a:lnTo>
                      <a:pt x="9" y="1"/>
                    </a:lnTo>
                    <a:lnTo>
                      <a:pt x="7" y="3"/>
                    </a:lnTo>
                    <a:lnTo>
                      <a:pt x="7" y="5"/>
                    </a:lnTo>
                    <a:lnTo>
                      <a:pt x="7" y="7"/>
                    </a:lnTo>
                    <a:lnTo>
                      <a:pt x="5" y="8"/>
                    </a:lnTo>
                    <a:lnTo>
                      <a:pt x="5" y="10"/>
                    </a:lnTo>
                    <a:lnTo>
                      <a:pt x="5" y="10"/>
                    </a:lnTo>
                    <a:lnTo>
                      <a:pt x="5" y="12"/>
                    </a:lnTo>
                    <a:lnTo>
                      <a:pt x="5" y="12"/>
                    </a:lnTo>
                    <a:lnTo>
                      <a:pt x="5" y="12"/>
                    </a:lnTo>
                    <a:lnTo>
                      <a:pt x="3" y="15"/>
                    </a:lnTo>
                    <a:lnTo>
                      <a:pt x="3" y="15"/>
                    </a:lnTo>
                    <a:lnTo>
                      <a:pt x="2" y="15"/>
                    </a:lnTo>
                    <a:lnTo>
                      <a:pt x="2" y="15"/>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3" name="Freeform 279">
                <a:extLst>
                  <a:ext uri="{FF2B5EF4-FFF2-40B4-BE49-F238E27FC236}">
                    <a16:creationId xmlns:a16="http://schemas.microsoft.com/office/drawing/2014/main" id="{04813DF1-E95E-48A0-9A9D-DC465677E4A5}"/>
                  </a:ext>
                </a:extLst>
              </p:cNvPr>
              <p:cNvSpPr/>
              <p:nvPr/>
            </p:nvSpPr>
            <p:spPr>
              <a:xfrm>
                <a:off x="4170429" y="2686254"/>
                <a:ext cx="7382" cy="10335"/>
              </a:xfrm>
              <a:custGeom>
                <a:gdLst>
                  <a:gd name="T0" fmla="*/ 2 w 5"/>
                  <a:gd name="T1" fmla="*/ 0 h 7"/>
                  <a:gd name="T2" fmla="*/ 5 w 5"/>
                  <a:gd name="T3" fmla="*/ 2 h 7"/>
                  <a:gd name="T4" fmla="*/ 4 w 5"/>
                  <a:gd name="T5" fmla="*/ 6 h 7"/>
                  <a:gd name="T6" fmla="*/ 0 w 5"/>
                  <a:gd name="T7" fmla="*/ 7 h 7"/>
                  <a:gd name="T8" fmla="*/ 2 w 5"/>
                  <a:gd name="T9" fmla="*/ 0 h 7"/>
                </a:gdLst>
                <a:cxnLst>
                  <a:cxn ang="0">
                    <a:pos x="T0" y="T1"/>
                  </a:cxn>
                  <a:cxn ang="0">
                    <a:pos x="T2" y="T3"/>
                  </a:cxn>
                  <a:cxn ang="0">
                    <a:pos x="T4" y="T5"/>
                  </a:cxn>
                  <a:cxn ang="0">
                    <a:pos x="T6" y="T7"/>
                  </a:cxn>
                  <a:cxn ang="0">
                    <a:pos x="T8" y="T9"/>
                  </a:cxn>
                </a:cxnLst>
                <a:rect l="0" t="0" r="r" b="b"/>
                <a:pathLst>
                  <a:path w="5" h="7">
                    <a:moveTo>
                      <a:pt x="2" y="0"/>
                    </a:moveTo>
                    <a:lnTo>
                      <a:pt x="5" y="2"/>
                    </a:lnTo>
                    <a:lnTo>
                      <a:pt x="4" y="6"/>
                    </a:lnTo>
                    <a:lnTo>
                      <a:pt x="0" y="7"/>
                    </a:lnTo>
                    <a:lnTo>
                      <a:pt x="2" y="0"/>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4" name="Freeform 280">
                <a:extLst>
                  <a:ext uri="{FF2B5EF4-FFF2-40B4-BE49-F238E27FC236}">
                    <a16:creationId xmlns:a16="http://schemas.microsoft.com/office/drawing/2014/main" id="{88089C1B-2B7D-4D08-BF51-24379C4DE56C}"/>
                  </a:ext>
                </a:extLst>
              </p:cNvPr>
              <p:cNvSpPr/>
              <p:nvPr/>
            </p:nvSpPr>
            <p:spPr>
              <a:xfrm>
                <a:off x="4194051" y="2689206"/>
                <a:ext cx="7382" cy="10335"/>
              </a:xfrm>
              <a:custGeom>
                <a:gdLst>
                  <a:gd name="T0" fmla="*/ 0 w 5"/>
                  <a:gd name="T1" fmla="*/ 2 h 7"/>
                  <a:gd name="T2" fmla="*/ 3 w 5"/>
                  <a:gd name="T3" fmla="*/ 0 h 7"/>
                  <a:gd name="T4" fmla="*/ 5 w 5"/>
                  <a:gd name="T5" fmla="*/ 5 h 7"/>
                  <a:gd name="T6" fmla="*/ 0 w 5"/>
                  <a:gd name="T7" fmla="*/ 7 h 7"/>
                  <a:gd name="T8" fmla="*/ 0 w 5"/>
                  <a:gd name="T9" fmla="*/ 2 h 7"/>
                </a:gdLst>
                <a:cxnLst>
                  <a:cxn ang="0">
                    <a:pos x="T0" y="T1"/>
                  </a:cxn>
                  <a:cxn ang="0">
                    <a:pos x="T2" y="T3"/>
                  </a:cxn>
                  <a:cxn ang="0">
                    <a:pos x="T4" y="T5"/>
                  </a:cxn>
                  <a:cxn ang="0">
                    <a:pos x="T6" y="T7"/>
                  </a:cxn>
                  <a:cxn ang="0">
                    <a:pos x="T8" y="T9"/>
                  </a:cxn>
                </a:cxnLst>
                <a:rect l="0" t="0" r="r" b="b"/>
                <a:pathLst>
                  <a:path w="5" h="7">
                    <a:moveTo>
                      <a:pt x="0" y="2"/>
                    </a:moveTo>
                    <a:lnTo>
                      <a:pt x="3" y="0"/>
                    </a:lnTo>
                    <a:lnTo>
                      <a:pt x="5" y="5"/>
                    </a:lnTo>
                    <a:lnTo>
                      <a:pt x="0" y="7"/>
                    </a:lnTo>
                    <a:lnTo>
                      <a:pt x="0" y="2"/>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5" name="Freeform 281">
                <a:extLst>
                  <a:ext uri="{FF2B5EF4-FFF2-40B4-BE49-F238E27FC236}">
                    <a16:creationId xmlns:a16="http://schemas.microsoft.com/office/drawing/2014/main" id="{D2EE4C34-AA9B-4423-99EE-9579DBA81CC0}"/>
                  </a:ext>
                </a:extLst>
              </p:cNvPr>
              <p:cNvSpPr/>
              <p:nvPr/>
            </p:nvSpPr>
            <p:spPr>
              <a:xfrm>
                <a:off x="4183716" y="2717257"/>
                <a:ext cx="22146" cy="25098"/>
              </a:xfrm>
              <a:custGeom>
                <a:gdLst>
                  <a:gd name="T0" fmla="*/ 3 w 15"/>
                  <a:gd name="T1" fmla="*/ 14 h 17"/>
                  <a:gd name="T2" fmla="*/ 5 w 15"/>
                  <a:gd name="T3" fmla="*/ 14 h 17"/>
                  <a:gd name="T4" fmla="*/ 0 w 15"/>
                  <a:gd name="T5" fmla="*/ 16 h 17"/>
                  <a:gd name="T6" fmla="*/ 5 w 15"/>
                  <a:gd name="T7" fmla="*/ 9 h 17"/>
                  <a:gd name="T8" fmla="*/ 8 w 15"/>
                  <a:gd name="T9" fmla="*/ 9 h 17"/>
                  <a:gd name="T10" fmla="*/ 10 w 15"/>
                  <a:gd name="T11" fmla="*/ 7 h 17"/>
                  <a:gd name="T12" fmla="*/ 10 w 15"/>
                  <a:gd name="T13" fmla="*/ 5 h 17"/>
                  <a:gd name="T14" fmla="*/ 12 w 15"/>
                  <a:gd name="T15" fmla="*/ 3 h 17"/>
                  <a:gd name="T16" fmla="*/ 12 w 15"/>
                  <a:gd name="T17" fmla="*/ 3 h 17"/>
                  <a:gd name="T18" fmla="*/ 14 w 15"/>
                  <a:gd name="T19" fmla="*/ 0 h 17"/>
                  <a:gd name="T20" fmla="*/ 15 w 15"/>
                  <a:gd name="T21" fmla="*/ 7 h 17"/>
                  <a:gd name="T22" fmla="*/ 14 w 15"/>
                  <a:gd name="T23" fmla="*/ 10 h 17"/>
                  <a:gd name="T24" fmla="*/ 14 w 15"/>
                  <a:gd name="T25" fmla="*/ 12 h 17"/>
                  <a:gd name="T26" fmla="*/ 12 w 15"/>
                  <a:gd name="T27" fmla="*/ 14 h 17"/>
                  <a:gd name="T28" fmla="*/ 10 w 15"/>
                  <a:gd name="T29" fmla="*/ 14 h 17"/>
                  <a:gd name="T30" fmla="*/ 10 w 15"/>
                  <a:gd name="T31" fmla="*/ 16 h 17"/>
                  <a:gd name="T32" fmla="*/ 10 w 15"/>
                  <a:gd name="T33" fmla="*/ 16 h 17"/>
                  <a:gd name="T34" fmla="*/ 8 w 15"/>
                  <a:gd name="T35" fmla="*/ 17 h 17"/>
                  <a:gd name="T36" fmla="*/ 5 w 15"/>
                  <a:gd name="T37" fmla="*/ 17 h 17"/>
                  <a:gd name="T38" fmla="*/ 3 w 15"/>
                  <a:gd name="T39" fmla="*/ 14 h 1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7">
                    <a:moveTo>
                      <a:pt x="3" y="14"/>
                    </a:moveTo>
                    <a:lnTo>
                      <a:pt x="5" y="14"/>
                    </a:lnTo>
                    <a:lnTo>
                      <a:pt x="0" y="16"/>
                    </a:lnTo>
                    <a:lnTo>
                      <a:pt x="5" y="9"/>
                    </a:lnTo>
                    <a:lnTo>
                      <a:pt x="8" y="9"/>
                    </a:lnTo>
                    <a:lnTo>
                      <a:pt x="10" y="7"/>
                    </a:lnTo>
                    <a:lnTo>
                      <a:pt x="10" y="5"/>
                    </a:lnTo>
                    <a:lnTo>
                      <a:pt x="12" y="3"/>
                    </a:lnTo>
                    <a:lnTo>
                      <a:pt x="12" y="3"/>
                    </a:lnTo>
                    <a:lnTo>
                      <a:pt x="14" y="0"/>
                    </a:lnTo>
                    <a:lnTo>
                      <a:pt x="15" y="7"/>
                    </a:lnTo>
                    <a:lnTo>
                      <a:pt x="14" y="10"/>
                    </a:lnTo>
                    <a:lnTo>
                      <a:pt x="14" y="12"/>
                    </a:lnTo>
                    <a:lnTo>
                      <a:pt x="12" y="14"/>
                    </a:lnTo>
                    <a:lnTo>
                      <a:pt x="10" y="14"/>
                    </a:lnTo>
                    <a:lnTo>
                      <a:pt x="10" y="16"/>
                    </a:lnTo>
                    <a:lnTo>
                      <a:pt x="10" y="16"/>
                    </a:lnTo>
                    <a:lnTo>
                      <a:pt x="8" y="17"/>
                    </a:lnTo>
                    <a:lnTo>
                      <a:pt x="5" y="17"/>
                    </a:lnTo>
                    <a:lnTo>
                      <a:pt x="3" y="14"/>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6" name="Freeform 282">
                <a:extLst>
                  <a:ext uri="{FF2B5EF4-FFF2-40B4-BE49-F238E27FC236}">
                    <a16:creationId xmlns:a16="http://schemas.microsoft.com/office/drawing/2014/main" id="{7FCB4FAB-7F2F-44C4-A577-44D9DB7FDF24}"/>
                  </a:ext>
                </a:extLst>
              </p:cNvPr>
              <p:cNvSpPr/>
              <p:nvPr/>
            </p:nvSpPr>
            <p:spPr>
              <a:xfrm>
                <a:off x="4208814" y="2737927"/>
                <a:ext cx="7382" cy="11811"/>
              </a:xfrm>
              <a:custGeom>
                <a:gdLst>
                  <a:gd name="T0" fmla="*/ 2 w 5"/>
                  <a:gd name="T1" fmla="*/ 7 h 8"/>
                  <a:gd name="T2" fmla="*/ 0 w 5"/>
                  <a:gd name="T3" fmla="*/ 7 h 8"/>
                  <a:gd name="T4" fmla="*/ 0 w 5"/>
                  <a:gd name="T5" fmla="*/ 3 h 8"/>
                  <a:gd name="T6" fmla="*/ 0 w 5"/>
                  <a:gd name="T7" fmla="*/ 2 h 8"/>
                  <a:gd name="T8" fmla="*/ 0 w 5"/>
                  <a:gd name="T9" fmla="*/ 0 h 8"/>
                  <a:gd name="T10" fmla="*/ 5 w 5"/>
                  <a:gd name="T11" fmla="*/ 0 h 8"/>
                  <a:gd name="T12" fmla="*/ 5 w 5"/>
                  <a:gd name="T13" fmla="*/ 8 h 8"/>
                  <a:gd name="T14" fmla="*/ 2 w 5"/>
                  <a:gd name="T15" fmla="*/ 8 h 8"/>
                  <a:gd name="T16" fmla="*/ 2 w 5"/>
                  <a:gd name="T17" fmla="*/ 7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8">
                    <a:moveTo>
                      <a:pt x="2" y="7"/>
                    </a:moveTo>
                    <a:lnTo>
                      <a:pt x="0" y="7"/>
                    </a:lnTo>
                    <a:lnTo>
                      <a:pt x="0" y="3"/>
                    </a:lnTo>
                    <a:lnTo>
                      <a:pt x="0" y="2"/>
                    </a:lnTo>
                    <a:lnTo>
                      <a:pt x="0" y="0"/>
                    </a:lnTo>
                    <a:lnTo>
                      <a:pt x="5" y="0"/>
                    </a:lnTo>
                    <a:lnTo>
                      <a:pt x="5" y="8"/>
                    </a:lnTo>
                    <a:lnTo>
                      <a:pt x="2" y="8"/>
                    </a:lnTo>
                    <a:lnTo>
                      <a:pt x="2" y="7"/>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7" name="Freeform 283">
                <a:extLst>
                  <a:ext uri="{FF2B5EF4-FFF2-40B4-BE49-F238E27FC236}">
                    <a16:creationId xmlns:a16="http://schemas.microsoft.com/office/drawing/2014/main" id="{9E759EC8-8D53-4236-A20B-D84B229568FD}"/>
                  </a:ext>
                </a:extLst>
              </p:cNvPr>
              <p:cNvSpPr/>
              <p:nvPr/>
            </p:nvSpPr>
            <p:spPr>
              <a:xfrm>
                <a:off x="4216196" y="2783694"/>
                <a:ext cx="14764" cy="14764"/>
              </a:xfrm>
              <a:custGeom>
                <a:gdLst>
                  <a:gd name="T0" fmla="*/ 4 w 10"/>
                  <a:gd name="T1" fmla="*/ 10 h 10"/>
                  <a:gd name="T2" fmla="*/ 0 w 10"/>
                  <a:gd name="T3" fmla="*/ 10 h 10"/>
                  <a:gd name="T4" fmla="*/ 0 w 10"/>
                  <a:gd name="T5" fmla="*/ 7 h 10"/>
                  <a:gd name="T6" fmla="*/ 5 w 10"/>
                  <a:gd name="T7" fmla="*/ 0 h 10"/>
                  <a:gd name="T8" fmla="*/ 9 w 10"/>
                  <a:gd name="T9" fmla="*/ 1 h 10"/>
                  <a:gd name="T10" fmla="*/ 9 w 10"/>
                  <a:gd name="T11" fmla="*/ 1 h 10"/>
                  <a:gd name="T12" fmla="*/ 10 w 10"/>
                  <a:gd name="T13" fmla="*/ 3 h 10"/>
                  <a:gd name="T14" fmla="*/ 9 w 10"/>
                  <a:gd name="T15" fmla="*/ 7 h 10"/>
                  <a:gd name="T16" fmla="*/ 7 w 10"/>
                  <a:gd name="T17" fmla="*/ 8 h 10"/>
                  <a:gd name="T18" fmla="*/ 5 w 10"/>
                  <a:gd name="T19" fmla="*/ 10 h 10"/>
                  <a:gd name="T20" fmla="*/ 4 w 10"/>
                  <a:gd name="T21" fmla="*/ 10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4" y="10"/>
                    </a:moveTo>
                    <a:lnTo>
                      <a:pt x="0" y="10"/>
                    </a:lnTo>
                    <a:lnTo>
                      <a:pt x="0" y="7"/>
                    </a:lnTo>
                    <a:lnTo>
                      <a:pt x="5" y="0"/>
                    </a:lnTo>
                    <a:lnTo>
                      <a:pt x="9" y="1"/>
                    </a:lnTo>
                    <a:lnTo>
                      <a:pt x="9" y="1"/>
                    </a:lnTo>
                    <a:lnTo>
                      <a:pt x="10" y="3"/>
                    </a:lnTo>
                    <a:lnTo>
                      <a:pt x="9" y="7"/>
                    </a:lnTo>
                    <a:lnTo>
                      <a:pt x="7" y="8"/>
                    </a:lnTo>
                    <a:lnTo>
                      <a:pt x="5" y="10"/>
                    </a:lnTo>
                    <a:lnTo>
                      <a:pt x="4" y="10"/>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8" name="Freeform 284">
                <a:extLst>
                  <a:ext uri="{FF2B5EF4-FFF2-40B4-BE49-F238E27FC236}">
                    <a16:creationId xmlns:a16="http://schemas.microsoft.com/office/drawing/2014/main" id="{8329355F-04E3-46D7-9F03-EF5774B92953}"/>
                  </a:ext>
                </a:extLst>
              </p:cNvPr>
              <p:cNvSpPr/>
              <p:nvPr/>
            </p:nvSpPr>
            <p:spPr>
              <a:xfrm>
                <a:off x="4219149" y="2816174"/>
                <a:ext cx="11811" cy="14764"/>
              </a:xfrm>
              <a:custGeom>
                <a:gdLst>
                  <a:gd name="T0" fmla="*/ 2 w 8"/>
                  <a:gd name="T1" fmla="*/ 9 h 10"/>
                  <a:gd name="T2" fmla="*/ 0 w 8"/>
                  <a:gd name="T3" fmla="*/ 9 h 10"/>
                  <a:gd name="T4" fmla="*/ 0 w 8"/>
                  <a:gd name="T5" fmla="*/ 5 h 10"/>
                  <a:gd name="T6" fmla="*/ 3 w 8"/>
                  <a:gd name="T7" fmla="*/ 0 h 10"/>
                  <a:gd name="T8" fmla="*/ 5 w 8"/>
                  <a:gd name="T9" fmla="*/ 0 h 10"/>
                  <a:gd name="T10" fmla="*/ 7 w 8"/>
                  <a:gd name="T11" fmla="*/ 2 h 10"/>
                  <a:gd name="T12" fmla="*/ 8 w 8"/>
                  <a:gd name="T13" fmla="*/ 3 h 10"/>
                  <a:gd name="T14" fmla="*/ 8 w 8"/>
                  <a:gd name="T15" fmla="*/ 3 h 10"/>
                  <a:gd name="T16" fmla="*/ 8 w 8"/>
                  <a:gd name="T17" fmla="*/ 5 h 10"/>
                  <a:gd name="T18" fmla="*/ 5 w 8"/>
                  <a:gd name="T19" fmla="*/ 10 h 10"/>
                  <a:gd name="T20" fmla="*/ 2 w 8"/>
                  <a:gd name="T21" fmla="*/ 9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2" y="9"/>
                    </a:moveTo>
                    <a:lnTo>
                      <a:pt x="0" y="9"/>
                    </a:lnTo>
                    <a:lnTo>
                      <a:pt x="0" y="5"/>
                    </a:lnTo>
                    <a:lnTo>
                      <a:pt x="3" y="0"/>
                    </a:lnTo>
                    <a:lnTo>
                      <a:pt x="5" y="0"/>
                    </a:lnTo>
                    <a:lnTo>
                      <a:pt x="7" y="2"/>
                    </a:lnTo>
                    <a:lnTo>
                      <a:pt x="8" y="3"/>
                    </a:lnTo>
                    <a:lnTo>
                      <a:pt x="8" y="3"/>
                    </a:lnTo>
                    <a:lnTo>
                      <a:pt x="8" y="5"/>
                    </a:lnTo>
                    <a:lnTo>
                      <a:pt x="5" y="10"/>
                    </a:lnTo>
                    <a:lnTo>
                      <a:pt x="2" y="9"/>
                    </a:lnTo>
                    <a:close/>
                  </a:path>
                </a:pathLst>
              </a:custGeom>
              <a:solidFill>
                <a:srgbClr val="7030A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79" name="Freeform 285">
                <a:extLst>
                  <a:ext uri="{FF2B5EF4-FFF2-40B4-BE49-F238E27FC236}">
                    <a16:creationId xmlns:a16="http://schemas.microsoft.com/office/drawing/2014/main" id="{D00963B5-A08D-4036-8C04-E3AFACEEA5C0}"/>
                  </a:ext>
                </a:extLst>
              </p:cNvPr>
              <p:cNvSpPr/>
              <p:nvPr/>
            </p:nvSpPr>
            <p:spPr>
              <a:xfrm>
                <a:off x="4092181" y="2745309"/>
                <a:ext cx="116633" cy="134350"/>
              </a:xfrm>
              <a:custGeom>
                <a:gdLst>
                  <a:gd name="T0" fmla="*/ 14 w 79"/>
                  <a:gd name="T1" fmla="*/ 89 h 91"/>
                  <a:gd name="T2" fmla="*/ 9 w 79"/>
                  <a:gd name="T3" fmla="*/ 86 h 91"/>
                  <a:gd name="T4" fmla="*/ 5 w 79"/>
                  <a:gd name="T5" fmla="*/ 82 h 91"/>
                  <a:gd name="T6" fmla="*/ 5 w 79"/>
                  <a:gd name="T7" fmla="*/ 82 h 91"/>
                  <a:gd name="T8" fmla="*/ 4 w 79"/>
                  <a:gd name="T9" fmla="*/ 81 h 91"/>
                  <a:gd name="T10" fmla="*/ 0 w 79"/>
                  <a:gd name="T11" fmla="*/ 79 h 91"/>
                  <a:gd name="T12" fmla="*/ 4 w 79"/>
                  <a:gd name="T13" fmla="*/ 74 h 91"/>
                  <a:gd name="T14" fmla="*/ 0 w 79"/>
                  <a:gd name="T15" fmla="*/ 70 h 91"/>
                  <a:gd name="T16" fmla="*/ 11 w 79"/>
                  <a:gd name="T17" fmla="*/ 69 h 91"/>
                  <a:gd name="T18" fmla="*/ 11 w 79"/>
                  <a:gd name="T19" fmla="*/ 67 h 91"/>
                  <a:gd name="T20" fmla="*/ 12 w 79"/>
                  <a:gd name="T21" fmla="*/ 60 h 91"/>
                  <a:gd name="T22" fmla="*/ 17 w 79"/>
                  <a:gd name="T23" fmla="*/ 53 h 91"/>
                  <a:gd name="T24" fmla="*/ 21 w 79"/>
                  <a:gd name="T25" fmla="*/ 50 h 91"/>
                  <a:gd name="T26" fmla="*/ 16 w 79"/>
                  <a:gd name="T27" fmla="*/ 48 h 91"/>
                  <a:gd name="T28" fmla="*/ 9 w 79"/>
                  <a:gd name="T29" fmla="*/ 43 h 91"/>
                  <a:gd name="T30" fmla="*/ 14 w 79"/>
                  <a:gd name="T31" fmla="*/ 38 h 91"/>
                  <a:gd name="T32" fmla="*/ 16 w 79"/>
                  <a:gd name="T33" fmla="*/ 33 h 91"/>
                  <a:gd name="T34" fmla="*/ 16 w 79"/>
                  <a:gd name="T35" fmla="*/ 29 h 91"/>
                  <a:gd name="T36" fmla="*/ 14 w 79"/>
                  <a:gd name="T37" fmla="*/ 26 h 91"/>
                  <a:gd name="T38" fmla="*/ 14 w 79"/>
                  <a:gd name="T39" fmla="*/ 22 h 91"/>
                  <a:gd name="T40" fmla="*/ 16 w 79"/>
                  <a:gd name="T41" fmla="*/ 22 h 91"/>
                  <a:gd name="T42" fmla="*/ 19 w 79"/>
                  <a:gd name="T43" fmla="*/ 21 h 91"/>
                  <a:gd name="T44" fmla="*/ 26 w 79"/>
                  <a:gd name="T45" fmla="*/ 22 h 91"/>
                  <a:gd name="T46" fmla="*/ 33 w 79"/>
                  <a:gd name="T47" fmla="*/ 24 h 91"/>
                  <a:gd name="T48" fmla="*/ 36 w 79"/>
                  <a:gd name="T49" fmla="*/ 21 h 91"/>
                  <a:gd name="T50" fmla="*/ 36 w 79"/>
                  <a:gd name="T51" fmla="*/ 19 h 91"/>
                  <a:gd name="T52" fmla="*/ 33 w 79"/>
                  <a:gd name="T53" fmla="*/ 14 h 91"/>
                  <a:gd name="T54" fmla="*/ 36 w 79"/>
                  <a:gd name="T55" fmla="*/ 12 h 91"/>
                  <a:gd name="T56" fmla="*/ 40 w 79"/>
                  <a:gd name="T57" fmla="*/ 5 h 91"/>
                  <a:gd name="T58" fmla="*/ 48 w 79"/>
                  <a:gd name="T59" fmla="*/ 3 h 91"/>
                  <a:gd name="T60" fmla="*/ 53 w 79"/>
                  <a:gd name="T61" fmla="*/ 0 h 91"/>
                  <a:gd name="T62" fmla="*/ 60 w 79"/>
                  <a:gd name="T63" fmla="*/ 5 h 91"/>
                  <a:gd name="T64" fmla="*/ 65 w 79"/>
                  <a:gd name="T65" fmla="*/ 5 h 91"/>
                  <a:gd name="T66" fmla="*/ 72 w 79"/>
                  <a:gd name="T67" fmla="*/ 7 h 91"/>
                  <a:gd name="T68" fmla="*/ 76 w 79"/>
                  <a:gd name="T69" fmla="*/ 14 h 91"/>
                  <a:gd name="T70" fmla="*/ 76 w 79"/>
                  <a:gd name="T71" fmla="*/ 15 h 91"/>
                  <a:gd name="T72" fmla="*/ 77 w 79"/>
                  <a:gd name="T73" fmla="*/ 15 h 91"/>
                  <a:gd name="T74" fmla="*/ 77 w 79"/>
                  <a:gd name="T75" fmla="*/ 21 h 91"/>
                  <a:gd name="T76" fmla="*/ 77 w 79"/>
                  <a:gd name="T77" fmla="*/ 29 h 91"/>
                  <a:gd name="T78" fmla="*/ 74 w 79"/>
                  <a:gd name="T79" fmla="*/ 31 h 91"/>
                  <a:gd name="T80" fmla="*/ 72 w 79"/>
                  <a:gd name="T81" fmla="*/ 31 h 91"/>
                  <a:gd name="T82" fmla="*/ 67 w 79"/>
                  <a:gd name="T83" fmla="*/ 36 h 91"/>
                  <a:gd name="T84" fmla="*/ 65 w 79"/>
                  <a:gd name="T85" fmla="*/ 36 h 91"/>
                  <a:gd name="T86" fmla="*/ 67 w 79"/>
                  <a:gd name="T87" fmla="*/ 39 h 91"/>
                  <a:gd name="T88" fmla="*/ 69 w 79"/>
                  <a:gd name="T89" fmla="*/ 45 h 91"/>
                  <a:gd name="T90" fmla="*/ 69 w 79"/>
                  <a:gd name="T91" fmla="*/ 48 h 91"/>
                  <a:gd name="T92" fmla="*/ 69 w 79"/>
                  <a:gd name="T93" fmla="*/ 60 h 91"/>
                  <a:gd name="T94" fmla="*/ 65 w 79"/>
                  <a:gd name="T95" fmla="*/ 69 h 91"/>
                  <a:gd name="T96" fmla="*/ 62 w 79"/>
                  <a:gd name="T97" fmla="*/ 76 h 91"/>
                  <a:gd name="T98" fmla="*/ 57 w 79"/>
                  <a:gd name="T99" fmla="*/ 79 h 91"/>
                  <a:gd name="T100" fmla="*/ 55 w 79"/>
                  <a:gd name="T101" fmla="*/ 77 h 91"/>
                  <a:gd name="T102" fmla="*/ 52 w 79"/>
                  <a:gd name="T103" fmla="*/ 79 h 91"/>
                  <a:gd name="T104" fmla="*/ 45 w 79"/>
                  <a:gd name="T105" fmla="*/ 79 h 91"/>
                  <a:gd name="T106" fmla="*/ 38 w 79"/>
                  <a:gd name="T107" fmla="*/ 84 h 91"/>
                  <a:gd name="T108" fmla="*/ 36 w 79"/>
                  <a:gd name="T109" fmla="*/ 86 h 91"/>
                  <a:gd name="T110" fmla="*/ 29 w 79"/>
                  <a:gd name="T111" fmla="*/ 88 h 91"/>
                  <a:gd name="T112" fmla="*/ 24 w 79"/>
                  <a:gd name="T113" fmla="*/ 89 h 91"/>
                  <a:gd name="T114" fmla="*/ 19 w 79"/>
                  <a:gd name="T115" fmla="*/ 91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 h="91">
                    <a:moveTo>
                      <a:pt x="17" y="91"/>
                    </a:moveTo>
                    <a:lnTo>
                      <a:pt x="17" y="91"/>
                    </a:lnTo>
                    <a:lnTo>
                      <a:pt x="16" y="89"/>
                    </a:lnTo>
                    <a:lnTo>
                      <a:pt x="14" y="89"/>
                    </a:lnTo>
                    <a:lnTo>
                      <a:pt x="14" y="89"/>
                    </a:lnTo>
                    <a:lnTo>
                      <a:pt x="11" y="91"/>
                    </a:lnTo>
                    <a:lnTo>
                      <a:pt x="7" y="88"/>
                    </a:lnTo>
                    <a:lnTo>
                      <a:pt x="9" y="86"/>
                    </a:lnTo>
                    <a:lnTo>
                      <a:pt x="7" y="86"/>
                    </a:lnTo>
                    <a:lnTo>
                      <a:pt x="5" y="86"/>
                    </a:lnTo>
                    <a:lnTo>
                      <a:pt x="4" y="86"/>
                    </a:lnTo>
                    <a:lnTo>
                      <a:pt x="5" y="82"/>
                    </a:lnTo>
                    <a:lnTo>
                      <a:pt x="5" y="82"/>
                    </a:lnTo>
                    <a:lnTo>
                      <a:pt x="5" y="82"/>
                    </a:lnTo>
                    <a:lnTo>
                      <a:pt x="5" y="82"/>
                    </a:lnTo>
                    <a:lnTo>
                      <a:pt x="5" y="82"/>
                    </a:lnTo>
                    <a:lnTo>
                      <a:pt x="4" y="82"/>
                    </a:lnTo>
                    <a:lnTo>
                      <a:pt x="4" y="82"/>
                    </a:lnTo>
                    <a:lnTo>
                      <a:pt x="4" y="81"/>
                    </a:lnTo>
                    <a:lnTo>
                      <a:pt x="4" y="81"/>
                    </a:lnTo>
                    <a:lnTo>
                      <a:pt x="4" y="81"/>
                    </a:lnTo>
                    <a:lnTo>
                      <a:pt x="4" y="81"/>
                    </a:lnTo>
                    <a:lnTo>
                      <a:pt x="2" y="79"/>
                    </a:lnTo>
                    <a:lnTo>
                      <a:pt x="0" y="79"/>
                    </a:lnTo>
                    <a:lnTo>
                      <a:pt x="2" y="76"/>
                    </a:lnTo>
                    <a:lnTo>
                      <a:pt x="2" y="76"/>
                    </a:lnTo>
                    <a:lnTo>
                      <a:pt x="4" y="76"/>
                    </a:lnTo>
                    <a:lnTo>
                      <a:pt x="4" y="74"/>
                    </a:lnTo>
                    <a:lnTo>
                      <a:pt x="5" y="74"/>
                    </a:lnTo>
                    <a:lnTo>
                      <a:pt x="5" y="74"/>
                    </a:lnTo>
                    <a:lnTo>
                      <a:pt x="4" y="74"/>
                    </a:lnTo>
                    <a:lnTo>
                      <a:pt x="0" y="70"/>
                    </a:lnTo>
                    <a:lnTo>
                      <a:pt x="4" y="69"/>
                    </a:lnTo>
                    <a:lnTo>
                      <a:pt x="9" y="67"/>
                    </a:lnTo>
                    <a:lnTo>
                      <a:pt x="11" y="69"/>
                    </a:lnTo>
                    <a:lnTo>
                      <a:pt x="11" y="69"/>
                    </a:lnTo>
                    <a:lnTo>
                      <a:pt x="11" y="69"/>
                    </a:lnTo>
                    <a:lnTo>
                      <a:pt x="11" y="69"/>
                    </a:lnTo>
                    <a:lnTo>
                      <a:pt x="11" y="67"/>
                    </a:lnTo>
                    <a:lnTo>
                      <a:pt x="11" y="67"/>
                    </a:lnTo>
                    <a:lnTo>
                      <a:pt x="14" y="62"/>
                    </a:lnTo>
                    <a:lnTo>
                      <a:pt x="14" y="62"/>
                    </a:lnTo>
                    <a:lnTo>
                      <a:pt x="14" y="62"/>
                    </a:lnTo>
                    <a:lnTo>
                      <a:pt x="12" y="60"/>
                    </a:lnTo>
                    <a:lnTo>
                      <a:pt x="14" y="58"/>
                    </a:lnTo>
                    <a:lnTo>
                      <a:pt x="17" y="55"/>
                    </a:lnTo>
                    <a:lnTo>
                      <a:pt x="17" y="55"/>
                    </a:lnTo>
                    <a:lnTo>
                      <a:pt x="17" y="53"/>
                    </a:lnTo>
                    <a:lnTo>
                      <a:pt x="19" y="51"/>
                    </a:lnTo>
                    <a:lnTo>
                      <a:pt x="21" y="50"/>
                    </a:lnTo>
                    <a:lnTo>
                      <a:pt x="21" y="50"/>
                    </a:lnTo>
                    <a:lnTo>
                      <a:pt x="21" y="50"/>
                    </a:lnTo>
                    <a:lnTo>
                      <a:pt x="23" y="50"/>
                    </a:lnTo>
                    <a:lnTo>
                      <a:pt x="19" y="50"/>
                    </a:lnTo>
                    <a:lnTo>
                      <a:pt x="17" y="50"/>
                    </a:lnTo>
                    <a:lnTo>
                      <a:pt x="16" y="48"/>
                    </a:lnTo>
                    <a:lnTo>
                      <a:pt x="16" y="46"/>
                    </a:lnTo>
                    <a:lnTo>
                      <a:pt x="16" y="46"/>
                    </a:lnTo>
                    <a:lnTo>
                      <a:pt x="12" y="45"/>
                    </a:lnTo>
                    <a:lnTo>
                      <a:pt x="9" y="43"/>
                    </a:lnTo>
                    <a:lnTo>
                      <a:pt x="11" y="39"/>
                    </a:lnTo>
                    <a:lnTo>
                      <a:pt x="12" y="38"/>
                    </a:lnTo>
                    <a:lnTo>
                      <a:pt x="12" y="38"/>
                    </a:lnTo>
                    <a:lnTo>
                      <a:pt x="14" y="38"/>
                    </a:lnTo>
                    <a:lnTo>
                      <a:pt x="12" y="34"/>
                    </a:lnTo>
                    <a:lnTo>
                      <a:pt x="16" y="34"/>
                    </a:lnTo>
                    <a:lnTo>
                      <a:pt x="17" y="34"/>
                    </a:lnTo>
                    <a:lnTo>
                      <a:pt x="16" y="33"/>
                    </a:lnTo>
                    <a:lnTo>
                      <a:pt x="14" y="33"/>
                    </a:lnTo>
                    <a:lnTo>
                      <a:pt x="11" y="29"/>
                    </a:lnTo>
                    <a:lnTo>
                      <a:pt x="14" y="27"/>
                    </a:lnTo>
                    <a:lnTo>
                      <a:pt x="16" y="29"/>
                    </a:lnTo>
                    <a:lnTo>
                      <a:pt x="14" y="27"/>
                    </a:lnTo>
                    <a:lnTo>
                      <a:pt x="14" y="27"/>
                    </a:lnTo>
                    <a:lnTo>
                      <a:pt x="14" y="27"/>
                    </a:lnTo>
                    <a:lnTo>
                      <a:pt x="14" y="26"/>
                    </a:lnTo>
                    <a:lnTo>
                      <a:pt x="14" y="24"/>
                    </a:lnTo>
                    <a:lnTo>
                      <a:pt x="14" y="24"/>
                    </a:lnTo>
                    <a:lnTo>
                      <a:pt x="14" y="22"/>
                    </a:lnTo>
                    <a:lnTo>
                      <a:pt x="14" y="22"/>
                    </a:lnTo>
                    <a:lnTo>
                      <a:pt x="14" y="22"/>
                    </a:lnTo>
                    <a:lnTo>
                      <a:pt x="14" y="22"/>
                    </a:lnTo>
                    <a:lnTo>
                      <a:pt x="16" y="22"/>
                    </a:lnTo>
                    <a:lnTo>
                      <a:pt x="16" y="22"/>
                    </a:lnTo>
                    <a:lnTo>
                      <a:pt x="17" y="22"/>
                    </a:lnTo>
                    <a:lnTo>
                      <a:pt x="17" y="22"/>
                    </a:lnTo>
                    <a:lnTo>
                      <a:pt x="19" y="21"/>
                    </a:lnTo>
                    <a:lnTo>
                      <a:pt x="19" y="21"/>
                    </a:lnTo>
                    <a:lnTo>
                      <a:pt x="21" y="21"/>
                    </a:lnTo>
                    <a:lnTo>
                      <a:pt x="23" y="21"/>
                    </a:lnTo>
                    <a:lnTo>
                      <a:pt x="24" y="22"/>
                    </a:lnTo>
                    <a:lnTo>
                      <a:pt x="26" y="22"/>
                    </a:lnTo>
                    <a:lnTo>
                      <a:pt x="26" y="24"/>
                    </a:lnTo>
                    <a:lnTo>
                      <a:pt x="28" y="24"/>
                    </a:lnTo>
                    <a:lnTo>
                      <a:pt x="29" y="22"/>
                    </a:lnTo>
                    <a:lnTo>
                      <a:pt x="33" y="24"/>
                    </a:lnTo>
                    <a:lnTo>
                      <a:pt x="33" y="24"/>
                    </a:lnTo>
                    <a:lnTo>
                      <a:pt x="33" y="22"/>
                    </a:lnTo>
                    <a:lnTo>
                      <a:pt x="34" y="21"/>
                    </a:lnTo>
                    <a:lnTo>
                      <a:pt x="36" y="21"/>
                    </a:lnTo>
                    <a:lnTo>
                      <a:pt x="38" y="19"/>
                    </a:lnTo>
                    <a:lnTo>
                      <a:pt x="38" y="19"/>
                    </a:lnTo>
                    <a:lnTo>
                      <a:pt x="38" y="19"/>
                    </a:lnTo>
                    <a:lnTo>
                      <a:pt x="36" y="19"/>
                    </a:lnTo>
                    <a:lnTo>
                      <a:pt x="34" y="19"/>
                    </a:lnTo>
                    <a:lnTo>
                      <a:pt x="33" y="17"/>
                    </a:lnTo>
                    <a:lnTo>
                      <a:pt x="33" y="17"/>
                    </a:lnTo>
                    <a:lnTo>
                      <a:pt x="33" y="14"/>
                    </a:lnTo>
                    <a:lnTo>
                      <a:pt x="33" y="14"/>
                    </a:lnTo>
                    <a:lnTo>
                      <a:pt x="33" y="14"/>
                    </a:lnTo>
                    <a:lnTo>
                      <a:pt x="34" y="14"/>
                    </a:lnTo>
                    <a:lnTo>
                      <a:pt x="36" y="12"/>
                    </a:lnTo>
                    <a:lnTo>
                      <a:pt x="36" y="12"/>
                    </a:lnTo>
                    <a:lnTo>
                      <a:pt x="38" y="10"/>
                    </a:lnTo>
                    <a:lnTo>
                      <a:pt x="38" y="7"/>
                    </a:lnTo>
                    <a:lnTo>
                      <a:pt x="40" y="5"/>
                    </a:lnTo>
                    <a:lnTo>
                      <a:pt x="41" y="3"/>
                    </a:lnTo>
                    <a:lnTo>
                      <a:pt x="43" y="3"/>
                    </a:lnTo>
                    <a:lnTo>
                      <a:pt x="46" y="3"/>
                    </a:lnTo>
                    <a:lnTo>
                      <a:pt x="48" y="3"/>
                    </a:lnTo>
                    <a:lnTo>
                      <a:pt x="50" y="3"/>
                    </a:lnTo>
                    <a:lnTo>
                      <a:pt x="52" y="3"/>
                    </a:lnTo>
                    <a:lnTo>
                      <a:pt x="52" y="3"/>
                    </a:lnTo>
                    <a:lnTo>
                      <a:pt x="53" y="0"/>
                    </a:lnTo>
                    <a:lnTo>
                      <a:pt x="55" y="2"/>
                    </a:lnTo>
                    <a:lnTo>
                      <a:pt x="57" y="3"/>
                    </a:lnTo>
                    <a:lnTo>
                      <a:pt x="58" y="3"/>
                    </a:lnTo>
                    <a:lnTo>
                      <a:pt x="60" y="5"/>
                    </a:lnTo>
                    <a:lnTo>
                      <a:pt x="60" y="5"/>
                    </a:lnTo>
                    <a:lnTo>
                      <a:pt x="62" y="5"/>
                    </a:lnTo>
                    <a:lnTo>
                      <a:pt x="64" y="5"/>
                    </a:lnTo>
                    <a:lnTo>
                      <a:pt x="65" y="5"/>
                    </a:lnTo>
                    <a:lnTo>
                      <a:pt x="67" y="3"/>
                    </a:lnTo>
                    <a:lnTo>
                      <a:pt x="69" y="5"/>
                    </a:lnTo>
                    <a:lnTo>
                      <a:pt x="70" y="7"/>
                    </a:lnTo>
                    <a:lnTo>
                      <a:pt x="72" y="7"/>
                    </a:lnTo>
                    <a:lnTo>
                      <a:pt x="72" y="10"/>
                    </a:lnTo>
                    <a:lnTo>
                      <a:pt x="72" y="10"/>
                    </a:lnTo>
                    <a:lnTo>
                      <a:pt x="72" y="12"/>
                    </a:lnTo>
                    <a:lnTo>
                      <a:pt x="76" y="14"/>
                    </a:lnTo>
                    <a:lnTo>
                      <a:pt x="76" y="14"/>
                    </a:lnTo>
                    <a:lnTo>
                      <a:pt x="76" y="14"/>
                    </a:lnTo>
                    <a:lnTo>
                      <a:pt x="76" y="15"/>
                    </a:lnTo>
                    <a:lnTo>
                      <a:pt x="76" y="15"/>
                    </a:lnTo>
                    <a:lnTo>
                      <a:pt x="76" y="15"/>
                    </a:lnTo>
                    <a:lnTo>
                      <a:pt x="76" y="15"/>
                    </a:lnTo>
                    <a:lnTo>
                      <a:pt x="76" y="15"/>
                    </a:lnTo>
                    <a:lnTo>
                      <a:pt x="77" y="15"/>
                    </a:lnTo>
                    <a:lnTo>
                      <a:pt x="76" y="17"/>
                    </a:lnTo>
                    <a:lnTo>
                      <a:pt x="76" y="17"/>
                    </a:lnTo>
                    <a:lnTo>
                      <a:pt x="77" y="19"/>
                    </a:lnTo>
                    <a:lnTo>
                      <a:pt x="77" y="21"/>
                    </a:lnTo>
                    <a:lnTo>
                      <a:pt x="79" y="24"/>
                    </a:lnTo>
                    <a:lnTo>
                      <a:pt x="79" y="27"/>
                    </a:lnTo>
                    <a:lnTo>
                      <a:pt x="77" y="29"/>
                    </a:lnTo>
                    <a:lnTo>
                      <a:pt x="77" y="29"/>
                    </a:lnTo>
                    <a:lnTo>
                      <a:pt x="76" y="31"/>
                    </a:lnTo>
                    <a:lnTo>
                      <a:pt x="76" y="31"/>
                    </a:lnTo>
                    <a:lnTo>
                      <a:pt x="76" y="31"/>
                    </a:lnTo>
                    <a:lnTo>
                      <a:pt x="74" y="31"/>
                    </a:lnTo>
                    <a:lnTo>
                      <a:pt x="74" y="31"/>
                    </a:lnTo>
                    <a:lnTo>
                      <a:pt x="74" y="31"/>
                    </a:lnTo>
                    <a:lnTo>
                      <a:pt x="72" y="31"/>
                    </a:lnTo>
                    <a:lnTo>
                      <a:pt x="72" y="31"/>
                    </a:lnTo>
                    <a:lnTo>
                      <a:pt x="72" y="33"/>
                    </a:lnTo>
                    <a:lnTo>
                      <a:pt x="72" y="34"/>
                    </a:lnTo>
                    <a:lnTo>
                      <a:pt x="69" y="36"/>
                    </a:lnTo>
                    <a:lnTo>
                      <a:pt x="67" y="36"/>
                    </a:lnTo>
                    <a:lnTo>
                      <a:pt x="67" y="36"/>
                    </a:lnTo>
                    <a:lnTo>
                      <a:pt x="67" y="36"/>
                    </a:lnTo>
                    <a:lnTo>
                      <a:pt x="65" y="36"/>
                    </a:lnTo>
                    <a:lnTo>
                      <a:pt x="65" y="36"/>
                    </a:lnTo>
                    <a:lnTo>
                      <a:pt x="65" y="36"/>
                    </a:lnTo>
                    <a:lnTo>
                      <a:pt x="67" y="39"/>
                    </a:lnTo>
                    <a:lnTo>
                      <a:pt x="67" y="39"/>
                    </a:lnTo>
                    <a:lnTo>
                      <a:pt x="67" y="39"/>
                    </a:lnTo>
                    <a:lnTo>
                      <a:pt x="67" y="41"/>
                    </a:lnTo>
                    <a:lnTo>
                      <a:pt x="67" y="41"/>
                    </a:lnTo>
                    <a:lnTo>
                      <a:pt x="69" y="43"/>
                    </a:lnTo>
                    <a:lnTo>
                      <a:pt x="69" y="45"/>
                    </a:lnTo>
                    <a:lnTo>
                      <a:pt x="69" y="45"/>
                    </a:lnTo>
                    <a:lnTo>
                      <a:pt x="69" y="45"/>
                    </a:lnTo>
                    <a:lnTo>
                      <a:pt x="69" y="46"/>
                    </a:lnTo>
                    <a:lnTo>
                      <a:pt x="69" y="48"/>
                    </a:lnTo>
                    <a:lnTo>
                      <a:pt x="69" y="51"/>
                    </a:lnTo>
                    <a:lnTo>
                      <a:pt x="69" y="51"/>
                    </a:lnTo>
                    <a:lnTo>
                      <a:pt x="69" y="57"/>
                    </a:lnTo>
                    <a:lnTo>
                      <a:pt x="69" y="60"/>
                    </a:lnTo>
                    <a:lnTo>
                      <a:pt x="67" y="63"/>
                    </a:lnTo>
                    <a:lnTo>
                      <a:pt x="65" y="65"/>
                    </a:lnTo>
                    <a:lnTo>
                      <a:pt x="65" y="67"/>
                    </a:lnTo>
                    <a:lnTo>
                      <a:pt x="65" y="69"/>
                    </a:lnTo>
                    <a:lnTo>
                      <a:pt x="64" y="72"/>
                    </a:lnTo>
                    <a:lnTo>
                      <a:pt x="62" y="74"/>
                    </a:lnTo>
                    <a:lnTo>
                      <a:pt x="62" y="74"/>
                    </a:lnTo>
                    <a:lnTo>
                      <a:pt x="62" y="76"/>
                    </a:lnTo>
                    <a:lnTo>
                      <a:pt x="62" y="76"/>
                    </a:lnTo>
                    <a:lnTo>
                      <a:pt x="62" y="77"/>
                    </a:lnTo>
                    <a:lnTo>
                      <a:pt x="62" y="77"/>
                    </a:lnTo>
                    <a:lnTo>
                      <a:pt x="57" y="79"/>
                    </a:lnTo>
                    <a:lnTo>
                      <a:pt x="57" y="79"/>
                    </a:lnTo>
                    <a:lnTo>
                      <a:pt x="55" y="77"/>
                    </a:lnTo>
                    <a:lnTo>
                      <a:pt x="55" y="77"/>
                    </a:lnTo>
                    <a:lnTo>
                      <a:pt x="55" y="77"/>
                    </a:lnTo>
                    <a:lnTo>
                      <a:pt x="53" y="79"/>
                    </a:lnTo>
                    <a:lnTo>
                      <a:pt x="53" y="79"/>
                    </a:lnTo>
                    <a:lnTo>
                      <a:pt x="53" y="79"/>
                    </a:lnTo>
                    <a:lnTo>
                      <a:pt x="52" y="79"/>
                    </a:lnTo>
                    <a:lnTo>
                      <a:pt x="52" y="79"/>
                    </a:lnTo>
                    <a:lnTo>
                      <a:pt x="48" y="79"/>
                    </a:lnTo>
                    <a:lnTo>
                      <a:pt x="46" y="79"/>
                    </a:lnTo>
                    <a:lnTo>
                      <a:pt x="45" y="79"/>
                    </a:lnTo>
                    <a:lnTo>
                      <a:pt x="43" y="81"/>
                    </a:lnTo>
                    <a:lnTo>
                      <a:pt x="41" y="81"/>
                    </a:lnTo>
                    <a:lnTo>
                      <a:pt x="40" y="82"/>
                    </a:lnTo>
                    <a:lnTo>
                      <a:pt x="38" y="84"/>
                    </a:lnTo>
                    <a:lnTo>
                      <a:pt x="38" y="84"/>
                    </a:lnTo>
                    <a:lnTo>
                      <a:pt x="36" y="86"/>
                    </a:lnTo>
                    <a:lnTo>
                      <a:pt x="36" y="86"/>
                    </a:lnTo>
                    <a:lnTo>
                      <a:pt x="36" y="86"/>
                    </a:lnTo>
                    <a:lnTo>
                      <a:pt x="33" y="84"/>
                    </a:lnTo>
                    <a:lnTo>
                      <a:pt x="33" y="86"/>
                    </a:lnTo>
                    <a:lnTo>
                      <a:pt x="29" y="88"/>
                    </a:lnTo>
                    <a:lnTo>
                      <a:pt x="29" y="88"/>
                    </a:lnTo>
                    <a:lnTo>
                      <a:pt x="29" y="88"/>
                    </a:lnTo>
                    <a:lnTo>
                      <a:pt x="28" y="89"/>
                    </a:lnTo>
                    <a:lnTo>
                      <a:pt x="24" y="89"/>
                    </a:lnTo>
                    <a:lnTo>
                      <a:pt x="24" y="89"/>
                    </a:lnTo>
                    <a:lnTo>
                      <a:pt x="24" y="89"/>
                    </a:lnTo>
                    <a:lnTo>
                      <a:pt x="23" y="89"/>
                    </a:lnTo>
                    <a:lnTo>
                      <a:pt x="21" y="89"/>
                    </a:lnTo>
                    <a:lnTo>
                      <a:pt x="19" y="91"/>
                    </a:lnTo>
                    <a:lnTo>
                      <a:pt x="17" y="91"/>
                    </a:lnTo>
                    <a:lnTo>
                      <a:pt x="17" y="9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0" name="Freeform 286">
                <a:extLst>
                  <a:ext uri="{FF2B5EF4-FFF2-40B4-BE49-F238E27FC236}">
                    <a16:creationId xmlns:a16="http://schemas.microsoft.com/office/drawing/2014/main" id="{AD422A8A-B323-4DF8-BA5A-34B3EF2504FE}"/>
                  </a:ext>
                </a:extLst>
              </p:cNvPr>
              <p:cNvSpPr/>
              <p:nvPr/>
            </p:nvSpPr>
            <p:spPr>
              <a:xfrm>
                <a:off x="4151236" y="2749738"/>
                <a:ext cx="57579" cy="48720"/>
              </a:xfrm>
              <a:custGeom>
                <a:gdLst>
                  <a:gd name="T0" fmla="*/ 25 w 39"/>
                  <a:gd name="T1" fmla="*/ 31 h 33"/>
                  <a:gd name="T2" fmla="*/ 25 w 39"/>
                  <a:gd name="T3" fmla="*/ 31 h 33"/>
                  <a:gd name="T4" fmla="*/ 24 w 39"/>
                  <a:gd name="T5" fmla="*/ 31 h 33"/>
                  <a:gd name="T6" fmla="*/ 22 w 39"/>
                  <a:gd name="T7" fmla="*/ 31 h 33"/>
                  <a:gd name="T8" fmla="*/ 22 w 39"/>
                  <a:gd name="T9" fmla="*/ 31 h 33"/>
                  <a:gd name="T10" fmla="*/ 20 w 39"/>
                  <a:gd name="T11" fmla="*/ 30 h 33"/>
                  <a:gd name="T12" fmla="*/ 18 w 39"/>
                  <a:gd name="T13" fmla="*/ 28 h 33"/>
                  <a:gd name="T14" fmla="*/ 18 w 39"/>
                  <a:gd name="T15" fmla="*/ 26 h 33"/>
                  <a:gd name="T16" fmla="*/ 18 w 39"/>
                  <a:gd name="T17" fmla="*/ 26 h 33"/>
                  <a:gd name="T18" fmla="*/ 17 w 39"/>
                  <a:gd name="T19" fmla="*/ 23 h 33"/>
                  <a:gd name="T20" fmla="*/ 17 w 39"/>
                  <a:gd name="T21" fmla="*/ 23 h 33"/>
                  <a:gd name="T22" fmla="*/ 17 w 39"/>
                  <a:gd name="T23" fmla="*/ 21 h 33"/>
                  <a:gd name="T24" fmla="*/ 15 w 39"/>
                  <a:gd name="T25" fmla="*/ 24 h 33"/>
                  <a:gd name="T26" fmla="*/ 15 w 39"/>
                  <a:gd name="T27" fmla="*/ 24 h 33"/>
                  <a:gd name="T28" fmla="*/ 13 w 39"/>
                  <a:gd name="T29" fmla="*/ 26 h 33"/>
                  <a:gd name="T30" fmla="*/ 13 w 39"/>
                  <a:gd name="T31" fmla="*/ 26 h 33"/>
                  <a:gd name="T32" fmla="*/ 10 w 39"/>
                  <a:gd name="T33" fmla="*/ 30 h 33"/>
                  <a:gd name="T34" fmla="*/ 6 w 39"/>
                  <a:gd name="T35" fmla="*/ 28 h 33"/>
                  <a:gd name="T36" fmla="*/ 3 w 39"/>
                  <a:gd name="T37" fmla="*/ 24 h 33"/>
                  <a:gd name="T38" fmla="*/ 3 w 39"/>
                  <a:gd name="T39" fmla="*/ 23 h 33"/>
                  <a:gd name="T40" fmla="*/ 3 w 39"/>
                  <a:gd name="T41" fmla="*/ 23 h 33"/>
                  <a:gd name="T42" fmla="*/ 1 w 39"/>
                  <a:gd name="T43" fmla="*/ 23 h 33"/>
                  <a:gd name="T44" fmla="*/ 0 w 39"/>
                  <a:gd name="T45" fmla="*/ 19 h 33"/>
                  <a:gd name="T46" fmla="*/ 1 w 39"/>
                  <a:gd name="T47" fmla="*/ 18 h 33"/>
                  <a:gd name="T48" fmla="*/ 3 w 39"/>
                  <a:gd name="T49" fmla="*/ 16 h 33"/>
                  <a:gd name="T50" fmla="*/ 5 w 39"/>
                  <a:gd name="T51" fmla="*/ 16 h 33"/>
                  <a:gd name="T52" fmla="*/ 5 w 39"/>
                  <a:gd name="T53" fmla="*/ 16 h 33"/>
                  <a:gd name="T54" fmla="*/ 3 w 39"/>
                  <a:gd name="T55" fmla="*/ 11 h 33"/>
                  <a:gd name="T56" fmla="*/ 5 w 39"/>
                  <a:gd name="T57" fmla="*/ 11 h 33"/>
                  <a:gd name="T58" fmla="*/ 6 w 39"/>
                  <a:gd name="T59" fmla="*/ 11 h 33"/>
                  <a:gd name="T60" fmla="*/ 8 w 39"/>
                  <a:gd name="T61" fmla="*/ 11 h 33"/>
                  <a:gd name="T62" fmla="*/ 10 w 39"/>
                  <a:gd name="T63" fmla="*/ 11 h 33"/>
                  <a:gd name="T64" fmla="*/ 10 w 39"/>
                  <a:gd name="T65" fmla="*/ 9 h 33"/>
                  <a:gd name="T66" fmla="*/ 12 w 39"/>
                  <a:gd name="T67" fmla="*/ 7 h 33"/>
                  <a:gd name="T68" fmla="*/ 12 w 39"/>
                  <a:gd name="T69" fmla="*/ 6 h 33"/>
                  <a:gd name="T70" fmla="*/ 15 w 39"/>
                  <a:gd name="T71" fmla="*/ 4 h 33"/>
                  <a:gd name="T72" fmla="*/ 15 w 39"/>
                  <a:gd name="T73" fmla="*/ 4 h 33"/>
                  <a:gd name="T74" fmla="*/ 17 w 39"/>
                  <a:gd name="T75" fmla="*/ 4 h 33"/>
                  <a:gd name="T76" fmla="*/ 20 w 39"/>
                  <a:gd name="T77" fmla="*/ 2 h 33"/>
                  <a:gd name="T78" fmla="*/ 22 w 39"/>
                  <a:gd name="T79" fmla="*/ 2 h 33"/>
                  <a:gd name="T80" fmla="*/ 25 w 39"/>
                  <a:gd name="T81" fmla="*/ 2 h 33"/>
                  <a:gd name="T82" fmla="*/ 29 w 39"/>
                  <a:gd name="T83" fmla="*/ 2 h 33"/>
                  <a:gd name="T84" fmla="*/ 32 w 39"/>
                  <a:gd name="T85" fmla="*/ 4 h 33"/>
                  <a:gd name="T86" fmla="*/ 32 w 39"/>
                  <a:gd name="T87" fmla="*/ 7 h 33"/>
                  <a:gd name="T88" fmla="*/ 36 w 39"/>
                  <a:gd name="T89" fmla="*/ 11 h 33"/>
                  <a:gd name="T90" fmla="*/ 36 w 39"/>
                  <a:gd name="T91" fmla="*/ 11 h 33"/>
                  <a:gd name="T92" fmla="*/ 36 w 39"/>
                  <a:gd name="T93" fmla="*/ 12 h 33"/>
                  <a:gd name="T94" fmla="*/ 36 w 39"/>
                  <a:gd name="T95" fmla="*/ 12 h 33"/>
                  <a:gd name="T96" fmla="*/ 36 w 39"/>
                  <a:gd name="T97" fmla="*/ 12 h 33"/>
                  <a:gd name="T98" fmla="*/ 36 w 39"/>
                  <a:gd name="T99" fmla="*/ 14 h 33"/>
                  <a:gd name="T100" fmla="*/ 37 w 39"/>
                  <a:gd name="T101" fmla="*/ 18 h 33"/>
                  <a:gd name="T102" fmla="*/ 39 w 39"/>
                  <a:gd name="T103" fmla="*/ 24 h 33"/>
                  <a:gd name="T104" fmla="*/ 37 w 39"/>
                  <a:gd name="T105" fmla="*/ 26 h 33"/>
                  <a:gd name="T106" fmla="*/ 36 w 39"/>
                  <a:gd name="T107" fmla="*/ 28 h 33"/>
                  <a:gd name="T108" fmla="*/ 34 w 39"/>
                  <a:gd name="T109" fmla="*/ 28 h 33"/>
                  <a:gd name="T110" fmla="*/ 34 w 39"/>
                  <a:gd name="T111" fmla="*/ 28 h 33"/>
                  <a:gd name="T112" fmla="*/ 32 w 39"/>
                  <a:gd name="T113" fmla="*/ 28 h 33"/>
                  <a:gd name="T114" fmla="*/ 32 w 39"/>
                  <a:gd name="T115" fmla="*/ 31 h 33"/>
                  <a:gd name="T116" fmla="*/ 27 w 39"/>
                  <a:gd name="T117" fmla="*/ 33 h 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 h="33">
                    <a:moveTo>
                      <a:pt x="25" y="31"/>
                    </a:moveTo>
                    <a:lnTo>
                      <a:pt x="25" y="31"/>
                    </a:lnTo>
                    <a:lnTo>
                      <a:pt x="25" y="31"/>
                    </a:lnTo>
                    <a:lnTo>
                      <a:pt x="25" y="31"/>
                    </a:lnTo>
                    <a:lnTo>
                      <a:pt x="25" y="31"/>
                    </a:lnTo>
                    <a:lnTo>
                      <a:pt x="24" y="31"/>
                    </a:lnTo>
                    <a:lnTo>
                      <a:pt x="24" y="31"/>
                    </a:lnTo>
                    <a:lnTo>
                      <a:pt x="22" y="31"/>
                    </a:lnTo>
                    <a:lnTo>
                      <a:pt x="22" y="31"/>
                    </a:lnTo>
                    <a:lnTo>
                      <a:pt x="22" y="31"/>
                    </a:lnTo>
                    <a:lnTo>
                      <a:pt x="22" y="31"/>
                    </a:lnTo>
                    <a:lnTo>
                      <a:pt x="20" y="30"/>
                    </a:lnTo>
                    <a:lnTo>
                      <a:pt x="18" y="28"/>
                    </a:lnTo>
                    <a:lnTo>
                      <a:pt x="18" y="28"/>
                    </a:lnTo>
                    <a:lnTo>
                      <a:pt x="18" y="26"/>
                    </a:lnTo>
                    <a:lnTo>
                      <a:pt x="18" y="26"/>
                    </a:lnTo>
                    <a:lnTo>
                      <a:pt x="18" y="26"/>
                    </a:lnTo>
                    <a:lnTo>
                      <a:pt x="18" y="26"/>
                    </a:lnTo>
                    <a:lnTo>
                      <a:pt x="17" y="23"/>
                    </a:lnTo>
                    <a:lnTo>
                      <a:pt x="17" y="23"/>
                    </a:lnTo>
                    <a:lnTo>
                      <a:pt x="17" y="23"/>
                    </a:lnTo>
                    <a:lnTo>
                      <a:pt x="17" y="23"/>
                    </a:lnTo>
                    <a:lnTo>
                      <a:pt x="17" y="21"/>
                    </a:lnTo>
                    <a:lnTo>
                      <a:pt x="17" y="21"/>
                    </a:lnTo>
                    <a:lnTo>
                      <a:pt x="15" y="24"/>
                    </a:lnTo>
                    <a:lnTo>
                      <a:pt x="15" y="24"/>
                    </a:lnTo>
                    <a:lnTo>
                      <a:pt x="15" y="24"/>
                    </a:lnTo>
                    <a:lnTo>
                      <a:pt x="15" y="24"/>
                    </a:lnTo>
                    <a:lnTo>
                      <a:pt x="13" y="26"/>
                    </a:lnTo>
                    <a:lnTo>
                      <a:pt x="13" y="26"/>
                    </a:lnTo>
                    <a:lnTo>
                      <a:pt x="13" y="26"/>
                    </a:lnTo>
                    <a:lnTo>
                      <a:pt x="13" y="26"/>
                    </a:lnTo>
                    <a:lnTo>
                      <a:pt x="13" y="28"/>
                    </a:lnTo>
                    <a:lnTo>
                      <a:pt x="10" y="30"/>
                    </a:lnTo>
                    <a:lnTo>
                      <a:pt x="10" y="30"/>
                    </a:lnTo>
                    <a:lnTo>
                      <a:pt x="6" y="28"/>
                    </a:lnTo>
                    <a:lnTo>
                      <a:pt x="3" y="24"/>
                    </a:lnTo>
                    <a:lnTo>
                      <a:pt x="3" y="24"/>
                    </a:lnTo>
                    <a:lnTo>
                      <a:pt x="3" y="23"/>
                    </a:lnTo>
                    <a:lnTo>
                      <a:pt x="3" y="23"/>
                    </a:lnTo>
                    <a:lnTo>
                      <a:pt x="3" y="23"/>
                    </a:lnTo>
                    <a:lnTo>
                      <a:pt x="3" y="23"/>
                    </a:lnTo>
                    <a:lnTo>
                      <a:pt x="1" y="23"/>
                    </a:lnTo>
                    <a:lnTo>
                      <a:pt x="1" y="23"/>
                    </a:lnTo>
                    <a:lnTo>
                      <a:pt x="0" y="19"/>
                    </a:lnTo>
                    <a:lnTo>
                      <a:pt x="0" y="19"/>
                    </a:lnTo>
                    <a:lnTo>
                      <a:pt x="1" y="18"/>
                    </a:lnTo>
                    <a:lnTo>
                      <a:pt x="1" y="18"/>
                    </a:lnTo>
                    <a:lnTo>
                      <a:pt x="3" y="16"/>
                    </a:lnTo>
                    <a:lnTo>
                      <a:pt x="3" y="16"/>
                    </a:lnTo>
                    <a:lnTo>
                      <a:pt x="5" y="16"/>
                    </a:lnTo>
                    <a:lnTo>
                      <a:pt x="5" y="16"/>
                    </a:lnTo>
                    <a:lnTo>
                      <a:pt x="5" y="16"/>
                    </a:lnTo>
                    <a:lnTo>
                      <a:pt x="5" y="16"/>
                    </a:lnTo>
                    <a:lnTo>
                      <a:pt x="3" y="12"/>
                    </a:lnTo>
                    <a:lnTo>
                      <a:pt x="3" y="11"/>
                    </a:lnTo>
                    <a:lnTo>
                      <a:pt x="5" y="11"/>
                    </a:lnTo>
                    <a:lnTo>
                      <a:pt x="5" y="11"/>
                    </a:lnTo>
                    <a:lnTo>
                      <a:pt x="6" y="11"/>
                    </a:lnTo>
                    <a:lnTo>
                      <a:pt x="6" y="11"/>
                    </a:lnTo>
                    <a:lnTo>
                      <a:pt x="8" y="11"/>
                    </a:lnTo>
                    <a:lnTo>
                      <a:pt x="8" y="11"/>
                    </a:lnTo>
                    <a:lnTo>
                      <a:pt x="8" y="11"/>
                    </a:lnTo>
                    <a:lnTo>
                      <a:pt x="10" y="11"/>
                    </a:lnTo>
                    <a:lnTo>
                      <a:pt x="10" y="11"/>
                    </a:lnTo>
                    <a:lnTo>
                      <a:pt x="10" y="9"/>
                    </a:lnTo>
                    <a:lnTo>
                      <a:pt x="10" y="9"/>
                    </a:lnTo>
                    <a:lnTo>
                      <a:pt x="12" y="7"/>
                    </a:lnTo>
                    <a:lnTo>
                      <a:pt x="12" y="7"/>
                    </a:lnTo>
                    <a:lnTo>
                      <a:pt x="12" y="6"/>
                    </a:lnTo>
                    <a:lnTo>
                      <a:pt x="13" y="4"/>
                    </a:lnTo>
                    <a:lnTo>
                      <a:pt x="15" y="4"/>
                    </a:lnTo>
                    <a:lnTo>
                      <a:pt x="15" y="4"/>
                    </a:lnTo>
                    <a:lnTo>
                      <a:pt x="15" y="4"/>
                    </a:lnTo>
                    <a:lnTo>
                      <a:pt x="15" y="4"/>
                    </a:lnTo>
                    <a:lnTo>
                      <a:pt x="17" y="4"/>
                    </a:lnTo>
                    <a:lnTo>
                      <a:pt x="17" y="4"/>
                    </a:lnTo>
                    <a:lnTo>
                      <a:pt x="20" y="2"/>
                    </a:lnTo>
                    <a:lnTo>
                      <a:pt x="20" y="2"/>
                    </a:lnTo>
                    <a:lnTo>
                      <a:pt x="22" y="2"/>
                    </a:lnTo>
                    <a:lnTo>
                      <a:pt x="24" y="2"/>
                    </a:lnTo>
                    <a:lnTo>
                      <a:pt x="25" y="2"/>
                    </a:lnTo>
                    <a:lnTo>
                      <a:pt x="27" y="0"/>
                    </a:lnTo>
                    <a:lnTo>
                      <a:pt x="29" y="2"/>
                    </a:lnTo>
                    <a:lnTo>
                      <a:pt x="30" y="4"/>
                    </a:lnTo>
                    <a:lnTo>
                      <a:pt x="32" y="4"/>
                    </a:lnTo>
                    <a:lnTo>
                      <a:pt x="32" y="7"/>
                    </a:lnTo>
                    <a:lnTo>
                      <a:pt x="32" y="7"/>
                    </a:lnTo>
                    <a:lnTo>
                      <a:pt x="32" y="9"/>
                    </a:lnTo>
                    <a:lnTo>
                      <a:pt x="36" y="11"/>
                    </a:lnTo>
                    <a:lnTo>
                      <a:pt x="36" y="11"/>
                    </a:lnTo>
                    <a:lnTo>
                      <a:pt x="36" y="11"/>
                    </a:lnTo>
                    <a:lnTo>
                      <a:pt x="36" y="12"/>
                    </a:lnTo>
                    <a:lnTo>
                      <a:pt x="36" y="12"/>
                    </a:lnTo>
                    <a:lnTo>
                      <a:pt x="36" y="12"/>
                    </a:lnTo>
                    <a:lnTo>
                      <a:pt x="36" y="12"/>
                    </a:lnTo>
                    <a:lnTo>
                      <a:pt x="36" y="12"/>
                    </a:lnTo>
                    <a:lnTo>
                      <a:pt x="36" y="12"/>
                    </a:lnTo>
                    <a:lnTo>
                      <a:pt x="36" y="14"/>
                    </a:lnTo>
                    <a:lnTo>
                      <a:pt x="36" y="14"/>
                    </a:lnTo>
                    <a:lnTo>
                      <a:pt x="37" y="16"/>
                    </a:lnTo>
                    <a:lnTo>
                      <a:pt x="37" y="18"/>
                    </a:lnTo>
                    <a:lnTo>
                      <a:pt x="39" y="21"/>
                    </a:lnTo>
                    <a:lnTo>
                      <a:pt x="39" y="24"/>
                    </a:lnTo>
                    <a:lnTo>
                      <a:pt x="37" y="26"/>
                    </a:lnTo>
                    <a:lnTo>
                      <a:pt x="37" y="26"/>
                    </a:lnTo>
                    <a:lnTo>
                      <a:pt x="36" y="28"/>
                    </a:lnTo>
                    <a:lnTo>
                      <a:pt x="36" y="28"/>
                    </a:lnTo>
                    <a:lnTo>
                      <a:pt x="36" y="28"/>
                    </a:lnTo>
                    <a:lnTo>
                      <a:pt x="34" y="28"/>
                    </a:lnTo>
                    <a:lnTo>
                      <a:pt x="34" y="28"/>
                    </a:lnTo>
                    <a:lnTo>
                      <a:pt x="34" y="28"/>
                    </a:lnTo>
                    <a:lnTo>
                      <a:pt x="32" y="28"/>
                    </a:lnTo>
                    <a:lnTo>
                      <a:pt x="32" y="28"/>
                    </a:lnTo>
                    <a:lnTo>
                      <a:pt x="32" y="30"/>
                    </a:lnTo>
                    <a:lnTo>
                      <a:pt x="32" y="31"/>
                    </a:lnTo>
                    <a:lnTo>
                      <a:pt x="29" y="33"/>
                    </a:lnTo>
                    <a:lnTo>
                      <a:pt x="27" y="33"/>
                    </a:lnTo>
                    <a:lnTo>
                      <a:pt x="25" y="3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1" name="Freeform 287">
                <a:extLst>
                  <a:ext uri="{FF2B5EF4-FFF2-40B4-BE49-F238E27FC236}">
                    <a16:creationId xmlns:a16="http://schemas.microsoft.com/office/drawing/2014/main" id="{D05280CB-E8CB-4E89-84AA-2FBA696B406A}"/>
                  </a:ext>
                </a:extLst>
              </p:cNvPr>
              <p:cNvSpPr/>
              <p:nvPr/>
            </p:nvSpPr>
            <p:spPr>
              <a:xfrm>
                <a:off x="4631057" y="2785171"/>
                <a:ext cx="221456" cy="178641"/>
              </a:xfrm>
              <a:custGeom>
                <a:gdLst>
                  <a:gd name="T0" fmla="*/ 125 w 150"/>
                  <a:gd name="T1" fmla="*/ 119 h 121"/>
                  <a:gd name="T2" fmla="*/ 116 w 150"/>
                  <a:gd name="T3" fmla="*/ 114 h 121"/>
                  <a:gd name="T4" fmla="*/ 106 w 150"/>
                  <a:gd name="T5" fmla="*/ 112 h 121"/>
                  <a:gd name="T6" fmla="*/ 97 w 150"/>
                  <a:gd name="T7" fmla="*/ 112 h 121"/>
                  <a:gd name="T8" fmla="*/ 90 w 150"/>
                  <a:gd name="T9" fmla="*/ 114 h 121"/>
                  <a:gd name="T10" fmla="*/ 80 w 150"/>
                  <a:gd name="T11" fmla="*/ 110 h 121"/>
                  <a:gd name="T12" fmla="*/ 78 w 150"/>
                  <a:gd name="T13" fmla="*/ 110 h 121"/>
                  <a:gd name="T14" fmla="*/ 77 w 150"/>
                  <a:gd name="T15" fmla="*/ 112 h 121"/>
                  <a:gd name="T16" fmla="*/ 72 w 150"/>
                  <a:gd name="T17" fmla="*/ 112 h 121"/>
                  <a:gd name="T18" fmla="*/ 54 w 150"/>
                  <a:gd name="T19" fmla="*/ 100 h 121"/>
                  <a:gd name="T20" fmla="*/ 51 w 150"/>
                  <a:gd name="T21" fmla="*/ 97 h 121"/>
                  <a:gd name="T22" fmla="*/ 41 w 150"/>
                  <a:gd name="T23" fmla="*/ 97 h 121"/>
                  <a:gd name="T24" fmla="*/ 22 w 150"/>
                  <a:gd name="T25" fmla="*/ 88 h 121"/>
                  <a:gd name="T26" fmla="*/ 15 w 150"/>
                  <a:gd name="T27" fmla="*/ 83 h 121"/>
                  <a:gd name="T28" fmla="*/ 12 w 150"/>
                  <a:gd name="T29" fmla="*/ 78 h 121"/>
                  <a:gd name="T30" fmla="*/ 10 w 150"/>
                  <a:gd name="T31" fmla="*/ 71 h 121"/>
                  <a:gd name="T32" fmla="*/ 8 w 150"/>
                  <a:gd name="T33" fmla="*/ 59 h 121"/>
                  <a:gd name="T34" fmla="*/ 5 w 150"/>
                  <a:gd name="T35" fmla="*/ 49 h 121"/>
                  <a:gd name="T36" fmla="*/ 1 w 150"/>
                  <a:gd name="T37" fmla="*/ 45 h 121"/>
                  <a:gd name="T38" fmla="*/ 3 w 150"/>
                  <a:gd name="T39" fmla="*/ 31 h 121"/>
                  <a:gd name="T40" fmla="*/ 1 w 150"/>
                  <a:gd name="T41" fmla="*/ 26 h 121"/>
                  <a:gd name="T42" fmla="*/ 5 w 150"/>
                  <a:gd name="T43" fmla="*/ 19 h 121"/>
                  <a:gd name="T44" fmla="*/ 10 w 150"/>
                  <a:gd name="T45" fmla="*/ 18 h 121"/>
                  <a:gd name="T46" fmla="*/ 13 w 150"/>
                  <a:gd name="T47" fmla="*/ 14 h 121"/>
                  <a:gd name="T48" fmla="*/ 22 w 150"/>
                  <a:gd name="T49" fmla="*/ 14 h 121"/>
                  <a:gd name="T50" fmla="*/ 27 w 150"/>
                  <a:gd name="T51" fmla="*/ 11 h 121"/>
                  <a:gd name="T52" fmla="*/ 32 w 150"/>
                  <a:gd name="T53" fmla="*/ 9 h 121"/>
                  <a:gd name="T54" fmla="*/ 39 w 150"/>
                  <a:gd name="T55" fmla="*/ 7 h 121"/>
                  <a:gd name="T56" fmla="*/ 44 w 150"/>
                  <a:gd name="T57" fmla="*/ 4 h 121"/>
                  <a:gd name="T58" fmla="*/ 53 w 150"/>
                  <a:gd name="T59" fmla="*/ 0 h 121"/>
                  <a:gd name="T60" fmla="*/ 61 w 150"/>
                  <a:gd name="T61" fmla="*/ 0 h 121"/>
                  <a:gd name="T62" fmla="*/ 65 w 150"/>
                  <a:gd name="T63" fmla="*/ 2 h 121"/>
                  <a:gd name="T64" fmla="*/ 66 w 150"/>
                  <a:gd name="T65" fmla="*/ 7 h 121"/>
                  <a:gd name="T66" fmla="*/ 70 w 150"/>
                  <a:gd name="T67" fmla="*/ 9 h 121"/>
                  <a:gd name="T68" fmla="*/ 80 w 150"/>
                  <a:gd name="T69" fmla="*/ 11 h 121"/>
                  <a:gd name="T70" fmla="*/ 87 w 150"/>
                  <a:gd name="T71" fmla="*/ 9 h 121"/>
                  <a:gd name="T72" fmla="*/ 111 w 150"/>
                  <a:gd name="T73" fmla="*/ 11 h 121"/>
                  <a:gd name="T74" fmla="*/ 123 w 150"/>
                  <a:gd name="T75" fmla="*/ 11 h 121"/>
                  <a:gd name="T76" fmla="*/ 131 w 150"/>
                  <a:gd name="T77" fmla="*/ 11 h 121"/>
                  <a:gd name="T78" fmla="*/ 137 w 150"/>
                  <a:gd name="T79" fmla="*/ 12 h 121"/>
                  <a:gd name="T80" fmla="*/ 142 w 150"/>
                  <a:gd name="T81" fmla="*/ 18 h 121"/>
                  <a:gd name="T82" fmla="*/ 143 w 150"/>
                  <a:gd name="T83" fmla="*/ 30 h 121"/>
                  <a:gd name="T84" fmla="*/ 149 w 150"/>
                  <a:gd name="T85" fmla="*/ 42 h 121"/>
                  <a:gd name="T86" fmla="*/ 142 w 150"/>
                  <a:gd name="T87" fmla="*/ 50 h 121"/>
                  <a:gd name="T88" fmla="*/ 138 w 150"/>
                  <a:gd name="T89" fmla="*/ 54 h 121"/>
                  <a:gd name="T90" fmla="*/ 142 w 150"/>
                  <a:gd name="T91" fmla="*/ 55 h 121"/>
                  <a:gd name="T92" fmla="*/ 143 w 150"/>
                  <a:gd name="T93" fmla="*/ 62 h 121"/>
                  <a:gd name="T94" fmla="*/ 143 w 150"/>
                  <a:gd name="T95" fmla="*/ 74 h 121"/>
                  <a:gd name="T96" fmla="*/ 149 w 150"/>
                  <a:gd name="T97" fmla="*/ 79 h 121"/>
                  <a:gd name="T98" fmla="*/ 150 w 150"/>
                  <a:gd name="T99" fmla="*/ 85 h 121"/>
                  <a:gd name="T100" fmla="*/ 145 w 150"/>
                  <a:gd name="T101" fmla="*/ 93 h 121"/>
                  <a:gd name="T102" fmla="*/ 137 w 150"/>
                  <a:gd name="T103" fmla="*/ 102 h 121"/>
                  <a:gd name="T104" fmla="*/ 130 w 150"/>
                  <a:gd name="T105" fmla="*/ 107 h 121"/>
                  <a:gd name="T106" fmla="*/ 130 w 150"/>
                  <a:gd name="T107" fmla="*/ 110 h 121"/>
                  <a:gd name="T108" fmla="*/ 130 w 150"/>
                  <a:gd name="T109" fmla="*/ 112 h 121"/>
                  <a:gd name="T110" fmla="*/ 126 w 150"/>
                  <a:gd name="T111" fmla="*/ 119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121">
                    <a:moveTo>
                      <a:pt x="126" y="119"/>
                    </a:moveTo>
                    <a:lnTo>
                      <a:pt x="125" y="119"/>
                    </a:lnTo>
                    <a:lnTo>
                      <a:pt x="125" y="119"/>
                    </a:lnTo>
                    <a:lnTo>
                      <a:pt x="121" y="117"/>
                    </a:lnTo>
                    <a:lnTo>
                      <a:pt x="119" y="117"/>
                    </a:lnTo>
                    <a:lnTo>
                      <a:pt x="116" y="114"/>
                    </a:lnTo>
                    <a:lnTo>
                      <a:pt x="113" y="114"/>
                    </a:lnTo>
                    <a:lnTo>
                      <a:pt x="111" y="112"/>
                    </a:lnTo>
                    <a:lnTo>
                      <a:pt x="106" y="112"/>
                    </a:lnTo>
                    <a:lnTo>
                      <a:pt x="102" y="114"/>
                    </a:lnTo>
                    <a:lnTo>
                      <a:pt x="101" y="114"/>
                    </a:lnTo>
                    <a:lnTo>
                      <a:pt x="97" y="112"/>
                    </a:lnTo>
                    <a:lnTo>
                      <a:pt x="96" y="114"/>
                    </a:lnTo>
                    <a:lnTo>
                      <a:pt x="94" y="114"/>
                    </a:lnTo>
                    <a:lnTo>
                      <a:pt x="90" y="114"/>
                    </a:lnTo>
                    <a:lnTo>
                      <a:pt x="87" y="114"/>
                    </a:lnTo>
                    <a:lnTo>
                      <a:pt x="82" y="112"/>
                    </a:lnTo>
                    <a:lnTo>
                      <a:pt x="80" y="110"/>
                    </a:lnTo>
                    <a:lnTo>
                      <a:pt x="80" y="110"/>
                    </a:lnTo>
                    <a:lnTo>
                      <a:pt x="78" y="110"/>
                    </a:lnTo>
                    <a:lnTo>
                      <a:pt x="78" y="110"/>
                    </a:lnTo>
                    <a:lnTo>
                      <a:pt x="78" y="112"/>
                    </a:lnTo>
                    <a:lnTo>
                      <a:pt x="78" y="112"/>
                    </a:lnTo>
                    <a:lnTo>
                      <a:pt x="77" y="112"/>
                    </a:lnTo>
                    <a:lnTo>
                      <a:pt x="77" y="112"/>
                    </a:lnTo>
                    <a:lnTo>
                      <a:pt x="73" y="112"/>
                    </a:lnTo>
                    <a:lnTo>
                      <a:pt x="72" y="112"/>
                    </a:lnTo>
                    <a:lnTo>
                      <a:pt x="61" y="103"/>
                    </a:lnTo>
                    <a:lnTo>
                      <a:pt x="56" y="100"/>
                    </a:lnTo>
                    <a:lnTo>
                      <a:pt x="54" y="100"/>
                    </a:lnTo>
                    <a:lnTo>
                      <a:pt x="53" y="100"/>
                    </a:lnTo>
                    <a:lnTo>
                      <a:pt x="53" y="98"/>
                    </a:lnTo>
                    <a:lnTo>
                      <a:pt x="51" y="97"/>
                    </a:lnTo>
                    <a:lnTo>
                      <a:pt x="46" y="97"/>
                    </a:lnTo>
                    <a:lnTo>
                      <a:pt x="44" y="93"/>
                    </a:lnTo>
                    <a:lnTo>
                      <a:pt x="41" y="97"/>
                    </a:lnTo>
                    <a:lnTo>
                      <a:pt x="36" y="97"/>
                    </a:lnTo>
                    <a:lnTo>
                      <a:pt x="27" y="88"/>
                    </a:lnTo>
                    <a:lnTo>
                      <a:pt x="22" y="88"/>
                    </a:lnTo>
                    <a:lnTo>
                      <a:pt x="20" y="85"/>
                    </a:lnTo>
                    <a:lnTo>
                      <a:pt x="17" y="85"/>
                    </a:lnTo>
                    <a:lnTo>
                      <a:pt x="15" y="83"/>
                    </a:lnTo>
                    <a:lnTo>
                      <a:pt x="12" y="81"/>
                    </a:lnTo>
                    <a:lnTo>
                      <a:pt x="10" y="79"/>
                    </a:lnTo>
                    <a:lnTo>
                      <a:pt x="12" y="78"/>
                    </a:lnTo>
                    <a:lnTo>
                      <a:pt x="13" y="76"/>
                    </a:lnTo>
                    <a:lnTo>
                      <a:pt x="12" y="74"/>
                    </a:lnTo>
                    <a:lnTo>
                      <a:pt x="10" y="71"/>
                    </a:lnTo>
                    <a:lnTo>
                      <a:pt x="8" y="67"/>
                    </a:lnTo>
                    <a:lnTo>
                      <a:pt x="8" y="62"/>
                    </a:lnTo>
                    <a:lnTo>
                      <a:pt x="8" y="59"/>
                    </a:lnTo>
                    <a:lnTo>
                      <a:pt x="5" y="55"/>
                    </a:lnTo>
                    <a:lnTo>
                      <a:pt x="5" y="52"/>
                    </a:lnTo>
                    <a:lnTo>
                      <a:pt x="5" y="49"/>
                    </a:lnTo>
                    <a:lnTo>
                      <a:pt x="5" y="47"/>
                    </a:lnTo>
                    <a:lnTo>
                      <a:pt x="5" y="47"/>
                    </a:lnTo>
                    <a:lnTo>
                      <a:pt x="1" y="45"/>
                    </a:lnTo>
                    <a:lnTo>
                      <a:pt x="1" y="36"/>
                    </a:lnTo>
                    <a:lnTo>
                      <a:pt x="3" y="35"/>
                    </a:lnTo>
                    <a:lnTo>
                      <a:pt x="3" y="31"/>
                    </a:lnTo>
                    <a:lnTo>
                      <a:pt x="1" y="31"/>
                    </a:lnTo>
                    <a:lnTo>
                      <a:pt x="1" y="28"/>
                    </a:lnTo>
                    <a:lnTo>
                      <a:pt x="1" y="26"/>
                    </a:lnTo>
                    <a:lnTo>
                      <a:pt x="0" y="23"/>
                    </a:lnTo>
                    <a:lnTo>
                      <a:pt x="3" y="21"/>
                    </a:lnTo>
                    <a:lnTo>
                      <a:pt x="5" y="19"/>
                    </a:lnTo>
                    <a:lnTo>
                      <a:pt x="7" y="19"/>
                    </a:lnTo>
                    <a:lnTo>
                      <a:pt x="7" y="18"/>
                    </a:lnTo>
                    <a:lnTo>
                      <a:pt x="10" y="18"/>
                    </a:lnTo>
                    <a:lnTo>
                      <a:pt x="13" y="16"/>
                    </a:lnTo>
                    <a:lnTo>
                      <a:pt x="13" y="16"/>
                    </a:lnTo>
                    <a:lnTo>
                      <a:pt x="13" y="14"/>
                    </a:lnTo>
                    <a:lnTo>
                      <a:pt x="15" y="14"/>
                    </a:lnTo>
                    <a:lnTo>
                      <a:pt x="19" y="14"/>
                    </a:lnTo>
                    <a:lnTo>
                      <a:pt x="22" y="14"/>
                    </a:lnTo>
                    <a:lnTo>
                      <a:pt x="24" y="12"/>
                    </a:lnTo>
                    <a:lnTo>
                      <a:pt x="25" y="12"/>
                    </a:lnTo>
                    <a:lnTo>
                      <a:pt x="27" y="11"/>
                    </a:lnTo>
                    <a:lnTo>
                      <a:pt x="29" y="11"/>
                    </a:lnTo>
                    <a:lnTo>
                      <a:pt x="29" y="11"/>
                    </a:lnTo>
                    <a:lnTo>
                      <a:pt x="32" y="9"/>
                    </a:lnTo>
                    <a:lnTo>
                      <a:pt x="34" y="9"/>
                    </a:lnTo>
                    <a:lnTo>
                      <a:pt x="37" y="7"/>
                    </a:lnTo>
                    <a:lnTo>
                      <a:pt x="39" y="7"/>
                    </a:lnTo>
                    <a:lnTo>
                      <a:pt x="41" y="6"/>
                    </a:lnTo>
                    <a:lnTo>
                      <a:pt x="42" y="4"/>
                    </a:lnTo>
                    <a:lnTo>
                      <a:pt x="44" y="4"/>
                    </a:lnTo>
                    <a:lnTo>
                      <a:pt x="48" y="4"/>
                    </a:lnTo>
                    <a:lnTo>
                      <a:pt x="49" y="2"/>
                    </a:lnTo>
                    <a:lnTo>
                      <a:pt x="53" y="0"/>
                    </a:lnTo>
                    <a:lnTo>
                      <a:pt x="54" y="0"/>
                    </a:lnTo>
                    <a:lnTo>
                      <a:pt x="58" y="0"/>
                    </a:lnTo>
                    <a:lnTo>
                      <a:pt x="61" y="0"/>
                    </a:lnTo>
                    <a:lnTo>
                      <a:pt x="61" y="0"/>
                    </a:lnTo>
                    <a:lnTo>
                      <a:pt x="65" y="0"/>
                    </a:lnTo>
                    <a:lnTo>
                      <a:pt x="65" y="2"/>
                    </a:lnTo>
                    <a:lnTo>
                      <a:pt x="66" y="4"/>
                    </a:lnTo>
                    <a:lnTo>
                      <a:pt x="66" y="6"/>
                    </a:lnTo>
                    <a:lnTo>
                      <a:pt x="66" y="7"/>
                    </a:lnTo>
                    <a:lnTo>
                      <a:pt x="68" y="9"/>
                    </a:lnTo>
                    <a:lnTo>
                      <a:pt x="68" y="9"/>
                    </a:lnTo>
                    <a:lnTo>
                      <a:pt x="70" y="9"/>
                    </a:lnTo>
                    <a:lnTo>
                      <a:pt x="70" y="9"/>
                    </a:lnTo>
                    <a:lnTo>
                      <a:pt x="77" y="11"/>
                    </a:lnTo>
                    <a:lnTo>
                      <a:pt x="80" y="11"/>
                    </a:lnTo>
                    <a:lnTo>
                      <a:pt x="80" y="11"/>
                    </a:lnTo>
                    <a:lnTo>
                      <a:pt x="82" y="9"/>
                    </a:lnTo>
                    <a:lnTo>
                      <a:pt x="87" y="9"/>
                    </a:lnTo>
                    <a:lnTo>
                      <a:pt x="94" y="9"/>
                    </a:lnTo>
                    <a:lnTo>
                      <a:pt x="99" y="11"/>
                    </a:lnTo>
                    <a:lnTo>
                      <a:pt x="111" y="11"/>
                    </a:lnTo>
                    <a:lnTo>
                      <a:pt x="111" y="11"/>
                    </a:lnTo>
                    <a:lnTo>
                      <a:pt x="121" y="11"/>
                    </a:lnTo>
                    <a:lnTo>
                      <a:pt x="123" y="11"/>
                    </a:lnTo>
                    <a:lnTo>
                      <a:pt x="123" y="11"/>
                    </a:lnTo>
                    <a:lnTo>
                      <a:pt x="126" y="11"/>
                    </a:lnTo>
                    <a:lnTo>
                      <a:pt x="131" y="11"/>
                    </a:lnTo>
                    <a:lnTo>
                      <a:pt x="135" y="11"/>
                    </a:lnTo>
                    <a:lnTo>
                      <a:pt x="137" y="12"/>
                    </a:lnTo>
                    <a:lnTo>
                      <a:pt x="137" y="12"/>
                    </a:lnTo>
                    <a:lnTo>
                      <a:pt x="140" y="14"/>
                    </a:lnTo>
                    <a:lnTo>
                      <a:pt x="140" y="14"/>
                    </a:lnTo>
                    <a:lnTo>
                      <a:pt x="142" y="18"/>
                    </a:lnTo>
                    <a:lnTo>
                      <a:pt x="142" y="21"/>
                    </a:lnTo>
                    <a:lnTo>
                      <a:pt x="143" y="24"/>
                    </a:lnTo>
                    <a:lnTo>
                      <a:pt x="143" y="30"/>
                    </a:lnTo>
                    <a:lnTo>
                      <a:pt x="145" y="33"/>
                    </a:lnTo>
                    <a:lnTo>
                      <a:pt x="147" y="36"/>
                    </a:lnTo>
                    <a:lnTo>
                      <a:pt x="149" y="42"/>
                    </a:lnTo>
                    <a:lnTo>
                      <a:pt x="149" y="47"/>
                    </a:lnTo>
                    <a:lnTo>
                      <a:pt x="147" y="49"/>
                    </a:lnTo>
                    <a:lnTo>
                      <a:pt x="142" y="50"/>
                    </a:lnTo>
                    <a:lnTo>
                      <a:pt x="140" y="50"/>
                    </a:lnTo>
                    <a:lnTo>
                      <a:pt x="138" y="52"/>
                    </a:lnTo>
                    <a:lnTo>
                      <a:pt x="138" y="54"/>
                    </a:lnTo>
                    <a:lnTo>
                      <a:pt x="138" y="54"/>
                    </a:lnTo>
                    <a:lnTo>
                      <a:pt x="140" y="55"/>
                    </a:lnTo>
                    <a:lnTo>
                      <a:pt x="142" y="55"/>
                    </a:lnTo>
                    <a:lnTo>
                      <a:pt x="143" y="57"/>
                    </a:lnTo>
                    <a:lnTo>
                      <a:pt x="143" y="59"/>
                    </a:lnTo>
                    <a:lnTo>
                      <a:pt x="143" y="62"/>
                    </a:lnTo>
                    <a:lnTo>
                      <a:pt x="143" y="67"/>
                    </a:lnTo>
                    <a:lnTo>
                      <a:pt x="143" y="71"/>
                    </a:lnTo>
                    <a:lnTo>
                      <a:pt x="143" y="74"/>
                    </a:lnTo>
                    <a:lnTo>
                      <a:pt x="147" y="76"/>
                    </a:lnTo>
                    <a:lnTo>
                      <a:pt x="147" y="78"/>
                    </a:lnTo>
                    <a:lnTo>
                      <a:pt x="149" y="79"/>
                    </a:lnTo>
                    <a:lnTo>
                      <a:pt x="149" y="81"/>
                    </a:lnTo>
                    <a:lnTo>
                      <a:pt x="150" y="83"/>
                    </a:lnTo>
                    <a:lnTo>
                      <a:pt x="150" y="85"/>
                    </a:lnTo>
                    <a:lnTo>
                      <a:pt x="150" y="90"/>
                    </a:lnTo>
                    <a:lnTo>
                      <a:pt x="149" y="91"/>
                    </a:lnTo>
                    <a:lnTo>
                      <a:pt x="145" y="93"/>
                    </a:lnTo>
                    <a:lnTo>
                      <a:pt x="142" y="95"/>
                    </a:lnTo>
                    <a:lnTo>
                      <a:pt x="140" y="98"/>
                    </a:lnTo>
                    <a:lnTo>
                      <a:pt x="137" y="102"/>
                    </a:lnTo>
                    <a:lnTo>
                      <a:pt x="131" y="105"/>
                    </a:lnTo>
                    <a:lnTo>
                      <a:pt x="130" y="107"/>
                    </a:lnTo>
                    <a:lnTo>
                      <a:pt x="130" y="107"/>
                    </a:lnTo>
                    <a:lnTo>
                      <a:pt x="130" y="110"/>
                    </a:lnTo>
                    <a:lnTo>
                      <a:pt x="130" y="110"/>
                    </a:lnTo>
                    <a:lnTo>
                      <a:pt x="130" y="110"/>
                    </a:lnTo>
                    <a:lnTo>
                      <a:pt x="130" y="110"/>
                    </a:lnTo>
                    <a:lnTo>
                      <a:pt x="130" y="110"/>
                    </a:lnTo>
                    <a:lnTo>
                      <a:pt x="130" y="112"/>
                    </a:lnTo>
                    <a:lnTo>
                      <a:pt x="130" y="115"/>
                    </a:lnTo>
                    <a:lnTo>
                      <a:pt x="131" y="121"/>
                    </a:lnTo>
                    <a:lnTo>
                      <a:pt x="126" y="119"/>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2" name="Freeform 288">
                <a:extLst>
                  <a:ext uri="{FF2B5EF4-FFF2-40B4-BE49-F238E27FC236}">
                    <a16:creationId xmlns:a16="http://schemas.microsoft.com/office/drawing/2014/main" id="{0CC1FA47-2ABC-4257-9597-AFD94B71F63A}"/>
                  </a:ext>
                </a:extLst>
              </p:cNvPr>
              <p:cNvSpPr/>
              <p:nvPr/>
            </p:nvSpPr>
            <p:spPr>
              <a:xfrm>
                <a:off x="4631057" y="2785171"/>
                <a:ext cx="221456" cy="178641"/>
              </a:xfrm>
              <a:custGeom>
                <a:gdLst>
                  <a:gd name="T0" fmla="*/ 125 w 150"/>
                  <a:gd name="T1" fmla="*/ 119 h 121"/>
                  <a:gd name="T2" fmla="*/ 116 w 150"/>
                  <a:gd name="T3" fmla="*/ 114 h 121"/>
                  <a:gd name="T4" fmla="*/ 106 w 150"/>
                  <a:gd name="T5" fmla="*/ 112 h 121"/>
                  <a:gd name="T6" fmla="*/ 97 w 150"/>
                  <a:gd name="T7" fmla="*/ 112 h 121"/>
                  <a:gd name="T8" fmla="*/ 90 w 150"/>
                  <a:gd name="T9" fmla="*/ 114 h 121"/>
                  <a:gd name="T10" fmla="*/ 80 w 150"/>
                  <a:gd name="T11" fmla="*/ 110 h 121"/>
                  <a:gd name="T12" fmla="*/ 78 w 150"/>
                  <a:gd name="T13" fmla="*/ 110 h 121"/>
                  <a:gd name="T14" fmla="*/ 77 w 150"/>
                  <a:gd name="T15" fmla="*/ 112 h 121"/>
                  <a:gd name="T16" fmla="*/ 72 w 150"/>
                  <a:gd name="T17" fmla="*/ 112 h 121"/>
                  <a:gd name="T18" fmla="*/ 54 w 150"/>
                  <a:gd name="T19" fmla="*/ 100 h 121"/>
                  <a:gd name="T20" fmla="*/ 51 w 150"/>
                  <a:gd name="T21" fmla="*/ 97 h 121"/>
                  <a:gd name="T22" fmla="*/ 41 w 150"/>
                  <a:gd name="T23" fmla="*/ 97 h 121"/>
                  <a:gd name="T24" fmla="*/ 22 w 150"/>
                  <a:gd name="T25" fmla="*/ 88 h 121"/>
                  <a:gd name="T26" fmla="*/ 15 w 150"/>
                  <a:gd name="T27" fmla="*/ 83 h 121"/>
                  <a:gd name="T28" fmla="*/ 12 w 150"/>
                  <a:gd name="T29" fmla="*/ 78 h 121"/>
                  <a:gd name="T30" fmla="*/ 10 w 150"/>
                  <a:gd name="T31" fmla="*/ 71 h 121"/>
                  <a:gd name="T32" fmla="*/ 8 w 150"/>
                  <a:gd name="T33" fmla="*/ 59 h 121"/>
                  <a:gd name="T34" fmla="*/ 5 w 150"/>
                  <a:gd name="T35" fmla="*/ 49 h 121"/>
                  <a:gd name="T36" fmla="*/ 1 w 150"/>
                  <a:gd name="T37" fmla="*/ 45 h 121"/>
                  <a:gd name="T38" fmla="*/ 3 w 150"/>
                  <a:gd name="T39" fmla="*/ 31 h 121"/>
                  <a:gd name="T40" fmla="*/ 1 w 150"/>
                  <a:gd name="T41" fmla="*/ 26 h 121"/>
                  <a:gd name="T42" fmla="*/ 5 w 150"/>
                  <a:gd name="T43" fmla="*/ 19 h 121"/>
                  <a:gd name="T44" fmla="*/ 10 w 150"/>
                  <a:gd name="T45" fmla="*/ 18 h 121"/>
                  <a:gd name="T46" fmla="*/ 13 w 150"/>
                  <a:gd name="T47" fmla="*/ 14 h 121"/>
                  <a:gd name="T48" fmla="*/ 22 w 150"/>
                  <a:gd name="T49" fmla="*/ 14 h 121"/>
                  <a:gd name="T50" fmla="*/ 27 w 150"/>
                  <a:gd name="T51" fmla="*/ 11 h 121"/>
                  <a:gd name="T52" fmla="*/ 32 w 150"/>
                  <a:gd name="T53" fmla="*/ 9 h 121"/>
                  <a:gd name="T54" fmla="*/ 39 w 150"/>
                  <a:gd name="T55" fmla="*/ 7 h 121"/>
                  <a:gd name="T56" fmla="*/ 44 w 150"/>
                  <a:gd name="T57" fmla="*/ 4 h 121"/>
                  <a:gd name="T58" fmla="*/ 53 w 150"/>
                  <a:gd name="T59" fmla="*/ 0 h 121"/>
                  <a:gd name="T60" fmla="*/ 61 w 150"/>
                  <a:gd name="T61" fmla="*/ 0 h 121"/>
                  <a:gd name="T62" fmla="*/ 65 w 150"/>
                  <a:gd name="T63" fmla="*/ 2 h 121"/>
                  <a:gd name="T64" fmla="*/ 66 w 150"/>
                  <a:gd name="T65" fmla="*/ 7 h 121"/>
                  <a:gd name="T66" fmla="*/ 70 w 150"/>
                  <a:gd name="T67" fmla="*/ 9 h 121"/>
                  <a:gd name="T68" fmla="*/ 80 w 150"/>
                  <a:gd name="T69" fmla="*/ 11 h 121"/>
                  <a:gd name="T70" fmla="*/ 87 w 150"/>
                  <a:gd name="T71" fmla="*/ 9 h 121"/>
                  <a:gd name="T72" fmla="*/ 111 w 150"/>
                  <a:gd name="T73" fmla="*/ 11 h 121"/>
                  <a:gd name="T74" fmla="*/ 123 w 150"/>
                  <a:gd name="T75" fmla="*/ 11 h 121"/>
                  <a:gd name="T76" fmla="*/ 131 w 150"/>
                  <a:gd name="T77" fmla="*/ 11 h 121"/>
                  <a:gd name="T78" fmla="*/ 137 w 150"/>
                  <a:gd name="T79" fmla="*/ 12 h 121"/>
                  <a:gd name="T80" fmla="*/ 142 w 150"/>
                  <a:gd name="T81" fmla="*/ 18 h 121"/>
                  <a:gd name="T82" fmla="*/ 143 w 150"/>
                  <a:gd name="T83" fmla="*/ 30 h 121"/>
                  <a:gd name="T84" fmla="*/ 149 w 150"/>
                  <a:gd name="T85" fmla="*/ 42 h 121"/>
                  <a:gd name="T86" fmla="*/ 142 w 150"/>
                  <a:gd name="T87" fmla="*/ 50 h 121"/>
                  <a:gd name="T88" fmla="*/ 138 w 150"/>
                  <a:gd name="T89" fmla="*/ 54 h 121"/>
                  <a:gd name="T90" fmla="*/ 142 w 150"/>
                  <a:gd name="T91" fmla="*/ 55 h 121"/>
                  <a:gd name="T92" fmla="*/ 143 w 150"/>
                  <a:gd name="T93" fmla="*/ 62 h 121"/>
                  <a:gd name="T94" fmla="*/ 143 w 150"/>
                  <a:gd name="T95" fmla="*/ 74 h 121"/>
                  <a:gd name="T96" fmla="*/ 149 w 150"/>
                  <a:gd name="T97" fmla="*/ 79 h 121"/>
                  <a:gd name="T98" fmla="*/ 150 w 150"/>
                  <a:gd name="T99" fmla="*/ 85 h 121"/>
                  <a:gd name="T100" fmla="*/ 145 w 150"/>
                  <a:gd name="T101" fmla="*/ 93 h 121"/>
                  <a:gd name="T102" fmla="*/ 137 w 150"/>
                  <a:gd name="T103" fmla="*/ 102 h 121"/>
                  <a:gd name="T104" fmla="*/ 130 w 150"/>
                  <a:gd name="T105" fmla="*/ 107 h 121"/>
                  <a:gd name="T106" fmla="*/ 130 w 150"/>
                  <a:gd name="T107" fmla="*/ 110 h 121"/>
                  <a:gd name="T108" fmla="*/ 130 w 150"/>
                  <a:gd name="T109" fmla="*/ 112 h 121"/>
                  <a:gd name="T110" fmla="*/ 126 w 150"/>
                  <a:gd name="T111" fmla="*/ 119 h 1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0" h="121">
                    <a:moveTo>
                      <a:pt x="126" y="119"/>
                    </a:moveTo>
                    <a:lnTo>
                      <a:pt x="125" y="119"/>
                    </a:lnTo>
                    <a:lnTo>
                      <a:pt x="125" y="119"/>
                    </a:lnTo>
                    <a:lnTo>
                      <a:pt x="121" y="117"/>
                    </a:lnTo>
                    <a:lnTo>
                      <a:pt x="119" y="117"/>
                    </a:lnTo>
                    <a:lnTo>
                      <a:pt x="116" y="114"/>
                    </a:lnTo>
                    <a:lnTo>
                      <a:pt x="113" y="114"/>
                    </a:lnTo>
                    <a:lnTo>
                      <a:pt x="111" y="112"/>
                    </a:lnTo>
                    <a:lnTo>
                      <a:pt x="106" y="112"/>
                    </a:lnTo>
                    <a:lnTo>
                      <a:pt x="102" y="114"/>
                    </a:lnTo>
                    <a:lnTo>
                      <a:pt x="101" y="114"/>
                    </a:lnTo>
                    <a:lnTo>
                      <a:pt x="97" y="112"/>
                    </a:lnTo>
                    <a:lnTo>
                      <a:pt x="96" y="114"/>
                    </a:lnTo>
                    <a:lnTo>
                      <a:pt x="94" y="114"/>
                    </a:lnTo>
                    <a:lnTo>
                      <a:pt x="90" y="114"/>
                    </a:lnTo>
                    <a:lnTo>
                      <a:pt x="87" y="114"/>
                    </a:lnTo>
                    <a:lnTo>
                      <a:pt x="82" y="112"/>
                    </a:lnTo>
                    <a:lnTo>
                      <a:pt x="80" y="110"/>
                    </a:lnTo>
                    <a:lnTo>
                      <a:pt x="80" y="110"/>
                    </a:lnTo>
                    <a:lnTo>
                      <a:pt x="78" y="110"/>
                    </a:lnTo>
                    <a:lnTo>
                      <a:pt x="78" y="110"/>
                    </a:lnTo>
                    <a:lnTo>
                      <a:pt x="78" y="112"/>
                    </a:lnTo>
                    <a:lnTo>
                      <a:pt x="78" y="112"/>
                    </a:lnTo>
                    <a:lnTo>
                      <a:pt x="77" y="112"/>
                    </a:lnTo>
                    <a:lnTo>
                      <a:pt x="77" y="112"/>
                    </a:lnTo>
                    <a:lnTo>
                      <a:pt x="73" y="112"/>
                    </a:lnTo>
                    <a:lnTo>
                      <a:pt x="72" y="112"/>
                    </a:lnTo>
                    <a:lnTo>
                      <a:pt x="61" y="103"/>
                    </a:lnTo>
                    <a:lnTo>
                      <a:pt x="56" y="100"/>
                    </a:lnTo>
                    <a:lnTo>
                      <a:pt x="54" y="100"/>
                    </a:lnTo>
                    <a:lnTo>
                      <a:pt x="53" y="100"/>
                    </a:lnTo>
                    <a:lnTo>
                      <a:pt x="53" y="98"/>
                    </a:lnTo>
                    <a:lnTo>
                      <a:pt x="51" y="97"/>
                    </a:lnTo>
                    <a:lnTo>
                      <a:pt x="46" y="97"/>
                    </a:lnTo>
                    <a:lnTo>
                      <a:pt x="44" y="93"/>
                    </a:lnTo>
                    <a:lnTo>
                      <a:pt x="41" y="97"/>
                    </a:lnTo>
                    <a:lnTo>
                      <a:pt x="36" y="97"/>
                    </a:lnTo>
                    <a:lnTo>
                      <a:pt x="27" y="88"/>
                    </a:lnTo>
                    <a:lnTo>
                      <a:pt x="22" y="88"/>
                    </a:lnTo>
                    <a:lnTo>
                      <a:pt x="20" y="85"/>
                    </a:lnTo>
                    <a:lnTo>
                      <a:pt x="17" y="85"/>
                    </a:lnTo>
                    <a:lnTo>
                      <a:pt x="15" y="83"/>
                    </a:lnTo>
                    <a:lnTo>
                      <a:pt x="12" y="81"/>
                    </a:lnTo>
                    <a:lnTo>
                      <a:pt x="10" y="79"/>
                    </a:lnTo>
                    <a:lnTo>
                      <a:pt x="12" y="78"/>
                    </a:lnTo>
                    <a:lnTo>
                      <a:pt x="13" y="76"/>
                    </a:lnTo>
                    <a:lnTo>
                      <a:pt x="12" y="74"/>
                    </a:lnTo>
                    <a:lnTo>
                      <a:pt x="10" y="71"/>
                    </a:lnTo>
                    <a:lnTo>
                      <a:pt x="8" y="67"/>
                    </a:lnTo>
                    <a:lnTo>
                      <a:pt x="8" y="62"/>
                    </a:lnTo>
                    <a:lnTo>
                      <a:pt x="8" y="59"/>
                    </a:lnTo>
                    <a:lnTo>
                      <a:pt x="5" y="55"/>
                    </a:lnTo>
                    <a:lnTo>
                      <a:pt x="5" y="52"/>
                    </a:lnTo>
                    <a:lnTo>
                      <a:pt x="5" y="49"/>
                    </a:lnTo>
                    <a:lnTo>
                      <a:pt x="5" y="47"/>
                    </a:lnTo>
                    <a:lnTo>
                      <a:pt x="5" y="47"/>
                    </a:lnTo>
                    <a:lnTo>
                      <a:pt x="1" y="45"/>
                    </a:lnTo>
                    <a:lnTo>
                      <a:pt x="1" y="36"/>
                    </a:lnTo>
                    <a:lnTo>
                      <a:pt x="3" y="35"/>
                    </a:lnTo>
                    <a:lnTo>
                      <a:pt x="3" y="31"/>
                    </a:lnTo>
                    <a:lnTo>
                      <a:pt x="1" y="31"/>
                    </a:lnTo>
                    <a:lnTo>
                      <a:pt x="1" y="28"/>
                    </a:lnTo>
                    <a:lnTo>
                      <a:pt x="1" y="26"/>
                    </a:lnTo>
                    <a:lnTo>
                      <a:pt x="0" y="23"/>
                    </a:lnTo>
                    <a:lnTo>
                      <a:pt x="3" y="21"/>
                    </a:lnTo>
                    <a:lnTo>
                      <a:pt x="5" y="19"/>
                    </a:lnTo>
                    <a:lnTo>
                      <a:pt x="7" y="19"/>
                    </a:lnTo>
                    <a:lnTo>
                      <a:pt x="7" y="18"/>
                    </a:lnTo>
                    <a:lnTo>
                      <a:pt x="10" y="18"/>
                    </a:lnTo>
                    <a:lnTo>
                      <a:pt x="13" y="16"/>
                    </a:lnTo>
                    <a:lnTo>
                      <a:pt x="13" y="16"/>
                    </a:lnTo>
                    <a:lnTo>
                      <a:pt x="13" y="14"/>
                    </a:lnTo>
                    <a:lnTo>
                      <a:pt x="15" y="14"/>
                    </a:lnTo>
                    <a:lnTo>
                      <a:pt x="19" y="14"/>
                    </a:lnTo>
                    <a:lnTo>
                      <a:pt x="22" y="14"/>
                    </a:lnTo>
                    <a:lnTo>
                      <a:pt x="24" y="12"/>
                    </a:lnTo>
                    <a:lnTo>
                      <a:pt x="25" y="12"/>
                    </a:lnTo>
                    <a:lnTo>
                      <a:pt x="27" y="11"/>
                    </a:lnTo>
                    <a:lnTo>
                      <a:pt x="29" y="11"/>
                    </a:lnTo>
                    <a:lnTo>
                      <a:pt x="29" y="11"/>
                    </a:lnTo>
                    <a:lnTo>
                      <a:pt x="32" y="9"/>
                    </a:lnTo>
                    <a:lnTo>
                      <a:pt x="34" y="9"/>
                    </a:lnTo>
                    <a:lnTo>
                      <a:pt x="37" y="7"/>
                    </a:lnTo>
                    <a:lnTo>
                      <a:pt x="39" y="7"/>
                    </a:lnTo>
                    <a:lnTo>
                      <a:pt x="41" y="6"/>
                    </a:lnTo>
                    <a:lnTo>
                      <a:pt x="42" y="4"/>
                    </a:lnTo>
                    <a:lnTo>
                      <a:pt x="44" y="4"/>
                    </a:lnTo>
                    <a:lnTo>
                      <a:pt x="48" y="4"/>
                    </a:lnTo>
                    <a:lnTo>
                      <a:pt x="49" y="2"/>
                    </a:lnTo>
                    <a:lnTo>
                      <a:pt x="53" y="0"/>
                    </a:lnTo>
                    <a:lnTo>
                      <a:pt x="54" y="0"/>
                    </a:lnTo>
                    <a:lnTo>
                      <a:pt x="58" y="0"/>
                    </a:lnTo>
                    <a:lnTo>
                      <a:pt x="61" y="0"/>
                    </a:lnTo>
                    <a:lnTo>
                      <a:pt x="61" y="0"/>
                    </a:lnTo>
                    <a:lnTo>
                      <a:pt x="65" y="0"/>
                    </a:lnTo>
                    <a:lnTo>
                      <a:pt x="65" y="2"/>
                    </a:lnTo>
                    <a:lnTo>
                      <a:pt x="66" y="4"/>
                    </a:lnTo>
                    <a:lnTo>
                      <a:pt x="66" y="6"/>
                    </a:lnTo>
                    <a:lnTo>
                      <a:pt x="66" y="7"/>
                    </a:lnTo>
                    <a:lnTo>
                      <a:pt x="68" y="9"/>
                    </a:lnTo>
                    <a:lnTo>
                      <a:pt x="68" y="9"/>
                    </a:lnTo>
                    <a:lnTo>
                      <a:pt x="70" y="9"/>
                    </a:lnTo>
                    <a:lnTo>
                      <a:pt x="70" y="9"/>
                    </a:lnTo>
                    <a:lnTo>
                      <a:pt x="77" y="11"/>
                    </a:lnTo>
                    <a:lnTo>
                      <a:pt x="80" y="11"/>
                    </a:lnTo>
                    <a:lnTo>
                      <a:pt x="80" y="11"/>
                    </a:lnTo>
                    <a:lnTo>
                      <a:pt x="82" y="9"/>
                    </a:lnTo>
                    <a:lnTo>
                      <a:pt x="87" y="9"/>
                    </a:lnTo>
                    <a:lnTo>
                      <a:pt x="94" y="9"/>
                    </a:lnTo>
                    <a:lnTo>
                      <a:pt x="99" y="11"/>
                    </a:lnTo>
                    <a:lnTo>
                      <a:pt x="111" y="11"/>
                    </a:lnTo>
                    <a:lnTo>
                      <a:pt x="111" y="11"/>
                    </a:lnTo>
                    <a:lnTo>
                      <a:pt x="121" y="11"/>
                    </a:lnTo>
                    <a:lnTo>
                      <a:pt x="123" y="11"/>
                    </a:lnTo>
                    <a:lnTo>
                      <a:pt x="123" y="11"/>
                    </a:lnTo>
                    <a:lnTo>
                      <a:pt x="126" y="11"/>
                    </a:lnTo>
                    <a:lnTo>
                      <a:pt x="131" y="11"/>
                    </a:lnTo>
                    <a:lnTo>
                      <a:pt x="135" y="11"/>
                    </a:lnTo>
                    <a:lnTo>
                      <a:pt x="137" y="12"/>
                    </a:lnTo>
                    <a:lnTo>
                      <a:pt x="137" y="12"/>
                    </a:lnTo>
                    <a:lnTo>
                      <a:pt x="140" y="14"/>
                    </a:lnTo>
                    <a:lnTo>
                      <a:pt x="140" y="14"/>
                    </a:lnTo>
                    <a:lnTo>
                      <a:pt x="142" y="18"/>
                    </a:lnTo>
                    <a:lnTo>
                      <a:pt x="142" y="21"/>
                    </a:lnTo>
                    <a:lnTo>
                      <a:pt x="143" y="24"/>
                    </a:lnTo>
                    <a:lnTo>
                      <a:pt x="143" y="30"/>
                    </a:lnTo>
                    <a:lnTo>
                      <a:pt x="145" y="33"/>
                    </a:lnTo>
                    <a:lnTo>
                      <a:pt x="147" y="36"/>
                    </a:lnTo>
                    <a:lnTo>
                      <a:pt x="149" y="42"/>
                    </a:lnTo>
                    <a:lnTo>
                      <a:pt x="149" y="47"/>
                    </a:lnTo>
                    <a:lnTo>
                      <a:pt x="147" y="49"/>
                    </a:lnTo>
                    <a:lnTo>
                      <a:pt x="142" y="50"/>
                    </a:lnTo>
                    <a:lnTo>
                      <a:pt x="140" y="50"/>
                    </a:lnTo>
                    <a:lnTo>
                      <a:pt x="138" y="52"/>
                    </a:lnTo>
                    <a:lnTo>
                      <a:pt x="138" y="54"/>
                    </a:lnTo>
                    <a:lnTo>
                      <a:pt x="138" y="54"/>
                    </a:lnTo>
                    <a:lnTo>
                      <a:pt x="140" y="55"/>
                    </a:lnTo>
                    <a:lnTo>
                      <a:pt x="142" y="55"/>
                    </a:lnTo>
                    <a:lnTo>
                      <a:pt x="143" y="57"/>
                    </a:lnTo>
                    <a:lnTo>
                      <a:pt x="143" y="59"/>
                    </a:lnTo>
                    <a:lnTo>
                      <a:pt x="143" y="62"/>
                    </a:lnTo>
                    <a:lnTo>
                      <a:pt x="143" y="67"/>
                    </a:lnTo>
                    <a:lnTo>
                      <a:pt x="143" y="71"/>
                    </a:lnTo>
                    <a:lnTo>
                      <a:pt x="143" y="74"/>
                    </a:lnTo>
                    <a:lnTo>
                      <a:pt x="147" y="76"/>
                    </a:lnTo>
                    <a:lnTo>
                      <a:pt x="147" y="78"/>
                    </a:lnTo>
                    <a:lnTo>
                      <a:pt x="149" y="79"/>
                    </a:lnTo>
                    <a:lnTo>
                      <a:pt x="149" y="81"/>
                    </a:lnTo>
                    <a:lnTo>
                      <a:pt x="150" y="83"/>
                    </a:lnTo>
                    <a:lnTo>
                      <a:pt x="150" y="85"/>
                    </a:lnTo>
                    <a:lnTo>
                      <a:pt x="150" y="90"/>
                    </a:lnTo>
                    <a:lnTo>
                      <a:pt x="149" y="91"/>
                    </a:lnTo>
                    <a:lnTo>
                      <a:pt x="145" y="93"/>
                    </a:lnTo>
                    <a:lnTo>
                      <a:pt x="142" y="95"/>
                    </a:lnTo>
                    <a:lnTo>
                      <a:pt x="140" y="98"/>
                    </a:lnTo>
                    <a:lnTo>
                      <a:pt x="137" y="102"/>
                    </a:lnTo>
                    <a:lnTo>
                      <a:pt x="131" y="105"/>
                    </a:lnTo>
                    <a:lnTo>
                      <a:pt x="130" y="107"/>
                    </a:lnTo>
                    <a:lnTo>
                      <a:pt x="130" y="107"/>
                    </a:lnTo>
                    <a:lnTo>
                      <a:pt x="130" y="110"/>
                    </a:lnTo>
                    <a:lnTo>
                      <a:pt x="130" y="110"/>
                    </a:lnTo>
                    <a:lnTo>
                      <a:pt x="130" y="110"/>
                    </a:lnTo>
                    <a:lnTo>
                      <a:pt x="130" y="110"/>
                    </a:lnTo>
                    <a:lnTo>
                      <a:pt x="130" y="110"/>
                    </a:lnTo>
                    <a:lnTo>
                      <a:pt x="130" y="112"/>
                    </a:lnTo>
                    <a:lnTo>
                      <a:pt x="130" y="115"/>
                    </a:lnTo>
                    <a:lnTo>
                      <a:pt x="131" y="121"/>
                    </a:lnTo>
                    <a:lnTo>
                      <a:pt x="126" y="11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3" name="Freeform 289">
                <a:extLst>
                  <a:ext uri="{FF2B5EF4-FFF2-40B4-BE49-F238E27FC236}">
                    <a16:creationId xmlns:a16="http://schemas.microsoft.com/office/drawing/2014/main" id="{DC2199E6-455F-4ABB-BFF3-0A3F019FC535}"/>
                  </a:ext>
                </a:extLst>
              </p:cNvPr>
              <p:cNvSpPr/>
              <p:nvPr/>
            </p:nvSpPr>
            <p:spPr>
              <a:xfrm>
                <a:off x="4749167" y="2770407"/>
                <a:ext cx="75295" cy="35433"/>
              </a:xfrm>
              <a:custGeom>
                <a:gdLst>
                  <a:gd name="T0" fmla="*/ 43 w 51"/>
                  <a:gd name="T1" fmla="*/ 24 h 24"/>
                  <a:gd name="T2" fmla="*/ 43 w 51"/>
                  <a:gd name="T3" fmla="*/ 24 h 24"/>
                  <a:gd name="T4" fmla="*/ 41 w 51"/>
                  <a:gd name="T5" fmla="*/ 22 h 24"/>
                  <a:gd name="T6" fmla="*/ 41 w 51"/>
                  <a:gd name="T7" fmla="*/ 22 h 24"/>
                  <a:gd name="T8" fmla="*/ 39 w 51"/>
                  <a:gd name="T9" fmla="*/ 22 h 24"/>
                  <a:gd name="T10" fmla="*/ 39 w 51"/>
                  <a:gd name="T11" fmla="*/ 22 h 24"/>
                  <a:gd name="T12" fmla="*/ 31 w 51"/>
                  <a:gd name="T13" fmla="*/ 22 h 24"/>
                  <a:gd name="T14" fmla="*/ 19 w 51"/>
                  <a:gd name="T15" fmla="*/ 22 h 24"/>
                  <a:gd name="T16" fmla="*/ 7 w 51"/>
                  <a:gd name="T17" fmla="*/ 21 h 24"/>
                  <a:gd name="T18" fmla="*/ 0 w 51"/>
                  <a:gd name="T19" fmla="*/ 21 h 24"/>
                  <a:gd name="T20" fmla="*/ 5 w 51"/>
                  <a:gd name="T21" fmla="*/ 16 h 24"/>
                  <a:gd name="T22" fmla="*/ 7 w 51"/>
                  <a:gd name="T23" fmla="*/ 16 h 24"/>
                  <a:gd name="T24" fmla="*/ 7 w 51"/>
                  <a:gd name="T25" fmla="*/ 16 h 24"/>
                  <a:gd name="T26" fmla="*/ 9 w 51"/>
                  <a:gd name="T27" fmla="*/ 16 h 24"/>
                  <a:gd name="T28" fmla="*/ 9 w 51"/>
                  <a:gd name="T29" fmla="*/ 14 h 24"/>
                  <a:gd name="T30" fmla="*/ 7 w 51"/>
                  <a:gd name="T31" fmla="*/ 12 h 24"/>
                  <a:gd name="T32" fmla="*/ 9 w 51"/>
                  <a:gd name="T33" fmla="*/ 9 h 24"/>
                  <a:gd name="T34" fmla="*/ 9 w 51"/>
                  <a:gd name="T35" fmla="*/ 9 h 24"/>
                  <a:gd name="T36" fmla="*/ 9 w 51"/>
                  <a:gd name="T37" fmla="*/ 9 h 24"/>
                  <a:gd name="T38" fmla="*/ 12 w 51"/>
                  <a:gd name="T39" fmla="*/ 9 h 24"/>
                  <a:gd name="T40" fmla="*/ 19 w 51"/>
                  <a:gd name="T41" fmla="*/ 9 h 24"/>
                  <a:gd name="T42" fmla="*/ 19 w 51"/>
                  <a:gd name="T43" fmla="*/ 9 h 24"/>
                  <a:gd name="T44" fmla="*/ 21 w 51"/>
                  <a:gd name="T45" fmla="*/ 7 h 24"/>
                  <a:gd name="T46" fmla="*/ 21 w 51"/>
                  <a:gd name="T47" fmla="*/ 5 h 24"/>
                  <a:gd name="T48" fmla="*/ 21 w 51"/>
                  <a:gd name="T49" fmla="*/ 4 h 24"/>
                  <a:gd name="T50" fmla="*/ 24 w 51"/>
                  <a:gd name="T51" fmla="*/ 0 h 24"/>
                  <a:gd name="T52" fmla="*/ 27 w 51"/>
                  <a:gd name="T53" fmla="*/ 0 h 24"/>
                  <a:gd name="T54" fmla="*/ 33 w 51"/>
                  <a:gd name="T55" fmla="*/ 4 h 24"/>
                  <a:gd name="T56" fmla="*/ 36 w 51"/>
                  <a:gd name="T57" fmla="*/ 5 h 24"/>
                  <a:gd name="T58" fmla="*/ 39 w 51"/>
                  <a:gd name="T59" fmla="*/ 5 h 24"/>
                  <a:gd name="T60" fmla="*/ 45 w 51"/>
                  <a:gd name="T61" fmla="*/ 5 h 24"/>
                  <a:gd name="T62" fmla="*/ 50 w 51"/>
                  <a:gd name="T63" fmla="*/ 7 h 24"/>
                  <a:gd name="T64" fmla="*/ 51 w 51"/>
                  <a:gd name="T65" fmla="*/ 10 h 24"/>
                  <a:gd name="T66" fmla="*/ 51 w 51"/>
                  <a:gd name="T67" fmla="*/ 16 h 24"/>
                  <a:gd name="T68" fmla="*/ 50 w 51"/>
                  <a:gd name="T69" fmla="*/ 17 h 24"/>
                  <a:gd name="T70" fmla="*/ 48 w 51"/>
                  <a:gd name="T71" fmla="*/ 21 h 24"/>
                  <a:gd name="T72" fmla="*/ 48 w 51"/>
                  <a:gd name="T73" fmla="*/ 22 h 24"/>
                  <a:gd name="T74" fmla="*/ 48 w 51"/>
                  <a:gd name="T75" fmla="*/ 22 h 24"/>
                  <a:gd name="T76" fmla="*/ 48 w 51"/>
                  <a:gd name="T77" fmla="*/ 22 h 24"/>
                  <a:gd name="T78" fmla="*/ 43 w 51"/>
                  <a:gd name="T79" fmla="*/ 24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24">
                    <a:moveTo>
                      <a:pt x="43" y="24"/>
                    </a:moveTo>
                    <a:lnTo>
                      <a:pt x="43" y="24"/>
                    </a:lnTo>
                    <a:lnTo>
                      <a:pt x="41" y="22"/>
                    </a:lnTo>
                    <a:lnTo>
                      <a:pt x="41" y="22"/>
                    </a:lnTo>
                    <a:lnTo>
                      <a:pt x="39" y="22"/>
                    </a:lnTo>
                    <a:lnTo>
                      <a:pt x="39" y="22"/>
                    </a:lnTo>
                    <a:lnTo>
                      <a:pt x="31" y="22"/>
                    </a:lnTo>
                    <a:lnTo>
                      <a:pt x="19" y="22"/>
                    </a:lnTo>
                    <a:lnTo>
                      <a:pt x="7" y="21"/>
                    </a:lnTo>
                    <a:lnTo>
                      <a:pt x="0" y="21"/>
                    </a:lnTo>
                    <a:lnTo>
                      <a:pt x="5" y="16"/>
                    </a:lnTo>
                    <a:lnTo>
                      <a:pt x="7" y="16"/>
                    </a:lnTo>
                    <a:lnTo>
                      <a:pt x="7" y="16"/>
                    </a:lnTo>
                    <a:lnTo>
                      <a:pt x="9" y="16"/>
                    </a:lnTo>
                    <a:lnTo>
                      <a:pt x="9" y="14"/>
                    </a:lnTo>
                    <a:lnTo>
                      <a:pt x="7" y="12"/>
                    </a:lnTo>
                    <a:lnTo>
                      <a:pt x="9" y="9"/>
                    </a:lnTo>
                    <a:lnTo>
                      <a:pt x="9" y="9"/>
                    </a:lnTo>
                    <a:lnTo>
                      <a:pt x="9" y="9"/>
                    </a:lnTo>
                    <a:lnTo>
                      <a:pt x="12" y="9"/>
                    </a:lnTo>
                    <a:lnTo>
                      <a:pt x="19" y="9"/>
                    </a:lnTo>
                    <a:lnTo>
                      <a:pt x="19" y="9"/>
                    </a:lnTo>
                    <a:lnTo>
                      <a:pt x="21" y="7"/>
                    </a:lnTo>
                    <a:lnTo>
                      <a:pt x="21" y="5"/>
                    </a:lnTo>
                    <a:lnTo>
                      <a:pt x="21" y="4"/>
                    </a:lnTo>
                    <a:lnTo>
                      <a:pt x="24" y="0"/>
                    </a:lnTo>
                    <a:lnTo>
                      <a:pt x="27" y="0"/>
                    </a:lnTo>
                    <a:lnTo>
                      <a:pt x="33" y="4"/>
                    </a:lnTo>
                    <a:lnTo>
                      <a:pt x="36" y="5"/>
                    </a:lnTo>
                    <a:lnTo>
                      <a:pt x="39" y="5"/>
                    </a:lnTo>
                    <a:lnTo>
                      <a:pt x="45" y="5"/>
                    </a:lnTo>
                    <a:lnTo>
                      <a:pt x="50" y="7"/>
                    </a:lnTo>
                    <a:lnTo>
                      <a:pt x="51" y="10"/>
                    </a:lnTo>
                    <a:lnTo>
                      <a:pt x="51" y="16"/>
                    </a:lnTo>
                    <a:lnTo>
                      <a:pt x="50" y="17"/>
                    </a:lnTo>
                    <a:lnTo>
                      <a:pt x="48" y="21"/>
                    </a:lnTo>
                    <a:lnTo>
                      <a:pt x="48" y="22"/>
                    </a:lnTo>
                    <a:lnTo>
                      <a:pt x="48" y="22"/>
                    </a:lnTo>
                    <a:lnTo>
                      <a:pt x="48" y="22"/>
                    </a:lnTo>
                    <a:lnTo>
                      <a:pt x="43" y="24"/>
                    </a:lnTo>
                    <a:close/>
                  </a:path>
                </a:pathLst>
              </a:custGeom>
              <a:solidFill>
                <a:schemeClr val="accent1">
                  <a:lumMod val="20000"/>
                  <a:lumOff val="80000"/>
                </a:schemeClr>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4" name="Freeform 290">
                <a:extLst>
                  <a:ext uri="{FF2B5EF4-FFF2-40B4-BE49-F238E27FC236}">
                    <a16:creationId xmlns:a16="http://schemas.microsoft.com/office/drawing/2014/main" id="{312E912B-0BB6-4129-8444-8D0B66259665}"/>
                  </a:ext>
                </a:extLst>
              </p:cNvPr>
              <p:cNvSpPr/>
              <p:nvPr/>
            </p:nvSpPr>
            <p:spPr>
              <a:xfrm>
                <a:off x="4749167" y="2770407"/>
                <a:ext cx="75295" cy="35433"/>
              </a:xfrm>
              <a:custGeom>
                <a:gdLst>
                  <a:gd name="T0" fmla="*/ 43 w 51"/>
                  <a:gd name="T1" fmla="*/ 24 h 24"/>
                  <a:gd name="T2" fmla="*/ 43 w 51"/>
                  <a:gd name="T3" fmla="*/ 24 h 24"/>
                  <a:gd name="T4" fmla="*/ 41 w 51"/>
                  <a:gd name="T5" fmla="*/ 22 h 24"/>
                  <a:gd name="T6" fmla="*/ 41 w 51"/>
                  <a:gd name="T7" fmla="*/ 22 h 24"/>
                  <a:gd name="T8" fmla="*/ 39 w 51"/>
                  <a:gd name="T9" fmla="*/ 22 h 24"/>
                  <a:gd name="T10" fmla="*/ 39 w 51"/>
                  <a:gd name="T11" fmla="*/ 22 h 24"/>
                  <a:gd name="T12" fmla="*/ 31 w 51"/>
                  <a:gd name="T13" fmla="*/ 22 h 24"/>
                  <a:gd name="T14" fmla="*/ 19 w 51"/>
                  <a:gd name="T15" fmla="*/ 22 h 24"/>
                  <a:gd name="T16" fmla="*/ 7 w 51"/>
                  <a:gd name="T17" fmla="*/ 21 h 24"/>
                  <a:gd name="T18" fmla="*/ 0 w 51"/>
                  <a:gd name="T19" fmla="*/ 21 h 24"/>
                  <a:gd name="T20" fmla="*/ 5 w 51"/>
                  <a:gd name="T21" fmla="*/ 16 h 24"/>
                  <a:gd name="T22" fmla="*/ 7 w 51"/>
                  <a:gd name="T23" fmla="*/ 16 h 24"/>
                  <a:gd name="T24" fmla="*/ 7 w 51"/>
                  <a:gd name="T25" fmla="*/ 16 h 24"/>
                  <a:gd name="T26" fmla="*/ 9 w 51"/>
                  <a:gd name="T27" fmla="*/ 16 h 24"/>
                  <a:gd name="T28" fmla="*/ 9 w 51"/>
                  <a:gd name="T29" fmla="*/ 14 h 24"/>
                  <a:gd name="T30" fmla="*/ 7 w 51"/>
                  <a:gd name="T31" fmla="*/ 12 h 24"/>
                  <a:gd name="T32" fmla="*/ 9 w 51"/>
                  <a:gd name="T33" fmla="*/ 9 h 24"/>
                  <a:gd name="T34" fmla="*/ 9 w 51"/>
                  <a:gd name="T35" fmla="*/ 9 h 24"/>
                  <a:gd name="T36" fmla="*/ 9 w 51"/>
                  <a:gd name="T37" fmla="*/ 9 h 24"/>
                  <a:gd name="T38" fmla="*/ 12 w 51"/>
                  <a:gd name="T39" fmla="*/ 9 h 24"/>
                  <a:gd name="T40" fmla="*/ 19 w 51"/>
                  <a:gd name="T41" fmla="*/ 9 h 24"/>
                  <a:gd name="T42" fmla="*/ 19 w 51"/>
                  <a:gd name="T43" fmla="*/ 9 h 24"/>
                  <a:gd name="T44" fmla="*/ 21 w 51"/>
                  <a:gd name="T45" fmla="*/ 7 h 24"/>
                  <a:gd name="T46" fmla="*/ 21 w 51"/>
                  <a:gd name="T47" fmla="*/ 5 h 24"/>
                  <a:gd name="T48" fmla="*/ 21 w 51"/>
                  <a:gd name="T49" fmla="*/ 4 h 24"/>
                  <a:gd name="T50" fmla="*/ 24 w 51"/>
                  <a:gd name="T51" fmla="*/ 0 h 24"/>
                  <a:gd name="T52" fmla="*/ 27 w 51"/>
                  <a:gd name="T53" fmla="*/ 0 h 24"/>
                  <a:gd name="T54" fmla="*/ 33 w 51"/>
                  <a:gd name="T55" fmla="*/ 4 h 24"/>
                  <a:gd name="T56" fmla="*/ 36 w 51"/>
                  <a:gd name="T57" fmla="*/ 5 h 24"/>
                  <a:gd name="T58" fmla="*/ 39 w 51"/>
                  <a:gd name="T59" fmla="*/ 5 h 24"/>
                  <a:gd name="T60" fmla="*/ 45 w 51"/>
                  <a:gd name="T61" fmla="*/ 5 h 24"/>
                  <a:gd name="T62" fmla="*/ 50 w 51"/>
                  <a:gd name="T63" fmla="*/ 7 h 24"/>
                  <a:gd name="T64" fmla="*/ 51 w 51"/>
                  <a:gd name="T65" fmla="*/ 10 h 24"/>
                  <a:gd name="T66" fmla="*/ 51 w 51"/>
                  <a:gd name="T67" fmla="*/ 16 h 24"/>
                  <a:gd name="T68" fmla="*/ 50 w 51"/>
                  <a:gd name="T69" fmla="*/ 17 h 24"/>
                  <a:gd name="T70" fmla="*/ 48 w 51"/>
                  <a:gd name="T71" fmla="*/ 21 h 24"/>
                  <a:gd name="T72" fmla="*/ 48 w 51"/>
                  <a:gd name="T73" fmla="*/ 22 h 24"/>
                  <a:gd name="T74" fmla="*/ 48 w 51"/>
                  <a:gd name="T75" fmla="*/ 22 h 24"/>
                  <a:gd name="T76" fmla="*/ 48 w 51"/>
                  <a:gd name="T77" fmla="*/ 22 h 24"/>
                  <a:gd name="T78" fmla="*/ 43 w 51"/>
                  <a:gd name="T79" fmla="*/ 24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 h="24">
                    <a:moveTo>
                      <a:pt x="43" y="24"/>
                    </a:moveTo>
                    <a:lnTo>
                      <a:pt x="43" y="24"/>
                    </a:lnTo>
                    <a:lnTo>
                      <a:pt x="41" y="22"/>
                    </a:lnTo>
                    <a:lnTo>
                      <a:pt x="41" y="22"/>
                    </a:lnTo>
                    <a:lnTo>
                      <a:pt x="39" y="22"/>
                    </a:lnTo>
                    <a:lnTo>
                      <a:pt x="39" y="22"/>
                    </a:lnTo>
                    <a:lnTo>
                      <a:pt x="31" y="22"/>
                    </a:lnTo>
                    <a:lnTo>
                      <a:pt x="19" y="22"/>
                    </a:lnTo>
                    <a:lnTo>
                      <a:pt x="7" y="21"/>
                    </a:lnTo>
                    <a:lnTo>
                      <a:pt x="0" y="21"/>
                    </a:lnTo>
                    <a:lnTo>
                      <a:pt x="5" y="16"/>
                    </a:lnTo>
                    <a:lnTo>
                      <a:pt x="7" y="16"/>
                    </a:lnTo>
                    <a:lnTo>
                      <a:pt x="7" y="16"/>
                    </a:lnTo>
                    <a:lnTo>
                      <a:pt x="9" y="16"/>
                    </a:lnTo>
                    <a:lnTo>
                      <a:pt x="9" y="14"/>
                    </a:lnTo>
                    <a:lnTo>
                      <a:pt x="7" y="12"/>
                    </a:lnTo>
                    <a:lnTo>
                      <a:pt x="9" y="9"/>
                    </a:lnTo>
                    <a:lnTo>
                      <a:pt x="9" y="9"/>
                    </a:lnTo>
                    <a:lnTo>
                      <a:pt x="9" y="9"/>
                    </a:lnTo>
                    <a:lnTo>
                      <a:pt x="12" y="9"/>
                    </a:lnTo>
                    <a:lnTo>
                      <a:pt x="19" y="9"/>
                    </a:lnTo>
                    <a:lnTo>
                      <a:pt x="19" y="9"/>
                    </a:lnTo>
                    <a:lnTo>
                      <a:pt x="21" y="7"/>
                    </a:lnTo>
                    <a:lnTo>
                      <a:pt x="21" y="5"/>
                    </a:lnTo>
                    <a:lnTo>
                      <a:pt x="21" y="4"/>
                    </a:lnTo>
                    <a:lnTo>
                      <a:pt x="24" y="0"/>
                    </a:lnTo>
                    <a:lnTo>
                      <a:pt x="27" y="0"/>
                    </a:lnTo>
                    <a:lnTo>
                      <a:pt x="33" y="4"/>
                    </a:lnTo>
                    <a:lnTo>
                      <a:pt x="36" y="5"/>
                    </a:lnTo>
                    <a:lnTo>
                      <a:pt x="39" y="5"/>
                    </a:lnTo>
                    <a:lnTo>
                      <a:pt x="45" y="5"/>
                    </a:lnTo>
                    <a:lnTo>
                      <a:pt x="50" y="7"/>
                    </a:lnTo>
                    <a:lnTo>
                      <a:pt x="51" y="10"/>
                    </a:lnTo>
                    <a:lnTo>
                      <a:pt x="51" y="16"/>
                    </a:lnTo>
                    <a:lnTo>
                      <a:pt x="50" y="17"/>
                    </a:lnTo>
                    <a:lnTo>
                      <a:pt x="48" y="21"/>
                    </a:lnTo>
                    <a:lnTo>
                      <a:pt x="48" y="22"/>
                    </a:lnTo>
                    <a:lnTo>
                      <a:pt x="48" y="22"/>
                    </a:lnTo>
                    <a:lnTo>
                      <a:pt x="48" y="22"/>
                    </a:lnTo>
                    <a:lnTo>
                      <a:pt x="43" y="24"/>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5" name="Freeform 291">
                <a:extLst>
                  <a:ext uri="{FF2B5EF4-FFF2-40B4-BE49-F238E27FC236}">
                    <a16:creationId xmlns:a16="http://schemas.microsoft.com/office/drawing/2014/main" id="{F4557602-655A-4C74-A612-ECBF2BB233F4}"/>
                  </a:ext>
                </a:extLst>
              </p:cNvPr>
              <p:cNvSpPr/>
              <p:nvPr/>
            </p:nvSpPr>
            <p:spPr>
              <a:xfrm>
                <a:off x="4728497" y="3036154"/>
                <a:ext cx="101870" cy="125492"/>
              </a:xfrm>
              <a:custGeom>
                <a:gdLst>
                  <a:gd name="T0" fmla="*/ 4 w 69"/>
                  <a:gd name="T1" fmla="*/ 74 h 85"/>
                  <a:gd name="T2" fmla="*/ 2 w 69"/>
                  <a:gd name="T3" fmla="*/ 69 h 85"/>
                  <a:gd name="T4" fmla="*/ 4 w 69"/>
                  <a:gd name="T5" fmla="*/ 66 h 85"/>
                  <a:gd name="T6" fmla="*/ 2 w 69"/>
                  <a:gd name="T7" fmla="*/ 66 h 85"/>
                  <a:gd name="T8" fmla="*/ 2 w 69"/>
                  <a:gd name="T9" fmla="*/ 64 h 85"/>
                  <a:gd name="T10" fmla="*/ 0 w 69"/>
                  <a:gd name="T11" fmla="*/ 61 h 85"/>
                  <a:gd name="T12" fmla="*/ 4 w 69"/>
                  <a:gd name="T13" fmla="*/ 57 h 85"/>
                  <a:gd name="T14" fmla="*/ 4 w 69"/>
                  <a:gd name="T15" fmla="*/ 54 h 85"/>
                  <a:gd name="T16" fmla="*/ 6 w 69"/>
                  <a:gd name="T17" fmla="*/ 52 h 85"/>
                  <a:gd name="T18" fmla="*/ 7 w 69"/>
                  <a:gd name="T19" fmla="*/ 50 h 85"/>
                  <a:gd name="T20" fmla="*/ 6 w 69"/>
                  <a:gd name="T21" fmla="*/ 49 h 85"/>
                  <a:gd name="T22" fmla="*/ 7 w 69"/>
                  <a:gd name="T23" fmla="*/ 49 h 85"/>
                  <a:gd name="T24" fmla="*/ 9 w 69"/>
                  <a:gd name="T25" fmla="*/ 47 h 85"/>
                  <a:gd name="T26" fmla="*/ 11 w 69"/>
                  <a:gd name="T27" fmla="*/ 47 h 85"/>
                  <a:gd name="T28" fmla="*/ 12 w 69"/>
                  <a:gd name="T29" fmla="*/ 45 h 85"/>
                  <a:gd name="T30" fmla="*/ 14 w 69"/>
                  <a:gd name="T31" fmla="*/ 45 h 85"/>
                  <a:gd name="T32" fmla="*/ 14 w 69"/>
                  <a:gd name="T33" fmla="*/ 43 h 85"/>
                  <a:gd name="T34" fmla="*/ 11 w 69"/>
                  <a:gd name="T35" fmla="*/ 42 h 85"/>
                  <a:gd name="T36" fmla="*/ 12 w 69"/>
                  <a:gd name="T37" fmla="*/ 38 h 85"/>
                  <a:gd name="T38" fmla="*/ 14 w 69"/>
                  <a:gd name="T39" fmla="*/ 36 h 85"/>
                  <a:gd name="T40" fmla="*/ 12 w 69"/>
                  <a:gd name="T41" fmla="*/ 36 h 85"/>
                  <a:gd name="T42" fmla="*/ 11 w 69"/>
                  <a:gd name="T43" fmla="*/ 35 h 85"/>
                  <a:gd name="T44" fmla="*/ 9 w 69"/>
                  <a:gd name="T45" fmla="*/ 35 h 85"/>
                  <a:gd name="T46" fmla="*/ 7 w 69"/>
                  <a:gd name="T47" fmla="*/ 31 h 85"/>
                  <a:gd name="T48" fmla="*/ 7 w 69"/>
                  <a:gd name="T49" fmla="*/ 28 h 85"/>
                  <a:gd name="T50" fmla="*/ 9 w 69"/>
                  <a:gd name="T51" fmla="*/ 24 h 85"/>
                  <a:gd name="T52" fmla="*/ 6 w 69"/>
                  <a:gd name="T53" fmla="*/ 23 h 85"/>
                  <a:gd name="T54" fmla="*/ 4 w 69"/>
                  <a:gd name="T55" fmla="*/ 18 h 85"/>
                  <a:gd name="T56" fmla="*/ 6 w 69"/>
                  <a:gd name="T57" fmla="*/ 16 h 85"/>
                  <a:gd name="T58" fmla="*/ 4 w 69"/>
                  <a:gd name="T59" fmla="*/ 16 h 85"/>
                  <a:gd name="T60" fmla="*/ 2 w 69"/>
                  <a:gd name="T61" fmla="*/ 12 h 85"/>
                  <a:gd name="T62" fmla="*/ 2 w 69"/>
                  <a:gd name="T63" fmla="*/ 11 h 85"/>
                  <a:gd name="T64" fmla="*/ 0 w 69"/>
                  <a:gd name="T65" fmla="*/ 7 h 85"/>
                  <a:gd name="T66" fmla="*/ 0 w 69"/>
                  <a:gd name="T67" fmla="*/ 7 h 85"/>
                  <a:gd name="T68" fmla="*/ 0 w 69"/>
                  <a:gd name="T69" fmla="*/ 4 h 85"/>
                  <a:gd name="T70" fmla="*/ 12 w 69"/>
                  <a:gd name="T71" fmla="*/ 2 h 85"/>
                  <a:gd name="T72" fmla="*/ 18 w 69"/>
                  <a:gd name="T73" fmla="*/ 2 h 85"/>
                  <a:gd name="T74" fmla="*/ 23 w 69"/>
                  <a:gd name="T75" fmla="*/ 0 h 85"/>
                  <a:gd name="T76" fmla="*/ 28 w 69"/>
                  <a:gd name="T77" fmla="*/ 2 h 85"/>
                  <a:gd name="T78" fmla="*/ 30 w 69"/>
                  <a:gd name="T79" fmla="*/ 7 h 85"/>
                  <a:gd name="T80" fmla="*/ 33 w 69"/>
                  <a:gd name="T81" fmla="*/ 11 h 85"/>
                  <a:gd name="T82" fmla="*/ 35 w 69"/>
                  <a:gd name="T83" fmla="*/ 14 h 85"/>
                  <a:gd name="T84" fmla="*/ 40 w 69"/>
                  <a:gd name="T85" fmla="*/ 19 h 85"/>
                  <a:gd name="T86" fmla="*/ 45 w 69"/>
                  <a:gd name="T87" fmla="*/ 28 h 85"/>
                  <a:gd name="T88" fmla="*/ 48 w 69"/>
                  <a:gd name="T89" fmla="*/ 30 h 85"/>
                  <a:gd name="T90" fmla="*/ 53 w 69"/>
                  <a:gd name="T91" fmla="*/ 31 h 85"/>
                  <a:gd name="T92" fmla="*/ 62 w 69"/>
                  <a:gd name="T93" fmla="*/ 31 h 85"/>
                  <a:gd name="T94" fmla="*/ 60 w 69"/>
                  <a:gd name="T95" fmla="*/ 36 h 85"/>
                  <a:gd name="T96" fmla="*/ 62 w 69"/>
                  <a:gd name="T97" fmla="*/ 42 h 85"/>
                  <a:gd name="T98" fmla="*/ 59 w 69"/>
                  <a:gd name="T99" fmla="*/ 47 h 85"/>
                  <a:gd name="T100" fmla="*/ 60 w 69"/>
                  <a:gd name="T101" fmla="*/ 50 h 85"/>
                  <a:gd name="T102" fmla="*/ 69 w 69"/>
                  <a:gd name="T103" fmla="*/ 59 h 85"/>
                  <a:gd name="T104" fmla="*/ 60 w 69"/>
                  <a:gd name="T105" fmla="*/ 66 h 85"/>
                  <a:gd name="T106" fmla="*/ 59 w 69"/>
                  <a:gd name="T107" fmla="*/ 71 h 85"/>
                  <a:gd name="T108" fmla="*/ 52 w 69"/>
                  <a:gd name="T109" fmla="*/ 74 h 85"/>
                  <a:gd name="T110" fmla="*/ 47 w 69"/>
                  <a:gd name="T111" fmla="*/ 76 h 85"/>
                  <a:gd name="T112" fmla="*/ 36 w 69"/>
                  <a:gd name="T113" fmla="*/ 79 h 85"/>
                  <a:gd name="T114" fmla="*/ 24 w 69"/>
                  <a:gd name="T115" fmla="*/ 74 h 85"/>
                  <a:gd name="T116" fmla="*/ 18 w 69"/>
                  <a:gd name="T117" fmla="*/ 73 h 85"/>
                  <a:gd name="T118" fmla="*/ 14 w 69"/>
                  <a:gd name="T119" fmla="*/ 76 h 85"/>
                  <a:gd name="T120" fmla="*/ 12 w 69"/>
                  <a:gd name="T121" fmla="*/ 81 h 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85">
                    <a:moveTo>
                      <a:pt x="6" y="78"/>
                    </a:moveTo>
                    <a:lnTo>
                      <a:pt x="4" y="76"/>
                    </a:lnTo>
                    <a:lnTo>
                      <a:pt x="4" y="74"/>
                    </a:lnTo>
                    <a:lnTo>
                      <a:pt x="0" y="73"/>
                    </a:lnTo>
                    <a:lnTo>
                      <a:pt x="0" y="69"/>
                    </a:lnTo>
                    <a:lnTo>
                      <a:pt x="2" y="69"/>
                    </a:lnTo>
                    <a:lnTo>
                      <a:pt x="2" y="67"/>
                    </a:lnTo>
                    <a:lnTo>
                      <a:pt x="2" y="67"/>
                    </a:lnTo>
                    <a:lnTo>
                      <a:pt x="4" y="66"/>
                    </a:lnTo>
                    <a:lnTo>
                      <a:pt x="4" y="66"/>
                    </a:lnTo>
                    <a:lnTo>
                      <a:pt x="4" y="66"/>
                    </a:lnTo>
                    <a:lnTo>
                      <a:pt x="2" y="66"/>
                    </a:lnTo>
                    <a:lnTo>
                      <a:pt x="2" y="66"/>
                    </a:lnTo>
                    <a:lnTo>
                      <a:pt x="2" y="64"/>
                    </a:lnTo>
                    <a:lnTo>
                      <a:pt x="2" y="64"/>
                    </a:lnTo>
                    <a:lnTo>
                      <a:pt x="2" y="62"/>
                    </a:lnTo>
                    <a:lnTo>
                      <a:pt x="2" y="62"/>
                    </a:lnTo>
                    <a:lnTo>
                      <a:pt x="0" y="61"/>
                    </a:lnTo>
                    <a:lnTo>
                      <a:pt x="2" y="59"/>
                    </a:lnTo>
                    <a:lnTo>
                      <a:pt x="4" y="57"/>
                    </a:lnTo>
                    <a:lnTo>
                      <a:pt x="4" y="57"/>
                    </a:lnTo>
                    <a:lnTo>
                      <a:pt x="4" y="55"/>
                    </a:lnTo>
                    <a:lnTo>
                      <a:pt x="4" y="55"/>
                    </a:lnTo>
                    <a:lnTo>
                      <a:pt x="4" y="54"/>
                    </a:lnTo>
                    <a:lnTo>
                      <a:pt x="6" y="52"/>
                    </a:lnTo>
                    <a:lnTo>
                      <a:pt x="6" y="52"/>
                    </a:lnTo>
                    <a:lnTo>
                      <a:pt x="6" y="52"/>
                    </a:lnTo>
                    <a:lnTo>
                      <a:pt x="7" y="52"/>
                    </a:lnTo>
                    <a:lnTo>
                      <a:pt x="7" y="50"/>
                    </a:lnTo>
                    <a:lnTo>
                      <a:pt x="7" y="50"/>
                    </a:lnTo>
                    <a:lnTo>
                      <a:pt x="7" y="50"/>
                    </a:lnTo>
                    <a:lnTo>
                      <a:pt x="7" y="50"/>
                    </a:lnTo>
                    <a:lnTo>
                      <a:pt x="6" y="49"/>
                    </a:lnTo>
                    <a:lnTo>
                      <a:pt x="7" y="49"/>
                    </a:lnTo>
                    <a:lnTo>
                      <a:pt x="7" y="49"/>
                    </a:lnTo>
                    <a:lnTo>
                      <a:pt x="7" y="49"/>
                    </a:lnTo>
                    <a:lnTo>
                      <a:pt x="7" y="47"/>
                    </a:lnTo>
                    <a:lnTo>
                      <a:pt x="9" y="47"/>
                    </a:lnTo>
                    <a:lnTo>
                      <a:pt x="9" y="47"/>
                    </a:lnTo>
                    <a:lnTo>
                      <a:pt x="11" y="47"/>
                    </a:lnTo>
                    <a:lnTo>
                      <a:pt x="11" y="47"/>
                    </a:lnTo>
                    <a:lnTo>
                      <a:pt x="11" y="47"/>
                    </a:lnTo>
                    <a:lnTo>
                      <a:pt x="12" y="47"/>
                    </a:lnTo>
                    <a:lnTo>
                      <a:pt x="12" y="47"/>
                    </a:lnTo>
                    <a:lnTo>
                      <a:pt x="12" y="45"/>
                    </a:lnTo>
                    <a:lnTo>
                      <a:pt x="12" y="45"/>
                    </a:lnTo>
                    <a:lnTo>
                      <a:pt x="14" y="45"/>
                    </a:lnTo>
                    <a:lnTo>
                      <a:pt x="14" y="45"/>
                    </a:lnTo>
                    <a:lnTo>
                      <a:pt x="14" y="45"/>
                    </a:lnTo>
                    <a:lnTo>
                      <a:pt x="14" y="43"/>
                    </a:lnTo>
                    <a:lnTo>
                      <a:pt x="14" y="43"/>
                    </a:lnTo>
                    <a:lnTo>
                      <a:pt x="12" y="42"/>
                    </a:lnTo>
                    <a:lnTo>
                      <a:pt x="12" y="42"/>
                    </a:lnTo>
                    <a:lnTo>
                      <a:pt x="11" y="42"/>
                    </a:lnTo>
                    <a:lnTo>
                      <a:pt x="11" y="38"/>
                    </a:lnTo>
                    <a:lnTo>
                      <a:pt x="12" y="38"/>
                    </a:lnTo>
                    <a:lnTo>
                      <a:pt x="12" y="38"/>
                    </a:lnTo>
                    <a:lnTo>
                      <a:pt x="14" y="38"/>
                    </a:lnTo>
                    <a:lnTo>
                      <a:pt x="14" y="38"/>
                    </a:lnTo>
                    <a:lnTo>
                      <a:pt x="14" y="36"/>
                    </a:lnTo>
                    <a:lnTo>
                      <a:pt x="14" y="36"/>
                    </a:lnTo>
                    <a:lnTo>
                      <a:pt x="14" y="36"/>
                    </a:lnTo>
                    <a:lnTo>
                      <a:pt x="12" y="36"/>
                    </a:lnTo>
                    <a:lnTo>
                      <a:pt x="11" y="36"/>
                    </a:lnTo>
                    <a:lnTo>
                      <a:pt x="11" y="36"/>
                    </a:lnTo>
                    <a:lnTo>
                      <a:pt x="11" y="35"/>
                    </a:lnTo>
                    <a:lnTo>
                      <a:pt x="11" y="35"/>
                    </a:lnTo>
                    <a:lnTo>
                      <a:pt x="9" y="35"/>
                    </a:lnTo>
                    <a:lnTo>
                      <a:pt x="9" y="35"/>
                    </a:lnTo>
                    <a:lnTo>
                      <a:pt x="9" y="33"/>
                    </a:lnTo>
                    <a:lnTo>
                      <a:pt x="7" y="33"/>
                    </a:lnTo>
                    <a:lnTo>
                      <a:pt x="7" y="31"/>
                    </a:lnTo>
                    <a:lnTo>
                      <a:pt x="7" y="30"/>
                    </a:lnTo>
                    <a:lnTo>
                      <a:pt x="7" y="30"/>
                    </a:lnTo>
                    <a:lnTo>
                      <a:pt x="7" y="28"/>
                    </a:lnTo>
                    <a:lnTo>
                      <a:pt x="9" y="26"/>
                    </a:lnTo>
                    <a:lnTo>
                      <a:pt x="9" y="24"/>
                    </a:lnTo>
                    <a:lnTo>
                      <a:pt x="9" y="24"/>
                    </a:lnTo>
                    <a:lnTo>
                      <a:pt x="9" y="23"/>
                    </a:lnTo>
                    <a:lnTo>
                      <a:pt x="7" y="23"/>
                    </a:lnTo>
                    <a:lnTo>
                      <a:pt x="6" y="23"/>
                    </a:lnTo>
                    <a:lnTo>
                      <a:pt x="6" y="21"/>
                    </a:lnTo>
                    <a:lnTo>
                      <a:pt x="4" y="19"/>
                    </a:lnTo>
                    <a:lnTo>
                      <a:pt x="4" y="18"/>
                    </a:lnTo>
                    <a:lnTo>
                      <a:pt x="4" y="18"/>
                    </a:lnTo>
                    <a:lnTo>
                      <a:pt x="6" y="16"/>
                    </a:lnTo>
                    <a:lnTo>
                      <a:pt x="6" y="16"/>
                    </a:lnTo>
                    <a:lnTo>
                      <a:pt x="6" y="16"/>
                    </a:lnTo>
                    <a:lnTo>
                      <a:pt x="6" y="16"/>
                    </a:lnTo>
                    <a:lnTo>
                      <a:pt x="4" y="16"/>
                    </a:lnTo>
                    <a:lnTo>
                      <a:pt x="4" y="16"/>
                    </a:lnTo>
                    <a:lnTo>
                      <a:pt x="4" y="14"/>
                    </a:lnTo>
                    <a:lnTo>
                      <a:pt x="2" y="12"/>
                    </a:lnTo>
                    <a:lnTo>
                      <a:pt x="2" y="11"/>
                    </a:lnTo>
                    <a:lnTo>
                      <a:pt x="2" y="11"/>
                    </a:lnTo>
                    <a:lnTo>
                      <a:pt x="2" y="11"/>
                    </a:lnTo>
                    <a:lnTo>
                      <a:pt x="0" y="9"/>
                    </a:lnTo>
                    <a:lnTo>
                      <a:pt x="0" y="9"/>
                    </a:lnTo>
                    <a:lnTo>
                      <a:pt x="0" y="7"/>
                    </a:lnTo>
                    <a:lnTo>
                      <a:pt x="0" y="7"/>
                    </a:lnTo>
                    <a:lnTo>
                      <a:pt x="0" y="7"/>
                    </a:lnTo>
                    <a:lnTo>
                      <a:pt x="0" y="7"/>
                    </a:lnTo>
                    <a:lnTo>
                      <a:pt x="0" y="7"/>
                    </a:lnTo>
                    <a:lnTo>
                      <a:pt x="0" y="6"/>
                    </a:lnTo>
                    <a:lnTo>
                      <a:pt x="0" y="4"/>
                    </a:lnTo>
                    <a:lnTo>
                      <a:pt x="6" y="4"/>
                    </a:lnTo>
                    <a:lnTo>
                      <a:pt x="9" y="4"/>
                    </a:lnTo>
                    <a:lnTo>
                      <a:pt x="12" y="2"/>
                    </a:lnTo>
                    <a:lnTo>
                      <a:pt x="16" y="2"/>
                    </a:lnTo>
                    <a:lnTo>
                      <a:pt x="16" y="2"/>
                    </a:lnTo>
                    <a:lnTo>
                      <a:pt x="18" y="2"/>
                    </a:lnTo>
                    <a:lnTo>
                      <a:pt x="19" y="0"/>
                    </a:lnTo>
                    <a:lnTo>
                      <a:pt x="21" y="0"/>
                    </a:lnTo>
                    <a:lnTo>
                      <a:pt x="23" y="0"/>
                    </a:lnTo>
                    <a:lnTo>
                      <a:pt x="23" y="0"/>
                    </a:lnTo>
                    <a:lnTo>
                      <a:pt x="26" y="2"/>
                    </a:lnTo>
                    <a:lnTo>
                      <a:pt x="28" y="2"/>
                    </a:lnTo>
                    <a:lnTo>
                      <a:pt x="30" y="2"/>
                    </a:lnTo>
                    <a:lnTo>
                      <a:pt x="30" y="6"/>
                    </a:lnTo>
                    <a:lnTo>
                      <a:pt x="30" y="7"/>
                    </a:lnTo>
                    <a:lnTo>
                      <a:pt x="31" y="7"/>
                    </a:lnTo>
                    <a:lnTo>
                      <a:pt x="31" y="9"/>
                    </a:lnTo>
                    <a:lnTo>
                      <a:pt x="33" y="11"/>
                    </a:lnTo>
                    <a:lnTo>
                      <a:pt x="33" y="12"/>
                    </a:lnTo>
                    <a:lnTo>
                      <a:pt x="35" y="12"/>
                    </a:lnTo>
                    <a:lnTo>
                      <a:pt x="35" y="14"/>
                    </a:lnTo>
                    <a:lnTo>
                      <a:pt x="36" y="16"/>
                    </a:lnTo>
                    <a:lnTo>
                      <a:pt x="38" y="18"/>
                    </a:lnTo>
                    <a:lnTo>
                      <a:pt x="40" y="19"/>
                    </a:lnTo>
                    <a:lnTo>
                      <a:pt x="45" y="21"/>
                    </a:lnTo>
                    <a:lnTo>
                      <a:pt x="45" y="26"/>
                    </a:lnTo>
                    <a:lnTo>
                      <a:pt x="45" y="28"/>
                    </a:lnTo>
                    <a:lnTo>
                      <a:pt x="45" y="30"/>
                    </a:lnTo>
                    <a:lnTo>
                      <a:pt x="45" y="30"/>
                    </a:lnTo>
                    <a:lnTo>
                      <a:pt x="48" y="30"/>
                    </a:lnTo>
                    <a:lnTo>
                      <a:pt x="50" y="31"/>
                    </a:lnTo>
                    <a:lnTo>
                      <a:pt x="52" y="31"/>
                    </a:lnTo>
                    <a:lnTo>
                      <a:pt x="53" y="31"/>
                    </a:lnTo>
                    <a:lnTo>
                      <a:pt x="55" y="31"/>
                    </a:lnTo>
                    <a:lnTo>
                      <a:pt x="59" y="30"/>
                    </a:lnTo>
                    <a:lnTo>
                      <a:pt x="62" y="31"/>
                    </a:lnTo>
                    <a:lnTo>
                      <a:pt x="62" y="35"/>
                    </a:lnTo>
                    <a:lnTo>
                      <a:pt x="60" y="36"/>
                    </a:lnTo>
                    <a:lnTo>
                      <a:pt x="60" y="36"/>
                    </a:lnTo>
                    <a:lnTo>
                      <a:pt x="62" y="38"/>
                    </a:lnTo>
                    <a:lnTo>
                      <a:pt x="62" y="40"/>
                    </a:lnTo>
                    <a:lnTo>
                      <a:pt x="62" y="42"/>
                    </a:lnTo>
                    <a:lnTo>
                      <a:pt x="60" y="43"/>
                    </a:lnTo>
                    <a:lnTo>
                      <a:pt x="60" y="43"/>
                    </a:lnTo>
                    <a:lnTo>
                      <a:pt x="59" y="47"/>
                    </a:lnTo>
                    <a:lnTo>
                      <a:pt x="59" y="49"/>
                    </a:lnTo>
                    <a:lnTo>
                      <a:pt x="59" y="49"/>
                    </a:lnTo>
                    <a:lnTo>
                      <a:pt x="60" y="50"/>
                    </a:lnTo>
                    <a:lnTo>
                      <a:pt x="65" y="57"/>
                    </a:lnTo>
                    <a:lnTo>
                      <a:pt x="65" y="57"/>
                    </a:lnTo>
                    <a:lnTo>
                      <a:pt x="69" y="59"/>
                    </a:lnTo>
                    <a:lnTo>
                      <a:pt x="65" y="64"/>
                    </a:lnTo>
                    <a:lnTo>
                      <a:pt x="64" y="64"/>
                    </a:lnTo>
                    <a:lnTo>
                      <a:pt x="60" y="66"/>
                    </a:lnTo>
                    <a:lnTo>
                      <a:pt x="60" y="66"/>
                    </a:lnTo>
                    <a:lnTo>
                      <a:pt x="60" y="67"/>
                    </a:lnTo>
                    <a:lnTo>
                      <a:pt x="59" y="71"/>
                    </a:lnTo>
                    <a:lnTo>
                      <a:pt x="59" y="73"/>
                    </a:lnTo>
                    <a:lnTo>
                      <a:pt x="59" y="74"/>
                    </a:lnTo>
                    <a:lnTo>
                      <a:pt x="52" y="74"/>
                    </a:lnTo>
                    <a:lnTo>
                      <a:pt x="50" y="76"/>
                    </a:lnTo>
                    <a:lnTo>
                      <a:pt x="48" y="76"/>
                    </a:lnTo>
                    <a:lnTo>
                      <a:pt x="47" y="76"/>
                    </a:lnTo>
                    <a:lnTo>
                      <a:pt x="43" y="78"/>
                    </a:lnTo>
                    <a:lnTo>
                      <a:pt x="40" y="78"/>
                    </a:lnTo>
                    <a:lnTo>
                      <a:pt x="36" y="79"/>
                    </a:lnTo>
                    <a:lnTo>
                      <a:pt x="35" y="79"/>
                    </a:lnTo>
                    <a:lnTo>
                      <a:pt x="31" y="81"/>
                    </a:lnTo>
                    <a:lnTo>
                      <a:pt x="24" y="74"/>
                    </a:lnTo>
                    <a:lnTo>
                      <a:pt x="23" y="73"/>
                    </a:lnTo>
                    <a:lnTo>
                      <a:pt x="19" y="73"/>
                    </a:lnTo>
                    <a:lnTo>
                      <a:pt x="18" y="73"/>
                    </a:lnTo>
                    <a:lnTo>
                      <a:pt x="16" y="73"/>
                    </a:lnTo>
                    <a:lnTo>
                      <a:pt x="14" y="74"/>
                    </a:lnTo>
                    <a:lnTo>
                      <a:pt x="14" y="76"/>
                    </a:lnTo>
                    <a:lnTo>
                      <a:pt x="14" y="78"/>
                    </a:lnTo>
                    <a:lnTo>
                      <a:pt x="12" y="79"/>
                    </a:lnTo>
                    <a:lnTo>
                      <a:pt x="12" y="81"/>
                    </a:lnTo>
                    <a:lnTo>
                      <a:pt x="12" y="85"/>
                    </a:lnTo>
                    <a:lnTo>
                      <a:pt x="6" y="7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6" name="Freeform 292">
                <a:extLst>
                  <a:ext uri="{FF2B5EF4-FFF2-40B4-BE49-F238E27FC236}">
                    <a16:creationId xmlns:a16="http://schemas.microsoft.com/office/drawing/2014/main" id="{5DAB5A76-9BD8-4F5B-9CD1-47478479400B}"/>
                  </a:ext>
                </a:extLst>
              </p:cNvPr>
              <p:cNvSpPr/>
              <p:nvPr/>
            </p:nvSpPr>
            <p:spPr>
              <a:xfrm>
                <a:off x="4744738" y="3138024"/>
                <a:ext cx="39862" cy="78248"/>
              </a:xfrm>
              <a:custGeom>
                <a:gdLst>
                  <a:gd name="T0" fmla="*/ 12 w 27"/>
                  <a:gd name="T1" fmla="*/ 52 h 53"/>
                  <a:gd name="T2" fmla="*/ 10 w 27"/>
                  <a:gd name="T3" fmla="*/ 50 h 53"/>
                  <a:gd name="T4" fmla="*/ 7 w 27"/>
                  <a:gd name="T5" fmla="*/ 46 h 53"/>
                  <a:gd name="T6" fmla="*/ 5 w 27"/>
                  <a:gd name="T7" fmla="*/ 45 h 53"/>
                  <a:gd name="T8" fmla="*/ 0 w 27"/>
                  <a:gd name="T9" fmla="*/ 40 h 53"/>
                  <a:gd name="T10" fmla="*/ 0 w 27"/>
                  <a:gd name="T11" fmla="*/ 33 h 53"/>
                  <a:gd name="T12" fmla="*/ 1 w 27"/>
                  <a:gd name="T13" fmla="*/ 29 h 53"/>
                  <a:gd name="T14" fmla="*/ 1 w 27"/>
                  <a:gd name="T15" fmla="*/ 28 h 53"/>
                  <a:gd name="T16" fmla="*/ 1 w 27"/>
                  <a:gd name="T17" fmla="*/ 26 h 53"/>
                  <a:gd name="T18" fmla="*/ 1 w 27"/>
                  <a:gd name="T19" fmla="*/ 22 h 53"/>
                  <a:gd name="T20" fmla="*/ 3 w 27"/>
                  <a:gd name="T21" fmla="*/ 19 h 53"/>
                  <a:gd name="T22" fmla="*/ 3 w 27"/>
                  <a:gd name="T23" fmla="*/ 17 h 53"/>
                  <a:gd name="T24" fmla="*/ 3 w 27"/>
                  <a:gd name="T25" fmla="*/ 16 h 53"/>
                  <a:gd name="T26" fmla="*/ 1 w 27"/>
                  <a:gd name="T27" fmla="*/ 14 h 53"/>
                  <a:gd name="T28" fmla="*/ 0 w 27"/>
                  <a:gd name="T29" fmla="*/ 12 h 53"/>
                  <a:gd name="T30" fmla="*/ 0 w 27"/>
                  <a:gd name="T31" fmla="*/ 10 h 53"/>
                  <a:gd name="T32" fmla="*/ 0 w 27"/>
                  <a:gd name="T33" fmla="*/ 7 h 53"/>
                  <a:gd name="T34" fmla="*/ 0 w 27"/>
                  <a:gd name="T35" fmla="*/ 7 h 53"/>
                  <a:gd name="T36" fmla="*/ 1 w 27"/>
                  <a:gd name="T37" fmla="*/ 4 h 53"/>
                  <a:gd name="T38" fmla="*/ 5 w 27"/>
                  <a:gd name="T39" fmla="*/ 2 h 53"/>
                  <a:gd name="T40" fmla="*/ 7 w 27"/>
                  <a:gd name="T41" fmla="*/ 0 h 53"/>
                  <a:gd name="T42" fmla="*/ 8 w 27"/>
                  <a:gd name="T43" fmla="*/ 0 h 53"/>
                  <a:gd name="T44" fmla="*/ 12 w 27"/>
                  <a:gd name="T45" fmla="*/ 2 h 53"/>
                  <a:gd name="T46" fmla="*/ 15 w 27"/>
                  <a:gd name="T47" fmla="*/ 4 h 53"/>
                  <a:gd name="T48" fmla="*/ 17 w 27"/>
                  <a:gd name="T49" fmla="*/ 4 h 53"/>
                  <a:gd name="T50" fmla="*/ 22 w 27"/>
                  <a:gd name="T51" fmla="*/ 10 h 53"/>
                  <a:gd name="T52" fmla="*/ 22 w 27"/>
                  <a:gd name="T53" fmla="*/ 12 h 53"/>
                  <a:gd name="T54" fmla="*/ 22 w 27"/>
                  <a:gd name="T55" fmla="*/ 14 h 53"/>
                  <a:gd name="T56" fmla="*/ 20 w 27"/>
                  <a:gd name="T57" fmla="*/ 16 h 53"/>
                  <a:gd name="T58" fmla="*/ 20 w 27"/>
                  <a:gd name="T59" fmla="*/ 17 h 53"/>
                  <a:gd name="T60" fmla="*/ 20 w 27"/>
                  <a:gd name="T61" fmla="*/ 19 h 53"/>
                  <a:gd name="T62" fmla="*/ 19 w 27"/>
                  <a:gd name="T63" fmla="*/ 22 h 53"/>
                  <a:gd name="T64" fmla="*/ 20 w 27"/>
                  <a:gd name="T65" fmla="*/ 24 h 53"/>
                  <a:gd name="T66" fmla="*/ 20 w 27"/>
                  <a:gd name="T67" fmla="*/ 26 h 53"/>
                  <a:gd name="T68" fmla="*/ 24 w 27"/>
                  <a:gd name="T69" fmla="*/ 29 h 53"/>
                  <a:gd name="T70" fmla="*/ 25 w 27"/>
                  <a:gd name="T71" fmla="*/ 31 h 53"/>
                  <a:gd name="T72" fmla="*/ 25 w 27"/>
                  <a:gd name="T73" fmla="*/ 33 h 53"/>
                  <a:gd name="T74" fmla="*/ 27 w 27"/>
                  <a:gd name="T75" fmla="*/ 34 h 53"/>
                  <a:gd name="T76" fmla="*/ 27 w 27"/>
                  <a:gd name="T77" fmla="*/ 34 h 53"/>
                  <a:gd name="T78" fmla="*/ 27 w 27"/>
                  <a:gd name="T79" fmla="*/ 38 h 53"/>
                  <a:gd name="T80" fmla="*/ 25 w 27"/>
                  <a:gd name="T81" fmla="*/ 40 h 53"/>
                  <a:gd name="T82" fmla="*/ 22 w 27"/>
                  <a:gd name="T83" fmla="*/ 41 h 53"/>
                  <a:gd name="T84" fmla="*/ 20 w 27"/>
                  <a:gd name="T85" fmla="*/ 43 h 53"/>
                  <a:gd name="T86" fmla="*/ 20 w 27"/>
                  <a:gd name="T87" fmla="*/ 45 h 53"/>
                  <a:gd name="T88" fmla="*/ 17 w 27"/>
                  <a:gd name="T89" fmla="*/ 48 h 53"/>
                  <a:gd name="T90" fmla="*/ 17 w 27"/>
                  <a:gd name="T91" fmla="*/ 50 h 53"/>
                  <a:gd name="T92" fmla="*/ 17 w 27"/>
                  <a:gd name="T93" fmla="*/ 50 h 53"/>
                  <a:gd name="T94" fmla="*/ 13 w 27"/>
                  <a:gd name="T95" fmla="*/ 53 h 53"/>
                  <a:gd name="T96" fmla="*/ 12 w 27"/>
                  <a:gd name="T97" fmla="*/ 52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 h="53">
                    <a:moveTo>
                      <a:pt x="12" y="52"/>
                    </a:moveTo>
                    <a:lnTo>
                      <a:pt x="10" y="50"/>
                    </a:lnTo>
                    <a:lnTo>
                      <a:pt x="7" y="46"/>
                    </a:lnTo>
                    <a:lnTo>
                      <a:pt x="5" y="45"/>
                    </a:lnTo>
                    <a:lnTo>
                      <a:pt x="0" y="40"/>
                    </a:lnTo>
                    <a:lnTo>
                      <a:pt x="0" y="33"/>
                    </a:lnTo>
                    <a:lnTo>
                      <a:pt x="1" y="29"/>
                    </a:lnTo>
                    <a:lnTo>
                      <a:pt x="1" y="28"/>
                    </a:lnTo>
                    <a:lnTo>
                      <a:pt x="1" y="26"/>
                    </a:lnTo>
                    <a:lnTo>
                      <a:pt x="1" y="22"/>
                    </a:lnTo>
                    <a:lnTo>
                      <a:pt x="3" y="19"/>
                    </a:lnTo>
                    <a:lnTo>
                      <a:pt x="3" y="17"/>
                    </a:lnTo>
                    <a:lnTo>
                      <a:pt x="3" y="16"/>
                    </a:lnTo>
                    <a:lnTo>
                      <a:pt x="1" y="14"/>
                    </a:lnTo>
                    <a:lnTo>
                      <a:pt x="0" y="12"/>
                    </a:lnTo>
                    <a:lnTo>
                      <a:pt x="0" y="10"/>
                    </a:lnTo>
                    <a:lnTo>
                      <a:pt x="0" y="7"/>
                    </a:lnTo>
                    <a:lnTo>
                      <a:pt x="0" y="7"/>
                    </a:lnTo>
                    <a:lnTo>
                      <a:pt x="1" y="4"/>
                    </a:lnTo>
                    <a:lnTo>
                      <a:pt x="5" y="2"/>
                    </a:lnTo>
                    <a:lnTo>
                      <a:pt x="7" y="0"/>
                    </a:lnTo>
                    <a:lnTo>
                      <a:pt x="8" y="0"/>
                    </a:lnTo>
                    <a:lnTo>
                      <a:pt x="12" y="2"/>
                    </a:lnTo>
                    <a:lnTo>
                      <a:pt x="15" y="4"/>
                    </a:lnTo>
                    <a:lnTo>
                      <a:pt x="17" y="4"/>
                    </a:lnTo>
                    <a:lnTo>
                      <a:pt x="22" y="10"/>
                    </a:lnTo>
                    <a:lnTo>
                      <a:pt x="22" y="12"/>
                    </a:lnTo>
                    <a:lnTo>
                      <a:pt x="22" y="14"/>
                    </a:lnTo>
                    <a:lnTo>
                      <a:pt x="20" y="16"/>
                    </a:lnTo>
                    <a:lnTo>
                      <a:pt x="20" y="17"/>
                    </a:lnTo>
                    <a:lnTo>
                      <a:pt x="20" y="19"/>
                    </a:lnTo>
                    <a:lnTo>
                      <a:pt x="19" y="22"/>
                    </a:lnTo>
                    <a:lnTo>
                      <a:pt x="20" y="24"/>
                    </a:lnTo>
                    <a:lnTo>
                      <a:pt x="20" y="26"/>
                    </a:lnTo>
                    <a:lnTo>
                      <a:pt x="24" y="29"/>
                    </a:lnTo>
                    <a:lnTo>
                      <a:pt x="25" y="31"/>
                    </a:lnTo>
                    <a:lnTo>
                      <a:pt x="25" y="33"/>
                    </a:lnTo>
                    <a:lnTo>
                      <a:pt x="27" y="34"/>
                    </a:lnTo>
                    <a:lnTo>
                      <a:pt x="27" y="34"/>
                    </a:lnTo>
                    <a:lnTo>
                      <a:pt x="27" y="38"/>
                    </a:lnTo>
                    <a:lnTo>
                      <a:pt x="25" y="40"/>
                    </a:lnTo>
                    <a:lnTo>
                      <a:pt x="22" y="41"/>
                    </a:lnTo>
                    <a:lnTo>
                      <a:pt x="20" y="43"/>
                    </a:lnTo>
                    <a:lnTo>
                      <a:pt x="20" y="45"/>
                    </a:lnTo>
                    <a:lnTo>
                      <a:pt x="17" y="48"/>
                    </a:lnTo>
                    <a:lnTo>
                      <a:pt x="17" y="50"/>
                    </a:lnTo>
                    <a:lnTo>
                      <a:pt x="17" y="50"/>
                    </a:lnTo>
                    <a:lnTo>
                      <a:pt x="13" y="53"/>
                    </a:lnTo>
                    <a:lnTo>
                      <a:pt x="12" y="52"/>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7" name="Freeform 293">
                <a:extLst>
                  <a:ext uri="{FF2B5EF4-FFF2-40B4-BE49-F238E27FC236}">
                    <a16:creationId xmlns:a16="http://schemas.microsoft.com/office/drawing/2014/main" id="{BFB4C115-574B-4C79-BB3E-5D4CDF62363F}"/>
                  </a:ext>
                </a:extLst>
              </p:cNvPr>
              <p:cNvSpPr/>
              <p:nvPr/>
            </p:nvSpPr>
            <p:spPr>
              <a:xfrm>
                <a:off x="4769836" y="3143929"/>
                <a:ext cx="57579" cy="44291"/>
              </a:xfrm>
              <a:custGeom>
                <a:gdLst>
                  <a:gd name="T0" fmla="*/ 3 w 39"/>
                  <a:gd name="T1" fmla="*/ 27 h 30"/>
                  <a:gd name="T2" fmla="*/ 3 w 39"/>
                  <a:gd name="T3" fmla="*/ 25 h 30"/>
                  <a:gd name="T4" fmla="*/ 2 w 39"/>
                  <a:gd name="T5" fmla="*/ 24 h 30"/>
                  <a:gd name="T6" fmla="*/ 0 w 39"/>
                  <a:gd name="T7" fmla="*/ 22 h 30"/>
                  <a:gd name="T8" fmla="*/ 0 w 39"/>
                  <a:gd name="T9" fmla="*/ 18 h 30"/>
                  <a:gd name="T10" fmla="*/ 0 w 39"/>
                  <a:gd name="T11" fmla="*/ 15 h 30"/>
                  <a:gd name="T12" fmla="*/ 0 w 39"/>
                  <a:gd name="T13" fmla="*/ 13 h 30"/>
                  <a:gd name="T14" fmla="*/ 2 w 39"/>
                  <a:gd name="T15" fmla="*/ 10 h 30"/>
                  <a:gd name="T16" fmla="*/ 2 w 39"/>
                  <a:gd name="T17" fmla="*/ 10 h 30"/>
                  <a:gd name="T18" fmla="*/ 2 w 39"/>
                  <a:gd name="T19" fmla="*/ 8 h 30"/>
                  <a:gd name="T20" fmla="*/ 3 w 39"/>
                  <a:gd name="T21" fmla="*/ 5 h 30"/>
                  <a:gd name="T22" fmla="*/ 7 w 39"/>
                  <a:gd name="T23" fmla="*/ 5 h 30"/>
                  <a:gd name="T24" fmla="*/ 8 w 39"/>
                  <a:gd name="T25" fmla="*/ 3 h 30"/>
                  <a:gd name="T26" fmla="*/ 12 w 39"/>
                  <a:gd name="T27" fmla="*/ 1 h 30"/>
                  <a:gd name="T28" fmla="*/ 13 w 39"/>
                  <a:gd name="T29" fmla="*/ 1 h 30"/>
                  <a:gd name="T30" fmla="*/ 17 w 39"/>
                  <a:gd name="T31" fmla="*/ 1 h 30"/>
                  <a:gd name="T32" fmla="*/ 19 w 39"/>
                  <a:gd name="T33" fmla="*/ 0 h 30"/>
                  <a:gd name="T34" fmla="*/ 22 w 39"/>
                  <a:gd name="T35" fmla="*/ 0 h 30"/>
                  <a:gd name="T36" fmla="*/ 24 w 39"/>
                  <a:gd name="T37" fmla="*/ 0 h 30"/>
                  <a:gd name="T38" fmla="*/ 31 w 39"/>
                  <a:gd name="T39" fmla="*/ 0 h 30"/>
                  <a:gd name="T40" fmla="*/ 31 w 39"/>
                  <a:gd name="T41" fmla="*/ 1 h 30"/>
                  <a:gd name="T42" fmla="*/ 32 w 39"/>
                  <a:gd name="T43" fmla="*/ 1 h 30"/>
                  <a:gd name="T44" fmla="*/ 32 w 39"/>
                  <a:gd name="T45" fmla="*/ 1 h 30"/>
                  <a:gd name="T46" fmla="*/ 32 w 39"/>
                  <a:gd name="T47" fmla="*/ 3 h 30"/>
                  <a:gd name="T48" fmla="*/ 34 w 39"/>
                  <a:gd name="T49" fmla="*/ 5 h 30"/>
                  <a:gd name="T50" fmla="*/ 34 w 39"/>
                  <a:gd name="T51" fmla="*/ 5 h 30"/>
                  <a:gd name="T52" fmla="*/ 36 w 39"/>
                  <a:gd name="T53" fmla="*/ 5 h 30"/>
                  <a:gd name="T54" fmla="*/ 36 w 39"/>
                  <a:gd name="T55" fmla="*/ 5 h 30"/>
                  <a:gd name="T56" fmla="*/ 37 w 39"/>
                  <a:gd name="T57" fmla="*/ 6 h 30"/>
                  <a:gd name="T58" fmla="*/ 37 w 39"/>
                  <a:gd name="T59" fmla="*/ 6 h 30"/>
                  <a:gd name="T60" fmla="*/ 37 w 39"/>
                  <a:gd name="T61" fmla="*/ 6 h 30"/>
                  <a:gd name="T62" fmla="*/ 39 w 39"/>
                  <a:gd name="T63" fmla="*/ 8 h 30"/>
                  <a:gd name="T64" fmla="*/ 39 w 39"/>
                  <a:gd name="T65" fmla="*/ 10 h 30"/>
                  <a:gd name="T66" fmla="*/ 39 w 39"/>
                  <a:gd name="T67" fmla="*/ 12 h 30"/>
                  <a:gd name="T68" fmla="*/ 39 w 39"/>
                  <a:gd name="T69" fmla="*/ 12 h 30"/>
                  <a:gd name="T70" fmla="*/ 39 w 39"/>
                  <a:gd name="T71" fmla="*/ 13 h 30"/>
                  <a:gd name="T72" fmla="*/ 39 w 39"/>
                  <a:gd name="T73" fmla="*/ 13 h 30"/>
                  <a:gd name="T74" fmla="*/ 39 w 39"/>
                  <a:gd name="T75" fmla="*/ 15 h 30"/>
                  <a:gd name="T76" fmla="*/ 39 w 39"/>
                  <a:gd name="T77" fmla="*/ 15 h 30"/>
                  <a:gd name="T78" fmla="*/ 39 w 39"/>
                  <a:gd name="T79" fmla="*/ 15 h 30"/>
                  <a:gd name="T80" fmla="*/ 39 w 39"/>
                  <a:gd name="T81" fmla="*/ 17 h 30"/>
                  <a:gd name="T82" fmla="*/ 39 w 39"/>
                  <a:gd name="T83" fmla="*/ 17 h 30"/>
                  <a:gd name="T84" fmla="*/ 39 w 39"/>
                  <a:gd name="T85" fmla="*/ 18 h 30"/>
                  <a:gd name="T86" fmla="*/ 39 w 39"/>
                  <a:gd name="T87" fmla="*/ 18 h 30"/>
                  <a:gd name="T88" fmla="*/ 39 w 39"/>
                  <a:gd name="T89" fmla="*/ 18 h 30"/>
                  <a:gd name="T90" fmla="*/ 37 w 39"/>
                  <a:gd name="T91" fmla="*/ 20 h 30"/>
                  <a:gd name="T92" fmla="*/ 36 w 39"/>
                  <a:gd name="T93" fmla="*/ 20 h 30"/>
                  <a:gd name="T94" fmla="*/ 36 w 39"/>
                  <a:gd name="T95" fmla="*/ 24 h 30"/>
                  <a:gd name="T96" fmla="*/ 34 w 39"/>
                  <a:gd name="T97" fmla="*/ 24 h 30"/>
                  <a:gd name="T98" fmla="*/ 32 w 39"/>
                  <a:gd name="T99" fmla="*/ 24 h 30"/>
                  <a:gd name="T100" fmla="*/ 29 w 39"/>
                  <a:gd name="T101" fmla="*/ 24 h 30"/>
                  <a:gd name="T102" fmla="*/ 27 w 39"/>
                  <a:gd name="T103" fmla="*/ 25 h 30"/>
                  <a:gd name="T104" fmla="*/ 27 w 39"/>
                  <a:gd name="T105" fmla="*/ 25 h 30"/>
                  <a:gd name="T106" fmla="*/ 27 w 39"/>
                  <a:gd name="T107" fmla="*/ 25 h 30"/>
                  <a:gd name="T108" fmla="*/ 27 w 39"/>
                  <a:gd name="T109" fmla="*/ 25 h 30"/>
                  <a:gd name="T110" fmla="*/ 24 w 39"/>
                  <a:gd name="T111" fmla="*/ 24 h 30"/>
                  <a:gd name="T112" fmla="*/ 22 w 39"/>
                  <a:gd name="T113" fmla="*/ 25 h 30"/>
                  <a:gd name="T114" fmla="*/ 22 w 39"/>
                  <a:gd name="T115" fmla="*/ 27 h 30"/>
                  <a:gd name="T116" fmla="*/ 19 w 39"/>
                  <a:gd name="T117" fmla="*/ 27 h 30"/>
                  <a:gd name="T118" fmla="*/ 15 w 39"/>
                  <a:gd name="T119" fmla="*/ 27 h 30"/>
                  <a:gd name="T120" fmla="*/ 12 w 39"/>
                  <a:gd name="T121" fmla="*/ 29 h 30"/>
                  <a:gd name="T122" fmla="*/ 7 w 39"/>
                  <a:gd name="T123" fmla="*/ 30 h 30"/>
                  <a:gd name="T124" fmla="*/ 3 w 39"/>
                  <a:gd name="T125" fmla="*/ 27 h 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 h="30">
                    <a:moveTo>
                      <a:pt x="3" y="27"/>
                    </a:moveTo>
                    <a:lnTo>
                      <a:pt x="3" y="25"/>
                    </a:lnTo>
                    <a:lnTo>
                      <a:pt x="2" y="24"/>
                    </a:lnTo>
                    <a:lnTo>
                      <a:pt x="0" y="22"/>
                    </a:lnTo>
                    <a:lnTo>
                      <a:pt x="0" y="18"/>
                    </a:lnTo>
                    <a:lnTo>
                      <a:pt x="0" y="15"/>
                    </a:lnTo>
                    <a:lnTo>
                      <a:pt x="0" y="13"/>
                    </a:lnTo>
                    <a:lnTo>
                      <a:pt x="2" y="10"/>
                    </a:lnTo>
                    <a:lnTo>
                      <a:pt x="2" y="10"/>
                    </a:lnTo>
                    <a:lnTo>
                      <a:pt x="2" y="8"/>
                    </a:lnTo>
                    <a:lnTo>
                      <a:pt x="3" y="5"/>
                    </a:lnTo>
                    <a:lnTo>
                      <a:pt x="7" y="5"/>
                    </a:lnTo>
                    <a:lnTo>
                      <a:pt x="8" y="3"/>
                    </a:lnTo>
                    <a:lnTo>
                      <a:pt x="12" y="1"/>
                    </a:lnTo>
                    <a:lnTo>
                      <a:pt x="13" y="1"/>
                    </a:lnTo>
                    <a:lnTo>
                      <a:pt x="17" y="1"/>
                    </a:lnTo>
                    <a:lnTo>
                      <a:pt x="19" y="0"/>
                    </a:lnTo>
                    <a:lnTo>
                      <a:pt x="22" y="0"/>
                    </a:lnTo>
                    <a:lnTo>
                      <a:pt x="24" y="0"/>
                    </a:lnTo>
                    <a:lnTo>
                      <a:pt x="31" y="0"/>
                    </a:lnTo>
                    <a:lnTo>
                      <a:pt x="31" y="1"/>
                    </a:lnTo>
                    <a:lnTo>
                      <a:pt x="32" y="1"/>
                    </a:lnTo>
                    <a:lnTo>
                      <a:pt x="32" y="1"/>
                    </a:lnTo>
                    <a:lnTo>
                      <a:pt x="32" y="3"/>
                    </a:lnTo>
                    <a:lnTo>
                      <a:pt x="34" y="5"/>
                    </a:lnTo>
                    <a:lnTo>
                      <a:pt x="34" y="5"/>
                    </a:lnTo>
                    <a:lnTo>
                      <a:pt x="36" y="5"/>
                    </a:lnTo>
                    <a:lnTo>
                      <a:pt x="36" y="5"/>
                    </a:lnTo>
                    <a:lnTo>
                      <a:pt x="37" y="6"/>
                    </a:lnTo>
                    <a:lnTo>
                      <a:pt x="37" y="6"/>
                    </a:lnTo>
                    <a:lnTo>
                      <a:pt x="37" y="6"/>
                    </a:lnTo>
                    <a:lnTo>
                      <a:pt x="39" y="8"/>
                    </a:lnTo>
                    <a:lnTo>
                      <a:pt x="39" y="10"/>
                    </a:lnTo>
                    <a:lnTo>
                      <a:pt x="39" y="12"/>
                    </a:lnTo>
                    <a:lnTo>
                      <a:pt x="39" y="12"/>
                    </a:lnTo>
                    <a:lnTo>
                      <a:pt x="39" y="13"/>
                    </a:lnTo>
                    <a:lnTo>
                      <a:pt x="39" y="13"/>
                    </a:lnTo>
                    <a:lnTo>
                      <a:pt x="39" y="15"/>
                    </a:lnTo>
                    <a:lnTo>
                      <a:pt x="39" y="15"/>
                    </a:lnTo>
                    <a:lnTo>
                      <a:pt x="39" y="15"/>
                    </a:lnTo>
                    <a:lnTo>
                      <a:pt x="39" y="17"/>
                    </a:lnTo>
                    <a:lnTo>
                      <a:pt x="39" y="17"/>
                    </a:lnTo>
                    <a:lnTo>
                      <a:pt x="39" y="18"/>
                    </a:lnTo>
                    <a:lnTo>
                      <a:pt x="39" y="18"/>
                    </a:lnTo>
                    <a:lnTo>
                      <a:pt x="39" y="18"/>
                    </a:lnTo>
                    <a:lnTo>
                      <a:pt x="37" y="20"/>
                    </a:lnTo>
                    <a:lnTo>
                      <a:pt x="36" y="20"/>
                    </a:lnTo>
                    <a:lnTo>
                      <a:pt x="36" y="24"/>
                    </a:lnTo>
                    <a:lnTo>
                      <a:pt x="34" y="24"/>
                    </a:lnTo>
                    <a:lnTo>
                      <a:pt x="32" y="24"/>
                    </a:lnTo>
                    <a:lnTo>
                      <a:pt x="29" y="24"/>
                    </a:lnTo>
                    <a:lnTo>
                      <a:pt x="27" y="25"/>
                    </a:lnTo>
                    <a:lnTo>
                      <a:pt x="27" y="25"/>
                    </a:lnTo>
                    <a:lnTo>
                      <a:pt x="27" y="25"/>
                    </a:lnTo>
                    <a:lnTo>
                      <a:pt x="27" y="25"/>
                    </a:lnTo>
                    <a:lnTo>
                      <a:pt x="24" y="24"/>
                    </a:lnTo>
                    <a:lnTo>
                      <a:pt x="22" y="25"/>
                    </a:lnTo>
                    <a:lnTo>
                      <a:pt x="22" y="27"/>
                    </a:lnTo>
                    <a:lnTo>
                      <a:pt x="19" y="27"/>
                    </a:lnTo>
                    <a:lnTo>
                      <a:pt x="15" y="27"/>
                    </a:lnTo>
                    <a:lnTo>
                      <a:pt x="12" y="29"/>
                    </a:lnTo>
                    <a:lnTo>
                      <a:pt x="7" y="30"/>
                    </a:lnTo>
                    <a:lnTo>
                      <a:pt x="3" y="2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8" name="Freeform 294">
                <a:extLst>
                  <a:ext uri="{FF2B5EF4-FFF2-40B4-BE49-F238E27FC236}">
                    <a16:creationId xmlns:a16="http://schemas.microsoft.com/office/drawing/2014/main" id="{B359C238-146F-46CF-84F2-278DB15C8038}"/>
                  </a:ext>
                </a:extLst>
              </p:cNvPr>
              <p:cNvSpPr/>
              <p:nvPr/>
            </p:nvSpPr>
            <p:spPr>
              <a:xfrm>
                <a:off x="4809698" y="3087827"/>
                <a:ext cx="141732" cy="88582"/>
              </a:xfrm>
              <a:custGeom>
                <a:gdLst>
                  <a:gd name="T0" fmla="*/ 38 w 96"/>
                  <a:gd name="T1" fmla="*/ 56 h 60"/>
                  <a:gd name="T2" fmla="*/ 33 w 96"/>
                  <a:gd name="T3" fmla="*/ 55 h 60"/>
                  <a:gd name="T4" fmla="*/ 28 w 96"/>
                  <a:gd name="T5" fmla="*/ 56 h 60"/>
                  <a:gd name="T6" fmla="*/ 21 w 96"/>
                  <a:gd name="T7" fmla="*/ 58 h 60"/>
                  <a:gd name="T8" fmla="*/ 14 w 96"/>
                  <a:gd name="T9" fmla="*/ 56 h 60"/>
                  <a:gd name="T10" fmla="*/ 9 w 96"/>
                  <a:gd name="T11" fmla="*/ 55 h 60"/>
                  <a:gd name="T12" fmla="*/ 10 w 96"/>
                  <a:gd name="T13" fmla="*/ 53 h 60"/>
                  <a:gd name="T14" fmla="*/ 10 w 96"/>
                  <a:gd name="T15" fmla="*/ 51 h 60"/>
                  <a:gd name="T16" fmla="*/ 9 w 96"/>
                  <a:gd name="T17" fmla="*/ 48 h 60"/>
                  <a:gd name="T18" fmla="*/ 7 w 96"/>
                  <a:gd name="T19" fmla="*/ 46 h 60"/>
                  <a:gd name="T20" fmla="*/ 5 w 96"/>
                  <a:gd name="T21" fmla="*/ 44 h 60"/>
                  <a:gd name="T22" fmla="*/ 2 w 96"/>
                  <a:gd name="T23" fmla="*/ 41 h 60"/>
                  <a:gd name="T24" fmla="*/ 0 w 96"/>
                  <a:gd name="T25" fmla="*/ 38 h 60"/>
                  <a:gd name="T26" fmla="*/ 2 w 96"/>
                  <a:gd name="T27" fmla="*/ 32 h 60"/>
                  <a:gd name="T28" fmla="*/ 4 w 96"/>
                  <a:gd name="T29" fmla="*/ 29 h 60"/>
                  <a:gd name="T30" fmla="*/ 9 w 96"/>
                  <a:gd name="T31" fmla="*/ 26 h 60"/>
                  <a:gd name="T32" fmla="*/ 2 w 96"/>
                  <a:gd name="T33" fmla="*/ 17 h 60"/>
                  <a:gd name="T34" fmla="*/ 2 w 96"/>
                  <a:gd name="T35" fmla="*/ 12 h 60"/>
                  <a:gd name="T36" fmla="*/ 2 w 96"/>
                  <a:gd name="T37" fmla="*/ 8 h 60"/>
                  <a:gd name="T38" fmla="*/ 4 w 96"/>
                  <a:gd name="T39" fmla="*/ 7 h 60"/>
                  <a:gd name="T40" fmla="*/ 7 w 96"/>
                  <a:gd name="T41" fmla="*/ 3 h 60"/>
                  <a:gd name="T42" fmla="*/ 10 w 96"/>
                  <a:gd name="T43" fmla="*/ 7 h 60"/>
                  <a:gd name="T44" fmla="*/ 12 w 96"/>
                  <a:gd name="T45" fmla="*/ 10 h 60"/>
                  <a:gd name="T46" fmla="*/ 28 w 96"/>
                  <a:gd name="T47" fmla="*/ 12 h 60"/>
                  <a:gd name="T48" fmla="*/ 45 w 96"/>
                  <a:gd name="T49" fmla="*/ 14 h 60"/>
                  <a:gd name="T50" fmla="*/ 53 w 96"/>
                  <a:gd name="T51" fmla="*/ 12 h 60"/>
                  <a:gd name="T52" fmla="*/ 60 w 96"/>
                  <a:gd name="T53" fmla="*/ 8 h 60"/>
                  <a:gd name="T54" fmla="*/ 65 w 96"/>
                  <a:gd name="T55" fmla="*/ 5 h 60"/>
                  <a:gd name="T56" fmla="*/ 75 w 96"/>
                  <a:gd name="T57" fmla="*/ 5 h 60"/>
                  <a:gd name="T58" fmla="*/ 84 w 96"/>
                  <a:gd name="T59" fmla="*/ 8 h 60"/>
                  <a:gd name="T60" fmla="*/ 89 w 96"/>
                  <a:gd name="T61" fmla="*/ 10 h 60"/>
                  <a:gd name="T62" fmla="*/ 96 w 96"/>
                  <a:gd name="T63" fmla="*/ 15 h 60"/>
                  <a:gd name="T64" fmla="*/ 93 w 96"/>
                  <a:gd name="T65" fmla="*/ 22 h 60"/>
                  <a:gd name="T66" fmla="*/ 89 w 96"/>
                  <a:gd name="T67" fmla="*/ 24 h 60"/>
                  <a:gd name="T68" fmla="*/ 86 w 96"/>
                  <a:gd name="T69" fmla="*/ 27 h 60"/>
                  <a:gd name="T70" fmla="*/ 84 w 96"/>
                  <a:gd name="T71" fmla="*/ 32 h 60"/>
                  <a:gd name="T72" fmla="*/ 82 w 96"/>
                  <a:gd name="T73" fmla="*/ 39 h 60"/>
                  <a:gd name="T74" fmla="*/ 86 w 96"/>
                  <a:gd name="T75" fmla="*/ 48 h 60"/>
                  <a:gd name="T76" fmla="*/ 79 w 96"/>
                  <a:gd name="T77" fmla="*/ 48 h 60"/>
                  <a:gd name="T78" fmla="*/ 74 w 96"/>
                  <a:gd name="T79" fmla="*/ 46 h 60"/>
                  <a:gd name="T80" fmla="*/ 65 w 96"/>
                  <a:gd name="T81" fmla="*/ 48 h 60"/>
                  <a:gd name="T82" fmla="*/ 60 w 96"/>
                  <a:gd name="T83" fmla="*/ 53 h 60"/>
                  <a:gd name="T84" fmla="*/ 57 w 96"/>
                  <a:gd name="T85" fmla="*/ 60 h 60"/>
                  <a:gd name="T86" fmla="*/ 48 w 96"/>
                  <a:gd name="T87" fmla="*/ 60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60">
                    <a:moveTo>
                      <a:pt x="43" y="60"/>
                    </a:moveTo>
                    <a:lnTo>
                      <a:pt x="40" y="58"/>
                    </a:lnTo>
                    <a:lnTo>
                      <a:pt x="38" y="56"/>
                    </a:lnTo>
                    <a:lnTo>
                      <a:pt x="36" y="56"/>
                    </a:lnTo>
                    <a:lnTo>
                      <a:pt x="33" y="56"/>
                    </a:lnTo>
                    <a:lnTo>
                      <a:pt x="33" y="55"/>
                    </a:lnTo>
                    <a:lnTo>
                      <a:pt x="31" y="55"/>
                    </a:lnTo>
                    <a:lnTo>
                      <a:pt x="29" y="56"/>
                    </a:lnTo>
                    <a:lnTo>
                      <a:pt x="28" y="56"/>
                    </a:lnTo>
                    <a:lnTo>
                      <a:pt x="24" y="56"/>
                    </a:lnTo>
                    <a:lnTo>
                      <a:pt x="24" y="56"/>
                    </a:lnTo>
                    <a:lnTo>
                      <a:pt x="21" y="58"/>
                    </a:lnTo>
                    <a:lnTo>
                      <a:pt x="17" y="58"/>
                    </a:lnTo>
                    <a:lnTo>
                      <a:pt x="14" y="56"/>
                    </a:lnTo>
                    <a:lnTo>
                      <a:pt x="14" y="56"/>
                    </a:lnTo>
                    <a:lnTo>
                      <a:pt x="9" y="56"/>
                    </a:lnTo>
                    <a:lnTo>
                      <a:pt x="9" y="55"/>
                    </a:lnTo>
                    <a:lnTo>
                      <a:pt x="9" y="55"/>
                    </a:lnTo>
                    <a:lnTo>
                      <a:pt x="9" y="55"/>
                    </a:lnTo>
                    <a:lnTo>
                      <a:pt x="9" y="55"/>
                    </a:lnTo>
                    <a:lnTo>
                      <a:pt x="10" y="53"/>
                    </a:lnTo>
                    <a:lnTo>
                      <a:pt x="10" y="51"/>
                    </a:lnTo>
                    <a:lnTo>
                      <a:pt x="10" y="51"/>
                    </a:lnTo>
                    <a:lnTo>
                      <a:pt x="10" y="51"/>
                    </a:lnTo>
                    <a:lnTo>
                      <a:pt x="9" y="50"/>
                    </a:lnTo>
                    <a:lnTo>
                      <a:pt x="9" y="50"/>
                    </a:lnTo>
                    <a:lnTo>
                      <a:pt x="9" y="48"/>
                    </a:lnTo>
                    <a:lnTo>
                      <a:pt x="9" y="46"/>
                    </a:lnTo>
                    <a:lnTo>
                      <a:pt x="9" y="46"/>
                    </a:lnTo>
                    <a:lnTo>
                      <a:pt x="7" y="46"/>
                    </a:lnTo>
                    <a:lnTo>
                      <a:pt x="7" y="46"/>
                    </a:lnTo>
                    <a:lnTo>
                      <a:pt x="7" y="46"/>
                    </a:lnTo>
                    <a:lnTo>
                      <a:pt x="5" y="44"/>
                    </a:lnTo>
                    <a:lnTo>
                      <a:pt x="5" y="44"/>
                    </a:lnTo>
                    <a:lnTo>
                      <a:pt x="4" y="43"/>
                    </a:lnTo>
                    <a:lnTo>
                      <a:pt x="2" y="41"/>
                    </a:lnTo>
                    <a:lnTo>
                      <a:pt x="2" y="41"/>
                    </a:lnTo>
                    <a:lnTo>
                      <a:pt x="2" y="39"/>
                    </a:lnTo>
                    <a:lnTo>
                      <a:pt x="0" y="38"/>
                    </a:lnTo>
                    <a:lnTo>
                      <a:pt x="2" y="36"/>
                    </a:lnTo>
                    <a:lnTo>
                      <a:pt x="2" y="34"/>
                    </a:lnTo>
                    <a:lnTo>
                      <a:pt x="2" y="32"/>
                    </a:lnTo>
                    <a:lnTo>
                      <a:pt x="4" y="29"/>
                    </a:lnTo>
                    <a:lnTo>
                      <a:pt x="4" y="29"/>
                    </a:lnTo>
                    <a:lnTo>
                      <a:pt x="4" y="29"/>
                    </a:lnTo>
                    <a:lnTo>
                      <a:pt x="7" y="27"/>
                    </a:lnTo>
                    <a:lnTo>
                      <a:pt x="7" y="26"/>
                    </a:lnTo>
                    <a:lnTo>
                      <a:pt x="9" y="26"/>
                    </a:lnTo>
                    <a:lnTo>
                      <a:pt x="9" y="24"/>
                    </a:lnTo>
                    <a:lnTo>
                      <a:pt x="9" y="22"/>
                    </a:lnTo>
                    <a:lnTo>
                      <a:pt x="2" y="17"/>
                    </a:lnTo>
                    <a:lnTo>
                      <a:pt x="2" y="15"/>
                    </a:lnTo>
                    <a:lnTo>
                      <a:pt x="2" y="12"/>
                    </a:lnTo>
                    <a:lnTo>
                      <a:pt x="2" y="12"/>
                    </a:lnTo>
                    <a:lnTo>
                      <a:pt x="2" y="10"/>
                    </a:lnTo>
                    <a:lnTo>
                      <a:pt x="2" y="8"/>
                    </a:lnTo>
                    <a:lnTo>
                      <a:pt x="2" y="8"/>
                    </a:lnTo>
                    <a:lnTo>
                      <a:pt x="2" y="8"/>
                    </a:lnTo>
                    <a:lnTo>
                      <a:pt x="4" y="7"/>
                    </a:lnTo>
                    <a:lnTo>
                      <a:pt x="4" y="7"/>
                    </a:lnTo>
                    <a:lnTo>
                      <a:pt x="4" y="5"/>
                    </a:lnTo>
                    <a:lnTo>
                      <a:pt x="4" y="0"/>
                    </a:lnTo>
                    <a:lnTo>
                      <a:pt x="7" y="3"/>
                    </a:lnTo>
                    <a:lnTo>
                      <a:pt x="9" y="3"/>
                    </a:lnTo>
                    <a:lnTo>
                      <a:pt x="10" y="5"/>
                    </a:lnTo>
                    <a:lnTo>
                      <a:pt x="10" y="7"/>
                    </a:lnTo>
                    <a:lnTo>
                      <a:pt x="12" y="8"/>
                    </a:lnTo>
                    <a:lnTo>
                      <a:pt x="12" y="10"/>
                    </a:lnTo>
                    <a:lnTo>
                      <a:pt x="12" y="10"/>
                    </a:lnTo>
                    <a:lnTo>
                      <a:pt x="22" y="10"/>
                    </a:lnTo>
                    <a:lnTo>
                      <a:pt x="26" y="12"/>
                    </a:lnTo>
                    <a:lnTo>
                      <a:pt x="28" y="12"/>
                    </a:lnTo>
                    <a:lnTo>
                      <a:pt x="34" y="12"/>
                    </a:lnTo>
                    <a:lnTo>
                      <a:pt x="40" y="14"/>
                    </a:lnTo>
                    <a:lnTo>
                      <a:pt x="45" y="14"/>
                    </a:lnTo>
                    <a:lnTo>
                      <a:pt x="48" y="14"/>
                    </a:lnTo>
                    <a:lnTo>
                      <a:pt x="53" y="14"/>
                    </a:lnTo>
                    <a:lnTo>
                      <a:pt x="53" y="12"/>
                    </a:lnTo>
                    <a:lnTo>
                      <a:pt x="55" y="12"/>
                    </a:lnTo>
                    <a:lnTo>
                      <a:pt x="58" y="8"/>
                    </a:lnTo>
                    <a:lnTo>
                      <a:pt x="60" y="8"/>
                    </a:lnTo>
                    <a:lnTo>
                      <a:pt x="62" y="7"/>
                    </a:lnTo>
                    <a:lnTo>
                      <a:pt x="65" y="5"/>
                    </a:lnTo>
                    <a:lnTo>
                      <a:pt x="65" y="5"/>
                    </a:lnTo>
                    <a:lnTo>
                      <a:pt x="65" y="5"/>
                    </a:lnTo>
                    <a:lnTo>
                      <a:pt x="70" y="5"/>
                    </a:lnTo>
                    <a:lnTo>
                      <a:pt x="75" y="5"/>
                    </a:lnTo>
                    <a:lnTo>
                      <a:pt x="79" y="5"/>
                    </a:lnTo>
                    <a:lnTo>
                      <a:pt x="82" y="7"/>
                    </a:lnTo>
                    <a:lnTo>
                      <a:pt x="84" y="8"/>
                    </a:lnTo>
                    <a:lnTo>
                      <a:pt x="84" y="8"/>
                    </a:lnTo>
                    <a:lnTo>
                      <a:pt x="89" y="10"/>
                    </a:lnTo>
                    <a:lnTo>
                      <a:pt x="89" y="10"/>
                    </a:lnTo>
                    <a:lnTo>
                      <a:pt x="89" y="12"/>
                    </a:lnTo>
                    <a:lnTo>
                      <a:pt x="96" y="12"/>
                    </a:lnTo>
                    <a:lnTo>
                      <a:pt x="96" y="15"/>
                    </a:lnTo>
                    <a:lnTo>
                      <a:pt x="96" y="19"/>
                    </a:lnTo>
                    <a:lnTo>
                      <a:pt x="96" y="20"/>
                    </a:lnTo>
                    <a:lnTo>
                      <a:pt x="93" y="22"/>
                    </a:lnTo>
                    <a:lnTo>
                      <a:pt x="91" y="20"/>
                    </a:lnTo>
                    <a:lnTo>
                      <a:pt x="91" y="22"/>
                    </a:lnTo>
                    <a:lnTo>
                      <a:pt x="89" y="24"/>
                    </a:lnTo>
                    <a:lnTo>
                      <a:pt x="87" y="26"/>
                    </a:lnTo>
                    <a:lnTo>
                      <a:pt x="86" y="27"/>
                    </a:lnTo>
                    <a:lnTo>
                      <a:pt x="86" y="27"/>
                    </a:lnTo>
                    <a:lnTo>
                      <a:pt x="84" y="32"/>
                    </a:lnTo>
                    <a:lnTo>
                      <a:pt x="84" y="32"/>
                    </a:lnTo>
                    <a:lnTo>
                      <a:pt x="84" y="32"/>
                    </a:lnTo>
                    <a:lnTo>
                      <a:pt x="84" y="32"/>
                    </a:lnTo>
                    <a:lnTo>
                      <a:pt x="82" y="36"/>
                    </a:lnTo>
                    <a:lnTo>
                      <a:pt x="82" y="39"/>
                    </a:lnTo>
                    <a:lnTo>
                      <a:pt x="86" y="41"/>
                    </a:lnTo>
                    <a:lnTo>
                      <a:pt x="87" y="46"/>
                    </a:lnTo>
                    <a:lnTo>
                      <a:pt x="86" y="48"/>
                    </a:lnTo>
                    <a:lnTo>
                      <a:pt x="84" y="48"/>
                    </a:lnTo>
                    <a:lnTo>
                      <a:pt x="81" y="48"/>
                    </a:lnTo>
                    <a:lnTo>
                      <a:pt x="79" y="48"/>
                    </a:lnTo>
                    <a:lnTo>
                      <a:pt x="75" y="46"/>
                    </a:lnTo>
                    <a:lnTo>
                      <a:pt x="75" y="46"/>
                    </a:lnTo>
                    <a:lnTo>
                      <a:pt x="74" y="46"/>
                    </a:lnTo>
                    <a:lnTo>
                      <a:pt x="72" y="46"/>
                    </a:lnTo>
                    <a:lnTo>
                      <a:pt x="69" y="48"/>
                    </a:lnTo>
                    <a:lnTo>
                      <a:pt x="65" y="48"/>
                    </a:lnTo>
                    <a:lnTo>
                      <a:pt x="63" y="51"/>
                    </a:lnTo>
                    <a:lnTo>
                      <a:pt x="60" y="51"/>
                    </a:lnTo>
                    <a:lnTo>
                      <a:pt x="60" y="53"/>
                    </a:lnTo>
                    <a:lnTo>
                      <a:pt x="60" y="56"/>
                    </a:lnTo>
                    <a:lnTo>
                      <a:pt x="58" y="58"/>
                    </a:lnTo>
                    <a:lnTo>
                      <a:pt x="57" y="60"/>
                    </a:lnTo>
                    <a:lnTo>
                      <a:pt x="53" y="60"/>
                    </a:lnTo>
                    <a:lnTo>
                      <a:pt x="50" y="60"/>
                    </a:lnTo>
                    <a:lnTo>
                      <a:pt x="48" y="60"/>
                    </a:lnTo>
                    <a:lnTo>
                      <a:pt x="48" y="60"/>
                    </a:lnTo>
                    <a:lnTo>
                      <a:pt x="43" y="6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89" name="Freeform 295">
                <a:extLst>
                  <a:ext uri="{FF2B5EF4-FFF2-40B4-BE49-F238E27FC236}">
                    <a16:creationId xmlns:a16="http://schemas.microsoft.com/office/drawing/2014/main" id="{721EA080-D2EA-4FAD-9E56-1AE082A802D1}"/>
                  </a:ext>
                </a:extLst>
              </p:cNvPr>
              <p:cNvSpPr/>
              <p:nvPr/>
            </p:nvSpPr>
            <p:spPr>
              <a:xfrm>
                <a:off x="4766883" y="2981528"/>
                <a:ext cx="212598" cy="131397"/>
              </a:xfrm>
              <a:custGeom>
                <a:gdLst>
                  <a:gd name="T0" fmla="*/ 55 w 144"/>
                  <a:gd name="T1" fmla="*/ 87 h 89"/>
                  <a:gd name="T2" fmla="*/ 50 w 144"/>
                  <a:gd name="T3" fmla="*/ 86 h 89"/>
                  <a:gd name="T4" fmla="*/ 38 w 144"/>
                  <a:gd name="T5" fmla="*/ 80 h 89"/>
                  <a:gd name="T6" fmla="*/ 36 w 144"/>
                  <a:gd name="T7" fmla="*/ 77 h 89"/>
                  <a:gd name="T8" fmla="*/ 31 w 144"/>
                  <a:gd name="T9" fmla="*/ 72 h 89"/>
                  <a:gd name="T10" fmla="*/ 33 w 144"/>
                  <a:gd name="T11" fmla="*/ 70 h 89"/>
                  <a:gd name="T12" fmla="*/ 26 w 144"/>
                  <a:gd name="T13" fmla="*/ 72 h 89"/>
                  <a:gd name="T14" fmla="*/ 17 w 144"/>
                  <a:gd name="T15" fmla="*/ 68 h 89"/>
                  <a:gd name="T16" fmla="*/ 15 w 144"/>
                  <a:gd name="T17" fmla="*/ 63 h 89"/>
                  <a:gd name="T18" fmla="*/ 10 w 144"/>
                  <a:gd name="T19" fmla="*/ 56 h 89"/>
                  <a:gd name="T20" fmla="*/ 5 w 144"/>
                  <a:gd name="T21" fmla="*/ 53 h 89"/>
                  <a:gd name="T22" fmla="*/ 5 w 144"/>
                  <a:gd name="T23" fmla="*/ 48 h 89"/>
                  <a:gd name="T24" fmla="*/ 0 w 144"/>
                  <a:gd name="T25" fmla="*/ 44 h 89"/>
                  <a:gd name="T26" fmla="*/ 4 w 144"/>
                  <a:gd name="T27" fmla="*/ 39 h 89"/>
                  <a:gd name="T28" fmla="*/ 9 w 144"/>
                  <a:gd name="T29" fmla="*/ 37 h 89"/>
                  <a:gd name="T30" fmla="*/ 14 w 144"/>
                  <a:gd name="T31" fmla="*/ 34 h 89"/>
                  <a:gd name="T32" fmla="*/ 17 w 144"/>
                  <a:gd name="T33" fmla="*/ 27 h 89"/>
                  <a:gd name="T34" fmla="*/ 19 w 144"/>
                  <a:gd name="T35" fmla="*/ 24 h 89"/>
                  <a:gd name="T36" fmla="*/ 22 w 144"/>
                  <a:gd name="T37" fmla="*/ 19 h 89"/>
                  <a:gd name="T38" fmla="*/ 26 w 144"/>
                  <a:gd name="T39" fmla="*/ 12 h 89"/>
                  <a:gd name="T40" fmla="*/ 31 w 144"/>
                  <a:gd name="T41" fmla="*/ 10 h 89"/>
                  <a:gd name="T42" fmla="*/ 36 w 144"/>
                  <a:gd name="T43" fmla="*/ 7 h 89"/>
                  <a:gd name="T44" fmla="*/ 38 w 144"/>
                  <a:gd name="T45" fmla="*/ 5 h 89"/>
                  <a:gd name="T46" fmla="*/ 48 w 144"/>
                  <a:gd name="T47" fmla="*/ 3 h 89"/>
                  <a:gd name="T48" fmla="*/ 60 w 144"/>
                  <a:gd name="T49" fmla="*/ 5 h 89"/>
                  <a:gd name="T50" fmla="*/ 67 w 144"/>
                  <a:gd name="T51" fmla="*/ 7 h 89"/>
                  <a:gd name="T52" fmla="*/ 74 w 144"/>
                  <a:gd name="T53" fmla="*/ 8 h 89"/>
                  <a:gd name="T54" fmla="*/ 80 w 144"/>
                  <a:gd name="T55" fmla="*/ 5 h 89"/>
                  <a:gd name="T56" fmla="*/ 89 w 144"/>
                  <a:gd name="T57" fmla="*/ 3 h 89"/>
                  <a:gd name="T58" fmla="*/ 96 w 144"/>
                  <a:gd name="T59" fmla="*/ 0 h 89"/>
                  <a:gd name="T60" fmla="*/ 104 w 144"/>
                  <a:gd name="T61" fmla="*/ 7 h 89"/>
                  <a:gd name="T62" fmla="*/ 110 w 144"/>
                  <a:gd name="T63" fmla="*/ 13 h 89"/>
                  <a:gd name="T64" fmla="*/ 115 w 144"/>
                  <a:gd name="T65" fmla="*/ 22 h 89"/>
                  <a:gd name="T66" fmla="*/ 120 w 144"/>
                  <a:gd name="T67" fmla="*/ 34 h 89"/>
                  <a:gd name="T68" fmla="*/ 120 w 144"/>
                  <a:gd name="T69" fmla="*/ 44 h 89"/>
                  <a:gd name="T70" fmla="*/ 120 w 144"/>
                  <a:gd name="T71" fmla="*/ 53 h 89"/>
                  <a:gd name="T72" fmla="*/ 127 w 144"/>
                  <a:gd name="T73" fmla="*/ 56 h 89"/>
                  <a:gd name="T74" fmla="*/ 137 w 144"/>
                  <a:gd name="T75" fmla="*/ 53 h 89"/>
                  <a:gd name="T76" fmla="*/ 142 w 144"/>
                  <a:gd name="T77" fmla="*/ 60 h 89"/>
                  <a:gd name="T78" fmla="*/ 137 w 144"/>
                  <a:gd name="T79" fmla="*/ 67 h 89"/>
                  <a:gd name="T80" fmla="*/ 132 w 144"/>
                  <a:gd name="T81" fmla="*/ 67 h 89"/>
                  <a:gd name="T82" fmla="*/ 130 w 144"/>
                  <a:gd name="T83" fmla="*/ 72 h 89"/>
                  <a:gd name="T84" fmla="*/ 127 w 144"/>
                  <a:gd name="T85" fmla="*/ 80 h 89"/>
                  <a:gd name="T86" fmla="*/ 125 w 144"/>
                  <a:gd name="T87" fmla="*/ 87 h 89"/>
                  <a:gd name="T88" fmla="*/ 115 w 144"/>
                  <a:gd name="T89" fmla="*/ 84 h 89"/>
                  <a:gd name="T90" fmla="*/ 110 w 144"/>
                  <a:gd name="T91" fmla="*/ 82 h 89"/>
                  <a:gd name="T92" fmla="*/ 99 w 144"/>
                  <a:gd name="T93" fmla="*/ 80 h 89"/>
                  <a:gd name="T94" fmla="*/ 92 w 144"/>
                  <a:gd name="T95" fmla="*/ 82 h 89"/>
                  <a:gd name="T96" fmla="*/ 86 w 144"/>
                  <a:gd name="T97" fmla="*/ 86 h 89"/>
                  <a:gd name="T98" fmla="*/ 77 w 144"/>
                  <a:gd name="T99" fmla="*/ 87 h 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4" h="89">
                    <a:moveTo>
                      <a:pt x="69" y="87"/>
                    </a:moveTo>
                    <a:lnTo>
                      <a:pt x="63" y="87"/>
                    </a:lnTo>
                    <a:lnTo>
                      <a:pt x="55" y="87"/>
                    </a:lnTo>
                    <a:lnTo>
                      <a:pt x="53" y="86"/>
                    </a:lnTo>
                    <a:lnTo>
                      <a:pt x="51" y="86"/>
                    </a:lnTo>
                    <a:lnTo>
                      <a:pt x="50" y="86"/>
                    </a:lnTo>
                    <a:lnTo>
                      <a:pt x="39" y="86"/>
                    </a:lnTo>
                    <a:lnTo>
                      <a:pt x="38" y="84"/>
                    </a:lnTo>
                    <a:lnTo>
                      <a:pt x="38" y="80"/>
                    </a:lnTo>
                    <a:lnTo>
                      <a:pt x="36" y="79"/>
                    </a:lnTo>
                    <a:lnTo>
                      <a:pt x="36" y="77"/>
                    </a:lnTo>
                    <a:lnTo>
                      <a:pt x="36" y="77"/>
                    </a:lnTo>
                    <a:lnTo>
                      <a:pt x="33" y="77"/>
                    </a:lnTo>
                    <a:lnTo>
                      <a:pt x="31" y="75"/>
                    </a:lnTo>
                    <a:lnTo>
                      <a:pt x="31" y="72"/>
                    </a:lnTo>
                    <a:lnTo>
                      <a:pt x="33" y="70"/>
                    </a:lnTo>
                    <a:lnTo>
                      <a:pt x="33" y="70"/>
                    </a:lnTo>
                    <a:lnTo>
                      <a:pt x="33" y="70"/>
                    </a:lnTo>
                    <a:lnTo>
                      <a:pt x="29" y="72"/>
                    </a:lnTo>
                    <a:lnTo>
                      <a:pt x="27" y="72"/>
                    </a:lnTo>
                    <a:lnTo>
                      <a:pt x="26" y="72"/>
                    </a:lnTo>
                    <a:lnTo>
                      <a:pt x="24" y="72"/>
                    </a:lnTo>
                    <a:lnTo>
                      <a:pt x="21" y="70"/>
                    </a:lnTo>
                    <a:lnTo>
                      <a:pt x="17" y="68"/>
                    </a:lnTo>
                    <a:lnTo>
                      <a:pt x="15" y="67"/>
                    </a:lnTo>
                    <a:lnTo>
                      <a:pt x="15" y="65"/>
                    </a:lnTo>
                    <a:lnTo>
                      <a:pt x="15" y="63"/>
                    </a:lnTo>
                    <a:lnTo>
                      <a:pt x="15" y="60"/>
                    </a:lnTo>
                    <a:lnTo>
                      <a:pt x="12" y="58"/>
                    </a:lnTo>
                    <a:lnTo>
                      <a:pt x="10" y="56"/>
                    </a:lnTo>
                    <a:lnTo>
                      <a:pt x="9" y="56"/>
                    </a:lnTo>
                    <a:lnTo>
                      <a:pt x="7" y="55"/>
                    </a:lnTo>
                    <a:lnTo>
                      <a:pt x="5" y="53"/>
                    </a:lnTo>
                    <a:lnTo>
                      <a:pt x="5" y="51"/>
                    </a:lnTo>
                    <a:lnTo>
                      <a:pt x="5" y="49"/>
                    </a:lnTo>
                    <a:lnTo>
                      <a:pt x="5" y="48"/>
                    </a:lnTo>
                    <a:lnTo>
                      <a:pt x="4" y="46"/>
                    </a:lnTo>
                    <a:lnTo>
                      <a:pt x="2" y="46"/>
                    </a:lnTo>
                    <a:lnTo>
                      <a:pt x="0" y="44"/>
                    </a:lnTo>
                    <a:lnTo>
                      <a:pt x="0" y="44"/>
                    </a:lnTo>
                    <a:lnTo>
                      <a:pt x="0" y="39"/>
                    </a:lnTo>
                    <a:lnTo>
                      <a:pt x="4" y="39"/>
                    </a:lnTo>
                    <a:lnTo>
                      <a:pt x="5" y="39"/>
                    </a:lnTo>
                    <a:lnTo>
                      <a:pt x="7" y="37"/>
                    </a:lnTo>
                    <a:lnTo>
                      <a:pt x="9" y="37"/>
                    </a:lnTo>
                    <a:lnTo>
                      <a:pt x="10" y="37"/>
                    </a:lnTo>
                    <a:lnTo>
                      <a:pt x="10" y="36"/>
                    </a:lnTo>
                    <a:lnTo>
                      <a:pt x="14" y="34"/>
                    </a:lnTo>
                    <a:lnTo>
                      <a:pt x="14" y="32"/>
                    </a:lnTo>
                    <a:lnTo>
                      <a:pt x="17" y="29"/>
                    </a:lnTo>
                    <a:lnTo>
                      <a:pt x="17" y="27"/>
                    </a:lnTo>
                    <a:lnTo>
                      <a:pt x="19" y="25"/>
                    </a:lnTo>
                    <a:lnTo>
                      <a:pt x="19" y="25"/>
                    </a:lnTo>
                    <a:lnTo>
                      <a:pt x="19" y="24"/>
                    </a:lnTo>
                    <a:lnTo>
                      <a:pt x="21" y="22"/>
                    </a:lnTo>
                    <a:lnTo>
                      <a:pt x="21" y="20"/>
                    </a:lnTo>
                    <a:lnTo>
                      <a:pt x="22" y="19"/>
                    </a:lnTo>
                    <a:lnTo>
                      <a:pt x="22" y="17"/>
                    </a:lnTo>
                    <a:lnTo>
                      <a:pt x="24" y="15"/>
                    </a:lnTo>
                    <a:lnTo>
                      <a:pt x="26" y="12"/>
                    </a:lnTo>
                    <a:lnTo>
                      <a:pt x="27" y="12"/>
                    </a:lnTo>
                    <a:lnTo>
                      <a:pt x="29" y="10"/>
                    </a:lnTo>
                    <a:lnTo>
                      <a:pt x="31" y="10"/>
                    </a:lnTo>
                    <a:lnTo>
                      <a:pt x="33" y="8"/>
                    </a:lnTo>
                    <a:lnTo>
                      <a:pt x="34" y="8"/>
                    </a:lnTo>
                    <a:lnTo>
                      <a:pt x="36" y="7"/>
                    </a:lnTo>
                    <a:lnTo>
                      <a:pt x="36" y="7"/>
                    </a:lnTo>
                    <a:lnTo>
                      <a:pt x="38" y="5"/>
                    </a:lnTo>
                    <a:lnTo>
                      <a:pt x="38" y="5"/>
                    </a:lnTo>
                    <a:lnTo>
                      <a:pt x="38" y="1"/>
                    </a:lnTo>
                    <a:lnTo>
                      <a:pt x="41" y="3"/>
                    </a:lnTo>
                    <a:lnTo>
                      <a:pt x="48" y="3"/>
                    </a:lnTo>
                    <a:lnTo>
                      <a:pt x="53" y="5"/>
                    </a:lnTo>
                    <a:lnTo>
                      <a:pt x="55" y="5"/>
                    </a:lnTo>
                    <a:lnTo>
                      <a:pt x="60" y="5"/>
                    </a:lnTo>
                    <a:lnTo>
                      <a:pt x="62" y="5"/>
                    </a:lnTo>
                    <a:lnTo>
                      <a:pt x="65" y="5"/>
                    </a:lnTo>
                    <a:lnTo>
                      <a:pt x="67" y="7"/>
                    </a:lnTo>
                    <a:lnTo>
                      <a:pt x="70" y="8"/>
                    </a:lnTo>
                    <a:lnTo>
                      <a:pt x="72" y="8"/>
                    </a:lnTo>
                    <a:lnTo>
                      <a:pt x="74" y="8"/>
                    </a:lnTo>
                    <a:lnTo>
                      <a:pt x="75" y="5"/>
                    </a:lnTo>
                    <a:lnTo>
                      <a:pt x="79" y="5"/>
                    </a:lnTo>
                    <a:lnTo>
                      <a:pt x="80" y="5"/>
                    </a:lnTo>
                    <a:lnTo>
                      <a:pt x="86" y="5"/>
                    </a:lnTo>
                    <a:lnTo>
                      <a:pt x="87" y="5"/>
                    </a:lnTo>
                    <a:lnTo>
                      <a:pt x="89" y="3"/>
                    </a:lnTo>
                    <a:lnTo>
                      <a:pt x="91" y="1"/>
                    </a:lnTo>
                    <a:lnTo>
                      <a:pt x="92" y="0"/>
                    </a:lnTo>
                    <a:lnTo>
                      <a:pt x="96" y="0"/>
                    </a:lnTo>
                    <a:lnTo>
                      <a:pt x="99" y="0"/>
                    </a:lnTo>
                    <a:lnTo>
                      <a:pt x="104" y="5"/>
                    </a:lnTo>
                    <a:lnTo>
                      <a:pt x="104" y="7"/>
                    </a:lnTo>
                    <a:lnTo>
                      <a:pt x="106" y="8"/>
                    </a:lnTo>
                    <a:lnTo>
                      <a:pt x="108" y="12"/>
                    </a:lnTo>
                    <a:lnTo>
                      <a:pt x="110" y="13"/>
                    </a:lnTo>
                    <a:lnTo>
                      <a:pt x="111" y="15"/>
                    </a:lnTo>
                    <a:lnTo>
                      <a:pt x="113" y="19"/>
                    </a:lnTo>
                    <a:lnTo>
                      <a:pt x="115" y="22"/>
                    </a:lnTo>
                    <a:lnTo>
                      <a:pt x="118" y="25"/>
                    </a:lnTo>
                    <a:lnTo>
                      <a:pt x="120" y="29"/>
                    </a:lnTo>
                    <a:lnTo>
                      <a:pt x="120" y="34"/>
                    </a:lnTo>
                    <a:lnTo>
                      <a:pt x="120" y="37"/>
                    </a:lnTo>
                    <a:lnTo>
                      <a:pt x="118" y="41"/>
                    </a:lnTo>
                    <a:lnTo>
                      <a:pt x="120" y="44"/>
                    </a:lnTo>
                    <a:lnTo>
                      <a:pt x="120" y="48"/>
                    </a:lnTo>
                    <a:lnTo>
                      <a:pt x="120" y="49"/>
                    </a:lnTo>
                    <a:lnTo>
                      <a:pt x="120" y="53"/>
                    </a:lnTo>
                    <a:lnTo>
                      <a:pt x="122" y="53"/>
                    </a:lnTo>
                    <a:lnTo>
                      <a:pt x="123" y="55"/>
                    </a:lnTo>
                    <a:lnTo>
                      <a:pt x="127" y="56"/>
                    </a:lnTo>
                    <a:lnTo>
                      <a:pt x="130" y="55"/>
                    </a:lnTo>
                    <a:lnTo>
                      <a:pt x="134" y="53"/>
                    </a:lnTo>
                    <a:lnTo>
                      <a:pt x="137" y="53"/>
                    </a:lnTo>
                    <a:lnTo>
                      <a:pt x="140" y="55"/>
                    </a:lnTo>
                    <a:lnTo>
                      <a:pt x="144" y="58"/>
                    </a:lnTo>
                    <a:lnTo>
                      <a:pt x="142" y="60"/>
                    </a:lnTo>
                    <a:lnTo>
                      <a:pt x="142" y="63"/>
                    </a:lnTo>
                    <a:lnTo>
                      <a:pt x="139" y="67"/>
                    </a:lnTo>
                    <a:lnTo>
                      <a:pt x="137" y="67"/>
                    </a:lnTo>
                    <a:lnTo>
                      <a:pt x="135" y="67"/>
                    </a:lnTo>
                    <a:lnTo>
                      <a:pt x="132" y="67"/>
                    </a:lnTo>
                    <a:lnTo>
                      <a:pt x="132" y="67"/>
                    </a:lnTo>
                    <a:lnTo>
                      <a:pt x="130" y="67"/>
                    </a:lnTo>
                    <a:lnTo>
                      <a:pt x="130" y="68"/>
                    </a:lnTo>
                    <a:lnTo>
                      <a:pt x="130" y="72"/>
                    </a:lnTo>
                    <a:lnTo>
                      <a:pt x="127" y="73"/>
                    </a:lnTo>
                    <a:lnTo>
                      <a:pt x="127" y="77"/>
                    </a:lnTo>
                    <a:lnTo>
                      <a:pt x="127" y="80"/>
                    </a:lnTo>
                    <a:lnTo>
                      <a:pt x="127" y="82"/>
                    </a:lnTo>
                    <a:lnTo>
                      <a:pt x="125" y="87"/>
                    </a:lnTo>
                    <a:lnTo>
                      <a:pt x="125" y="87"/>
                    </a:lnTo>
                    <a:lnTo>
                      <a:pt x="118" y="86"/>
                    </a:lnTo>
                    <a:lnTo>
                      <a:pt x="118" y="86"/>
                    </a:lnTo>
                    <a:lnTo>
                      <a:pt x="115" y="84"/>
                    </a:lnTo>
                    <a:lnTo>
                      <a:pt x="115" y="84"/>
                    </a:lnTo>
                    <a:lnTo>
                      <a:pt x="113" y="82"/>
                    </a:lnTo>
                    <a:lnTo>
                      <a:pt x="110" y="82"/>
                    </a:lnTo>
                    <a:lnTo>
                      <a:pt x="106" y="80"/>
                    </a:lnTo>
                    <a:lnTo>
                      <a:pt x="103" y="80"/>
                    </a:lnTo>
                    <a:lnTo>
                      <a:pt x="99" y="80"/>
                    </a:lnTo>
                    <a:lnTo>
                      <a:pt x="96" y="80"/>
                    </a:lnTo>
                    <a:lnTo>
                      <a:pt x="96" y="80"/>
                    </a:lnTo>
                    <a:lnTo>
                      <a:pt x="92" y="82"/>
                    </a:lnTo>
                    <a:lnTo>
                      <a:pt x="89" y="82"/>
                    </a:lnTo>
                    <a:lnTo>
                      <a:pt x="89" y="84"/>
                    </a:lnTo>
                    <a:lnTo>
                      <a:pt x="86" y="86"/>
                    </a:lnTo>
                    <a:lnTo>
                      <a:pt x="84" y="87"/>
                    </a:lnTo>
                    <a:lnTo>
                      <a:pt x="82" y="87"/>
                    </a:lnTo>
                    <a:lnTo>
                      <a:pt x="77" y="87"/>
                    </a:lnTo>
                    <a:lnTo>
                      <a:pt x="74" y="89"/>
                    </a:lnTo>
                    <a:lnTo>
                      <a:pt x="69" y="8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0" name="Freeform 296">
                <a:extLst>
                  <a:ext uri="{FF2B5EF4-FFF2-40B4-BE49-F238E27FC236}">
                    <a16:creationId xmlns:a16="http://schemas.microsoft.com/office/drawing/2014/main" id="{5F668B7C-55E7-44FC-BB13-84D0BD3552D3}"/>
                  </a:ext>
                </a:extLst>
              </p:cNvPr>
              <p:cNvSpPr/>
              <p:nvPr/>
            </p:nvSpPr>
            <p:spPr>
              <a:xfrm>
                <a:off x="4805269" y="2861942"/>
                <a:ext cx="401573" cy="227361"/>
              </a:xfrm>
              <a:custGeom>
                <a:gdLst>
                  <a:gd name="T0" fmla="*/ 171 w 272"/>
                  <a:gd name="T1" fmla="*/ 142 h 154"/>
                  <a:gd name="T2" fmla="*/ 159 w 272"/>
                  <a:gd name="T3" fmla="*/ 137 h 154"/>
                  <a:gd name="T4" fmla="*/ 173 w 272"/>
                  <a:gd name="T5" fmla="*/ 125 h 154"/>
                  <a:gd name="T6" fmla="*/ 161 w 272"/>
                  <a:gd name="T7" fmla="*/ 124 h 154"/>
                  <a:gd name="T8" fmla="*/ 147 w 272"/>
                  <a:gd name="T9" fmla="*/ 118 h 154"/>
                  <a:gd name="T10" fmla="*/ 147 w 272"/>
                  <a:gd name="T11" fmla="*/ 115 h 154"/>
                  <a:gd name="T12" fmla="*/ 131 w 272"/>
                  <a:gd name="T13" fmla="*/ 117 h 154"/>
                  <a:gd name="T14" fmla="*/ 121 w 272"/>
                  <a:gd name="T15" fmla="*/ 129 h 154"/>
                  <a:gd name="T16" fmla="*/ 116 w 272"/>
                  <a:gd name="T17" fmla="*/ 141 h 154"/>
                  <a:gd name="T18" fmla="*/ 92 w 272"/>
                  <a:gd name="T19" fmla="*/ 136 h 154"/>
                  <a:gd name="T20" fmla="*/ 104 w 272"/>
                  <a:gd name="T21" fmla="*/ 113 h 154"/>
                  <a:gd name="T22" fmla="*/ 114 w 272"/>
                  <a:gd name="T23" fmla="*/ 108 h 154"/>
                  <a:gd name="T24" fmla="*/ 101 w 272"/>
                  <a:gd name="T25" fmla="*/ 88 h 154"/>
                  <a:gd name="T26" fmla="*/ 77 w 272"/>
                  <a:gd name="T27" fmla="*/ 81 h 154"/>
                  <a:gd name="T28" fmla="*/ 60 w 272"/>
                  <a:gd name="T29" fmla="*/ 89 h 154"/>
                  <a:gd name="T30" fmla="*/ 39 w 272"/>
                  <a:gd name="T31" fmla="*/ 91 h 154"/>
                  <a:gd name="T32" fmla="*/ 12 w 272"/>
                  <a:gd name="T33" fmla="*/ 86 h 154"/>
                  <a:gd name="T34" fmla="*/ 1 w 272"/>
                  <a:gd name="T35" fmla="*/ 81 h 154"/>
                  <a:gd name="T36" fmla="*/ 3 w 272"/>
                  <a:gd name="T37" fmla="*/ 72 h 154"/>
                  <a:gd name="T38" fmla="*/ 8 w 272"/>
                  <a:gd name="T39" fmla="*/ 60 h 154"/>
                  <a:gd name="T40" fmla="*/ 10 w 272"/>
                  <a:gd name="T41" fmla="*/ 57 h 154"/>
                  <a:gd name="T42" fmla="*/ 27 w 272"/>
                  <a:gd name="T43" fmla="*/ 39 h 154"/>
                  <a:gd name="T44" fmla="*/ 27 w 272"/>
                  <a:gd name="T45" fmla="*/ 27 h 154"/>
                  <a:gd name="T46" fmla="*/ 31 w 272"/>
                  <a:gd name="T47" fmla="*/ 14 h 154"/>
                  <a:gd name="T48" fmla="*/ 32 w 272"/>
                  <a:gd name="T49" fmla="*/ 10 h 154"/>
                  <a:gd name="T50" fmla="*/ 44 w 272"/>
                  <a:gd name="T51" fmla="*/ 9 h 154"/>
                  <a:gd name="T52" fmla="*/ 68 w 272"/>
                  <a:gd name="T53" fmla="*/ 10 h 154"/>
                  <a:gd name="T54" fmla="*/ 80 w 272"/>
                  <a:gd name="T55" fmla="*/ 14 h 154"/>
                  <a:gd name="T56" fmla="*/ 92 w 272"/>
                  <a:gd name="T57" fmla="*/ 14 h 154"/>
                  <a:gd name="T58" fmla="*/ 109 w 272"/>
                  <a:gd name="T59" fmla="*/ 15 h 154"/>
                  <a:gd name="T60" fmla="*/ 123 w 272"/>
                  <a:gd name="T61" fmla="*/ 17 h 154"/>
                  <a:gd name="T62" fmla="*/ 130 w 272"/>
                  <a:gd name="T63" fmla="*/ 10 h 154"/>
                  <a:gd name="T64" fmla="*/ 143 w 272"/>
                  <a:gd name="T65" fmla="*/ 5 h 154"/>
                  <a:gd name="T66" fmla="*/ 154 w 272"/>
                  <a:gd name="T67" fmla="*/ 2 h 154"/>
                  <a:gd name="T68" fmla="*/ 169 w 272"/>
                  <a:gd name="T69" fmla="*/ 0 h 154"/>
                  <a:gd name="T70" fmla="*/ 183 w 272"/>
                  <a:gd name="T71" fmla="*/ 7 h 154"/>
                  <a:gd name="T72" fmla="*/ 185 w 272"/>
                  <a:gd name="T73" fmla="*/ 19 h 154"/>
                  <a:gd name="T74" fmla="*/ 195 w 272"/>
                  <a:gd name="T75" fmla="*/ 22 h 154"/>
                  <a:gd name="T76" fmla="*/ 202 w 272"/>
                  <a:gd name="T77" fmla="*/ 36 h 154"/>
                  <a:gd name="T78" fmla="*/ 212 w 272"/>
                  <a:gd name="T79" fmla="*/ 39 h 154"/>
                  <a:gd name="T80" fmla="*/ 220 w 272"/>
                  <a:gd name="T81" fmla="*/ 39 h 154"/>
                  <a:gd name="T82" fmla="*/ 234 w 272"/>
                  <a:gd name="T83" fmla="*/ 41 h 154"/>
                  <a:gd name="T84" fmla="*/ 241 w 272"/>
                  <a:gd name="T85" fmla="*/ 46 h 154"/>
                  <a:gd name="T86" fmla="*/ 255 w 272"/>
                  <a:gd name="T87" fmla="*/ 50 h 154"/>
                  <a:gd name="T88" fmla="*/ 267 w 272"/>
                  <a:gd name="T89" fmla="*/ 55 h 154"/>
                  <a:gd name="T90" fmla="*/ 270 w 272"/>
                  <a:gd name="T91" fmla="*/ 57 h 154"/>
                  <a:gd name="T92" fmla="*/ 268 w 272"/>
                  <a:gd name="T93" fmla="*/ 67 h 154"/>
                  <a:gd name="T94" fmla="*/ 268 w 272"/>
                  <a:gd name="T95" fmla="*/ 75 h 154"/>
                  <a:gd name="T96" fmla="*/ 263 w 272"/>
                  <a:gd name="T97" fmla="*/ 91 h 154"/>
                  <a:gd name="T98" fmla="*/ 248 w 272"/>
                  <a:gd name="T99" fmla="*/ 94 h 154"/>
                  <a:gd name="T100" fmla="*/ 239 w 272"/>
                  <a:gd name="T101" fmla="*/ 105 h 154"/>
                  <a:gd name="T102" fmla="*/ 229 w 272"/>
                  <a:gd name="T103" fmla="*/ 108 h 154"/>
                  <a:gd name="T104" fmla="*/ 214 w 272"/>
                  <a:gd name="T105" fmla="*/ 113 h 154"/>
                  <a:gd name="T106" fmla="*/ 198 w 272"/>
                  <a:gd name="T107" fmla="*/ 118 h 154"/>
                  <a:gd name="T108" fmla="*/ 193 w 272"/>
                  <a:gd name="T109" fmla="*/ 125 h 154"/>
                  <a:gd name="T110" fmla="*/ 208 w 272"/>
                  <a:gd name="T111" fmla="*/ 134 h 154"/>
                  <a:gd name="T112" fmla="*/ 217 w 272"/>
                  <a:gd name="T113" fmla="*/ 142 h 154"/>
                  <a:gd name="T114" fmla="*/ 207 w 272"/>
                  <a:gd name="T115" fmla="*/ 144 h 154"/>
                  <a:gd name="T116" fmla="*/ 200 w 272"/>
                  <a:gd name="T117" fmla="*/ 144 h 154"/>
                  <a:gd name="T118" fmla="*/ 191 w 272"/>
                  <a:gd name="T119" fmla="*/ 148 h 1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 h="154">
                    <a:moveTo>
                      <a:pt x="174" y="154"/>
                    </a:moveTo>
                    <a:lnTo>
                      <a:pt x="173" y="153"/>
                    </a:lnTo>
                    <a:lnTo>
                      <a:pt x="167" y="151"/>
                    </a:lnTo>
                    <a:lnTo>
                      <a:pt x="171" y="148"/>
                    </a:lnTo>
                    <a:lnTo>
                      <a:pt x="171" y="148"/>
                    </a:lnTo>
                    <a:lnTo>
                      <a:pt x="171" y="144"/>
                    </a:lnTo>
                    <a:lnTo>
                      <a:pt x="171" y="142"/>
                    </a:lnTo>
                    <a:lnTo>
                      <a:pt x="171" y="142"/>
                    </a:lnTo>
                    <a:lnTo>
                      <a:pt x="167" y="141"/>
                    </a:lnTo>
                    <a:lnTo>
                      <a:pt x="166" y="141"/>
                    </a:lnTo>
                    <a:lnTo>
                      <a:pt x="164" y="139"/>
                    </a:lnTo>
                    <a:lnTo>
                      <a:pt x="164" y="137"/>
                    </a:lnTo>
                    <a:lnTo>
                      <a:pt x="161" y="137"/>
                    </a:lnTo>
                    <a:lnTo>
                      <a:pt x="159" y="137"/>
                    </a:lnTo>
                    <a:lnTo>
                      <a:pt x="155" y="137"/>
                    </a:lnTo>
                    <a:lnTo>
                      <a:pt x="159" y="134"/>
                    </a:lnTo>
                    <a:lnTo>
                      <a:pt x="161" y="132"/>
                    </a:lnTo>
                    <a:lnTo>
                      <a:pt x="164" y="130"/>
                    </a:lnTo>
                    <a:lnTo>
                      <a:pt x="166" y="129"/>
                    </a:lnTo>
                    <a:lnTo>
                      <a:pt x="169" y="127"/>
                    </a:lnTo>
                    <a:lnTo>
                      <a:pt x="173" y="125"/>
                    </a:lnTo>
                    <a:lnTo>
                      <a:pt x="174" y="125"/>
                    </a:lnTo>
                    <a:lnTo>
                      <a:pt x="174" y="125"/>
                    </a:lnTo>
                    <a:lnTo>
                      <a:pt x="174" y="125"/>
                    </a:lnTo>
                    <a:lnTo>
                      <a:pt x="171" y="125"/>
                    </a:lnTo>
                    <a:lnTo>
                      <a:pt x="166" y="125"/>
                    </a:lnTo>
                    <a:lnTo>
                      <a:pt x="164" y="124"/>
                    </a:lnTo>
                    <a:lnTo>
                      <a:pt x="161" y="124"/>
                    </a:lnTo>
                    <a:lnTo>
                      <a:pt x="157" y="124"/>
                    </a:lnTo>
                    <a:lnTo>
                      <a:pt x="154" y="124"/>
                    </a:lnTo>
                    <a:lnTo>
                      <a:pt x="152" y="124"/>
                    </a:lnTo>
                    <a:lnTo>
                      <a:pt x="152" y="124"/>
                    </a:lnTo>
                    <a:lnTo>
                      <a:pt x="147" y="122"/>
                    </a:lnTo>
                    <a:lnTo>
                      <a:pt x="145" y="120"/>
                    </a:lnTo>
                    <a:lnTo>
                      <a:pt x="147" y="118"/>
                    </a:lnTo>
                    <a:lnTo>
                      <a:pt x="147" y="115"/>
                    </a:lnTo>
                    <a:lnTo>
                      <a:pt x="149" y="113"/>
                    </a:lnTo>
                    <a:lnTo>
                      <a:pt x="150" y="113"/>
                    </a:lnTo>
                    <a:lnTo>
                      <a:pt x="149" y="113"/>
                    </a:lnTo>
                    <a:lnTo>
                      <a:pt x="149" y="112"/>
                    </a:lnTo>
                    <a:lnTo>
                      <a:pt x="149" y="112"/>
                    </a:lnTo>
                    <a:lnTo>
                      <a:pt x="147" y="115"/>
                    </a:lnTo>
                    <a:lnTo>
                      <a:pt x="143" y="115"/>
                    </a:lnTo>
                    <a:lnTo>
                      <a:pt x="143" y="115"/>
                    </a:lnTo>
                    <a:lnTo>
                      <a:pt x="140" y="113"/>
                    </a:lnTo>
                    <a:lnTo>
                      <a:pt x="140" y="113"/>
                    </a:lnTo>
                    <a:lnTo>
                      <a:pt x="137" y="115"/>
                    </a:lnTo>
                    <a:lnTo>
                      <a:pt x="133" y="115"/>
                    </a:lnTo>
                    <a:lnTo>
                      <a:pt x="131" y="117"/>
                    </a:lnTo>
                    <a:lnTo>
                      <a:pt x="131" y="118"/>
                    </a:lnTo>
                    <a:lnTo>
                      <a:pt x="128" y="124"/>
                    </a:lnTo>
                    <a:lnTo>
                      <a:pt x="128" y="124"/>
                    </a:lnTo>
                    <a:lnTo>
                      <a:pt x="125" y="127"/>
                    </a:lnTo>
                    <a:lnTo>
                      <a:pt x="123" y="129"/>
                    </a:lnTo>
                    <a:lnTo>
                      <a:pt x="121" y="129"/>
                    </a:lnTo>
                    <a:lnTo>
                      <a:pt x="121" y="129"/>
                    </a:lnTo>
                    <a:lnTo>
                      <a:pt x="120" y="130"/>
                    </a:lnTo>
                    <a:lnTo>
                      <a:pt x="120" y="130"/>
                    </a:lnTo>
                    <a:lnTo>
                      <a:pt x="116" y="132"/>
                    </a:lnTo>
                    <a:lnTo>
                      <a:pt x="116" y="132"/>
                    </a:lnTo>
                    <a:lnTo>
                      <a:pt x="116" y="134"/>
                    </a:lnTo>
                    <a:lnTo>
                      <a:pt x="118" y="137"/>
                    </a:lnTo>
                    <a:lnTo>
                      <a:pt x="116" y="141"/>
                    </a:lnTo>
                    <a:lnTo>
                      <a:pt x="113" y="137"/>
                    </a:lnTo>
                    <a:lnTo>
                      <a:pt x="109" y="137"/>
                    </a:lnTo>
                    <a:lnTo>
                      <a:pt x="108" y="137"/>
                    </a:lnTo>
                    <a:lnTo>
                      <a:pt x="104" y="139"/>
                    </a:lnTo>
                    <a:lnTo>
                      <a:pt x="101" y="139"/>
                    </a:lnTo>
                    <a:lnTo>
                      <a:pt x="96" y="137"/>
                    </a:lnTo>
                    <a:lnTo>
                      <a:pt x="92" y="136"/>
                    </a:lnTo>
                    <a:lnTo>
                      <a:pt x="97" y="130"/>
                    </a:lnTo>
                    <a:lnTo>
                      <a:pt x="99" y="127"/>
                    </a:lnTo>
                    <a:lnTo>
                      <a:pt x="102" y="125"/>
                    </a:lnTo>
                    <a:lnTo>
                      <a:pt x="102" y="122"/>
                    </a:lnTo>
                    <a:lnTo>
                      <a:pt x="102" y="118"/>
                    </a:lnTo>
                    <a:lnTo>
                      <a:pt x="104" y="115"/>
                    </a:lnTo>
                    <a:lnTo>
                      <a:pt x="104" y="113"/>
                    </a:lnTo>
                    <a:lnTo>
                      <a:pt x="111" y="113"/>
                    </a:lnTo>
                    <a:lnTo>
                      <a:pt x="114" y="115"/>
                    </a:lnTo>
                    <a:lnTo>
                      <a:pt x="116" y="115"/>
                    </a:lnTo>
                    <a:lnTo>
                      <a:pt x="118" y="115"/>
                    </a:lnTo>
                    <a:lnTo>
                      <a:pt x="118" y="113"/>
                    </a:lnTo>
                    <a:lnTo>
                      <a:pt x="118" y="112"/>
                    </a:lnTo>
                    <a:lnTo>
                      <a:pt x="114" y="108"/>
                    </a:lnTo>
                    <a:lnTo>
                      <a:pt x="113" y="105"/>
                    </a:lnTo>
                    <a:lnTo>
                      <a:pt x="111" y="103"/>
                    </a:lnTo>
                    <a:lnTo>
                      <a:pt x="108" y="98"/>
                    </a:lnTo>
                    <a:lnTo>
                      <a:pt x="104" y="94"/>
                    </a:lnTo>
                    <a:lnTo>
                      <a:pt x="104" y="91"/>
                    </a:lnTo>
                    <a:lnTo>
                      <a:pt x="102" y="89"/>
                    </a:lnTo>
                    <a:lnTo>
                      <a:pt x="101" y="88"/>
                    </a:lnTo>
                    <a:lnTo>
                      <a:pt x="94" y="84"/>
                    </a:lnTo>
                    <a:lnTo>
                      <a:pt x="90" y="82"/>
                    </a:lnTo>
                    <a:lnTo>
                      <a:pt x="89" y="81"/>
                    </a:lnTo>
                    <a:lnTo>
                      <a:pt x="85" y="79"/>
                    </a:lnTo>
                    <a:lnTo>
                      <a:pt x="84" y="79"/>
                    </a:lnTo>
                    <a:lnTo>
                      <a:pt x="80" y="81"/>
                    </a:lnTo>
                    <a:lnTo>
                      <a:pt x="77" y="81"/>
                    </a:lnTo>
                    <a:lnTo>
                      <a:pt x="73" y="82"/>
                    </a:lnTo>
                    <a:lnTo>
                      <a:pt x="70" y="82"/>
                    </a:lnTo>
                    <a:lnTo>
                      <a:pt x="68" y="84"/>
                    </a:lnTo>
                    <a:lnTo>
                      <a:pt x="66" y="84"/>
                    </a:lnTo>
                    <a:lnTo>
                      <a:pt x="65" y="86"/>
                    </a:lnTo>
                    <a:lnTo>
                      <a:pt x="61" y="89"/>
                    </a:lnTo>
                    <a:lnTo>
                      <a:pt x="60" y="89"/>
                    </a:lnTo>
                    <a:lnTo>
                      <a:pt x="54" y="89"/>
                    </a:lnTo>
                    <a:lnTo>
                      <a:pt x="53" y="89"/>
                    </a:lnTo>
                    <a:lnTo>
                      <a:pt x="51" y="89"/>
                    </a:lnTo>
                    <a:lnTo>
                      <a:pt x="49" y="91"/>
                    </a:lnTo>
                    <a:lnTo>
                      <a:pt x="46" y="93"/>
                    </a:lnTo>
                    <a:lnTo>
                      <a:pt x="43" y="93"/>
                    </a:lnTo>
                    <a:lnTo>
                      <a:pt x="39" y="91"/>
                    </a:lnTo>
                    <a:lnTo>
                      <a:pt x="37" y="89"/>
                    </a:lnTo>
                    <a:lnTo>
                      <a:pt x="34" y="89"/>
                    </a:lnTo>
                    <a:lnTo>
                      <a:pt x="29" y="88"/>
                    </a:lnTo>
                    <a:lnTo>
                      <a:pt x="25" y="88"/>
                    </a:lnTo>
                    <a:lnTo>
                      <a:pt x="22" y="88"/>
                    </a:lnTo>
                    <a:lnTo>
                      <a:pt x="13" y="88"/>
                    </a:lnTo>
                    <a:lnTo>
                      <a:pt x="12" y="86"/>
                    </a:lnTo>
                    <a:lnTo>
                      <a:pt x="10" y="86"/>
                    </a:lnTo>
                    <a:lnTo>
                      <a:pt x="8" y="86"/>
                    </a:lnTo>
                    <a:lnTo>
                      <a:pt x="8" y="84"/>
                    </a:lnTo>
                    <a:lnTo>
                      <a:pt x="7" y="84"/>
                    </a:lnTo>
                    <a:lnTo>
                      <a:pt x="5" y="84"/>
                    </a:lnTo>
                    <a:lnTo>
                      <a:pt x="3" y="82"/>
                    </a:lnTo>
                    <a:lnTo>
                      <a:pt x="1" y="81"/>
                    </a:lnTo>
                    <a:lnTo>
                      <a:pt x="1" y="81"/>
                    </a:lnTo>
                    <a:lnTo>
                      <a:pt x="0" y="79"/>
                    </a:lnTo>
                    <a:lnTo>
                      <a:pt x="1" y="77"/>
                    </a:lnTo>
                    <a:lnTo>
                      <a:pt x="1" y="77"/>
                    </a:lnTo>
                    <a:lnTo>
                      <a:pt x="1" y="75"/>
                    </a:lnTo>
                    <a:lnTo>
                      <a:pt x="1" y="74"/>
                    </a:lnTo>
                    <a:lnTo>
                      <a:pt x="3" y="72"/>
                    </a:lnTo>
                    <a:lnTo>
                      <a:pt x="3" y="70"/>
                    </a:lnTo>
                    <a:lnTo>
                      <a:pt x="5" y="69"/>
                    </a:lnTo>
                    <a:lnTo>
                      <a:pt x="5" y="69"/>
                    </a:lnTo>
                    <a:lnTo>
                      <a:pt x="5" y="65"/>
                    </a:lnTo>
                    <a:lnTo>
                      <a:pt x="8" y="63"/>
                    </a:lnTo>
                    <a:lnTo>
                      <a:pt x="10" y="65"/>
                    </a:lnTo>
                    <a:lnTo>
                      <a:pt x="8" y="60"/>
                    </a:lnTo>
                    <a:lnTo>
                      <a:pt x="8" y="58"/>
                    </a:lnTo>
                    <a:lnTo>
                      <a:pt x="8" y="58"/>
                    </a:lnTo>
                    <a:lnTo>
                      <a:pt x="8" y="57"/>
                    </a:lnTo>
                    <a:lnTo>
                      <a:pt x="10" y="57"/>
                    </a:lnTo>
                    <a:lnTo>
                      <a:pt x="10" y="57"/>
                    </a:lnTo>
                    <a:lnTo>
                      <a:pt x="10" y="57"/>
                    </a:lnTo>
                    <a:lnTo>
                      <a:pt x="10" y="57"/>
                    </a:lnTo>
                    <a:lnTo>
                      <a:pt x="10" y="55"/>
                    </a:lnTo>
                    <a:lnTo>
                      <a:pt x="10" y="55"/>
                    </a:lnTo>
                    <a:lnTo>
                      <a:pt x="12" y="51"/>
                    </a:lnTo>
                    <a:lnTo>
                      <a:pt x="17" y="48"/>
                    </a:lnTo>
                    <a:lnTo>
                      <a:pt x="19" y="45"/>
                    </a:lnTo>
                    <a:lnTo>
                      <a:pt x="24" y="39"/>
                    </a:lnTo>
                    <a:lnTo>
                      <a:pt x="27" y="39"/>
                    </a:lnTo>
                    <a:lnTo>
                      <a:pt x="29" y="38"/>
                    </a:lnTo>
                    <a:lnTo>
                      <a:pt x="29" y="36"/>
                    </a:lnTo>
                    <a:lnTo>
                      <a:pt x="31" y="33"/>
                    </a:lnTo>
                    <a:lnTo>
                      <a:pt x="31" y="31"/>
                    </a:lnTo>
                    <a:lnTo>
                      <a:pt x="29" y="31"/>
                    </a:lnTo>
                    <a:lnTo>
                      <a:pt x="29" y="29"/>
                    </a:lnTo>
                    <a:lnTo>
                      <a:pt x="27" y="27"/>
                    </a:lnTo>
                    <a:lnTo>
                      <a:pt x="25" y="26"/>
                    </a:lnTo>
                    <a:lnTo>
                      <a:pt x="24" y="22"/>
                    </a:lnTo>
                    <a:lnTo>
                      <a:pt x="22" y="19"/>
                    </a:lnTo>
                    <a:lnTo>
                      <a:pt x="22" y="14"/>
                    </a:lnTo>
                    <a:lnTo>
                      <a:pt x="29" y="14"/>
                    </a:lnTo>
                    <a:lnTo>
                      <a:pt x="29" y="14"/>
                    </a:lnTo>
                    <a:lnTo>
                      <a:pt x="31" y="14"/>
                    </a:lnTo>
                    <a:lnTo>
                      <a:pt x="31" y="14"/>
                    </a:lnTo>
                    <a:lnTo>
                      <a:pt x="31" y="12"/>
                    </a:lnTo>
                    <a:lnTo>
                      <a:pt x="31" y="12"/>
                    </a:lnTo>
                    <a:lnTo>
                      <a:pt x="31" y="12"/>
                    </a:lnTo>
                    <a:lnTo>
                      <a:pt x="32" y="12"/>
                    </a:lnTo>
                    <a:lnTo>
                      <a:pt x="32" y="12"/>
                    </a:lnTo>
                    <a:lnTo>
                      <a:pt x="32" y="10"/>
                    </a:lnTo>
                    <a:lnTo>
                      <a:pt x="32" y="10"/>
                    </a:lnTo>
                    <a:lnTo>
                      <a:pt x="34" y="10"/>
                    </a:lnTo>
                    <a:lnTo>
                      <a:pt x="37" y="10"/>
                    </a:lnTo>
                    <a:lnTo>
                      <a:pt x="39" y="9"/>
                    </a:lnTo>
                    <a:lnTo>
                      <a:pt x="41" y="9"/>
                    </a:lnTo>
                    <a:lnTo>
                      <a:pt x="43" y="9"/>
                    </a:lnTo>
                    <a:lnTo>
                      <a:pt x="44" y="9"/>
                    </a:lnTo>
                    <a:lnTo>
                      <a:pt x="49" y="9"/>
                    </a:lnTo>
                    <a:lnTo>
                      <a:pt x="58" y="9"/>
                    </a:lnTo>
                    <a:lnTo>
                      <a:pt x="61" y="9"/>
                    </a:lnTo>
                    <a:lnTo>
                      <a:pt x="65" y="10"/>
                    </a:lnTo>
                    <a:lnTo>
                      <a:pt x="66" y="10"/>
                    </a:lnTo>
                    <a:lnTo>
                      <a:pt x="66" y="10"/>
                    </a:lnTo>
                    <a:lnTo>
                      <a:pt x="68" y="10"/>
                    </a:lnTo>
                    <a:lnTo>
                      <a:pt x="68" y="10"/>
                    </a:lnTo>
                    <a:lnTo>
                      <a:pt x="68" y="10"/>
                    </a:lnTo>
                    <a:lnTo>
                      <a:pt x="72" y="12"/>
                    </a:lnTo>
                    <a:lnTo>
                      <a:pt x="75" y="12"/>
                    </a:lnTo>
                    <a:lnTo>
                      <a:pt x="77" y="12"/>
                    </a:lnTo>
                    <a:lnTo>
                      <a:pt x="77" y="12"/>
                    </a:lnTo>
                    <a:lnTo>
                      <a:pt x="80" y="14"/>
                    </a:lnTo>
                    <a:lnTo>
                      <a:pt x="80" y="14"/>
                    </a:lnTo>
                    <a:lnTo>
                      <a:pt x="80" y="14"/>
                    </a:lnTo>
                    <a:lnTo>
                      <a:pt x="80" y="14"/>
                    </a:lnTo>
                    <a:lnTo>
                      <a:pt x="84" y="15"/>
                    </a:lnTo>
                    <a:lnTo>
                      <a:pt x="85" y="15"/>
                    </a:lnTo>
                    <a:lnTo>
                      <a:pt x="89" y="15"/>
                    </a:lnTo>
                    <a:lnTo>
                      <a:pt x="92" y="14"/>
                    </a:lnTo>
                    <a:lnTo>
                      <a:pt x="96" y="15"/>
                    </a:lnTo>
                    <a:lnTo>
                      <a:pt x="99" y="17"/>
                    </a:lnTo>
                    <a:lnTo>
                      <a:pt x="101" y="17"/>
                    </a:lnTo>
                    <a:lnTo>
                      <a:pt x="102" y="15"/>
                    </a:lnTo>
                    <a:lnTo>
                      <a:pt x="104" y="14"/>
                    </a:lnTo>
                    <a:lnTo>
                      <a:pt x="108" y="14"/>
                    </a:lnTo>
                    <a:lnTo>
                      <a:pt x="109" y="15"/>
                    </a:lnTo>
                    <a:lnTo>
                      <a:pt x="111" y="19"/>
                    </a:lnTo>
                    <a:lnTo>
                      <a:pt x="114" y="19"/>
                    </a:lnTo>
                    <a:lnTo>
                      <a:pt x="118" y="17"/>
                    </a:lnTo>
                    <a:lnTo>
                      <a:pt x="118" y="17"/>
                    </a:lnTo>
                    <a:lnTo>
                      <a:pt x="120" y="17"/>
                    </a:lnTo>
                    <a:lnTo>
                      <a:pt x="121" y="17"/>
                    </a:lnTo>
                    <a:lnTo>
                      <a:pt x="123" y="17"/>
                    </a:lnTo>
                    <a:lnTo>
                      <a:pt x="126" y="19"/>
                    </a:lnTo>
                    <a:lnTo>
                      <a:pt x="126" y="21"/>
                    </a:lnTo>
                    <a:lnTo>
                      <a:pt x="126" y="21"/>
                    </a:lnTo>
                    <a:lnTo>
                      <a:pt x="126" y="21"/>
                    </a:lnTo>
                    <a:lnTo>
                      <a:pt x="126" y="17"/>
                    </a:lnTo>
                    <a:lnTo>
                      <a:pt x="128" y="12"/>
                    </a:lnTo>
                    <a:lnTo>
                      <a:pt x="130" y="10"/>
                    </a:lnTo>
                    <a:lnTo>
                      <a:pt x="130" y="9"/>
                    </a:lnTo>
                    <a:lnTo>
                      <a:pt x="131" y="7"/>
                    </a:lnTo>
                    <a:lnTo>
                      <a:pt x="133" y="5"/>
                    </a:lnTo>
                    <a:lnTo>
                      <a:pt x="137" y="5"/>
                    </a:lnTo>
                    <a:lnTo>
                      <a:pt x="138" y="5"/>
                    </a:lnTo>
                    <a:lnTo>
                      <a:pt x="142" y="5"/>
                    </a:lnTo>
                    <a:lnTo>
                      <a:pt x="143" y="5"/>
                    </a:lnTo>
                    <a:lnTo>
                      <a:pt x="145" y="5"/>
                    </a:lnTo>
                    <a:lnTo>
                      <a:pt x="147" y="5"/>
                    </a:lnTo>
                    <a:lnTo>
                      <a:pt x="149" y="5"/>
                    </a:lnTo>
                    <a:lnTo>
                      <a:pt x="152" y="5"/>
                    </a:lnTo>
                    <a:lnTo>
                      <a:pt x="152" y="5"/>
                    </a:lnTo>
                    <a:lnTo>
                      <a:pt x="154" y="3"/>
                    </a:lnTo>
                    <a:lnTo>
                      <a:pt x="154" y="2"/>
                    </a:lnTo>
                    <a:lnTo>
                      <a:pt x="157" y="0"/>
                    </a:lnTo>
                    <a:lnTo>
                      <a:pt x="161" y="2"/>
                    </a:lnTo>
                    <a:lnTo>
                      <a:pt x="161" y="2"/>
                    </a:lnTo>
                    <a:lnTo>
                      <a:pt x="162" y="2"/>
                    </a:lnTo>
                    <a:lnTo>
                      <a:pt x="164" y="2"/>
                    </a:lnTo>
                    <a:lnTo>
                      <a:pt x="166" y="0"/>
                    </a:lnTo>
                    <a:lnTo>
                      <a:pt x="169" y="0"/>
                    </a:lnTo>
                    <a:lnTo>
                      <a:pt x="176" y="0"/>
                    </a:lnTo>
                    <a:lnTo>
                      <a:pt x="178" y="0"/>
                    </a:lnTo>
                    <a:lnTo>
                      <a:pt x="179" y="2"/>
                    </a:lnTo>
                    <a:lnTo>
                      <a:pt x="181" y="3"/>
                    </a:lnTo>
                    <a:lnTo>
                      <a:pt x="181" y="3"/>
                    </a:lnTo>
                    <a:lnTo>
                      <a:pt x="183" y="5"/>
                    </a:lnTo>
                    <a:lnTo>
                      <a:pt x="183" y="7"/>
                    </a:lnTo>
                    <a:lnTo>
                      <a:pt x="185" y="9"/>
                    </a:lnTo>
                    <a:lnTo>
                      <a:pt x="186" y="10"/>
                    </a:lnTo>
                    <a:lnTo>
                      <a:pt x="186" y="14"/>
                    </a:lnTo>
                    <a:lnTo>
                      <a:pt x="183" y="15"/>
                    </a:lnTo>
                    <a:lnTo>
                      <a:pt x="185" y="17"/>
                    </a:lnTo>
                    <a:lnTo>
                      <a:pt x="185" y="17"/>
                    </a:lnTo>
                    <a:lnTo>
                      <a:pt x="185" y="19"/>
                    </a:lnTo>
                    <a:lnTo>
                      <a:pt x="186" y="19"/>
                    </a:lnTo>
                    <a:lnTo>
                      <a:pt x="186" y="21"/>
                    </a:lnTo>
                    <a:lnTo>
                      <a:pt x="186" y="21"/>
                    </a:lnTo>
                    <a:lnTo>
                      <a:pt x="186" y="22"/>
                    </a:lnTo>
                    <a:lnTo>
                      <a:pt x="188" y="22"/>
                    </a:lnTo>
                    <a:lnTo>
                      <a:pt x="190" y="22"/>
                    </a:lnTo>
                    <a:lnTo>
                      <a:pt x="195" y="22"/>
                    </a:lnTo>
                    <a:lnTo>
                      <a:pt x="196" y="24"/>
                    </a:lnTo>
                    <a:lnTo>
                      <a:pt x="200" y="26"/>
                    </a:lnTo>
                    <a:lnTo>
                      <a:pt x="200" y="27"/>
                    </a:lnTo>
                    <a:lnTo>
                      <a:pt x="200" y="29"/>
                    </a:lnTo>
                    <a:lnTo>
                      <a:pt x="202" y="31"/>
                    </a:lnTo>
                    <a:lnTo>
                      <a:pt x="202" y="34"/>
                    </a:lnTo>
                    <a:lnTo>
                      <a:pt x="202" y="36"/>
                    </a:lnTo>
                    <a:lnTo>
                      <a:pt x="203" y="38"/>
                    </a:lnTo>
                    <a:lnTo>
                      <a:pt x="205" y="38"/>
                    </a:lnTo>
                    <a:lnTo>
                      <a:pt x="205" y="38"/>
                    </a:lnTo>
                    <a:lnTo>
                      <a:pt x="207" y="38"/>
                    </a:lnTo>
                    <a:lnTo>
                      <a:pt x="208" y="38"/>
                    </a:lnTo>
                    <a:lnTo>
                      <a:pt x="210" y="38"/>
                    </a:lnTo>
                    <a:lnTo>
                      <a:pt x="212" y="39"/>
                    </a:lnTo>
                    <a:lnTo>
                      <a:pt x="214" y="39"/>
                    </a:lnTo>
                    <a:lnTo>
                      <a:pt x="214" y="39"/>
                    </a:lnTo>
                    <a:lnTo>
                      <a:pt x="215" y="41"/>
                    </a:lnTo>
                    <a:lnTo>
                      <a:pt x="217" y="41"/>
                    </a:lnTo>
                    <a:lnTo>
                      <a:pt x="219" y="41"/>
                    </a:lnTo>
                    <a:lnTo>
                      <a:pt x="220" y="41"/>
                    </a:lnTo>
                    <a:lnTo>
                      <a:pt x="220" y="39"/>
                    </a:lnTo>
                    <a:lnTo>
                      <a:pt x="224" y="39"/>
                    </a:lnTo>
                    <a:lnTo>
                      <a:pt x="226" y="39"/>
                    </a:lnTo>
                    <a:lnTo>
                      <a:pt x="227" y="39"/>
                    </a:lnTo>
                    <a:lnTo>
                      <a:pt x="229" y="38"/>
                    </a:lnTo>
                    <a:lnTo>
                      <a:pt x="229" y="38"/>
                    </a:lnTo>
                    <a:lnTo>
                      <a:pt x="232" y="39"/>
                    </a:lnTo>
                    <a:lnTo>
                      <a:pt x="234" y="41"/>
                    </a:lnTo>
                    <a:lnTo>
                      <a:pt x="236" y="43"/>
                    </a:lnTo>
                    <a:lnTo>
                      <a:pt x="238" y="45"/>
                    </a:lnTo>
                    <a:lnTo>
                      <a:pt x="239" y="46"/>
                    </a:lnTo>
                    <a:lnTo>
                      <a:pt x="239" y="48"/>
                    </a:lnTo>
                    <a:lnTo>
                      <a:pt x="239" y="48"/>
                    </a:lnTo>
                    <a:lnTo>
                      <a:pt x="241" y="46"/>
                    </a:lnTo>
                    <a:lnTo>
                      <a:pt x="241" y="46"/>
                    </a:lnTo>
                    <a:lnTo>
                      <a:pt x="244" y="46"/>
                    </a:lnTo>
                    <a:lnTo>
                      <a:pt x="246" y="46"/>
                    </a:lnTo>
                    <a:lnTo>
                      <a:pt x="248" y="46"/>
                    </a:lnTo>
                    <a:lnTo>
                      <a:pt x="250" y="48"/>
                    </a:lnTo>
                    <a:lnTo>
                      <a:pt x="251" y="48"/>
                    </a:lnTo>
                    <a:lnTo>
                      <a:pt x="255" y="50"/>
                    </a:lnTo>
                    <a:lnTo>
                      <a:pt x="255" y="50"/>
                    </a:lnTo>
                    <a:lnTo>
                      <a:pt x="256" y="50"/>
                    </a:lnTo>
                    <a:lnTo>
                      <a:pt x="256" y="50"/>
                    </a:lnTo>
                    <a:lnTo>
                      <a:pt x="262" y="51"/>
                    </a:lnTo>
                    <a:lnTo>
                      <a:pt x="265" y="53"/>
                    </a:lnTo>
                    <a:lnTo>
                      <a:pt x="265" y="53"/>
                    </a:lnTo>
                    <a:lnTo>
                      <a:pt x="265" y="53"/>
                    </a:lnTo>
                    <a:lnTo>
                      <a:pt x="267" y="55"/>
                    </a:lnTo>
                    <a:lnTo>
                      <a:pt x="267" y="55"/>
                    </a:lnTo>
                    <a:lnTo>
                      <a:pt x="267" y="55"/>
                    </a:lnTo>
                    <a:lnTo>
                      <a:pt x="267" y="55"/>
                    </a:lnTo>
                    <a:lnTo>
                      <a:pt x="270" y="55"/>
                    </a:lnTo>
                    <a:lnTo>
                      <a:pt x="270" y="55"/>
                    </a:lnTo>
                    <a:lnTo>
                      <a:pt x="270" y="57"/>
                    </a:lnTo>
                    <a:lnTo>
                      <a:pt x="270" y="57"/>
                    </a:lnTo>
                    <a:lnTo>
                      <a:pt x="272" y="60"/>
                    </a:lnTo>
                    <a:lnTo>
                      <a:pt x="272" y="60"/>
                    </a:lnTo>
                    <a:lnTo>
                      <a:pt x="272" y="63"/>
                    </a:lnTo>
                    <a:lnTo>
                      <a:pt x="270" y="67"/>
                    </a:lnTo>
                    <a:lnTo>
                      <a:pt x="270" y="67"/>
                    </a:lnTo>
                    <a:lnTo>
                      <a:pt x="270" y="67"/>
                    </a:lnTo>
                    <a:lnTo>
                      <a:pt x="268" y="67"/>
                    </a:lnTo>
                    <a:lnTo>
                      <a:pt x="268" y="67"/>
                    </a:lnTo>
                    <a:lnTo>
                      <a:pt x="270" y="70"/>
                    </a:lnTo>
                    <a:lnTo>
                      <a:pt x="270" y="70"/>
                    </a:lnTo>
                    <a:lnTo>
                      <a:pt x="268" y="72"/>
                    </a:lnTo>
                    <a:lnTo>
                      <a:pt x="267" y="74"/>
                    </a:lnTo>
                    <a:lnTo>
                      <a:pt x="267" y="75"/>
                    </a:lnTo>
                    <a:lnTo>
                      <a:pt x="268" y="75"/>
                    </a:lnTo>
                    <a:lnTo>
                      <a:pt x="270" y="81"/>
                    </a:lnTo>
                    <a:lnTo>
                      <a:pt x="270" y="82"/>
                    </a:lnTo>
                    <a:lnTo>
                      <a:pt x="270" y="86"/>
                    </a:lnTo>
                    <a:lnTo>
                      <a:pt x="268" y="88"/>
                    </a:lnTo>
                    <a:lnTo>
                      <a:pt x="268" y="91"/>
                    </a:lnTo>
                    <a:lnTo>
                      <a:pt x="263" y="91"/>
                    </a:lnTo>
                    <a:lnTo>
                      <a:pt x="263" y="91"/>
                    </a:lnTo>
                    <a:lnTo>
                      <a:pt x="260" y="91"/>
                    </a:lnTo>
                    <a:lnTo>
                      <a:pt x="260" y="91"/>
                    </a:lnTo>
                    <a:lnTo>
                      <a:pt x="256" y="91"/>
                    </a:lnTo>
                    <a:lnTo>
                      <a:pt x="253" y="91"/>
                    </a:lnTo>
                    <a:lnTo>
                      <a:pt x="253" y="93"/>
                    </a:lnTo>
                    <a:lnTo>
                      <a:pt x="250" y="94"/>
                    </a:lnTo>
                    <a:lnTo>
                      <a:pt x="248" y="94"/>
                    </a:lnTo>
                    <a:lnTo>
                      <a:pt x="246" y="96"/>
                    </a:lnTo>
                    <a:lnTo>
                      <a:pt x="246" y="96"/>
                    </a:lnTo>
                    <a:lnTo>
                      <a:pt x="246" y="98"/>
                    </a:lnTo>
                    <a:lnTo>
                      <a:pt x="244" y="100"/>
                    </a:lnTo>
                    <a:lnTo>
                      <a:pt x="244" y="101"/>
                    </a:lnTo>
                    <a:lnTo>
                      <a:pt x="244" y="105"/>
                    </a:lnTo>
                    <a:lnTo>
                      <a:pt x="239" y="105"/>
                    </a:lnTo>
                    <a:lnTo>
                      <a:pt x="238" y="105"/>
                    </a:lnTo>
                    <a:lnTo>
                      <a:pt x="236" y="105"/>
                    </a:lnTo>
                    <a:lnTo>
                      <a:pt x="234" y="106"/>
                    </a:lnTo>
                    <a:lnTo>
                      <a:pt x="234" y="106"/>
                    </a:lnTo>
                    <a:lnTo>
                      <a:pt x="232" y="106"/>
                    </a:lnTo>
                    <a:lnTo>
                      <a:pt x="231" y="108"/>
                    </a:lnTo>
                    <a:lnTo>
                      <a:pt x="229" y="108"/>
                    </a:lnTo>
                    <a:lnTo>
                      <a:pt x="226" y="110"/>
                    </a:lnTo>
                    <a:lnTo>
                      <a:pt x="224" y="112"/>
                    </a:lnTo>
                    <a:lnTo>
                      <a:pt x="222" y="112"/>
                    </a:lnTo>
                    <a:lnTo>
                      <a:pt x="219" y="112"/>
                    </a:lnTo>
                    <a:lnTo>
                      <a:pt x="217" y="113"/>
                    </a:lnTo>
                    <a:lnTo>
                      <a:pt x="215" y="113"/>
                    </a:lnTo>
                    <a:lnTo>
                      <a:pt x="214" y="113"/>
                    </a:lnTo>
                    <a:lnTo>
                      <a:pt x="208" y="113"/>
                    </a:lnTo>
                    <a:lnTo>
                      <a:pt x="208" y="113"/>
                    </a:lnTo>
                    <a:lnTo>
                      <a:pt x="207" y="115"/>
                    </a:lnTo>
                    <a:lnTo>
                      <a:pt x="203" y="118"/>
                    </a:lnTo>
                    <a:lnTo>
                      <a:pt x="200" y="118"/>
                    </a:lnTo>
                    <a:lnTo>
                      <a:pt x="200" y="118"/>
                    </a:lnTo>
                    <a:lnTo>
                      <a:pt x="198" y="118"/>
                    </a:lnTo>
                    <a:lnTo>
                      <a:pt x="198" y="120"/>
                    </a:lnTo>
                    <a:lnTo>
                      <a:pt x="198" y="120"/>
                    </a:lnTo>
                    <a:lnTo>
                      <a:pt x="196" y="122"/>
                    </a:lnTo>
                    <a:lnTo>
                      <a:pt x="195" y="124"/>
                    </a:lnTo>
                    <a:lnTo>
                      <a:pt x="195" y="124"/>
                    </a:lnTo>
                    <a:lnTo>
                      <a:pt x="193" y="124"/>
                    </a:lnTo>
                    <a:lnTo>
                      <a:pt x="193" y="125"/>
                    </a:lnTo>
                    <a:lnTo>
                      <a:pt x="195" y="127"/>
                    </a:lnTo>
                    <a:lnTo>
                      <a:pt x="196" y="129"/>
                    </a:lnTo>
                    <a:lnTo>
                      <a:pt x="198" y="132"/>
                    </a:lnTo>
                    <a:lnTo>
                      <a:pt x="200" y="136"/>
                    </a:lnTo>
                    <a:lnTo>
                      <a:pt x="202" y="136"/>
                    </a:lnTo>
                    <a:lnTo>
                      <a:pt x="205" y="134"/>
                    </a:lnTo>
                    <a:lnTo>
                      <a:pt x="208" y="134"/>
                    </a:lnTo>
                    <a:lnTo>
                      <a:pt x="212" y="134"/>
                    </a:lnTo>
                    <a:lnTo>
                      <a:pt x="214" y="132"/>
                    </a:lnTo>
                    <a:lnTo>
                      <a:pt x="214" y="132"/>
                    </a:lnTo>
                    <a:lnTo>
                      <a:pt x="217" y="134"/>
                    </a:lnTo>
                    <a:lnTo>
                      <a:pt x="220" y="136"/>
                    </a:lnTo>
                    <a:lnTo>
                      <a:pt x="220" y="139"/>
                    </a:lnTo>
                    <a:lnTo>
                      <a:pt x="217" y="142"/>
                    </a:lnTo>
                    <a:lnTo>
                      <a:pt x="217" y="142"/>
                    </a:lnTo>
                    <a:lnTo>
                      <a:pt x="217" y="142"/>
                    </a:lnTo>
                    <a:lnTo>
                      <a:pt x="215" y="142"/>
                    </a:lnTo>
                    <a:lnTo>
                      <a:pt x="215" y="142"/>
                    </a:lnTo>
                    <a:lnTo>
                      <a:pt x="212" y="144"/>
                    </a:lnTo>
                    <a:lnTo>
                      <a:pt x="212" y="144"/>
                    </a:lnTo>
                    <a:lnTo>
                      <a:pt x="207" y="144"/>
                    </a:lnTo>
                    <a:lnTo>
                      <a:pt x="203" y="142"/>
                    </a:lnTo>
                    <a:lnTo>
                      <a:pt x="202" y="142"/>
                    </a:lnTo>
                    <a:lnTo>
                      <a:pt x="202" y="142"/>
                    </a:lnTo>
                    <a:lnTo>
                      <a:pt x="200" y="142"/>
                    </a:lnTo>
                    <a:lnTo>
                      <a:pt x="200" y="144"/>
                    </a:lnTo>
                    <a:lnTo>
                      <a:pt x="200" y="144"/>
                    </a:lnTo>
                    <a:lnTo>
                      <a:pt x="200" y="144"/>
                    </a:lnTo>
                    <a:lnTo>
                      <a:pt x="200" y="144"/>
                    </a:lnTo>
                    <a:lnTo>
                      <a:pt x="198" y="144"/>
                    </a:lnTo>
                    <a:lnTo>
                      <a:pt x="198" y="144"/>
                    </a:lnTo>
                    <a:lnTo>
                      <a:pt x="195" y="148"/>
                    </a:lnTo>
                    <a:lnTo>
                      <a:pt x="195" y="148"/>
                    </a:lnTo>
                    <a:lnTo>
                      <a:pt x="195" y="148"/>
                    </a:lnTo>
                    <a:lnTo>
                      <a:pt x="191" y="148"/>
                    </a:lnTo>
                    <a:lnTo>
                      <a:pt x="190" y="148"/>
                    </a:lnTo>
                    <a:lnTo>
                      <a:pt x="188" y="149"/>
                    </a:lnTo>
                    <a:lnTo>
                      <a:pt x="186" y="153"/>
                    </a:lnTo>
                    <a:lnTo>
                      <a:pt x="183" y="153"/>
                    </a:lnTo>
                    <a:lnTo>
                      <a:pt x="179" y="154"/>
                    </a:lnTo>
                    <a:lnTo>
                      <a:pt x="174" y="154"/>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1" name="Freeform 297">
                <a:extLst>
                  <a:ext uri="{FF2B5EF4-FFF2-40B4-BE49-F238E27FC236}">
                    <a16:creationId xmlns:a16="http://schemas.microsoft.com/office/drawing/2014/main" id="{22B1B90E-F853-4EE6-AC66-C49487FEC082}"/>
                  </a:ext>
                </a:extLst>
              </p:cNvPr>
              <p:cNvSpPr/>
              <p:nvPr/>
            </p:nvSpPr>
            <p:spPr>
              <a:xfrm>
                <a:off x="4830367" y="2745309"/>
                <a:ext cx="212598" cy="152066"/>
              </a:xfrm>
              <a:custGeom>
                <a:gdLst>
                  <a:gd name="T0" fmla="*/ 104 w 144"/>
                  <a:gd name="T1" fmla="*/ 98 h 103"/>
                  <a:gd name="T2" fmla="*/ 101 w 144"/>
                  <a:gd name="T3" fmla="*/ 100 h 103"/>
                  <a:gd name="T4" fmla="*/ 91 w 144"/>
                  <a:gd name="T5" fmla="*/ 96 h 103"/>
                  <a:gd name="T6" fmla="*/ 87 w 144"/>
                  <a:gd name="T7" fmla="*/ 98 h 103"/>
                  <a:gd name="T8" fmla="*/ 77 w 144"/>
                  <a:gd name="T9" fmla="*/ 96 h 103"/>
                  <a:gd name="T10" fmla="*/ 68 w 144"/>
                  <a:gd name="T11" fmla="*/ 98 h 103"/>
                  <a:gd name="T12" fmla="*/ 61 w 144"/>
                  <a:gd name="T13" fmla="*/ 96 h 103"/>
                  <a:gd name="T14" fmla="*/ 58 w 144"/>
                  <a:gd name="T15" fmla="*/ 94 h 103"/>
                  <a:gd name="T16" fmla="*/ 55 w 144"/>
                  <a:gd name="T17" fmla="*/ 93 h 103"/>
                  <a:gd name="T18" fmla="*/ 51 w 144"/>
                  <a:gd name="T19" fmla="*/ 93 h 103"/>
                  <a:gd name="T20" fmla="*/ 43 w 144"/>
                  <a:gd name="T21" fmla="*/ 91 h 103"/>
                  <a:gd name="T22" fmla="*/ 27 w 144"/>
                  <a:gd name="T23" fmla="*/ 91 h 103"/>
                  <a:gd name="T24" fmla="*/ 22 w 144"/>
                  <a:gd name="T25" fmla="*/ 91 h 103"/>
                  <a:gd name="T26" fmla="*/ 19 w 144"/>
                  <a:gd name="T27" fmla="*/ 91 h 103"/>
                  <a:gd name="T28" fmla="*/ 17 w 144"/>
                  <a:gd name="T29" fmla="*/ 93 h 103"/>
                  <a:gd name="T30" fmla="*/ 14 w 144"/>
                  <a:gd name="T31" fmla="*/ 96 h 103"/>
                  <a:gd name="T32" fmla="*/ 5 w 144"/>
                  <a:gd name="T33" fmla="*/ 96 h 103"/>
                  <a:gd name="T34" fmla="*/ 5 w 144"/>
                  <a:gd name="T35" fmla="*/ 86 h 103"/>
                  <a:gd name="T36" fmla="*/ 2 w 144"/>
                  <a:gd name="T37" fmla="*/ 82 h 103"/>
                  <a:gd name="T38" fmla="*/ 3 w 144"/>
                  <a:gd name="T39" fmla="*/ 76 h 103"/>
                  <a:gd name="T40" fmla="*/ 10 w 144"/>
                  <a:gd name="T41" fmla="*/ 72 h 103"/>
                  <a:gd name="T42" fmla="*/ 8 w 144"/>
                  <a:gd name="T43" fmla="*/ 60 h 103"/>
                  <a:gd name="T44" fmla="*/ 3 w 144"/>
                  <a:gd name="T45" fmla="*/ 48 h 103"/>
                  <a:gd name="T46" fmla="*/ 20 w 144"/>
                  <a:gd name="T47" fmla="*/ 46 h 103"/>
                  <a:gd name="T48" fmla="*/ 27 w 144"/>
                  <a:gd name="T49" fmla="*/ 41 h 103"/>
                  <a:gd name="T50" fmla="*/ 36 w 144"/>
                  <a:gd name="T51" fmla="*/ 39 h 103"/>
                  <a:gd name="T52" fmla="*/ 36 w 144"/>
                  <a:gd name="T53" fmla="*/ 34 h 103"/>
                  <a:gd name="T54" fmla="*/ 41 w 144"/>
                  <a:gd name="T55" fmla="*/ 26 h 103"/>
                  <a:gd name="T56" fmla="*/ 49 w 144"/>
                  <a:gd name="T57" fmla="*/ 21 h 103"/>
                  <a:gd name="T58" fmla="*/ 51 w 144"/>
                  <a:gd name="T59" fmla="*/ 19 h 103"/>
                  <a:gd name="T60" fmla="*/ 51 w 144"/>
                  <a:gd name="T61" fmla="*/ 19 h 103"/>
                  <a:gd name="T62" fmla="*/ 51 w 144"/>
                  <a:gd name="T63" fmla="*/ 14 h 103"/>
                  <a:gd name="T64" fmla="*/ 53 w 144"/>
                  <a:gd name="T65" fmla="*/ 9 h 103"/>
                  <a:gd name="T66" fmla="*/ 58 w 144"/>
                  <a:gd name="T67" fmla="*/ 7 h 103"/>
                  <a:gd name="T68" fmla="*/ 63 w 144"/>
                  <a:gd name="T69" fmla="*/ 7 h 103"/>
                  <a:gd name="T70" fmla="*/ 68 w 144"/>
                  <a:gd name="T71" fmla="*/ 5 h 103"/>
                  <a:gd name="T72" fmla="*/ 73 w 144"/>
                  <a:gd name="T73" fmla="*/ 0 h 103"/>
                  <a:gd name="T74" fmla="*/ 79 w 144"/>
                  <a:gd name="T75" fmla="*/ 2 h 103"/>
                  <a:gd name="T76" fmla="*/ 87 w 144"/>
                  <a:gd name="T77" fmla="*/ 3 h 103"/>
                  <a:gd name="T78" fmla="*/ 94 w 144"/>
                  <a:gd name="T79" fmla="*/ 5 h 103"/>
                  <a:gd name="T80" fmla="*/ 94 w 144"/>
                  <a:gd name="T81" fmla="*/ 9 h 103"/>
                  <a:gd name="T82" fmla="*/ 103 w 144"/>
                  <a:gd name="T83" fmla="*/ 7 h 103"/>
                  <a:gd name="T84" fmla="*/ 113 w 144"/>
                  <a:gd name="T85" fmla="*/ 9 h 103"/>
                  <a:gd name="T86" fmla="*/ 116 w 144"/>
                  <a:gd name="T87" fmla="*/ 17 h 103"/>
                  <a:gd name="T88" fmla="*/ 118 w 144"/>
                  <a:gd name="T89" fmla="*/ 24 h 103"/>
                  <a:gd name="T90" fmla="*/ 116 w 144"/>
                  <a:gd name="T91" fmla="*/ 27 h 103"/>
                  <a:gd name="T92" fmla="*/ 121 w 144"/>
                  <a:gd name="T93" fmla="*/ 33 h 103"/>
                  <a:gd name="T94" fmla="*/ 126 w 144"/>
                  <a:gd name="T95" fmla="*/ 41 h 103"/>
                  <a:gd name="T96" fmla="*/ 132 w 144"/>
                  <a:gd name="T97" fmla="*/ 46 h 103"/>
                  <a:gd name="T98" fmla="*/ 133 w 144"/>
                  <a:gd name="T99" fmla="*/ 50 h 103"/>
                  <a:gd name="T100" fmla="*/ 142 w 144"/>
                  <a:gd name="T101" fmla="*/ 55 h 103"/>
                  <a:gd name="T102" fmla="*/ 140 w 144"/>
                  <a:gd name="T103" fmla="*/ 63 h 103"/>
                  <a:gd name="T104" fmla="*/ 125 w 144"/>
                  <a:gd name="T105" fmla="*/ 65 h 103"/>
                  <a:gd name="T106" fmla="*/ 126 w 144"/>
                  <a:gd name="T107" fmla="*/ 70 h 103"/>
                  <a:gd name="T108" fmla="*/ 128 w 144"/>
                  <a:gd name="T109" fmla="*/ 77 h 103"/>
                  <a:gd name="T110" fmla="*/ 130 w 144"/>
                  <a:gd name="T111" fmla="*/ 84 h 103"/>
                  <a:gd name="T112" fmla="*/ 123 w 144"/>
                  <a:gd name="T113" fmla="*/ 86 h 103"/>
                  <a:gd name="T114" fmla="*/ 118 w 144"/>
                  <a:gd name="T115" fmla="*/ 88 h 103"/>
                  <a:gd name="T116" fmla="*/ 116 w 144"/>
                  <a:gd name="T117" fmla="*/ 91 h 103"/>
                  <a:gd name="T118" fmla="*/ 113 w 144"/>
                  <a:gd name="T119" fmla="*/ 98 h 103"/>
                  <a:gd name="T120" fmla="*/ 111 w 144"/>
                  <a:gd name="T121" fmla="*/ 103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03">
                    <a:moveTo>
                      <a:pt x="108" y="101"/>
                    </a:moveTo>
                    <a:lnTo>
                      <a:pt x="106" y="100"/>
                    </a:lnTo>
                    <a:lnTo>
                      <a:pt x="104" y="98"/>
                    </a:lnTo>
                    <a:lnTo>
                      <a:pt x="103" y="98"/>
                    </a:lnTo>
                    <a:lnTo>
                      <a:pt x="103" y="98"/>
                    </a:lnTo>
                    <a:lnTo>
                      <a:pt x="101" y="100"/>
                    </a:lnTo>
                    <a:lnTo>
                      <a:pt x="97" y="100"/>
                    </a:lnTo>
                    <a:lnTo>
                      <a:pt x="92" y="100"/>
                    </a:lnTo>
                    <a:lnTo>
                      <a:pt x="91" y="96"/>
                    </a:lnTo>
                    <a:lnTo>
                      <a:pt x="89" y="96"/>
                    </a:lnTo>
                    <a:lnTo>
                      <a:pt x="89" y="96"/>
                    </a:lnTo>
                    <a:lnTo>
                      <a:pt x="87" y="98"/>
                    </a:lnTo>
                    <a:lnTo>
                      <a:pt x="84" y="100"/>
                    </a:lnTo>
                    <a:lnTo>
                      <a:pt x="80" y="98"/>
                    </a:lnTo>
                    <a:lnTo>
                      <a:pt x="77" y="96"/>
                    </a:lnTo>
                    <a:lnTo>
                      <a:pt x="75" y="96"/>
                    </a:lnTo>
                    <a:lnTo>
                      <a:pt x="72" y="98"/>
                    </a:lnTo>
                    <a:lnTo>
                      <a:pt x="68" y="98"/>
                    </a:lnTo>
                    <a:lnTo>
                      <a:pt x="67" y="98"/>
                    </a:lnTo>
                    <a:lnTo>
                      <a:pt x="67" y="98"/>
                    </a:lnTo>
                    <a:lnTo>
                      <a:pt x="61" y="96"/>
                    </a:lnTo>
                    <a:lnTo>
                      <a:pt x="61" y="96"/>
                    </a:lnTo>
                    <a:lnTo>
                      <a:pt x="61" y="96"/>
                    </a:lnTo>
                    <a:lnTo>
                      <a:pt x="58" y="94"/>
                    </a:lnTo>
                    <a:lnTo>
                      <a:pt x="56" y="94"/>
                    </a:lnTo>
                    <a:lnTo>
                      <a:pt x="55" y="93"/>
                    </a:lnTo>
                    <a:lnTo>
                      <a:pt x="55" y="93"/>
                    </a:lnTo>
                    <a:lnTo>
                      <a:pt x="51" y="93"/>
                    </a:lnTo>
                    <a:lnTo>
                      <a:pt x="51" y="93"/>
                    </a:lnTo>
                    <a:lnTo>
                      <a:pt x="51" y="93"/>
                    </a:lnTo>
                    <a:lnTo>
                      <a:pt x="48" y="91"/>
                    </a:lnTo>
                    <a:lnTo>
                      <a:pt x="46" y="91"/>
                    </a:lnTo>
                    <a:lnTo>
                      <a:pt x="43" y="91"/>
                    </a:lnTo>
                    <a:lnTo>
                      <a:pt x="39" y="91"/>
                    </a:lnTo>
                    <a:lnTo>
                      <a:pt x="32" y="91"/>
                    </a:lnTo>
                    <a:lnTo>
                      <a:pt x="27" y="91"/>
                    </a:lnTo>
                    <a:lnTo>
                      <a:pt x="26" y="91"/>
                    </a:lnTo>
                    <a:lnTo>
                      <a:pt x="24" y="91"/>
                    </a:lnTo>
                    <a:lnTo>
                      <a:pt x="22" y="91"/>
                    </a:lnTo>
                    <a:lnTo>
                      <a:pt x="22" y="91"/>
                    </a:lnTo>
                    <a:lnTo>
                      <a:pt x="19" y="91"/>
                    </a:lnTo>
                    <a:lnTo>
                      <a:pt x="19" y="91"/>
                    </a:lnTo>
                    <a:lnTo>
                      <a:pt x="17" y="91"/>
                    </a:lnTo>
                    <a:lnTo>
                      <a:pt x="17" y="91"/>
                    </a:lnTo>
                    <a:lnTo>
                      <a:pt x="17" y="93"/>
                    </a:lnTo>
                    <a:lnTo>
                      <a:pt x="17" y="93"/>
                    </a:lnTo>
                    <a:lnTo>
                      <a:pt x="15" y="94"/>
                    </a:lnTo>
                    <a:lnTo>
                      <a:pt x="14" y="96"/>
                    </a:lnTo>
                    <a:lnTo>
                      <a:pt x="14" y="96"/>
                    </a:lnTo>
                    <a:lnTo>
                      <a:pt x="12" y="96"/>
                    </a:lnTo>
                    <a:lnTo>
                      <a:pt x="5" y="96"/>
                    </a:lnTo>
                    <a:lnTo>
                      <a:pt x="7" y="89"/>
                    </a:lnTo>
                    <a:lnTo>
                      <a:pt x="7" y="86"/>
                    </a:lnTo>
                    <a:lnTo>
                      <a:pt x="5" y="86"/>
                    </a:lnTo>
                    <a:lnTo>
                      <a:pt x="5" y="86"/>
                    </a:lnTo>
                    <a:lnTo>
                      <a:pt x="3" y="84"/>
                    </a:lnTo>
                    <a:lnTo>
                      <a:pt x="2" y="82"/>
                    </a:lnTo>
                    <a:lnTo>
                      <a:pt x="0" y="81"/>
                    </a:lnTo>
                    <a:lnTo>
                      <a:pt x="0" y="77"/>
                    </a:lnTo>
                    <a:lnTo>
                      <a:pt x="3" y="76"/>
                    </a:lnTo>
                    <a:lnTo>
                      <a:pt x="7" y="74"/>
                    </a:lnTo>
                    <a:lnTo>
                      <a:pt x="10" y="74"/>
                    </a:lnTo>
                    <a:lnTo>
                      <a:pt x="10" y="72"/>
                    </a:lnTo>
                    <a:lnTo>
                      <a:pt x="10" y="69"/>
                    </a:lnTo>
                    <a:lnTo>
                      <a:pt x="10" y="65"/>
                    </a:lnTo>
                    <a:lnTo>
                      <a:pt x="8" y="60"/>
                    </a:lnTo>
                    <a:lnTo>
                      <a:pt x="7" y="57"/>
                    </a:lnTo>
                    <a:lnTo>
                      <a:pt x="5" y="53"/>
                    </a:lnTo>
                    <a:lnTo>
                      <a:pt x="3" y="48"/>
                    </a:lnTo>
                    <a:lnTo>
                      <a:pt x="14" y="48"/>
                    </a:lnTo>
                    <a:lnTo>
                      <a:pt x="15" y="46"/>
                    </a:lnTo>
                    <a:lnTo>
                      <a:pt x="20" y="46"/>
                    </a:lnTo>
                    <a:lnTo>
                      <a:pt x="24" y="45"/>
                    </a:lnTo>
                    <a:lnTo>
                      <a:pt x="26" y="43"/>
                    </a:lnTo>
                    <a:lnTo>
                      <a:pt x="27" y="41"/>
                    </a:lnTo>
                    <a:lnTo>
                      <a:pt x="32" y="39"/>
                    </a:lnTo>
                    <a:lnTo>
                      <a:pt x="36" y="39"/>
                    </a:lnTo>
                    <a:lnTo>
                      <a:pt x="36" y="39"/>
                    </a:lnTo>
                    <a:lnTo>
                      <a:pt x="36" y="39"/>
                    </a:lnTo>
                    <a:lnTo>
                      <a:pt x="36" y="36"/>
                    </a:lnTo>
                    <a:lnTo>
                      <a:pt x="36" y="34"/>
                    </a:lnTo>
                    <a:lnTo>
                      <a:pt x="37" y="31"/>
                    </a:lnTo>
                    <a:lnTo>
                      <a:pt x="39" y="27"/>
                    </a:lnTo>
                    <a:lnTo>
                      <a:pt x="41" y="26"/>
                    </a:lnTo>
                    <a:lnTo>
                      <a:pt x="44" y="24"/>
                    </a:lnTo>
                    <a:lnTo>
                      <a:pt x="46" y="22"/>
                    </a:lnTo>
                    <a:lnTo>
                      <a:pt x="49" y="21"/>
                    </a:lnTo>
                    <a:lnTo>
                      <a:pt x="51" y="21"/>
                    </a:lnTo>
                    <a:lnTo>
                      <a:pt x="51" y="21"/>
                    </a:lnTo>
                    <a:lnTo>
                      <a:pt x="51" y="19"/>
                    </a:lnTo>
                    <a:lnTo>
                      <a:pt x="51" y="19"/>
                    </a:lnTo>
                    <a:lnTo>
                      <a:pt x="51" y="19"/>
                    </a:lnTo>
                    <a:lnTo>
                      <a:pt x="51" y="19"/>
                    </a:lnTo>
                    <a:lnTo>
                      <a:pt x="51" y="19"/>
                    </a:lnTo>
                    <a:lnTo>
                      <a:pt x="49" y="19"/>
                    </a:lnTo>
                    <a:lnTo>
                      <a:pt x="51" y="14"/>
                    </a:lnTo>
                    <a:lnTo>
                      <a:pt x="51" y="10"/>
                    </a:lnTo>
                    <a:lnTo>
                      <a:pt x="53" y="9"/>
                    </a:lnTo>
                    <a:lnTo>
                      <a:pt x="53" y="9"/>
                    </a:lnTo>
                    <a:lnTo>
                      <a:pt x="55" y="9"/>
                    </a:lnTo>
                    <a:lnTo>
                      <a:pt x="58" y="7"/>
                    </a:lnTo>
                    <a:lnTo>
                      <a:pt x="58" y="7"/>
                    </a:lnTo>
                    <a:lnTo>
                      <a:pt x="61" y="7"/>
                    </a:lnTo>
                    <a:lnTo>
                      <a:pt x="61" y="7"/>
                    </a:lnTo>
                    <a:lnTo>
                      <a:pt x="63" y="7"/>
                    </a:lnTo>
                    <a:lnTo>
                      <a:pt x="63" y="7"/>
                    </a:lnTo>
                    <a:lnTo>
                      <a:pt x="67" y="7"/>
                    </a:lnTo>
                    <a:lnTo>
                      <a:pt x="68" y="5"/>
                    </a:lnTo>
                    <a:lnTo>
                      <a:pt x="70" y="3"/>
                    </a:lnTo>
                    <a:lnTo>
                      <a:pt x="70" y="2"/>
                    </a:lnTo>
                    <a:lnTo>
                      <a:pt x="73" y="0"/>
                    </a:lnTo>
                    <a:lnTo>
                      <a:pt x="75" y="0"/>
                    </a:lnTo>
                    <a:lnTo>
                      <a:pt x="75" y="0"/>
                    </a:lnTo>
                    <a:lnTo>
                      <a:pt x="79" y="2"/>
                    </a:lnTo>
                    <a:lnTo>
                      <a:pt x="82" y="2"/>
                    </a:lnTo>
                    <a:lnTo>
                      <a:pt x="84" y="3"/>
                    </a:lnTo>
                    <a:lnTo>
                      <a:pt x="87" y="3"/>
                    </a:lnTo>
                    <a:lnTo>
                      <a:pt x="91" y="3"/>
                    </a:lnTo>
                    <a:lnTo>
                      <a:pt x="92" y="3"/>
                    </a:lnTo>
                    <a:lnTo>
                      <a:pt x="94" y="5"/>
                    </a:lnTo>
                    <a:lnTo>
                      <a:pt x="94" y="7"/>
                    </a:lnTo>
                    <a:lnTo>
                      <a:pt x="94" y="9"/>
                    </a:lnTo>
                    <a:lnTo>
                      <a:pt x="94" y="9"/>
                    </a:lnTo>
                    <a:lnTo>
                      <a:pt x="97" y="9"/>
                    </a:lnTo>
                    <a:lnTo>
                      <a:pt x="99" y="7"/>
                    </a:lnTo>
                    <a:lnTo>
                      <a:pt x="103" y="7"/>
                    </a:lnTo>
                    <a:lnTo>
                      <a:pt x="106" y="7"/>
                    </a:lnTo>
                    <a:lnTo>
                      <a:pt x="109" y="7"/>
                    </a:lnTo>
                    <a:lnTo>
                      <a:pt x="113" y="9"/>
                    </a:lnTo>
                    <a:lnTo>
                      <a:pt x="114" y="10"/>
                    </a:lnTo>
                    <a:lnTo>
                      <a:pt x="116" y="14"/>
                    </a:lnTo>
                    <a:lnTo>
                      <a:pt x="116" y="17"/>
                    </a:lnTo>
                    <a:lnTo>
                      <a:pt x="116" y="19"/>
                    </a:lnTo>
                    <a:lnTo>
                      <a:pt x="120" y="22"/>
                    </a:lnTo>
                    <a:lnTo>
                      <a:pt x="118" y="24"/>
                    </a:lnTo>
                    <a:lnTo>
                      <a:pt x="118" y="26"/>
                    </a:lnTo>
                    <a:lnTo>
                      <a:pt x="116" y="27"/>
                    </a:lnTo>
                    <a:lnTo>
                      <a:pt x="116" y="27"/>
                    </a:lnTo>
                    <a:lnTo>
                      <a:pt x="118" y="29"/>
                    </a:lnTo>
                    <a:lnTo>
                      <a:pt x="118" y="31"/>
                    </a:lnTo>
                    <a:lnTo>
                      <a:pt x="121" y="33"/>
                    </a:lnTo>
                    <a:lnTo>
                      <a:pt x="121" y="36"/>
                    </a:lnTo>
                    <a:lnTo>
                      <a:pt x="125" y="38"/>
                    </a:lnTo>
                    <a:lnTo>
                      <a:pt x="126" y="41"/>
                    </a:lnTo>
                    <a:lnTo>
                      <a:pt x="128" y="43"/>
                    </a:lnTo>
                    <a:lnTo>
                      <a:pt x="132" y="43"/>
                    </a:lnTo>
                    <a:lnTo>
                      <a:pt x="132" y="46"/>
                    </a:lnTo>
                    <a:lnTo>
                      <a:pt x="132" y="50"/>
                    </a:lnTo>
                    <a:lnTo>
                      <a:pt x="132" y="50"/>
                    </a:lnTo>
                    <a:lnTo>
                      <a:pt x="133" y="50"/>
                    </a:lnTo>
                    <a:lnTo>
                      <a:pt x="135" y="50"/>
                    </a:lnTo>
                    <a:lnTo>
                      <a:pt x="138" y="51"/>
                    </a:lnTo>
                    <a:lnTo>
                      <a:pt x="142" y="55"/>
                    </a:lnTo>
                    <a:lnTo>
                      <a:pt x="144" y="58"/>
                    </a:lnTo>
                    <a:lnTo>
                      <a:pt x="144" y="60"/>
                    </a:lnTo>
                    <a:lnTo>
                      <a:pt x="140" y="63"/>
                    </a:lnTo>
                    <a:lnTo>
                      <a:pt x="137" y="65"/>
                    </a:lnTo>
                    <a:lnTo>
                      <a:pt x="130" y="65"/>
                    </a:lnTo>
                    <a:lnTo>
                      <a:pt x="125" y="65"/>
                    </a:lnTo>
                    <a:lnTo>
                      <a:pt x="125" y="67"/>
                    </a:lnTo>
                    <a:lnTo>
                      <a:pt x="125" y="69"/>
                    </a:lnTo>
                    <a:lnTo>
                      <a:pt x="126" y="70"/>
                    </a:lnTo>
                    <a:lnTo>
                      <a:pt x="128" y="74"/>
                    </a:lnTo>
                    <a:lnTo>
                      <a:pt x="128" y="76"/>
                    </a:lnTo>
                    <a:lnTo>
                      <a:pt x="128" y="77"/>
                    </a:lnTo>
                    <a:lnTo>
                      <a:pt x="128" y="79"/>
                    </a:lnTo>
                    <a:lnTo>
                      <a:pt x="130" y="81"/>
                    </a:lnTo>
                    <a:lnTo>
                      <a:pt x="130" y="84"/>
                    </a:lnTo>
                    <a:lnTo>
                      <a:pt x="128" y="86"/>
                    </a:lnTo>
                    <a:lnTo>
                      <a:pt x="126" y="88"/>
                    </a:lnTo>
                    <a:lnTo>
                      <a:pt x="123" y="86"/>
                    </a:lnTo>
                    <a:lnTo>
                      <a:pt x="121" y="86"/>
                    </a:lnTo>
                    <a:lnTo>
                      <a:pt x="120" y="86"/>
                    </a:lnTo>
                    <a:lnTo>
                      <a:pt x="118" y="88"/>
                    </a:lnTo>
                    <a:lnTo>
                      <a:pt x="118" y="88"/>
                    </a:lnTo>
                    <a:lnTo>
                      <a:pt x="116" y="89"/>
                    </a:lnTo>
                    <a:lnTo>
                      <a:pt x="116" y="91"/>
                    </a:lnTo>
                    <a:lnTo>
                      <a:pt x="114" y="93"/>
                    </a:lnTo>
                    <a:lnTo>
                      <a:pt x="113" y="96"/>
                    </a:lnTo>
                    <a:lnTo>
                      <a:pt x="113" y="98"/>
                    </a:lnTo>
                    <a:lnTo>
                      <a:pt x="113" y="100"/>
                    </a:lnTo>
                    <a:lnTo>
                      <a:pt x="113" y="101"/>
                    </a:lnTo>
                    <a:lnTo>
                      <a:pt x="111" y="103"/>
                    </a:lnTo>
                    <a:lnTo>
                      <a:pt x="108" y="101"/>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2" name="Freeform 298">
                <a:extLst>
                  <a:ext uri="{FF2B5EF4-FFF2-40B4-BE49-F238E27FC236}">
                    <a16:creationId xmlns:a16="http://schemas.microsoft.com/office/drawing/2014/main" id="{9FDB3B88-653A-4F11-9CBE-547C3666FC40}"/>
                  </a:ext>
                </a:extLst>
              </p:cNvPr>
              <p:cNvSpPr>
                <a:spLocks noEditPoints="1"/>
              </p:cNvSpPr>
              <p:nvPr/>
            </p:nvSpPr>
            <p:spPr>
              <a:xfrm>
                <a:off x="4762454" y="3155740"/>
                <a:ext cx="146161" cy="149114"/>
              </a:xfrm>
              <a:custGeom>
                <a:gdLst>
                  <a:gd name="T0" fmla="*/ 36 w 99"/>
                  <a:gd name="T1" fmla="*/ 96 h 101"/>
                  <a:gd name="T2" fmla="*/ 32 w 99"/>
                  <a:gd name="T3" fmla="*/ 95 h 101"/>
                  <a:gd name="T4" fmla="*/ 29 w 99"/>
                  <a:gd name="T5" fmla="*/ 98 h 101"/>
                  <a:gd name="T6" fmla="*/ 25 w 99"/>
                  <a:gd name="T7" fmla="*/ 89 h 101"/>
                  <a:gd name="T8" fmla="*/ 24 w 99"/>
                  <a:gd name="T9" fmla="*/ 88 h 101"/>
                  <a:gd name="T10" fmla="*/ 24 w 99"/>
                  <a:gd name="T11" fmla="*/ 91 h 101"/>
                  <a:gd name="T12" fmla="*/ 17 w 99"/>
                  <a:gd name="T13" fmla="*/ 89 h 101"/>
                  <a:gd name="T14" fmla="*/ 17 w 99"/>
                  <a:gd name="T15" fmla="*/ 86 h 101"/>
                  <a:gd name="T16" fmla="*/ 18 w 99"/>
                  <a:gd name="T17" fmla="*/ 79 h 101"/>
                  <a:gd name="T18" fmla="*/ 13 w 99"/>
                  <a:gd name="T19" fmla="*/ 72 h 101"/>
                  <a:gd name="T20" fmla="*/ 10 w 99"/>
                  <a:gd name="T21" fmla="*/ 71 h 101"/>
                  <a:gd name="T22" fmla="*/ 13 w 99"/>
                  <a:gd name="T23" fmla="*/ 67 h 101"/>
                  <a:gd name="T24" fmla="*/ 15 w 99"/>
                  <a:gd name="T25" fmla="*/ 62 h 101"/>
                  <a:gd name="T26" fmla="*/ 10 w 99"/>
                  <a:gd name="T27" fmla="*/ 57 h 101"/>
                  <a:gd name="T28" fmla="*/ 7 w 99"/>
                  <a:gd name="T29" fmla="*/ 52 h 101"/>
                  <a:gd name="T30" fmla="*/ 1 w 99"/>
                  <a:gd name="T31" fmla="*/ 41 h 101"/>
                  <a:gd name="T32" fmla="*/ 7 w 99"/>
                  <a:gd name="T33" fmla="*/ 29 h 101"/>
                  <a:gd name="T34" fmla="*/ 10 w 99"/>
                  <a:gd name="T35" fmla="*/ 21 h 101"/>
                  <a:gd name="T36" fmla="*/ 25 w 99"/>
                  <a:gd name="T37" fmla="*/ 16 h 101"/>
                  <a:gd name="T38" fmla="*/ 36 w 99"/>
                  <a:gd name="T39" fmla="*/ 14 h 101"/>
                  <a:gd name="T40" fmla="*/ 41 w 99"/>
                  <a:gd name="T41" fmla="*/ 9 h 101"/>
                  <a:gd name="T42" fmla="*/ 60 w 99"/>
                  <a:gd name="T43" fmla="*/ 7 h 101"/>
                  <a:gd name="T44" fmla="*/ 70 w 99"/>
                  <a:gd name="T45" fmla="*/ 9 h 101"/>
                  <a:gd name="T46" fmla="*/ 89 w 99"/>
                  <a:gd name="T47" fmla="*/ 10 h 101"/>
                  <a:gd name="T48" fmla="*/ 99 w 99"/>
                  <a:gd name="T49" fmla="*/ 5 h 101"/>
                  <a:gd name="T50" fmla="*/ 89 w 99"/>
                  <a:gd name="T51" fmla="*/ 22 h 101"/>
                  <a:gd name="T52" fmla="*/ 80 w 99"/>
                  <a:gd name="T53" fmla="*/ 21 h 101"/>
                  <a:gd name="T54" fmla="*/ 77 w 99"/>
                  <a:gd name="T55" fmla="*/ 19 h 101"/>
                  <a:gd name="T56" fmla="*/ 63 w 99"/>
                  <a:gd name="T57" fmla="*/ 22 h 101"/>
                  <a:gd name="T58" fmla="*/ 58 w 99"/>
                  <a:gd name="T59" fmla="*/ 22 h 101"/>
                  <a:gd name="T60" fmla="*/ 60 w 99"/>
                  <a:gd name="T61" fmla="*/ 34 h 101"/>
                  <a:gd name="T62" fmla="*/ 53 w 99"/>
                  <a:gd name="T63" fmla="*/ 36 h 101"/>
                  <a:gd name="T64" fmla="*/ 46 w 99"/>
                  <a:gd name="T65" fmla="*/ 31 h 101"/>
                  <a:gd name="T66" fmla="*/ 39 w 99"/>
                  <a:gd name="T67" fmla="*/ 28 h 101"/>
                  <a:gd name="T68" fmla="*/ 39 w 99"/>
                  <a:gd name="T69" fmla="*/ 33 h 101"/>
                  <a:gd name="T70" fmla="*/ 42 w 99"/>
                  <a:gd name="T71" fmla="*/ 40 h 101"/>
                  <a:gd name="T72" fmla="*/ 48 w 99"/>
                  <a:gd name="T73" fmla="*/ 47 h 101"/>
                  <a:gd name="T74" fmla="*/ 48 w 99"/>
                  <a:gd name="T75" fmla="*/ 50 h 101"/>
                  <a:gd name="T76" fmla="*/ 41 w 99"/>
                  <a:gd name="T77" fmla="*/ 47 h 101"/>
                  <a:gd name="T78" fmla="*/ 44 w 99"/>
                  <a:gd name="T79" fmla="*/ 52 h 101"/>
                  <a:gd name="T80" fmla="*/ 42 w 99"/>
                  <a:gd name="T81" fmla="*/ 55 h 101"/>
                  <a:gd name="T82" fmla="*/ 44 w 99"/>
                  <a:gd name="T83" fmla="*/ 57 h 101"/>
                  <a:gd name="T84" fmla="*/ 51 w 99"/>
                  <a:gd name="T85" fmla="*/ 62 h 101"/>
                  <a:gd name="T86" fmla="*/ 54 w 99"/>
                  <a:gd name="T87" fmla="*/ 64 h 101"/>
                  <a:gd name="T88" fmla="*/ 58 w 99"/>
                  <a:gd name="T89" fmla="*/ 71 h 101"/>
                  <a:gd name="T90" fmla="*/ 58 w 99"/>
                  <a:gd name="T91" fmla="*/ 76 h 101"/>
                  <a:gd name="T92" fmla="*/ 53 w 99"/>
                  <a:gd name="T93" fmla="*/ 76 h 101"/>
                  <a:gd name="T94" fmla="*/ 49 w 99"/>
                  <a:gd name="T95" fmla="*/ 72 h 101"/>
                  <a:gd name="T96" fmla="*/ 46 w 99"/>
                  <a:gd name="T97" fmla="*/ 72 h 101"/>
                  <a:gd name="T98" fmla="*/ 44 w 99"/>
                  <a:gd name="T99" fmla="*/ 76 h 101"/>
                  <a:gd name="T100" fmla="*/ 49 w 99"/>
                  <a:gd name="T101" fmla="*/ 79 h 101"/>
                  <a:gd name="T102" fmla="*/ 44 w 99"/>
                  <a:gd name="T103" fmla="*/ 83 h 101"/>
                  <a:gd name="T104" fmla="*/ 39 w 99"/>
                  <a:gd name="T105" fmla="*/ 79 h 101"/>
                  <a:gd name="T106" fmla="*/ 39 w 99"/>
                  <a:gd name="T107" fmla="*/ 84 h 101"/>
                  <a:gd name="T108" fmla="*/ 42 w 99"/>
                  <a:gd name="T109" fmla="*/ 93 h 101"/>
                  <a:gd name="T110" fmla="*/ 42 w 99"/>
                  <a:gd name="T111" fmla="*/ 96 h 101"/>
                  <a:gd name="T112" fmla="*/ 37 w 99"/>
                  <a:gd name="T113" fmla="*/ 67 h 101"/>
                  <a:gd name="T114" fmla="*/ 39 w 99"/>
                  <a:gd name="T115" fmla="*/ 65 h 101"/>
                  <a:gd name="T116" fmla="*/ 32 w 99"/>
                  <a:gd name="T117" fmla="*/ 62 h 101"/>
                  <a:gd name="T118" fmla="*/ 27 w 99"/>
                  <a:gd name="T119" fmla="*/ 62 h 101"/>
                  <a:gd name="T120" fmla="*/ 36 w 99"/>
                  <a:gd name="T121" fmla="*/ 67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9" h="101">
                    <a:moveTo>
                      <a:pt x="39" y="100"/>
                    </a:moveTo>
                    <a:lnTo>
                      <a:pt x="39" y="98"/>
                    </a:lnTo>
                    <a:lnTo>
                      <a:pt x="37" y="98"/>
                    </a:lnTo>
                    <a:lnTo>
                      <a:pt x="37" y="96"/>
                    </a:lnTo>
                    <a:lnTo>
                      <a:pt x="37" y="96"/>
                    </a:lnTo>
                    <a:lnTo>
                      <a:pt x="36" y="96"/>
                    </a:lnTo>
                    <a:lnTo>
                      <a:pt x="36" y="95"/>
                    </a:lnTo>
                    <a:lnTo>
                      <a:pt x="36" y="93"/>
                    </a:lnTo>
                    <a:lnTo>
                      <a:pt x="36" y="93"/>
                    </a:lnTo>
                    <a:lnTo>
                      <a:pt x="34" y="93"/>
                    </a:lnTo>
                    <a:lnTo>
                      <a:pt x="34" y="95"/>
                    </a:lnTo>
                    <a:lnTo>
                      <a:pt x="32" y="95"/>
                    </a:lnTo>
                    <a:lnTo>
                      <a:pt x="32" y="95"/>
                    </a:lnTo>
                    <a:lnTo>
                      <a:pt x="32" y="96"/>
                    </a:lnTo>
                    <a:lnTo>
                      <a:pt x="32" y="96"/>
                    </a:lnTo>
                    <a:lnTo>
                      <a:pt x="32" y="98"/>
                    </a:lnTo>
                    <a:lnTo>
                      <a:pt x="32" y="100"/>
                    </a:lnTo>
                    <a:lnTo>
                      <a:pt x="29" y="98"/>
                    </a:lnTo>
                    <a:lnTo>
                      <a:pt x="27" y="96"/>
                    </a:lnTo>
                    <a:lnTo>
                      <a:pt x="27" y="95"/>
                    </a:lnTo>
                    <a:lnTo>
                      <a:pt x="29" y="93"/>
                    </a:lnTo>
                    <a:lnTo>
                      <a:pt x="27" y="93"/>
                    </a:lnTo>
                    <a:lnTo>
                      <a:pt x="27" y="93"/>
                    </a:lnTo>
                    <a:lnTo>
                      <a:pt x="25" y="89"/>
                    </a:lnTo>
                    <a:lnTo>
                      <a:pt x="25" y="89"/>
                    </a:lnTo>
                    <a:lnTo>
                      <a:pt x="25" y="88"/>
                    </a:lnTo>
                    <a:lnTo>
                      <a:pt x="25" y="88"/>
                    </a:lnTo>
                    <a:lnTo>
                      <a:pt x="25" y="88"/>
                    </a:lnTo>
                    <a:lnTo>
                      <a:pt x="25" y="88"/>
                    </a:lnTo>
                    <a:lnTo>
                      <a:pt x="24" y="88"/>
                    </a:lnTo>
                    <a:lnTo>
                      <a:pt x="24" y="88"/>
                    </a:lnTo>
                    <a:lnTo>
                      <a:pt x="24" y="88"/>
                    </a:lnTo>
                    <a:lnTo>
                      <a:pt x="24" y="89"/>
                    </a:lnTo>
                    <a:lnTo>
                      <a:pt x="24" y="89"/>
                    </a:lnTo>
                    <a:lnTo>
                      <a:pt x="24" y="89"/>
                    </a:lnTo>
                    <a:lnTo>
                      <a:pt x="24" y="91"/>
                    </a:lnTo>
                    <a:lnTo>
                      <a:pt x="24" y="91"/>
                    </a:lnTo>
                    <a:lnTo>
                      <a:pt x="24" y="93"/>
                    </a:lnTo>
                    <a:lnTo>
                      <a:pt x="22" y="93"/>
                    </a:lnTo>
                    <a:lnTo>
                      <a:pt x="20" y="93"/>
                    </a:lnTo>
                    <a:lnTo>
                      <a:pt x="17" y="91"/>
                    </a:lnTo>
                    <a:lnTo>
                      <a:pt x="17" y="89"/>
                    </a:lnTo>
                    <a:lnTo>
                      <a:pt x="17" y="89"/>
                    </a:lnTo>
                    <a:lnTo>
                      <a:pt x="17" y="89"/>
                    </a:lnTo>
                    <a:lnTo>
                      <a:pt x="17" y="88"/>
                    </a:lnTo>
                    <a:lnTo>
                      <a:pt x="17" y="88"/>
                    </a:lnTo>
                    <a:lnTo>
                      <a:pt x="17" y="86"/>
                    </a:lnTo>
                    <a:lnTo>
                      <a:pt x="17" y="86"/>
                    </a:lnTo>
                    <a:lnTo>
                      <a:pt x="17" y="84"/>
                    </a:lnTo>
                    <a:lnTo>
                      <a:pt x="17" y="83"/>
                    </a:lnTo>
                    <a:lnTo>
                      <a:pt x="18" y="81"/>
                    </a:lnTo>
                    <a:lnTo>
                      <a:pt x="18" y="81"/>
                    </a:lnTo>
                    <a:lnTo>
                      <a:pt x="18" y="79"/>
                    </a:lnTo>
                    <a:lnTo>
                      <a:pt x="18" y="79"/>
                    </a:lnTo>
                    <a:lnTo>
                      <a:pt x="17" y="77"/>
                    </a:lnTo>
                    <a:lnTo>
                      <a:pt x="17" y="76"/>
                    </a:lnTo>
                    <a:lnTo>
                      <a:pt x="15" y="76"/>
                    </a:lnTo>
                    <a:lnTo>
                      <a:pt x="13" y="74"/>
                    </a:lnTo>
                    <a:lnTo>
                      <a:pt x="13" y="72"/>
                    </a:lnTo>
                    <a:lnTo>
                      <a:pt x="13" y="72"/>
                    </a:lnTo>
                    <a:lnTo>
                      <a:pt x="12" y="72"/>
                    </a:lnTo>
                    <a:lnTo>
                      <a:pt x="12" y="72"/>
                    </a:lnTo>
                    <a:lnTo>
                      <a:pt x="12" y="72"/>
                    </a:lnTo>
                    <a:lnTo>
                      <a:pt x="12" y="72"/>
                    </a:lnTo>
                    <a:lnTo>
                      <a:pt x="12" y="72"/>
                    </a:lnTo>
                    <a:lnTo>
                      <a:pt x="10" y="71"/>
                    </a:lnTo>
                    <a:lnTo>
                      <a:pt x="10" y="69"/>
                    </a:lnTo>
                    <a:lnTo>
                      <a:pt x="12" y="67"/>
                    </a:lnTo>
                    <a:lnTo>
                      <a:pt x="12" y="67"/>
                    </a:lnTo>
                    <a:lnTo>
                      <a:pt x="13" y="67"/>
                    </a:lnTo>
                    <a:lnTo>
                      <a:pt x="13" y="67"/>
                    </a:lnTo>
                    <a:lnTo>
                      <a:pt x="13" y="67"/>
                    </a:lnTo>
                    <a:lnTo>
                      <a:pt x="13" y="65"/>
                    </a:lnTo>
                    <a:lnTo>
                      <a:pt x="13" y="65"/>
                    </a:lnTo>
                    <a:lnTo>
                      <a:pt x="15" y="64"/>
                    </a:lnTo>
                    <a:lnTo>
                      <a:pt x="15" y="62"/>
                    </a:lnTo>
                    <a:lnTo>
                      <a:pt x="15" y="62"/>
                    </a:lnTo>
                    <a:lnTo>
                      <a:pt x="15" y="62"/>
                    </a:lnTo>
                    <a:lnTo>
                      <a:pt x="13" y="62"/>
                    </a:lnTo>
                    <a:lnTo>
                      <a:pt x="12" y="60"/>
                    </a:lnTo>
                    <a:lnTo>
                      <a:pt x="12" y="59"/>
                    </a:lnTo>
                    <a:lnTo>
                      <a:pt x="10" y="59"/>
                    </a:lnTo>
                    <a:lnTo>
                      <a:pt x="10" y="57"/>
                    </a:lnTo>
                    <a:lnTo>
                      <a:pt x="10" y="57"/>
                    </a:lnTo>
                    <a:lnTo>
                      <a:pt x="10" y="55"/>
                    </a:lnTo>
                    <a:lnTo>
                      <a:pt x="10" y="55"/>
                    </a:lnTo>
                    <a:lnTo>
                      <a:pt x="8" y="53"/>
                    </a:lnTo>
                    <a:lnTo>
                      <a:pt x="8" y="53"/>
                    </a:lnTo>
                    <a:lnTo>
                      <a:pt x="8" y="53"/>
                    </a:lnTo>
                    <a:lnTo>
                      <a:pt x="7" y="52"/>
                    </a:lnTo>
                    <a:lnTo>
                      <a:pt x="7" y="52"/>
                    </a:lnTo>
                    <a:lnTo>
                      <a:pt x="5" y="48"/>
                    </a:lnTo>
                    <a:lnTo>
                      <a:pt x="5" y="47"/>
                    </a:lnTo>
                    <a:lnTo>
                      <a:pt x="3" y="45"/>
                    </a:lnTo>
                    <a:lnTo>
                      <a:pt x="1" y="45"/>
                    </a:lnTo>
                    <a:lnTo>
                      <a:pt x="1" y="41"/>
                    </a:lnTo>
                    <a:lnTo>
                      <a:pt x="0" y="40"/>
                    </a:lnTo>
                    <a:lnTo>
                      <a:pt x="1" y="36"/>
                    </a:lnTo>
                    <a:lnTo>
                      <a:pt x="1" y="36"/>
                    </a:lnTo>
                    <a:lnTo>
                      <a:pt x="3" y="34"/>
                    </a:lnTo>
                    <a:lnTo>
                      <a:pt x="7" y="31"/>
                    </a:lnTo>
                    <a:lnTo>
                      <a:pt x="7" y="29"/>
                    </a:lnTo>
                    <a:lnTo>
                      <a:pt x="8" y="28"/>
                    </a:lnTo>
                    <a:lnTo>
                      <a:pt x="10" y="26"/>
                    </a:lnTo>
                    <a:lnTo>
                      <a:pt x="12" y="24"/>
                    </a:lnTo>
                    <a:lnTo>
                      <a:pt x="12" y="24"/>
                    </a:lnTo>
                    <a:lnTo>
                      <a:pt x="12" y="22"/>
                    </a:lnTo>
                    <a:lnTo>
                      <a:pt x="10" y="21"/>
                    </a:lnTo>
                    <a:lnTo>
                      <a:pt x="10" y="19"/>
                    </a:lnTo>
                    <a:lnTo>
                      <a:pt x="15" y="17"/>
                    </a:lnTo>
                    <a:lnTo>
                      <a:pt x="20" y="17"/>
                    </a:lnTo>
                    <a:lnTo>
                      <a:pt x="24" y="17"/>
                    </a:lnTo>
                    <a:lnTo>
                      <a:pt x="25" y="17"/>
                    </a:lnTo>
                    <a:lnTo>
                      <a:pt x="25" y="16"/>
                    </a:lnTo>
                    <a:lnTo>
                      <a:pt x="27" y="14"/>
                    </a:lnTo>
                    <a:lnTo>
                      <a:pt x="27" y="14"/>
                    </a:lnTo>
                    <a:lnTo>
                      <a:pt x="29" y="14"/>
                    </a:lnTo>
                    <a:lnTo>
                      <a:pt x="32" y="14"/>
                    </a:lnTo>
                    <a:lnTo>
                      <a:pt x="34" y="14"/>
                    </a:lnTo>
                    <a:lnTo>
                      <a:pt x="36" y="14"/>
                    </a:lnTo>
                    <a:lnTo>
                      <a:pt x="39" y="14"/>
                    </a:lnTo>
                    <a:lnTo>
                      <a:pt x="39" y="10"/>
                    </a:lnTo>
                    <a:lnTo>
                      <a:pt x="41" y="10"/>
                    </a:lnTo>
                    <a:lnTo>
                      <a:pt x="41" y="10"/>
                    </a:lnTo>
                    <a:lnTo>
                      <a:pt x="41" y="10"/>
                    </a:lnTo>
                    <a:lnTo>
                      <a:pt x="41" y="9"/>
                    </a:lnTo>
                    <a:lnTo>
                      <a:pt x="48" y="9"/>
                    </a:lnTo>
                    <a:lnTo>
                      <a:pt x="49" y="9"/>
                    </a:lnTo>
                    <a:lnTo>
                      <a:pt x="53" y="9"/>
                    </a:lnTo>
                    <a:lnTo>
                      <a:pt x="54" y="9"/>
                    </a:lnTo>
                    <a:lnTo>
                      <a:pt x="56" y="7"/>
                    </a:lnTo>
                    <a:lnTo>
                      <a:pt x="60" y="7"/>
                    </a:lnTo>
                    <a:lnTo>
                      <a:pt x="60" y="7"/>
                    </a:lnTo>
                    <a:lnTo>
                      <a:pt x="61" y="5"/>
                    </a:lnTo>
                    <a:lnTo>
                      <a:pt x="66" y="5"/>
                    </a:lnTo>
                    <a:lnTo>
                      <a:pt x="66" y="7"/>
                    </a:lnTo>
                    <a:lnTo>
                      <a:pt x="70" y="9"/>
                    </a:lnTo>
                    <a:lnTo>
                      <a:pt x="70" y="9"/>
                    </a:lnTo>
                    <a:lnTo>
                      <a:pt x="75" y="10"/>
                    </a:lnTo>
                    <a:lnTo>
                      <a:pt x="80" y="12"/>
                    </a:lnTo>
                    <a:lnTo>
                      <a:pt x="80" y="10"/>
                    </a:lnTo>
                    <a:lnTo>
                      <a:pt x="87" y="10"/>
                    </a:lnTo>
                    <a:lnTo>
                      <a:pt x="87" y="10"/>
                    </a:lnTo>
                    <a:lnTo>
                      <a:pt x="89" y="10"/>
                    </a:lnTo>
                    <a:lnTo>
                      <a:pt x="89" y="9"/>
                    </a:lnTo>
                    <a:lnTo>
                      <a:pt x="89" y="5"/>
                    </a:lnTo>
                    <a:lnTo>
                      <a:pt x="90" y="4"/>
                    </a:lnTo>
                    <a:lnTo>
                      <a:pt x="94" y="4"/>
                    </a:lnTo>
                    <a:lnTo>
                      <a:pt x="95" y="0"/>
                    </a:lnTo>
                    <a:lnTo>
                      <a:pt x="99" y="5"/>
                    </a:lnTo>
                    <a:lnTo>
                      <a:pt x="99" y="10"/>
                    </a:lnTo>
                    <a:lnTo>
                      <a:pt x="97" y="14"/>
                    </a:lnTo>
                    <a:lnTo>
                      <a:pt x="95" y="14"/>
                    </a:lnTo>
                    <a:lnTo>
                      <a:pt x="94" y="19"/>
                    </a:lnTo>
                    <a:lnTo>
                      <a:pt x="89" y="26"/>
                    </a:lnTo>
                    <a:lnTo>
                      <a:pt x="89" y="22"/>
                    </a:lnTo>
                    <a:lnTo>
                      <a:pt x="87" y="22"/>
                    </a:lnTo>
                    <a:lnTo>
                      <a:pt x="85" y="21"/>
                    </a:lnTo>
                    <a:lnTo>
                      <a:pt x="82" y="21"/>
                    </a:lnTo>
                    <a:lnTo>
                      <a:pt x="82" y="21"/>
                    </a:lnTo>
                    <a:lnTo>
                      <a:pt x="80" y="21"/>
                    </a:lnTo>
                    <a:lnTo>
                      <a:pt x="80" y="21"/>
                    </a:lnTo>
                    <a:lnTo>
                      <a:pt x="80" y="22"/>
                    </a:lnTo>
                    <a:lnTo>
                      <a:pt x="80" y="22"/>
                    </a:lnTo>
                    <a:lnTo>
                      <a:pt x="78" y="21"/>
                    </a:lnTo>
                    <a:lnTo>
                      <a:pt x="77" y="19"/>
                    </a:lnTo>
                    <a:lnTo>
                      <a:pt x="77" y="19"/>
                    </a:lnTo>
                    <a:lnTo>
                      <a:pt x="77" y="19"/>
                    </a:lnTo>
                    <a:lnTo>
                      <a:pt x="75" y="19"/>
                    </a:lnTo>
                    <a:lnTo>
                      <a:pt x="75" y="21"/>
                    </a:lnTo>
                    <a:lnTo>
                      <a:pt x="66" y="21"/>
                    </a:lnTo>
                    <a:lnTo>
                      <a:pt x="65" y="22"/>
                    </a:lnTo>
                    <a:lnTo>
                      <a:pt x="65" y="22"/>
                    </a:lnTo>
                    <a:lnTo>
                      <a:pt x="63" y="22"/>
                    </a:lnTo>
                    <a:lnTo>
                      <a:pt x="63" y="22"/>
                    </a:lnTo>
                    <a:lnTo>
                      <a:pt x="60" y="22"/>
                    </a:lnTo>
                    <a:lnTo>
                      <a:pt x="60" y="22"/>
                    </a:lnTo>
                    <a:lnTo>
                      <a:pt x="58" y="22"/>
                    </a:lnTo>
                    <a:lnTo>
                      <a:pt x="58" y="22"/>
                    </a:lnTo>
                    <a:lnTo>
                      <a:pt x="58" y="22"/>
                    </a:lnTo>
                    <a:lnTo>
                      <a:pt x="58" y="22"/>
                    </a:lnTo>
                    <a:lnTo>
                      <a:pt x="58" y="24"/>
                    </a:lnTo>
                    <a:lnTo>
                      <a:pt x="63" y="29"/>
                    </a:lnTo>
                    <a:lnTo>
                      <a:pt x="63" y="33"/>
                    </a:lnTo>
                    <a:lnTo>
                      <a:pt x="60" y="34"/>
                    </a:lnTo>
                    <a:lnTo>
                      <a:pt x="60" y="34"/>
                    </a:lnTo>
                    <a:lnTo>
                      <a:pt x="58" y="36"/>
                    </a:lnTo>
                    <a:lnTo>
                      <a:pt x="54" y="36"/>
                    </a:lnTo>
                    <a:lnTo>
                      <a:pt x="54" y="36"/>
                    </a:lnTo>
                    <a:lnTo>
                      <a:pt x="54" y="36"/>
                    </a:lnTo>
                    <a:lnTo>
                      <a:pt x="53" y="34"/>
                    </a:lnTo>
                    <a:lnTo>
                      <a:pt x="53" y="36"/>
                    </a:lnTo>
                    <a:lnTo>
                      <a:pt x="51" y="38"/>
                    </a:lnTo>
                    <a:lnTo>
                      <a:pt x="49" y="36"/>
                    </a:lnTo>
                    <a:lnTo>
                      <a:pt x="48" y="34"/>
                    </a:lnTo>
                    <a:lnTo>
                      <a:pt x="48" y="33"/>
                    </a:lnTo>
                    <a:lnTo>
                      <a:pt x="46" y="31"/>
                    </a:lnTo>
                    <a:lnTo>
                      <a:pt x="46" y="31"/>
                    </a:lnTo>
                    <a:lnTo>
                      <a:pt x="42" y="29"/>
                    </a:lnTo>
                    <a:lnTo>
                      <a:pt x="42" y="26"/>
                    </a:lnTo>
                    <a:lnTo>
                      <a:pt x="42" y="26"/>
                    </a:lnTo>
                    <a:lnTo>
                      <a:pt x="41" y="28"/>
                    </a:lnTo>
                    <a:lnTo>
                      <a:pt x="39" y="28"/>
                    </a:lnTo>
                    <a:lnTo>
                      <a:pt x="39" y="28"/>
                    </a:lnTo>
                    <a:lnTo>
                      <a:pt x="39" y="28"/>
                    </a:lnTo>
                    <a:lnTo>
                      <a:pt x="39" y="29"/>
                    </a:lnTo>
                    <a:lnTo>
                      <a:pt x="37" y="31"/>
                    </a:lnTo>
                    <a:lnTo>
                      <a:pt x="37" y="31"/>
                    </a:lnTo>
                    <a:lnTo>
                      <a:pt x="39" y="31"/>
                    </a:lnTo>
                    <a:lnTo>
                      <a:pt x="39" y="33"/>
                    </a:lnTo>
                    <a:lnTo>
                      <a:pt x="39" y="33"/>
                    </a:lnTo>
                    <a:lnTo>
                      <a:pt x="41" y="34"/>
                    </a:lnTo>
                    <a:lnTo>
                      <a:pt x="41" y="36"/>
                    </a:lnTo>
                    <a:lnTo>
                      <a:pt x="42" y="38"/>
                    </a:lnTo>
                    <a:lnTo>
                      <a:pt x="42" y="40"/>
                    </a:lnTo>
                    <a:lnTo>
                      <a:pt x="42" y="40"/>
                    </a:lnTo>
                    <a:lnTo>
                      <a:pt x="44" y="41"/>
                    </a:lnTo>
                    <a:lnTo>
                      <a:pt x="44" y="43"/>
                    </a:lnTo>
                    <a:lnTo>
                      <a:pt x="46" y="43"/>
                    </a:lnTo>
                    <a:lnTo>
                      <a:pt x="46" y="45"/>
                    </a:lnTo>
                    <a:lnTo>
                      <a:pt x="48" y="47"/>
                    </a:lnTo>
                    <a:lnTo>
                      <a:pt x="48" y="47"/>
                    </a:lnTo>
                    <a:lnTo>
                      <a:pt x="48" y="47"/>
                    </a:lnTo>
                    <a:lnTo>
                      <a:pt x="48" y="47"/>
                    </a:lnTo>
                    <a:lnTo>
                      <a:pt x="49" y="48"/>
                    </a:lnTo>
                    <a:lnTo>
                      <a:pt x="48" y="50"/>
                    </a:lnTo>
                    <a:lnTo>
                      <a:pt x="48" y="50"/>
                    </a:lnTo>
                    <a:lnTo>
                      <a:pt x="48" y="50"/>
                    </a:lnTo>
                    <a:lnTo>
                      <a:pt x="46" y="50"/>
                    </a:lnTo>
                    <a:lnTo>
                      <a:pt x="44" y="48"/>
                    </a:lnTo>
                    <a:lnTo>
                      <a:pt x="44" y="48"/>
                    </a:lnTo>
                    <a:lnTo>
                      <a:pt x="42" y="47"/>
                    </a:lnTo>
                    <a:lnTo>
                      <a:pt x="41" y="47"/>
                    </a:lnTo>
                    <a:lnTo>
                      <a:pt x="41" y="47"/>
                    </a:lnTo>
                    <a:lnTo>
                      <a:pt x="41" y="47"/>
                    </a:lnTo>
                    <a:lnTo>
                      <a:pt x="41" y="47"/>
                    </a:lnTo>
                    <a:lnTo>
                      <a:pt x="42" y="48"/>
                    </a:lnTo>
                    <a:lnTo>
                      <a:pt x="42" y="50"/>
                    </a:lnTo>
                    <a:lnTo>
                      <a:pt x="42" y="50"/>
                    </a:lnTo>
                    <a:lnTo>
                      <a:pt x="44" y="52"/>
                    </a:lnTo>
                    <a:lnTo>
                      <a:pt x="44" y="52"/>
                    </a:lnTo>
                    <a:lnTo>
                      <a:pt x="44" y="52"/>
                    </a:lnTo>
                    <a:lnTo>
                      <a:pt x="44" y="53"/>
                    </a:lnTo>
                    <a:lnTo>
                      <a:pt x="44" y="53"/>
                    </a:lnTo>
                    <a:lnTo>
                      <a:pt x="42" y="53"/>
                    </a:lnTo>
                    <a:lnTo>
                      <a:pt x="42" y="55"/>
                    </a:lnTo>
                    <a:lnTo>
                      <a:pt x="42" y="55"/>
                    </a:lnTo>
                    <a:lnTo>
                      <a:pt x="42" y="55"/>
                    </a:lnTo>
                    <a:lnTo>
                      <a:pt x="44" y="57"/>
                    </a:lnTo>
                    <a:lnTo>
                      <a:pt x="44" y="57"/>
                    </a:lnTo>
                    <a:lnTo>
                      <a:pt x="44" y="57"/>
                    </a:lnTo>
                    <a:lnTo>
                      <a:pt x="44" y="57"/>
                    </a:lnTo>
                    <a:lnTo>
                      <a:pt x="46" y="57"/>
                    </a:lnTo>
                    <a:lnTo>
                      <a:pt x="48" y="59"/>
                    </a:lnTo>
                    <a:lnTo>
                      <a:pt x="48" y="60"/>
                    </a:lnTo>
                    <a:lnTo>
                      <a:pt x="49" y="60"/>
                    </a:lnTo>
                    <a:lnTo>
                      <a:pt x="49" y="60"/>
                    </a:lnTo>
                    <a:lnTo>
                      <a:pt x="51" y="62"/>
                    </a:lnTo>
                    <a:lnTo>
                      <a:pt x="51" y="62"/>
                    </a:lnTo>
                    <a:lnTo>
                      <a:pt x="53" y="62"/>
                    </a:lnTo>
                    <a:lnTo>
                      <a:pt x="53" y="64"/>
                    </a:lnTo>
                    <a:lnTo>
                      <a:pt x="53" y="64"/>
                    </a:lnTo>
                    <a:lnTo>
                      <a:pt x="54" y="64"/>
                    </a:lnTo>
                    <a:lnTo>
                      <a:pt x="54" y="64"/>
                    </a:lnTo>
                    <a:lnTo>
                      <a:pt x="56" y="65"/>
                    </a:lnTo>
                    <a:lnTo>
                      <a:pt x="58" y="67"/>
                    </a:lnTo>
                    <a:lnTo>
                      <a:pt x="58" y="69"/>
                    </a:lnTo>
                    <a:lnTo>
                      <a:pt x="58" y="69"/>
                    </a:lnTo>
                    <a:lnTo>
                      <a:pt x="58" y="69"/>
                    </a:lnTo>
                    <a:lnTo>
                      <a:pt x="58" y="71"/>
                    </a:lnTo>
                    <a:lnTo>
                      <a:pt x="58" y="71"/>
                    </a:lnTo>
                    <a:lnTo>
                      <a:pt x="58" y="72"/>
                    </a:lnTo>
                    <a:lnTo>
                      <a:pt x="58" y="72"/>
                    </a:lnTo>
                    <a:lnTo>
                      <a:pt x="58" y="74"/>
                    </a:lnTo>
                    <a:lnTo>
                      <a:pt x="58" y="74"/>
                    </a:lnTo>
                    <a:lnTo>
                      <a:pt x="58" y="76"/>
                    </a:lnTo>
                    <a:lnTo>
                      <a:pt x="58" y="76"/>
                    </a:lnTo>
                    <a:lnTo>
                      <a:pt x="58" y="77"/>
                    </a:lnTo>
                    <a:lnTo>
                      <a:pt x="56" y="79"/>
                    </a:lnTo>
                    <a:lnTo>
                      <a:pt x="54" y="77"/>
                    </a:lnTo>
                    <a:lnTo>
                      <a:pt x="54" y="77"/>
                    </a:lnTo>
                    <a:lnTo>
                      <a:pt x="53" y="76"/>
                    </a:lnTo>
                    <a:lnTo>
                      <a:pt x="53" y="74"/>
                    </a:lnTo>
                    <a:lnTo>
                      <a:pt x="51" y="74"/>
                    </a:lnTo>
                    <a:lnTo>
                      <a:pt x="51" y="74"/>
                    </a:lnTo>
                    <a:lnTo>
                      <a:pt x="51" y="74"/>
                    </a:lnTo>
                    <a:lnTo>
                      <a:pt x="51" y="74"/>
                    </a:lnTo>
                    <a:lnTo>
                      <a:pt x="49" y="72"/>
                    </a:lnTo>
                    <a:lnTo>
                      <a:pt x="48" y="72"/>
                    </a:lnTo>
                    <a:lnTo>
                      <a:pt x="48" y="72"/>
                    </a:lnTo>
                    <a:lnTo>
                      <a:pt x="46" y="72"/>
                    </a:lnTo>
                    <a:lnTo>
                      <a:pt x="46" y="72"/>
                    </a:lnTo>
                    <a:lnTo>
                      <a:pt x="46" y="72"/>
                    </a:lnTo>
                    <a:lnTo>
                      <a:pt x="46" y="72"/>
                    </a:lnTo>
                    <a:lnTo>
                      <a:pt x="44" y="72"/>
                    </a:lnTo>
                    <a:lnTo>
                      <a:pt x="44" y="72"/>
                    </a:lnTo>
                    <a:lnTo>
                      <a:pt x="44" y="72"/>
                    </a:lnTo>
                    <a:lnTo>
                      <a:pt x="44" y="72"/>
                    </a:lnTo>
                    <a:lnTo>
                      <a:pt x="44" y="74"/>
                    </a:lnTo>
                    <a:lnTo>
                      <a:pt x="44" y="76"/>
                    </a:lnTo>
                    <a:lnTo>
                      <a:pt x="44" y="76"/>
                    </a:lnTo>
                    <a:lnTo>
                      <a:pt x="46" y="76"/>
                    </a:lnTo>
                    <a:lnTo>
                      <a:pt x="48" y="76"/>
                    </a:lnTo>
                    <a:lnTo>
                      <a:pt x="48" y="77"/>
                    </a:lnTo>
                    <a:lnTo>
                      <a:pt x="48" y="77"/>
                    </a:lnTo>
                    <a:lnTo>
                      <a:pt x="49" y="79"/>
                    </a:lnTo>
                    <a:lnTo>
                      <a:pt x="49" y="83"/>
                    </a:lnTo>
                    <a:lnTo>
                      <a:pt x="48" y="83"/>
                    </a:lnTo>
                    <a:lnTo>
                      <a:pt x="46" y="83"/>
                    </a:lnTo>
                    <a:lnTo>
                      <a:pt x="46" y="83"/>
                    </a:lnTo>
                    <a:lnTo>
                      <a:pt x="44" y="83"/>
                    </a:lnTo>
                    <a:lnTo>
                      <a:pt x="44" y="83"/>
                    </a:lnTo>
                    <a:lnTo>
                      <a:pt x="42" y="84"/>
                    </a:lnTo>
                    <a:lnTo>
                      <a:pt x="41" y="84"/>
                    </a:lnTo>
                    <a:lnTo>
                      <a:pt x="41" y="83"/>
                    </a:lnTo>
                    <a:lnTo>
                      <a:pt x="41" y="81"/>
                    </a:lnTo>
                    <a:lnTo>
                      <a:pt x="41" y="81"/>
                    </a:lnTo>
                    <a:lnTo>
                      <a:pt x="39" y="79"/>
                    </a:lnTo>
                    <a:lnTo>
                      <a:pt x="37" y="79"/>
                    </a:lnTo>
                    <a:lnTo>
                      <a:pt x="37" y="79"/>
                    </a:lnTo>
                    <a:lnTo>
                      <a:pt x="37" y="79"/>
                    </a:lnTo>
                    <a:lnTo>
                      <a:pt x="39" y="81"/>
                    </a:lnTo>
                    <a:lnTo>
                      <a:pt x="39" y="83"/>
                    </a:lnTo>
                    <a:lnTo>
                      <a:pt x="39" y="84"/>
                    </a:lnTo>
                    <a:lnTo>
                      <a:pt x="41" y="84"/>
                    </a:lnTo>
                    <a:lnTo>
                      <a:pt x="41" y="86"/>
                    </a:lnTo>
                    <a:lnTo>
                      <a:pt x="41" y="88"/>
                    </a:lnTo>
                    <a:lnTo>
                      <a:pt x="41" y="89"/>
                    </a:lnTo>
                    <a:lnTo>
                      <a:pt x="42" y="91"/>
                    </a:lnTo>
                    <a:lnTo>
                      <a:pt x="42" y="93"/>
                    </a:lnTo>
                    <a:lnTo>
                      <a:pt x="42" y="93"/>
                    </a:lnTo>
                    <a:lnTo>
                      <a:pt x="41" y="95"/>
                    </a:lnTo>
                    <a:lnTo>
                      <a:pt x="41" y="95"/>
                    </a:lnTo>
                    <a:lnTo>
                      <a:pt x="41" y="95"/>
                    </a:lnTo>
                    <a:lnTo>
                      <a:pt x="42" y="95"/>
                    </a:lnTo>
                    <a:lnTo>
                      <a:pt x="42" y="96"/>
                    </a:lnTo>
                    <a:lnTo>
                      <a:pt x="42" y="96"/>
                    </a:lnTo>
                    <a:lnTo>
                      <a:pt x="42" y="98"/>
                    </a:lnTo>
                    <a:lnTo>
                      <a:pt x="44" y="98"/>
                    </a:lnTo>
                    <a:lnTo>
                      <a:pt x="41" y="101"/>
                    </a:lnTo>
                    <a:lnTo>
                      <a:pt x="39" y="100"/>
                    </a:lnTo>
                    <a:close/>
                    <a:moveTo>
                      <a:pt x="37" y="67"/>
                    </a:moveTo>
                    <a:lnTo>
                      <a:pt x="39" y="69"/>
                    </a:lnTo>
                    <a:lnTo>
                      <a:pt x="39" y="69"/>
                    </a:lnTo>
                    <a:lnTo>
                      <a:pt x="39" y="67"/>
                    </a:lnTo>
                    <a:lnTo>
                      <a:pt x="39" y="67"/>
                    </a:lnTo>
                    <a:lnTo>
                      <a:pt x="41" y="67"/>
                    </a:lnTo>
                    <a:lnTo>
                      <a:pt x="39" y="65"/>
                    </a:lnTo>
                    <a:lnTo>
                      <a:pt x="37" y="65"/>
                    </a:lnTo>
                    <a:lnTo>
                      <a:pt x="36" y="64"/>
                    </a:lnTo>
                    <a:lnTo>
                      <a:pt x="36" y="64"/>
                    </a:lnTo>
                    <a:lnTo>
                      <a:pt x="34" y="64"/>
                    </a:lnTo>
                    <a:lnTo>
                      <a:pt x="32" y="62"/>
                    </a:lnTo>
                    <a:lnTo>
                      <a:pt x="32" y="62"/>
                    </a:lnTo>
                    <a:lnTo>
                      <a:pt x="30" y="62"/>
                    </a:lnTo>
                    <a:lnTo>
                      <a:pt x="27" y="62"/>
                    </a:lnTo>
                    <a:lnTo>
                      <a:pt x="27" y="62"/>
                    </a:lnTo>
                    <a:lnTo>
                      <a:pt x="27" y="62"/>
                    </a:lnTo>
                    <a:lnTo>
                      <a:pt x="27" y="62"/>
                    </a:lnTo>
                    <a:lnTo>
                      <a:pt x="27" y="62"/>
                    </a:lnTo>
                    <a:lnTo>
                      <a:pt x="29" y="64"/>
                    </a:lnTo>
                    <a:lnTo>
                      <a:pt x="29" y="64"/>
                    </a:lnTo>
                    <a:lnTo>
                      <a:pt x="30" y="64"/>
                    </a:lnTo>
                    <a:lnTo>
                      <a:pt x="32" y="65"/>
                    </a:lnTo>
                    <a:lnTo>
                      <a:pt x="34" y="65"/>
                    </a:lnTo>
                    <a:lnTo>
                      <a:pt x="36" y="67"/>
                    </a:lnTo>
                    <a:lnTo>
                      <a:pt x="37" y="67"/>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4" name="Freeform 300">
                <a:extLst>
                  <a:ext uri="{FF2B5EF4-FFF2-40B4-BE49-F238E27FC236}">
                    <a16:creationId xmlns:a16="http://schemas.microsoft.com/office/drawing/2014/main" id="{9C2430E6-8077-45E1-847A-060F8073A030}"/>
                  </a:ext>
                </a:extLst>
              </p:cNvPr>
              <p:cNvSpPr/>
              <p:nvPr/>
            </p:nvSpPr>
            <p:spPr>
              <a:xfrm>
                <a:off x="4763930" y="3251704"/>
                <a:ext cx="16240" cy="13287"/>
              </a:xfrm>
              <a:custGeom>
                <a:gdLst>
                  <a:gd name="T0" fmla="*/ 6 w 11"/>
                  <a:gd name="T1" fmla="*/ 9 h 9"/>
                  <a:gd name="T2" fmla="*/ 4 w 11"/>
                  <a:gd name="T3" fmla="*/ 7 h 9"/>
                  <a:gd name="T4" fmla="*/ 0 w 11"/>
                  <a:gd name="T5" fmla="*/ 4 h 9"/>
                  <a:gd name="T6" fmla="*/ 6 w 11"/>
                  <a:gd name="T7" fmla="*/ 0 h 9"/>
                  <a:gd name="T8" fmla="*/ 6 w 11"/>
                  <a:gd name="T9" fmla="*/ 2 h 9"/>
                  <a:gd name="T10" fmla="*/ 7 w 11"/>
                  <a:gd name="T11" fmla="*/ 2 h 9"/>
                  <a:gd name="T12" fmla="*/ 7 w 11"/>
                  <a:gd name="T13" fmla="*/ 4 h 9"/>
                  <a:gd name="T14" fmla="*/ 11 w 11"/>
                  <a:gd name="T15" fmla="*/ 7 h 9"/>
                  <a:gd name="T16" fmla="*/ 6 w 11"/>
                  <a:gd name="T17" fmla="*/ 9 h 9"/>
                  <a:gd name="T18" fmla="*/ 6 w 11"/>
                  <a:gd name="T19" fmla="*/ 9 h 9"/>
                  <a:gd name="T20" fmla="*/ 6 w 11"/>
                  <a:gd name="T21" fmla="*/ 9 h 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6" y="9"/>
                    </a:moveTo>
                    <a:lnTo>
                      <a:pt x="4" y="7"/>
                    </a:lnTo>
                    <a:lnTo>
                      <a:pt x="0" y="4"/>
                    </a:lnTo>
                    <a:lnTo>
                      <a:pt x="6" y="0"/>
                    </a:lnTo>
                    <a:lnTo>
                      <a:pt x="6" y="2"/>
                    </a:lnTo>
                    <a:lnTo>
                      <a:pt x="7" y="2"/>
                    </a:lnTo>
                    <a:lnTo>
                      <a:pt x="7" y="4"/>
                    </a:lnTo>
                    <a:lnTo>
                      <a:pt x="11" y="7"/>
                    </a:lnTo>
                    <a:lnTo>
                      <a:pt x="6" y="9"/>
                    </a:lnTo>
                    <a:lnTo>
                      <a:pt x="6" y="9"/>
                    </a:lnTo>
                    <a:lnTo>
                      <a:pt x="6" y="9"/>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6" name="Freeform 302">
                <a:extLst>
                  <a:ext uri="{FF2B5EF4-FFF2-40B4-BE49-F238E27FC236}">
                    <a16:creationId xmlns:a16="http://schemas.microsoft.com/office/drawing/2014/main" id="{9C5CB9BC-4113-4DB2-A28C-ED7B135E5B05}"/>
                  </a:ext>
                </a:extLst>
              </p:cNvPr>
              <p:cNvSpPr/>
              <p:nvPr/>
            </p:nvSpPr>
            <p:spPr>
              <a:xfrm>
                <a:off x="4766883" y="3226606"/>
                <a:ext cx="7382" cy="13287"/>
              </a:xfrm>
              <a:custGeom>
                <a:gdLst>
                  <a:gd name="T0" fmla="*/ 0 w 5"/>
                  <a:gd name="T1" fmla="*/ 7 h 9"/>
                  <a:gd name="T2" fmla="*/ 0 w 5"/>
                  <a:gd name="T3" fmla="*/ 4 h 9"/>
                  <a:gd name="T4" fmla="*/ 2 w 5"/>
                  <a:gd name="T5" fmla="*/ 4 h 9"/>
                  <a:gd name="T6" fmla="*/ 2 w 5"/>
                  <a:gd name="T7" fmla="*/ 2 h 9"/>
                  <a:gd name="T8" fmla="*/ 4 w 5"/>
                  <a:gd name="T9" fmla="*/ 0 h 9"/>
                  <a:gd name="T10" fmla="*/ 4 w 5"/>
                  <a:gd name="T11" fmla="*/ 0 h 9"/>
                  <a:gd name="T12" fmla="*/ 5 w 5"/>
                  <a:gd name="T13" fmla="*/ 2 h 9"/>
                  <a:gd name="T14" fmla="*/ 5 w 5"/>
                  <a:gd name="T15" fmla="*/ 2 h 9"/>
                  <a:gd name="T16" fmla="*/ 5 w 5"/>
                  <a:gd name="T17" fmla="*/ 5 h 9"/>
                  <a:gd name="T18" fmla="*/ 5 w 5"/>
                  <a:gd name="T19" fmla="*/ 7 h 9"/>
                  <a:gd name="T20" fmla="*/ 5 w 5"/>
                  <a:gd name="T21" fmla="*/ 7 h 9"/>
                  <a:gd name="T22" fmla="*/ 2 w 5"/>
                  <a:gd name="T23" fmla="*/ 7 h 9"/>
                  <a:gd name="T24" fmla="*/ 2 w 5"/>
                  <a:gd name="T25" fmla="*/ 9 h 9"/>
                  <a:gd name="T26" fmla="*/ 0 w 5"/>
                  <a:gd name="T27" fmla="*/ 7 h 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9">
                    <a:moveTo>
                      <a:pt x="0" y="7"/>
                    </a:moveTo>
                    <a:lnTo>
                      <a:pt x="0" y="4"/>
                    </a:lnTo>
                    <a:lnTo>
                      <a:pt x="2" y="4"/>
                    </a:lnTo>
                    <a:lnTo>
                      <a:pt x="2" y="2"/>
                    </a:lnTo>
                    <a:lnTo>
                      <a:pt x="4" y="0"/>
                    </a:lnTo>
                    <a:lnTo>
                      <a:pt x="4" y="0"/>
                    </a:lnTo>
                    <a:lnTo>
                      <a:pt x="5" y="2"/>
                    </a:lnTo>
                    <a:lnTo>
                      <a:pt x="5" y="2"/>
                    </a:lnTo>
                    <a:lnTo>
                      <a:pt x="5" y="5"/>
                    </a:lnTo>
                    <a:lnTo>
                      <a:pt x="5" y="7"/>
                    </a:lnTo>
                    <a:lnTo>
                      <a:pt x="5" y="7"/>
                    </a:lnTo>
                    <a:lnTo>
                      <a:pt x="2" y="7"/>
                    </a:lnTo>
                    <a:lnTo>
                      <a:pt x="2" y="9"/>
                    </a:lnTo>
                    <a:lnTo>
                      <a:pt x="0" y="7"/>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7" name="Freeform 303">
                <a:extLst>
                  <a:ext uri="{FF2B5EF4-FFF2-40B4-BE49-F238E27FC236}">
                    <a16:creationId xmlns:a16="http://schemas.microsoft.com/office/drawing/2014/main" id="{244F203A-1786-4DB9-992B-D77A125FB5A7}"/>
                  </a:ext>
                </a:extLst>
              </p:cNvPr>
              <p:cNvSpPr/>
              <p:nvPr/>
            </p:nvSpPr>
            <p:spPr>
              <a:xfrm>
                <a:off x="4859895" y="3260563"/>
                <a:ext cx="10335" cy="11811"/>
              </a:xfrm>
              <a:custGeom>
                <a:gdLst>
                  <a:gd name="T0" fmla="*/ 4 w 7"/>
                  <a:gd name="T1" fmla="*/ 6 h 8"/>
                  <a:gd name="T2" fmla="*/ 2 w 7"/>
                  <a:gd name="T3" fmla="*/ 5 h 8"/>
                  <a:gd name="T4" fmla="*/ 2 w 7"/>
                  <a:gd name="T5" fmla="*/ 5 h 8"/>
                  <a:gd name="T6" fmla="*/ 0 w 7"/>
                  <a:gd name="T7" fmla="*/ 3 h 8"/>
                  <a:gd name="T8" fmla="*/ 0 w 7"/>
                  <a:gd name="T9" fmla="*/ 1 h 8"/>
                  <a:gd name="T10" fmla="*/ 0 w 7"/>
                  <a:gd name="T11" fmla="*/ 0 h 8"/>
                  <a:gd name="T12" fmla="*/ 4 w 7"/>
                  <a:gd name="T13" fmla="*/ 0 h 8"/>
                  <a:gd name="T14" fmla="*/ 7 w 7"/>
                  <a:gd name="T15" fmla="*/ 5 h 8"/>
                  <a:gd name="T16" fmla="*/ 6 w 7"/>
                  <a:gd name="T17" fmla="*/ 8 h 8"/>
                  <a:gd name="T18" fmla="*/ 4 w 7"/>
                  <a:gd name="T19" fmla="*/ 6 h 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4" y="6"/>
                    </a:moveTo>
                    <a:lnTo>
                      <a:pt x="2" y="5"/>
                    </a:lnTo>
                    <a:lnTo>
                      <a:pt x="2" y="5"/>
                    </a:lnTo>
                    <a:lnTo>
                      <a:pt x="0" y="3"/>
                    </a:lnTo>
                    <a:lnTo>
                      <a:pt x="0" y="1"/>
                    </a:lnTo>
                    <a:lnTo>
                      <a:pt x="0" y="0"/>
                    </a:lnTo>
                    <a:lnTo>
                      <a:pt x="4" y="0"/>
                    </a:lnTo>
                    <a:lnTo>
                      <a:pt x="7" y="5"/>
                    </a:lnTo>
                    <a:lnTo>
                      <a:pt x="6" y="8"/>
                    </a:lnTo>
                    <a:lnTo>
                      <a:pt x="4" y="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8" name="Freeform 304">
                <a:extLst>
                  <a:ext uri="{FF2B5EF4-FFF2-40B4-BE49-F238E27FC236}">
                    <a16:creationId xmlns:a16="http://schemas.microsoft.com/office/drawing/2014/main" id="{BC0507E1-8E2A-4F7D-BF21-D2E5C5AD9D08}"/>
                  </a:ext>
                </a:extLst>
              </p:cNvPr>
              <p:cNvSpPr/>
              <p:nvPr/>
            </p:nvSpPr>
            <p:spPr>
              <a:xfrm>
                <a:off x="4862847" y="3267944"/>
                <a:ext cx="13287" cy="10335"/>
              </a:xfrm>
              <a:custGeom>
                <a:gdLst>
                  <a:gd name="T0" fmla="*/ 5 w 9"/>
                  <a:gd name="T1" fmla="*/ 5 h 7"/>
                  <a:gd name="T2" fmla="*/ 4 w 9"/>
                  <a:gd name="T3" fmla="*/ 5 h 7"/>
                  <a:gd name="T4" fmla="*/ 2 w 9"/>
                  <a:gd name="T5" fmla="*/ 3 h 7"/>
                  <a:gd name="T6" fmla="*/ 0 w 9"/>
                  <a:gd name="T7" fmla="*/ 0 h 7"/>
                  <a:gd name="T8" fmla="*/ 9 w 9"/>
                  <a:gd name="T9" fmla="*/ 1 h 7"/>
                  <a:gd name="T10" fmla="*/ 7 w 9"/>
                  <a:gd name="T11" fmla="*/ 7 h 7"/>
                  <a:gd name="T12" fmla="*/ 5 w 9"/>
                  <a:gd name="T13" fmla="*/ 5 h 7"/>
                </a:gdLst>
                <a:cxnLst>
                  <a:cxn ang="0">
                    <a:pos x="T0" y="T1"/>
                  </a:cxn>
                  <a:cxn ang="0">
                    <a:pos x="T2" y="T3"/>
                  </a:cxn>
                  <a:cxn ang="0">
                    <a:pos x="T4" y="T5"/>
                  </a:cxn>
                  <a:cxn ang="0">
                    <a:pos x="T6" y="T7"/>
                  </a:cxn>
                  <a:cxn ang="0">
                    <a:pos x="T8" y="T9"/>
                  </a:cxn>
                  <a:cxn ang="0">
                    <a:pos x="T10" y="T11"/>
                  </a:cxn>
                  <a:cxn ang="0">
                    <a:pos x="T12" y="T13"/>
                  </a:cxn>
                </a:cxnLst>
                <a:rect l="0" t="0" r="r" b="b"/>
                <a:pathLst>
                  <a:path w="9" h="7">
                    <a:moveTo>
                      <a:pt x="5" y="5"/>
                    </a:moveTo>
                    <a:lnTo>
                      <a:pt x="4" y="5"/>
                    </a:lnTo>
                    <a:lnTo>
                      <a:pt x="2" y="3"/>
                    </a:lnTo>
                    <a:lnTo>
                      <a:pt x="0" y="0"/>
                    </a:lnTo>
                    <a:lnTo>
                      <a:pt x="9" y="1"/>
                    </a:lnTo>
                    <a:lnTo>
                      <a:pt x="7" y="7"/>
                    </a:lnTo>
                    <a:lnTo>
                      <a:pt x="5" y="5"/>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199" name="Freeform 305">
                <a:extLst>
                  <a:ext uri="{FF2B5EF4-FFF2-40B4-BE49-F238E27FC236}">
                    <a16:creationId xmlns:a16="http://schemas.microsoft.com/office/drawing/2014/main" id="{530E63FE-EE45-4A26-A559-4B441BF48A82}"/>
                  </a:ext>
                </a:extLst>
              </p:cNvPr>
              <p:cNvSpPr/>
              <p:nvPr/>
            </p:nvSpPr>
            <p:spPr>
              <a:xfrm>
                <a:off x="4868753" y="3282708"/>
                <a:ext cx="7382" cy="10335"/>
              </a:xfrm>
              <a:custGeom>
                <a:gdLst>
                  <a:gd name="T0" fmla="*/ 0 w 5"/>
                  <a:gd name="T1" fmla="*/ 3 h 7"/>
                  <a:gd name="T2" fmla="*/ 0 w 5"/>
                  <a:gd name="T3" fmla="*/ 2 h 7"/>
                  <a:gd name="T4" fmla="*/ 1 w 5"/>
                  <a:gd name="T5" fmla="*/ 0 h 7"/>
                  <a:gd name="T6" fmla="*/ 5 w 5"/>
                  <a:gd name="T7" fmla="*/ 2 h 7"/>
                  <a:gd name="T8" fmla="*/ 3 w 5"/>
                  <a:gd name="T9" fmla="*/ 5 h 7"/>
                  <a:gd name="T10" fmla="*/ 1 w 5"/>
                  <a:gd name="T11" fmla="*/ 7 h 7"/>
                  <a:gd name="T12" fmla="*/ 0 w 5"/>
                  <a:gd name="T13" fmla="*/ 3 h 7"/>
                </a:gdLst>
                <a:cxnLst>
                  <a:cxn ang="0">
                    <a:pos x="T0" y="T1"/>
                  </a:cxn>
                  <a:cxn ang="0">
                    <a:pos x="T2" y="T3"/>
                  </a:cxn>
                  <a:cxn ang="0">
                    <a:pos x="T4" y="T5"/>
                  </a:cxn>
                  <a:cxn ang="0">
                    <a:pos x="T6" y="T7"/>
                  </a:cxn>
                  <a:cxn ang="0">
                    <a:pos x="T8" y="T9"/>
                  </a:cxn>
                  <a:cxn ang="0">
                    <a:pos x="T10" y="T11"/>
                  </a:cxn>
                  <a:cxn ang="0">
                    <a:pos x="T12" y="T13"/>
                  </a:cxn>
                </a:cxnLst>
                <a:rect l="0" t="0" r="r" b="b"/>
                <a:pathLst>
                  <a:path w="5" h="7">
                    <a:moveTo>
                      <a:pt x="0" y="3"/>
                    </a:moveTo>
                    <a:lnTo>
                      <a:pt x="0" y="2"/>
                    </a:lnTo>
                    <a:lnTo>
                      <a:pt x="1" y="0"/>
                    </a:lnTo>
                    <a:lnTo>
                      <a:pt x="5" y="2"/>
                    </a:lnTo>
                    <a:lnTo>
                      <a:pt x="3" y="5"/>
                    </a:lnTo>
                    <a:lnTo>
                      <a:pt x="1" y="7"/>
                    </a:lnTo>
                    <a:lnTo>
                      <a:pt x="0" y="3"/>
                    </a:lnTo>
                    <a:close/>
                  </a:path>
                </a:pathLst>
              </a:custGeom>
              <a:solidFill>
                <a:srgbClr val="C00000"/>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0" name="Freeform 306">
                <a:extLst>
                  <a:ext uri="{FF2B5EF4-FFF2-40B4-BE49-F238E27FC236}">
                    <a16:creationId xmlns:a16="http://schemas.microsoft.com/office/drawing/2014/main" id="{F88048F8-DF5C-4D17-80A9-D93005C48C25}"/>
                  </a:ext>
                </a:extLst>
              </p:cNvPr>
              <p:cNvSpPr/>
              <p:nvPr/>
            </p:nvSpPr>
            <p:spPr>
              <a:xfrm>
                <a:off x="4781647" y="2737927"/>
                <a:ext cx="129921" cy="81200"/>
              </a:xfrm>
              <a:custGeom>
                <a:gdLst>
                  <a:gd name="T0" fmla="*/ 36 w 88"/>
                  <a:gd name="T1" fmla="*/ 50 h 55"/>
                  <a:gd name="T2" fmla="*/ 36 w 88"/>
                  <a:gd name="T3" fmla="*/ 48 h 55"/>
                  <a:gd name="T4" fmla="*/ 33 w 88"/>
                  <a:gd name="T5" fmla="*/ 46 h 55"/>
                  <a:gd name="T6" fmla="*/ 29 w 88"/>
                  <a:gd name="T7" fmla="*/ 44 h 55"/>
                  <a:gd name="T8" fmla="*/ 24 w 88"/>
                  <a:gd name="T9" fmla="*/ 43 h 55"/>
                  <a:gd name="T10" fmla="*/ 26 w 88"/>
                  <a:gd name="T11" fmla="*/ 38 h 55"/>
                  <a:gd name="T12" fmla="*/ 24 w 88"/>
                  <a:gd name="T13" fmla="*/ 31 h 55"/>
                  <a:gd name="T14" fmla="*/ 19 w 88"/>
                  <a:gd name="T15" fmla="*/ 31 h 55"/>
                  <a:gd name="T16" fmla="*/ 12 w 88"/>
                  <a:gd name="T17" fmla="*/ 29 h 55"/>
                  <a:gd name="T18" fmla="*/ 4 w 88"/>
                  <a:gd name="T19" fmla="*/ 24 h 55"/>
                  <a:gd name="T20" fmla="*/ 2 w 88"/>
                  <a:gd name="T21" fmla="*/ 20 h 55"/>
                  <a:gd name="T22" fmla="*/ 2 w 88"/>
                  <a:gd name="T23" fmla="*/ 19 h 55"/>
                  <a:gd name="T24" fmla="*/ 0 w 88"/>
                  <a:gd name="T25" fmla="*/ 15 h 55"/>
                  <a:gd name="T26" fmla="*/ 0 w 88"/>
                  <a:gd name="T27" fmla="*/ 12 h 55"/>
                  <a:gd name="T28" fmla="*/ 0 w 88"/>
                  <a:gd name="T29" fmla="*/ 10 h 55"/>
                  <a:gd name="T30" fmla="*/ 2 w 88"/>
                  <a:gd name="T31" fmla="*/ 5 h 55"/>
                  <a:gd name="T32" fmla="*/ 7 w 88"/>
                  <a:gd name="T33" fmla="*/ 3 h 55"/>
                  <a:gd name="T34" fmla="*/ 7 w 88"/>
                  <a:gd name="T35" fmla="*/ 3 h 55"/>
                  <a:gd name="T36" fmla="*/ 12 w 88"/>
                  <a:gd name="T37" fmla="*/ 2 h 55"/>
                  <a:gd name="T38" fmla="*/ 16 w 88"/>
                  <a:gd name="T39" fmla="*/ 0 h 55"/>
                  <a:gd name="T40" fmla="*/ 21 w 88"/>
                  <a:gd name="T41" fmla="*/ 0 h 55"/>
                  <a:gd name="T42" fmla="*/ 28 w 88"/>
                  <a:gd name="T43" fmla="*/ 0 h 55"/>
                  <a:gd name="T44" fmla="*/ 31 w 88"/>
                  <a:gd name="T45" fmla="*/ 0 h 55"/>
                  <a:gd name="T46" fmla="*/ 36 w 88"/>
                  <a:gd name="T47" fmla="*/ 0 h 55"/>
                  <a:gd name="T48" fmla="*/ 41 w 88"/>
                  <a:gd name="T49" fmla="*/ 2 h 55"/>
                  <a:gd name="T50" fmla="*/ 47 w 88"/>
                  <a:gd name="T51" fmla="*/ 2 h 55"/>
                  <a:gd name="T52" fmla="*/ 50 w 88"/>
                  <a:gd name="T53" fmla="*/ 2 h 55"/>
                  <a:gd name="T54" fmla="*/ 53 w 88"/>
                  <a:gd name="T55" fmla="*/ 2 h 55"/>
                  <a:gd name="T56" fmla="*/ 57 w 88"/>
                  <a:gd name="T57" fmla="*/ 0 h 55"/>
                  <a:gd name="T58" fmla="*/ 60 w 88"/>
                  <a:gd name="T59" fmla="*/ 0 h 55"/>
                  <a:gd name="T60" fmla="*/ 62 w 88"/>
                  <a:gd name="T61" fmla="*/ 2 h 55"/>
                  <a:gd name="T62" fmla="*/ 64 w 88"/>
                  <a:gd name="T63" fmla="*/ 5 h 55"/>
                  <a:gd name="T64" fmla="*/ 67 w 88"/>
                  <a:gd name="T65" fmla="*/ 5 h 55"/>
                  <a:gd name="T66" fmla="*/ 70 w 88"/>
                  <a:gd name="T67" fmla="*/ 5 h 55"/>
                  <a:gd name="T68" fmla="*/ 74 w 88"/>
                  <a:gd name="T69" fmla="*/ 8 h 55"/>
                  <a:gd name="T70" fmla="*/ 77 w 88"/>
                  <a:gd name="T71" fmla="*/ 10 h 55"/>
                  <a:gd name="T72" fmla="*/ 81 w 88"/>
                  <a:gd name="T73" fmla="*/ 14 h 55"/>
                  <a:gd name="T74" fmla="*/ 88 w 88"/>
                  <a:gd name="T75" fmla="*/ 15 h 55"/>
                  <a:gd name="T76" fmla="*/ 86 w 88"/>
                  <a:gd name="T77" fmla="*/ 22 h 55"/>
                  <a:gd name="T78" fmla="*/ 88 w 88"/>
                  <a:gd name="T79" fmla="*/ 24 h 55"/>
                  <a:gd name="T80" fmla="*/ 86 w 88"/>
                  <a:gd name="T81" fmla="*/ 27 h 55"/>
                  <a:gd name="T82" fmla="*/ 82 w 88"/>
                  <a:gd name="T83" fmla="*/ 29 h 55"/>
                  <a:gd name="T84" fmla="*/ 79 w 88"/>
                  <a:gd name="T85" fmla="*/ 31 h 55"/>
                  <a:gd name="T86" fmla="*/ 74 w 88"/>
                  <a:gd name="T87" fmla="*/ 34 h 55"/>
                  <a:gd name="T88" fmla="*/ 72 w 88"/>
                  <a:gd name="T89" fmla="*/ 39 h 55"/>
                  <a:gd name="T90" fmla="*/ 72 w 88"/>
                  <a:gd name="T91" fmla="*/ 43 h 55"/>
                  <a:gd name="T92" fmla="*/ 70 w 88"/>
                  <a:gd name="T93" fmla="*/ 46 h 55"/>
                  <a:gd name="T94" fmla="*/ 70 w 88"/>
                  <a:gd name="T95" fmla="*/ 48 h 55"/>
                  <a:gd name="T96" fmla="*/ 69 w 88"/>
                  <a:gd name="T97" fmla="*/ 48 h 55"/>
                  <a:gd name="T98" fmla="*/ 65 w 88"/>
                  <a:gd name="T99" fmla="*/ 48 h 55"/>
                  <a:gd name="T100" fmla="*/ 60 w 88"/>
                  <a:gd name="T101" fmla="*/ 50 h 55"/>
                  <a:gd name="T102" fmla="*/ 55 w 88"/>
                  <a:gd name="T103" fmla="*/ 53 h 55"/>
                  <a:gd name="T104" fmla="*/ 47 w 88"/>
                  <a:gd name="T105" fmla="*/ 55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8" h="55">
                    <a:moveTo>
                      <a:pt x="38" y="55"/>
                    </a:moveTo>
                    <a:lnTo>
                      <a:pt x="36" y="50"/>
                    </a:lnTo>
                    <a:lnTo>
                      <a:pt x="36" y="50"/>
                    </a:lnTo>
                    <a:lnTo>
                      <a:pt x="36" y="48"/>
                    </a:lnTo>
                    <a:lnTo>
                      <a:pt x="36" y="48"/>
                    </a:lnTo>
                    <a:lnTo>
                      <a:pt x="33" y="46"/>
                    </a:lnTo>
                    <a:lnTo>
                      <a:pt x="31" y="44"/>
                    </a:lnTo>
                    <a:lnTo>
                      <a:pt x="29" y="44"/>
                    </a:lnTo>
                    <a:lnTo>
                      <a:pt x="24" y="44"/>
                    </a:lnTo>
                    <a:lnTo>
                      <a:pt x="24" y="43"/>
                    </a:lnTo>
                    <a:lnTo>
                      <a:pt x="26" y="39"/>
                    </a:lnTo>
                    <a:lnTo>
                      <a:pt x="26" y="38"/>
                    </a:lnTo>
                    <a:lnTo>
                      <a:pt x="26" y="34"/>
                    </a:lnTo>
                    <a:lnTo>
                      <a:pt x="24" y="31"/>
                    </a:lnTo>
                    <a:lnTo>
                      <a:pt x="21" y="31"/>
                    </a:lnTo>
                    <a:lnTo>
                      <a:pt x="19" y="31"/>
                    </a:lnTo>
                    <a:lnTo>
                      <a:pt x="17" y="31"/>
                    </a:lnTo>
                    <a:lnTo>
                      <a:pt x="12" y="29"/>
                    </a:lnTo>
                    <a:lnTo>
                      <a:pt x="4" y="24"/>
                    </a:lnTo>
                    <a:lnTo>
                      <a:pt x="4" y="24"/>
                    </a:lnTo>
                    <a:lnTo>
                      <a:pt x="4" y="22"/>
                    </a:lnTo>
                    <a:lnTo>
                      <a:pt x="2" y="20"/>
                    </a:lnTo>
                    <a:lnTo>
                      <a:pt x="2" y="19"/>
                    </a:lnTo>
                    <a:lnTo>
                      <a:pt x="2" y="19"/>
                    </a:lnTo>
                    <a:lnTo>
                      <a:pt x="2" y="17"/>
                    </a:lnTo>
                    <a:lnTo>
                      <a:pt x="0" y="15"/>
                    </a:lnTo>
                    <a:lnTo>
                      <a:pt x="0" y="14"/>
                    </a:lnTo>
                    <a:lnTo>
                      <a:pt x="0" y="12"/>
                    </a:lnTo>
                    <a:lnTo>
                      <a:pt x="0" y="12"/>
                    </a:lnTo>
                    <a:lnTo>
                      <a:pt x="0" y="10"/>
                    </a:lnTo>
                    <a:lnTo>
                      <a:pt x="0" y="8"/>
                    </a:lnTo>
                    <a:lnTo>
                      <a:pt x="2" y="5"/>
                    </a:lnTo>
                    <a:lnTo>
                      <a:pt x="4" y="5"/>
                    </a:lnTo>
                    <a:lnTo>
                      <a:pt x="7" y="3"/>
                    </a:lnTo>
                    <a:lnTo>
                      <a:pt x="7" y="3"/>
                    </a:lnTo>
                    <a:lnTo>
                      <a:pt x="7" y="3"/>
                    </a:lnTo>
                    <a:lnTo>
                      <a:pt x="11" y="2"/>
                    </a:lnTo>
                    <a:lnTo>
                      <a:pt x="12" y="2"/>
                    </a:lnTo>
                    <a:lnTo>
                      <a:pt x="14" y="2"/>
                    </a:lnTo>
                    <a:lnTo>
                      <a:pt x="16" y="0"/>
                    </a:lnTo>
                    <a:lnTo>
                      <a:pt x="19" y="0"/>
                    </a:lnTo>
                    <a:lnTo>
                      <a:pt x="21" y="0"/>
                    </a:lnTo>
                    <a:lnTo>
                      <a:pt x="23" y="0"/>
                    </a:lnTo>
                    <a:lnTo>
                      <a:pt x="28" y="0"/>
                    </a:lnTo>
                    <a:lnTo>
                      <a:pt x="31" y="0"/>
                    </a:lnTo>
                    <a:lnTo>
                      <a:pt x="31" y="0"/>
                    </a:lnTo>
                    <a:lnTo>
                      <a:pt x="35" y="0"/>
                    </a:lnTo>
                    <a:lnTo>
                      <a:pt x="36" y="0"/>
                    </a:lnTo>
                    <a:lnTo>
                      <a:pt x="38" y="0"/>
                    </a:lnTo>
                    <a:lnTo>
                      <a:pt x="41" y="2"/>
                    </a:lnTo>
                    <a:lnTo>
                      <a:pt x="43" y="2"/>
                    </a:lnTo>
                    <a:lnTo>
                      <a:pt x="47" y="2"/>
                    </a:lnTo>
                    <a:lnTo>
                      <a:pt x="48" y="2"/>
                    </a:lnTo>
                    <a:lnTo>
                      <a:pt x="50" y="2"/>
                    </a:lnTo>
                    <a:lnTo>
                      <a:pt x="52" y="2"/>
                    </a:lnTo>
                    <a:lnTo>
                      <a:pt x="53" y="2"/>
                    </a:lnTo>
                    <a:lnTo>
                      <a:pt x="55" y="0"/>
                    </a:lnTo>
                    <a:lnTo>
                      <a:pt x="57" y="0"/>
                    </a:lnTo>
                    <a:lnTo>
                      <a:pt x="59" y="0"/>
                    </a:lnTo>
                    <a:lnTo>
                      <a:pt x="60" y="0"/>
                    </a:lnTo>
                    <a:lnTo>
                      <a:pt x="62" y="0"/>
                    </a:lnTo>
                    <a:lnTo>
                      <a:pt x="62" y="2"/>
                    </a:lnTo>
                    <a:lnTo>
                      <a:pt x="64" y="3"/>
                    </a:lnTo>
                    <a:lnTo>
                      <a:pt x="64" y="5"/>
                    </a:lnTo>
                    <a:lnTo>
                      <a:pt x="65" y="5"/>
                    </a:lnTo>
                    <a:lnTo>
                      <a:pt x="67" y="5"/>
                    </a:lnTo>
                    <a:lnTo>
                      <a:pt x="69" y="5"/>
                    </a:lnTo>
                    <a:lnTo>
                      <a:pt x="70" y="5"/>
                    </a:lnTo>
                    <a:lnTo>
                      <a:pt x="72" y="7"/>
                    </a:lnTo>
                    <a:lnTo>
                      <a:pt x="74" y="8"/>
                    </a:lnTo>
                    <a:lnTo>
                      <a:pt x="76" y="8"/>
                    </a:lnTo>
                    <a:lnTo>
                      <a:pt x="77" y="10"/>
                    </a:lnTo>
                    <a:lnTo>
                      <a:pt x="81" y="12"/>
                    </a:lnTo>
                    <a:lnTo>
                      <a:pt x="81" y="14"/>
                    </a:lnTo>
                    <a:lnTo>
                      <a:pt x="82" y="14"/>
                    </a:lnTo>
                    <a:lnTo>
                      <a:pt x="88" y="15"/>
                    </a:lnTo>
                    <a:lnTo>
                      <a:pt x="86" y="19"/>
                    </a:lnTo>
                    <a:lnTo>
                      <a:pt x="86" y="22"/>
                    </a:lnTo>
                    <a:lnTo>
                      <a:pt x="86" y="22"/>
                    </a:lnTo>
                    <a:lnTo>
                      <a:pt x="88" y="24"/>
                    </a:lnTo>
                    <a:lnTo>
                      <a:pt x="88" y="24"/>
                    </a:lnTo>
                    <a:lnTo>
                      <a:pt x="86" y="27"/>
                    </a:lnTo>
                    <a:lnTo>
                      <a:pt x="86" y="27"/>
                    </a:lnTo>
                    <a:lnTo>
                      <a:pt x="82" y="29"/>
                    </a:lnTo>
                    <a:lnTo>
                      <a:pt x="81" y="29"/>
                    </a:lnTo>
                    <a:lnTo>
                      <a:pt x="79" y="31"/>
                    </a:lnTo>
                    <a:lnTo>
                      <a:pt x="76" y="32"/>
                    </a:lnTo>
                    <a:lnTo>
                      <a:pt x="74" y="34"/>
                    </a:lnTo>
                    <a:lnTo>
                      <a:pt x="74" y="38"/>
                    </a:lnTo>
                    <a:lnTo>
                      <a:pt x="72" y="39"/>
                    </a:lnTo>
                    <a:lnTo>
                      <a:pt x="72" y="43"/>
                    </a:lnTo>
                    <a:lnTo>
                      <a:pt x="72" y="43"/>
                    </a:lnTo>
                    <a:lnTo>
                      <a:pt x="72" y="43"/>
                    </a:lnTo>
                    <a:lnTo>
                      <a:pt x="70" y="46"/>
                    </a:lnTo>
                    <a:lnTo>
                      <a:pt x="70" y="46"/>
                    </a:lnTo>
                    <a:lnTo>
                      <a:pt x="70" y="48"/>
                    </a:lnTo>
                    <a:lnTo>
                      <a:pt x="69" y="48"/>
                    </a:lnTo>
                    <a:lnTo>
                      <a:pt x="69" y="48"/>
                    </a:lnTo>
                    <a:lnTo>
                      <a:pt x="67" y="48"/>
                    </a:lnTo>
                    <a:lnTo>
                      <a:pt x="65" y="48"/>
                    </a:lnTo>
                    <a:lnTo>
                      <a:pt x="62" y="50"/>
                    </a:lnTo>
                    <a:lnTo>
                      <a:pt x="60" y="50"/>
                    </a:lnTo>
                    <a:lnTo>
                      <a:pt x="59" y="51"/>
                    </a:lnTo>
                    <a:lnTo>
                      <a:pt x="55" y="53"/>
                    </a:lnTo>
                    <a:lnTo>
                      <a:pt x="50" y="55"/>
                    </a:lnTo>
                    <a:lnTo>
                      <a:pt x="47" y="55"/>
                    </a:lnTo>
                    <a:lnTo>
                      <a:pt x="38" y="55"/>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1" name="Freeform 307">
                <a:extLst>
                  <a:ext uri="{FF2B5EF4-FFF2-40B4-BE49-F238E27FC236}">
                    <a16:creationId xmlns:a16="http://schemas.microsoft.com/office/drawing/2014/main" id="{18D27178-84B1-4D23-9497-248B8CB1EDED}"/>
                  </a:ext>
                </a:extLst>
              </p:cNvPr>
              <p:cNvSpPr/>
              <p:nvPr/>
            </p:nvSpPr>
            <p:spPr>
              <a:xfrm>
                <a:off x="4780171" y="2684777"/>
                <a:ext cx="163877" cy="81200"/>
              </a:xfrm>
              <a:custGeom>
                <a:gdLst>
                  <a:gd name="T0" fmla="*/ 78 w 111"/>
                  <a:gd name="T1" fmla="*/ 51 h 55"/>
                  <a:gd name="T2" fmla="*/ 73 w 111"/>
                  <a:gd name="T3" fmla="*/ 46 h 55"/>
                  <a:gd name="T4" fmla="*/ 70 w 111"/>
                  <a:gd name="T5" fmla="*/ 44 h 55"/>
                  <a:gd name="T6" fmla="*/ 63 w 111"/>
                  <a:gd name="T7" fmla="*/ 43 h 55"/>
                  <a:gd name="T8" fmla="*/ 60 w 111"/>
                  <a:gd name="T9" fmla="*/ 38 h 55"/>
                  <a:gd name="T10" fmla="*/ 58 w 111"/>
                  <a:gd name="T11" fmla="*/ 39 h 55"/>
                  <a:gd name="T12" fmla="*/ 51 w 111"/>
                  <a:gd name="T13" fmla="*/ 41 h 55"/>
                  <a:gd name="T14" fmla="*/ 44 w 111"/>
                  <a:gd name="T15" fmla="*/ 39 h 55"/>
                  <a:gd name="T16" fmla="*/ 37 w 111"/>
                  <a:gd name="T17" fmla="*/ 39 h 55"/>
                  <a:gd name="T18" fmla="*/ 29 w 111"/>
                  <a:gd name="T19" fmla="*/ 39 h 55"/>
                  <a:gd name="T20" fmla="*/ 20 w 111"/>
                  <a:gd name="T21" fmla="*/ 39 h 55"/>
                  <a:gd name="T22" fmla="*/ 13 w 111"/>
                  <a:gd name="T23" fmla="*/ 41 h 55"/>
                  <a:gd name="T24" fmla="*/ 8 w 111"/>
                  <a:gd name="T25" fmla="*/ 43 h 55"/>
                  <a:gd name="T26" fmla="*/ 5 w 111"/>
                  <a:gd name="T27" fmla="*/ 44 h 55"/>
                  <a:gd name="T28" fmla="*/ 0 w 111"/>
                  <a:gd name="T29" fmla="*/ 39 h 55"/>
                  <a:gd name="T30" fmla="*/ 0 w 111"/>
                  <a:gd name="T31" fmla="*/ 31 h 55"/>
                  <a:gd name="T32" fmla="*/ 5 w 111"/>
                  <a:gd name="T33" fmla="*/ 24 h 55"/>
                  <a:gd name="T34" fmla="*/ 6 w 111"/>
                  <a:gd name="T35" fmla="*/ 17 h 55"/>
                  <a:gd name="T36" fmla="*/ 10 w 111"/>
                  <a:gd name="T37" fmla="*/ 13 h 55"/>
                  <a:gd name="T38" fmla="*/ 15 w 111"/>
                  <a:gd name="T39" fmla="*/ 10 h 55"/>
                  <a:gd name="T40" fmla="*/ 18 w 111"/>
                  <a:gd name="T41" fmla="*/ 8 h 55"/>
                  <a:gd name="T42" fmla="*/ 24 w 111"/>
                  <a:gd name="T43" fmla="*/ 5 h 55"/>
                  <a:gd name="T44" fmla="*/ 29 w 111"/>
                  <a:gd name="T45" fmla="*/ 10 h 55"/>
                  <a:gd name="T46" fmla="*/ 30 w 111"/>
                  <a:gd name="T47" fmla="*/ 13 h 55"/>
                  <a:gd name="T48" fmla="*/ 30 w 111"/>
                  <a:gd name="T49" fmla="*/ 13 h 55"/>
                  <a:gd name="T50" fmla="*/ 36 w 111"/>
                  <a:gd name="T51" fmla="*/ 17 h 55"/>
                  <a:gd name="T52" fmla="*/ 39 w 111"/>
                  <a:gd name="T53" fmla="*/ 20 h 55"/>
                  <a:gd name="T54" fmla="*/ 42 w 111"/>
                  <a:gd name="T55" fmla="*/ 22 h 55"/>
                  <a:gd name="T56" fmla="*/ 49 w 111"/>
                  <a:gd name="T57" fmla="*/ 19 h 55"/>
                  <a:gd name="T58" fmla="*/ 53 w 111"/>
                  <a:gd name="T59" fmla="*/ 15 h 55"/>
                  <a:gd name="T60" fmla="*/ 51 w 111"/>
                  <a:gd name="T61" fmla="*/ 8 h 55"/>
                  <a:gd name="T62" fmla="*/ 54 w 111"/>
                  <a:gd name="T63" fmla="*/ 1 h 55"/>
                  <a:gd name="T64" fmla="*/ 68 w 111"/>
                  <a:gd name="T65" fmla="*/ 0 h 55"/>
                  <a:gd name="T66" fmla="*/ 78 w 111"/>
                  <a:gd name="T67" fmla="*/ 7 h 55"/>
                  <a:gd name="T68" fmla="*/ 90 w 111"/>
                  <a:gd name="T69" fmla="*/ 10 h 55"/>
                  <a:gd name="T70" fmla="*/ 99 w 111"/>
                  <a:gd name="T71" fmla="*/ 10 h 55"/>
                  <a:gd name="T72" fmla="*/ 106 w 111"/>
                  <a:gd name="T73" fmla="*/ 17 h 55"/>
                  <a:gd name="T74" fmla="*/ 106 w 111"/>
                  <a:gd name="T75" fmla="*/ 22 h 55"/>
                  <a:gd name="T76" fmla="*/ 104 w 111"/>
                  <a:gd name="T77" fmla="*/ 25 h 55"/>
                  <a:gd name="T78" fmla="*/ 106 w 111"/>
                  <a:gd name="T79" fmla="*/ 27 h 55"/>
                  <a:gd name="T80" fmla="*/ 109 w 111"/>
                  <a:gd name="T81" fmla="*/ 32 h 55"/>
                  <a:gd name="T82" fmla="*/ 111 w 111"/>
                  <a:gd name="T83" fmla="*/ 34 h 55"/>
                  <a:gd name="T84" fmla="*/ 111 w 111"/>
                  <a:gd name="T85" fmla="*/ 41 h 55"/>
                  <a:gd name="T86" fmla="*/ 106 w 111"/>
                  <a:gd name="T87" fmla="*/ 44 h 55"/>
                  <a:gd name="T88" fmla="*/ 101 w 111"/>
                  <a:gd name="T89" fmla="*/ 50 h 55"/>
                  <a:gd name="T90" fmla="*/ 97 w 111"/>
                  <a:gd name="T91" fmla="*/ 51 h 55"/>
                  <a:gd name="T92" fmla="*/ 95 w 111"/>
                  <a:gd name="T93" fmla="*/ 51 h 55"/>
                  <a:gd name="T94" fmla="*/ 89 w 111"/>
                  <a:gd name="T95" fmla="*/ 53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55">
                    <a:moveTo>
                      <a:pt x="82" y="53"/>
                    </a:moveTo>
                    <a:lnTo>
                      <a:pt x="80" y="51"/>
                    </a:lnTo>
                    <a:lnTo>
                      <a:pt x="78" y="51"/>
                    </a:lnTo>
                    <a:lnTo>
                      <a:pt x="77" y="48"/>
                    </a:lnTo>
                    <a:lnTo>
                      <a:pt x="75" y="46"/>
                    </a:lnTo>
                    <a:lnTo>
                      <a:pt x="73" y="46"/>
                    </a:lnTo>
                    <a:lnTo>
                      <a:pt x="71" y="44"/>
                    </a:lnTo>
                    <a:lnTo>
                      <a:pt x="71" y="44"/>
                    </a:lnTo>
                    <a:lnTo>
                      <a:pt x="70" y="44"/>
                    </a:lnTo>
                    <a:lnTo>
                      <a:pt x="68" y="44"/>
                    </a:lnTo>
                    <a:lnTo>
                      <a:pt x="65" y="43"/>
                    </a:lnTo>
                    <a:lnTo>
                      <a:pt x="63" y="43"/>
                    </a:lnTo>
                    <a:lnTo>
                      <a:pt x="61" y="41"/>
                    </a:lnTo>
                    <a:lnTo>
                      <a:pt x="61" y="39"/>
                    </a:lnTo>
                    <a:lnTo>
                      <a:pt x="60" y="38"/>
                    </a:lnTo>
                    <a:lnTo>
                      <a:pt x="60" y="38"/>
                    </a:lnTo>
                    <a:lnTo>
                      <a:pt x="58" y="38"/>
                    </a:lnTo>
                    <a:lnTo>
                      <a:pt x="58" y="39"/>
                    </a:lnTo>
                    <a:lnTo>
                      <a:pt x="54" y="41"/>
                    </a:lnTo>
                    <a:lnTo>
                      <a:pt x="53" y="41"/>
                    </a:lnTo>
                    <a:lnTo>
                      <a:pt x="51" y="41"/>
                    </a:lnTo>
                    <a:lnTo>
                      <a:pt x="49" y="41"/>
                    </a:lnTo>
                    <a:lnTo>
                      <a:pt x="46" y="39"/>
                    </a:lnTo>
                    <a:lnTo>
                      <a:pt x="44" y="39"/>
                    </a:lnTo>
                    <a:lnTo>
                      <a:pt x="42" y="39"/>
                    </a:lnTo>
                    <a:lnTo>
                      <a:pt x="39" y="39"/>
                    </a:lnTo>
                    <a:lnTo>
                      <a:pt x="37" y="39"/>
                    </a:lnTo>
                    <a:lnTo>
                      <a:pt x="36" y="39"/>
                    </a:lnTo>
                    <a:lnTo>
                      <a:pt x="32" y="39"/>
                    </a:lnTo>
                    <a:lnTo>
                      <a:pt x="29" y="39"/>
                    </a:lnTo>
                    <a:lnTo>
                      <a:pt x="24" y="39"/>
                    </a:lnTo>
                    <a:lnTo>
                      <a:pt x="22" y="39"/>
                    </a:lnTo>
                    <a:lnTo>
                      <a:pt x="20" y="39"/>
                    </a:lnTo>
                    <a:lnTo>
                      <a:pt x="18" y="39"/>
                    </a:lnTo>
                    <a:lnTo>
                      <a:pt x="15" y="39"/>
                    </a:lnTo>
                    <a:lnTo>
                      <a:pt x="13" y="41"/>
                    </a:lnTo>
                    <a:lnTo>
                      <a:pt x="12" y="41"/>
                    </a:lnTo>
                    <a:lnTo>
                      <a:pt x="10" y="41"/>
                    </a:lnTo>
                    <a:lnTo>
                      <a:pt x="8" y="43"/>
                    </a:lnTo>
                    <a:lnTo>
                      <a:pt x="6" y="43"/>
                    </a:lnTo>
                    <a:lnTo>
                      <a:pt x="5" y="44"/>
                    </a:lnTo>
                    <a:lnTo>
                      <a:pt x="5" y="44"/>
                    </a:lnTo>
                    <a:lnTo>
                      <a:pt x="1" y="46"/>
                    </a:lnTo>
                    <a:lnTo>
                      <a:pt x="0" y="43"/>
                    </a:lnTo>
                    <a:lnTo>
                      <a:pt x="0" y="39"/>
                    </a:lnTo>
                    <a:lnTo>
                      <a:pt x="0" y="39"/>
                    </a:lnTo>
                    <a:lnTo>
                      <a:pt x="0" y="34"/>
                    </a:lnTo>
                    <a:lnTo>
                      <a:pt x="0" y="31"/>
                    </a:lnTo>
                    <a:lnTo>
                      <a:pt x="1" y="29"/>
                    </a:lnTo>
                    <a:lnTo>
                      <a:pt x="1" y="27"/>
                    </a:lnTo>
                    <a:lnTo>
                      <a:pt x="5" y="24"/>
                    </a:lnTo>
                    <a:lnTo>
                      <a:pt x="5" y="24"/>
                    </a:lnTo>
                    <a:lnTo>
                      <a:pt x="6" y="20"/>
                    </a:lnTo>
                    <a:lnTo>
                      <a:pt x="6" y="17"/>
                    </a:lnTo>
                    <a:lnTo>
                      <a:pt x="8" y="15"/>
                    </a:lnTo>
                    <a:lnTo>
                      <a:pt x="8" y="15"/>
                    </a:lnTo>
                    <a:lnTo>
                      <a:pt x="10" y="13"/>
                    </a:lnTo>
                    <a:lnTo>
                      <a:pt x="10" y="13"/>
                    </a:lnTo>
                    <a:lnTo>
                      <a:pt x="12" y="10"/>
                    </a:lnTo>
                    <a:lnTo>
                      <a:pt x="15" y="10"/>
                    </a:lnTo>
                    <a:lnTo>
                      <a:pt x="15" y="10"/>
                    </a:lnTo>
                    <a:lnTo>
                      <a:pt x="17" y="8"/>
                    </a:lnTo>
                    <a:lnTo>
                      <a:pt x="18" y="8"/>
                    </a:lnTo>
                    <a:lnTo>
                      <a:pt x="20" y="7"/>
                    </a:lnTo>
                    <a:lnTo>
                      <a:pt x="22" y="7"/>
                    </a:lnTo>
                    <a:lnTo>
                      <a:pt x="24" y="5"/>
                    </a:lnTo>
                    <a:lnTo>
                      <a:pt x="27" y="8"/>
                    </a:lnTo>
                    <a:lnTo>
                      <a:pt x="27" y="10"/>
                    </a:lnTo>
                    <a:lnTo>
                      <a:pt x="29" y="10"/>
                    </a:lnTo>
                    <a:lnTo>
                      <a:pt x="30" y="12"/>
                    </a:lnTo>
                    <a:lnTo>
                      <a:pt x="30" y="12"/>
                    </a:lnTo>
                    <a:lnTo>
                      <a:pt x="30" y="13"/>
                    </a:lnTo>
                    <a:lnTo>
                      <a:pt x="30" y="13"/>
                    </a:lnTo>
                    <a:lnTo>
                      <a:pt x="30" y="13"/>
                    </a:lnTo>
                    <a:lnTo>
                      <a:pt x="30" y="13"/>
                    </a:lnTo>
                    <a:lnTo>
                      <a:pt x="34" y="15"/>
                    </a:lnTo>
                    <a:lnTo>
                      <a:pt x="36" y="17"/>
                    </a:lnTo>
                    <a:lnTo>
                      <a:pt x="36" y="17"/>
                    </a:lnTo>
                    <a:lnTo>
                      <a:pt x="37" y="20"/>
                    </a:lnTo>
                    <a:lnTo>
                      <a:pt x="37" y="20"/>
                    </a:lnTo>
                    <a:lnTo>
                      <a:pt x="39" y="20"/>
                    </a:lnTo>
                    <a:lnTo>
                      <a:pt x="39" y="20"/>
                    </a:lnTo>
                    <a:lnTo>
                      <a:pt x="39" y="22"/>
                    </a:lnTo>
                    <a:lnTo>
                      <a:pt x="42" y="22"/>
                    </a:lnTo>
                    <a:lnTo>
                      <a:pt x="44" y="22"/>
                    </a:lnTo>
                    <a:lnTo>
                      <a:pt x="48" y="20"/>
                    </a:lnTo>
                    <a:lnTo>
                      <a:pt x="49" y="19"/>
                    </a:lnTo>
                    <a:lnTo>
                      <a:pt x="51" y="17"/>
                    </a:lnTo>
                    <a:lnTo>
                      <a:pt x="53" y="15"/>
                    </a:lnTo>
                    <a:lnTo>
                      <a:pt x="53" y="15"/>
                    </a:lnTo>
                    <a:lnTo>
                      <a:pt x="53" y="13"/>
                    </a:lnTo>
                    <a:lnTo>
                      <a:pt x="51" y="10"/>
                    </a:lnTo>
                    <a:lnTo>
                      <a:pt x="51" y="8"/>
                    </a:lnTo>
                    <a:lnTo>
                      <a:pt x="51" y="3"/>
                    </a:lnTo>
                    <a:lnTo>
                      <a:pt x="53" y="3"/>
                    </a:lnTo>
                    <a:lnTo>
                      <a:pt x="54" y="1"/>
                    </a:lnTo>
                    <a:lnTo>
                      <a:pt x="58" y="1"/>
                    </a:lnTo>
                    <a:lnTo>
                      <a:pt x="60" y="0"/>
                    </a:lnTo>
                    <a:lnTo>
                      <a:pt x="68" y="0"/>
                    </a:lnTo>
                    <a:lnTo>
                      <a:pt x="70" y="1"/>
                    </a:lnTo>
                    <a:lnTo>
                      <a:pt x="73" y="3"/>
                    </a:lnTo>
                    <a:lnTo>
                      <a:pt x="78" y="7"/>
                    </a:lnTo>
                    <a:lnTo>
                      <a:pt x="82" y="10"/>
                    </a:lnTo>
                    <a:lnTo>
                      <a:pt x="83" y="10"/>
                    </a:lnTo>
                    <a:lnTo>
                      <a:pt x="90" y="10"/>
                    </a:lnTo>
                    <a:lnTo>
                      <a:pt x="94" y="10"/>
                    </a:lnTo>
                    <a:lnTo>
                      <a:pt x="95" y="10"/>
                    </a:lnTo>
                    <a:lnTo>
                      <a:pt x="99" y="10"/>
                    </a:lnTo>
                    <a:lnTo>
                      <a:pt x="101" y="12"/>
                    </a:lnTo>
                    <a:lnTo>
                      <a:pt x="102" y="13"/>
                    </a:lnTo>
                    <a:lnTo>
                      <a:pt x="106" y="17"/>
                    </a:lnTo>
                    <a:lnTo>
                      <a:pt x="106" y="19"/>
                    </a:lnTo>
                    <a:lnTo>
                      <a:pt x="106" y="19"/>
                    </a:lnTo>
                    <a:lnTo>
                      <a:pt x="106" y="22"/>
                    </a:lnTo>
                    <a:lnTo>
                      <a:pt x="106" y="22"/>
                    </a:lnTo>
                    <a:lnTo>
                      <a:pt x="104" y="25"/>
                    </a:lnTo>
                    <a:lnTo>
                      <a:pt x="104" y="25"/>
                    </a:lnTo>
                    <a:lnTo>
                      <a:pt x="104" y="25"/>
                    </a:lnTo>
                    <a:lnTo>
                      <a:pt x="104" y="25"/>
                    </a:lnTo>
                    <a:lnTo>
                      <a:pt x="106" y="27"/>
                    </a:lnTo>
                    <a:lnTo>
                      <a:pt x="106" y="29"/>
                    </a:lnTo>
                    <a:lnTo>
                      <a:pt x="107" y="31"/>
                    </a:lnTo>
                    <a:lnTo>
                      <a:pt x="109" y="32"/>
                    </a:lnTo>
                    <a:lnTo>
                      <a:pt x="109" y="34"/>
                    </a:lnTo>
                    <a:lnTo>
                      <a:pt x="109" y="34"/>
                    </a:lnTo>
                    <a:lnTo>
                      <a:pt x="111" y="34"/>
                    </a:lnTo>
                    <a:lnTo>
                      <a:pt x="111" y="36"/>
                    </a:lnTo>
                    <a:lnTo>
                      <a:pt x="111" y="38"/>
                    </a:lnTo>
                    <a:lnTo>
                      <a:pt x="111" y="41"/>
                    </a:lnTo>
                    <a:lnTo>
                      <a:pt x="111" y="44"/>
                    </a:lnTo>
                    <a:lnTo>
                      <a:pt x="107" y="44"/>
                    </a:lnTo>
                    <a:lnTo>
                      <a:pt x="106" y="44"/>
                    </a:lnTo>
                    <a:lnTo>
                      <a:pt x="106" y="46"/>
                    </a:lnTo>
                    <a:lnTo>
                      <a:pt x="104" y="48"/>
                    </a:lnTo>
                    <a:lnTo>
                      <a:pt x="101" y="50"/>
                    </a:lnTo>
                    <a:lnTo>
                      <a:pt x="101" y="50"/>
                    </a:lnTo>
                    <a:lnTo>
                      <a:pt x="101" y="50"/>
                    </a:lnTo>
                    <a:lnTo>
                      <a:pt x="97" y="51"/>
                    </a:lnTo>
                    <a:lnTo>
                      <a:pt x="97" y="51"/>
                    </a:lnTo>
                    <a:lnTo>
                      <a:pt x="95" y="51"/>
                    </a:lnTo>
                    <a:lnTo>
                      <a:pt x="95" y="51"/>
                    </a:lnTo>
                    <a:lnTo>
                      <a:pt x="92" y="51"/>
                    </a:lnTo>
                    <a:lnTo>
                      <a:pt x="92" y="51"/>
                    </a:lnTo>
                    <a:lnTo>
                      <a:pt x="89" y="53"/>
                    </a:lnTo>
                    <a:lnTo>
                      <a:pt x="87" y="55"/>
                    </a:lnTo>
                    <a:lnTo>
                      <a:pt x="82" y="53"/>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2" name="Freeform 308">
                <a:extLst>
                  <a:ext uri="{FF2B5EF4-FFF2-40B4-BE49-F238E27FC236}">
                    <a16:creationId xmlns:a16="http://schemas.microsoft.com/office/drawing/2014/main" id="{1720E561-2658-4C7F-B303-1F0480568C17}"/>
                  </a:ext>
                </a:extLst>
              </p:cNvPr>
              <p:cNvSpPr/>
              <p:nvPr/>
            </p:nvSpPr>
            <p:spPr>
              <a:xfrm>
                <a:off x="4799363" y="2667061"/>
                <a:ext cx="35433" cy="32480"/>
              </a:xfrm>
              <a:custGeom>
                <a:gdLst>
                  <a:gd name="T0" fmla="*/ 2 w 24"/>
                  <a:gd name="T1" fmla="*/ 15 h 22"/>
                  <a:gd name="T2" fmla="*/ 4 w 24"/>
                  <a:gd name="T3" fmla="*/ 13 h 22"/>
                  <a:gd name="T4" fmla="*/ 4 w 24"/>
                  <a:gd name="T5" fmla="*/ 13 h 22"/>
                  <a:gd name="T6" fmla="*/ 4 w 24"/>
                  <a:gd name="T7" fmla="*/ 12 h 22"/>
                  <a:gd name="T8" fmla="*/ 4 w 24"/>
                  <a:gd name="T9" fmla="*/ 12 h 22"/>
                  <a:gd name="T10" fmla="*/ 2 w 24"/>
                  <a:gd name="T11" fmla="*/ 10 h 22"/>
                  <a:gd name="T12" fmla="*/ 2 w 24"/>
                  <a:gd name="T13" fmla="*/ 10 h 22"/>
                  <a:gd name="T14" fmla="*/ 0 w 24"/>
                  <a:gd name="T15" fmla="*/ 7 h 22"/>
                  <a:gd name="T16" fmla="*/ 2 w 24"/>
                  <a:gd name="T17" fmla="*/ 7 h 22"/>
                  <a:gd name="T18" fmla="*/ 2 w 24"/>
                  <a:gd name="T19" fmla="*/ 5 h 22"/>
                  <a:gd name="T20" fmla="*/ 2 w 24"/>
                  <a:gd name="T21" fmla="*/ 1 h 22"/>
                  <a:gd name="T22" fmla="*/ 2 w 24"/>
                  <a:gd name="T23" fmla="*/ 1 h 22"/>
                  <a:gd name="T24" fmla="*/ 2 w 24"/>
                  <a:gd name="T25" fmla="*/ 1 h 22"/>
                  <a:gd name="T26" fmla="*/ 5 w 24"/>
                  <a:gd name="T27" fmla="*/ 1 h 22"/>
                  <a:gd name="T28" fmla="*/ 7 w 24"/>
                  <a:gd name="T29" fmla="*/ 1 h 22"/>
                  <a:gd name="T30" fmla="*/ 9 w 24"/>
                  <a:gd name="T31" fmla="*/ 0 h 22"/>
                  <a:gd name="T32" fmla="*/ 14 w 24"/>
                  <a:gd name="T33" fmla="*/ 0 h 22"/>
                  <a:gd name="T34" fmla="*/ 14 w 24"/>
                  <a:gd name="T35" fmla="*/ 0 h 22"/>
                  <a:gd name="T36" fmla="*/ 14 w 24"/>
                  <a:gd name="T37" fmla="*/ 0 h 22"/>
                  <a:gd name="T38" fmla="*/ 16 w 24"/>
                  <a:gd name="T39" fmla="*/ 0 h 22"/>
                  <a:gd name="T40" fmla="*/ 16 w 24"/>
                  <a:gd name="T41" fmla="*/ 0 h 22"/>
                  <a:gd name="T42" fmla="*/ 17 w 24"/>
                  <a:gd name="T43" fmla="*/ 0 h 22"/>
                  <a:gd name="T44" fmla="*/ 17 w 24"/>
                  <a:gd name="T45" fmla="*/ 0 h 22"/>
                  <a:gd name="T46" fmla="*/ 19 w 24"/>
                  <a:gd name="T47" fmla="*/ 1 h 22"/>
                  <a:gd name="T48" fmla="*/ 21 w 24"/>
                  <a:gd name="T49" fmla="*/ 1 h 22"/>
                  <a:gd name="T50" fmla="*/ 21 w 24"/>
                  <a:gd name="T51" fmla="*/ 1 h 22"/>
                  <a:gd name="T52" fmla="*/ 21 w 24"/>
                  <a:gd name="T53" fmla="*/ 1 h 22"/>
                  <a:gd name="T54" fmla="*/ 23 w 24"/>
                  <a:gd name="T55" fmla="*/ 1 h 22"/>
                  <a:gd name="T56" fmla="*/ 23 w 24"/>
                  <a:gd name="T57" fmla="*/ 1 h 22"/>
                  <a:gd name="T58" fmla="*/ 24 w 24"/>
                  <a:gd name="T59" fmla="*/ 3 h 22"/>
                  <a:gd name="T60" fmla="*/ 24 w 24"/>
                  <a:gd name="T61" fmla="*/ 3 h 22"/>
                  <a:gd name="T62" fmla="*/ 23 w 24"/>
                  <a:gd name="T63" fmla="*/ 5 h 22"/>
                  <a:gd name="T64" fmla="*/ 21 w 24"/>
                  <a:gd name="T65" fmla="*/ 5 h 22"/>
                  <a:gd name="T66" fmla="*/ 21 w 24"/>
                  <a:gd name="T67" fmla="*/ 7 h 22"/>
                  <a:gd name="T68" fmla="*/ 17 w 24"/>
                  <a:gd name="T69" fmla="*/ 8 h 22"/>
                  <a:gd name="T70" fmla="*/ 16 w 24"/>
                  <a:gd name="T71" fmla="*/ 10 h 22"/>
                  <a:gd name="T72" fmla="*/ 14 w 24"/>
                  <a:gd name="T73" fmla="*/ 10 h 22"/>
                  <a:gd name="T74" fmla="*/ 11 w 24"/>
                  <a:gd name="T75" fmla="*/ 10 h 22"/>
                  <a:gd name="T76" fmla="*/ 11 w 24"/>
                  <a:gd name="T77" fmla="*/ 10 h 22"/>
                  <a:gd name="T78" fmla="*/ 9 w 24"/>
                  <a:gd name="T79" fmla="*/ 12 h 22"/>
                  <a:gd name="T80" fmla="*/ 9 w 24"/>
                  <a:gd name="T81" fmla="*/ 13 h 22"/>
                  <a:gd name="T82" fmla="*/ 9 w 24"/>
                  <a:gd name="T83" fmla="*/ 13 h 22"/>
                  <a:gd name="T84" fmla="*/ 9 w 24"/>
                  <a:gd name="T85" fmla="*/ 13 h 22"/>
                  <a:gd name="T86" fmla="*/ 7 w 24"/>
                  <a:gd name="T87" fmla="*/ 15 h 22"/>
                  <a:gd name="T88" fmla="*/ 5 w 24"/>
                  <a:gd name="T89" fmla="*/ 17 h 22"/>
                  <a:gd name="T90" fmla="*/ 5 w 24"/>
                  <a:gd name="T91" fmla="*/ 17 h 22"/>
                  <a:gd name="T92" fmla="*/ 5 w 24"/>
                  <a:gd name="T93" fmla="*/ 17 h 22"/>
                  <a:gd name="T94" fmla="*/ 2 w 24"/>
                  <a:gd name="T95" fmla="*/ 22 h 22"/>
                  <a:gd name="T96" fmla="*/ 2 w 24"/>
                  <a:gd name="T97" fmla="*/ 15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22">
                    <a:moveTo>
                      <a:pt x="2" y="15"/>
                    </a:moveTo>
                    <a:lnTo>
                      <a:pt x="4" y="13"/>
                    </a:lnTo>
                    <a:lnTo>
                      <a:pt x="4" y="13"/>
                    </a:lnTo>
                    <a:lnTo>
                      <a:pt x="4" y="12"/>
                    </a:lnTo>
                    <a:lnTo>
                      <a:pt x="4" y="12"/>
                    </a:lnTo>
                    <a:lnTo>
                      <a:pt x="2" y="10"/>
                    </a:lnTo>
                    <a:lnTo>
                      <a:pt x="2" y="10"/>
                    </a:lnTo>
                    <a:lnTo>
                      <a:pt x="0" y="7"/>
                    </a:lnTo>
                    <a:lnTo>
                      <a:pt x="2" y="7"/>
                    </a:lnTo>
                    <a:lnTo>
                      <a:pt x="2" y="5"/>
                    </a:lnTo>
                    <a:lnTo>
                      <a:pt x="2" y="1"/>
                    </a:lnTo>
                    <a:lnTo>
                      <a:pt x="2" y="1"/>
                    </a:lnTo>
                    <a:lnTo>
                      <a:pt x="2" y="1"/>
                    </a:lnTo>
                    <a:lnTo>
                      <a:pt x="5" y="1"/>
                    </a:lnTo>
                    <a:lnTo>
                      <a:pt x="7" y="1"/>
                    </a:lnTo>
                    <a:lnTo>
                      <a:pt x="9" y="0"/>
                    </a:lnTo>
                    <a:lnTo>
                      <a:pt x="14" y="0"/>
                    </a:lnTo>
                    <a:lnTo>
                      <a:pt x="14" y="0"/>
                    </a:lnTo>
                    <a:lnTo>
                      <a:pt x="14" y="0"/>
                    </a:lnTo>
                    <a:lnTo>
                      <a:pt x="16" y="0"/>
                    </a:lnTo>
                    <a:lnTo>
                      <a:pt x="16" y="0"/>
                    </a:lnTo>
                    <a:lnTo>
                      <a:pt x="17" y="0"/>
                    </a:lnTo>
                    <a:lnTo>
                      <a:pt x="17" y="0"/>
                    </a:lnTo>
                    <a:lnTo>
                      <a:pt x="19" y="1"/>
                    </a:lnTo>
                    <a:lnTo>
                      <a:pt x="21" y="1"/>
                    </a:lnTo>
                    <a:lnTo>
                      <a:pt x="21" y="1"/>
                    </a:lnTo>
                    <a:lnTo>
                      <a:pt x="21" y="1"/>
                    </a:lnTo>
                    <a:lnTo>
                      <a:pt x="23" y="1"/>
                    </a:lnTo>
                    <a:lnTo>
                      <a:pt x="23" y="1"/>
                    </a:lnTo>
                    <a:lnTo>
                      <a:pt x="24" y="3"/>
                    </a:lnTo>
                    <a:lnTo>
                      <a:pt x="24" y="3"/>
                    </a:lnTo>
                    <a:lnTo>
                      <a:pt x="23" y="5"/>
                    </a:lnTo>
                    <a:lnTo>
                      <a:pt x="21" y="5"/>
                    </a:lnTo>
                    <a:lnTo>
                      <a:pt x="21" y="7"/>
                    </a:lnTo>
                    <a:lnTo>
                      <a:pt x="17" y="8"/>
                    </a:lnTo>
                    <a:lnTo>
                      <a:pt x="16" y="10"/>
                    </a:lnTo>
                    <a:lnTo>
                      <a:pt x="14" y="10"/>
                    </a:lnTo>
                    <a:lnTo>
                      <a:pt x="11" y="10"/>
                    </a:lnTo>
                    <a:lnTo>
                      <a:pt x="11" y="10"/>
                    </a:lnTo>
                    <a:lnTo>
                      <a:pt x="9" y="12"/>
                    </a:lnTo>
                    <a:lnTo>
                      <a:pt x="9" y="13"/>
                    </a:lnTo>
                    <a:lnTo>
                      <a:pt x="9" y="13"/>
                    </a:lnTo>
                    <a:lnTo>
                      <a:pt x="9" y="13"/>
                    </a:lnTo>
                    <a:lnTo>
                      <a:pt x="7" y="15"/>
                    </a:lnTo>
                    <a:lnTo>
                      <a:pt x="5" y="17"/>
                    </a:lnTo>
                    <a:lnTo>
                      <a:pt x="5" y="17"/>
                    </a:lnTo>
                    <a:lnTo>
                      <a:pt x="5" y="17"/>
                    </a:lnTo>
                    <a:lnTo>
                      <a:pt x="2" y="22"/>
                    </a:lnTo>
                    <a:lnTo>
                      <a:pt x="2" y="15"/>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3" name="Freeform 309">
                <a:extLst>
                  <a:ext uri="{FF2B5EF4-FFF2-40B4-BE49-F238E27FC236}">
                    <a16:creationId xmlns:a16="http://schemas.microsoft.com/office/drawing/2014/main" id="{6C8D47B2-2F12-48E9-A33C-EEEC1BCBE385}"/>
                  </a:ext>
                </a:extLst>
              </p:cNvPr>
              <p:cNvSpPr/>
              <p:nvPr/>
            </p:nvSpPr>
            <p:spPr>
              <a:xfrm>
                <a:off x="4802316" y="2650821"/>
                <a:ext cx="28051" cy="16240"/>
              </a:xfrm>
              <a:custGeom>
                <a:gdLst>
                  <a:gd name="T0" fmla="*/ 10 w 19"/>
                  <a:gd name="T1" fmla="*/ 11 h 11"/>
                  <a:gd name="T2" fmla="*/ 9 w 19"/>
                  <a:gd name="T3" fmla="*/ 9 h 11"/>
                  <a:gd name="T4" fmla="*/ 7 w 19"/>
                  <a:gd name="T5" fmla="*/ 9 h 11"/>
                  <a:gd name="T6" fmla="*/ 7 w 19"/>
                  <a:gd name="T7" fmla="*/ 9 h 11"/>
                  <a:gd name="T8" fmla="*/ 3 w 19"/>
                  <a:gd name="T9" fmla="*/ 9 h 11"/>
                  <a:gd name="T10" fmla="*/ 3 w 19"/>
                  <a:gd name="T11" fmla="*/ 9 h 11"/>
                  <a:gd name="T12" fmla="*/ 2 w 19"/>
                  <a:gd name="T13" fmla="*/ 6 h 11"/>
                  <a:gd name="T14" fmla="*/ 0 w 19"/>
                  <a:gd name="T15" fmla="*/ 6 h 11"/>
                  <a:gd name="T16" fmla="*/ 5 w 19"/>
                  <a:gd name="T17" fmla="*/ 2 h 11"/>
                  <a:gd name="T18" fmla="*/ 7 w 19"/>
                  <a:gd name="T19" fmla="*/ 2 h 11"/>
                  <a:gd name="T20" fmla="*/ 9 w 19"/>
                  <a:gd name="T21" fmla="*/ 2 h 11"/>
                  <a:gd name="T22" fmla="*/ 9 w 19"/>
                  <a:gd name="T23" fmla="*/ 2 h 11"/>
                  <a:gd name="T24" fmla="*/ 10 w 19"/>
                  <a:gd name="T25" fmla="*/ 0 h 11"/>
                  <a:gd name="T26" fmla="*/ 14 w 19"/>
                  <a:gd name="T27" fmla="*/ 0 h 11"/>
                  <a:gd name="T28" fmla="*/ 15 w 19"/>
                  <a:gd name="T29" fmla="*/ 2 h 11"/>
                  <a:gd name="T30" fmla="*/ 15 w 19"/>
                  <a:gd name="T31" fmla="*/ 2 h 11"/>
                  <a:gd name="T32" fmla="*/ 17 w 19"/>
                  <a:gd name="T33" fmla="*/ 4 h 11"/>
                  <a:gd name="T34" fmla="*/ 19 w 19"/>
                  <a:gd name="T35" fmla="*/ 7 h 11"/>
                  <a:gd name="T36" fmla="*/ 14 w 19"/>
                  <a:gd name="T37" fmla="*/ 9 h 11"/>
                  <a:gd name="T38" fmla="*/ 12 w 19"/>
                  <a:gd name="T39" fmla="*/ 11 h 11"/>
                  <a:gd name="T40" fmla="*/ 12 w 19"/>
                  <a:gd name="T41" fmla="*/ 11 h 11"/>
                  <a:gd name="T42" fmla="*/ 10 w 19"/>
                  <a:gd name="T43" fmla="*/ 11 h 1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1">
                    <a:moveTo>
                      <a:pt x="10" y="11"/>
                    </a:moveTo>
                    <a:lnTo>
                      <a:pt x="9" y="9"/>
                    </a:lnTo>
                    <a:lnTo>
                      <a:pt x="7" y="9"/>
                    </a:lnTo>
                    <a:lnTo>
                      <a:pt x="7" y="9"/>
                    </a:lnTo>
                    <a:lnTo>
                      <a:pt x="3" y="9"/>
                    </a:lnTo>
                    <a:lnTo>
                      <a:pt x="3" y="9"/>
                    </a:lnTo>
                    <a:lnTo>
                      <a:pt x="2" y="6"/>
                    </a:lnTo>
                    <a:lnTo>
                      <a:pt x="0" y="6"/>
                    </a:lnTo>
                    <a:lnTo>
                      <a:pt x="5" y="2"/>
                    </a:lnTo>
                    <a:lnTo>
                      <a:pt x="7" y="2"/>
                    </a:lnTo>
                    <a:lnTo>
                      <a:pt x="9" y="2"/>
                    </a:lnTo>
                    <a:lnTo>
                      <a:pt x="9" y="2"/>
                    </a:lnTo>
                    <a:lnTo>
                      <a:pt x="10" y="0"/>
                    </a:lnTo>
                    <a:lnTo>
                      <a:pt x="14" y="0"/>
                    </a:lnTo>
                    <a:lnTo>
                      <a:pt x="15" y="2"/>
                    </a:lnTo>
                    <a:lnTo>
                      <a:pt x="15" y="2"/>
                    </a:lnTo>
                    <a:lnTo>
                      <a:pt x="17" y="4"/>
                    </a:lnTo>
                    <a:lnTo>
                      <a:pt x="19" y="7"/>
                    </a:lnTo>
                    <a:lnTo>
                      <a:pt x="14" y="9"/>
                    </a:lnTo>
                    <a:lnTo>
                      <a:pt x="12" y="11"/>
                    </a:lnTo>
                    <a:lnTo>
                      <a:pt x="12" y="11"/>
                    </a:lnTo>
                    <a:lnTo>
                      <a:pt x="10" y="1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4" name="Freeform 310">
                <a:extLst>
                  <a:ext uri="{FF2B5EF4-FFF2-40B4-BE49-F238E27FC236}">
                    <a16:creationId xmlns:a16="http://schemas.microsoft.com/office/drawing/2014/main" id="{CE1203F1-3D4F-43F1-89D8-1F9004461C30}"/>
                  </a:ext>
                </a:extLst>
              </p:cNvPr>
              <p:cNvSpPr/>
              <p:nvPr/>
            </p:nvSpPr>
            <p:spPr>
              <a:xfrm>
                <a:off x="4837749" y="2633104"/>
                <a:ext cx="106299" cy="70866"/>
              </a:xfrm>
              <a:custGeom>
                <a:gdLst>
                  <a:gd name="T0" fmla="*/ 41 w 72"/>
                  <a:gd name="T1" fmla="*/ 47 h 48"/>
                  <a:gd name="T2" fmla="*/ 32 w 72"/>
                  <a:gd name="T3" fmla="*/ 40 h 48"/>
                  <a:gd name="T4" fmla="*/ 27 w 72"/>
                  <a:gd name="T5" fmla="*/ 38 h 48"/>
                  <a:gd name="T6" fmla="*/ 19 w 72"/>
                  <a:gd name="T7" fmla="*/ 40 h 48"/>
                  <a:gd name="T8" fmla="*/ 15 w 72"/>
                  <a:gd name="T9" fmla="*/ 42 h 48"/>
                  <a:gd name="T10" fmla="*/ 12 w 72"/>
                  <a:gd name="T11" fmla="*/ 36 h 48"/>
                  <a:gd name="T12" fmla="*/ 14 w 72"/>
                  <a:gd name="T13" fmla="*/ 35 h 48"/>
                  <a:gd name="T14" fmla="*/ 15 w 72"/>
                  <a:gd name="T15" fmla="*/ 33 h 48"/>
                  <a:gd name="T16" fmla="*/ 14 w 72"/>
                  <a:gd name="T17" fmla="*/ 31 h 48"/>
                  <a:gd name="T18" fmla="*/ 12 w 72"/>
                  <a:gd name="T19" fmla="*/ 31 h 48"/>
                  <a:gd name="T20" fmla="*/ 10 w 72"/>
                  <a:gd name="T21" fmla="*/ 33 h 48"/>
                  <a:gd name="T22" fmla="*/ 9 w 72"/>
                  <a:gd name="T23" fmla="*/ 33 h 48"/>
                  <a:gd name="T24" fmla="*/ 7 w 72"/>
                  <a:gd name="T25" fmla="*/ 31 h 48"/>
                  <a:gd name="T26" fmla="*/ 5 w 72"/>
                  <a:gd name="T27" fmla="*/ 31 h 48"/>
                  <a:gd name="T28" fmla="*/ 3 w 72"/>
                  <a:gd name="T29" fmla="*/ 31 h 48"/>
                  <a:gd name="T30" fmla="*/ 0 w 72"/>
                  <a:gd name="T31" fmla="*/ 26 h 48"/>
                  <a:gd name="T32" fmla="*/ 0 w 72"/>
                  <a:gd name="T33" fmla="*/ 24 h 48"/>
                  <a:gd name="T34" fmla="*/ 0 w 72"/>
                  <a:gd name="T35" fmla="*/ 21 h 48"/>
                  <a:gd name="T36" fmla="*/ 0 w 72"/>
                  <a:gd name="T37" fmla="*/ 18 h 48"/>
                  <a:gd name="T38" fmla="*/ 0 w 72"/>
                  <a:gd name="T39" fmla="*/ 12 h 48"/>
                  <a:gd name="T40" fmla="*/ 3 w 72"/>
                  <a:gd name="T41" fmla="*/ 9 h 48"/>
                  <a:gd name="T42" fmla="*/ 10 w 72"/>
                  <a:gd name="T43" fmla="*/ 7 h 48"/>
                  <a:gd name="T44" fmla="*/ 14 w 72"/>
                  <a:gd name="T45" fmla="*/ 4 h 48"/>
                  <a:gd name="T46" fmla="*/ 19 w 72"/>
                  <a:gd name="T47" fmla="*/ 4 h 48"/>
                  <a:gd name="T48" fmla="*/ 29 w 72"/>
                  <a:gd name="T49" fmla="*/ 4 h 48"/>
                  <a:gd name="T50" fmla="*/ 31 w 72"/>
                  <a:gd name="T51" fmla="*/ 0 h 48"/>
                  <a:gd name="T52" fmla="*/ 32 w 72"/>
                  <a:gd name="T53" fmla="*/ 2 h 48"/>
                  <a:gd name="T54" fmla="*/ 36 w 72"/>
                  <a:gd name="T55" fmla="*/ 0 h 48"/>
                  <a:gd name="T56" fmla="*/ 38 w 72"/>
                  <a:gd name="T57" fmla="*/ 0 h 48"/>
                  <a:gd name="T58" fmla="*/ 44 w 72"/>
                  <a:gd name="T59" fmla="*/ 2 h 48"/>
                  <a:gd name="T60" fmla="*/ 48 w 72"/>
                  <a:gd name="T61" fmla="*/ 2 h 48"/>
                  <a:gd name="T62" fmla="*/ 55 w 72"/>
                  <a:gd name="T63" fmla="*/ 4 h 48"/>
                  <a:gd name="T64" fmla="*/ 62 w 72"/>
                  <a:gd name="T65" fmla="*/ 4 h 48"/>
                  <a:gd name="T66" fmla="*/ 65 w 72"/>
                  <a:gd name="T67" fmla="*/ 4 h 48"/>
                  <a:gd name="T68" fmla="*/ 67 w 72"/>
                  <a:gd name="T69" fmla="*/ 2 h 48"/>
                  <a:gd name="T70" fmla="*/ 72 w 72"/>
                  <a:gd name="T71" fmla="*/ 6 h 48"/>
                  <a:gd name="T72" fmla="*/ 68 w 72"/>
                  <a:gd name="T73" fmla="*/ 9 h 48"/>
                  <a:gd name="T74" fmla="*/ 67 w 72"/>
                  <a:gd name="T75" fmla="*/ 12 h 48"/>
                  <a:gd name="T76" fmla="*/ 65 w 72"/>
                  <a:gd name="T77" fmla="*/ 16 h 48"/>
                  <a:gd name="T78" fmla="*/ 65 w 72"/>
                  <a:gd name="T79" fmla="*/ 18 h 48"/>
                  <a:gd name="T80" fmla="*/ 62 w 72"/>
                  <a:gd name="T81" fmla="*/ 18 h 48"/>
                  <a:gd name="T82" fmla="*/ 62 w 72"/>
                  <a:gd name="T83" fmla="*/ 21 h 48"/>
                  <a:gd name="T84" fmla="*/ 62 w 72"/>
                  <a:gd name="T85" fmla="*/ 23 h 48"/>
                  <a:gd name="T86" fmla="*/ 63 w 72"/>
                  <a:gd name="T87" fmla="*/ 24 h 48"/>
                  <a:gd name="T88" fmla="*/ 63 w 72"/>
                  <a:gd name="T89" fmla="*/ 26 h 48"/>
                  <a:gd name="T90" fmla="*/ 62 w 72"/>
                  <a:gd name="T91" fmla="*/ 28 h 48"/>
                  <a:gd name="T92" fmla="*/ 62 w 72"/>
                  <a:gd name="T93" fmla="*/ 31 h 48"/>
                  <a:gd name="T94" fmla="*/ 65 w 72"/>
                  <a:gd name="T95" fmla="*/ 36 h 48"/>
                  <a:gd name="T96" fmla="*/ 65 w 72"/>
                  <a:gd name="T97" fmla="*/ 40 h 48"/>
                  <a:gd name="T98" fmla="*/ 62 w 72"/>
                  <a:gd name="T99" fmla="*/ 45 h 48"/>
                  <a:gd name="T100" fmla="*/ 55 w 72"/>
                  <a:gd name="T101" fmla="*/ 48 h 48"/>
                  <a:gd name="T102" fmla="*/ 44 w 72"/>
                  <a:gd name="T103" fmla="*/ 48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48">
                    <a:moveTo>
                      <a:pt x="44" y="48"/>
                    </a:moveTo>
                    <a:lnTo>
                      <a:pt x="41" y="47"/>
                    </a:lnTo>
                    <a:lnTo>
                      <a:pt x="38" y="43"/>
                    </a:lnTo>
                    <a:lnTo>
                      <a:pt x="32" y="40"/>
                    </a:lnTo>
                    <a:lnTo>
                      <a:pt x="31" y="40"/>
                    </a:lnTo>
                    <a:lnTo>
                      <a:pt x="27" y="38"/>
                    </a:lnTo>
                    <a:lnTo>
                      <a:pt x="22" y="38"/>
                    </a:lnTo>
                    <a:lnTo>
                      <a:pt x="19" y="40"/>
                    </a:lnTo>
                    <a:lnTo>
                      <a:pt x="17" y="40"/>
                    </a:lnTo>
                    <a:lnTo>
                      <a:pt x="15" y="42"/>
                    </a:lnTo>
                    <a:lnTo>
                      <a:pt x="12" y="40"/>
                    </a:lnTo>
                    <a:lnTo>
                      <a:pt x="12" y="36"/>
                    </a:lnTo>
                    <a:lnTo>
                      <a:pt x="12" y="36"/>
                    </a:lnTo>
                    <a:lnTo>
                      <a:pt x="14" y="35"/>
                    </a:lnTo>
                    <a:lnTo>
                      <a:pt x="14" y="35"/>
                    </a:lnTo>
                    <a:lnTo>
                      <a:pt x="15" y="33"/>
                    </a:lnTo>
                    <a:lnTo>
                      <a:pt x="15" y="33"/>
                    </a:lnTo>
                    <a:lnTo>
                      <a:pt x="14" y="31"/>
                    </a:lnTo>
                    <a:lnTo>
                      <a:pt x="14" y="31"/>
                    </a:lnTo>
                    <a:lnTo>
                      <a:pt x="12" y="31"/>
                    </a:lnTo>
                    <a:lnTo>
                      <a:pt x="12" y="31"/>
                    </a:lnTo>
                    <a:lnTo>
                      <a:pt x="10" y="33"/>
                    </a:lnTo>
                    <a:lnTo>
                      <a:pt x="9" y="33"/>
                    </a:lnTo>
                    <a:lnTo>
                      <a:pt x="9" y="33"/>
                    </a:lnTo>
                    <a:lnTo>
                      <a:pt x="7" y="31"/>
                    </a:lnTo>
                    <a:lnTo>
                      <a:pt x="7" y="31"/>
                    </a:lnTo>
                    <a:lnTo>
                      <a:pt x="5" y="31"/>
                    </a:lnTo>
                    <a:lnTo>
                      <a:pt x="5" y="31"/>
                    </a:lnTo>
                    <a:lnTo>
                      <a:pt x="3" y="31"/>
                    </a:lnTo>
                    <a:lnTo>
                      <a:pt x="3" y="31"/>
                    </a:lnTo>
                    <a:lnTo>
                      <a:pt x="2" y="28"/>
                    </a:lnTo>
                    <a:lnTo>
                      <a:pt x="0" y="26"/>
                    </a:lnTo>
                    <a:lnTo>
                      <a:pt x="0" y="26"/>
                    </a:lnTo>
                    <a:lnTo>
                      <a:pt x="0" y="24"/>
                    </a:lnTo>
                    <a:lnTo>
                      <a:pt x="0" y="21"/>
                    </a:lnTo>
                    <a:lnTo>
                      <a:pt x="0" y="21"/>
                    </a:lnTo>
                    <a:lnTo>
                      <a:pt x="0" y="18"/>
                    </a:lnTo>
                    <a:lnTo>
                      <a:pt x="0" y="18"/>
                    </a:lnTo>
                    <a:lnTo>
                      <a:pt x="0" y="16"/>
                    </a:lnTo>
                    <a:lnTo>
                      <a:pt x="0" y="12"/>
                    </a:lnTo>
                    <a:lnTo>
                      <a:pt x="0" y="11"/>
                    </a:lnTo>
                    <a:lnTo>
                      <a:pt x="3" y="9"/>
                    </a:lnTo>
                    <a:lnTo>
                      <a:pt x="9" y="7"/>
                    </a:lnTo>
                    <a:lnTo>
                      <a:pt x="10" y="7"/>
                    </a:lnTo>
                    <a:lnTo>
                      <a:pt x="10" y="6"/>
                    </a:lnTo>
                    <a:lnTo>
                      <a:pt x="14" y="4"/>
                    </a:lnTo>
                    <a:lnTo>
                      <a:pt x="15" y="4"/>
                    </a:lnTo>
                    <a:lnTo>
                      <a:pt x="19" y="4"/>
                    </a:lnTo>
                    <a:lnTo>
                      <a:pt x="21" y="4"/>
                    </a:lnTo>
                    <a:lnTo>
                      <a:pt x="29" y="4"/>
                    </a:lnTo>
                    <a:lnTo>
                      <a:pt x="29" y="4"/>
                    </a:lnTo>
                    <a:lnTo>
                      <a:pt x="31" y="0"/>
                    </a:lnTo>
                    <a:lnTo>
                      <a:pt x="31" y="0"/>
                    </a:lnTo>
                    <a:lnTo>
                      <a:pt x="32" y="2"/>
                    </a:lnTo>
                    <a:lnTo>
                      <a:pt x="34" y="2"/>
                    </a:lnTo>
                    <a:lnTo>
                      <a:pt x="36" y="0"/>
                    </a:lnTo>
                    <a:lnTo>
                      <a:pt x="38" y="0"/>
                    </a:lnTo>
                    <a:lnTo>
                      <a:pt x="38" y="0"/>
                    </a:lnTo>
                    <a:lnTo>
                      <a:pt x="41" y="2"/>
                    </a:lnTo>
                    <a:lnTo>
                      <a:pt x="44" y="2"/>
                    </a:lnTo>
                    <a:lnTo>
                      <a:pt x="46" y="2"/>
                    </a:lnTo>
                    <a:lnTo>
                      <a:pt x="48" y="2"/>
                    </a:lnTo>
                    <a:lnTo>
                      <a:pt x="50" y="2"/>
                    </a:lnTo>
                    <a:lnTo>
                      <a:pt x="55" y="4"/>
                    </a:lnTo>
                    <a:lnTo>
                      <a:pt x="56" y="4"/>
                    </a:lnTo>
                    <a:lnTo>
                      <a:pt x="62" y="4"/>
                    </a:lnTo>
                    <a:lnTo>
                      <a:pt x="63" y="4"/>
                    </a:lnTo>
                    <a:lnTo>
                      <a:pt x="65" y="4"/>
                    </a:lnTo>
                    <a:lnTo>
                      <a:pt x="67" y="4"/>
                    </a:lnTo>
                    <a:lnTo>
                      <a:pt x="67" y="2"/>
                    </a:lnTo>
                    <a:lnTo>
                      <a:pt x="68" y="2"/>
                    </a:lnTo>
                    <a:lnTo>
                      <a:pt x="72" y="6"/>
                    </a:lnTo>
                    <a:lnTo>
                      <a:pt x="72" y="9"/>
                    </a:lnTo>
                    <a:lnTo>
                      <a:pt x="68" y="9"/>
                    </a:lnTo>
                    <a:lnTo>
                      <a:pt x="67" y="11"/>
                    </a:lnTo>
                    <a:lnTo>
                      <a:pt x="67" y="12"/>
                    </a:lnTo>
                    <a:lnTo>
                      <a:pt x="65" y="14"/>
                    </a:lnTo>
                    <a:lnTo>
                      <a:pt x="65" y="16"/>
                    </a:lnTo>
                    <a:lnTo>
                      <a:pt x="65" y="16"/>
                    </a:lnTo>
                    <a:lnTo>
                      <a:pt x="65" y="18"/>
                    </a:lnTo>
                    <a:lnTo>
                      <a:pt x="62" y="18"/>
                    </a:lnTo>
                    <a:lnTo>
                      <a:pt x="62" y="18"/>
                    </a:lnTo>
                    <a:lnTo>
                      <a:pt x="62" y="19"/>
                    </a:lnTo>
                    <a:lnTo>
                      <a:pt x="62" y="21"/>
                    </a:lnTo>
                    <a:lnTo>
                      <a:pt x="62" y="21"/>
                    </a:lnTo>
                    <a:lnTo>
                      <a:pt x="62" y="23"/>
                    </a:lnTo>
                    <a:lnTo>
                      <a:pt x="63" y="23"/>
                    </a:lnTo>
                    <a:lnTo>
                      <a:pt x="63" y="24"/>
                    </a:lnTo>
                    <a:lnTo>
                      <a:pt x="63" y="24"/>
                    </a:lnTo>
                    <a:lnTo>
                      <a:pt x="63" y="26"/>
                    </a:lnTo>
                    <a:lnTo>
                      <a:pt x="62" y="28"/>
                    </a:lnTo>
                    <a:lnTo>
                      <a:pt x="62" y="28"/>
                    </a:lnTo>
                    <a:lnTo>
                      <a:pt x="62" y="30"/>
                    </a:lnTo>
                    <a:lnTo>
                      <a:pt x="62" y="31"/>
                    </a:lnTo>
                    <a:lnTo>
                      <a:pt x="62" y="33"/>
                    </a:lnTo>
                    <a:lnTo>
                      <a:pt x="65" y="36"/>
                    </a:lnTo>
                    <a:lnTo>
                      <a:pt x="65" y="38"/>
                    </a:lnTo>
                    <a:lnTo>
                      <a:pt x="65" y="40"/>
                    </a:lnTo>
                    <a:lnTo>
                      <a:pt x="62" y="43"/>
                    </a:lnTo>
                    <a:lnTo>
                      <a:pt x="62" y="45"/>
                    </a:lnTo>
                    <a:lnTo>
                      <a:pt x="62" y="48"/>
                    </a:lnTo>
                    <a:lnTo>
                      <a:pt x="55" y="48"/>
                    </a:lnTo>
                    <a:lnTo>
                      <a:pt x="51" y="48"/>
                    </a:lnTo>
                    <a:lnTo>
                      <a:pt x="44" y="48"/>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5" name="Freeform 311">
                <a:extLst>
                  <a:ext uri="{FF2B5EF4-FFF2-40B4-BE49-F238E27FC236}">
                    <a16:creationId xmlns:a16="http://schemas.microsoft.com/office/drawing/2014/main" id="{9BE6DE79-65FB-480F-AF9C-F93BE07FD780}"/>
                  </a:ext>
                </a:extLst>
              </p:cNvPr>
              <p:cNvSpPr/>
              <p:nvPr/>
            </p:nvSpPr>
            <p:spPr>
              <a:xfrm>
                <a:off x="4772789" y="2253677"/>
                <a:ext cx="243601" cy="370569"/>
              </a:xfrm>
              <a:custGeom>
                <a:gdLst>
                  <a:gd name="T0" fmla="*/ 27 w 165"/>
                  <a:gd name="T1" fmla="*/ 245 h 251"/>
                  <a:gd name="T2" fmla="*/ 23 w 165"/>
                  <a:gd name="T3" fmla="*/ 240 h 251"/>
                  <a:gd name="T4" fmla="*/ 11 w 165"/>
                  <a:gd name="T5" fmla="*/ 232 h 251"/>
                  <a:gd name="T6" fmla="*/ 13 w 165"/>
                  <a:gd name="T7" fmla="*/ 223 h 251"/>
                  <a:gd name="T8" fmla="*/ 13 w 165"/>
                  <a:gd name="T9" fmla="*/ 214 h 251"/>
                  <a:gd name="T10" fmla="*/ 11 w 165"/>
                  <a:gd name="T11" fmla="*/ 208 h 251"/>
                  <a:gd name="T12" fmla="*/ 10 w 165"/>
                  <a:gd name="T13" fmla="*/ 187 h 251"/>
                  <a:gd name="T14" fmla="*/ 13 w 165"/>
                  <a:gd name="T15" fmla="*/ 178 h 251"/>
                  <a:gd name="T16" fmla="*/ 15 w 165"/>
                  <a:gd name="T17" fmla="*/ 173 h 251"/>
                  <a:gd name="T18" fmla="*/ 25 w 165"/>
                  <a:gd name="T19" fmla="*/ 173 h 251"/>
                  <a:gd name="T20" fmla="*/ 30 w 165"/>
                  <a:gd name="T21" fmla="*/ 163 h 251"/>
                  <a:gd name="T22" fmla="*/ 35 w 165"/>
                  <a:gd name="T23" fmla="*/ 161 h 251"/>
                  <a:gd name="T24" fmla="*/ 41 w 165"/>
                  <a:gd name="T25" fmla="*/ 158 h 251"/>
                  <a:gd name="T26" fmla="*/ 47 w 165"/>
                  <a:gd name="T27" fmla="*/ 151 h 251"/>
                  <a:gd name="T28" fmla="*/ 56 w 165"/>
                  <a:gd name="T29" fmla="*/ 142 h 251"/>
                  <a:gd name="T30" fmla="*/ 63 w 165"/>
                  <a:gd name="T31" fmla="*/ 135 h 251"/>
                  <a:gd name="T32" fmla="*/ 70 w 165"/>
                  <a:gd name="T33" fmla="*/ 134 h 251"/>
                  <a:gd name="T34" fmla="*/ 70 w 165"/>
                  <a:gd name="T35" fmla="*/ 132 h 251"/>
                  <a:gd name="T36" fmla="*/ 70 w 165"/>
                  <a:gd name="T37" fmla="*/ 125 h 251"/>
                  <a:gd name="T38" fmla="*/ 65 w 165"/>
                  <a:gd name="T39" fmla="*/ 118 h 251"/>
                  <a:gd name="T40" fmla="*/ 51 w 165"/>
                  <a:gd name="T41" fmla="*/ 113 h 251"/>
                  <a:gd name="T42" fmla="*/ 47 w 165"/>
                  <a:gd name="T43" fmla="*/ 105 h 251"/>
                  <a:gd name="T44" fmla="*/ 49 w 165"/>
                  <a:gd name="T45" fmla="*/ 89 h 251"/>
                  <a:gd name="T46" fmla="*/ 44 w 165"/>
                  <a:gd name="T47" fmla="*/ 77 h 251"/>
                  <a:gd name="T48" fmla="*/ 44 w 165"/>
                  <a:gd name="T49" fmla="*/ 67 h 251"/>
                  <a:gd name="T50" fmla="*/ 44 w 165"/>
                  <a:gd name="T51" fmla="*/ 58 h 251"/>
                  <a:gd name="T52" fmla="*/ 32 w 165"/>
                  <a:gd name="T53" fmla="*/ 48 h 251"/>
                  <a:gd name="T54" fmla="*/ 20 w 165"/>
                  <a:gd name="T55" fmla="*/ 44 h 251"/>
                  <a:gd name="T56" fmla="*/ 5 w 165"/>
                  <a:gd name="T57" fmla="*/ 32 h 251"/>
                  <a:gd name="T58" fmla="*/ 15 w 165"/>
                  <a:gd name="T59" fmla="*/ 22 h 251"/>
                  <a:gd name="T60" fmla="*/ 41 w 165"/>
                  <a:gd name="T61" fmla="*/ 38 h 251"/>
                  <a:gd name="T62" fmla="*/ 56 w 165"/>
                  <a:gd name="T63" fmla="*/ 36 h 251"/>
                  <a:gd name="T64" fmla="*/ 68 w 165"/>
                  <a:gd name="T65" fmla="*/ 38 h 251"/>
                  <a:gd name="T66" fmla="*/ 78 w 165"/>
                  <a:gd name="T67" fmla="*/ 24 h 251"/>
                  <a:gd name="T68" fmla="*/ 85 w 165"/>
                  <a:gd name="T69" fmla="*/ 8 h 251"/>
                  <a:gd name="T70" fmla="*/ 92 w 165"/>
                  <a:gd name="T71" fmla="*/ 5 h 251"/>
                  <a:gd name="T72" fmla="*/ 112 w 165"/>
                  <a:gd name="T73" fmla="*/ 1 h 251"/>
                  <a:gd name="T74" fmla="*/ 121 w 165"/>
                  <a:gd name="T75" fmla="*/ 7 h 251"/>
                  <a:gd name="T76" fmla="*/ 131 w 165"/>
                  <a:gd name="T77" fmla="*/ 14 h 251"/>
                  <a:gd name="T78" fmla="*/ 124 w 165"/>
                  <a:gd name="T79" fmla="*/ 34 h 251"/>
                  <a:gd name="T80" fmla="*/ 124 w 165"/>
                  <a:gd name="T81" fmla="*/ 39 h 251"/>
                  <a:gd name="T82" fmla="*/ 124 w 165"/>
                  <a:gd name="T83" fmla="*/ 50 h 251"/>
                  <a:gd name="T84" fmla="*/ 138 w 165"/>
                  <a:gd name="T85" fmla="*/ 60 h 251"/>
                  <a:gd name="T86" fmla="*/ 142 w 165"/>
                  <a:gd name="T87" fmla="*/ 70 h 251"/>
                  <a:gd name="T88" fmla="*/ 131 w 165"/>
                  <a:gd name="T89" fmla="*/ 80 h 251"/>
                  <a:gd name="T90" fmla="*/ 131 w 165"/>
                  <a:gd name="T91" fmla="*/ 89 h 251"/>
                  <a:gd name="T92" fmla="*/ 140 w 165"/>
                  <a:gd name="T93" fmla="*/ 101 h 251"/>
                  <a:gd name="T94" fmla="*/ 145 w 165"/>
                  <a:gd name="T95" fmla="*/ 118 h 251"/>
                  <a:gd name="T96" fmla="*/ 138 w 165"/>
                  <a:gd name="T97" fmla="*/ 125 h 251"/>
                  <a:gd name="T98" fmla="*/ 140 w 165"/>
                  <a:gd name="T99" fmla="*/ 130 h 251"/>
                  <a:gd name="T100" fmla="*/ 140 w 165"/>
                  <a:gd name="T101" fmla="*/ 135 h 251"/>
                  <a:gd name="T102" fmla="*/ 143 w 165"/>
                  <a:gd name="T103" fmla="*/ 142 h 251"/>
                  <a:gd name="T104" fmla="*/ 147 w 165"/>
                  <a:gd name="T105" fmla="*/ 147 h 251"/>
                  <a:gd name="T106" fmla="*/ 150 w 165"/>
                  <a:gd name="T107" fmla="*/ 158 h 251"/>
                  <a:gd name="T108" fmla="*/ 162 w 165"/>
                  <a:gd name="T109" fmla="*/ 177 h 251"/>
                  <a:gd name="T110" fmla="*/ 165 w 165"/>
                  <a:gd name="T111" fmla="*/ 184 h 251"/>
                  <a:gd name="T112" fmla="*/ 135 w 165"/>
                  <a:gd name="T113" fmla="*/ 218 h 251"/>
                  <a:gd name="T114" fmla="*/ 102 w 165"/>
                  <a:gd name="T115" fmla="*/ 240 h 251"/>
                  <a:gd name="T116" fmla="*/ 90 w 165"/>
                  <a:gd name="T117" fmla="*/ 240 h 251"/>
                  <a:gd name="T118" fmla="*/ 78 w 165"/>
                  <a:gd name="T119" fmla="*/ 244 h 251"/>
                  <a:gd name="T120" fmla="*/ 73 w 165"/>
                  <a:gd name="T121" fmla="*/ 245 h 251"/>
                  <a:gd name="T122" fmla="*/ 65 w 165"/>
                  <a:gd name="T123" fmla="*/ 247 h 251"/>
                  <a:gd name="T124" fmla="*/ 51 w 165"/>
                  <a:gd name="T125" fmla="*/ 251 h 2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 h="251">
                    <a:moveTo>
                      <a:pt x="39" y="251"/>
                    </a:moveTo>
                    <a:lnTo>
                      <a:pt x="35" y="247"/>
                    </a:lnTo>
                    <a:lnTo>
                      <a:pt x="35" y="247"/>
                    </a:lnTo>
                    <a:lnTo>
                      <a:pt x="35" y="245"/>
                    </a:lnTo>
                    <a:lnTo>
                      <a:pt x="32" y="245"/>
                    </a:lnTo>
                    <a:lnTo>
                      <a:pt x="27" y="245"/>
                    </a:lnTo>
                    <a:lnTo>
                      <a:pt x="29" y="244"/>
                    </a:lnTo>
                    <a:lnTo>
                      <a:pt x="29" y="244"/>
                    </a:lnTo>
                    <a:lnTo>
                      <a:pt x="29" y="242"/>
                    </a:lnTo>
                    <a:lnTo>
                      <a:pt x="29" y="242"/>
                    </a:lnTo>
                    <a:lnTo>
                      <a:pt x="27" y="242"/>
                    </a:lnTo>
                    <a:lnTo>
                      <a:pt x="23" y="240"/>
                    </a:lnTo>
                    <a:lnTo>
                      <a:pt x="23" y="240"/>
                    </a:lnTo>
                    <a:lnTo>
                      <a:pt x="20" y="240"/>
                    </a:lnTo>
                    <a:lnTo>
                      <a:pt x="17" y="238"/>
                    </a:lnTo>
                    <a:lnTo>
                      <a:pt x="13" y="237"/>
                    </a:lnTo>
                    <a:lnTo>
                      <a:pt x="11" y="235"/>
                    </a:lnTo>
                    <a:lnTo>
                      <a:pt x="11" y="232"/>
                    </a:lnTo>
                    <a:lnTo>
                      <a:pt x="11" y="230"/>
                    </a:lnTo>
                    <a:lnTo>
                      <a:pt x="11" y="228"/>
                    </a:lnTo>
                    <a:lnTo>
                      <a:pt x="11" y="226"/>
                    </a:lnTo>
                    <a:lnTo>
                      <a:pt x="11" y="226"/>
                    </a:lnTo>
                    <a:lnTo>
                      <a:pt x="13" y="223"/>
                    </a:lnTo>
                    <a:lnTo>
                      <a:pt x="13" y="223"/>
                    </a:lnTo>
                    <a:lnTo>
                      <a:pt x="13" y="221"/>
                    </a:lnTo>
                    <a:lnTo>
                      <a:pt x="13" y="220"/>
                    </a:lnTo>
                    <a:lnTo>
                      <a:pt x="15" y="218"/>
                    </a:lnTo>
                    <a:lnTo>
                      <a:pt x="15" y="218"/>
                    </a:lnTo>
                    <a:lnTo>
                      <a:pt x="13" y="214"/>
                    </a:lnTo>
                    <a:lnTo>
                      <a:pt x="13" y="214"/>
                    </a:lnTo>
                    <a:lnTo>
                      <a:pt x="15" y="213"/>
                    </a:lnTo>
                    <a:lnTo>
                      <a:pt x="15" y="213"/>
                    </a:lnTo>
                    <a:lnTo>
                      <a:pt x="15" y="211"/>
                    </a:lnTo>
                    <a:lnTo>
                      <a:pt x="15" y="209"/>
                    </a:lnTo>
                    <a:lnTo>
                      <a:pt x="13" y="209"/>
                    </a:lnTo>
                    <a:lnTo>
                      <a:pt x="11" y="208"/>
                    </a:lnTo>
                    <a:lnTo>
                      <a:pt x="11" y="199"/>
                    </a:lnTo>
                    <a:lnTo>
                      <a:pt x="10" y="197"/>
                    </a:lnTo>
                    <a:lnTo>
                      <a:pt x="10" y="197"/>
                    </a:lnTo>
                    <a:lnTo>
                      <a:pt x="8" y="196"/>
                    </a:lnTo>
                    <a:lnTo>
                      <a:pt x="8" y="189"/>
                    </a:lnTo>
                    <a:lnTo>
                      <a:pt x="10" y="187"/>
                    </a:lnTo>
                    <a:lnTo>
                      <a:pt x="8" y="185"/>
                    </a:lnTo>
                    <a:lnTo>
                      <a:pt x="10" y="184"/>
                    </a:lnTo>
                    <a:lnTo>
                      <a:pt x="11" y="182"/>
                    </a:lnTo>
                    <a:lnTo>
                      <a:pt x="13" y="180"/>
                    </a:lnTo>
                    <a:lnTo>
                      <a:pt x="13" y="178"/>
                    </a:lnTo>
                    <a:lnTo>
                      <a:pt x="13" y="178"/>
                    </a:lnTo>
                    <a:lnTo>
                      <a:pt x="13" y="177"/>
                    </a:lnTo>
                    <a:lnTo>
                      <a:pt x="13" y="177"/>
                    </a:lnTo>
                    <a:lnTo>
                      <a:pt x="13" y="177"/>
                    </a:lnTo>
                    <a:lnTo>
                      <a:pt x="15" y="175"/>
                    </a:lnTo>
                    <a:lnTo>
                      <a:pt x="15" y="175"/>
                    </a:lnTo>
                    <a:lnTo>
                      <a:pt x="15" y="173"/>
                    </a:lnTo>
                    <a:lnTo>
                      <a:pt x="17" y="173"/>
                    </a:lnTo>
                    <a:lnTo>
                      <a:pt x="17" y="173"/>
                    </a:lnTo>
                    <a:lnTo>
                      <a:pt x="18" y="173"/>
                    </a:lnTo>
                    <a:lnTo>
                      <a:pt x="22" y="173"/>
                    </a:lnTo>
                    <a:lnTo>
                      <a:pt x="23" y="173"/>
                    </a:lnTo>
                    <a:lnTo>
                      <a:pt x="25" y="173"/>
                    </a:lnTo>
                    <a:lnTo>
                      <a:pt x="27" y="173"/>
                    </a:lnTo>
                    <a:lnTo>
                      <a:pt x="27" y="173"/>
                    </a:lnTo>
                    <a:lnTo>
                      <a:pt x="27" y="168"/>
                    </a:lnTo>
                    <a:lnTo>
                      <a:pt x="29" y="166"/>
                    </a:lnTo>
                    <a:lnTo>
                      <a:pt x="29" y="165"/>
                    </a:lnTo>
                    <a:lnTo>
                      <a:pt x="30" y="163"/>
                    </a:lnTo>
                    <a:lnTo>
                      <a:pt x="32" y="165"/>
                    </a:lnTo>
                    <a:lnTo>
                      <a:pt x="32" y="165"/>
                    </a:lnTo>
                    <a:lnTo>
                      <a:pt x="34" y="163"/>
                    </a:lnTo>
                    <a:lnTo>
                      <a:pt x="34" y="163"/>
                    </a:lnTo>
                    <a:lnTo>
                      <a:pt x="35" y="161"/>
                    </a:lnTo>
                    <a:lnTo>
                      <a:pt x="35" y="161"/>
                    </a:lnTo>
                    <a:lnTo>
                      <a:pt x="37" y="159"/>
                    </a:lnTo>
                    <a:lnTo>
                      <a:pt x="37" y="158"/>
                    </a:lnTo>
                    <a:lnTo>
                      <a:pt x="39" y="158"/>
                    </a:lnTo>
                    <a:lnTo>
                      <a:pt x="39" y="158"/>
                    </a:lnTo>
                    <a:lnTo>
                      <a:pt x="39" y="158"/>
                    </a:lnTo>
                    <a:lnTo>
                      <a:pt x="41" y="158"/>
                    </a:lnTo>
                    <a:lnTo>
                      <a:pt x="42" y="158"/>
                    </a:lnTo>
                    <a:lnTo>
                      <a:pt x="42" y="156"/>
                    </a:lnTo>
                    <a:lnTo>
                      <a:pt x="42" y="154"/>
                    </a:lnTo>
                    <a:lnTo>
                      <a:pt x="46" y="154"/>
                    </a:lnTo>
                    <a:lnTo>
                      <a:pt x="46" y="153"/>
                    </a:lnTo>
                    <a:lnTo>
                      <a:pt x="47" y="151"/>
                    </a:lnTo>
                    <a:lnTo>
                      <a:pt x="49" y="149"/>
                    </a:lnTo>
                    <a:lnTo>
                      <a:pt x="51" y="149"/>
                    </a:lnTo>
                    <a:lnTo>
                      <a:pt x="53" y="146"/>
                    </a:lnTo>
                    <a:lnTo>
                      <a:pt x="54" y="146"/>
                    </a:lnTo>
                    <a:lnTo>
                      <a:pt x="56" y="142"/>
                    </a:lnTo>
                    <a:lnTo>
                      <a:pt x="56" y="142"/>
                    </a:lnTo>
                    <a:lnTo>
                      <a:pt x="56" y="142"/>
                    </a:lnTo>
                    <a:lnTo>
                      <a:pt x="58" y="141"/>
                    </a:lnTo>
                    <a:lnTo>
                      <a:pt x="58" y="141"/>
                    </a:lnTo>
                    <a:lnTo>
                      <a:pt x="61" y="137"/>
                    </a:lnTo>
                    <a:lnTo>
                      <a:pt x="63" y="135"/>
                    </a:lnTo>
                    <a:lnTo>
                      <a:pt x="63" y="135"/>
                    </a:lnTo>
                    <a:lnTo>
                      <a:pt x="65" y="135"/>
                    </a:lnTo>
                    <a:lnTo>
                      <a:pt x="66" y="135"/>
                    </a:lnTo>
                    <a:lnTo>
                      <a:pt x="66" y="135"/>
                    </a:lnTo>
                    <a:lnTo>
                      <a:pt x="70" y="135"/>
                    </a:lnTo>
                    <a:lnTo>
                      <a:pt x="70" y="135"/>
                    </a:lnTo>
                    <a:lnTo>
                      <a:pt x="70" y="134"/>
                    </a:lnTo>
                    <a:lnTo>
                      <a:pt x="71" y="134"/>
                    </a:lnTo>
                    <a:lnTo>
                      <a:pt x="71" y="132"/>
                    </a:lnTo>
                    <a:lnTo>
                      <a:pt x="71" y="132"/>
                    </a:lnTo>
                    <a:lnTo>
                      <a:pt x="71" y="132"/>
                    </a:lnTo>
                    <a:lnTo>
                      <a:pt x="71" y="132"/>
                    </a:lnTo>
                    <a:lnTo>
                      <a:pt x="70" y="132"/>
                    </a:lnTo>
                    <a:lnTo>
                      <a:pt x="70" y="132"/>
                    </a:lnTo>
                    <a:lnTo>
                      <a:pt x="70" y="130"/>
                    </a:lnTo>
                    <a:lnTo>
                      <a:pt x="70" y="129"/>
                    </a:lnTo>
                    <a:lnTo>
                      <a:pt x="70" y="129"/>
                    </a:lnTo>
                    <a:lnTo>
                      <a:pt x="70" y="125"/>
                    </a:lnTo>
                    <a:lnTo>
                      <a:pt x="70" y="125"/>
                    </a:lnTo>
                    <a:lnTo>
                      <a:pt x="70" y="123"/>
                    </a:lnTo>
                    <a:lnTo>
                      <a:pt x="70" y="122"/>
                    </a:lnTo>
                    <a:lnTo>
                      <a:pt x="68" y="120"/>
                    </a:lnTo>
                    <a:lnTo>
                      <a:pt x="66" y="120"/>
                    </a:lnTo>
                    <a:lnTo>
                      <a:pt x="65" y="118"/>
                    </a:lnTo>
                    <a:lnTo>
                      <a:pt x="65" y="118"/>
                    </a:lnTo>
                    <a:lnTo>
                      <a:pt x="63" y="117"/>
                    </a:lnTo>
                    <a:lnTo>
                      <a:pt x="61" y="117"/>
                    </a:lnTo>
                    <a:lnTo>
                      <a:pt x="58" y="115"/>
                    </a:lnTo>
                    <a:lnTo>
                      <a:pt x="56" y="115"/>
                    </a:lnTo>
                    <a:lnTo>
                      <a:pt x="54" y="115"/>
                    </a:lnTo>
                    <a:lnTo>
                      <a:pt x="51" y="113"/>
                    </a:lnTo>
                    <a:lnTo>
                      <a:pt x="51" y="111"/>
                    </a:lnTo>
                    <a:lnTo>
                      <a:pt x="51" y="110"/>
                    </a:lnTo>
                    <a:lnTo>
                      <a:pt x="51" y="108"/>
                    </a:lnTo>
                    <a:lnTo>
                      <a:pt x="49" y="106"/>
                    </a:lnTo>
                    <a:lnTo>
                      <a:pt x="49" y="105"/>
                    </a:lnTo>
                    <a:lnTo>
                      <a:pt x="47" y="105"/>
                    </a:lnTo>
                    <a:lnTo>
                      <a:pt x="46" y="103"/>
                    </a:lnTo>
                    <a:lnTo>
                      <a:pt x="46" y="99"/>
                    </a:lnTo>
                    <a:lnTo>
                      <a:pt x="46" y="98"/>
                    </a:lnTo>
                    <a:lnTo>
                      <a:pt x="46" y="96"/>
                    </a:lnTo>
                    <a:lnTo>
                      <a:pt x="49" y="93"/>
                    </a:lnTo>
                    <a:lnTo>
                      <a:pt x="49" y="89"/>
                    </a:lnTo>
                    <a:lnTo>
                      <a:pt x="49" y="86"/>
                    </a:lnTo>
                    <a:lnTo>
                      <a:pt x="49" y="86"/>
                    </a:lnTo>
                    <a:lnTo>
                      <a:pt x="47" y="84"/>
                    </a:lnTo>
                    <a:lnTo>
                      <a:pt x="46" y="82"/>
                    </a:lnTo>
                    <a:lnTo>
                      <a:pt x="44" y="80"/>
                    </a:lnTo>
                    <a:lnTo>
                      <a:pt x="44" y="77"/>
                    </a:lnTo>
                    <a:lnTo>
                      <a:pt x="46" y="75"/>
                    </a:lnTo>
                    <a:lnTo>
                      <a:pt x="46" y="75"/>
                    </a:lnTo>
                    <a:lnTo>
                      <a:pt x="47" y="74"/>
                    </a:lnTo>
                    <a:lnTo>
                      <a:pt x="46" y="74"/>
                    </a:lnTo>
                    <a:lnTo>
                      <a:pt x="44" y="70"/>
                    </a:lnTo>
                    <a:lnTo>
                      <a:pt x="44" y="67"/>
                    </a:lnTo>
                    <a:lnTo>
                      <a:pt x="42" y="65"/>
                    </a:lnTo>
                    <a:lnTo>
                      <a:pt x="42" y="62"/>
                    </a:lnTo>
                    <a:lnTo>
                      <a:pt x="44" y="60"/>
                    </a:lnTo>
                    <a:lnTo>
                      <a:pt x="44" y="60"/>
                    </a:lnTo>
                    <a:lnTo>
                      <a:pt x="44" y="58"/>
                    </a:lnTo>
                    <a:lnTo>
                      <a:pt x="44" y="58"/>
                    </a:lnTo>
                    <a:lnTo>
                      <a:pt x="41" y="56"/>
                    </a:lnTo>
                    <a:lnTo>
                      <a:pt x="39" y="55"/>
                    </a:lnTo>
                    <a:lnTo>
                      <a:pt x="39" y="53"/>
                    </a:lnTo>
                    <a:lnTo>
                      <a:pt x="37" y="51"/>
                    </a:lnTo>
                    <a:lnTo>
                      <a:pt x="35" y="50"/>
                    </a:lnTo>
                    <a:lnTo>
                      <a:pt x="32" y="48"/>
                    </a:lnTo>
                    <a:lnTo>
                      <a:pt x="32" y="48"/>
                    </a:lnTo>
                    <a:lnTo>
                      <a:pt x="29" y="48"/>
                    </a:lnTo>
                    <a:lnTo>
                      <a:pt x="27" y="46"/>
                    </a:lnTo>
                    <a:lnTo>
                      <a:pt x="23" y="46"/>
                    </a:lnTo>
                    <a:lnTo>
                      <a:pt x="22" y="44"/>
                    </a:lnTo>
                    <a:lnTo>
                      <a:pt x="20" y="44"/>
                    </a:lnTo>
                    <a:lnTo>
                      <a:pt x="17" y="41"/>
                    </a:lnTo>
                    <a:lnTo>
                      <a:pt x="15" y="39"/>
                    </a:lnTo>
                    <a:lnTo>
                      <a:pt x="11" y="39"/>
                    </a:lnTo>
                    <a:lnTo>
                      <a:pt x="8" y="36"/>
                    </a:lnTo>
                    <a:lnTo>
                      <a:pt x="6" y="34"/>
                    </a:lnTo>
                    <a:lnTo>
                      <a:pt x="5" y="32"/>
                    </a:lnTo>
                    <a:lnTo>
                      <a:pt x="0" y="27"/>
                    </a:lnTo>
                    <a:lnTo>
                      <a:pt x="5" y="27"/>
                    </a:lnTo>
                    <a:lnTo>
                      <a:pt x="6" y="26"/>
                    </a:lnTo>
                    <a:lnTo>
                      <a:pt x="10" y="24"/>
                    </a:lnTo>
                    <a:lnTo>
                      <a:pt x="13" y="24"/>
                    </a:lnTo>
                    <a:lnTo>
                      <a:pt x="15" y="22"/>
                    </a:lnTo>
                    <a:lnTo>
                      <a:pt x="22" y="27"/>
                    </a:lnTo>
                    <a:lnTo>
                      <a:pt x="25" y="29"/>
                    </a:lnTo>
                    <a:lnTo>
                      <a:pt x="29" y="36"/>
                    </a:lnTo>
                    <a:lnTo>
                      <a:pt x="32" y="38"/>
                    </a:lnTo>
                    <a:lnTo>
                      <a:pt x="34" y="38"/>
                    </a:lnTo>
                    <a:lnTo>
                      <a:pt x="41" y="38"/>
                    </a:lnTo>
                    <a:lnTo>
                      <a:pt x="44" y="38"/>
                    </a:lnTo>
                    <a:lnTo>
                      <a:pt x="47" y="36"/>
                    </a:lnTo>
                    <a:lnTo>
                      <a:pt x="51" y="32"/>
                    </a:lnTo>
                    <a:lnTo>
                      <a:pt x="53" y="36"/>
                    </a:lnTo>
                    <a:lnTo>
                      <a:pt x="56" y="36"/>
                    </a:lnTo>
                    <a:lnTo>
                      <a:pt x="56" y="36"/>
                    </a:lnTo>
                    <a:lnTo>
                      <a:pt x="58" y="36"/>
                    </a:lnTo>
                    <a:lnTo>
                      <a:pt x="61" y="38"/>
                    </a:lnTo>
                    <a:lnTo>
                      <a:pt x="61" y="38"/>
                    </a:lnTo>
                    <a:lnTo>
                      <a:pt x="61" y="39"/>
                    </a:lnTo>
                    <a:lnTo>
                      <a:pt x="65" y="41"/>
                    </a:lnTo>
                    <a:lnTo>
                      <a:pt x="68" y="38"/>
                    </a:lnTo>
                    <a:lnTo>
                      <a:pt x="73" y="32"/>
                    </a:lnTo>
                    <a:lnTo>
                      <a:pt x="76" y="32"/>
                    </a:lnTo>
                    <a:lnTo>
                      <a:pt x="78" y="32"/>
                    </a:lnTo>
                    <a:lnTo>
                      <a:pt x="76" y="29"/>
                    </a:lnTo>
                    <a:lnTo>
                      <a:pt x="76" y="26"/>
                    </a:lnTo>
                    <a:lnTo>
                      <a:pt x="78" y="24"/>
                    </a:lnTo>
                    <a:lnTo>
                      <a:pt x="80" y="20"/>
                    </a:lnTo>
                    <a:lnTo>
                      <a:pt x="80" y="17"/>
                    </a:lnTo>
                    <a:lnTo>
                      <a:pt x="82" y="14"/>
                    </a:lnTo>
                    <a:lnTo>
                      <a:pt x="83" y="10"/>
                    </a:lnTo>
                    <a:lnTo>
                      <a:pt x="85" y="8"/>
                    </a:lnTo>
                    <a:lnTo>
                      <a:pt x="85" y="8"/>
                    </a:lnTo>
                    <a:lnTo>
                      <a:pt x="87" y="7"/>
                    </a:lnTo>
                    <a:lnTo>
                      <a:pt x="90" y="7"/>
                    </a:lnTo>
                    <a:lnTo>
                      <a:pt x="90" y="7"/>
                    </a:lnTo>
                    <a:lnTo>
                      <a:pt x="90" y="7"/>
                    </a:lnTo>
                    <a:lnTo>
                      <a:pt x="90" y="5"/>
                    </a:lnTo>
                    <a:lnTo>
                      <a:pt x="92" y="5"/>
                    </a:lnTo>
                    <a:lnTo>
                      <a:pt x="95" y="5"/>
                    </a:lnTo>
                    <a:lnTo>
                      <a:pt x="99" y="5"/>
                    </a:lnTo>
                    <a:lnTo>
                      <a:pt x="100" y="5"/>
                    </a:lnTo>
                    <a:lnTo>
                      <a:pt x="102" y="1"/>
                    </a:lnTo>
                    <a:lnTo>
                      <a:pt x="109" y="0"/>
                    </a:lnTo>
                    <a:lnTo>
                      <a:pt x="112" y="1"/>
                    </a:lnTo>
                    <a:lnTo>
                      <a:pt x="118" y="5"/>
                    </a:lnTo>
                    <a:lnTo>
                      <a:pt x="119" y="7"/>
                    </a:lnTo>
                    <a:lnTo>
                      <a:pt x="119" y="7"/>
                    </a:lnTo>
                    <a:lnTo>
                      <a:pt x="119" y="7"/>
                    </a:lnTo>
                    <a:lnTo>
                      <a:pt x="119" y="7"/>
                    </a:lnTo>
                    <a:lnTo>
                      <a:pt x="121" y="7"/>
                    </a:lnTo>
                    <a:lnTo>
                      <a:pt x="121" y="7"/>
                    </a:lnTo>
                    <a:lnTo>
                      <a:pt x="124" y="8"/>
                    </a:lnTo>
                    <a:lnTo>
                      <a:pt x="124" y="8"/>
                    </a:lnTo>
                    <a:lnTo>
                      <a:pt x="124" y="10"/>
                    </a:lnTo>
                    <a:lnTo>
                      <a:pt x="128" y="12"/>
                    </a:lnTo>
                    <a:lnTo>
                      <a:pt x="131" y="14"/>
                    </a:lnTo>
                    <a:lnTo>
                      <a:pt x="133" y="17"/>
                    </a:lnTo>
                    <a:lnTo>
                      <a:pt x="131" y="20"/>
                    </a:lnTo>
                    <a:lnTo>
                      <a:pt x="131" y="22"/>
                    </a:lnTo>
                    <a:lnTo>
                      <a:pt x="126" y="27"/>
                    </a:lnTo>
                    <a:lnTo>
                      <a:pt x="126" y="31"/>
                    </a:lnTo>
                    <a:lnTo>
                      <a:pt x="124" y="34"/>
                    </a:lnTo>
                    <a:lnTo>
                      <a:pt x="123" y="34"/>
                    </a:lnTo>
                    <a:lnTo>
                      <a:pt x="123" y="34"/>
                    </a:lnTo>
                    <a:lnTo>
                      <a:pt x="123" y="34"/>
                    </a:lnTo>
                    <a:lnTo>
                      <a:pt x="123" y="34"/>
                    </a:lnTo>
                    <a:lnTo>
                      <a:pt x="124" y="36"/>
                    </a:lnTo>
                    <a:lnTo>
                      <a:pt x="124" y="39"/>
                    </a:lnTo>
                    <a:lnTo>
                      <a:pt x="124" y="41"/>
                    </a:lnTo>
                    <a:lnTo>
                      <a:pt x="123" y="43"/>
                    </a:lnTo>
                    <a:lnTo>
                      <a:pt x="121" y="44"/>
                    </a:lnTo>
                    <a:lnTo>
                      <a:pt x="121" y="46"/>
                    </a:lnTo>
                    <a:lnTo>
                      <a:pt x="123" y="48"/>
                    </a:lnTo>
                    <a:lnTo>
                      <a:pt x="124" y="50"/>
                    </a:lnTo>
                    <a:lnTo>
                      <a:pt x="124" y="51"/>
                    </a:lnTo>
                    <a:lnTo>
                      <a:pt x="126" y="53"/>
                    </a:lnTo>
                    <a:lnTo>
                      <a:pt x="130" y="53"/>
                    </a:lnTo>
                    <a:lnTo>
                      <a:pt x="133" y="55"/>
                    </a:lnTo>
                    <a:lnTo>
                      <a:pt x="135" y="56"/>
                    </a:lnTo>
                    <a:lnTo>
                      <a:pt x="138" y="60"/>
                    </a:lnTo>
                    <a:lnTo>
                      <a:pt x="140" y="62"/>
                    </a:lnTo>
                    <a:lnTo>
                      <a:pt x="142" y="63"/>
                    </a:lnTo>
                    <a:lnTo>
                      <a:pt x="142" y="65"/>
                    </a:lnTo>
                    <a:lnTo>
                      <a:pt x="143" y="67"/>
                    </a:lnTo>
                    <a:lnTo>
                      <a:pt x="142" y="70"/>
                    </a:lnTo>
                    <a:lnTo>
                      <a:pt x="142" y="70"/>
                    </a:lnTo>
                    <a:lnTo>
                      <a:pt x="138" y="74"/>
                    </a:lnTo>
                    <a:lnTo>
                      <a:pt x="136" y="75"/>
                    </a:lnTo>
                    <a:lnTo>
                      <a:pt x="136" y="75"/>
                    </a:lnTo>
                    <a:lnTo>
                      <a:pt x="135" y="79"/>
                    </a:lnTo>
                    <a:lnTo>
                      <a:pt x="135" y="79"/>
                    </a:lnTo>
                    <a:lnTo>
                      <a:pt x="131" y="80"/>
                    </a:lnTo>
                    <a:lnTo>
                      <a:pt x="131" y="82"/>
                    </a:lnTo>
                    <a:lnTo>
                      <a:pt x="130" y="84"/>
                    </a:lnTo>
                    <a:lnTo>
                      <a:pt x="130" y="86"/>
                    </a:lnTo>
                    <a:lnTo>
                      <a:pt x="130" y="86"/>
                    </a:lnTo>
                    <a:lnTo>
                      <a:pt x="130" y="86"/>
                    </a:lnTo>
                    <a:lnTo>
                      <a:pt x="131" y="89"/>
                    </a:lnTo>
                    <a:lnTo>
                      <a:pt x="133" y="89"/>
                    </a:lnTo>
                    <a:lnTo>
                      <a:pt x="133" y="93"/>
                    </a:lnTo>
                    <a:lnTo>
                      <a:pt x="136" y="96"/>
                    </a:lnTo>
                    <a:lnTo>
                      <a:pt x="136" y="98"/>
                    </a:lnTo>
                    <a:lnTo>
                      <a:pt x="138" y="99"/>
                    </a:lnTo>
                    <a:lnTo>
                      <a:pt x="140" y="101"/>
                    </a:lnTo>
                    <a:lnTo>
                      <a:pt x="140" y="103"/>
                    </a:lnTo>
                    <a:lnTo>
                      <a:pt x="142" y="105"/>
                    </a:lnTo>
                    <a:lnTo>
                      <a:pt x="143" y="106"/>
                    </a:lnTo>
                    <a:lnTo>
                      <a:pt x="143" y="110"/>
                    </a:lnTo>
                    <a:lnTo>
                      <a:pt x="145" y="111"/>
                    </a:lnTo>
                    <a:lnTo>
                      <a:pt x="145" y="118"/>
                    </a:lnTo>
                    <a:lnTo>
                      <a:pt x="142" y="118"/>
                    </a:lnTo>
                    <a:lnTo>
                      <a:pt x="140" y="118"/>
                    </a:lnTo>
                    <a:lnTo>
                      <a:pt x="140" y="120"/>
                    </a:lnTo>
                    <a:lnTo>
                      <a:pt x="140" y="122"/>
                    </a:lnTo>
                    <a:lnTo>
                      <a:pt x="140" y="122"/>
                    </a:lnTo>
                    <a:lnTo>
                      <a:pt x="138" y="125"/>
                    </a:lnTo>
                    <a:lnTo>
                      <a:pt x="138" y="125"/>
                    </a:lnTo>
                    <a:lnTo>
                      <a:pt x="138" y="127"/>
                    </a:lnTo>
                    <a:lnTo>
                      <a:pt x="138" y="127"/>
                    </a:lnTo>
                    <a:lnTo>
                      <a:pt x="140" y="127"/>
                    </a:lnTo>
                    <a:lnTo>
                      <a:pt x="140" y="129"/>
                    </a:lnTo>
                    <a:lnTo>
                      <a:pt x="140" y="130"/>
                    </a:lnTo>
                    <a:lnTo>
                      <a:pt x="138" y="132"/>
                    </a:lnTo>
                    <a:lnTo>
                      <a:pt x="138" y="134"/>
                    </a:lnTo>
                    <a:lnTo>
                      <a:pt x="138" y="134"/>
                    </a:lnTo>
                    <a:lnTo>
                      <a:pt x="138" y="135"/>
                    </a:lnTo>
                    <a:lnTo>
                      <a:pt x="140" y="135"/>
                    </a:lnTo>
                    <a:lnTo>
                      <a:pt x="140" y="135"/>
                    </a:lnTo>
                    <a:lnTo>
                      <a:pt x="142" y="137"/>
                    </a:lnTo>
                    <a:lnTo>
                      <a:pt x="142" y="137"/>
                    </a:lnTo>
                    <a:lnTo>
                      <a:pt x="143" y="137"/>
                    </a:lnTo>
                    <a:lnTo>
                      <a:pt x="145" y="139"/>
                    </a:lnTo>
                    <a:lnTo>
                      <a:pt x="145" y="142"/>
                    </a:lnTo>
                    <a:lnTo>
                      <a:pt x="143" y="142"/>
                    </a:lnTo>
                    <a:lnTo>
                      <a:pt x="143" y="142"/>
                    </a:lnTo>
                    <a:lnTo>
                      <a:pt x="143" y="144"/>
                    </a:lnTo>
                    <a:lnTo>
                      <a:pt x="143" y="146"/>
                    </a:lnTo>
                    <a:lnTo>
                      <a:pt x="145" y="147"/>
                    </a:lnTo>
                    <a:lnTo>
                      <a:pt x="147" y="147"/>
                    </a:lnTo>
                    <a:lnTo>
                      <a:pt x="147" y="147"/>
                    </a:lnTo>
                    <a:lnTo>
                      <a:pt x="148" y="149"/>
                    </a:lnTo>
                    <a:lnTo>
                      <a:pt x="148" y="149"/>
                    </a:lnTo>
                    <a:lnTo>
                      <a:pt x="152" y="153"/>
                    </a:lnTo>
                    <a:lnTo>
                      <a:pt x="152" y="153"/>
                    </a:lnTo>
                    <a:lnTo>
                      <a:pt x="152" y="154"/>
                    </a:lnTo>
                    <a:lnTo>
                      <a:pt x="150" y="158"/>
                    </a:lnTo>
                    <a:lnTo>
                      <a:pt x="148" y="161"/>
                    </a:lnTo>
                    <a:lnTo>
                      <a:pt x="147" y="163"/>
                    </a:lnTo>
                    <a:lnTo>
                      <a:pt x="143" y="163"/>
                    </a:lnTo>
                    <a:lnTo>
                      <a:pt x="145" y="165"/>
                    </a:lnTo>
                    <a:lnTo>
                      <a:pt x="155" y="170"/>
                    </a:lnTo>
                    <a:lnTo>
                      <a:pt x="162" y="177"/>
                    </a:lnTo>
                    <a:lnTo>
                      <a:pt x="164" y="178"/>
                    </a:lnTo>
                    <a:lnTo>
                      <a:pt x="164" y="178"/>
                    </a:lnTo>
                    <a:lnTo>
                      <a:pt x="165" y="180"/>
                    </a:lnTo>
                    <a:lnTo>
                      <a:pt x="165" y="180"/>
                    </a:lnTo>
                    <a:lnTo>
                      <a:pt x="165" y="182"/>
                    </a:lnTo>
                    <a:lnTo>
                      <a:pt x="165" y="184"/>
                    </a:lnTo>
                    <a:lnTo>
                      <a:pt x="165" y="185"/>
                    </a:lnTo>
                    <a:lnTo>
                      <a:pt x="162" y="190"/>
                    </a:lnTo>
                    <a:lnTo>
                      <a:pt x="159" y="196"/>
                    </a:lnTo>
                    <a:lnTo>
                      <a:pt x="152" y="202"/>
                    </a:lnTo>
                    <a:lnTo>
                      <a:pt x="143" y="213"/>
                    </a:lnTo>
                    <a:lnTo>
                      <a:pt x="135" y="218"/>
                    </a:lnTo>
                    <a:lnTo>
                      <a:pt x="128" y="225"/>
                    </a:lnTo>
                    <a:lnTo>
                      <a:pt x="118" y="232"/>
                    </a:lnTo>
                    <a:lnTo>
                      <a:pt x="111" y="240"/>
                    </a:lnTo>
                    <a:lnTo>
                      <a:pt x="106" y="240"/>
                    </a:lnTo>
                    <a:lnTo>
                      <a:pt x="104" y="240"/>
                    </a:lnTo>
                    <a:lnTo>
                      <a:pt x="102" y="240"/>
                    </a:lnTo>
                    <a:lnTo>
                      <a:pt x="100" y="240"/>
                    </a:lnTo>
                    <a:lnTo>
                      <a:pt x="99" y="240"/>
                    </a:lnTo>
                    <a:lnTo>
                      <a:pt x="97" y="240"/>
                    </a:lnTo>
                    <a:lnTo>
                      <a:pt x="95" y="240"/>
                    </a:lnTo>
                    <a:lnTo>
                      <a:pt x="92" y="240"/>
                    </a:lnTo>
                    <a:lnTo>
                      <a:pt x="90" y="240"/>
                    </a:lnTo>
                    <a:lnTo>
                      <a:pt x="88" y="242"/>
                    </a:lnTo>
                    <a:lnTo>
                      <a:pt x="85" y="244"/>
                    </a:lnTo>
                    <a:lnTo>
                      <a:pt x="83" y="244"/>
                    </a:lnTo>
                    <a:lnTo>
                      <a:pt x="83" y="244"/>
                    </a:lnTo>
                    <a:lnTo>
                      <a:pt x="78" y="244"/>
                    </a:lnTo>
                    <a:lnTo>
                      <a:pt x="78" y="244"/>
                    </a:lnTo>
                    <a:lnTo>
                      <a:pt x="75" y="244"/>
                    </a:lnTo>
                    <a:lnTo>
                      <a:pt x="75" y="244"/>
                    </a:lnTo>
                    <a:lnTo>
                      <a:pt x="75" y="244"/>
                    </a:lnTo>
                    <a:lnTo>
                      <a:pt x="75" y="244"/>
                    </a:lnTo>
                    <a:lnTo>
                      <a:pt x="73" y="245"/>
                    </a:lnTo>
                    <a:lnTo>
                      <a:pt x="73" y="245"/>
                    </a:lnTo>
                    <a:lnTo>
                      <a:pt x="71" y="245"/>
                    </a:lnTo>
                    <a:lnTo>
                      <a:pt x="71" y="245"/>
                    </a:lnTo>
                    <a:lnTo>
                      <a:pt x="70" y="247"/>
                    </a:lnTo>
                    <a:lnTo>
                      <a:pt x="68" y="247"/>
                    </a:lnTo>
                    <a:lnTo>
                      <a:pt x="65" y="247"/>
                    </a:lnTo>
                    <a:lnTo>
                      <a:pt x="65" y="247"/>
                    </a:lnTo>
                    <a:lnTo>
                      <a:pt x="61" y="249"/>
                    </a:lnTo>
                    <a:lnTo>
                      <a:pt x="61" y="251"/>
                    </a:lnTo>
                    <a:lnTo>
                      <a:pt x="58" y="251"/>
                    </a:lnTo>
                    <a:lnTo>
                      <a:pt x="56" y="251"/>
                    </a:lnTo>
                    <a:lnTo>
                      <a:pt x="53" y="251"/>
                    </a:lnTo>
                    <a:lnTo>
                      <a:pt x="51" y="251"/>
                    </a:lnTo>
                    <a:lnTo>
                      <a:pt x="47" y="251"/>
                    </a:lnTo>
                    <a:lnTo>
                      <a:pt x="42" y="251"/>
                    </a:lnTo>
                    <a:lnTo>
                      <a:pt x="39" y="251"/>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6" name="Freeform 312">
                <a:extLst>
                  <a:ext uri="{FF2B5EF4-FFF2-40B4-BE49-F238E27FC236}">
                    <a16:creationId xmlns:a16="http://schemas.microsoft.com/office/drawing/2014/main" id="{B61AEB11-7CC9-4AF8-A400-2F50B4A2A9D6}"/>
                  </a:ext>
                </a:extLst>
              </p:cNvPr>
              <p:cNvSpPr/>
              <p:nvPr/>
            </p:nvSpPr>
            <p:spPr>
              <a:xfrm>
                <a:off x="4805269" y="2861942"/>
                <a:ext cx="401573" cy="227361"/>
              </a:xfrm>
              <a:custGeom>
                <a:gdLst>
                  <a:gd name="T0" fmla="*/ 171 w 272"/>
                  <a:gd name="T1" fmla="*/ 142 h 154"/>
                  <a:gd name="T2" fmla="*/ 159 w 272"/>
                  <a:gd name="T3" fmla="*/ 137 h 154"/>
                  <a:gd name="T4" fmla="*/ 173 w 272"/>
                  <a:gd name="T5" fmla="*/ 125 h 154"/>
                  <a:gd name="T6" fmla="*/ 161 w 272"/>
                  <a:gd name="T7" fmla="*/ 124 h 154"/>
                  <a:gd name="T8" fmla="*/ 147 w 272"/>
                  <a:gd name="T9" fmla="*/ 118 h 154"/>
                  <a:gd name="T10" fmla="*/ 147 w 272"/>
                  <a:gd name="T11" fmla="*/ 115 h 154"/>
                  <a:gd name="T12" fmla="*/ 131 w 272"/>
                  <a:gd name="T13" fmla="*/ 117 h 154"/>
                  <a:gd name="T14" fmla="*/ 121 w 272"/>
                  <a:gd name="T15" fmla="*/ 129 h 154"/>
                  <a:gd name="T16" fmla="*/ 116 w 272"/>
                  <a:gd name="T17" fmla="*/ 141 h 154"/>
                  <a:gd name="T18" fmla="*/ 92 w 272"/>
                  <a:gd name="T19" fmla="*/ 136 h 154"/>
                  <a:gd name="T20" fmla="*/ 104 w 272"/>
                  <a:gd name="T21" fmla="*/ 113 h 154"/>
                  <a:gd name="T22" fmla="*/ 114 w 272"/>
                  <a:gd name="T23" fmla="*/ 108 h 154"/>
                  <a:gd name="T24" fmla="*/ 101 w 272"/>
                  <a:gd name="T25" fmla="*/ 88 h 154"/>
                  <a:gd name="T26" fmla="*/ 77 w 272"/>
                  <a:gd name="T27" fmla="*/ 81 h 154"/>
                  <a:gd name="T28" fmla="*/ 60 w 272"/>
                  <a:gd name="T29" fmla="*/ 89 h 154"/>
                  <a:gd name="T30" fmla="*/ 39 w 272"/>
                  <a:gd name="T31" fmla="*/ 91 h 154"/>
                  <a:gd name="T32" fmla="*/ 12 w 272"/>
                  <a:gd name="T33" fmla="*/ 86 h 154"/>
                  <a:gd name="T34" fmla="*/ 1 w 272"/>
                  <a:gd name="T35" fmla="*/ 81 h 154"/>
                  <a:gd name="T36" fmla="*/ 3 w 272"/>
                  <a:gd name="T37" fmla="*/ 72 h 154"/>
                  <a:gd name="T38" fmla="*/ 8 w 272"/>
                  <a:gd name="T39" fmla="*/ 60 h 154"/>
                  <a:gd name="T40" fmla="*/ 10 w 272"/>
                  <a:gd name="T41" fmla="*/ 57 h 154"/>
                  <a:gd name="T42" fmla="*/ 27 w 272"/>
                  <a:gd name="T43" fmla="*/ 39 h 154"/>
                  <a:gd name="T44" fmla="*/ 27 w 272"/>
                  <a:gd name="T45" fmla="*/ 27 h 154"/>
                  <a:gd name="T46" fmla="*/ 31 w 272"/>
                  <a:gd name="T47" fmla="*/ 14 h 154"/>
                  <a:gd name="T48" fmla="*/ 32 w 272"/>
                  <a:gd name="T49" fmla="*/ 10 h 154"/>
                  <a:gd name="T50" fmla="*/ 44 w 272"/>
                  <a:gd name="T51" fmla="*/ 9 h 154"/>
                  <a:gd name="T52" fmla="*/ 68 w 272"/>
                  <a:gd name="T53" fmla="*/ 10 h 154"/>
                  <a:gd name="T54" fmla="*/ 80 w 272"/>
                  <a:gd name="T55" fmla="*/ 14 h 154"/>
                  <a:gd name="T56" fmla="*/ 92 w 272"/>
                  <a:gd name="T57" fmla="*/ 14 h 154"/>
                  <a:gd name="T58" fmla="*/ 109 w 272"/>
                  <a:gd name="T59" fmla="*/ 15 h 154"/>
                  <a:gd name="T60" fmla="*/ 123 w 272"/>
                  <a:gd name="T61" fmla="*/ 17 h 154"/>
                  <a:gd name="T62" fmla="*/ 130 w 272"/>
                  <a:gd name="T63" fmla="*/ 10 h 154"/>
                  <a:gd name="T64" fmla="*/ 143 w 272"/>
                  <a:gd name="T65" fmla="*/ 5 h 154"/>
                  <a:gd name="T66" fmla="*/ 154 w 272"/>
                  <a:gd name="T67" fmla="*/ 2 h 154"/>
                  <a:gd name="T68" fmla="*/ 169 w 272"/>
                  <a:gd name="T69" fmla="*/ 0 h 154"/>
                  <a:gd name="T70" fmla="*/ 183 w 272"/>
                  <a:gd name="T71" fmla="*/ 7 h 154"/>
                  <a:gd name="T72" fmla="*/ 185 w 272"/>
                  <a:gd name="T73" fmla="*/ 19 h 154"/>
                  <a:gd name="T74" fmla="*/ 195 w 272"/>
                  <a:gd name="T75" fmla="*/ 22 h 154"/>
                  <a:gd name="T76" fmla="*/ 202 w 272"/>
                  <a:gd name="T77" fmla="*/ 36 h 154"/>
                  <a:gd name="T78" fmla="*/ 212 w 272"/>
                  <a:gd name="T79" fmla="*/ 39 h 154"/>
                  <a:gd name="T80" fmla="*/ 220 w 272"/>
                  <a:gd name="T81" fmla="*/ 39 h 154"/>
                  <a:gd name="T82" fmla="*/ 234 w 272"/>
                  <a:gd name="T83" fmla="*/ 41 h 154"/>
                  <a:gd name="T84" fmla="*/ 241 w 272"/>
                  <a:gd name="T85" fmla="*/ 46 h 154"/>
                  <a:gd name="T86" fmla="*/ 255 w 272"/>
                  <a:gd name="T87" fmla="*/ 50 h 154"/>
                  <a:gd name="T88" fmla="*/ 267 w 272"/>
                  <a:gd name="T89" fmla="*/ 55 h 154"/>
                  <a:gd name="T90" fmla="*/ 270 w 272"/>
                  <a:gd name="T91" fmla="*/ 57 h 154"/>
                  <a:gd name="T92" fmla="*/ 268 w 272"/>
                  <a:gd name="T93" fmla="*/ 67 h 154"/>
                  <a:gd name="T94" fmla="*/ 268 w 272"/>
                  <a:gd name="T95" fmla="*/ 75 h 154"/>
                  <a:gd name="T96" fmla="*/ 263 w 272"/>
                  <a:gd name="T97" fmla="*/ 91 h 154"/>
                  <a:gd name="T98" fmla="*/ 248 w 272"/>
                  <a:gd name="T99" fmla="*/ 94 h 154"/>
                  <a:gd name="T100" fmla="*/ 239 w 272"/>
                  <a:gd name="T101" fmla="*/ 105 h 154"/>
                  <a:gd name="T102" fmla="*/ 229 w 272"/>
                  <a:gd name="T103" fmla="*/ 108 h 154"/>
                  <a:gd name="T104" fmla="*/ 214 w 272"/>
                  <a:gd name="T105" fmla="*/ 113 h 154"/>
                  <a:gd name="T106" fmla="*/ 198 w 272"/>
                  <a:gd name="T107" fmla="*/ 118 h 154"/>
                  <a:gd name="T108" fmla="*/ 193 w 272"/>
                  <a:gd name="T109" fmla="*/ 125 h 154"/>
                  <a:gd name="T110" fmla="*/ 208 w 272"/>
                  <a:gd name="T111" fmla="*/ 134 h 154"/>
                  <a:gd name="T112" fmla="*/ 217 w 272"/>
                  <a:gd name="T113" fmla="*/ 142 h 154"/>
                  <a:gd name="T114" fmla="*/ 207 w 272"/>
                  <a:gd name="T115" fmla="*/ 144 h 154"/>
                  <a:gd name="T116" fmla="*/ 200 w 272"/>
                  <a:gd name="T117" fmla="*/ 144 h 154"/>
                  <a:gd name="T118" fmla="*/ 191 w 272"/>
                  <a:gd name="T119" fmla="*/ 148 h 1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 h="154">
                    <a:moveTo>
                      <a:pt x="174" y="154"/>
                    </a:moveTo>
                    <a:lnTo>
                      <a:pt x="173" y="153"/>
                    </a:lnTo>
                    <a:lnTo>
                      <a:pt x="167" y="151"/>
                    </a:lnTo>
                    <a:lnTo>
                      <a:pt x="171" y="148"/>
                    </a:lnTo>
                    <a:lnTo>
                      <a:pt x="171" y="148"/>
                    </a:lnTo>
                    <a:lnTo>
                      <a:pt x="171" y="144"/>
                    </a:lnTo>
                    <a:lnTo>
                      <a:pt x="171" y="142"/>
                    </a:lnTo>
                    <a:lnTo>
                      <a:pt x="171" y="142"/>
                    </a:lnTo>
                    <a:lnTo>
                      <a:pt x="167" y="141"/>
                    </a:lnTo>
                    <a:lnTo>
                      <a:pt x="166" y="141"/>
                    </a:lnTo>
                    <a:lnTo>
                      <a:pt x="164" y="139"/>
                    </a:lnTo>
                    <a:lnTo>
                      <a:pt x="164" y="137"/>
                    </a:lnTo>
                    <a:lnTo>
                      <a:pt x="161" y="137"/>
                    </a:lnTo>
                    <a:lnTo>
                      <a:pt x="159" y="137"/>
                    </a:lnTo>
                    <a:lnTo>
                      <a:pt x="155" y="137"/>
                    </a:lnTo>
                    <a:lnTo>
                      <a:pt x="159" y="134"/>
                    </a:lnTo>
                    <a:lnTo>
                      <a:pt x="161" y="132"/>
                    </a:lnTo>
                    <a:lnTo>
                      <a:pt x="164" y="130"/>
                    </a:lnTo>
                    <a:lnTo>
                      <a:pt x="166" y="129"/>
                    </a:lnTo>
                    <a:lnTo>
                      <a:pt x="169" y="127"/>
                    </a:lnTo>
                    <a:lnTo>
                      <a:pt x="173" y="125"/>
                    </a:lnTo>
                    <a:lnTo>
                      <a:pt x="174" y="125"/>
                    </a:lnTo>
                    <a:lnTo>
                      <a:pt x="174" y="125"/>
                    </a:lnTo>
                    <a:lnTo>
                      <a:pt x="174" y="125"/>
                    </a:lnTo>
                    <a:lnTo>
                      <a:pt x="171" y="125"/>
                    </a:lnTo>
                    <a:lnTo>
                      <a:pt x="166" y="125"/>
                    </a:lnTo>
                    <a:lnTo>
                      <a:pt x="164" y="124"/>
                    </a:lnTo>
                    <a:lnTo>
                      <a:pt x="161" y="124"/>
                    </a:lnTo>
                    <a:lnTo>
                      <a:pt x="157" y="124"/>
                    </a:lnTo>
                    <a:lnTo>
                      <a:pt x="154" y="124"/>
                    </a:lnTo>
                    <a:lnTo>
                      <a:pt x="152" y="124"/>
                    </a:lnTo>
                    <a:lnTo>
                      <a:pt x="152" y="124"/>
                    </a:lnTo>
                    <a:lnTo>
                      <a:pt x="147" y="122"/>
                    </a:lnTo>
                    <a:lnTo>
                      <a:pt x="145" y="120"/>
                    </a:lnTo>
                    <a:lnTo>
                      <a:pt x="147" y="118"/>
                    </a:lnTo>
                    <a:lnTo>
                      <a:pt x="147" y="115"/>
                    </a:lnTo>
                    <a:lnTo>
                      <a:pt x="149" y="113"/>
                    </a:lnTo>
                    <a:lnTo>
                      <a:pt x="150" y="113"/>
                    </a:lnTo>
                    <a:lnTo>
                      <a:pt x="149" y="113"/>
                    </a:lnTo>
                    <a:lnTo>
                      <a:pt x="149" y="112"/>
                    </a:lnTo>
                    <a:lnTo>
                      <a:pt x="149" y="112"/>
                    </a:lnTo>
                    <a:lnTo>
                      <a:pt x="147" y="115"/>
                    </a:lnTo>
                    <a:lnTo>
                      <a:pt x="143" y="115"/>
                    </a:lnTo>
                    <a:lnTo>
                      <a:pt x="143" y="115"/>
                    </a:lnTo>
                    <a:lnTo>
                      <a:pt x="140" y="113"/>
                    </a:lnTo>
                    <a:lnTo>
                      <a:pt x="140" y="113"/>
                    </a:lnTo>
                    <a:lnTo>
                      <a:pt x="137" y="115"/>
                    </a:lnTo>
                    <a:lnTo>
                      <a:pt x="133" y="115"/>
                    </a:lnTo>
                    <a:lnTo>
                      <a:pt x="131" y="117"/>
                    </a:lnTo>
                    <a:lnTo>
                      <a:pt x="131" y="118"/>
                    </a:lnTo>
                    <a:lnTo>
                      <a:pt x="128" y="124"/>
                    </a:lnTo>
                    <a:lnTo>
                      <a:pt x="128" y="124"/>
                    </a:lnTo>
                    <a:lnTo>
                      <a:pt x="125" y="127"/>
                    </a:lnTo>
                    <a:lnTo>
                      <a:pt x="123" y="129"/>
                    </a:lnTo>
                    <a:lnTo>
                      <a:pt x="121" y="129"/>
                    </a:lnTo>
                    <a:lnTo>
                      <a:pt x="121" y="129"/>
                    </a:lnTo>
                    <a:lnTo>
                      <a:pt x="120" y="130"/>
                    </a:lnTo>
                    <a:lnTo>
                      <a:pt x="120" y="130"/>
                    </a:lnTo>
                    <a:lnTo>
                      <a:pt x="116" y="132"/>
                    </a:lnTo>
                    <a:lnTo>
                      <a:pt x="116" y="132"/>
                    </a:lnTo>
                    <a:lnTo>
                      <a:pt x="116" y="134"/>
                    </a:lnTo>
                    <a:lnTo>
                      <a:pt x="118" y="137"/>
                    </a:lnTo>
                    <a:lnTo>
                      <a:pt x="116" y="141"/>
                    </a:lnTo>
                    <a:lnTo>
                      <a:pt x="113" y="137"/>
                    </a:lnTo>
                    <a:lnTo>
                      <a:pt x="109" y="137"/>
                    </a:lnTo>
                    <a:lnTo>
                      <a:pt x="108" y="137"/>
                    </a:lnTo>
                    <a:lnTo>
                      <a:pt x="104" y="139"/>
                    </a:lnTo>
                    <a:lnTo>
                      <a:pt x="101" y="139"/>
                    </a:lnTo>
                    <a:lnTo>
                      <a:pt x="96" y="137"/>
                    </a:lnTo>
                    <a:lnTo>
                      <a:pt x="92" y="136"/>
                    </a:lnTo>
                    <a:lnTo>
                      <a:pt x="97" y="130"/>
                    </a:lnTo>
                    <a:lnTo>
                      <a:pt x="99" y="127"/>
                    </a:lnTo>
                    <a:lnTo>
                      <a:pt x="102" y="125"/>
                    </a:lnTo>
                    <a:lnTo>
                      <a:pt x="102" y="122"/>
                    </a:lnTo>
                    <a:lnTo>
                      <a:pt x="102" y="118"/>
                    </a:lnTo>
                    <a:lnTo>
                      <a:pt x="104" y="115"/>
                    </a:lnTo>
                    <a:lnTo>
                      <a:pt x="104" y="113"/>
                    </a:lnTo>
                    <a:lnTo>
                      <a:pt x="111" y="113"/>
                    </a:lnTo>
                    <a:lnTo>
                      <a:pt x="114" y="115"/>
                    </a:lnTo>
                    <a:lnTo>
                      <a:pt x="116" y="115"/>
                    </a:lnTo>
                    <a:lnTo>
                      <a:pt x="118" y="115"/>
                    </a:lnTo>
                    <a:lnTo>
                      <a:pt x="118" y="113"/>
                    </a:lnTo>
                    <a:lnTo>
                      <a:pt x="118" y="112"/>
                    </a:lnTo>
                    <a:lnTo>
                      <a:pt x="114" y="108"/>
                    </a:lnTo>
                    <a:lnTo>
                      <a:pt x="113" y="105"/>
                    </a:lnTo>
                    <a:lnTo>
                      <a:pt x="111" y="103"/>
                    </a:lnTo>
                    <a:lnTo>
                      <a:pt x="108" y="98"/>
                    </a:lnTo>
                    <a:lnTo>
                      <a:pt x="104" y="94"/>
                    </a:lnTo>
                    <a:lnTo>
                      <a:pt x="104" y="91"/>
                    </a:lnTo>
                    <a:lnTo>
                      <a:pt x="102" y="89"/>
                    </a:lnTo>
                    <a:lnTo>
                      <a:pt x="101" y="88"/>
                    </a:lnTo>
                    <a:lnTo>
                      <a:pt x="94" y="84"/>
                    </a:lnTo>
                    <a:lnTo>
                      <a:pt x="90" y="82"/>
                    </a:lnTo>
                    <a:lnTo>
                      <a:pt x="89" y="81"/>
                    </a:lnTo>
                    <a:lnTo>
                      <a:pt x="85" y="79"/>
                    </a:lnTo>
                    <a:lnTo>
                      <a:pt x="84" y="79"/>
                    </a:lnTo>
                    <a:lnTo>
                      <a:pt x="80" y="81"/>
                    </a:lnTo>
                    <a:lnTo>
                      <a:pt x="77" y="81"/>
                    </a:lnTo>
                    <a:lnTo>
                      <a:pt x="73" y="82"/>
                    </a:lnTo>
                    <a:lnTo>
                      <a:pt x="70" y="82"/>
                    </a:lnTo>
                    <a:lnTo>
                      <a:pt x="68" y="84"/>
                    </a:lnTo>
                    <a:lnTo>
                      <a:pt x="66" y="84"/>
                    </a:lnTo>
                    <a:lnTo>
                      <a:pt x="65" y="86"/>
                    </a:lnTo>
                    <a:lnTo>
                      <a:pt x="61" y="89"/>
                    </a:lnTo>
                    <a:lnTo>
                      <a:pt x="60" y="89"/>
                    </a:lnTo>
                    <a:lnTo>
                      <a:pt x="54" y="89"/>
                    </a:lnTo>
                    <a:lnTo>
                      <a:pt x="53" y="89"/>
                    </a:lnTo>
                    <a:lnTo>
                      <a:pt x="51" y="89"/>
                    </a:lnTo>
                    <a:lnTo>
                      <a:pt x="49" y="91"/>
                    </a:lnTo>
                    <a:lnTo>
                      <a:pt x="46" y="93"/>
                    </a:lnTo>
                    <a:lnTo>
                      <a:pt x="43" y="93"/>
                    </a:lnTo>
                    <a:lnTo>
                      <a:pt x="39" y="91"/>
                    </a:lnTo>
                    <a:lnTo>
                      <a:pt x="37" y="89"/>
                    </a:lnTo>
                    <a:lnTo>
                      <a:pt x="34" y="89"/>
                    </a:lnTo>
                    <a:lnTo>
                      <a:pt x="29" y="88"/>
                    </a:lnTo>
                    <a:lnTo>
                      <a:pt x="25" y="88"/>
                    </a:lnTo>
                    <a:lnTo>
                      <a:pt x="22" y="88"/>
                    </a:lnTo>
                    <a:lnTo>
                      <a:pt x="13" y="88"/>
                    </a:lnTo>
                    <a:lnTo>
                      <a:pt x="12" y="86"/>
                    </a:lnTo>
                    <a:lnTo>
                      <a:pt x="10" y="86"/>
                    </a:lnTo>
                    <a:lnTo>
                      <a:pt x="8" y="86"/>
                    </a:lnTo>
                    <a:lnTo>
                      <a:pt x="8" y="84"/>
                    </a:lnTo>
                    <a:lnTo>
                      <a:pt x="7" y="84"/>
                    </a:lnTo>
                    <a:lnTo>
                      <a:pt x="5" y="84"/>
                    </a:lnTo>
                    <a:lnTo>
                      <a:pt x="3" y="82"/>
                    </a:lnTo>
                    <a:lnTo>
                      <a:pt x="1" y="81"/>
                    </a:lnTo>
                    <a:lnTo>
                      <a:pt x="1" y="81"/>
                    </a:lnTo>
                    <a:lnTo>
                      <a:pt x="0" y="79"/>
                    </a:lnTo>
                    <a:lnTo>
                      <a:pt x="1" y="77"/>
                    </a:lnTo>
                    <a:lnTo>
                      <a:pt x="1" y="77"/>
                    </a:lnTo>
                    <a:lnTo>
                      <a:pt x="1" y="75"/>
                    </a:lnTo>
                    <a:lnTo>
                      <a:pt x="1" y="74"/>
                    </a:lnTo>
                    <a:lnTo>
                      <a:pt x="3" y="72"/>
                    </a:lnTo>
                    <a:lnTo>
                      <a:pt x="3" y="70"/>
                    </a:lnTo>
                    <a:lnTo>
                      <a:pt x="5" y="69"/>
                    </a:lnTo>
                    <a:lnTo>
                      <a:pt x="5" y="69"/>
                    </a:lnTo>
                    <a:lnTo>
                      <a:pt x="5" y="65"/>
                    </a:lnTo>
                    <a:lnTo>
                      <a:pt x="8" y="63"/>
                    </a:lnTo>
                    <a:lnTo>
                      <a:pt x="10" y="65"/>
                    </a:lnTo>
                    <a:lnTo>
                      <a:pt x="8" y="60"/>
                    </a:lnTo>
                    <a:lnTo>
                      <a:pt x="8" y="58"/>
                    </a:lnTo>
                    <a:lnTo>
                      <a:pt x="8" y="58"/>
                    </a:lnTo>
                    <a:lnTo>
                      <a:pt x="8" y="57"/>
                    </a:lnTo>
                    <a:lnTo>
                      <a:pt x="10" y="57"/>
                    </a:lnTo>
                    <a:lnTo>
                      <a:pt x="10" y="57"/>
                    </a:lnTo>
                    <a:lnTo>
                      <a:pt x="10" y="57"/>
                    </a:lnTo>
                    <a:lnTo>
                      <a:pt x="10" y="57"/>
                    </a:lnTo>
                    <a:lnTo>
                      <a:pt x="10" y="55"/>
                    </a:lnTo>
                    <a:lnTo>
                      <a:pt x="10" y="55"/>
                    </a:lnTo>
                    <a:lnTo>
                      <a:pt x="12" y="51"/>
                    </a:lnTo>
                    <a:lnTo>
                      <a:pt x="17" y="48"/>
                    </a:lnTo>
                    <a:lnTo>
                      <a:pt x="19" y="45"/>
                    </a:lnTo>
                    <a:lnTo>
                      <a:pt x="24" y="39"/>
                    </a:lnTo>
                    <a:lnTo>
                      <a:pt x="27" y="39"/>
                    </a:lnTo>
                    <a:lnTo>
                      <a:pt x="29" y="38"/>
                    </a:lnTo>
                    <a:lnTo>
                      <a:pt x="29" y="36"/>
                    </a:lnTo>
                    <a:lnTo>
                      <a:pt x="31" y="33"/>
                    </a:lnTo>
                    <a:lnTo>
                      <a:pt x="31" y="31"/>
                    </a:lnTo>
                    <a:lnTo>
                      <a:pt x="29" y="31"/>
                    </a:lnTo>
                    <a:lnTo>
                      <a:pt x="29" y="29"/>
                    </a:lnTo>
                    <a:lnTo>
                      <a:pt x="27" y="27"/>
                    </a:lnTo>
                    <a:lnTo>
                      <a:pt x="25" y="26"/>
                    </a:lnTo>
                    <a:lnTo>
                      <a:pt x="24" y="22"/>
                    </a:lnTo>
                    <a:lnTo>
                      <a:pt x="22" y="19"/>
                    </a:lnTo>
                    <a:lnTo>
                      <a:pt x="22" y="14"/>
                    </a:lnTo>
                    <a:lnTo>
                      <a:pt x="29" y="14"/>
                    </a:lnTo>
                    <a:lnTo>
                      <a:pt x="29" y="14"/>
                    </a:lnTo>
                    <a:lnTo>
                      <a:pt x="31" y="14"/>
                    </a:lnTo>
                    <a:lnTo>
                      <a:pt x="31" y="14"/>
                    </a:lnTo>
                    <a:lnTo>
                      <a:pt x="31" y="12"/>
                    </a:lnTo>
                    <a:lnTo>
                      <a:pt x="31" y="12"/>
                    </a:lnTo>
                    <a:lnTo>
                      <a:pt x="31" y="12"/>
                    </a:lnTo>
                    <a:lnTo>
                      <a:pt x="32" y="12"/>
                    </a:lnTo>
                    <a:lnTo>
                      <a:pt x="32" y="12"/>
                    </a:lnTo>
                    <a:lnTo>
                      <a:pt x="32" y="10"/>
                    </a:lnTo>
                    <a:lnTo>
                      <a:pt x="32" y="10"/>
                    </a:lnTo>
                    <a:lnTo>
                      <a:pt x="34" y="10"/>
                    </a:lnTo>
                    <a:lnTo>
                      <a:pt x="37" y="10"/>
                    </a:lnTo>
                    <a:lnTo>
                      <a:pt x="39" y="9"/>
                    </a:lnTo>
                    <a:lnTo>
                      <a:pt x="41" y="9"/>
                    </a:lnTo>
                    <a:lnTo>
                      <a:pt x="43" y="9"/>
                    </a:lnTo>
                    <a:lnTo>
                      <a:pt x="44" y="9"/>
                    </a:lnTo>
                    <a:lnTo>
                      <a:pt x="49" y="9"/>
                    </a:lnTo>
                    <a:lnTo>
                      <a:pt x="58" y="9"/>
                    </a:lnTo>
                    <a:lnTo>
                      <a:pt x="61" y="9"/>
                    </a:lnTo>
                    <a:lnTo>
                      <a:pt x="65" y="10"/>
                    </a:lnTo>
                    <a:lnTo>
                      <a:pt x="66" y="10"/>
                    </a:lnTo>
                    <a:lnTo>
                      <a:pt x="66" y="10"/>
                    </a:lnTo>
                    <a:lnTo>
                      <a:pt x="68" y="10"/>
                    </a:lnTo>
                    <a:lnTo>
                      <a:pt x="68" y="10"/>
                    </a:lnTo>
                    <a:lnTo>
                      <a:pt x="68" y="10"/>
                    </a:lnTo>
                    <a:lnTo>
                      <a:pt x="72" y="12"/>
                    </a:lnTo>
                    <a:lnTo>
                      <a:pt x="75" y="12"/>
                    </a:lnTo>
                    <a:lnTo>
                      <a:pt x="77" y="12"/>
                    </a:lnTo>
                    <a:lnTo>
                      <a:pt x="77" y="12"/>
                    </a:lnTo>
                    <a:lnTo>
                      <a:pt x="80" y="14"/>
                    </a:lnTo>
                    <a:lnTo>
                      <a:pt x="80" y="14"/>
                    </a:lnTo>
                    <a:lnTo>
                      <a:pt x="80" y="14"/>
                    </a:lnTo>
                    <a:lnTo>
                      <a:pt x="80" y="14"/>
                    </a:lnTo>
                    <a:lnTo>
                      <a:pt x="84" y="15"/>
                    </a:lnTo>
                    <a:lnTo>
                      <a:pt x="85" y="15"/>
                    </a:lnTo>
                    <a:lnTo>
                      <a:pt x="89" y="15"/>
                    </a:lnTo>
                    <a:lnTo>
                      <a:pt x="92" y="14"/>
                    </a:lnTo>
                    <a:lnTo>
                      <a:pt x="96" y="15"/>
                    </a:lnTo>
                    <a:lnTo>
                      <a:pt x="99" y="17"/>
                    </a:lnTo>
                    <a:lnTo>
                      <a:pt x="101" y="17"/>
                    </a:lnTo>
                    <a:lnTo>
                      <a:pt x="102" y="15"/>
                    </a:lnTo>
                    <a:lnTo>
                      <a:pt x="104" y="14"/>
                    </a:lnTo>
                    <a:lnTo>
                      <a:pt x="108" y="14"/>
                    </a:lnTo>
                    <a:lnTo>
                      <a:pt x="109" y="15"/>
                    </a:lnTo>
                    <a:lnTo>
                      <a:pt x="111" y="19"/>
                    </a:lnTo>
                    <a:lnTo>
                      <a:pt x="114" y="19"/>
                    </a:lnTo>
                    <a:lnTo>
                      <a:pt x="118" y="17"/>
                    </a:lnTo>
                    <a:lnTo>
                      <a:pt x="118" y="17"/>
                    </a:lnTo>
                    <a:lnTo>
                      <a:pt x="120" y="17"/>
                    </a:lnTo>
                    <a:lnTo>
                      <a:pt x="121" y="17"/>
                    </a:lnTo>
                    <a:lnTo>
                      <a:pt x="123" y="17"/>
                    </a:lnTo>
                    <a:lnTo>
                      <a:pt x="126" y="19"/>
                    </a:lnTo>
                    <a:lnTo>
                      <a:pt x="126" y="21"/>
                    </a:lnTo>
                    <a:lnTo>
                      <a:pt x="126" y="21"/>
                    </a:lnTo>
                    <a:lnTo>
                      <a:pt x="126" y="21"/>
                    </a:lnTo>
                    <a:lnTo>
                      <a:pt x="126" y="17"/>
                    </a:lnTo>
                    <a:lnTo>
                      <a:pt x="128" y="12"/>
                    </a:lnTo>
                    <a:lnTo>
                      <a:pt x="130" y="10"/>
                    </a:lnTo>
                    <a:lnTo>
                      <a:pt x="130" y="9"/>
                    </a:lnTo>
                    <a:lnTo>
                      <a:pt x="131" y="7"/>
                    </a:lnTo>
                    <a:lnTo>
                      <a:pt x="133" y="5"/>
                    </a:lnTo>
                    <a:lnTo>
                      <a:pt x="137" y="5"/>
                    </a:lnTo>
                    <a:lnTo>
                      <a:pt x="138" y="5"/>
                    </a:lnTo>
                    <a:lnTo>
                      <a:pt x="142" y="5"/>
                    </a:lnTo>
                    <a:lnTo>
                      <a:pt x="143" y="5"/>
                    </a:lnTo>
                    <a:lnTo>
                      <a:pt x="145" y="5"/>
                    </a:lnTo>
                    <a:lnTo>
                      <a:pt x="147" y="5"/>
                    </a:lnTo>
                    <a:lnTo>
                      <a:pt x="149" y="5"/>
                    </a:lnTo>
                    <a:lnTo>
                      <a:pt x="152" y="5"/>
                    </a:lnTo>
                    <a:lnTo>
                      <a:pt x="152" y="5"/>
                    </a:lnTo>
                    <a:lnTo>
                      <a:pt x="154" y="3"/>
                    </a:lnTo>
                    <a:lnTo>
                      <a:pt x="154" y="2"/>
                    </a:lnTo>
                    <a:lnTo>
                      <a:pt x="157" y="0"/>
                    </a:lnTo>
                    <a:lnTo>
                      <a:pt x="161" y="2"/>
                    </a:lnTo>
                    <a:lnTo>
                      <a:pt x="161" y="2"/>
                    </a:lnTo>
                    <a:lnTo>
                      <a:pt x="162" y="2"/>
                    </a:lnTo>
                    <a:lnTo>
                      <a:pt x="164" y="2"/>
                    </a:lnTo>
                    <a:lnTo>
                      <a:pt x="166" y="0"/>
                    </a:lnTo>
                    <a:lnTo>
                      <a:pt x="169" y="0"/>
                    </a:lnTo>
                    <a:lnTo>
                      <a:pt x="176" y="0"/>
                    </a:lnTo>
                    <a:lnTo>
                      <a:pt x="178" y="0"/>
                    </a:lnTo>
                    <a:lnTo>
                      <a:pt x="179" y="2"/>
                    </a:lnTo>
                    <a:lnTo>
                      <a:pt x="181" y="3"/>
                    </a:lnTo>
                    <a:lnTo>
                      <a:pt x="181" y="3"/>
                    </a:lnTo>
                    <a:lnTo>
                      <a:pt x="183" y="5"/>
                    </a:lnTo>
                    <a:lnTo>
                      <a:pt x="183" y="7"/>
                    </a:lnTo>
                    <a:lnTo>
                      <a:pt x="185" y="9"/>
                    </a:lnTo>
                    <a:lnTo>
                      <a:pt x="186" y="10"/>
                    </a:lnTo>
                    <a:lnTo>
                      <a:pt x="186" y="14"/>
                    </a:lnTo>
                    <a:lnTo>
                      <a:pt x="183" y="15"/>
                    </a:lnTo>
                    <a:lnTo>
                      <a:pt x="185" y="17"/>
                    </a:lnTo>
                    <a:lnTo>
                      <a:pt x="185" y="17"/>
                    </a:lnTo>
                    <a:lnTo>
                      <a:pt x="185" y="19"/>
                    </a:lnTo>
                    <a:lnTo>
                      <a:pt x="186" y="19"/>
                    </a:lnTo>
                    <a:lnTo>
                      <a:pt x="186" y="21"/>
                    </a:lnTo>
                    <a:lnTo>
                      <a:pt x="186" y="21"/>
                    </a:lnTo>
                    <a:lnTo>
                      <a:pt x="186" y="22"/>
                    </a:lnTo>
                    <a:lnTo>
                      <a:pt x="188" y="22"/>
                    </a:lnTo>
                    <a:lnTo>
                      <a:pt x="190" y="22"/>
                    </a:lnTo>
                    <a:lnTo>
                      <a:pt x="195" y="22"/>
                    </a:lnTo>
                    <a:lnTo>
                      <a:pt x="196" y="24"/>
                    </a:lnTo>
                    <a:lnTo>
                      <a:pt x="200" y="26"/>
                    </a:lnTo>
                    <a:lnTo>
                      <a:pt x="200" y="27"/>
                    </a:lnTo>
                    <a:lnTo>
                      <a:pt x="200" y="29"/>
                    </a:lnTo>
                    <a:lnTo>
                      <a:pt x="202" y="31"/>
                    </a:lnTo>
                    <a:lnTo>
                      <a:pt x="202" y="34"/>
                    </a:lnTo>
                    <a:lnTo>
                      <a:pt x="202" y="36"/>
                    </a:lnTo>
                    <a:lnTo>
                      <a:pt x="203" y="38"/>
                    </a:lnTo>
                    <a:lnTo>
                      <a:pt x="205" y="38"/>
                    </a:lnTo>
                    <a:lnTo>
                      <a:pt x="205" y="38"/>
                    </a:lnTo>
                    <a:lnTo>
                      <a:pt x="207" y="38"/>
                    </a:lnTo>
                    <a:lnTo>
                      <a:pt x="208" y="38"/>
                    </a:lnTo>
                    <a:lnTo>
                      <a:pt x="210" y="38"/>
                    </a:lnTo>
                    <a:lnTo>
                      <a:pt x="212" y="39"/>
                    </a:lnTo>
                    <a:lnTo>
                      <a:pt x="214" y="39"/>
                    </a:lnTo>
                    <a:lnTo>
                      <a:pt x="214" y="39"/>
                    </a:lnTo>
                    <a:lnTo>
                      <a:pt x="215" y="41"/>
                    </a:lnTo>
                    <a:lnTo>
                      <a:pt x="217" y="41"/>
                    </a:lnTo>
                    <a:lnTo>
                      <a:pt x="219" y="41"/>
                    </a:lnTo>
                    <a:lnTo>
                      <a:pt x="220" y="41"/>
                    </a:lnTo>
                    <a:lnTo>
                      <a:pt x="220" y="39"/>
                    </a:lnTo>
                    <a:lnTo>
                      <a:pt x="224" y="39"/>
                    </a:lnTo>
                    <a:lnTo>
                      <a:pt x="226" y="39"/>
                    </a:lnTo>
                    <a:lnTo>
                      <a:pt x="227" y="39"/>
                    </a:lnTo>
                    <a:lnTo>
                      <a:pt x="229" y="38"/>
                    </a:lnTo>
                    <a:lnTo>
                      <a:pt x="229" y="38"/>
                    </a:lnTo>
                    <a:lnTo>
                      <a:pt x="232" y="39"/>
                    </a:lnTo>
                    <a:lnTo>
                      <a:pt x="234" y="41"/>
                    </a:lnTo>
                    <a:lnTo>
                      <a:pt x="236" y="43"/>
                    </a:lnTo>
                    <a:lnTo>
                      <a:pt x="238" y="45"/>
                    </a:lnTo>
                    <a:lnTo>
                      <a:pt x="239" y="46"/>
                    </a:lnTo>
                    <a:lnTo>
                      <a:pt x="239" y="48"/>
                    </a:lnTo>
                    <a:lnTo>
                      <a:pt x="239" y="48"/>
                    </a:lnTo>
                    <a:lnTo>
                      <a:pt x="241" y="46"/>
                    </a:lnTo>
                    <a:lnTo>
                      <a:pt x="241" y="46"/>
                    </a:lnTo>
                    <a:lnTo>
                      <a:pt x="244" y="46"/>
                    </a:lnTo>
                    <a:lnTo>
                      <a:pt x="246" y="46"/>
                    </a:lnTo>
                    <a:lnTo>
                      <a:pt x="248" y="46"/>
                    </a:lnTo>
                    <a:lnTo>
                      <a:pt x="250" y="48"/>
                    </a:lnTo>
                    <a:lnTo>
                      <a:pt x="251" y="48"/>
                    </a:lnTo>
                    <a:lnTo>
                      <a:pt x="255" y="50"/>
                    </a:lnTo>
                    <a:lnTo>
                      <a:pt x="255" y="50"/>
                    </a:lnTo>
                    <a:lnTo>
                      <a:pt x="256" y="50"/>
                    </a:lnTo>
                    <a:lnTo>
                      <a:pt x="256" y="50"/>
                    </a:lnTo>
                    <a:lnTo>
                      <a:pt x="262" y="51"/>
                    </a:lnTo>
                    <a:lnTo>
                      <a:pt x="265" y="53"/>
                    </a:lnTo>
                    <a:lnTo>
                      <a:pt x="265" y="53"/>
                    </a:lnTo>
                    <a:lnTo>
                      <a:pt x="265" y="53"/>
                    </a:lnTo>
                    <a:lnTo>
                      <a:pt x="267" y="55"/>
                    </a:lnTo>
                    <a:lnTo>
                      <a:pt x="267" y="55"/>
                    </a:lnTo>
                    <a:lnTo>
                      <a:pt x="267" y="55"/>
                    </a:lnTo>
                    <a:lnTo>
                      <a:pt x="267" y="55"/>
                    </a:lnTo>
                    <a:lnTo>
                      <a:pt x="270" y="55"/>
                    </a:lnTo>
                    <a:lnTo>
                      <a:pt x="270" y="55"/>
                    </a:lnTo>
                    <a:lnTo>
                      <a:pt x="270" y="57"/>
                    </a:lnTo>
                    <a:lnTo>
                      <a:pt x="270" y="57"/>
                    </a:lnTo>
                    <a:lnTo>
                      <a:pt x="272" y="60"/>
                    </a:lnTo>
                    <a:lnTo>
                      <a:pt x="272" y="60"/>
                    </a:lnTo>
                    <a:lnTo>
                      <a:pt x="272" y="63"/>
                    </a:lnTo>
                    <a:lnTo>
                      <a:pt x="270" y="67"/>
                    </a:lnTo>
                    <a:lnTo>
                      <a:pt x="270" y="67"/>
                    </a:lnTo>
                    <a:lnTo>
                      <a:pt x="270" y="67"/>
                    </a:lnTo>
                    <a:lnTo>
                      <a:pt x="268" y="67"/>
                    </a:lnTo>
                    <a:lnTo>
                      <a:pt x="268" y="67"/>
                    </a:lnTo>
                    <a:lnTo>
                      <a:pt x="270" y="70"/>
                    </a:lnTo>
                    <a:lnTo>
                      <a:pt x="270" y="70"/>
                    </a:lnTo>
                    <a:lnTo>
                      <a:pt x="268" y="72"/>
                    </a:lnTo>
                    <a:lnTo>
                      <a:pt x="267" y="74"/>
                    </a:lnTo>
                    <a:lnTo>
                      <a:pt x="267" y="75"/>
                    </a:lnTo>
                    <a:lnTo>
                      <a:pt x="268" y="75"/>
                    </a:lnTo>
                    <a:lnTo>
                      <a:pt x="270" y="81"/>
                    </a:lnTo>
                    <a:lnTo>
                      <a:pt x="270" y="82"/>
                    </a:lnTo>
                    <a:lnTo>
                      <a:pt x="270" y="86"/>
                    </a:lnTo>
                    <a:lnTo>
                      <a:pt x="268" y="88"/>
                    </a:lnTo>
                    <a:lnTo>
                      <a:pt x="268" y="91"/>
                    </a:lnTo>
                    <a:lnTo>
                      <a:pt x="263" y="91"/>
                    </a:lnTo>
                    <a:lnTo>
                      <a:pt x="263" y="91"/>
                    </a:lnTo>
                    <a:lnTo>
                      <a:pt x="260" y="91"/>
                    </a:lnTo>
                    <a:lnTo>
                      <a:pt x="260" y="91"/>
                    </a:lnTo>
                    <a:lnTo>
                      <a:pt x="256" y="91"/>
                    </a:lnTo>
                    <a:lnTo>
                      <a:pt x="253" y="91"/>
                    </a:lnTo>
                    <a:lnTo>
                      <a:pt x="253" y="93"/>
                    </a:lnTo>
                    <a:lnTo>
                      <a:pt x="250" y="94"/>
                    </a:lnTo>
                    <a:lnTo>
                      <a:pt x="248" y="94"/>
                    </a:lnTo>
                    <a:lnTo>
                      <a:pt x="246" y="96"/>
                    </a:lnTo>
                    <a:lnTo>
                      <a:pt x="246" y="96"/>
                    </a:lnTo>
                    <a:lnTo>
                      <a:pt x="246" y="98"/>
                    </a:lnTo>
                    <a:lnTo>
                      <a:pt x="244" y="100"/>
                    </a:lnTo>
                    <a:lnTo>
                      <a:pt x="244" y="101"/>
                    </a:lnTo>
                    <a:lnTo>
                      <a:pt x="244" y="105"/>
                    </a:lnTo>
                    <a:lnTo>
                      <a:pt x="239" y="105"/>
                    </a:lnTo>
                    <a:lnTo>
                      <a:pt x="238" y="105"/>
                    </a:lnTo>
                    <a:lnTo>
                      <a:pt x="236" y="105"/>
                    </a:lnTo>
                    <a:lnTo>
                      <a:pt x="234" y="106"/>
                    </a:lnTo>
                    <a:lnTo>
                      <a:pt x="234" y="106"/>
                    </a:lnTo>
                    <a:lnTo>
                      <a:pt x="232" y="106"/>
                    </a:lnTo>
                    <a:lnTo>
                      <a:pt x="231" y="108"/>
                    </a:lnTo>
                    <a:lnTo>
                      <a:pt x="229" y="108"/>
                    </a:lnTo>
                    <a:lnTo>
                      <a:pt x="226" y="110"/>
                    </a:lnTo>
                    <a:lnTo>
                      <a:pt x="224" y="112"/>
                    </a:lnTo>
                    <a:lnTo>
                      <a:pt x="222" y="112"/>
                    </a:lnTo>
                    <a:lnTo>
                      <a:pt x="219" y="112"/>
                    </a:lnTo>
                    <a:lnTo>
                      <a:pt x="217" y="113"/>
                    </a:lnTo>
                    <a:lnTo>
                      <a:pt x="215" y="113"/>
                    </a:lnTo>
                    <a:lnTo>
                      <a:pt x="214" y="113"/>
                    </a:lnTo>
                    <a:lnTo>
                      <a:pt x="208" y="113"/>
                    </a:lnTo>
                    <a:lnTo>
                      <a:pt x="208" y="113"/>
                    </a:lnTo>
                    <a:lnTo>
                      <a:pt x="207" y="115"/>
                    </a:lnTo>
                    <a:lnTo>
                      <a:pt x="203" y="118"/>
                    </a:lnTo>
                    <a:lnTo>
                      <a:pt x="200" y="118"/>
                    </a:lnTo>
                    <a:lnTo>
                      <a:pt x="200" y="118"/>
                    </a:lnTo>
                    <a:lnTo>
                      <a:pt x="198" y="118"/>
                    </a:lnTo>
                    <a:lnTo>
                      <a:pt x="198" y="120"/>
                    </a:lnTo>
                    <a:lnTo>
                      <a:pt x="198" y="120"/>
                    </a:lnTo>
                    <a:lnTo>
                      <a:pt x="196" y="122"/>
                    </a:lnTo>
                    <a:lnTo>
                      <a:pt x="195" y="124"/>
                    </a:lnTo>
                    <a:lnTo>
                      <a:pt x="195" y="124"/>
                    </a:lnTo>
                    <a:lnTo>
                      <a:pt x="193" y="124"/>
                    </a:lnTo>
                    <a:lnTo>
                      <a:pt x="193" y="125"/>
                    </a:lnTo>
                    <a:lnTo>
                      <a:pt x="195" y="127"/>
                    </a:lnTo>
                    <a:lnTo>
                      <a:pt x="196" y="129"/>
                    </a:lnTo>
                    <a:lnTo>
                      <a:pt x="198" y="132"/>
                    </a:lnTo>
                    <a:lnTo>
                      <a:pt x="200" y="136"/>
                    </a:lnTo>
                    <a:lnTo>
                      <a:pt x="202" y="136"/>
                    </a:lnTo>
                    <a:lnTo>
                      <a:pt x="205" y="134"/>
                    </a:lnTo>
                    <a:lnTo>
                      <a:pt x="208" y="134"/>
                    </a:lnTo>
                    <a:lnTo>
                      <a:pt x="212" y="134"/>
                    </a:lnTo>
                    <a:lnTo>
                      <a:pt x="214" y="132"/>
                    </a:lnTo>
                    <a:lnTo>
                      <a:pt x="214" y="132"/>
                    </a:lnTo>
                    <a:lnTo>
                      <a:pt x="217" y="134"/>
                    </a:lnTo>
                    <a:lnTo>
                      <a:pt x="220" y="136"/>
                    </a:lnTo>
                    <a:lnTo>
                      <a:pt x="220" y="139"/>
                    </a:lnTo>
                    <a:lnTo>
                      <a:pt x="217" y="142"/>
                    </a:lnTo>
                    <a:lnTo>
                      <a:pt x="217" y="142"/>
                    </a:lnTo>
                    <a:lnTo>
                      <a:pt x="217" y="142"/>
                    </a:lnTo>
                    <a:lnTo>
                      <a:pt x="215" y="142"/>
                    </a:lnTo>
                    <a:lnTo>
                      <a:pt x="215" y="142"/>
                    </a:lnTo>
                    <a:lnTo>
                      <a:pt x="212" y="144"/>
                    </a:lnTo>
                    <a:lnTo>
                      <a:pt x="212" y="144"/>
                    </a:lnTo>
                    <a:lnTo>
                      <a:pt x="207" y="144"/>
                    </a:lnTo>
                    <a:lnTo>
                      <a:pt x="203" y="142"/>
                    </a:lnTo>
                    <a:lnTo>
                      <a:pt x="202" y="142"/>
                    </a:lnTo>
                    <a:lnTo>
                      <a:pt x="202" y="142"/>
                    </a:lnTo>
                    <a:lnTo>
                      <a:pt x="200" y="142"/>
                    </a:lnTo>
                    <a:lnTo>
                      <a:pt x="200" y="144"/>
                    </a:lnTo>
                    <a:lnTo>
                      <a:pt x="200" y="144"/>
                    </a:lnTo>
                    <a:lnTo>
                      <a:pt x="200" y="144"/>
                    </a:lnTo>
                    <a:lnTo>
                      <a:pt x="200" y="144"/>
                    </a:lnTo>
                    <a:lnTo>
                      <a:pt x="198" y="144"/>
                    </a:lnTo>
                    <a:lnTo>
                      <a:pt x="198" y="144"/>
                    </a:lnTo>
                    <a:lnTo>
                      <a:pt x="195" y="148"/>
                    </a:lnTo>
                    <a:lnTo>
                      <a:pt x="195" y="148"/>
                    </a:lnTo>
                    <a:lnTo>
                      <a:pt x="195" y="148"/>
                    </a:lnTo>
                    <a:lnTo>
                      <a:pt x="191" y="148"/>
                    </a:lnTo>
                    <a:lnTo>
                      <a:pt x="190" y="148"/>
                    </a:lnTo>
                    <a:lnTo>
                      <a:pt x="188" y="149"/>
                    </a:lnTo>
                    <a:lnTo>
                      <a:pt x="186" y="153"/>
                    </a:lnTo>
                    <a:lnTo>
                      <a:pt x="183" y="153"/>
                    </a:lnTo>
                    <a:lnTo>
                      <a:pt x="179" y="154"/>
                    </a:lnTo>
                    <a:lnTo>
                      <a:pt x="174" y="154"/>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7" name="Freeform 313">
                <a:extLst>
                  <a:ext uri="{FF2B5EF4-FFF2-40B4-BE49-F238E27FC236}">
                    <a16:creationId xmlns:a16="http://schemas.microsoft.com/office/drawing/2014/main" id="{5A3F2932-EF23-4C8E-ADB2-775AB73F60DD}"/>
                  </a:ext>
                </a:extLst>
              </p:cNvPr>
              <p:cNvSpPr/>
              <p:nvPr/>
            </p:nvSpPr>
            <p:spPr>
              <a:xfrm>
                <a:off x="4830367" y="2745309"/>
                <a:ext cx="212598" cy="152066"/>
              </a:xfrm>
              <a:custGeom>
                <a:gdLst>
                  <a:gd name="T0" fmla="*/ 104 w 144"/>
                  <a:gd name="T1" fmla="*/ 98 h 103"/>
                  <a:gd name="T2" fmla="*/ 101 w 144"/>
                  <a:gd name="T3" fmla="*/ 100 h 103"/>
                  <a:gd name="T4" fmla="*/ 91 w 144"/>
                  <a:gd name="T5" fmla="*/ 96 h 103"/>
                  <a:gd name="T6" fmla="*/ 87 w 144"/>
                  <a:gd name="T7" fmla="*/ 98 h 103"/>
                  <a:gd name="T8" fmla="*/ 77 w 144"/>
                  <a:gd name="T9" fmla="*/ 96 h 103"/>
                  <a:gd name="T10" fmla="*/ 68 w 144"/>
                  <a:gd name="T11" fmla="*/ 98 h 103"/>
                  <a:gd name="T12" fmla="*/ 61 w 144"/>
                  <a:gd name="T13" fmla="*/ 96 h 103"/>
                  <a:gd name="T14" fmla="*/ 58 w 144"/>
                  <a:gd name="T15" fmla="*/ 94 h 103"/>
                  <a:gd name="T16" fmla="*/ 55 w 144"/>
                  <a:gd name="T17" fmla="*/ 93 h 103"/>
                  <a:gd name="T18" fmla="*/ 51 w 144"/>
                  <a:gd name="T19" fmla="*/ 93 h 103"/>
                  <a:gd name="T20" fmla="*/ 43 w 144"/>
                  <a:gd name="T21" fmla="*/ 91 h 103"/>
                  <a:gd name="T22" fmla="*/ 27 w 144"/>
                  <a:gd name="T23" fmla="*/ 91 h 103"/>
                  <a:gd name="T24" fmla="*/ 22 w 144"/>
                  <a:gd name="T25" fmla="*/ 91 h 103"/>
                  <a:gd name="T26" fmla="*/ 19 w 144"/>
                  <a:gd name="T27" fmla="*/ 91 h 103"/>
                  <a:gd name="T28" fmla="*/ 17 w 144"/>
                  <a:gd name="T29" fmla="*/ 93 h 103"/>
                  <a:gd name="T30" fmla="*/ 14 w 144"/>
                  <a:gd name="T31" fmla="*/ 96 h 103"/>
                  <a:gd name="T32" fmla="*/ 5 w 144"/>
                  <a:gd name="T33" fmla="*/ 96 h 103"/>
                  <a:gd name="T34" fmla="*/ 5 w 144"/>
                  <a:gd name="T35" fmla="*/ 86 h 103"/>
                  <a:gd name="T36" fmla="*/ 2 w 144"/>
                  <a:gd name="T37" fmla="*/ 82 h 103"/>
                  <a:gd name="T38" fmla="*/ 3 w 144"/>
                  <a:gd name="T39" fmla="*/ 76 h 103"/>
                  <a:gd name="T40" fmla="*/ 10 w 144"/>
                  <a:gd name="T41" fmla="*/ 72 h 103"/>
                  <a:gd name="T42" fmla="*/ 8 w 144"/>
                  <a:gd name="T43" fmla="*/ 60 h 103"/>
                  <a:gd name="T44" fmla="*/ 3 w 144"/>
                  <a:gd name="T45" fmla="*/ 48 h 103"/>
                  <a:gd name="T46" fmla="*/ 20 w 144"/>
                  <a:gd name="T47" fmla="*/ 46 h 103"/>
                  <a:gd name="T48" fmla="*/ 27 w 144"/>
                  <a:gd name="T49" fmla="*/ 41 h 103"/>
                  <a:gd name="T50" fmla="*/ 36 w 144"/>
                  <a:gd name="T51" fmla="*/ 39 h 103"/>
                  <a:gd name="T52" fmla="*/ 36 w 144"/>
                  <a:gd name="T53" fmla="*/ 34 h 103"/>
                  <a:gd name="T54" fmla="*/ 41 w 144"/>
                  <a:gd name="T55" fmla="*/ 26 h 103"/>
                  <a:gd name="T56" fmla="*/ 49 w 144"/>
                  <a:gd name="T57" fmla="*/ 21 h 103"/>
                  <a:gd name="T58" fmla="*/ 51 w 144"/>
                  <a:gd name="T59" fmla="*/ 19 h 103"/>
                  <a:gd name="T60" fmla="*/ 51 w 144"/>
                  <a:gd name="T61" fmla="*/ 19 h 103"/>
                  <a:gd name="T62" fmla="*/ 51 w 144"/>
                  <a:gd name="T63" fmla="*/ 14 h 103"/>
                  <a:gd name="T64" fmla="*/ 53 w 144"/>
                  <a:gd name="T65" fmla="*/ 9 h 103"/>
                  <a:gd name="T66" fmla="*/ 58 w 144"/>
                  <a:gd name="T67" fmla="*/ 7 h 103"/>
                  <a:gd name="T68" fmla="*/ 63 w 144"/>
                  <a:gd name="T69" fmla="*/ 7 h 103"/>
                  <a:gd name="T70" fmla="*/ 68 w 144"/>
                  <a:gd name="T71" fmla="*/ 5 h 103"/>
                  <a:gd name="T72" fmla="*/ 73 w 144"/>
                  <a:gd name="T73" fmla="*/ 0 h 103"/>
                  <a:gd name="T74" fmla="*/ 79 w 144"/>
                  <a:gd name="T75" fmla="*/ 2 h 103"/>
                  <a:gd name="T76" fmla="*/ 87 w 144"/>
                  <a:gd name="T77" fmla="*/ 3 h 103"/>
                  <a:gd name="T78" fmla="*/ 94 w 144"/>
                  <a:gd name="T79" fmla="*/ 5 h 103"/>
                  <a:gd name="T80" fmla="*/ 94 w 144"/>
                  <a:gd name="T81" fmla="*/ 9 h 103"/>
                  <a:gd name="T82" fmla="*/ 103 w 144"/>
                  <a:gd name="T83" fmla="*/ 7 h 103"/>
                  <a:gd name="T84" fmla="*/ 113 w 144"/>
                  <a:gd name="T85" fmla="*/ 9 h 103"/>
                  <a:gd name="T86" fmla="*/ 116 w 144"/>
                  <a:gd name="T87" fmla="*/ 17 h 103"/>
                  <a:gd name="T88" fmla="*/ 118 w 144"/>
                  <a:gd name="T89" fmla="*/ 24 h 103"/>
                  <a:gd name="T90" fmla="*/ 116 w 144"/>
                  <a:gd name="T91" fmla="*/ 27 h 103"/>
                  <a:gd name="T92" fmla="*/ 121 w 144"/>
                  <a:gd name="T93" fmla="*/ 33 h 103"/>
                  <a:gd name="T94" fmla="*/ 126 w 144"/>
                  <a:gd name="T95" fmla="*/ 41 h 103"/>
                  <a:gd name="T96" fmla="*/ 132 w 144"/>
                  <a:gd name="T97" fmla="*/ 46 h 103"/>
                  <a:gd name="T98" fmla="*/ 133 w 144"/>
                  <a:gd name="T99" fmla="*/ 50 h 103"/>
                  <a:gd name="T100" fmla="*/ 142 w 144"/>
                  <a:gd name="T101" fmla="*/ 55 h 103"/>
                  <a:gd name="T102" fmla="*/ 140 w 144"/>
                  <a:gd name="T103" fmla="*/ 63 h 103"/>
                  <a:gd name="T104" fmla="*/ 125 w 144"/>
                  <a:gd name="T105" fmla="*/ 65 h 103"/>
                  <a:gd name="T106" fmla="*/ 126 w 144"/>
                  <a:gd name="T107" fmla="*/ 70 h 103"/>
                  <a:gd name="T108" fmla="*/ 128 w 144"/>
                  <a:gd name="T109" fmla="*/ 77 h 103"/>
                  <a:gd name="T110" fmla="*/ 130 w 144"/>
                  <a:gd name="T111" fmla="*/ 84 h 103"/>
                  <a:gd name="T112" fmla="*/ 123 w 144"/>
                  <a:gd name="T113" fmla="*/ 86 h 103"/>
                  <a:gd name="T114" fmla="*/ 118 w 144"/>
                  <a:gd name="T115" fmla="*/ 88 h 103"/>
                  <a:gd name="T116" fmla="*/ 116 w 144"/>
                  <a:gd name="T117" fmla="*/ 91 h 103"/>
                  <a:gd name="T118" fmla="*/ 113 w 144"/>
                  <a:gd name="T119" fmla="*/ 98 h 103"/>
                  <a:gd name="T120" fmla="*/ 111 w 144"/>
                  <a:gd name="T121" fmla="*/ 103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03">
                    <a:moveTo>
                      <a:pt x="108" y="101"/>
                    </a:moveTo>
                    <a:lnTo>
                      <a:pt x="106" y="100"/>
                    </a:lnTo>
                    <a:lnTo>
                      <a:pt x="104" y="98"/>
                    </a:lnTo>
                    <a:lnTo>
                      <a:pt x="103" y="98"/>
                    </a:lnTo>
                    <a:lnTo>
                      <a:pt x="103" y="98"/>
                    </a:lnTo>
                    <a:lnTo>
                      <a:pt x="101" y="100"/>
                    </a:lnTo>
                    <a:lnTo>
                      <a:pt x="97" y="100"/>
                    </a:lnTo>
                    <a:lnTo>
                      <a:pt x="92" y="100"/>
                    </a:lnTo>
                    <a:lnTo>
                      <a:pt x="91" y="96"/>
                    </a:lnTo>
                    <a:lnTo>
                      <a:pt x="89" y="96"/>
                    </a:lnTo>
                    <a:lnTo>
                      <a:pt x="89" y="96"/>
                    </a:lnTo>
                    <a:lnTo>
                      <a:pt x="87" y="98"/>
                    </a:lnTo>
                    <a:lnTo>
                      <a:pt x="84" y="100"/>
                    </a:lnTo>
                    <a:lnTo>
                      <a:pt x="80" y="98"/>
                    </a:lnTo>
                    <a:lnTo>
                      <a:pt x="77" y="96"/>
                    </a:lnTo>
                    <a:lnTo>
                      <a:pt x="75" y="96"/>
                    </a:lnTo>
                    <a:lnTo>
                      <a:pt x="72" y="98"/>
                    </a:lnTo>
                    <a:lnTo>
                      <a:pt x="68" y="98"/>
                    </a:lnTo>
                    <a:lnTo>
                      <a:pt x="67" y="98"/>
                    </a:lnTo>
                    <a:lnTo>
                      <a:pt x="67" y="98"/>
                    </a:lnTo>
                    <a:lnTo>
                      <a:pt x="61" y="96"/>
                    </a:lnTo>
                    <a:lnTo>
                      <a:pt x="61" y="96"/>
                    </a:lnTo>
                    <a:lnTo>
                      <a:pt x="61" y="96"/>
                    </a:lnTo>
                    <a:lnTo>
                      <a:pt x="58" y="94"/>
                    </a:lnTo>
                    <a:lnTo>
                      <a:pt x="56" y="94"/>
                    </a:lnTo>
                    <a:lnTo>
                      <a:pt x="55" y="93"/>
                    </a:lnTo>
                    <a:lnTo>
                      <a:pt x="55" y="93"/>
                    </a:lnTo>
                    <a:lnTo>
                      <a:pt x="51" y="93"/>
                    </a:lnTo>
                    <a:lnTo>
                      <a:pt x="51" y="93"/>
                    </a:lnTo>
                    <a:lnTo>
                      <a:pt x="51" y="93"/>
                    </a:lnTo>
                    <a:lnTo>
                      <a:pt x="48" y="91"/>
                    </a:lnTo>
                    <a:lnTo>
                      <a:pt x="46" y="91"/>
                    </a:lnTo>
                    <a:lnTo>
                      <a:pt x="43" y="91"/>
                    </a:lnTo>
                    <a:lnTo>
                      <a:pt x="39" y="91"/>
                    </a:lnTo>
                    <a:lnTo>
                      <a:pt x="32" y="91"/>
                    </a:lnTo>
                    <a:lnTo>
                      <a:pt x="27" y="91"/>
                    </a:lnTo>
                    <a:lnTo>
                      <a:pt x="26" y="91"/>
                    </a:lnTo>
                    <a:lnTo>
                      <a:pt x="24" y="91"/>
                    </a:lnTo>
                    <a:lnTo>
                      <a:pt x="22" y="91"/>
                    </a:lnTo>
                    <a:lnTo>
                      <a:pt x="22" y="91"/>
                    </a:lnTo>
                    <a:lnTo>
                      <a:pt x="19" y="91"/>
                    </a:lnTo>
                    <a:lnTo>
                      <a:pt x="19" y="91"/>
                    </a:lnTo>
                    <a:lnTo>
                      <a:pt x="17" y="91"/>
                    </a:lnTo>
                    <a:lnTo>
                      <a:pt x="17" y="91"/>
                    </a:lnTo>
                    <a:lnTo>
                      <a:pt x="17" y="93"/>
                    </a:lnTo>
                    <a:lnTo>
                      <a:pt x="17" y="93"/>
                    </a:lnTo>
                    <a:lnTo>
                      <a:pt x="15" y="94"/>
                    </a:lnTo>
                    <a:lnTo>
                      <a:pt x="14" y="96"/>
                    </a:lnTo>
                    <a:lnTo>
                      <a:pt x="14" y="96"/>
                    </a:lnTo>
                    <a:lnTo>
                      <a:pt x="12" y="96"/>
                    </a:lnTo>
                    <a:lnTo>
                      <a:pt x="5" y="96"/>
                    </a:lnTo>
                    <a:lnTo>
                      <a:pt x="7" y="89"/>
                    </a:lnTo>
                    <a:lnTo>
                      <a:pt x="7" y="86"/>
                    </a:lnTo>
                    <a:lnTo>
                      <a:pt x="5" y="86"/>
                    </a:lnTo>
                    <a:lnTo>
                      <a:pt x="5" y="86"/>
                    </a:lnTo>
                    <a:lnTo>
                      <a:pt x="3" y="84"/>
                    </a:lnTo>
                    <a:lnTo>
                      <a:pt x="2" y="82"/>
                    </a:lnTo>
                    <a:lnTo>
                      <a:pt x="0" y="81"/>
                    </a:lnTo>
                    <a:lnTo>
                      <a:pt x="0" y="77"/>
                    </a:lnTo>
                    <a:lnTo>
                      <a:pt x="3" y="76"/>
                    </a:lnTo>
                    <a:lnTo>
                      <a:pt x="7" y="74"/>
                    </a:lnTo>
                    <a:lnTo>
                      <a:pt x="10" y="74"/>
                    </a:lnTo>
                    <a:lnTo>
                      <a:pt x="10" y="72"/>
                    </a:lnTo>
                    <a:lnTo>
                      <a:pt x="10" y="69"/>
                    </a:lnTo>
                    <a:lnTo>
                      <a:pt x="10" y="65"/>
                    </a:lnTo>
                    <a:lnTo>
                      <a:pt x="8" y="60"/>
                    </a:lnTo>
                    <a:lnTo>
                      <a:pt x="7" y="57"/>
                    </a:lnTo>
                    <a:lnTo>
                      <a:pt x="5" y="53"/>
                    </a:lnTo>
                    <a:lnTo>
                      <a:pt x="3" y="48"/>
                    </a:lnTo>
                    <a:lnTo>
                      <a:pt x="14" y="48"/>
                    </a:lnTo>
                    <a:lnTo>
                      <a:pt x="15" y="46"/>
                    </a:lnTo>
                    <a:lnTo>
                      <a:pt x="20" y="46"/>
                    </a:lnTo>
                    <a:lnTo>
                      <a:pt x="24" y="45"/>
                    </a:lnTo>
                    <a:lnTo>
                      <a:pt x="26" y="43"/>
                    </a:lnTo>
                    <a:lnTo>
                      <a:pt x="27" y="41"/>
                    </a:lnTo>
                    <a:lnTo>
                      <a:pt x="32" y="39"/>
                    </a:lnTo>
                    <a:lnTo>
                      <a:pt x="36" y="39"/>
                    </a:lnTo>
                    <a:lnTo>
                      <a:pt x="36" y="39"/>
                    </a:lnTo>
                    <a:lnTo>
                      <a:pt x="36" y="39"/>
                    </a:lnTo>
                    <a:lnTo>
                      <a:pt x="36" y="36"/>
                    </a:lnTo>
                    <a:lnTo>
                      <a:pt x="36" y="34"/>
                    </a:lnTo>
                    <a:lnTo>
                      <a:pt x="37" y="31"/>
                    </a:lnTo>
                    <a:lnTo>
                      <a:pt x="39" y="27"/>
                    </a:lnTo>
                    <a:lnTo>
                      <a:pt x="41" y="26"/>
                    </a:lnTo>
                    <a:lnTo>
                      <a:pt x="44" y="24"/>
                    </a:lnTo>
                    <a:lnTo>
                      <a:pt x="46" y="22"/>
                    </a:lnTo>
                    <a:lnTo>
                      <a:pt x="49" y="21"/>
                    </a:lnTo>
                    <a:lnTo>
                      <a:pt x="51" y="21"/>
                    </a:lnTo>
                    <a:lnTo>
                      <a:pt x="51" y="21"/>
                    </a:lnTo>
                    <a:lnTo>
                      <a:pt x="51" y="19"/>
                    </a:lnTo>
                    <a:lnTo>
                      <a:pt x="51" y="19"/>
                    </a:lnTo>
                    <a:lnTo>
                      <a:pt x="51" y="19"/>
                    </a:lnTo>
                    <a:lnTo>
                      <a:pt x="51" y="19"/>
                    </a:lnTo>
                    <a:lnTo>
                      <a:pt x="51" y="19"/>
                    </a:lnTo>
                    <a:lnTo>
                      <a:pt x="49" y="19"/>
                    </a:lnTo>
                    <a:lnTo>
                      <a:pt x="51" y="14"/>
                    </a:lnTo>
                    <a:lnTo>
                      <a:pt x="51" y="10"/>
                    </a:lnTo>
                    <a:lnTo>
                      <a:pt x="53" y="9"/>
                    </a:lnTo>
                    <a:lnTo>
                      <a:pt x="53" y="9"/>
                    </a:lnTo>
                    <a:lnTo>
                      <a:pt x="55" y="9"/>
                    </a:lnTo>
                    <a:lnTo>
                      <a:pt x="58" y="7"/>
                    </a:lnTo>
                    <a:lnTo>
                      <a:pt x="58" y="7"/>
                    </a:lnTo>
                    <a:lnTo>
                      <a:pt x="61" y="7"/>
                    </a:lnTo>
                    <a:lnTo>
                      <a:pt x="61" y="7"/>
                    </a:lnTo>
                    <a:lnTo>
                      <a:pt x="63" y="7"/>
                    </a:lnTo>
                    <a:lnTo>
                      <a:pt x="63" y="7"/>
                    </a:lnTo>
                    <a:lnTo>
                      <a:pt x="67" y="7"/>
                    </a:lnTo>
                    <a:lnTo>
                      <a:pt x="68" y="5"/>
                    </a:lnTo>
                    <a:lnTo>
                      <a:pt x="70" y="3"/>
                    </a:lnTo>
                    <a:lnTo>
                      <a:pt x="70" y="2"/>
                    </a:lnTo>
                    <a:lnTo>
                      <a:pt x="73" y="0"/>
                    </a:lnTo>
                    <a:lnTo>
                      <a:pt x="75" y="0"/>
                    </a:lnTo>
                    <a:lnTo>
                      <a:pt x="75" y="0"/>
                    </a:lnTo>
                    <a:lnTo>
                      <a:pt x="79" y="2"/>
                    </a:lnTo>
                    <a:lnTo>
                      <a:pt x="82" y="2"/>
                    </a:lnTo>
                    <a:lnTo>
                      <a:pt x="84" y="3"/>
                    </a:lnTo>
                    <a:lnTo>
                      <a:pt x="87" y="3"/>
                    </a:lnTo>
                    <a:lnTo>
                      <a:pt x="91" y="3"/>
                    </a:lnTo>
                    <a:lnTo>
                      <a:pt x="92" y="3"/>
                    </a:lnTo>
                    <a:lnTo>
                      <a:pt x="94" y="5"/>
                    </a:lnTo>
                    <a:lnTo>
                      <a:pt x="94" y="7"/>
                    </a:lnTo>
                    <a:lnTo>
                      <a:pt x="94" y="9"/>
                    </a:lnTo>
                    <a:lnTo>
                      <a:pt x="94" y="9"/>
                    </a:lnTo>
                    <a:lnTo>
                      <a:pt x="97" y="9"/>
                    </a:lnTo>
                    <a:lnTo>
                      <a:pt x="99" y="7"/>
                    </a:lnTo>
                    <a:lnTo>
                      <a:pt x="103" y="7"/>
                    </a:lnTo>
                    <a:lnTo>
                      <a:pt x="106" y="7"/>
                    </a:lnTo>
                    <a:lnTo>
                      <a:pt x="109" y="7"/>
                    </a:lnTo>
                    <a:lnTo>
                      <a:pt x="113" y="9"/>
                    </a:lnTo>
                    <a:lnTo>
                      <a:pt x="114" y="10"/>
                    </a:lnTo>
                    <a:lnTo>
                      <a:pt x="116" y="14"/>
                    </a:lnTo>
                    <a:lnTo>
                      <a:pt x="116" y="17"/>
                    </a:lnTo>
                    <a:lnTo>
                      <a:pt x="116" y="19"/>
                    </a:lnTo>
                    <a:lnTo>
                      <a:pt x="120" y="22"/>
                    </a:lnTo>
                    <a:lnTo>
                      <a:pt x="118" y="24"/>
                    </a:lnTo>
                    <a:lnTo>
                      <a:pt x="118" y="26"/>
                    </a:lnTo>
                    <a:lnTo>
                      <a:pt x="116" y="27"/>
                    </a:lnTo>
                    <a:lnTo>
                      <a:pt x="116" y="27"/>
                    </a:lnTo>
                    <a:lnTo>
                      <a:pt x="118" y="29"/>
                    </a:lnTo>
                    <a:lnTo>
                      <a:pt x="118" y="31"/>
                    </a:lnTo>
                    <a:lnTo>
                      <a:pt x="121" y="33"/>
                    </a:lnTo>
                    <a:lnTo>
                      <a:pt x="121" y="36"/>
                    </a:lnTo>
                    <a:lnTo>
                      <a:pt x="125" y="38"/>
                    </a:lnTo>
                    <a:lnTo>
                      <a:pt x="126" y="41"/>
                    </a:lnTo>
                    <a:lnTo>
                      <a:pt x="128" y="43"/>
                    </a:lnTo>
                    <a:lnTo>
                      <a:pt x="132" y="43"/>
                    </a:lnTo>
                    <a:lnTo>
                      <a:pt x="132" y="46"/>
                    </a:lnTo>
                    <a:lnTo>
                      <a:pt x="132" y="50"/>
                    </a:lnTo>
                    <a:lnTo>
                      <a:pt x="132" y="50"/>
                    </a:lnTo>
                    <a:lnTo>
                      <a:pt x="133" y="50"/>
                    </a:lnTo>
                    <a:lnTo>
                      <a:pt x="135" y="50"/>
                    </a:lnTo>
                    <a:lnTo>
                      <a:pt x="138" y="51"/>
                    </a:lnTo>
                    <a:lnTo>
                      <a:pt x="142" y="55"/>
                    </a:lnTo>
                    <a:lnTo>
                      <a:pt x="144" y="58"/>
                    </a:lnTo>
                    <a:lnTo>
                      <a:pt x="144" y="60"/>
                    </a:lnTo>
                    <a:lnTo>
                      <a:pt x="140" y="63"/>
                    </a:lnTo>
                    <a:lnTo>
                      <a:pt x="137" y="65"/>
                    </a:lnTo>
                    <a:lnTo>
                      <a:pt x="130" y="65"/>
                    </a:lnTo>
                    <a:lnTo>
                      <a:pt x="125" y="65"/>
                    </a:lnTo>
                    <a:lnTo>
                      <a:pt x="125" y="67"/>
                    </a:lnTo>
                    <a:lnTo>
                      <a:pt x="125" y="69"/>
                    </a:lnTo>
                    <a:lnTo>
                      <a:pt x="126" y="70"/>
                    </a:lnTo>
                    <a:lnTo>
                      <a:pt x="128" y="74"/>
                    </a:lnTo>
                    <a:lnTo>
                      <a:pt x="128" y="76"/>
                    </a:lnTo>
                    <a:lnTo>
                      <a:pt x="128" y="77"/>
                    </a:lnTo>
                    <a:lnTo>
                      <a:pt x="128" y="79"/>
                    </a:lnTo>
                    <a:lnTo>
                      <a:pt x="130" y="81"/>
                    </a:lnTo>
                    <a:lnTo>
                      <a:pt x="130" y="84"/>
                    </a:lnTo>
                    <a:lnTo>
                      <a:pt x="128" y="86"/>
                    </a:lnTo>
                    <a:lnTo>
                      <a:pt x="126" y="88"/>
                    </a:lnTo>
                    <a:lnTo>
                      <a:pt x="123" y="86"/>
                    </a:lnTo>
                    <a:lnTo>
                      <a:pt x="121" y="86"/>
                    </a:lnTo>
                    <a:lnTo>
                      <a:pt x="120" y="86"/>
                    </a:lnTo>
                    <a:lnTo>
                      <a:pt x="118" y="88"/>
                    </a:lnTo>
                    <a:lnTo>
                      <a:pt x="118" y="88"/>
                    </a:lnTo>
                    <a:lnTo>
                      <a:pt x="116" y="89"/>
                    </a:lnTo>
                    <a:lnTo>
                      <a:pt x="116" y="91"/>
                    </a:lnTo>
                    <a:lnTo>
                      <a:pt x="114" y="93"/>
                    </a:lnTo>
                    <a:lnTo>
                      <a:pt x="113" y="96"/>
                    </a:lnTo>
                    <a:lnTo>
                      <a:pt x="113" y="98"/>
                    </a:lnTo>
                    <a:lnTo>
                      <a:pt x="113" y="100"/>
                    </a:lnTo>
                    <a:lnTo>
                      <a:pt x="113" y="101"/>
                    </a:lnTo>
                    <a:lnTo>
                      <a:pt x="111" y="103"/>
                    </a:lnTo>
                    <a:lnTo>
                      <a:pt x="108" y="101"/>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8" name="Freeform 314">
                <a:extLst>
                  <a:ext uri="{FF2B5EF4-FFF2-40B4-BE49-F238E27FC236}">
                    <a16:creationId xmlns:a16="http://schemas.microsoft.com/office/drawing/2014/main" id="{525DEEA9-633B-4DCE-8275-F56D2D9490AE}"/>
                  </a:ext>
                </a:extLst>
              </p:cNvPr>
              <p:cNvSpPr/>
              <p:nvPr/>
            </p:nvSpPr>
            <p:spPr>
              <a:xfrm>
                <a:off x="4780171" y="2684777"/>
                <a:ext cx="163877" cy="81200"/>
              </a:xfrm>
              <a:custGeom>
                <a:gdLst>
                  <a:gd name="T0" fmla="*/ 78 w 111"/>
                  <a:gd name="T1" fmla="*/ 51 h 55"/>
                  <a:gd name="T2" fmla="*/ 73 w 111"/>
                  <a:gd name="T3" fmla="*/ 46 h 55"/>
                  <a:gd name="T4" fmla="*/ 70 w 111"/>
                  <a:gd name="T5" fmla="*/ 44 h 55"/>
                  <a:gd name="T6" fmla="*/ 63 w 111"/>
                  <a:gd name="T7" fmla="*/ 43 h 55"/>
                  <a:gd name="T8" fmla="*/ 60 w 111"/>
                  <a:gd name="T9" fmla="*/ 38 h 55"/>
                  <a:gd name="T10" fmla="*/ 58 w 111"/>
                  <a:gd name="T11" fmla="*/ 39 h 55"/>
                  <a:gd name="T12" fmla="*/ 51 w 111"/>
                  <a:gd name="T13" fmla="*/ 41 h 55"/>
                  <a:gd name="T14" fmla="*/ 44 w 111"/>
                  <a:gd name="T15" fmla="*/ 39 h 55"/>
                  <a:gd name="T16" fmla="*/ 37 w 111"/>
                  <a:gd name="T17" fmla="*/ 39 h 55"/>
                  <a:gd name="T18" fmla="*/ 29 w 111"/>
                  <a:gd name="T19" fmla="*/ 39 h 55"/>
                  <a:gd name="T20" fmla="*/ 20 w 111"/>
                  <a:gd name="T21" fmla="*/ 39 h 55"/>
                  <a:gd name="T22" fmla="*/ 13 w 111"/>
                  <a:gd name="T23" fmla="*/ 41 h 55"/>
                  <a:gd name="T24" fmla="*/ 8 w 111"/>
                  <a:gd name="T25" fmla="*/ 43 h 55"/>
                  <a:gd name="T26" fmla="*/ 5 w 111"/>
                  <a:gd name="T27" fmla="*/ 44 h 55"/>
                  <a:gd name="T28" fmla="*/ 0 w 111"/>
                  <a:gd name="T29" fmla="*/ 39 h 55"/>
                  <a:gd name="T30" fmla="*/ 0 w 111"/>
                  <a:gd name="T31" fmla="*/ 31 h 55"/>
                  <a:gd name="T32" fmla="*/ 5 w 111"/>
                  <a:gd name="T33" fmla="*/ 24 h 55"/>
                  <a:gd name="T34" fmla="*/ 6 w 111"/>
                  <a:gd name="T35" fmla="*/ 17 h 55"/>
                  <a:gd name="T36" fmla="*/ 10 w 111"/>
                  <a:gd name="T37" fmla="*/ 13 h 55"/>
                  <a:gd name="T38" fmla="*/ 15 w 111"/>
                  <a:gd name="T39" fmla="*/ 10 h 55"/>
                  <a:gd name="T40" fmla="*/ 18 w 111"/>
                  <a:gd name="T41" fmla="*/ 8 h 55"/>
                  <a:gd name="T42" fmla="*/ 24 w 111"/>
                  <a:gd name="T43" fmla="*/ 5 h 55"/>
                  <a:gd name="T44" fmla="*/ 29 w 111"/>
                  <a:gd name="T45" fmla="*/ 10 h 55"/>
                  <a:gd name="T46" fmla="*/ 30 w 111"/>
                  <a:gd name="T47" fmla="*/ 13 h 55"/>
                  <a:gd name="T48" fmla="*/ 30 w 111"/>
                  <a:gd name="T49" fmla="*/ 13 h 55"/>
                  <a:gd name="T50" fmla="*/ 36 w 111"/>
                  <a:gd name="T51" fmla="*/ 17 h 55"/>
                  <a:gd name="T52" fmla="*/ 39 w 111"/>
                  <a:gd name="T53" fmla="*/ 20 h 55"/>
                  <a:gd name="T54" fmla="*/ 42 w 111"/>
                  <a:gd name="T55" fmla="*/ 22 h 55"/>
                  <a:gd name="T56" fmla="*/ 49 w 111"/>
                  <a:gd name="T57" fmla="*/ 19 h 55"/>
                  <a:gd name="T58" fmla="*/ 53 w 111"/>
                  <a:gd name="T59" fmla="*/ 15 h 55"/>
                  <a:gd name="T60" fmla="*/ 51 w 111"/>
                  <a:gd name="T61" fmla="*/ 8 h 55"/>
                  <a:gd name="T62" fmla="*/ 54 w 111"/>
                  <a:gd name="T63" fmla="*/ 1 h 55"/>
                  <a:gd name="T64" fmla="*/ 68 w 111"/>
                  <a:gd name="T65" fmla="*/ 0 h 55"/>
                  <a:gd name="T66" fmla="*/ 78 w 111"/>
                  <a:gd name="T67" fmla="*/ 7 h 55"/>
                  <a:gd name="T68" fmla="*/ 90 w 111"/>
                  <a:gd name="T69" fmla="*/ 10 h 55"/>
                  <a:gd name="T70" fmla="*/ 99 w 111"/>
                  <a:gd name="T71" fmla="*/ 10 h 55"/>
                  <a:gd name="T72" fmla="*/ 106 w 111"/>
                  <a:gd name="T73" fmla="*/ 17 h 55"/>
                  <a:gd name="T74" fmla="*/ 106 w 111"/>
                  <a:gd name="T75" fmla="*/ 22 h 55"/>
                  <a:gd name="T76" fmla="*/ 104 w 111"/>
                  <a:gd name="T77" fmla="*/ 25 h 55"/>
                  <a:gd name="T78" fmla="*/ 106 w 111"/>
                  <a:gd name="T79" fmla="*/ 27 h 55"/>
                  <a:gd name="T80" fmla="*/ 109 w 111"/>
                  <a:gd name="T81" fmla="*/ 32 h 55"/>
                  <a:gd name="T82" fmla="*/ 111 w 111"/>
                  <a:gd name="T83" fmla="*/ 34 h 55"/>
                  <a:gd name="T84" fmla="*/ 111 w 111"/>
                  <a:gd name="T85" fmla="*/ 41 h 55"/>
                  <a:gd name="T86" fmla="*/ 106 w 111"/>
                  <a:gd name="T87" fmla="*/ 44 h 55"/>
                  <a:gd name="T88" fmla="*/ 101 w 111"/>
                  <a:gd name="T89" fmla="*/ 50 h 55"/>
                  <a:gd name="T90" fmla="*/ 97 w 111"/>
                  <a:gd name="T91" fmla="*/ 51 h 55"/>
                  <a:gd name="T92" fmla="*/ 95 w 111"/>
                  <a:gd name="T93" fmla="*/ 51 h 55"/>
                  <a:gd name="T94" fmla="*/ 89 w 111"/>
                  <a:gd name="T95" fmla="*/ 53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55">
                    <a:moveTo>
                      <a:pt x="82" y="53"/>
                    </a:moveTo>
                    <a:lnTo>
                      <a:pt x="80" y="51"/>
                    </a:lnTo>
                    <a:lnTo>
                      <a:pt x="78" y="51"/>
                    </a:lnTo>
                    <a:lnTo>
                      <a:pt x="77" y="48"/>
                    </a:lnTo>
                    <a:lnTo>
                      <a:pt x="75" y="46"/>
                    </a:lnTo>
                    <a:lnTo>
                      <a:pt x="73" y="46"/>
                    </a:lnTo>
                    <a:lnTo>
                      <a:pt x="71" y="44"/>
                    </a:lnTo>
                    <a:lnTo>
                      <a:pt x="71" y="44"/>
                    </a:lnTo>
                    <a:lnTo>
                      <a:pt x="70" y="44"/>
                    </a:lnTo>
                    <a:lnTo>
                      <a:pt x="68" y="44"/>
                    </a:lnTo>
                    <a:lnTo>
                      <a:pt x="65" y="43"/>
                    </a:lnTo>
                    <a:lnTo>
                      <a:pt x="63" y="43"/>
                    </a:lnTo>
                    <a:lnTo>
                      <a:pt x="61" y="41"/>
                    </a:lnTo>
                    <a:lnTo>
                      <a:pt x="61" y="39"/>
                    </a:lnTo>
                    <a:lnTo>
                      <a:pt x="60" y="38"/>
                    </a:lnTo>
                    <a:lnTo>
                      <a:pt x="60" y="38"/>
                    </a:lnTo>
                    <a:lnTo>
                      <a:pt x="58" y="38"/>
                    </a:lnTo>
                    <a:lnTo>
                      <a:pt x="58" y="39"/>
                    </a:lnTo>
                    <a:lnTo>
                      <a:pt x="54" y="41"/>
                    </a:lnTo>
                    <a:lnTo>
                      <a:pt x="53" y="41"/>
                    </a:lnTo>
                    <a:lnTo>
                      <a:pt x="51" y="41"/>
                    </a:lnTo>
                    <a:lnTo>
                      <a:pt x="49" y="41"/>
                    </a:lnTo>
                    <a:lnTo>
                      <a:pt x="46" y="39"/>
                    </a:lnTo>
                    <a:lnTo>
                      <a:pt x="44" y="39"/>
                    </a:lnTo>
                    <a:lnTo>
                      <a:pt x="42" y="39"/>
                    </a:lnTo>
                    <a:lnTo>
                      <a:pt x="39" y="39"/>
                    </a:lnTo>
                    <a:lnTo>
                      <a:pt x="37" y="39"/>
                    </a:lnTo>
                    <a:lnTo>
                      <a:pt x="36" y="39"/>
                    </a:lnTo>
                    <a:lnTo>
                      <a:pt x="32" y="39"/>
                    </a:lnTo>
                    <a:lnTo>
                      <a:pt x="29" y="39"/>
                    </a:lnTo>
                    <a:lnTo>
                      <a:pt x="24" y="39"/>
                    </a:lnTo>
                    <a:lnTo>
                      <a:pt x="22" y="39"/>
                    </a:lnTo>
                    <a:lnTo>
                      <a:pt x="20" y="39"/>
                    </a:lnTo>
                    <a:lnTo>
                      <a:pt x="18" y="39"/>
                    </a:lnTo>
                    <a:lnTo>
                      <a:pt x="15" y="39"/>
                    </a:lnTo>
                    <a:lnTo>
                      <a:pt x="13" y="41"/>
                    </a:lnTo>
                    <a:lnTo>
                      <a:pt x="12" y="41"/>
                    </a:lnTo>
                    <a:lnTo>
                      <a:pt x="10" y="41"/>
                    </a:lnTo>
                    <a:lnTo>
                      <a:pt x="8" y="43"/>
                    </a:lnTo>
                    <a:lnTo>
                      <a:pt x="6" y="43"/>
                    </a:lnTo>
                    <a:lnTo>
                      <a:pt x="5" y="44"/>
                    </a:lnTo>
                    <a:lnTo>
                      <a:pt x="5" y="44"/>
                    </a:lnTo>
                    <a:lnTo>
                      <a:pt x="1" y="46"/>
                    </a:lnTo>
                    <a:lnTo>
                      <a:pt x="0" y="43"/>
                    </a:lnTo>
                    <a:lnTo>
                      <a:pt x="0" y="39"/>
                    </a:lnTo>
                    <a:lnTo>
                      <a:pt x="0" y="39"/>
                    </a:lnTo>
                    <a:lnTo>
                      <a:pt x="0" y="34"/>
                    </a:lnTo>
                    <a:lnTo>
                      <a:pt x="0" y="31"/>
                    </a:lnTo>
                    <a:lnTo>
                      <a:pt x="1" y="29"/>
                    </a:lnTo>
                    <a:lnTo>
                      <a:pt x="1" y="27"/>
                    </a:lnTo>
                    <a:lnTo>
                      <a:pt x="5" y="24"/>
                    </a:lnTo>
                    <a:lnTo>
                      <a:pt x="5" y="24"/>
                    </a:lnTo>
                    <a:lnTo>
                      <a:pt x="6" y="20"/>
                    </a:lnTo>
                    <a:lnTo>
                      <a:pt x="6" y="17"/>
                    </a:lnTo>
                    <a:lnTo>
                      <a:pt x="8" y="15"/>
                    </a:lnTo>
                    <a:lnTo>
                      <a:pt x="8" y="15"/>
                    </a:lnTo>
                    <a:lnTo>
                      <a:pt x="10" y="13"/>
                    </a:lnTo>
                    <a:lnTo>
                      <a:pt x="10" y="13"/>
                    </a:lnTo>
                    <a:lnTo>
                      <a:pt x="12" y="10"/>
                    </a:lnTo>
                    <a:lnTo>
                      <a:pt x="15" y="10"/>
                    </a:lnTo>
                    <a:lnTo>
                      <a:pt x="15" y="10"/>
                    </a:lnTo>
                    <a:lnTo>
                      <a:pt x="17" y="8"/>
                    </a:lnTo>
                    <a:lnTo>
                      <a:pt x="18" y="8"/>
                    </a:lnTo>
                    <a:lnTo>
                      <a:pt x="20" y="7"/>
                    </a:lnTo>
                    <a:lnTo>
                      <a:pt x="22" y="7"/>
                    </a:lnTo>
                    <a:lnTo>
                      <a:pt x="24" y="5"/>
                    </a:lnTo>
                    <a:lnTo>
                      <a:pt x="27" y="8"/>
                    </a:lnTo>
                    <a:lnTo>
                      <a:pt x="27" y="10"/>
                    </a:lnTo>
                    <a:lnTo>
                      <a:pt x="29" y="10"/>
                    </a:lnTo>
                    <a:lnTo>
                      <a:pt x="30" y="12"/>
                    </a:lnTo>
                    <a:lnTo>
                      <a:pt x="30" y="12"/>
                    </a:lnTo>
                    <a:lnTo>
                      <a:pt x="30" y="13"/>
                    </a:lnTo>
                    <a:lnTo>
                      <a:pt x="30" y="13"/>
                    </a:lnTo>
                    <a:lnTo>
                      <a:pt x="30" y="13"/>
                    </a:lnTo>
                    <a:lnTo>
                      <a:pt x="30" y="13"/>
                    </a:lnTo>
                    <a:lnTo>
                      <a:pt x="34" y="15"/>
                    </a:lnTo>
                    <a:lnTo>
                      <a:pt x="36" y="17"/>
                    </a:lnTo>
                    <a:lnTo>
                      <a:pt x="36" y="17"/>
                    </a:lnTo>
                    <a:lnTo>
                      <a:pt x="37" y="20"/>
                    </a:lnTo>
                    <a:lnTo>
                      <a:pt x="37" y="20"/>
                    </a:lnTo>
                    <a:lnTo>
                      <a:pt x="39" y="20"/>
                    </a:lnTo>
                    <a:lnTo>
                      <a:pt x="39" y="20"/>
                    </a:lnTo>
                    <a:lnTo>
                      <a:pt x="39" y="22"/>
                    </a:lnTo>
                    <a:lnTo>
                      <a:pt x="42" y="22"/>
                    </a:lnTo>
                    <a:lnTo>
                      <a:pt x="44" y="22"/>
                    </a:lnTo>
                    <a:lnTo>
                      <a:pt x="48" y="20"/>
                    </a:lnTo>
                    <a:lnTo>
                      <a:pt x="49" y="19"/>
                    </a:lnTo>
                    <a:lnTo>
                      <a:pt x="51" y="17"/>
                    </a:lnTo>
                    <a:lnTo>
                      <a:pt x="53" y="15"/>
                    </a:lnTo>
                    <a:lnTo>
                      <a:pt x="53" y="15"/>
                    </a:lnTo>
                    <a:lnTo>
                      <a:pt x="53" y="13"/>
                    </a:lnTo>
                    <a:lnTo>
                      <a:pt x="51" y="10"/>
                    </a:lnTo>
                    <a:lnTo>
                      <a:pt x="51" y="8"/>
                    </a:lnTo>
                    <a:lnTo>
                      <a:pt x="51" y="3"/>
                    </a:lnTo>
                    <a:lnTo>
                      <a:pt x="53" y="3"/>
                    </a:lnTo>
                    <a:lnTo>
                      <a:pt x="54" y="1"/>
                    </a:lnTo>
                    <a:lnTo>
                      <a:pt x="58" y="1"/>
                    </a:lnTo>
                    <a:lnTo>
                      <a:pt x="60" y="0"/>
                    </a:lnTo>
                    <a:lnTo>
                      <a:pt x="68" y="0"/>
                    </a:lnTo>
                    <a:lnTo>
                      <a:pt x="70" y="1"/>
                    </a:lnTo>
                    <a:lnTo>
                      <a:pt x="73" y="3"/>
                    </a:lnTo>
                    <a:lnTo>
                      <a:pt x="78" y="7"/>
                    </a:lnTo>
                    <a:lnTo>
                      <a:pt x="82" y="10"/>
                    </a:lnTo>
                    <a:lnTo>
                      <a:pt x="83" y="10"/>
                    </a:lnTo>
                    <a:lnTo>
                      <a:pt x="90" y="10"/>
                    </a:lnTo>
                    <a:lnTo>
                      <a:pt x="94" y="10"/>
                    </a:lnTo>
                    <a:lnTo>
                      <a:pt x="95" y="10"/>
                    </a:lnTo>
                    <a:lnTo>
                      <a:pt x="99" y="10"/>
                    </a:lnTo>
                    <a:lnTo>
                      <a:pt x="101" y="12"/>
                    </a:lnTo>
                    <a:lnTo>
                      <a:pt x="102" y="13"/>
                    </a:lnTo>
                    <a:lnTo>
                      <a:pt x="106" y="17"/>
                    </a:lnTo>
                    <a:lnTo>
                      <a:pt x="106" y="19"/>
                    </a:lnTo>
                    <a:lnTo>
                      <a:pt x="106" y="19"/>
                    </a:lnTo>
                    <a:lnTo>
                      <a:pt x="106" y="22"/>
                    </a:lnTo>
                    <a:lnTo>
                      <a:pt x="106" y="22"/>
                    </a:lnTo>
                    <a:lnTo>
                      <a:pt x="104" y="25"/>
                    </a:lnTo>
                    <a:lnTo>
                      <a:pt x="104" y="25"/>
                    </a:lnTo>
                    <a:lnTo>
                      <a:pt x="104" y="25"/>
                    </a:lnTo>
                    <a:lnTo>
                      <a:pt x="104" y="25"/>
                    </a:lnTo>
                    <a:lnTo>
                      <a:pt x="106" y="27"/>
                    </a:lnTo>
                    <a:lnTo>
                      <a:pt x="106" y="29"/>
                    </a:lnTo>
                    <a:lnTo>
                      <a:pt x="107" y="31"/>
                    </a:lnTo>
                    <a:lnTo>
                      <a:pt x="109" y="32"/>
                    </a:lnTo>
                    <a:lnTo>
                      <a:pt x="109" y="34"/>
                    </a:lnTo>
                    <a:lnTo>
                      <a:pt x="109" y="34"/>
                    </a:lnTo>
                    <a:lnTo>
                      <a:pt x="111" y="34"/>
                    </a:lnTo>
                    <a:lnTo>
                      <a:pt x="111" y="36"/>
                    </a:lnTo>
                    <a:lnTo>
                      <a:pt x="111" y="38"/>
                    </a:lnTo>
                    <a:lnTo>
                      <a:pt x="111" y="41"/>
                    </a:lnTo>
                    <a:lnTo>
                      <a:pt x="111" y="44"/>
                    </a:lnTo>
                    <a:lnTo>
                      <a:pt x="107" y="44"/>
                    </a:lnTo>
                    <a:lnTo>
                      <a:pt x="106" y="44"/>
                    </a:lnTo>
                    <a:lnTo>
                      <a:pt x="106" y="46"/>
                    </a:lnTo>
                    <a:lnTo>
                      <a:pt x="104" y="48"/>
                    </a:lnTo>
                    <a:lnTo>
                      <a:pt x="101" y="50"/>
                    </a:lnTo>
                    <a:lnTo>
                      <a:pt x="101" y="50"/>
                    </a:lnTo>
                    <a:lnTo>
                      <a:pt x="101" y="50"/>
                    </a:lnTo>
                    <a:lnTo>
                      <a:pt x="97" y="51"/>
                    </a:lnTo>
                    <a:lnTo>
                      <a:pt x="97" y="51"/>
                    </a:lnTo>
                    <a:lnTo>
                      <a:pt x="95" y="51"/>
                    </a:lnTo>
                    <a:lnTo>
                      <a:pt x="95" y="51"/>
                    </a:lnTo>
                    <a:lnTo>
                      <a:pt x="92" y="51"/>
                    </a:lnTo>
                    <a:lnTo>
                      <a:pt x="92" y="51"/>
                    </a:lnTo>
                    <a:lnTo>
                      <a:pt x="89" y="53"/>
                    </a:lnTo>
                    <a:lnTo>
                      <a:pt x="87" y="55"/>
                    </a:lnTo>
                    <a:lnTo>
                      <a:pt x="82" y="53"/>
                    </a:lnTo>
                    <a:close/>
                  </a:path>
                </a:pathLst>
              </a:custGeom>
              <a:solidFill>
                <a:srgbClr val="DFDFDC"/>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09" name="Freeform 315">
                <a:extLst>
                  <a:ext uri="{FF2B5EF4-FFF2-40B4-BE49-F238E27FC236}">
                    <a16:creationId xmlns:a16="http://schemas.microsoft.com/office/drawing/2014/main" id="{88577E1B-002B-41AE-8052-4F6D9D9CD1AB}"/>
                  </a:ext>
                </a:extLst>
              </p:cNvPr>
              <p:cNvSpPr/>
              <p:nvPr/>
            </p:nvSpPr>
            <p:spPr>
              <a:xfrm>
                <a:off x="4805269" y="2861942"/>
                <a:ext cx="401573" cy="227361"/>
              </a:xfrm>
              <a:custGeom>
                <a:gdLst>
                  <a:gd name="T0" fmla="*/ 171 w 272"/>
                  <a:gd name="T1" fmla="*/ 142 h 154"/>
                  <a:gd name="T2" fmla="*/ 159 w 272"/>
                  <a:gd name="T3" fmla="*/ 137 h 154"/>
                  <a:gd name="T4" fmla="*/ 173 w 272"/>
                  <a:gd name="T5" fmla="*/ 125 h 154"/>
                  <a:gd name="T6" fmla="*/ 161 w 272"/>
                  <a:gd name="T7" fmla="*/ 124 h 154"/>
                  <a:gd name="T8" fmla="*/ 147 w 272"/>
                  <a:gd name="T9" fmla="*/ 118 h 154"/>
                  <a:gd name="T10" fmla="*/ 147 w 272"/>
                  <a:gd name="T11" fmla="*/ 115 h 154"/>
                  <a:gd name="T12" fmla="*/ 131 w 272"/>
                  <a:gd name="T13" fmla="*/ 117 h 154"/>
                  <a:gd name="T14" fmla="*/ 121 w 272"/>
                  <a:gd name="T15" fmla="*/ 129 h 154"/>
                  <a:gd name="T16" fmla="*/ 116 w 272"/>
                  <a:gd name="T17" fmla="*/ 141 h 154"/>
                  <a:gd name="T18" fmla="*/ 92 w 272"/>
                  <a:gd name="T19" fmla="*/ 136 h 154"/>
                  <a:gd name="T20" fmla="*/ 104 w 272"/>
                  <a:gd name="T21" fmla="*/ 113 h 154"/>
                  <a:gd name="T22" fmla="*/ 114 w 272"/>
                  <a:gd name="T23" fmla="*/ 108 h 154"/>
                  <a:gd name="T24" fmla="*/ 101 w 272"/>
                  <a:gd name="T25" fmla="*/ 88 h 154"/>
                  <a:gd name="T26" fmla="*/ 77 w 272"/>
                  <a:gd name="T27" fmla="*/ 81 h 154"/>
                  <a:gd name="T28" fmla="*/ 60 w 272"/>
                  <a:gd name="T29" fmla="*/ 89 h 154"/>
                  <a:gd name="T30" fmla="*/ 39 w 272"/>
                  <a:gd name="T31" fmla="*/ 91 h 154"/>
                  <a:gd name="T32" fmla="*/ 12 w 272"/>
                  <a:gd name="T33" fmla="*/ 86 h 154"/>
                  <a:gd name="T34" fmla="*/ 1 w 272"/>
                  <a:gd name="T35" fmla="*/ 81 h 154"/>
                  <a:gd name="T36" fmla="*/ 3 w 272"/>
                  <a:gd name="T37" fmla="*/ 72 h 154"/>
                  <a:gd name="T38" fmla="*/ 8 w 272"/>
                  <a:gd name="T39" fmla="*/ 60 h 154"/>
                  <a:gd name="T40" fmla="*/ 10 w 272"/>
                  <a:gd name="T41" fmla="*/ 57 h 154"/>
                  <a:gd name="T42" fmla="*/ 27 w 272"/>
                  <a:gd name="T43" fmla="*/ 39 h 154"/>
                  <a:gd name="T44" fmla="*/ 27 w 272"/>
                  <a:gd name="T45" fmla="*/ 27 h 154"/>
                  <a:gd name="T46" fmla="*/ 31 w 272"/>
                  <a:gd name="T47" fmla="*/ 14 h 154"/>
                  <a:gd name="T48" fmla="*/ 32 w 272"/>
                  <a:gd name="T49" fmla="*/ 10 h 154"/>
                  <a:gd name="T50" fmla="*/ 44 w 272"/>
                  <a:gd name="T51" fmla="*/ 9 h 154"/>
                  <a:gd name="T52" fmla="*/ 68 w 272"/>
                  <a:gd name="T53" fmla="*/ 10 h 154"/>
                  <a:gd name="T54" fmla="*/ 80 w 272"/>
                  <a:gd name="T55" fmla="*/ 14 h 154"/>
                  <a:gd name="T56" fmla="*/ 92 w 272"/>
                  <a:gd name="T57" fmla="*/ 14 h 154"/>
                  <a:gd name="T58" fmla="*/ 109 w 272"/>
                  <a:gd name="T59" fmla="*/ 15 h 154"/>
                  <a:gd name="T60" fmla="*/ 123 w 272"/>
                  <a:gd name="T61" fmla="*/ 17 h 154"/>
                  <a:gd name="T62" fmla="*/ 130 w 272"/>
                  <a:gd name="T63" fmla="*/ 10 h 154"/>
                  <a:gd name="T64" fmla="*/ 143 w 272"/>
                  <a:gd name="T65" fmla="*/ 5 h 154"/>
                  <a:gd name="T66" fmla="*/ 154 w 272"/>
                  <a:gd name="T67" fmla="*/ 2 h 154"/>
                  <a:gd name="T68" fmla="*/ 169 w 272"/>
                  <a:gd name="T69" fmla="*/ 0 h 154"/>
                  <a:gd name="T70" fmla="*/ 183 w 272"/>
                  <a:gd name="T71" fmla="*/ 7 h 154"/>
                  <a:gd name="T72" fmla="*/ 185 w 272"/>
                  <a:gd name="T73" fmla="*/ 19 h 154"/>
                  <a:gd name="T74" fmla="*/ 195 w 272"/>
                  <a:gd name="T75" fmla="*/ 22 h 154"/>
                  <a:gd name="T76" fmla="*/ 202 w 272"/>
                  <a:gd name="T77" fmla="*/ 36 h 154"/>
                  <a:gd name="T78" fmla="*/ 212 w 272"/>
                  <a:gd name="T79" fmla="*/ 39 h 154"/>
                  <a:gd name="T80" fmla="*/ 220 w 272"/>
                  <a:gd name="T81" fmla="*/ 39 h 154"/>
                  <a:gd name="T82" fmla="*/ 234 w 272"/>
                  <a:gd name="T83" fmla="*/ 41 h 154"/>
                  <a:gd name="T84" fmla="*/ 241 w 272"/>
                  <a:gd name="T85" fmla="*/ 46 h 154"/>
                  <a:gd name="T86" fmla="*/ 255 w 272"/>
                  <a:gd name="T87" fmla="*/ 50 h 154"/>
                  <a:gd name="T88" fmla="*/ 267 w 272"/>
                  <a:gd name="T89" fmla="*/ 55 h 154"/>
                  <a:gd name="T90" fmla="*/ 270 w 272"/>
                  <a:gd name="T91" fmla="*/ 57 h 154"/>
                  <a:gd name="T92" fmla="*/ 268 w 272"/>
                  <a:gd name="T93" fmla="*/ 67 h 154"/>
                  <a:gd name="T94" fmla="*/ 268 w 272"/>
                  <a:gd name="T95" fmla="*/ 75 h 154"/>
                  <a:gd name="T96" fmla="*/ 263 w 272"/>
                  <a:gd name="T97" fmla="*/ 91 h 154"/>
                  <a:gd name="T98" fmla="*/ 248 w 272"/>
                  <a:gd name="T99" fmla="*/ 94 h 154"/>
                  <a:gd name="T100" fmla="*/ 239 w 272"/>
                  <a:gd name="T101" fmla="*/ 105 h 154"/>
                  <a:gd name="T102" fmla="*/ 229 w 272"/>
                  <a:gd name="T103" fmla="*/ 108 h 154"/>
                  <a:gd name="T104" fmla="*/ 214 w 272"/>
                  <a:gd name="T105" fmla="*/ 113 h 154"/>
                  <a:gd name="T106" fmla="*/ 198 w 272"/>
                  <a:gd name="T107" fmla="*/ 118 h 154"/>
                  <a:gd name="T108" fmla="*/ 193 w 272"/>
                  <a:gd name="T109" fmla="*/ 125 h 154"/>
                  <a:gd name="T110" fmla="*/ 208 w 272"/>
                  <a:gd name="T111" fmla="*/ 134 h 154"/>
                  <a:gd name="T112" fmla="*/ 217 w 272"/>
                  <a:gd name="T113" fmla="*/ 142 h 154"/>
                  <a:gd name="T114" fmla="*/ 207 w 272"/>
                  <a:gd name="T115" fmla="*/ 144 h 154"/>
                  <a:gd name="T116" fmla="*/ 200 w 272"/>
                  <a:gd name="T117" fmla="*/ 144 h 154"/>
                  <a:gd name="T118" fmla="*/ 191 w 272"/>
                  <a:gd name="T119" fmla="*/ 148 h 1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2" h="154">
                    <a:moveTo>
                      <a:pt x="174" y="154"/>
                    </a:moveTo>
                    <a:lnTo>
                      <a:pt x="173" y="153"/>
                    </a:lnTo>
                    <a:lnTo>
                      <a:pt x="167" y="151"/>
                    </a:lnTo>
                    <a:lnTo>
                      <a:pt x="171" y="148"/>
                    </a:lnTo>
                    <a:lnTo>
                      <a:pt x="171" y="148"/>
                    </a:lnTo>
                    <a:lnTo>
                      <a:pt x="171" y="144"/>
                    </a:lnTo>
                    <a:lnTo>
                      <a:pt x="171" y="142"/>
                    </a:lnTo>
                    <a:lnTo>
                      <a:pt x="171" y="142"/>
                    </a:lnTo>
                    <a:lnTo>
                      <a:pt x="167" y="141"/>
                    </a:lnTo>
                    <a:lnTo>
                      <a:pt x="166" y="141"/>
                    </a:lnTo>
                    <a:lnTo>
                      <a:pt x="164" y="139"/>
                    </a:lnTo>
                    <a:lnTo>
                      <a:pt x="164" y="137"/>
                    </a:lnTo>
                    <a:lnTo>
                      <a:pt x="161" y="137"/>
                    </a:lnTo>
                    <a:lnTo>
                      <a:pt x="159" y="137"/>
                    </a:lnTo>
                    <a:lnTo>
                      <a:pt x="155" y="137"/>
                    </a:lnTo>
                    <a:lnTo>
                      <a:pt x="159" y="134"/>
                    </a:lnTo>
                    <a:lnTo>
                      <a:pt x="161" y="132"/>
                    </a:lnTo>
                    <a:lnTo>
                      <a:pt x="164" y="130"/>
                    </a:lnTo>
                    <a:lnTo>
                      <a:pt x="166" y="129"/>
                    </a:lnTo>
                    <a:lnTo>
                      <a:pt x="169" y="127"/>
                    </a:lnTo>
                    <a:lnTo>
                      <a:pt x="173" y="125"/>
                    </a:lnTo>
                    <a:lnTo>
                      <a:pt x="174" y="125"/>
                    </a:lnTo>
                    <a:lnTo>
                      <a:pt x="174" y="125"/>
                    </a:lnTo>
                    <a:lnTo>
                      <a:pt x="174" y="125"/>
                    </a:lnTo>
                    <a:lnTo>
                      <a:pt x="171" y="125"/>
                    </a:lnTo>
                    <a:lnTo>
                      <a:pt x="166" y="125"/>
                    </a:lnTo>
                    <a:lnTo>
                      <a:pt x="164" y="124"/>
                    </a:lnTo>
                    <a:lnTo>
                      <a:pt x="161" y="124"/>
                    </a:lnTo>
                    <a:lnTo>
                      <a:pt x="157" y="124"/>
                    </a:lnTo>
                    <a:lnTo>
                      <a:pt x="154" y="124"/>
                    </a:lnTo>
                    <a:lnTo>
                      <a:pt x="152" y="124"/>
                    </a:lnTo>
                    <a:lnTo>
                      <a:pt x="152" y="124"/>
                    </a:lnTo>
                    <a:lnTo>
                      <a:pt x="147" y="122"/>
                    </a:lnTo>
                    <a:lnTo>
                      <a:pt x="145" y="120"/>
                    </a:lnTo>
                    <a:lnTo>
                      <a:pt x="147" y="118"/>
                    </a:lnTo>
                    <a:lnTo>
                      <a:pt x="147" y="115"/>
                    </a:lnTo>
                    <a:lnTo>
                      <a:pt x="149" y="113"/>
                    </a:lnTo>
                    <a:lnTo>
                      <a:pt x="150" y="113"/>
                    </a:lnTo>
                    <a:lnTo>
                      <a:pt x="149" y="113"/>
                    </a:lnTo>
                    <a:lnTo>
                      <a:pt x="149" y="112"/>
                    </a:lnTo>
                    <a:lnTo>
                      <a:pt x="149" y="112"/>
                    </a:lnTo>
                    <a:lnTo>
                      <a:pt x="147" y="115"/>
                    </a:lnTo>
                    <a:lnTo>
                      <a:pt x="143" y="115"/>
                    </a:lnTo>
                    <a:lnTo>
                      <a:pt x="143" y="115"/>
                    </a:lnTo>
                    <a:lnTo>
                      <a:pt x="140" y="113"/>
                    </a:lnTo>
                    <a:lnTo>
                      <a:pt x="140" y="113"/>
                    </a:lnTo>
                    <a:lnTo>
                      <a:pt x="137" y="115"/>
                    </a:lnTo>
                    <a:lnTo>
                      <a:pt x="133" y="115"/>
                    </a:lnTo>
                    <a:lnTo>
                      <a:pt x="131" y="117"/>
                    </a:lnTo>
                    <a:lnTo>
                      <a:pt x="131" y="118"/>
                    </a:lnTo>
                    <a:lnTo>
                      <a:pt x="128" y="124"/>
                    </a:lnTo>
                    <a:lnTo>
                      <a:pt x="128" y="124"/>
                    </a:lnTo>
                    <a:lnTo>
                      <a:pt x="125" y="127"/>
                    </a:lnTo>
                    <a:lnTo>
                      <a:pt x="123" y="129"/>
                    </a:lnTo>
                    <a:lnTo>
                      <a:pt x="121" y="129"/>
                    </a:lnTo>
                    <a:lnTo>
                      <a:pt x="121" y="129"/>
                    </a:lnTo>
                    <a:lnTo>
                      <a:pt x="120" y="130"/>
                    </a:lnTo>
                    <a:lnTo>
                      <a:pt x="120" y="130"/>
                    </a:lnTo>
                    <a:lnTo>
                      <a:pt x="116" y="132"/>
                    </a:lnTo>
                    <a:lnTo>
                      <a:pt x="116" y="132"/>
                    </a:lnTo>
                    <a:lnTo>
                      <a:pt x="116" y="134"/>
                    </a:lnTo>
                    <a:lnTo>
                      <a:pt x="118" y="137"/>
                    </a:lnTo>
                    <a:lnTo>
                      <a:pt x="116" y="141"/>
                    </a:lnTo>
                    <a:lnTo>
                      <a:pt x="113" y="137"/>
                    </a:lnTo>
                    <a:lnTo>
                      <a:pt x="109" y="137"/>
                    </a:lnTo>
                    <a:lnTo>
                      <a:pt x="108" y="137"/>
                    </a:lnTo>
                    <a:lnTo>
                      <a:pt x="104" y="139"/>
                    </a:lnTo>
                    <a:lnTo>
                      <a:pt x="101" y="139"/>
                    </a:lnTo>
                    <a:lnTo>
                      <a:pt x="96" y="137"/>
                    </a:lnTo>
                    <a:lnTo>
                      <a:pt x="92" y="136"/>
                    </a:lnTo>
                    <a:lnTo>
                      <a:pt x="97" y="130"/>
                    </a:lnTo>
                    <a:lnTo>
                      <a:pt x="99" y="127"/>
                    </a:lnTo>
                    <a:lnTo>
                      <a:pt x="102" y="125"/>
                    </a:lnTo>
                    <a:lnTo>
                      <a:pt x="102" y="122"/>
                    </a:lnTo>
                    <a:lnTo>
                      <a:pt x="102" y="118"/>
                    </a:lnTo>
                    <a:lnTo>
                      <a:pt x="104" y="115"/>
                    </a:lnTo>
                    <a:lnTo>
                      <a:pt x="104" y="113"/>
                    </a:lnTo>
                    <a:lnTo>
                      <a:pt x="111" y="113"/>
                    </a:lnTo>
                    <a:lnTo>
                      <a:pt x="114" y="115"/>
                    </a:lnTo>
                    <a:lnTo>
                      <a:pt x="116" y="115"/>
                    </a:lnTo>
                    <a:lnTo>
                      <a:pt x="118" y="115"/>
                    </a:lnTo>
                    <a:lnTo>
                      <a:pt x="118" y="113"/>
                    </a:lnTo>
                    <a:lnTo>
                      <a:pt x="118" y="112"/>
                    </a:lnTo>
                    <a:lnTo>
                      <a:pt x="114" y="108"/>
                    </a:lnTo>
                    <a:lnTo>
                      <a:pt x="113" y="105"/>
                    </a:lnTo>
                    <a:lnTo>
                      <a:pt x="111" y="103"/>
                    </a:lnTo>
                    <a:lnTo>
                      <a:pt x="108" y="98"/>
                    </a:lnTo>
                    <a:lnTo>
                      <a:pt x="104" y="94"/>
                    </a:lnTo>
                    <a:lnTo>
                      <a:pt x="104" y="91"/>
                    </a:lnTo>
                    <a:lnTo>
                      <a:pt x="102" y="89"/>
                    </a:lnTo>
                    <a:lnTo>
                      <a:pt x="101" y="88"/>
                    </a:lnTo>
                    <a:lnTo>
                      <a:pt x="94" y="84"/>
                    </a:lnTo>
                    <a:lnTo>
                      <a:pt x="90" y="82"/>
                    </a:lnTo>
                    <a:lnTo>
                      <a:pt x="89" y="81"/>
                    </a:lnTo>
                    <a:lnTo>
                      <a:pt x="85" y="79"/>
                    </a:lnTo>
                    <a:lnTo>
                      <a:pt x="84" y="79"/>
                    </a:lnTo>
                    <a:lnTo>
                      <a:pt x="80" y="81"/>
                    </a:lnTo>
                    <a:lnTo>
                      <a:pt x="77" y="81"/>
                    </a:lnTo>
                    <a:lnTo>
                      <a:pt x="73" y="82"/>
                    </a:lnTo>
                    <a:lnTo>
                      <a:pt x="70" y="82"/>
                    </a:lnTo>
                    <a:lnTo>
                      <a:pt x="68" y="84"/>
                    </a:lnTo>
                    <a:lnTo>
                      <a:pt x="66" y="84"/>
                    </a:lnTo>
                    <a:lnTo>
                      <a:pt x="65" y="86"/>
                    </a:lnTo>
                    <a:lnTo>
                      <a:pt x="61" y="89"/>
                    </a:lnTo>
                    <a:lnTo>
                      <a:pt x="60" y="89"/>
                    </a:lnTo>
                    <a:lnTo>
                      <a:pt x="54" y="89"/>
                    </a:lnTo>
                    <a:lnTo>
                      <a:pt x="53" y="89"/>
                    </a:lnTo>
                    <a:lnTo>
                      <a:pt x="51" y="89"/>
                    </a:lnTo>
                    <a:lnTo>
                      <a:pt x="49" y="91"/>
                    </a:lnTo>
                    <a:lnTo>
                      <a:pt x="46" y="93"/>
                    </a:lnTo>
                    <a:lnTo>
                      <a:pt x="43" y="93"/>
                    </a:lnTo>
                    <a:lnTo>
                      <a:pt x="39" y="91"/>
                    </a:lnTo>
                    <a:lnTo>
                      <a:pt x="37" y="89"/>
                    </a:lnTo>
                    <a:lnTo>
                      <a:pt x="34" y="89"/>
                    </a:lnTo>
                    <a:lnTo>
                      <a:pt x="29" y="88"/>
                    </a:lnTo>
                    <a:lnTo>
                      <a:pt x="25" y="88"/>
                    </a:lnTo>
                    <a:lnTo>
                      <a:pt x="22" y="88"/>
                    </a:lnTo>
                    <a:lnTo>
                      <a:pt x="13" y="88"/>
                    </a:lnTo>
                    <a:lnTo>
                      <a:pt x="12" y="86"/>
                    </a:lnTo>
                    <a:lnTo>
                      <a:pt x="10" y="86"/>
                    </a:lnTo>
                    <a:lnTo>
                      <a:pt x="8" y="86"/>
                    </a:lnTo>
                    <a:lnTo>
                      <a:pt x="8" y="84"/>
                    </a:lnTo>
                    <a:lnTo>
                      <a:pt x="7" y="84"/>
                    </a:lnTo>
                    <a:lnTo>
                      <a:pt x="5" y="84"/>
                    </a:lnTo>
                    <a:lnTo>
                      <a:pt x="3" y="82"/>
                    </a:lnTo>
                    <a:lnTo>
                      <a:pt x="1" y="81"/>
                    </a:lnTo>
                    <a:lnTo>
                      <a:pt x="1" y="81"/>
                    </a:lnTo>
                    <a:lnTo>
                      <a:pt x="0" y="79"/>
                    </a:lnTo>
                    <a:lnTo>
                      <a:pt x="1" y="77"/>
                    </a:lnTo>
                    <a:lnTo>
                      <a:pt x="1" y="77"/>
                    </a:lnTo>
                    <a:lnTo>
                      <a:pt x="1" y="75"/>
                    </a:lnTo>
                    <a:lnTo>
                      <a:pt x="1" y="74"/>
                    </a:lnTo>
                    <a:lnTo>
                      <a:pt x="3" y="72"/>
                    </a:lnTo>
                    <a:lnTo>
                      <a:pt x="3" y="70"/>
                    </a:lnTo>
                    <a:lnTo>
                      <a:pt x="5" y="69"/>
                    </a:lnTo>
                    <a:lnTo>
                      <a:pt x="5" y="69"/>
                    </a:lnTo>
                    <a:lnTo>
                      <a:pt x="5" y="65"/>
                    </a:lnTo>
                    <a:lnTo>
                      <a:pt x="8" y="63"/>
                    </a:lnTo>
                    <a:lnTo>
                      <a:pt x="10" y="65"/>
                    </a:lnTo>
                    <a:lnTo>
                      <a:pt x="8" y="60"/>
                    </a:lnTo>
                    <a:lnTo>
                      <a:pt x="8" y="58"/>
                    </a:lnTo>
                    <a:lnTo>
                      <a:pt x="8" y="58"/>
                    </a:lnTo>
                    <a:lnTo>
                      <a:pt x="8" y="57"/>
                    </a:lnTo>
                    <a:lnTo>
                      <a:pt x="10" y="57"/>
                    </a:lnTo>
                    <a:lnTo>
                      <a:pt x="10" y="57"/>
                    </a:lnTo>
                    <a:lnTo>
                      <a:pt x="10" y="57"/>
                    </a:lnTo>
                    <a:lnTo>
                      <a:pt x="10" y="57"/>
                    </a:lnTo>
                    <a:lnTo>
                      <a:pt x="10" y="55"/>
                    </a:lnTo>
                    <a:lnTo>
                      <a:pt x="10" y="55"/>
                    </a:lnTo>
                    <a:lnTo>
                      <a:pt x="12" y="51"/>
                    </a:lnTo>
                    <a:lnTo>
                      <a:pt x="17" y="48"/>
                    </a:lnTo>
                    <a:lnTo>
                      <a:pt x="19" y="45"/>
                    </a:lnTo>
                    <a:lnTo>
                      <a:pt x="24" y="39"/>
                    </a:lnTo>
                    <a:lnTo>
                      <a:pt x="27" y="39"/>
                    </a:lnTo>
                    <a:lnTo>
                      <a:pt x="29" y="38"/>
                    </a:lnTo>
                    <a:lnTo>
                      <a:pt x="29" y="36"/>
                    </a:lnTo>
                    <a:lnTo>
                      <a:pt x="31" y="33"/>
                    </a:lnTo>
                    <a:lnTo>
                      <a:pt x="31" y="31"/>
                    </a:lnTo>
                    <a:lnTo>
                      <a:pt x="29" y="31"/>
                    </a:lnTo>
                    <a:lnTo>
                      <a:pt x="29" y="29"/>
                    </a:lnTo>
                    <a:lnTo>
                      <a:pt x="27" y="27"/>
                    </a:lnTo>
                    <a:lnTo>
                      <a:pt x="25" y="26"/>
                    </a:lnTo>
                    <a:lnTo>
                      <a:pt x="24" y="22"/>
                    </a:lnTo>
                    <a:lnTo>
                      <a:pt x="22" y="19"/>
                    </a:lnTo>
                    <a:lnTo>
                      <a:pt x="22" y="14"/>
                    </a:lnTo>
                    <a:lnTo>
                      <a:pt x="29" y="14"/>
                    </a:lnTo>
                    <a:lnTo>
                      <a:pt x="29" y="14"/>
                    </a:lnTo>
                    <a:lnTo>
                      <a:pt x="31" y="14"/>
                    </a:lnTo>
                    <a:lnTo>
                      <a:pt x="31" y="14"/>
                    </a:lnTo>
                    <a:lnTo>
                      <a:pt x="31" y="12"/>
                    </a:lnTo>
                    <a:lnTo>
                      <a:pt x="31" y="12"/>
                    </a:lnTo>
                    <a:lnTo>
                      <a:pt x="31" y="12"/>
                    </a:lnTo>
                    <a:lnTo>
                      <a:pt x="32" y="12"/>
                    </a:lnTo>
                    <a:lnTo>
                      <a:pt x="32" y="12"/>
                    </a:lnTo>
                    <a:lnTo>
                      <a:pt x="32" y="10"/>
                    </a:lnTo>
                    <a:lnTo>
                      <a:pt x="32" y="10"/>
                    </a:lnTo>
                    <a:lnTo>
                      <a:pt x="34" y="10"/>
                    </a:lnTo>
                    <a:lnTo>
                      <a:pt x="37" y="10"/>
                    </a:lnTo>
                    <a:lnTo>
                      <a:pt x="39" y="9"/>
                    </a:lnTo>
                    <a:lnTo>
                      <a:pt x="41" y="9"/>
                    </a:lnTo>
                    <a:lnTo>
                      <a:pt x="43" y="9"/>
                    </a:lnTo>
                    <a:lnTo>
                      <a:pt x="44" y="9"/>
                    </a:lnTo>
                    <a:lnTo>
                      <a:pt x="49" y="9"/>
                    </a:lnTo>
                    <a:lnTo>
                      <a:pt x="58" y="9"/>
                    </a:lnTo>
                    <a:lnTo>
                      <a:pt x="61" y="9"/>
                    </a:lnTo>
                    <a:lnTo>
                      <a:pt x="65" y="10"/>
                    </a:lnTo>
                    <a:lnTo>
                      <a:pt x="66" y="10"/>
                    </a:lnTo>
                    <a:lnTo>
                      <a:pt x="66" y="10"/>
                    </a:lnTo>
                    <a:lnTo>
                      <a:pt x="68" y="10"/>
                    </a:lnTo>
                    <a:lnTo>
                      <a:pt x="68" y="10"/>
                    </a:lnTo>
                    <a:lnTo>
                      <a:pt x="68" y="10"/>
                    </a:lnTo>
                    <a:lnTo>
                      <a:pt x="72" y="12"/>
                    </a:lnTo>
                    <a:lnTo>
                      <a:pt x="75" y="12"/>
                    </a:lnTo>
                    <a:lnTo>
                      <a:pt x="77" y="12"/>
                    </a:lnTo>
                    <a:lnTo>
                      <a:pt x="77" y="12"/>
                    </a:lnTo>
                    <a:lnTo>
                      <a:pt x="80" y="14"/>
                    </a:lnTo>
                    <a:lnTo>
                      <a:pt x="80" y="14"/>
                    </a:lnTo>
                    <a:lnTo>
                      <a:pt x="80" y="14"/>
                    </a:lnTo>
                    <a:lnTo>
                      <a:pt x="80" y="14"/>
                    </a:lnTo>
                    <a:lnTo>
                      <a:pt x="84" y="15"/>
                    </a:lnTo>
                    <a:lnTo>
                      <a:pt x="85" y="15"/>
                    </a:lnTo>
                    <a:lnTo>
                      <a:pt x="89" y="15"/>
                    </a:lnTo>
                    <a:lnTo>
                      <a:pt x="92" y="14"/>
                    </a:lnTo>
                    <a:lnTo>
                      <a:pt x="96" y="15"/>
                    </a:lnTo>
                    <a:lnTo>
                      <a:pt x="99" y="17"/>
                    </a:lnTo>
                    <a:lnTo>
                      <a:pt x="101" y="17"/>
                    </a:lnTo>
                    <a:lnTo>
                      <a:pt x="102" y="15"/>
                    </a:lnTo>
                    <a:lnTo>
                      <a:pt x="104" y="14"/>
                    </a:lnTo>
                    <a:lnTo>
                      <a:pt x="108" y="14"/>
                    </a:lnTo>
                    <a:lnTo>
                      <a:pt x="109" y="15"/>
                    </a:lnTo>
                    <a:lnTo>
                      <a:pt x="111" y="19"/>
                    </a:lnTo>
                    <a:lnTo>
                      <a:pt x="114" y="19"/>
                    </a:lnTo>
                    <a:lnTo>
                      <a:pt x="118" y="17"/>
                    </a:lnTo>
                    <a:lnTo>
                      <a:pt x="118" y="17"/>
                    </a:lnTo>
                    <a:lnTo>
                      <a:pt x="120" y="17"/>
                    </a:lnTo>
                    <a:lnTo>
                      <a:pt x="121" y="17"/>
                    </a:lnTo>
                    <a:lnTo>
                      <a:pt x="123" y="17"/>
                    </a:lnTo>
                    <a:lnTo>
                      <a:pt x="126" y="19"/>
                    </a:lnTo>
                    <a:lnTo>
                      <a:pt x="126" y="21"/>
                    </a:lnTo>
                    <a:lnTo>
                      <a:pt x="126" y="21"/>
                    </a:lnTo>
                    <a:lnTo>
                      <a:pt x="126" y="21"/>
                    </a:lnTo>
                    <a:lnTo>
                      <a:pt x="126" y="17"/>
                    </a:lnTo>
                    <a:lnTo>
                      <a:pt x="128" y="12"/>
                    </a:lnTo>
                    <a:lnTo>
                      <a:pt x="130" y="10"/>
                    </a:lnTo>
                    <a:lnTo>
                      <a:pt x="130" y="9"/>
                    </a:lnTo>
                    <a:lnTo>
                      <a:pt x="131" y="7"/>
                    </a:lnTo>
                    <a:lnTo>
                      <a:pt x="133" y="5"/>
                    </a:lnTo>
                    <a:lnTo>
                      <a:pt x="137" y="5"/>
                    </a:lnTo>
                    <a:lnTo>
                      <a:pt x="138" y="5"/>
                    </a:lnTo>
                    <a:lnTo>
                      <a:pt x="142" y="5"/>
                    </a:lnTo>
                    <a:lnTo>
                      <a:pt x="143" y="5"/>
                    </a:lnTo>
                    <a:lnTo>
                      <a:pt x="145" y="5"/>
                    </a:lnTo>
                    <a:lnTo>
                      <a:pt x="147" y="5"/>
                    </a:lnTo>
                    <a:lnTo>
                      <a:pt x="149" y="5"/>
                    </a:lnTo>
                    <a:lnTo>
                      <a:pt x="152" y="5"/>
                    </a:lnTo>
                    <a:lnTo>
                      <a:pt x="152" y="5"/>
                    </a:lnTo>
                    <a:lnTo>
                      <a:pt x="154" y="3"/>
                    </a:lnTo>
                    <a:lnTo>
                      <a:pt x="154" y="2"/>
                    </a:lnTo>
                    <a:lnTo>
                      <a:pt x="157" y="0"/>
                    </a:lnTo>
                    <a:lnTo>
                      <a:pt x="161" y="2"/>
                    </a:lnTo>
                    <a:lnTo>
                      <a:pt x="161" y="2"/>
                    </a:lnTo>
                    <a:lnTo>
                      <a:pt x="162" y="2"/>
                    </a:lnTo>
                    <a:lnTo>
                      <a:pt x="164" y="2"/>
                    </a:lnTo>
                    <a:lnTo>
                      <a:pt x="166" y="0"/>
                    </a:lnTo>
                    <a:lnTo>
                      <a:pt x="169" y="0"/>
                    </a:lnTo>
                    <a:lnTo>
                      <a:pt x="176" y="0"/>
                    </a:lnTo>
                    <a:lnTo>
                      <a:pt x="178" y="0"/>
                    </a:lnTo>
                    <a:lnTo>
                      <a:pt x="179" y="2"/>
                    </a:lnTo>
                    <a:lnTo>
                      <a:pt x="181" y="3"/>
                    </a:lnTo>
                    <a:lnTo>
                      <a:pt x="181" y="3"/>
                    </a:lnTo>
                    <a:lnTo>
                      <a:pt x="183" y="5"/>
                    </a:lnTo>
                    <a:lnTo>
                      <a:pt x="183" y="7"/>
                    </a:lnTo>
                    <a:lnTo>
                      <a:pt x="185" y="9"/>
                    </a:lnTo>
                    <a:lnTo>
                      <a:pt x="186" y="10"/>
                    </a:lnTo>
                    <a:lnTo>
                      <a:pt x="186" y="14"/>
                    </a:lnTo>
                    <a:lnTo>
                      <a:pt x="183" y="15"/>
                    </a:lnTo>
                    <a:lnTo>
                      <a:pt x="185" y="17"/>
                    </a:lnTo>
                    <a:lnTo>
                      <a:pt x="185" y="17"/>
                    </a:lnTo>
                    <a:lnTo>
                      <a:pt x="185" y="19"/>
                    </a:lnTo>
                    <a:lnTo>
                      <a:pt x="186" y="19"/>
                    </a:lnTo>
                    <a:lnTo>
                      <a:pt x="186" y="21"/>
                    </a:lnTo>
                    <a:lnTo>
                      <a:pt x="186" y="21"/>
                    </a:lnTo>
                    <a:lnTo>
                      <a:pt x="186" y="22"/>
                    </a:lnTo>
                    <a:lnTo>
                      <a:pt x="188" y="22"/>
                    </a:lnTo>
                    <a:lnTo>
                      <a:pt x="190" y="22"/>
                    </a:lnTo>
                    <a:lnTo>
                      <a:pt x="195" y="22"/>
                    </a:lnTo>
                    <a:lnTo>
                      <a:pt x="196" y="24"/>
                    </a:lnTo>
                    <a:lnTo>
                      <a:pt x="200" y="26"/>
                    </a:lnTo>
                    <a:lnTo>
                      <a:pt x="200" y="27"/>
                    </a:lnTo>
                    <a:lnTo>
                      <a:pt x="200" y="29"/>
                    </a:lnTo>
                    <a:lnTo>
                      <a:pt x="202" y="31"/>
                    </a:lnTo>
                    <a:lnTo>
                      <a:pt x="202" y="34"/>
                    </a:lnTo>
                    <a:lnTo>
                      <a:pt x="202" y="36"/>
                    </a:lnTo>
                    <a:lnTo>
                      <a:pt x="203" y="38"/>
                    </a:lnTo>
                    <a:lnTo>
                      <a:pt x="205" y="38"/>
                    </a:lnTo>
                    <a:lnTo>
                      <a:pt x="205" y="38"/>
                    </a:lnTo>
                    <a:lnTo>
                      <a:pt x="207" y="38"/>
                    </a:lnTo>
                    <a:lnTo>
                      <a:pt x="208" y="38"/>
                    </a:lnTo>
                    <a:lnTo>
                      <a:pt x="210" y="38"/>
                    </a:lnTo>
                    <a:lnTo>
                      <a:pt x="212" y="39"/>
                    </a:lnTo>
                    <a:lnTo>
                      <a:pt x="214" y="39"/>
                    </a:lnTo>
                    <a:lnTo>
                      <a:pt x="214" y="39"/>
                    </a:lnTo>
                    <a:lnTo>
                      <a:pt x="215" y="41"/>
                    </a:lnTo>
                    <a:lnTo>
                      <a:pt x="217" y="41"/>
                    </a:lnTo>
                    <a:lnTo>
                      <a:pt x="219" y="41"/>
                    </a:lnTo>
                    <a:lnTo>
                      <a:pt x="220" y="41"/>
                    </a:lnTo>
                    <a:lnTo>
                      <a:pt x="220" y="39"/>
                    </a:lnTo>
                    <a:lnTo>
                      <a:pt x="224" y="39"/>
                    </a:lnTo>
                    <a:lnTo>
                      <a:pt x="226" y="39"/>
                    </a:lnTo>
                    <a:lnTo>
                      <a:pt x="227" y="39"/>
                    </a:lnTo>
                    <a:lnTo>
                      <a:pt x="229" y="38"/>
                    </a:lnTo>
                    <a:lnTo>
                      <a:pt x="229" y="38"/>
                    </a:lnTo>
                    <a:lnTo>
                      <a:pt x="232" y="39"/>
                    </a:lnTo>
                    <a:lnTo>
                      <a:pt x="234" y="41"/>
                    </a:lnTo>
                    <a:lnTo>
                      <a:pt x="236" y="43"/>
                    </a:lnTo>
                    <a:lnTo>
                      <a:pt x="238" y="45"/>
                    </a:lnTo>
                    <a:lnTo>
                      <a:pt x="239" y="46"/>
                    </a:lnTo>
                    <a:lnTo>
                      <a:pt x="239" y="48"/>
                    </a:lnTo>
                    <a:lnTo>
                      <a:pt x="239" y="48"/>
                    </a:lnTo>
                    <a:lnTo>
                      <a:pt x="241" y="46"/>
                    </a:lnTo>
                    <a:lnTo>
                      <a:pt x="241" y="46"/>
                    </a:lnTo>
                    <a:lnTo>
                      <a:pt x="244" y="46"/>
                    </a:lnTo>
                    <a:lnTo>
                      <a:pt x="246" y="46"/>
                    </a:lnTo>
                    <a:lnTo>
                      <a:pt x="248" y="46"/>
                    </a:lnTo>
                    <a:lnTo>
                      <a:pt x="250" y="48"/>
                    </a:lnTo>
                    <a:lnTo>
                      <a:pt x="251" y="48"/>
                    </a:lnTo>
                    <a:lnTo>
                      <a:pt x="255" y="50"/>
                    </a:lnTo>
                    <a:lnTo>
                      <a:pt x="255" y="50"/>
                    </a:lnTo>
                    <a:lnTo>
                      <a:pt x="256" y="50"/>
                    </a:lnTo>
                    <a:lnTo>
                      <a:pt x="256" y="50"/>
                    </a:lnTo>
                    <a:lnTo>
                      <a:pt x="262" y="51"/>
                    </a:lnTo>
                    <a:lnTo>
                      <a:pt x="265" y="53"/>
                    </a:lnTo>
                    <a:lnTo>
                      <a:pt x="265" y="53"/>
                    </a:lnTo>
                    <a:lnTo>
                      <a:pt x="265" y="53"/>
                    </a:lnTo>
                    <a:lnTo>
                      <a:pt x="267" y="55"/>
                    </a:lnTo>
                    <a:lnTo>
                      <a:pt x="267" y="55"/>
                    </a:lnTo>
                    <a:lnTo>
                      <a:pt x="267" y="55"/>
                    </a:lnTo>
                    <a:lnTo>
                      <a:pt x="267" y="55"/>
                    </a:lnTo>
                    <a:lnTo>
                      <a:pt x="270" y="55"/>
                    </a:lnTo>
                    <a:lnTo>
                      <a:pt x="270" y="55"/>
                    </a:lnTo>
                    <a:lnTo>
                      <a:pt x="270" y="57"/>
                    </a:lnTo>
                    <a:lnTo>
                      <a:pt x="270" y="57"/>
                    </a:lnTo>
                    <a:lnTo>
                      <a:pt x="272" y="60"/>
                    </a:lnTo>
                    <a:lnTo>
                      <a:pt x="272" y="60"/>
                    </a:lnTo>
                    <a:lnTo>
                      <a:pt x="272" y="63"/>
                    </a:lnTo>
                    <a:lnTo>
                      <a:pt x="270" y="67"/>
                    </a:lnTo>
                    <a:lnTo>
                      <a:pt x="270" y="67"/>
                    </a:lnTo>
                    <a:lnTo>
                      <a:pt x="270" y="67"/>
                    </a:lnTo>
                    <a:lnTo>
                      <a:pt x="268" y="67"/>
                    </a:lnTo>
                    <a:lnTo>
                      <a:pt x="268" y="67"/>
                    </a:lnTo>
                    <a:lnTo>
                      <a:pt x="270" y="70"/>
                    </a:lnTo>
                    <a:lnTo>
                      <a:pt x="270" y="70"/>
                    </a:lnTo>
                    <a:lnTo>
                      <a:pt x="268" y="72"/>
                    </a:lnTo>
                    <a:lnTo>
                      <a:pt x="267" y="74"/>
                    </a:lnTo>
                    <a:lnTo>
                      <a:pt x="267" y="75"/>
                    </a:lnTo>
                    <a:lnTo>
                      <a:pt x="268" y="75"/>
                    </a:lnTo>
                    <a:lnTo>
                      <a:pt x="270" y="81"/>
                    </a:lnTo>
                    <a:lnTo>
                      <a:pt x="270" y="82"/>
                    </a:lnTo>
                    <a:lnTo>
                      <a:pt x="270" y="86"/>
                    </a:lnTo>
                    <a:lnTo>
                      <a:pt x="268" y="88"/>
                    </a:lnTo>
                    <a:lnTo>
                      <a:pt x="268" y="91"/>
                    </a:lnTo>
                    <a:lnTo>
                      <a:pt x="263" y="91"/>
                    </a:lnTo>
                    <a:lnTo>
                      <a:pt x="263" y="91"/>
                    </a:lnTo>
                    <a:lnTo>
                      <a:pt x="260" y="91"/>
                    </a:lnTo>
                    <a:lnTo>
                      <a:pt x="260" y="91"/>
                    </a:lnTo>
                    <a:lnTo>
                      <a:pt x="256" y="91"/>
                    </a:lnTo>
                    <a:lnTo>
                      <a:pt x="253" y="91"/>
                    </a:lnTo>
                    <a:lnTo>
                      <a:pt x="253" y="93"/>
                    </a:lnTo>
                    <a:lnTo>
                      <a:pt x="250" y="94"/>
                    </a:lnTo>
                    <a:lnTo>
                      <a:pt x="248" y="94"/>
                    </a:lnTo>
                    <a:lnTo>
                      <a:pt x="246" y="96"/>
                    </a:lnTo>
                    <a:lnTo>
                      <a:pt x="246" y="96"/>
                    </a:lnTo>
                    <a:lnTo>
                      <a:pt x="246" y="98"/>
                    </a:lnTo>
                    <a:lnTo>
                      <a:pt x="244" y="100"/>
                    </a:lnTo>
                    <a:lnTo>
                      <a:pt x="244" y="101"/>
                    </a:lnTo>
                    <a:lnTo>
                      <a:pt x="244" y="105"/>
                    </a:lnTo>
                    <a:lnTo>
                      <a:pt x="239" y="105"/>
                    </a:lnTo>
                    <a:lnTo>
                      <a:pt x="238" y="105"/>
                    </a:lnTo>
                    <a:lnTo>
                      <a:pt x="236" y="105"/>
                    </a:lnTo>
                    <a:lnTo>
                      <a:pt x="234" y="106"/>
                    </a:lnTo>
                    <a:lnTo>
                      <a:pt x="234" y="106"/>
                    </a:lnTo>
                    <a:lnTo>
                      <a:pt x="232" y="106"/>
                    </a:lnTo>
                    <a:lnTo>
                      <a:pt x="231" y="108"/>
                    </a:lnTo>
                    <a:lnTo>
                      <a:pt x="229" y="108"/>
                    </a:lnTo>
                    <a:lnTo>
                      <a:pt x="226" y="110"/>
                    </a:lnTo>
                    <a:lnTo>
                      <a:pt x="224" y="112"/>
                    </a:lnTo>
                    <a:lnTo>
                      <a:pt x="222" y="112"/>
                    </a:lnTo>
                    <a:lnTo>
                      <a:pt x="219" y="112"/>
                    </a:lnTo>
                    <a:lnTo>
                      <a:pt x="217" y="113"/>
                    </a:lnTo>
                    <a:lnTo>
                      <a:pt x="215" y="113"/>
                    </a:lnTo>
                    <a:lnTo>
                      <a:pt x="214" y="113"/>
                    </a:lnTo>
                    <a:lnTo>
                      <a:pt x="208" y="113"/>
                    </a:lnTo>
                    <a:lnTo>
                      <a:pt x="208" y="113"/>
                    </a:lnTo>
                    <a:lnTo>
                      <a:pt x="207" y="115"/>
                    </a:lnTo>
                    <a:lnTo>
                      <a:pt x="203" y="118"/>
                    </a:lnTo>
                    <a:lnTo>
                      <a:pt x="200" y="118"/>
                    </a:lnTo>
                    <a:lnTo>
                      <a:pt x="200" y="118"/>
                    </a:lnTo>
                    <a:lnTo>
                      <a:pt x="198" y="118"/>
                    </a:lnTo>
                    <a:lnTo>
                      <a:pt x="198" y="120"/>
                    </a:lnTo>
                    <a:lnTo>
                      <a:pt x="198" y="120"/>
                    </a:lnTo>
                    <a:lnTo>
                      <a:pt x="196" y="122"/>
                    </a:lnTo>
                    <a:lnTo>
                      <a:pt x="195" y="124"/>
                    </a:lnTo>
                    <a:lnTo>
                      <a:pt x="195" y="124"/>
                    </a:lnTo>
                    <a:lnTo>
                      <a:pt x="193" y="124"/>
                    </a:lnTo>
                    <a:lnTo>
                      <a:pt x="193" y="125"/>
                    </a:lnTo>
                    <a:lnTo>
                      <a:pt x="195" y="127"/>
                    </a:lnTo>
                    <a:lnTo>
                      <a:pt x="196" y="129"/>
                    </a:lnTo>
                    <a:lnTo>
                      <a:pt x="198" y="132"/>
                    </a:lnTo>
                    <a:lnTo>
                      <a:pt x="200" y="136"/>
                    </a:lnTo>
                    <a:lnTo>
                      <a:pt x="202" y="136"/>
                    </a:lnTo>
                    <a:lnTo>
                      <a:pt x="205" y="134"/>
                    </a:lnTo>
                    <a:lnTo>
                      <a:pt x="208" y="134"/>
                    </a:lnTo>
                    <a:lnTo>
                      <a:pt x="212" y="134"/>
                    </a:lnTo>
                    <a:lnTo>
                      <a:pt x="214" y="132"/>
                    </a:lnTo>
                    <a:lnTo>
                      <a:pt x="214" y="132"/>
                    </a:lnTo>
                    <a:lnTo>
                      <a:pt x="217" y="134"/>
                    </a:lnTo>
                    <a:lnTo>
                      <a:pt x="220" y="136"/>
                    </a:lnTo>
                    <a:lnTo>
                      <a:pt x="220" y="139"/>
                    </a:lnTo>
                    <a:lnTo>
                      <a:pt x="217" y="142"/>
                    </a:lnTo>
                    <a:lnTo>
                      <a:pt x="217" y="142"/>
                    </a:lnTo>
                    <a:lnTo>
                      <a:pt x="217" y="142"/>
                    </a:lnTo>
                    <a:lnTo>
                      <a:pt x="215" y="142"/>
                    </a:lnTo>
                    <a:lnTo>
                      <a:pt x="215" y="142"/>
                    </a:lnTo>
                    <a:lnTo>
                      <a:pt x="212" y="144"/>
                    </a:lnTo>
                    <a:lnTo>
                      <a:pt x="212" y="144"/>
                    </a:lnTo>
                    <a:lnTo>
                      <a:pt x="207" y="144"/>
                    </a:lnTo>
                    <a:lnTo>
                      <a:pt x="203" y="142"/>
                    </a:lnTo>
                    <a:lnTo>
                      <a:pt x="202" y="142"/>
                    </a:lnTo>
                    <a:lnTo>
                      <a:pt x="202" y="142"/>
                    </a:lnTo>
                    <a:lnTo>
                      <a:pt x="200" y="142"/>
                    </a:lnTo>
                    <a:lnTo>
                      <a:pt x="200" y="144"/>
                    </a:lnTo>
                    <a:lnTo>
                      <a:pt x="200" y="144"/>
                    </a:lnTo>
                    <a:lnTo>
                      <a:pt x="200" y="144"/>
                    </a:lnTo>
                    <a:lnTo>
                      <a:pt x="200" y="144"/>
                    </a:lnTo>
                    <a:lnTo>
                      <a:pt x="198" y="144"/>
                    </a:lnTo>
                    <a:lnTo>
                      <a:pt x="198" y="144"/>
                    </a:lnTo>
                    <a:lnTo>
                      <a:pt x="195" y="148"/>
                    </a:lnTo>
                    <a:lnTo>
                      <a:pt x="195" y="148"/>
                    </a:lnTo>
                    <a:lnTo>
                      <a:pt x="195" y="148"/>
                    </a:lnTo>
                    <a:lnTo>
                      <a:pt x="191" y="148"/>
                    </a:lnTo>
                    <a:lnTo>
                      <a:pt x="190" y="148"/>
                    </a:lnTo>
                    <a:lnTo>
                      <a:pt x="188" y="149"/>
                    </a:lnTo>
                    <a:lnTo>
                      <a:pt x="186" y="153"/>
                    </a:lnTo>
                    <a:lnTo>
                      <a:pt x="183" y="153"/>
                    </a:lnTo>
                    <a:lnTo>
                      <a:pt x="179" y="154"/>
                    </a:lnTo>
                    <a:lnTo>
                      <a:pt x="174" y="154"/>
                    </a:lnTo>
                    <a:close/>
                  </a:path>
                </a:pathLst>
              </a:custGeom>
              <a:solidFill>
                <a:schemeClr val="accent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0" name="Freeform 316">
                <a:extLst>
                  <a:ext uri="{FF2B5EF4-FFF2-40B4-BE49-F238E27FC236}">
                    <a16:creationId xmlns:a16="http://schemas.microsoft.com/office/drawing/2014/main" id="{2557A56D-F46C-4C41-9B76-B93005C3E44B}"/>
                  </a:ext>
                </a:extLst>
              </p:cNvPr>
              <p:cNvSpPr/>
              <p:nvPr/>
            </p:nvSpPr>
            <p:spPr>
              <a:xfrm>
                <a:off x="4830367" y="2745309"/>
                <a:ext cx="212598" cy="152066"/>
              </a:xfrm>
              <a:custGeom>
                <a:gdLst>
                  <a:gd name="T0" fmla="*/ 104 w 144"/>
                  <a:gd name="T1" fmla="*/ 98 h 103"/>
                  <a:gd name="T2" fmla="*/ 101 w 144"/>
                  <a:gd name="T3" fmla="*/ 100 h 103"/>
                  <a:gd name="T4" fmla="*/ 91 w 144"/>
                  <a:gd name="T5" fmla="*/ 96 h 103"/>
                  <a:gd name="T6" fmla="*/ 87 w 144"/>
                  <a:gd name="T7" fmla="*/ 98 h 103"/>
                  <a:gd name="T8" fmla="*/ 77 w 144"/>
                  <a:gd name="T9" fmla="*/ 96 h 103"/>
                  <a:gd name="T10" fmla="*/ 68 w 144"/>
                  <a:gd name="T11" fmla="*/ 98 h 103"/>
                  <a:gd name="T12" fmla="*/ 61 w 144"/>
                  <a:gd name="T13" fmla="*/ 96 h 103"/>
                  <a:gd name="T14" fmla="*/ 58 w 144"/>
                  <a:gd name="T15" fmla="*/ 94 h 103"/>
                  <a:gd name="T16" fmla="*/ 55 w 144"/>
                  <a:gd name="T17" fmla="*/ 93 h 103"/>
                  <a:gd name="T18" fmla="*/ 51 w 144"/>
                  <a:gd name="T19" fmla="*/ 93 h 103"/>
                  <a:gd name="T20" fmla="*/ 43 w 144"/>
                  <a:gd name="T21" fmla="*/ 91 h 103"/>
                  <a:gd name="T22" fmla="*/ 27 w 144"/>
                  <a:gd name="T23" fmla="*/ 91 h 103"/>
                  <a:gd name="T24" fmla="*/ 22 w 144"/>
                  <a:gd name="T25" fmla="*/ 91 h 103"/>
                  <a:gd name="T26" fmla="*/ 19 w 144"/>
                  <a:gd name="T27" fmla="*/ 91 h 103"/>
                  <a:gd name="T28" fmla="*/ 17 w 144"/>
                  <a:gd name="T29" fmla="*/ 93 h 103"/>
                  <a:gd name="T30" fmla="*/ 14 w 144"/>
                  <a:gd name="T31" fmla="*/ 96 h 103"/>
                  <a:gd name="T32" fmla="*/ 5 w 144"/>
                  <a:gd name="T33" fmla="*/ 96 h 103"/>
                  <a:gd name="T34" fmla="*/ 5 w 144"/>
                  <a:gd name="T35" fmla="*/ 86 h 103"/>
                  <a:gd name="T36" fmla="*/ 2 w 144"/>
                  <a:gd name="T37" fmla="*/ 82 h 103"/>
                  <a:gd name="T38" fmla="*/ 3 w 144"/>
                  <a:gd name="T39" fmla="*/ 76 h 103"/>
                  <a:gd name="T40" fmla="*/ 10 w 144"/>
                  <a:gd name="T41" fmla="*/ 72 h 103"/>
                  <a:gd name="T42" fmla="*/ 8 w 144"/>
                  <a:gd name="T43" fmla="*/ 60 h 103"/>
                  <a:gd name="T44" fmla="*/ 3 w 144"/>
                  <a:gd name="T45" fmla="*/ 48 h 103"/>
                  <a:gd name="T46" fmla="*/ 20 w 144"/>
                  <a:gd name="T47" fmla="*/ 46 h 103"/>
                  <a:gd name="T48" fmla="*/ 27 w 144"/>
                  <a:gd name="T49" fmla="*/ 41 h 103"/>
                  <a:gd name="T50" fmla="*/ 36 w 144"/>
                  <a:gd name="T51" fmla="*/ 39 h 103"/>
                  <a:gd name="T52" fmla="*/ 36 w 144"/>
                  <a:gd name="T53" fmla="*/ 34 h 103"/>
                  <a:gd name="T54" fmla="*/ 41 w 144"/>
                  <a:gd name="T55" fmla="*/ 26 h 103"/>
                  <a:gd name="T56" fmla="*/ 49 w 144"/>
                  <a:gd name="T57" fmla="*/ 21 h 103"/>
                  <a:gd name="T58" fmla="*/ 51 w 144"/>
                  <a:gd name="T59" fmla="*/ 19 h 103"/>
                  <a:gd name="T60" fmla="*/ 51 w 144"/>
                  <a:gd name="T61" fmla="*/ 19 h 103"/>
                  <a:gd name="T62" fmla="*/ 51 w 144"/>
                  <a:gd name="T63" fmla="*/ 14 h 103"/>
                  <a:gd name="T64" fmla="*/ 53 w 144"/>
                  <a:gd name="T65" fmla="*/ 9 h 103"/>
                  <a:gd name="T66" fmla="*/ 58 w 144"/>
                  <a:gd name="T67" fmla="*/ 7 h 103"/>
                  <a:gd name="T68" fmla="*/ 63 w 144"/>
                  <a:gd name="T69" fmla="*/ 7 h 103"/>
                  <a:gd name="T70" fmla="*/ 68 w 144"/>
                  <a:gd name="T71" fmla="*/ 5 h 103"/>
                  <a:gd name="T72" fmla="*/ 73 w 144"/>
                  <a:gd name="T73" fmla="*/ 0 h 103"/>
                  <a:gd name="T74" fmla="*/ 79 w 144"/>
                  <a:gd name="T75" fmla="*/ 2 h 103"/>
                  <a:gd name="T76" fmla="*/ 87 w 144"/>
                  <a:gd name="T77" fmla="*/ 3 h 103"/>
                  <a:gd name="T78" fmla="*/ 94 w 144"/>
                  <a:gd name="T79" fmla="*/ 5 h 103"/>
                  <a:gd name="T80" fmla="*/ 94 w 144"/>
                  <a:gd name="T81" fmla="*/ 9 h 103"/>
                  <a:gd name="T82" fmla="*/ 103 w 144"/>
                  <a:gd name="T83" fmla="*/ 7 h 103"/>
                  <a:gd name="T84" fmla="*/ 113 w 144"/>
                  <a:gd name="T85" fmla="*/ 9 h 103"/>
                  <a:gd name="T86" fmla="*/ 116 w 144"/>
                  <a:gd name="T87" fmla="*/ 17 h 103"/>
                  <a:gd name="T88" fmla="*/ 118 w 144"/>
                  <a:gd name="T89" fmla="*/ 24 h 103"/>
                  <a:gd name="T90" fmla="*/ 116 w 144"/>
                  <a:gd name="T91" fmla="*/ 27 h 103"/>
                  <a:gd name="T92" fmla="*/ 121 w 144"/>
                  <a:gd name="T93" fmla="*/ 33 h 103"/>
                  <a:gd name="T94" fmla="*/ 126 w 144"/>
                  <a:gd name="T95" fmla="*/ 41 h 103"/>
                  <a:gd name="T96" fmla="*/ 132 w 144"/>
                  <a:gd name="T97" fmla="*/ 46 h 103"/>
                  <a:gd name="T98" fmla="*/ 133 w 144"/>
                  <a:gd name="T99" fmla="*/ 50 h 103"/>
                  <a:gd name="T100" fmla="*/ 142 w 144"/>
                  <a:gd name="T101" fmla="*/ 55 h 103"/>
                  <a:gd name="T102" fmla="*/ 140 w 144"/>
                  <a:gd name="T103" fmla="*/ 63 h 103"/>
                  <a:gd name="T104" fmla="*/ 125 w 144"/>
                  <a:gd name="T105" fmla="*/ 65 h 103"/>
                  <a:gd name="T106" fmla="*/ 126 w 144"/>
                  <a:gd name="T107" fmla="*/ 70 h 103"/>
                  <a:gd name="T108" fmla="*/ 128 w 144"/>
                  <a:gd name="T109" fmla="*/ 77 h 103"/>
                  <a:gd name="T110" fmla="*/ 130 w 144"/>
                  <a:gd name="T111" fmla="*/ 84 h 103"/>
                  <a:gd name="T112" fmla="*/ 123 w 144"/>
                  <a:gd name="T113" fmla="*/ 86 h 103"/>
                  <a:gd name="T114" fmla="*/ 118 w 144"/>
                  <a:gd name="T115" fmla="*/ 88 h 103"/>
                  <a:gd name="T116" fmla="*/ 116 w 144"/>
                  <a:gd name="T117" fmla="*/ 91 h 103"/>
                  <a:gd name="T118" fmla="*/ 113 w 144"/>
                  <a:gd name="T119" fmla="*/ 98 h 103"/>
                  <a:gd name="T120" fmla="*/ 111 w 144"/>
                  <a:gd name="T121" fmla="*/ 103 h 1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4" h="103">
                    <a:moveTo>
                      <a:pt x="108" y="101"/>
                    </a:moveTo>
                    <a:lnTo>
                      <a:pt x="106" y="100"/>
                    </a:lnTo>
                    <a:lnTo>
                      <a:pt x="104" y="98"/>
                    </a:lnTo>
                    <a:lnTo>
                      <a:pt x="103" y="98"/>
                    </a:lnTo>
                    <a:lnTo>
                      <a:pt x="103" y="98"/>
                    </a:lnTo>
                    <a:lnTo>
                      <a:pt x="101" y="100"/>
                    </a:lnTo>
                    <a:lnTo>
                      <a:pt x="97" y="100"/>
                    </a:lnTo>
                    <a:lnTo>
                      <a:pt x="92" y="100"/>
                    </a:lnTo>
                    <a:lnTo>
                      <a:pt x="91" y="96"/>
                    </a:lnTo>
                    <a:lnTo>
                      <a:pt x="89" y="96"/>
                    </a:lnTo>
                    <a:lnTo>
                      <a:pt x="89" y="96"/>
                    </a:lnTo>
                    <a:lnTo>
                      <a:pt x="87" y="98"/>
                    </a:lnTo>
                    <a:lnTo>
                      <a:pt x="84" y="100"/>
                    </a:lnTo>
                    <a:lnTo>
                      <a:pt x="80" y="98"/>
                    </a:lnTo>
                    <a:lnTo>
                      <a:pt x="77" y="96"/>
                    </a:lnTo>
                    <a:lnTo>
                      <a:pt x="75" y="96"/>
                    </a:lnTo>
                    <a:lnTo>
                      <a:pt x="72" y="98"/>
                    </a:lnTo>
                    <a:lnTo>
                      <a:pt x="68" y="98"/>
                    </a:lnTo>
                    <a:lnTo>
                      <a:pt x="67" y="98"/>
                    </a:lnTo>
                    <a:lnTo>
                      <a:pt x="67" y="98"/>
                    </a:lnTo>
                    <a:lnTo>
                      <a:pt x="61" y="96"/>
                    </a:lnTo>
                    <a:lnTo>
                      <a:pt x="61" y="96"/>
                    </a:lnTo>
                    <a:lnTo>
                      <a:pt x="61" y="96"/>
                    </a:lnTo>
                    <a:lnTo>
                      <a:pt x="58" y="94"/>
                    </a:lnTo>
                    <a:lnTo>
                      <a:pt x="56" y="94"/>
                    </a:lnTo>
                    <a:lnTo>
                      <a:pt x="55" y="93"/>
                    </a:lnTo>
                    <a:lnTo>
                      <a:pt x="55" y="93"/>
                    </a:lnTo>
                    <a:lnTo>
                      <a:pt x="51" y="93"/>
                    </a:lnTo>
                    <a:lnTo>
                      <a:pt x="51" y="93"/>
                    </a:lnTo>
                    <a:lnTo>
                      <a:pt x="51" y="93"/>
                    </a:lnTo>
                    <a:lnTo>
                      <a:pt x="48" y="91"/>
                    </a:lnTo>
                    <a:lnTo>
                      <a:pt x="46" y="91"/>
                    </a:lnTo>
                    <a:lnTo>
                      <a:pt x="43" y="91"/>
                    </a:lnTo>
                    <a:lnTo>
                      <a:pt x="39" y="91"/>
                    </a:lnTo>
                    <a:lnTo>
                      <a:pt x="32" y="91"/>
                    </a:lnTo>
                    <a:lnTo>
                      <a:pt x="27" y="91"/>
                    </a:lnTo>
                    <a:lnTo>
                      <a:pt x="26" y="91"/>
                    </a:lnTo>
                    <a:lnTo>
                      <a:pt x="24" y="91"/>
                    </a:lnTo>
                    <a:lnTo>
                      <a:pt x="22" y="91"/>
                    </a:lnTo>
                    <a:lnTo>
                      <a:pt x="22" y="91"/>
                    </a:lnTo>
                    <a:lnTo>
                      <a:pt x="19" y="91"/>
                    </a:lnTo>
                    <a:lnTo>
                      <a:pt x="19" y="91"/>
                    </a:lnTo>
                    <a:lnTo>
                      <a:pt x="17" y="91"/>
                    </a:lnTo>
                    <a:lnTo>
                      <a:pt x="17" y="91"/>
                    </a:lnTo>
                    <a:lnTo>
                      <a:pt x="17" y="93"/>
                    </a:lnTo>
                    <a:lnTo>
                      <a:pt x="17" y="93"/>
                    </a:lnTo>
                    <a:lnTo>
                      <a:pt x="15" y="94"/>
                    </a:lnTo>
                    <a:lnTo>
                      <a:pt x="14" y="96"/>
                    </a:lnTo>
                    <a:lnTo>
                      <a:pt x="14" y="96"/>
                    </a:lnTo>
                    <a:lnTo>
                      <a:pt x="12" y="96"/>
                    </a:lnTo>
                    <a:lnTo>
                      <a:pt x="5" y="96"/>
                    </a:lnTo>
                    <a:lnTo>
                      <a:pt x="7" y="89"/>
                    </a:lnTo>
                    <a:lnTo>
                      <a:pt x="7" y="86"/>
                    </a:lnTo>
                    <a:lnTo>
                      <a:pt x="5" y="86"/>
                    </a:lnTo>
                    <a:lnTo>
                      <a:pt x="5" y="86"/>
                    </a:lnTo>
                    <a:lnTo>
                      <a:pt x="3" y="84"/>
                    </a:lnTo>
                    <a:lnTo>
                      <a:pt x="2" y="82"/>
                    </a:lnTo>
                    <a:lnTo>
                      <a:pt x="0" y="81"/>
                    </a:lnTo>
                    <a:lnTo>
                      <a:pt x="0" y="77"/>
                    </a:lnTo>
                    <a:lnTo>
                      <a:pt x="3" y="76"/>
                    </a:lnTo>
                    <a:lnTo>
                      <a:pt x="7" y="74"/>
                    </a:lnTo>
                    <a:lnTo>
                      <a:pt x="10" y="74"/>
                    </a:lnTo>
                    <a:lnTo>
                      <a:pt x="10" y="72"/>
                    </a:lnTo>
                    <a:lnTo>
                      <a:pt x="10" y="69"/>
                    </a:lnTo>
                    <a:lnTo>
                      <a:pt x="10" y="65"/>
                    </a:lnTo>
                    <a:lnTo>
                      <a:pt x="8" y="60"/>
                    </a:lnTo>
                    <a:lnTo>
                      <a:pt x="7" y="57"/>
                    </a:lnTo>
                    <a:lnTo>
                      <a:pt x="5" y="53"/>
                    </a:lnTo>
                    <a:lnTo>
                      <a:pt x="3" y="48"/>
                    </a:lnTo>
                    <a:lnTo>
                      <a:pt x="14" y="48"/>
                    </a:lnTo>
                    <a:lnTo>
                      <a:pt x="15" y="46"/>
                    </a:lnTo>
                    <a:lnTo>
                      <a:pt x="20" y="46"/>
                    </a:lnTo>
                    <a:lnTo>
                      <a:pt x="24" y="45"/>
                    </a:lnTo>
                    <a:lnTo>
                      <a:pt x="26" y="43"/>
                    </a:lnTo>
                    <a:lnTo>
                      <a:pt x="27" y="41"/>
                    </a:lnTo>
                    <a:lnTo>
                      <a:pt x="32" y="39"/>
                    </a:lnTo>
                    <a:lnTo>
                      <a:pt x="36" y="39"/>
                    </a:lnTo>
                    <a:lnTo>
                      <a:pt x="36" y="39"/>
                    </a:lnTo>
                    <a:lnTo>
                      <a:pt x="36" y="39"/>
                    </a:lnTo>
                    <a:lnTo>
                      <a:pt x="36" y="36"/>
                    </a:lnTo>
                    <a:lnTo>
                      <a:pt x="36" y="34"/>
                    </a:lnTo>
                    <a:lnTo>
                      <a:pt x="37" y="31"/>
                    </a:lnTo>
                    <a:lnTo>
                      <a:pt x="39" y="27"/>
                    </a:lnTo>
                    <a:lnTo>
                      <a:pt x="41" y="26"/>
                    </a:lnTo>
                    <a:lnTo>
                      <a:pt x="44" y="24"/>
                    </a:lnTo>
                    <a:lnTo>
                      <a:pt x="46" y="22"/>
                    </a:lnTo>
                    <a:lnTo>
                      <a:pt x="49" y="21"/>
                    </a:lnTo>
                    <a:lnTo>
                      <a:pt x="51" y="21"/>
                    </a:lnTo>
                    <a:lnTo>
                      <a:pt x="51" y="21"/>
                    </a:lnTo>
                    <a:lnTo>
                      <a:pt x="51" y="19"/>
                    </a:lnTo>
                    <a:lnTo>
                      <a:pt x="51" y="19"/>
                    </a:lnTo>
                    <a:lnTo>
                      <a:pt x="51" y="19"/>
                    </a:lnTo>
                    <a:lnTo>
                      <a:pt x="51" y="19"/>
                    </a:lnTo>
                    <a:lnTo>
                      <a:pt x="51" y="19"/>
                    </a:lnTo>
                    <a:lnTo>
                      <a:pt x="49" y="19"/>
                    </a:lnTo>
                    <a:lnTo>
                      <a:pt x="51" y="14"/>
                    </a:lnTo>
                    <a:lnTo>
                      <a:pt x="51" y="10"/>
                    </a:lnTo>
                    <a:lnTo>
                      <a:pt x="53" y="9"/>
                    </a:lnTo>
                    <a:lnTo>
                      <a:pt x="53" y="9"/>
                    </a:lnTo>
                    <a:lnTo>
                      <a:pt x="55" y="9"/>
                    </a:lnTo>
                    <a:lnTo>
                      <a:pt x="58" y="7"/>
                    </a:lnTo>
                    <a:lnTo>
                      <a:pt x="58" y="7"/>
                    </a:lnTo>
                    <a:lnTo>
                      <a:pt x="61" y="7"/>
                    </a:lnTo>
                    <a:lnTo>
                      <a:pt x="61" y="7"/>
                    </a:lnTo>
                    <a:lnTo>
                      <a:pt x="63" y="7"/>
                    </a:lnTo>
                    <a:lnTo>
                      <a:pt x="63" y="7"/>
                    </a:lnTo>
                    <a:lnTo>
                      <a:pt x="67" y="7"/>
                    </a:lnTo>
                    <a:lnTo>
                      <a:pt x="68" y="5"/>
                    </a:lnTo>
                    <a:lnTo>
                      <a:pt x="70" y="3"/>
                    </a:lnTo>
                    <a:lnTo>
                      <a:pt x="70" y="2"/>
                    </a:lnTo>
                    <a:lnTo>
                      <a:pt x="73" y="0"/>
                    </a:lnTo>
                    <a:lnTo>
                      <a:pt x="75" y="0"/>
                    </a:lnTo>
                    <a:lnTo>
                      <a:pt x="75" y="0"/>
                    </a:lnTo>
                    <a:lnTo>
                      <a:pt x="79" y="2"/>
                    </a:lnTo>
                    <a:lnTo>
                      <a:pt x="82" y="2"/>
                    </a:lnTo>
                    <a:lnTo>
                      <a:pt x="84" y="3"/>
                    </a:lnTo>
                    <a:lnTo>
                      <a:pt x="87" y="3"/>
                    </a:lnTo>
                    <a:lnTo>
                      <a:pt x="91" y="3"/>
                    </a:lnTo>
                    <a:lnTo>
                      <a:pt x="92" y="3"/>
                    </a:lnTo>
                    <a:lnTo>
                      <a:pt x="94" y="5"/>
                    </a:lnTo>
                    <a:lnTo>
                      <a:pt x="94" y="7"/>
                    </a:lnTo>
                    <a:lnTo>
                      <a:pt x="94" y="9"/>
                    </a:lnTo>
                    <a:lnTo>
                      <a:pt x="94" y="9"/>
                    </a:lnTo>
                    <a:lnTo>
                      <a:pt x="97" y="9"/>
                    </a:lnTo>
                    <a:lnTo>
                      <a:pt x="99" y="7"/>
                    </a:lnTo>
                    <a:lnTo>
                      <a:pt x="103" y="7"/>
                    </a:lnTo>
                    <a:lnTo>
                      <a:pt x="106" y="7"/>
                    </a:lnTo>
                    <a:lnTo>
                      <a:pt x="109" y="7"/>
                    </a:lnTo>
                    <a:lnTo>
                      <a:pt x="113" y="9"/>
                    </a:lnTo>
                    <a:lnTo>
                      <a:pt x="114" y="10"/>
                    </a:lnTo>
                    <a:lnTo>
                      <a:pt x="116" y="14"/>
                    </a:lnTo>
                    <a:lnTo>
                      <a:pt x="116" y="17"/>
                    </a:lnTo>
                    <a:lnTo>
                      <a:pt x="116" y="19"/>
                    </a:lnTo>
                    <a:lnTo>
                      <a:pt x="120" y="22"/>
                    </a:lnTo>
                    <a:lnTo>
                      <a:pt x="118" y="24"/>
                    </a:lnTo>
                    <a:lnTo>
                      <a:pt x="118" y="26"/>
                    </a:lnTo>
                    <a:lnTo>
                      <a:pt x="116" y="27"/>
                    </a:lnTo>
                    <a:lnTo>
                      <a:pt x="116" y="27"/>
                    </a:lnTo>
                    <a:lnTo>
                      <a:pt x="118" y="29"/>
                    </a:lnTo>
                    <a:lnTo>
                      <a:pt x="118" y="31"/>
                    </a:lnTo>
                    <a:lnTo>
                      <a:pt x="121" y="33"/>
                    </a:lnTo>
                    <a:lnTo>
                      <a:pt x="121" y="36"/>
                    </a:lnTo>
                    <a:lnTo>
                      <a:pt x="125" y="38"/>
                    </a:lnTo>
                    <a:lnTo>
                      <a:pt x="126" y="41"/>
                    </a:lnTo>
                    <a:lnTo>
                      <a:pt x="128" y="43"/>
                    </a:lnTo>
                    <a:lnTo>
                      <a:pt x="132" y="43"/>
                    </a:lnTo>
                    <a:lnTo>
                      <a:pt x="132" y="46"/>
                    </a:lnTo>
                    <a:lnTo>
                      <a:pt x="132" y="50"/>
                    </a:lnTo>
                    <a:lnTo>
                      <a:pt x="132" y="50"/>
                    </a:lnTo>
                    <a:lnTo>
                      <a:pt x="133" y="50"/>
                    </a:lnTo>
                    <a:lnTo>
                      <a:pt x="135" y="50"/>
                    </a:lnTo>
                    <a:lnTo>
                      <a:pt x="138" y="51"/>
                    </a:lnTo>
                    <a:lnTo>
                      <a:pt x="142" y="55"/>
                    </a:lnTo>
                    <a:lnTo>
                      <a:pt x="144" y="58"/>
                    </a:lnTo>
                    <a:lnTo>
                      <a:pt x="144" y="60"/>
                    </a:lnTo>
                    <a:lnTo>
                      <a:pt x="140" y="63"/>
                    </a:lnTo>
                    <a:lnTo>
                      <a:pt x="137" y="65"/>
                    </a:lnTo>
                    <a:lnTo>
                      <a:pt x="130" y="65"/>
                    </a:lnTo>
                    <a:lnTo>
                      <a:pt x="125" y="65"/>
                    </a:lnTo>
                    <a:lnTo>
                      <a:pt x="125" y="67"/>
                    </a:lnTo>
                    <a:lnTo>
                      <a:pt x="125" y="69"/>
                    </a:lnTo>
                    <a:lnTo>
                      <a:pt x="126" y="70"/>
                    </a:lnTo>
                    <a:lnTo>
                      <a:pt x="128" y="74"/>
                    </a:lnTo>
                    <a:lnTo>
                      <a:pt x="128" y="76"/>
                    </a:lnTo>
                    <a:lnTo>
                      <a:pt x="128" y="77"/>
                    </a:lnTo>
                    <a:lnTo>
                      <a:pt x="128" y="79"/>
                    </a:lnTo>
                    <a:lnTo>
                      <a:pt x="130" y="81"/>
                    </a:lnTo>
                    <a:lnTo>
                      <a:pt x="130" y="84"/>
                    </a:lnTo>
                    <a:lnTo>
                      <a:pt x="128" y="86"/>
                    </a:lnTo>
                    <a:lnTo>
                      <a:pt x="126" y="88"/>
                    </a:lnTo>
                    <a:lnTo>
                      <a:pt x="123" y="86"/>
                    </a:lnTo>
                    <a:lnTo>
                      <a:pt x="121" y="86"/>
                    </a:lnTo>
                    <a:lnTo>
                      <a:pt x="120" y="86"/>
                    </a:lnTo>
                    <a:lnTo>
                      <a:pt x="118" y="88"/>
                    </a:lnTo>
                    <a:lnTo>
                      <a:pt x="118" y="88"/>
                    </a:lnTo>
                    <a:lnTo>
                      <a:pt x="116" y="89"/>
                    </a:lnTo>
                    <a:lnTo>
                      <a:pt x="116" y="91"/>
                    </a:lnTo>
                    <a:lnTo>
                      <a:pt x="114" y="93"/>
                    </a:lnTo>
                    <a:lnTo>
                      <a:pt x="113" y="96"/>
                    </a:lnTo>
                    <a:lnTo>
                      <a:pt x="113" y="98"/>
                    </a:lnTo>
                    <a:lnTo>
                      <a:pt x="113" y="100"/>
                    </a:lnTo>
                    <a:lnTo>
                      <a:pt x="113" y="101"/>
                    </a:lnTo>
                    <a:lnTo>
                      <a:pt x="111" y="103"/>
                    </a:lnTo>
                    <a:lnTo>
                      <a:pt x="108" y="10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1" name="Freeform 317">
                <a:extLst>
                  <a:ext uri="{FF2B5EF4-FFF2-40B4-BE49-F238E27FC236}">
                    <a16:creationId xmlns:a16="http://schemas.microsoft.com/office/drawing/2014/main" id="{4B93D56D-5D3E-4BA9-BB05-7889DB2CF2B4}"/>
                  </a:ext>
                </a:extLst>
              </p:cNvPr>
              <p:cNvSpPr/>
              <p:nvPr/>
            </p:nvSpPr>
            <p:spPr>
              <a:xfrm>
                <a:off x="4780171" y="2684777"/>
                <a:ext cx="163877" cy="81200"/>
              </a:xfrm>
              <a:custGeom>
                <a:gdLst>
                  <a:gd name="T0" fmla="*/ 78 w 111"/>
                  <a:gd name="T1" fmla="*/ 51 h 55"/>
                  <a:gd name="T2" fmla="*/ 73 w 111"/>
                  <a:gd name="T3" fmla="*/ 46 h 55"/>
                  <a:gd name="T4" fmla="*/ 70 w 111"/>
                  <a:gd name="T5" fmla="*/ 44 h 55"/>
                  <a:gd name="T6" fmla="*/ 63 w 111"/>
                  <a:gd name="T7" fmla="*/ 43 h 55"/>
                  <a:gd name="T8" fmla="*/ 60 w 111"/>
                  <a:gd name="T9" fmla="*/ 38 h 55"/>
                  <a:gd name="T10" fmla="*/ 58 w 111"/>
                  <a:gd name="T11" fmla="*/ 39 h 55"/>
                  <a:gd name="T12" fmla="*/ 51 w 111"/>
                  <a:gd name="T13" fmla="*/ 41 h 55"/>
                  <a:gd name="T14" fmla="*/ 44 w 111"/>
                  <a:gd name="T15" fmla="*/ 39 h 55"/>
                  <a:gd name="T16" fmla="*/ 37 w 111"/>
                  <a:gd name="T17" fmla="*/ 39 h 55"/>
                  <a:gd name="T18" fmla="*/ 29 w 111"/>
                  <a:gd name="T19" fmla="*/ 39 h 55"/>
                  <a:gd name="T20" fmla="*/ 20 w 111"/>
                  <a:gd name="T21" fmla="*/ 39 h 55"/>
                  <a:gd name="T22" fmla="*/ 13 w 111"/>
                  <a:gd name="T23" fmla="*/ 41 h 55"/>
                  <a:gd name="T24" fmla="*/ 8 w 111"/>
                  <a:gd name="T25" fmla="*/ 43 h 55"/>
                  <a:gd name="T26" fmla="*/ 5 w 111"/>
                  <a:gd name="T27" fmla="*/ 44 h 55"/>
                  <a:gd name="T28" fmla="*/ 0 w 111"/>
                  <a:gd name="T29" fmla="*/ 39 h 55"/>
                  <a:gd name="T30" fmla="*/ 0 w 111"/>
                  <a:gd name="T31" fmla="*/ 31 h 55"/>
                  <a:gd name="T32" fmla="*/ 5 w 111"/>
                  <a:gd name="T33" fmla="*/ 24 h 55"/>
                  <a:gd name="T34" fmla="*/ 6 w 111"/>
                  <a:gd name="T35" fmla="*/ 17 h 55"/>
                  <a:gd name="T36" fmla="*/ 10 w 111"/>
                  <a:gd name="T37" fmla="*/ 13 h 55"/>
                  <a:gd name="T38" fmla="*/ 15 w 111"/>
                  <a:gd name="T39" fmla="*/ 10 h 55"/>
                  <a:gd name="T40" fmla="*/ 18 w 111"/>
                  <a:gd name="T41" fmla="*/ 8 h 55"/>
                  <a:gd name="T42" fmla="*/ 24 w 111"/>
                  <a:gd name="T43" fmla="*/ 5 h 55"/>
                  <a:gd name="T44" fmla="*/ 29 w 111"/>
                  <a:gd name="T45" fmla="*/ 10 h 55"/>
                  <a:gd name="T46" fmla="*/ 30 w 111"/>
                  <a:gd name="T47" fmla="*/ 13 h 55"/>
                  <a:gd name="T48" fmla="*/ 30 w 111"/>
                  <a:gd name="T49" fmla="*/ 13 h 55"/>
                  <a:gd name="T50" fmla="*/ 36 w 111"/>
                  <a:gd name="T51" fmla="*/ 17 h 55"/>
                  <a:gd name="T52" fmla="*/ 39 w 111"/>
                  <a:gd name="T53" fmla="*/ 20 h 55"/>
                  <a:gd name="T54" fmla="*/ 42 w 111"/>
                  <a:gd name="T55" fmla="*/ 22 h 55"/>
                  <a:gd name="T56" fmla="*/ 49 w 111"/>
                  <a:gd name="T57" fmla="*/ 19 h 55"/>
                  <a:gd name="T58" fmla="*/ 53 w 111"/>
                  <a:gd name="T59" fmla="*/ 15 h 55"/>
                  <a:gd name="T60" fmla="*/ 51 w 111"/>
                  <a:gd name="T61" fmla="*/ 8 h 55"/>
                  <a:gd name="T62" fmla="*/ 54 w 111"/>
                  <a:gd name="T63" fmla="*/ 1 h 55"/>
                  <a:gd name="T64" fmla="*/ 68 w 111"/>
                  <a:gd name="T65" fmla="*/ 0 h 55"/>
                  <a:gd name="T66" fmla="*/ 78 w 111"/>
                  <a:gd name="T67" fmla="*/ 7 h 55"/>
                  <a:gd name="T68" fmla="*/ 90 w 111"/>
                  <a:gd name="T69" fmla="*/ 10 h 55"/>
                  <a:gd name="T70" fmla="*/ 99 w 111"/>
                  <a:gd name="T71" fmla="*/ 10 h 55"/>
                  <a:gd name="T72" fmla="*/ 106 w 111"/>
                  <a:gd name="T73" fmla="*/ 17 h 55"/>
                  <a:gd name="T74" fmla="*/ 106 w 111"/>
                  <a:gd name="T75" fmla="*/ 22 h 55"/>
                  <a:gd name="T76" fmla="*/ 104 w 111"/>
                  <a:gd name="T77" fmla="*/ 25 h 55"/>
                  <a:gd name="T78" fmla="*/ 106 w 111"/>
                  <a:gd name="T79" fmla="*/ 27 h 55"/>
                  <a:gd name="T80" fmla="*/ 109 w 111"/>
                  <a:gd name="T81" fmla="*/ 32 h 55"/>
                  <a:gd name="T82" fmla="*/ 111 w 111"/>
                  <a:gd name="T83" fmla="*/ 34 h 55"/>
                  <a:gd name="T84" fmla="*/ 111 w 111"/>
                  <a:gd name="T85" fmla="*/ 41 h 55"/>
                  <a:gd name="T86" fmla="*/ 106 w 111"/>
                  <a:gd name="T87" fmla="*/ 44 h 55"/>
                  <a:gd name="T88" fmla="*/ 101 w 111"/>
                  <a:gd name="T89" fmla="*/ 50 h 55"/>
                  <a:gd name="T90" fmla="*/ 97 w 111"/>
                  <a:gd name="T91" fmla="*/ 51 h 55"/>
                  <a:gd name="T92" fmla="*/ 95 w 111"/>
                  <a:gd name="T93" fmla="*/ 51 h 55"/>
                  <a:gd name="T94" fmla="*/ 89 w 111"/>
                  <a:gd name="T95" fmla="*/ 53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1" h="55">
                    <a:moveTo>
                      <a:pt x="82" y="53"/>
                    </a:moveTo>
                    <a:lnTo>
                      <a:pt x="80" y="51"/>
                    </a:lnTo>
                    <a:lnTo>
                      <a:pt x="78" y="51"/>
                    </a:lnTo>
                    <a:lnTo>
                      <a:pt x="77" y="48"/>
                    </a:lnTo>
                    <a:lnTo>
                      <a:pt x="75" y="46"/>
                    </a:lnTo>
                    <a:lnTo>
                      <a:pt x="73" y="46"/>
                    </a:lnTo>
                    <a:lnTo>
                      <a:pt x="71" y="44"/>
                    </a:lnTo>
                    <a:lnTo>
                      <a:pt x="71" y="44"/>
                    </a:lnTo>
                    <a:lnTo>
                      <a:pt x="70" y="44"/>
                    </a:lnTo>
                    <a:lnTo>
                      <a:pt x="68" y="44"/>
                    </a:lnTo>
                    <a:lnTo>
                      <a:pt x="65" y="43"/>
                    </a:lnTo>
                    <a:lnTo>
                      <a:pt x="63" y="43"/>
                    </a:lnTo>
                    <a:lnTo>
                      <a:pt x="61" y="41"/>
                    </a:lnTo>
                    <a:lnTo>
                      <a:pt x="61" y="39"/>
                    </a:lnTo>
                    <a:lnTo>
                      <a:pt x="60" y="38"/>
                    </a:lnTo>
                    <a:lnTo>
                      <a:pt x="60" y="38"/>
                    </a:lnTo>
                    <a:lnTo>
                      <a:pt x="58" y="38"/>
                    </a:lnTo>
                    <a:lnTo>
                      <a:pt x="58" y="39"/>
                    </a:lnTo>
                    <a:lnTo>
                      <a:pt x="54" y="41"/>
                    </a:lnTo>
                    <a:lnTo>
                      <a:pt x="53" y="41"/>
                    </a:lnTo>
                    <a:lnTo>
                      <a:pt x="51" y="41"/>
                    </a:lnTo>
                    <a:lnTo>
                      <a:pt x="49" y="41"/>
                    </a:lnTo>
                    <a:lnTo>
                      <a:pt x="46" y="39"/>
                    </a:lnTo>
                    <a:lnTo>
                      <a:pt x="44" y="39"/>
                    </a:lnTo>
                    <a:lnTo>
                      <a:pt x="42" y="39"/>
                    </a:lnTo>
                    <a:lnTo>
                      <a:pt x="39" y="39"/>
                    </a:lnTo>
                    <a:lnTo>
                      <a:pt x="37" y="39"/>
                    </a:lnTo>
                    <a:lnTo>
                      <a:pt x="36" y="39"/>
                    </a:lnTo>
                    <a:lnTo>
                      <a:pt x="32" y="39"/>
                    </a:lnTo>
                    <a:lnTo>
                      <a:pt x="29" y="39"/>
                    </a:lnTo>
                    <a:lnTo>
                      <a:pt x="24" y="39"/>
                    </a:lnTo>
                    <a:lnTo>
                      <a:pt x="22" y="39"/>
                    </a:lnTo>
                    <a:lnTo>
                      <a:pt x="20" y="39"/>
                    </a:lnTo>
                    <a:lnTo>
                      <a:pt x="18" y="39"/>
                    </a:lnTo>
                    <a:lnTo>
                      <a:pt x="15" y="39"/>
                    </a:lnTo>
                    <a:lnTo>
                      <a:pt x="13" y="41"/>
                    </a:lnTo>
                    <a:lnTo>
                      <a:pt x="12" y="41"/>
                    </a:lnTo>
                    <a:lnTo>
                      <a:pt x="10" y="41"/>
                    </a:lnTo>
                    <a:lnTo>
                      <a:pt x="8" y="43"/>
                    </a:lnTo>
                    <a:lnTo>
                      <a:pt x="6" y="43"/>
                    </a:lnTo>
                    <a:lnTo>
                      <a:pt x="5" y="44"/>
                    </a:lnTo>
                    <a:lnTo>
                      <a:pt x="5" y="44"/>
                    </a:lnTo>
                    <a:lnTo>
                      <a:pt x="1" y="46"/>
                    </a:lnTo>
                    <a:lnTo>
                      <a:pt x="0" y="43"/>
                    </a:lnTo>
                    <a:lnTo>
                      <a:pt x="0" y="39"/>
                    </a:lnTo>
                    <a:lnTo>
                      <a:pt x="0" y="39"/>
                    </a:lnTo>
                    <a:lnTo>
                      <a:pt x="0" y="34"/>
                    </a:lnTo>
                    <a:lnTo>
                      <a:pt x="0" y="31"/>
                    </a:lnTo>
                    <a:lnTo>
                      <a:pt x="1" y="29"/>
                    </a:lnTo>
                    <a:lnTo>
                      <a:pt x="1" y="27"/>
                    </a:lnTo>
                    <a:lnTo>
                      <a:pt x="5" y="24"/>
                    </a:lnTo>
                    <a:lnTo>
                      <a:pt x="5" y="24"/>
                    </a:lnTo>
                    <a:lnTo>
                      <a:pt x="6" y="20"/>
                    </a:lnTo>
                    <a:lnTo>
                      <a:pt x="6" y="17"/>
                    </a:lnTo>
                    <a:lnTo>
                      <a:pt x="8" y="15"/>
                    </a:lnTo>
                    <a:lnTo>
                      <a:pt x="8" y="15"/>
                    </a:lnTo>
                    <a:lnTo>
                      <a:pt x="10" y="13"/>
                    </a:lnTo>
                    <a:lnTo>
                      <a:pt x="10" y="13"/>
                    </a:lnTo>
                    <a:lnTo>
                      <a:pt x="12" y="10"/>
                    </a:lnTo>
                    <a:lnTo>
                      <a:pt x="15" y="10"/>
                    </a:lnTo>
                    <a:lnTo>
                      <a:pt x="15" y="10"/>
                    </a:lnTo>
                    <a:lnTo>
                      <a:pt x="17" y="8"/>
                    </a:lnTo>
                    <a:lnTo>
                      <a:pt x="18" y="8"/>
                    </a:lnTo>
                    <a:lnTo>
                      <a:pt x="20" y="7"/>
                    </a:lnTo>
                    <a:lnTo>
                      <a:pt x="22" y="7"/>
                    </a:lnTo>
                    <a:lnTo>
                      <a:pt x="24" y="5"/>
                    </a:lnTo>
                    <a:lnTo>
                      <a:pt x="27" y="8"/>
                    </a:lnTo>
                    <a:lnTo>
                      <a:pt x="27" y="10"/>
                    </a:lnTo>
                    <a:lnTo>
                      <a:pt x="29" y="10"/>
                    </a:lnTo>
                    <a:lnTo>
                      <a:pt x="30" y="12"/>
                    </a:lnTo>
                    <a:lnTo>
                      <a:pt x="30" y="12"/>
                    </a:lnTo>
                    <a:lnTo>
                      <a:pt x="30" y="13"/>
                    </a:lnTo>
                    <a:lnTo>
                      <a:pt x="30" y="13"/>
                    </a:lnTo>
                    <a:lnTo>
                      <a:pt x="30" y="13"/>
                    </a:lnTo>
                    <a:lnTo>
                      <a:pt x="30" y="13"/>
                    </a:lnTo>
                    <a:lnTo>
                      <a:pt x="34" y="15"/>
                    </a:lnTo>
                    <a:lnTo>
                      <a:pt x="36" y="17"/>
                    </a:lnTo>
                    <a:lnTo>
                      <a:pt x="36" y="17"/>
                    </a:lnTo>
                    <a:lnTo>
                      <a:pt x="37" y="20"/>
                    </a:lnTo>
                    <a:lnTo>
                      <a:pt x="37" y="20"/>
                    </a:lnTo>
                    <a:lnTo>
                      <a:pt x="39" y="20"/>
                    </a:lnTo>
                    <a:lnTo>
                      <a:pt x="39" y="20"/>
                    </a:lnTo>
                    <a:lnTo>
                      <a:pt x="39" y="22"/>
                    </a:lnTo>
                    <a:lnTo>
                      <a:pt x="42" y="22"/>
                    </a:lnTo>
                    <a:lnTo>
                      <a:pt x="44" y="22"/>
                    </a:lnTo>
                    <a:lnTo>
                      <a:pt x="48" y="20"/>
                    </a:lnTo>
                    <a:lnTo>
                      <a:pt x="49" y="19"/>
                    </a:lnTo>
                    <a:lnTo>
                      <a:pt x="51" y="17"/>
                    </a:lnTo>
                    <a:lnTo>
                      <a:pt x="53" y="15"/>
                    </a:lnTo>
                    <a:lnTo>
                      <a:pt x="53" y="15"/>
                    </a:lnTo>
                    <a:lnTo>
                      <a:pt x="53" y="13"/>
                    </a:lnTo>
                    <a:lnTo>
                      <a:pt x="51" y="10"/>
                    </a:lnTo>
                    <a:lnTo>
                      <a:pt x="51" y="8"/>
                    </a:lnTo>
                    <a:lnTo>
                      <a:pt x="51" y="3"/>
                    </a:lnTo>
                    <a:lnTo>
                      <a:pt x="53" y="3"/>
                    </a:lnTo>
                    <a:lnTo>
                      <a:pt x="54" y="1"/>
                    </a:lnTo>
                    <a:lnTo>
                      <a:pt x="58" y="1"/>
                    </a:lnTo>
                    <a:lnTo>
                      <a:pt x="60" y="0"/>
                    </a:lnTo>
                    <a:lnTo>
                      <a:pt x="68" y="0"/>
                    </a:lnTo>
                    <a:lnTo>
                      <a:pt x="70" y="1"/>
                    </a:lnTo>
                    <a:lnTo>
                      <a:pt x="73" y="3"/>
                    </a:lnTo>
                    <a:lnTo>
                      <a:pt x="78" y="7"/>
                    </a:lnTo>
                    <a:lnTo>
                      <a:pt x="82" y="10"/>
                    </a:lnTo>
                    <a:lnTo>
                      <a:pt x="83" y="10"/>
                    </a:lnTo>
                    <a:lnTo>
                      <a:pt x="90" y="10"/>
                    </a:lnTo>
                    <a:lnTo>
                      <a:pt x="94" y="10"/>
                    </a:lnTo>
                    <a:lnTo>
                      <a:pt x="95" y="10"/>
                    </a:lnTo>
                    <a:lnTo>
                      <a:pt x="99" y="10"/>
                    </a:lnTo>
                    <a:lnTo>
                      <a:pt x="101" y="12"/>
                    </a:lnTo>
                    <a:lnTo>
                      <a:pt x="102" y="13"/>
                    </a:lnTo>
                    <a:lnTo>
                      <a:pt x="106" y="17"/>
                    </a:lnTo>
                    <a:lnTo>
                      <a:pt x="106" y="19"/>
                    </a:lnTo>
                    <a:lnTo>
                      <a:pt x="106" y="19"/>
                    </a:lnTo>
                    <a:lnTo>
                      <a:pt x="106" y="22"/>
                    </a:lnTo>
                    <a:lnTo>
                      <a:pt x="106" y="22"/>
                    </a:lnTo>
                    <a:lnTo>
                      <a:pt x="104" y="25"/>
                    </a:lnTo>
                    <a:lnTo>
                      <a:pt x="104" y="25"/>
                    </a:lnTo>
                    <a:lnTo>
                      <a:pt x="104" y="25"/>
                    </a:lnTo>
                    <a:lnTo>
                      <a:pt x="104" y="25"/>
                    </a:lnTo>
                    <a:lnTo>
                      <a:pt x="106" y="27"/>
                    </a:lnTo>
                    <a:lnTo>
                      <a:pt x="106" y="29"/>
                    </a:lnTo>
                    <a:lnTo>
                      <a:pt x="107" y="31"/>
                    </a:lnTo>
                    <a:lnTo>
                      <a:pt x="109" y="32"/>
                    </a:lnTo>
                    <a:lnTo>
                      <a:pt x="109" y="34"/>
                    </a:lnTo>
                    <a:lnTo>
                      <a:pt x="109" y="34"/>
                    </a:lnTo>
                    <a:lnTo>
                      <a:pt x="111" y="34"/>
                    </a:lnTo>
                    <a:lnTo>
                      <a:pt x="111" y="36"/>
                    </a:lnTo>
                    <a:lnTo>
                      <a:pt x="111" y="38"/>
                    </a:lnTo>
                    <a:lnTo>
                      <a:pt x="111" y="41"/>
                    </a:lnTo>
                    <a:lnTo>
                      <a:pt x="111" y="44"/>
                    </a:lnTo>
                    <a:lnTo>
                      <a:pt x="107" y="44"/>
                    </a:lnTo>
                    <a:lnTo>
                      <a:pt x="106" y="44"/>
                    </a:lnTo>
                    <a:lnTo>
                      <a:pt x="106" y="46"/>
                    </a:lnTo>
                    <a:lnTo>
                      <a:pt x="104" y="48"/>
                    </a:lnTo>
                    <a:lnTo>
                      <a:pt x="101" y="50"/>
                    </a:lnTo>
                    <a:lnTo>
                      <a:pt x="101" y="50"/>
                    </a:lnTo>
                    <a:lnTo>
                      <a:pt x="101" y="50"/>
                    </a:lnTo>
                    <a:lnTo>
                      <a:pt x="97" y="51"/>
                    </a:lnTo>
                    <a:lnTo>
                      <a:pt x="97" y="51"/>
                    </a:lnTo>
                    <a:lnTo>
                      <a:pt x="95" y="51"/>
                    </a:lnTo>
                    <a:lnTo>
                      <a:pt x="95" y="51"/>
                    </a:lnTo>
                    <a:lnTo>
                      <a:pt x="92" y="51"/>
                    </a:lnTo>
                    <a:lnTo>
                      <a:pt x="92" y="51"/>
                    </a:lnTo>
                    <a:lnTo>
                      <a:pt x="89" y="53"/>
                    </a:lnTo>
                    <a:lnTo>
                      <a:pt x="87" y="55"/>
                    </a:lnTo>
                    <a:lnTo>
                      <a:pt x="82" y="5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2" name="Freeform 318">
                <a:extLst>
                  <a:ext uri="{FF2B5EF4-FFF2-40B4-BE49-F238E27FC236}">
                    <a16:creationId xmlns:a16="http://schemas.microsoft.com/office/drawing/2014/main" id="{2607651B-726F-497F-A216-7E179D8DA0D8}"/>
                  </a:ext>
                </a:extLst>
              </p:cNvPr>
              <p:cNvSpPr/>
              <p:nvPr/>
            </p:nvSpPr>
            <p:spPr>
              <a:xfrm>
                <a:off x="4837749" y="2633104"/>
                <a:ext cx="106299" cy="70866"/>
              </a:xfrm>
              <a:custGeom>
                <a:gdLst>
                  <a:gd name="T0" fmla="*/ 41 w 72"/>
                  <a:gd name="T1" fmla="*/ 47 h 48"/>
                  <a:gd name="T2" fmla="*/ 32 w 72"/>
                  <a:gd name="T3" fmla="*/ 40 h 48"/>
                  <a:gd name="T4" fmla="*/ 27 w 72"/>
                  <a:gd name="T5" fmla="*/ 38 h 48"/>
                  <a:gd name="T6" fmla="*/ 19 w 72"/>
                  <a:gd name="T7" fmla="*/ 40 h 48"/>
                  <a:gd name="T8" fmla="*/ 15 w 72"/>
                  <a:gd name="T9" fmla="*/ 42 h 48"/>
                  <a:gd name="T10" fmla="*/ 12 w 72"/>
                  <a:gd name="T11" fmla="*/ 36 h 48"/>
                  <a:gd name="T12" fmla="*/ 14 w 72"/>
                  <a:gd name="T13" fmla="*/ 35 h 48"/>
                  <a:gd name="T14" fmla="*/ 15 w 72"/>
                  <a:gd name="T15" fmla="*/ 33 h 48"/>
                  <a:gd name="T16" fmla="*/ 14 w 72"/>
                  <a:gd name="T17" fmla="*/ 31 h 48"/>
                  <a:gd name="T18" fmla="*/ 12 w 72"/>
                  <a:gd name="T19" fmla="*/ 31 h 48"/>
                  <a:gd name="T20" fmla="*/ 10 w 72"/>
                  <a:gd name="T21" fmla="*/ 33 h 48"/>
                  <a:gd name="T22" fmla="*/ 9 w 72"/>
                  <a:gd name="T23" fmla="*/ 33 h 48"/>
                  <a:gd name="T24" fmla="*/ 7 w 72"/>
                  <a:gd name="T25" fmla="*/ 31 h 48"/>
                  <a:gd name="T26" fmla="*/ 5 w 72"/>
                  <a:gd name="T27" fmla="*/ 31 h 48"/>
                  <a:gd name="T28" fmla="*/ 3 w 72"/>
                  <a:gd name="T29" fmla="*/ 31 h 48"/>
                  <a:gd name="T30" fmla="*/ 0 w 72"/>
                  <a:gd name="T31" fmla="*/ 26 h 48"/>
                  <a:gd name="T32" fmla="*/ 0 w 72"/>
                  <a:gd name="T33" fmla="*/ 24 h 48"/>
                  <a:gd name="T34" fmla="*/ 0 w 72"/>
                  <a:gd name="T35" fmla="*/ 21 h 48"/>
                  <a:gd name="T36" fmla="*/ 0 w 72"/>
                  <a:gd name="T37" fmla="*/ 18 h 48"/>
                  <a:gd name="T38" fmla="*/ 0 w 72"/>
                  <a:gd name="T39" fmla="*/ 12 h 48"/>
                  <a:gd name="T40" fmla="*/ 3 w 72"/>
                  <a:gd name="T41" fmla="*/ 9 h 48"/>
                  <a:gd name="T42" fmla="*/ 10 w 72"/>
                  <a:gd name="T43" fmla="*/ 7 h 48"/>
                  <a:gd name="T44" fmla="*/ 14 w 72"/>
                  <a:gd name="T45" fmla="*/ 4 h 48"/>
                  <a:gd name="T46" fmla="*/ 19 w 72"/>
                  <a:gd name="T47" fmla="*/ 4 h 48"/>
                  <a:gd name="T48" fmla="*/ 29 w 72"/>
                  <a:gd name="T49" fmla="*/ 4 h 48"/>
                  <a:gd name="T50" fmla="*/ 31 w 72"/>
                  <a:gd name="T51" fmla="*/ 0 h 48"/>
                  <a:gd name="T52" fmla="*/ 32 w 72"/>
                  <a:gd name="T53" fmla="*/ 2 h 48"/>
                  <a:gd name="T54" fmla="*/ 36 w 72"/>
                  <a:gd name="T55" fmla="*/ 0 h 48"/>
                  <a:gd name="T56" fmla="*/ 38 w 72"/>
                  <a:gd name="T57" fmla="*/ 0 h 48"/>
                  <a:gd name="T58" fmla="*/ 44 w 72"/>
                  <a:gd name="T59" fmla="*/ 2 h 48"/>
                  <a:gd name="T60" fmla="*/ 48 w 72"/>
                  <a:gd name="T61" fmla="*/ 2 h 48"/>
                  <a:gd name="T62" fmla="*/ 55 w 72"/>
                  <a:gd name="T63" fmla="*/ 4 h 48"/>
                  <a:gd name="T64" fmla="*/ 62 w 72"/>
                  <a:gd name="T65" fmla="*/ 4 h 48"/>
                  <a:gd name="T66" fmla="*/ 65 w 72"/>
                  <a:gd name="T67" fmla="*/ 4 h 48"/>
                  <a:gd name="T68" fmla="*/ 67 w 72"/>
                  <a:gd name="T69" fmla="*/ 2 h 48"/>
                  <a:gd name="T70" fmla="*/ 72 w 72"/>
                  <a:gd name="T71" fmla="*/ 6 h 48"/>
                  <a:gd name="T72" fmla="*/ 68 w 72"/>
                  <a:gd name="T73" fmla="*/ 9 h 48"/>
                  <a:gd name="T74" fmla="*/ 67 w 72"/>
                  <a:gd name="T75" fmla="*/ 12 h 48"/>
                  <a:gd name="T76" fmla="*/ 65 w 72"/>
                  <a:gd name="T77" fmla="*/ 16 h 48"/>
                  <a:gd name="T78" fmla="*/ 65 w 72"/>
                  <a:gd name="T79" fmla="*/ 18 h 48"/>
                  <a:gd name="T80" fmla="*/ 62 w 72"/>
                  <a:gd name="T81" fmla="*/ 18 h 48"/>
                  <a:gd name="T82" fmla="*/ 62 w 72"/>
                  <a:gd name="T83" fmla="*/ 21 h 48"/>
                  <a:gd name="T84" fmla="*/ 62 w 72"/>
                  <a:gd name="T85" fmla="*/ 23 h 48"/>
                  <a:gd name="T86" fmla="*/ 63 w 72"/>
                  <a:gd name="T87" fmla="*/ 24 h 48"/>
                  <a:gd name="T88" fmla="*/ 63 w 72"/>
                  <a:gd name="T89" fmla="*/ 26 h 48"/>
                  <a:gd name="T90" fmla="*/ 62 w 72"/>
                  <a:gd name="T91" fmla="*/ 28 h 48"/>
                  <a:gd name="T92" fmla="*/ 62 w 72"/>
                  <a:gd name="T93" fmla="*/ 31 h 48"/>
                  <a:gd name="T94" fmla="*/ 65 w 72"/>
                  <a:gd name="T95" fmla="*/ 36 h 48"/>
                  <a:gd name="T96" fmla="*/ 65 w 72"/>
                  <a:gd name="T97" fmla="*/ 40 h 48"/>
                  <a:gd name="T98" fmla="*/ 62 w 72"/>
                  <a:gd name="T99" fmla="*/ 45 h 48"/>
                  <a:gd name="T100" fmla="*/ 55 w 72"/>
                  <a:gd name="T101" fmla="*/ 48 h 48"/>
                  <a:gd name="T102" fmla="*/ 44 w 72"/>
                  <a:gd name="T103" fmla="*/ 48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 h="48">
                    <a:moveTo>
                      <a:pt x="44" y="48"/>
                    </a:moveTo>
                    <a:lnTo>
                      <a:pt x="41" y="47"/>
                    </a:lnTo>
                    <a:lnTo>
                      <a:pt x="38" y="43"/>
                    </a:lnTo>
                    <a:lnTo>
                      <a:pt x="32" y="40"/>
                    </a:lnTo>
                    <a:lnTo>
                      <a:pt x="31" y="40"/>
                    </a:lnTo>
                    <a:lnTo>
                      <a:pt x="27" y="38"/>
                    </a:lnTo>
                    <a:lnTo>
                      <a:pt x="22" y="38"/>
                    </a:lnTo>
                    <a:lnTo>
                      <a:pt x="19" y="40"/>
                    </a:lnTo>
                    <a:lnTo>
                      <a:pt x="17" y="40"/>
                    </a:lnTo>
                    <a:lnTo>
                      <a:pt x="15" y="42"/>
                    </a:lnTo>
                    <a:lnTo>
                      <a:pt x="12" y="40"/>
                    </a:lnTo>
                    <a:lnTo>
                      <a:pt x="12" y="36"/>
                    </a:lnTo>
                    <a:lnTo>
                      <a:pt x="12" y="36"/>
                    </a:lnTo>
                    <a:lnTo>
                      <a:pt x="14" y="35"/>
                    </a:lnTo>
                    <a:lnTo>
                      <a:pt x="14" y="35"/>
                    </a:lnTo>
                    <a:lnTo>
                      <a:pt x="15" y="33"/>
                    </a:lnTo>
                    <a:lnTo>
                      <a:pt x="15" y="33"/>
                    </a:lnTo>
                    <a:lnTo>
                      <a:pt x="14" y="31"/>
                    </a:lnTo>
                    <a:lnTo>
                      <a:pt x="14" y="31"/>
                    </a:lnTo>
                    <a:lnTo>
                      <a:pt x="12" y="31"/>
                    </a:lnTo>
                    <a:lnTo>
                      <a:pt x="12" y="31"/>
                    </a:lnTo>
                    <a:lnTo>
                      <a:pt x="10" y="33"/>
                    </a:lnTo>
                    <a:lnTo>
                      <a:pt x="9" y="33"/>
                    </a:lnTo>
                    <a:lnTo>
                      <a:pt x="9" y="33"/>
                    </a:lnTo>
                    <a:lnTo>
                      <a:pt x="7" y="31"/>
                    </a:lnTo>
                    <a:lnTo>
                      <a:pt x="7" y="31"/>
                    </a:lnTo>
                    <a:lnTo>
                      <a:pt x="5" y="31"/>
                    </a:lnTo>
                    <a:lnTo>
                      <a:pt x="5" y="31"/>
                    </a:lnTo>
                    <a:lnTo>
                      <a:pt x="3" y="31"/>
                    </a:lnTo>
                    <a:lnTo>
                      <a:pt x="3" y="31"/>
                    </a:lnTo>
                    <a:lnTo>
                      <a:pt x="2" y="28"/>
                    </a:lnTo>
                    <a:lnTo>
                      <a:pt x="0" y="26"/>
                    </a:lnTo>
                    <a:lnTo>
                      <a:pt x="0" y="26"/>
                    </a:lnTo>
                    <a:lnTo>
                      <a:pt x="0" y="24"/>
                    </a:lnTo>
                    <a:lnTo>
                      <a:pt x="0" y="21"/>
                    </a:lnTo>
                    <a:lnTo>
                      <a:pt x="0" y="21"/>
                    </a:lnTo>
                    <a:lnTo>
                      <a:pt x="0" y="18"/>
                    </a:lnTo>
                    <a:lnTo>
                      <a:pt x="0" y="18"/>
                    </a:lnTo>
                    <a:lnTo>
                      <a:pt x="0" y="16"/>
                    </a:lnTo>
                    <a:lnTo>
                      <a:pt x="0" y="12"/>
                    </a:lnTo>
                    <a:lnTo>
                      <a:pt x="0" y="11"/>
                    </a:lnTo>
                    <a:lnTo>
                      <a:pt x="3" y="9"/>
                    </a:lnTo>
                    <a:lnTo>
                      <a:pt x="9" y="7"/>
                    </a:lnTo>
                    <a:lnTo>
                      <a:pt x="10" y="7"/>
                    </a:lnTo>
                    <a:lnTo>
                      <a:pt x="10" y="6"/>
                    </a:lnTo>
                    <a:lnTo>
                      <a:pt x="14" y="4"/>
                    </a:lnTo>
                    <a:lnTo>
                      <a:pt x="15" y="4"/>
                    </a:lnTo>
                    <a:lnTo>
                      <a:pt x="19" y="4"/>
                    </a:lnTo>
                    <a:lnTo>
                      <a:pt x="21" y="4"/>
                    </a:lnTo>
                    <a:lnTo>
                      <a:pt x="29" y="4"/>
                    </a:lnTo>
                    <a:lnTo>
                      <a:pt x="29" y="4"/>
                    </a:lnTo>
                    <a:lnTo>
                      <a:pt x="31" y="0"/>
                    </a:lnTo>
                    <a:lnTo>
                      <a:pt x="31" y="0"/>
                    </a:lnTo>
                    <a:lnTo>
                      <a:pt x="32" y="2"/>
                    </a:lnTo>
                    <a:lnTo>
                      <a:pt x="34" y="2"/>
                    </a:lnTo>
                    <a:lnTo>
                      <a:pt x="36" y="0"/>
                    </a:lnTo>
                    <a:lnTo>
                      <a:pt x="38" y="0"/>
                    </a:lnTo>
                    <a:lnTo>
                      <a:pt x="38" y="0"/>
                    </a:lnTo>
                    <a:lnTo>
                      <a:pt x="41" y="2"/>
                    </a:lnTo>
                    <a:lnTo>
                      <a:pt x="44" y="2"/>
                    </a:lnTo>
                    <a:lnTo>
                      <a:pt x="46" y="2"/>
                    </a:lnTo>
                    <a:lnTo>
                      <a:pt x="48" y="2"/>
                    </a:lnTo>
                    <a:lnTo>
                      <a:pt x="50" y="2"/>
                    </a:lnTo>
                    <a:lnTo>
                      <a:pt x="55" y="4"/>
                    </a:lnTo>
                    <a:lnTo>
                      <a:pt x="56" y="4"/>
                    </a:lnTo>
                    <a:lnTo>
                      <a:pt x="62" y="4"/>
                    </a:lnTo>
                    <a:lnTo>
                      <a:pt x="63" y="4"/>
                    </a:lnTo>
                    <a:lnTo>
                      <a:pt x="65" y="4"/>
                    </a:lnTo>
                    <a:lnTo>
                      <a:pt x="67" y="4"/>
                    </a:lnTo>
                    <a:lnTo>
                      <a:pt x="67" y="2"/>
                    </a:lnTo>
                    <a:lnTo>
                      <a:pt x="68" y="2"/>
                    </a:lnTo>
                    <a:lnTo>
                      <a:pt x="72" y="6"/>
                    </a:lnTo>
                    <a:lnTo>
                      <a:pt x="72" y="9"/>
                    </a:lnTo>
                    <a:lnTo>
                      <a:pt x="68" y="9"/>
                    </a:lnTo>
                    <a:lnTo>
                      <a:pt x="67" y="11"/>
                    </a:lnTo>
                    <a:lnTo>
                      <a:pt x="67" y="12"/>
                    </a:lnTo>
                    <a:lnTo>
                      <a:pt x="65" y="14"/>
                    </a:lnTo>
                    <a:lnTo>
                      <a:pt x="65" y="16"/>
                    </a:lnTo>
                    <a:lnTo>
                      <a:pt x="65" y="16"/>
                    </a:lnTo>
                    <a:lnTo>
                      <a:pt x="65" y="18"/>
                    </a:lnTo>
                    <a:lnTo>
                      <a:pt x="62" y="18"/>
                    </a:lnTo>
                    <a:lnTo>
                      <a:pt x="62" y="18"/>
                    </a:lnTo>
                    <a:lnTo>
                      <a:pt x="62" y="19"/>
                    </a:lnTo>
                    <a:lnTo>
                      <a:pt x="62" y="21"/>
                    </a:lnTo>
                    <a:lnTo>
                      <a:pt x="62" y="21"/>
                    </a:lnTo>
                    <a:lnTo>
                      <a:pt x="62" y="23"/>
                    </a:lnTo>
                    <a:lnTo>
                      <a:pt x="63" y="23"/>
                    </a:lnTo>
                    <a:lnTo>
                      <a:pt x="63" y="24"/>
                    </a:lnTo>
                    <a:lnTo>
                      <a:pt x="63" y="24"/>
                    </a:lnTo>
                    <a:lnTo>
                      <a:pt x="63" y="26"/>
                    </a:lnTo>
                    <a:lnTo>
                      <a:pt x="62" y="28"/>
                    </a:lnTo>
                    <a:lnTo>
                      <a:pt x="62" y="28"/>
                    </a:lnTo>
                    <a:lnTo>
                      <a:pt x="62" y="30"/>
                    </a:lnTo>
                    <a:lnTo>
                      <a:pt x="62" y="31"/>
                    </a:lnTo>
                    <a:lnTo>
                      <a:pt x="62" y="33"/>
                    </a:lnTo>
                    <a:lnTo>
                      <a:pt x="65" y="36"/>
                    </a:lnTo>
                    <a:lnTo>
                      <a:pt x="65" y="38"/>
                    </a:lnTo>
                    <a:lnTo>
                      <a:pt x="65" y="40"/>
                    </a:lnTo>
                    <a:lnTo>
                      <a:pt x="62" y="43"/>
                    </a:lnTo>
                    <a:lnTo>
                      <a:pt x="62" y="45"/>
                    </a:lnTo>
                    <a:lnTo>
                      <a:pt x="62" y="48"/>
                    </a:lnTo>
                    <a:lnTo>
                      <a:pt x="55" y="48"/>
                    </a:lnTo>
                    <a:lnTo>
                      <a:pt x="51" y="48"/>
                    </a:lnTo>
                    <a:lnTo>
                      <a:pt x="44" y="4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3" name="Freeform 319">
                <a:extLst>
                  <a:ext uri="{FF2B5EF4-FFF2-40B4-BE49-F238E27FC236}">
                    <a16:creationId xmlns:a16="http://schemas.microsoft.com/office/drawing/2014/main" id="{26A6516D-C7AE-48A6-8040-551E8B4226CB}"/>
                  </a:ext>
                </a:extLst>
              </p:cNvPr>
              <p:cNvSpPr/>
              <p:nvPr/>
            </p:nvSpPr>
            <p:spPr>
              <a:xfrm>
                <a:off x="4607435" y="2794029"/>
                <a:ext cx="17716" cy="14764"/>
              </a:xfrm>
              <a:custGeom>
                <a:gdLst>
                  <a:gd name="T0" fmla="*/ 0 w 12"/>
                  <a:gd name="T1" fmla="*/ 8 h 10"/>
                  <a:gd name="T2" fmla="*/ 0 w 12"/>
                  <a:gd name="T3" fmla="*/ 3 h 10"/>
                  <a:gd name="T4" fmla="*/ 5 w 12"/>
                  <a:gd name="T5" fmla="*/ 1 h 10"/>
                  <a:gd name="T6" fmla="*/ 5 w 12"/>
                  <a:gd name="T7" fmla="*/ 0 h 10"/>
                  <a:gd name="T8" fmla="*/ 11 w 12"/>
                  <a:gd name="T9" fmla="*/ 0 h 10"/>
                  <a:gd name="T10" fmla="*/ 11 w 12"/>
                  <a:gd name="T11" fmla="*/ 3 h 10"/>
                  <a:gd name="T12" fmla="*/ 12 w 12"/>
                  <a:gd name="T13" fmla="*/ 3 h 10"/>
                  <a:gd name="T14" fmla="*/ 12 w 12"/>
                  <a:gd name="T15" fmla="*/ 3 h 10"/>
                  <a:gd name="T16" fmla="*/ 11 w 12"/>
                  <a:gd name="T17" fmla="*/ 5 h 10"/>
                  <a:gd name="T18" fmla="*/ 11 w 12"/>
                  <a:gd name="T19" fmla="*/ 6 h 10"/>
                  <a:gd name="T20" fmla="*/ 9 w 12"/>
                  <a:gd name="T21" fmla="*/ 8 h 10"/>
                  <a:gd name="T22" fmla="*/ 9 w 12"/>
                  <a:gd name="T23" fmla="*/ 8 h 10"/>
                  <a:gd name="T24" fmla="*/ 5 w 12"/>
                  <a:gd name="T25" fmla="*/ 8 h 10"/>
                  <a:gd name="T26" fmla="*/ 5 w 12"/>
                  <a:gd name="T27" fmla="*/ 8 h 10"/>
                  <a:gd name="T28" fmla="*/ 4 w 12"/>
                  <a:gd name="T29" fmla="*/ 10 h 10"/>
                  <a:gd name="T30" fmla="*/ 0 w 12"/>
                  <a:gd name="T31" fmla="*/ 8 h 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0">
                    <a:moveTo>
                      <a:pt x="0" y="8"/>
                    </a:moveTo>
                    <a:lnTo>
                      <a:pt x="0" y="3"/>
                    </a:lnTo>
                    <a:lnTo>
                      <a:pt x="5" y="1"/>
                    </a:lnTo>
                    <a:lnTo>
                      <a:pt x="5" y="0"/>
                    </a:lnTo>
                    <a:lnTo>
                      <a:pt x="11" y="0"/>
                    </a:lnTo>
                    <a:lnTo>
                      <a:pt x="11" y="3"/>
                    </a:lnTo>
                    <a:lnTo>
                      <a:pt x="12" y="3"/>
                    </a:lnTo>
                    <a:lnTo>
                      <a:pt x="12" y="3"/>
                    </a:lnTo>
                    <a:lnTo>
                      <a:pt x="11" y="5"/>
                    </a:lnTo>
                    <a:lnTo>
                      <a:pt x="11" y="6"/>
                    </a:lnTo>
                    <a:lnTo>
                      <a:pt x="9" y="8"/>
                    </a:lnTo>
                    <a:lnTo>
                      <a:pt x="9" y="8"/>
                    </a:lnTo>
                    <a:lnTo>
                      <a:pt x="5" y="8"/>
                    </a:lnTo>
                    <a:lnTo>
                      <a:pt x="5" y="8"/>
                    </a:lnTo>
                    <a:lnTo>
                      <a:pt x="4" y="10"/>
                    </a:lnTo>
                    <a:lnTo>
                      <a:pt x="0" y="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5" name="Freeform 321">
                <a:extLst>
                  <a:ext uri="{FF2B5EF4-FFF2-40B4-BE49-F238E27FC236}">
                    <a16:creationId xmlns:a16="http://schemas.microsoft.com/office/drawing/2014/main" id="{81D7FACB-41DB-4755-94E7-48EC23E4D88D}"/>
                  </a:ext>
                </a:extLst>
              </p:cNvPr>
              <p:cNvSpPr/>
              <p:nvPr/>
            </p:nvSpPr>
            <p:spPr>
              <a:xfrm>
                <a:off x="4719639" y="2689206"/>
                <a:ext cx="22146" cy="35433"/>
              </a:xfrm>
              <a:custGeom>
                <a:gdLst>
                  <a:gd name="T0" fmla="*/ 0 w 15"/>
                  <a:gd name="T1" fmla="*/ 19 h 24"/>
                  <a:gd name="T2" fmla="*/ 0 w 15"/>
                  <a:gd name="T3" fmla="*/ 17 h 24"/>
                  <a:gd name="T4" fmla="*/ 0 w 15"/>
                  <a:gd name="T5" fmla="*/ 16 h 24"/>
                  <a:gd name="T6" fmla="*/ 0 w 15"/>
                  <a:gd name="T7" fmla="*/ 12 h 24"/>
                  <a:gd name="T8" fmla="*/ 0 w 15"/>
                  <a:gd name="T9" fmla="*/ 12 h 24"/>
                  <a:gd name="T10" fmla="*/ 0 w 15"/>
                  <a:gd name="T11" fmla="*/ 9 h 24"/>
                  <a:gd name="T12" fmla="*/ 0 w 15"/>
                  <a:gd name="T13" fmla="*/ 9 h 24"/>
                  <a:gd name="T14" fmla="*/ 1 w 15"/>
                  <a:gd name="T15" fmla="*/ 7 h 24"/>
                  <a:gd name="T16" fmla="*/ 3 w 15"/>
                  <a:gd name="T17" fmla="*/ 5 h 24"/>
                  <a:gd name="T18" fmla="*/ 5 w 15"/>
                  <a:gd name="T19" fmla="*/ 2 h 24"/>
                  <a:gd name="T20" fmla="*/ 8 w 15"/>
                  <a:gd name="T21" fmla="*/ 2 h 24"/>
                  <a:gd name="T22" fmla="*/ 8 w 15"/>
                  <a:gd name="T23" fmla="*/ 2 h 24"/>
                  <a:gd name="T24" fmla="*/ 8 w 15"/>
                  <a:gd name="T25" fmla="*/ 2 h 24"/>
                  <a:gd name="T26" fmla="*/ 10 w 15"/>
                  <a:gd name="T27" fmla="*/ 2 h 24"/>
                  <a:gd name="T28" fmla="*/ 10 w 15"/>
                  <a:gd name="T29" fmla="*/ 2 h 24"/>
                  <a:gd name="T30" fmla="*/ 13 w 15"/>
                  <a:gd name="T31" fmla="*/ 0 h 24"/>
                  <a:gd name="T32" fmla="*/ 13 w 15"/>
                  <a:gd name="T33" fmla="*/ 0 h 24"/>
                  <a:gd name="T34" fmla="*/ 15 w 15"/>
                  <a:gd name="T35" fmla="*/ 0 h 24"/>
                  <a:gd name="T36" fmla="*/ 15 w 15"/>
                  <a:gd name="T37" fmla="*/ 0 h 24"/>
                  <a:gd name="T38" fmla="*/ 15 w 15"/>
                  <a:gd name="T39" fmla="*/ 2 h 24"/>
                  <a:gd name="T40" fmla="*/ 15 w 15"/>
                  <a:gd name="T41" fmla="*/ 4 h 24"/>
                  <a:gd name="T42" fmla="*/ 15 w 15"/>
                  <a:gd name="T43" fmla="*/ 4 h 24"/>
                  <a:gd name="T44" fmla="*/ 13 w 15"/>
                  <a:gd name="T45" fmla="*/ 5 h 24"/>
                  <a:gd name="T46" fmla="*/ 13 w 15"/>
                  <a:gd name="T47" fmla="*/ 5 h 24"/>
                  <a:gd name="T48" fmla="*/ 13 w 15"/>
                  <a:gd name="T49" fmla="*/ 5 h 24"/>
                  <a:gd name="T50" fmla="*/ 13 w 15"/>
                  <a:gd name="T51" fmla="*/ 5 h 24"/>
                  <a:gd name="T52" fmla="*/ 12 w 15"/>
                  <a:gd name="T53" fmla="*/ 9 h 24"/>
                  <a:gd name="T54" fmla="*/ 12 w 15"/>
                  <a:gd name="T55" fmla="*/ 10 h 24"/>
                  <a:gd name="T56" fmla="*/ 10 w 15"/>
                  <a:gd name="T57" fmla="*/ 12 h 24"/>
                  <a:gd name="T58" fmla="*/ 10 w 15"/>
                  <a:gd name="T59" fmla="*/ 14 h 24"/>
                  <a:gd name="T60" fmla="*/ 8 w 15"/>
                  <a:gd name="T61" fmla="*/ 17 h 24"/>
                  <a:gd name="T62" fmla="*/ 6 w 15"/>
                  <a:gd name="T63" fmla="*/ 19 h 24"/>
                  <a:gd name="T64" fmla="*/ 5 w 15"/>
                  <a:gd name="T65" fmla="*/ 19 h 24"/>
                  <a:gd name="T66" fmla="*/ 5 w 15"/>
                  <a:gd name="T67" fmla="*/ 19 h 24"/>
                  <a:gd name="T68" fmla="*/ 5 w 15"/>
                  <a:gd name="T69" fmla="*/ 21 h 24"/>
                  <a:gd name="T70" fmla="*/ 3 w 15"/>
                  <a:gd name="T71" fmla="*/ 22 h 24"/>
                  <a:gd name="T72" fmla="*/ 1 w 15"/>
                  <a:gd name="T73" fmla="*/ 22 h 24"/>
                  <a:gd name="T74" fmla="*/ 0 w 15"/>
                  <a:gd name="T75" fmla="*/ 24 h 24"/>
                  <a:gd name="T76" fmla="*/ 0 w 15"/>
                  <a:gd name="T77" fmla="*/ 19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 h="24">
                    <a:moveTo>
                      <a:pt x="0" y="19"/>
                    </a:moveTo>
                    <a:lnTo>
                      <a:pt x="0" y="17"/>
                    </a:lnTo>
                    <a:lnTo>
                      <a:pt x="0" y="16"/>
                    </a:lnTo>
                    <a:lnTo>
                      <a:pt x="0" y="12"/>
                    </a:lnTo>
                    <a:lnTo>
                      <a:pt x="0" y="12"/>
                    </a:lnTo>
                    <a:lnTo>
                      <a:pt x="0" y="9"/>
                    </a:lnTo>
                    <a:lnTo>
                      <a:pt x="0" y="9"/>
                    </a:lnTo>
                    <a:lnTo>
                      <a:pt x="1" y="7"/>
                    </a:lnTo>
                    <a:lnTo>
                      <a:pt x="3" y="5"/>
                    </a:lnTo>
                    <a:lnTo>
                      <a:pt x="5" y="2"/>
                    </a:lnTo>
                    <a:lnTo>
                      <a:pt x="8" y="2"/>
                    </a:lnTo>
                    <a:lnTo>
                      <a:pt x="8" y="2"/>
                    </a:lnTo>
                    <a:lnTo>
                      <a:pt x="8" y="2"/>
                    </a:lnTo>
                    <a:lnTo>
                      <a:pt x="10" y="2"/>
                    </a:lnTo>
                    <a:lnTo>
                      <a:pt x="10" y="2"/>
                    </a:lnTo>
                    <a:lnTo>
                      <a:pt x="13" y="0"/>
                    </a:lnTo>
                    <a:lnTo>
                      <a:pt x="13" y="0"/>
                    </a:lnTo>
                    <a:lnTo>
                      <a:pt x="15" y="0"/>
                    </a:lnTo>
                    <a:lnTo>
                      <a:pt x="15" y="0"/>
                    </a:lnTo>
                    <a:lnTo>
                      <a:pt x="15" y="2"/>
                    </a:lnTo>
                    <a:lnTo>
                      <a:pt x="15" y="4"/>
                    </a:lnTo>
                    <a:lnTo>
                      <a:pt x="15" y="4"/>
                    </a:lnTo>
                    <a:lnTo>
                      <a:pt x="13" y="5"/>
                    </a:lnTo>
                    <a:lnTo>
                      <a:pt x="13" y="5"/>
                    </a:lnTo>
                    <a:lnTo>
                      <a:pt x="13" y="5"/>
                    </a:lnTo>
                    <a:lnTo>
                      <a:pt x="13" y="5"/>
                    </a:lnTo>
                    <a:lnTo>
                      <a:pt x="12" y="9"/>
                    </a:lnTo>
                    <a:lnTo>
                      <a:pt x="12" y="10"/>
                    </a:lnTo>
                    <a:lnTo>
                      <a:pt x="10" y="12"/>
                    </a:lnTo>
                    <a:lnTo>
                      <a:pt x="10" y="14"/>
                    </a:lnTo>
                    <a:lnTo>
                      <a:pt x="8" y="17"/>
                    </a:lnTo>
                    <a:lnTo>
                      <a:pt x="6" y="19"/>
                    </a:lnTo>
                    <a:lnTo>
                      <a:pt x="5" y="19"/>
                    </a:lnTo>
                    <a:lnTo>
                      <a:pt x="5" y="19"/>
                    </a:lnTo>
                    <a:lnTo>
                      <a:pt x="5" y="21"/>
                    </a:lnTo>
                    <a:lnTo>
                      <a:pt x="3" y="22"/>
                    </a:lnTo>
                    <a:lnTo>
                      <a:pt x="1" y="22"/>
                    </a:lnTo>
                    <a:lnTo>
                      <a:pt x="0" y="24"/>
                    </a:lnTo>
                    <a:lnTo>
                      <a:pt x="0" y="1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19" name="Freeform 325">
                <a:extLst>
                  <a:ext uri="{FF2B5EF4-FFF2-40B4-BE49-F238E27FC236}">
                    <a16:creationId xmlns:a16="http://schemas.microsoft.com/office/drawing/2014/main" id="{61F4E76A-CADE-43AD-8194-10B022F0E978}"/>
                  </a:ext>
                </a:extLst>
              </p:cNvPr>
              <p:cNvSpPr>
                <a:spLocks noEditPoints="1"/>
              </p:cNvSpPr>
              <p:nvPr/>
            </p:nvSpPr>
            <p:spPr>
              <a:xfrm>
                <a:off x="4428794" y="2212338"/>
                <a:ext cx="580214" cy="476868"/>
              </a:xfrm>
              <a:custGeom>
                <a:gdLst>
                  <a:gd name="T0" fmla="*/ 10 w 393"/>
                  <a:gd name="T1" fmla="*/ 311 h 323"/>
                  <a:gd name="T2" fmla="*/ 14 w 393"/>
                  <a:gd name="T3" fmla="*/ 291 h 323"/>
                  <a:gd name="T4" fmla="*/ 10 w 393"/>
                  <a:gd name="T5" fmla="*/ 280 h 323"/>
                  <a:gd name="T6" fmla="*/ 7 w 393"/>
                  <a:gd name="T7" fmla="*/ 265 h 323"/>
                  <a:gd name="T8" fmla="*/ 29 w 393"/>
                  <a:gd name="T9" fmla="*/ 253 h 323"/>
                  <a:gd name="T10" fmla="*/ 5 w 393"/>
                  <a:gd name="T11" fmla="*/ 246 h 323"/>
                  <a:gd name="T12" fmla="*/ 14 w 393"/>
                  <a:gd name="T13" fmla="*/ 227 h 323"/>
                  <a:gd name="T14" fmla="*/ 37 w 393"/>
                  <a:gd name="T15" fmla="*/ 217 h 323"/>
                  <a:gd name="T16" fmla="*/ 43 w 393"/>
                  <a:gd name="T17" fmla="*/ 208 h 323"/>
                  <a:gd name="T18" fmla="*/ 63 w 393"/>
                  <a:gd name="T19" fmla="*/ 198 h 323"/>
                  <a:gd name="T20" fmla="*/ 77 w 393"/>
                  <a:gd name="T21" fmla="*/ 182 h 323"/>
                  <a:gd name="T22" fmla="*/ 97 w 393"/>
                  <a:gd name="T23" fmla="*/ 170 h 323"/>
                  <a:gd name="T24" fmla="*/ 106 w 393"/>
                  <a:gd name="T25" fmla="*/ 151 h 323"/>
                  <a:gd name="T26" fmla="*/ 118 w 393"/>
                  <a:gd name="T27" fmla="*/ 138 h 323"/>
                  <a:gd name="T28" fmla="*/ 125 w 393"/>
                  <a:gd name="T29" fmla="*/ 124 h 323"/>
                  <a:gd name="T30" fmla="*/ 145 w 393"/>
                  <a:gd name="T31" fmla="*/ 105 h 323"/>
                  <a:gd name="T32" fmla="*/ 154 w 393"/>
                  <a:gd name="T33" fmla="*/ 95 h 323"/>
                  <a:gd name="T34" fmla="*/ 147 w 393"/>
                  <a:gd name="T35" fmla="*/ 91 h 323"/>
                  <a:gd name="T36" fmla="*/ 167 w 393"/>
                  <a:gd name="T37" fmla="*/ 84 h 323"/>
                  <a:gd name="T38" fmla="*/ 183 w 393"/>
                  <a:gd name="T39" fmla="*/ 64 h 323"/>
                  <a:gd name="T40" fmla="*/ 186 w 393"/>
                  <a:gd name="T41" fmla="*/ 59 h 323"/>
                  <a:gd name="T42" fmla="*/ 188 w 393"/>
                  <a:gd name="T43" fmla="*/ 45 h 323"/>
                  <a:gd name="T44" fmla="*/ 200 w 393"/>
                  <a:gd name="T45" fmla="*/ 45 h 323"/>
                  <a:gd name="T46" fmla="*/ 222 w 393"/>
                  <a:gd name="T47" fmla="*/ 38 h 323"/>
                  <a:gd name="T48" fmla="*/ 239 w 393"/>
                  <a:gd name="T49" fmla="*/ 33 h 323"/>
                  <a:gd name="T50" fmla="*/ 244 w 393"/>
                  <a:gd name="T51" fmla="*/ 24 h 323"/>
                  <a:gd name="T52" fmla="*/ 270 w 393"/>
                  <a:gd name="T53" fmla="*/ 26 h 323"/>
                  <a:gd name="T54" fmla="*/ 275 w 393"/>
                  <a:gd name="T55" fmla="*/ 24 h 323"/>
                  <a:gd name="T56" fmla="*/ 292 w 393"/>
                  <a:gd name="T57" fmla="*/ 14 h 323"/>
                  <a:gd name="T58" fmla="*/ 306 w 393"/>
                  <a:gd name="T59" fmla="*/ 5 h 323"/>
                  <a:gd name="T60" fmla="*/ 327 w 393"/>
                  <a:gd name="T61" fmla="*/ 14 h 323"/>
                  <a:gd name="T62" fmla="*/ 332 w 393"/>
                  <a:gd name="T63" fmla="*/ 14 h 323"/>
                  <a:gd name="T64" fmla="*/ 352 w 393"/>
                  <a:gd name="T65" fmla="*/ 4 h 323"/>
                  <a:gd name="T66" fmla="*/ 349 w 393"/>
                  <a:gd name="T67" fmla="*/ 12 h 323"/>
                  <a:gd name="T68" fmla="*/ 356 w 393"/>
                  <a:gd name="T69" fmla="*/ 9 h 323"/>
                  <a:gd name="T70" fmla="*/ 386 w 393"/>
                  <a:gd name="T71" fmla="*/ 26 h 323"/>
                  <a:gd name="T72" fmla="*/ 368 w 393"/>
                  <a:gd name="T73" fmla="*/ 33 h 323"/>
                  <a:gd name="T74" fmla="*/ 385 w 393"/>
                  <a:gd name="T75" fmla="*/ 47 h 323"/>
                  <a:gd name="T76" fmla="*/ 363 w 393"/>
                  <a:gd name="T77" fmla="*/ 59 h 323"/>
                  <a:gd name="T78" fmla="*/ 354 w 393"/>
                  <a:gd name="T79" fmla="*/ 38 h 323"/>
                  <a:gd name="T80" fmla="*/ 327 w 393"/>
                  <a:gd name="T81" fmla="*/ 36 h 323"/>
                  <a:gd name="T82" fmla="*/ 315 w 393"/>
                  <a:gd name="T83" fmla="*/ 60 h 323"/>
                  <a:gd name="T84" fmla="*/ 284 w 393"/>
                  <a:gd name="T85" fmla="*/ 66 h 323"/>
                  <a:gd name="T86" fmla="*/ 239 w 393"/>
                  <a:gd name="T87" fmla="*/ 59 h 323"/>
                  <a:gd name="T88" fmla="*/ 214 w 393"/>
                  <a:gd name="T89" fmla="*/ 74 h 323"/>
                  <a:gd name="T90" fmla="*/ 198 w 393"/>
                  <a:gd name="T91" fmla="*/ 79 h 323"/>
                  <a:gd name="T92" fmla="*/ 167 w 393"/>
                  <a:gd name="T93" fmla="*/ 114 h 323"/>
                  <a:gd name="T94" fmla="*/ 147 w 393"/>
                  <a:gd name="T95" fmla="*/ 133 h 323"/>
                  <a:gd name="T96" fmla="*/ 132 w 393"/>
                  <a:gd name="T97" fmla="*/ 170 h 323"/>
                  <a:gd name="T98" fmla="*/ 114 w 393"/>
                  <a:gd name="T99" fmla="*/ 189 h 323"/>
                  <a:gd name="T100" fmla="*/ 109 w 393"/>
                  <a:gd name="T101" fmla="*/ 239 h 323"/>
                  <a:gd name="T102" fmla="*/ 114 w 393"/>
                  <a:gd name="T103" fmla="*/ 275 h 323"/>
                  <a:gd name="T104" fmla="*/ 102 w 393"/>
                  <a:gd name="T105" fmla="*/ 301 h 323"/>
                  <a:gd name="T106" fmla="*/ 82 w 393"/>
                  <a:gd name="T107" fmla="*/ 291 h 323"/>
                  <a:gd name="T108" fmla="*/ 61 w 393"/>
                  <a:gd name="T109" fmla="*/ 311 h 323"/>
                  <a:gd name="T110" fmla="*/ 43 w 393"/>
                  <a:gd name="T111" fmla="*/ 208 h 323"/>
                  <a:gd name="T112" fmla="*/ 75 w 393"/>
                  <a:gd name="T113" fmla="*/ 198 h 323"/>
                  <a:gd name="T114" fmla="*/ 79 w 393"/>
                  <a:gd name="T115" fmla="*/ 196 h 323"/>
                  <a:gd name="T116" fmla="*/ 303 w 393"/>
                  <a:gd name="T117" fmla="*/ 26 h 323"/>
                  <a:gd name="T118" fmla="*/ 318 w 393"/>
                  <a:gd name="T119" fmla="*/ 9 h 323"/>
                  <a:gd name="T120" fmla="*/ 303 w 393"/>
                  <a:gd name="T121" fmla="*/ 24 h 3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23">
                    <a:moveTo>
                      <a:pt x="37" y="323"/>
                    </a:moveTo>
                    <a:lnTo>
                      <a:pt x="31" y="323"/>
                    </a:lnTo>
                    <a:lnTo>
                      <a:pt x="31" y="321"/>
                    </a:lnTo>
                    <a:lnTo>
                      <a:pt x="22" y="321"/>
                    </a:lnTo>
                    <a:lnTo>
                      <a:pt x="22" y="321"/>
                    </a:lnTo>
                    <a:lnTo>
                      <a:pt x="25" y="318"/>
                    </a:lnTo>
                    <a:lnTo>
                      <a:pt x="25" y="318"/>
                    </a:lnTo>
                    <a:lnTo>
                      <a:pt x="24" y="320"/>
                    </a:lnTo>
                    <a:lnTo>
                      <a:pt x="17" y="316"/>
                    </a:lnTo>
                    <a:lnTo>
                      <a:pt x="17" y="315"/>
                    </a:lnTo>
                    <a:lnTo>
                      <a:pt x="14" y="315"/>
                    </a:lnTo>
                    <a:lnTo>
                      <a:pt x="12" y="311"/>
                    </a:lnTo>
                    <a:lnTo>
                      <a:pt x="10" y="311"/>
                    </a:lnTo>
                    <a:lnTo>
                      <a:pt x="7" y="308"/>
                    </a:lnTo>
                    <a:lnTo>
                      <a:pt x="7" y="304"/>
                    </a:lnTo>
                    <a:lnTo>
                      <a:pt x="10" y="301"/>
                    </a:lnTo>
                    <a:lnTo>
                      <a:pt x="10" y="297"/>
                    </a:lnTo>
                    <a:lnTo>
                      <a:pt x="14" y="299"/>
                    </a:lnTo>
                    <a:lnTo>
                      <a:pt x="15" y="296"/>
                    </a:lnTo>
                    <a:lnTo>
                      <a:pt x="17" y="294"/>
                    </a:lnTo>
                    <a:lnTo>
                      <a:pt x="17" y="294"/>
                    </a:lnTo>
                    <a:lnTo>
                      <a:pt x="17" y="291"/>
                    </a:lnTo>
                    <a:lnTo>
                      <a:pt x="14" y="291"/>
                    </a:lnTo>
                    <a:lnTo>
                      <a:pt x="14" y="291"/>
                    </a:lnTo>
                    <a:lnTo>
                      <a:pt x="14" y="291"/>
                    </a:lnTo>
                    <a:lnTo>
                      <a:pt x="14" y="291"/>
                    </a:lnTo>
                    <a:lnTo>
                      <a:pt x="14" y="291"/>
                    </a:lnTo>
                    <a:lnTo>
                      <a:pt x="15" y="292"/>
                    </a:lnTo>
                    <a:lnTo>
                      <a:pt x="10" y="294"/>
                    </a:lnTo>
                    <a:lnTo>
                      <a:pt x="7" y="294"/>
                    </a:lnTo>
                    <a:lnTo>
                      <a:pt x="3" y="294"/>
                    </a:lnTo>
                    <a:lnTo>
                      <a:pt x="3" y="292"/>
                    </a:lnTo>
                    <a:lnTo>
                      <a:pt x="2" y="291"/>
                    </a:lnTo>
                    <a:lnTo>
                      <a:pt x="8" y="287"/>
                    </a:lnTo>
                    <a:lnTo>
                      <a:pt x="10" y="287"/>
                    </a:lnTo>
                    <a:lnTo>
                      <a:pt x="14" y="284"/>
                    </a:lnTo>
                    <a:lnTo>
                      <a:pt x="14" y="284"/>
                    </a:lnTo>
                    <a:lnTo>
                      <a:pt x="12" y="282"/>
                    </a:lnTo>
                    <a:lnTo>
                      <a:pt x="10" y="280"/>
                    </a:lnTo>
                    <a:lnTo>
                      <a:pt x="12" y="277"/>
                    </a:lnTo>
                    <a:lnTo>
                      <a:pt x="12" y="277"/>
                    </a:lnTo>
                    <a:lnTo>
                      <a:pt x="12" y="277"/>
                    </a:lnTo>
                    <a:lnTo>
                      <a:pt x="10" y="275"/>
                    </a:lnTo>
                    <a:lnTo>
                      <a:pt x="8" y="273"/>
                    </a:lnTo>
                    <a:lnTo>
                      <a:pt x="7" y="273"/>
                    </a:lnTo>
                    <a:lnTo>
                      <a:pt x="5" y="275"/>
                    </a:lnTo>
                    <a:lnTo>
                      <a:pt x="2" y="272"/>
                    </a:lnTo>
                    <a:lnTo>
                      <a:pt x="2" y="268"/>
                    </a:lnTo>
                    <a:lnTo>
                      <a:pt x="7" y="266"/>
                    </a:lnTo>
                    <a:lnTo>
                      <a:pt x="8" y="266"/>
                    </a:lnTo>
                    <a:lnTo>
                      <a:pt x="8" y="266"/>
                    </a:lnTo>
                    <a:lnTo>
                      <a:pt x="7" y="265"/>
                    </a:lnTo>
                    <a:lnTo>
                      <a:pt x="7" y="263"/>
                    </a:lnTo>
                    <a:lnTo>
                      <a:pt x="7" y="263"/>
                    </a:lnTo>
                    <a:lnTo>
                      <a:pt x="7" y="263"/>
                    </a:lnTo>
                    <a:lnTo>
                      <a:pt x="7" y="263"/>
                    </a:lnTo>
                    <a:lnTo>
                      <a:pt x="5" y="261"/>
                    </a:lnTo>
                    <a:lnTo>
                      <a:pt x="5" y="261"/>
                    </a:lnTo>
                    <a:lnTo>
                      <a:pt x="2" y="260"/>
                    </a:lnTo>
                    <a:lnTo>
                      <a:pt x="3" y="256"/>
                    </a:lnTo>
                    <a:lnTo>
                      <a:pt x="3" y="256"/>
                    </a:lnTo>
                    <a:lnTo>
                      <a:pt x="5" y="254"/>
                    </a:lnTo>
                    <a:lnTo>
                      <a:pt x="10" y="251"/>
                    </a:lnTo>
                    <a:lnTo>
                      <a:pt x="15" y="253"/>
                    </a:lnTo>
                    <a:lnTo>
                      <a:pt x="29" y="253"/>
                    </a:lnTo>
                    <a:lnTo>
                      <a:pt x="31" y="254"/>
                    </a:lnTo>
                    <a:lnTo>
                      <a:pt x="32" y="253"/>
                    </a:lnTo>
                    <a:lnTo>
                      <a:pt x="34" y="253"/>
                    </a:lnTo>
                    <a:lnTo>
                      <a:pt x="36" y="253"/>
                    </a:lnTo>
                    <a:lnTo>
                      <a:pt x="34" y="251"/>
                    </a:lnTo>
                    <a:lnTo>
                      <a:pt x="34" y="251"/>
                    </a:lnTo>
                    <a:lnTo>
                      <a:pt x="34" y="251"/>
                    </a:lnTo>
                    <a:lnTo>
                      <a:pt x="34" y="251"/>
                    </a:lnTo>
                    <a:lnTo>
                      <a:pt x="29" y="251"/>
                    </a:lnTo>
                    <a:lnTo>
                      <a:pt x="27" y="251"/>
                    </a:lnTo>
                    <a:lnTo>
                      <a:pt x="0" y="251"/>
                    </a:lnTo>
                    <a:lnTo>
                      <a:pt x="3" y="246"/>
                    </a:lnTo>
                    <a:lnTo>
                      <a:pt x="5" y="246"/>
                    </a:lnTo>
                    <a:lnTo>
                      <a:pt x="5" y="246"/>
                    </a:lnTo>
                    <a:lnTo>
                      <a:pt x="5" y="244"/>
                    </a:lnTo>
                    <a:lnTo>
                      <a:pt x="0" y="241"/>
                    </a:lnTo>
                    <a:lnTo>
                      <a:pt x="0" y="237"/>
                    </a:lnTo>
                    <a:lnTo>
                      <a:pt x="7" y="236"/>
                    </a:lnTo>
                    <a:lnTo>
                      <a:pt x="8" y="236"/>
                    </a:lnTo>
                    <a:lnTo>
                      <a:pt x="8" y="236"/>
                    </a:lnTo>
                    <a:lnTo>
                      <a:pt x="7" y="234"/>
                    </a:lnTo>
                    <a:lnTo>
                      <a:pt x="5" y="232"/>
                    </a:lnTo>
                    <a:lnTo>
                      <a:pt x="10" y="229"/>
                    </a:lnTo>
                    <a:lnTo>
                      <a:pt x="15" y="229"/>
                    </a:lnTo>
                    <a:lnTo>
                      <a:pt x="15" y="229"/>
                    </a:lnTo>
                    <a:lnTo>
                      <a:pt x="14" y="227"/>
                    </a:lnTo>
                    <a:lnTo>
                      <a:pt x="17" y="224"/>
                    </a:lnTo>
                    <a:lnTo>
                      <a:pt x="20" y="224"/>
                    </a:lnTo>
                    <a:lnTo>
                      <a:pt x="20" y="220"/>
                    </a:lnTo>
                    <a:lnTo>
                      <a:pt x="22" y="220"/>
                    </a:lnTo>
                    <a:lnTo>
                      <a:pt x="22" y="220"/>
                    </a:lnTo>
                    <a:lnTo>
                      <a:pt x="22" y="220"/>
                    </a:lnTo>
                    <a:lnTo>
                      <a:pt x="19" y="218"/>
                    </a:lnTo>
                    <a:lnTo>
                      <a:pt x="25" y="215"/>
                    </a:lnTo>
                    <a:lnTo>
                      <a:pt x="29" y="215"/>
                    </a:lnTo>
                    <a:lnTo>
                      <a:pt x="34" y="217"/>
                    </a:lnTo>
                    <a:lnTo>
                      <a:pt x="36" y="217"/>
                    </a:lnTo>
                    <a:lnTo>
                      <a:pt x="37" y="217"/>
                    </a:lnTo>
                    <a:lnTo>
                      <a:pt x="37" y="217"/>
                    </a:lnTo>
                    <a:lnTo>
                      <a:pt x="37" y="217"/>
                    </a:lnTo>
                    <a:lnTo>
                      <a:pt x="36" y="215"/>
                    </a:lnTo>
                    <a:lnTo>
                      <a:pt x="32" y="215"/>
                    </a:lnTo>
                    <a:lnTo>
                      <a:pt x="31" y="213"/>
                    </a:lnTo>
                    <a:lnTo>
                      <a:pt x="31" y="213"/>
                    </a:lnTo>
                    <a:lnTo>
                      <a:pt x="29" y="212"/>
                    </a:lnTo>
                    <a:lnTo>
                      <a:pt x="29" y="210"/>
                    </a:lnTo>
                    <a:lnTo>
                      <a:pt x="29" y="210"/>
                    </a:lnTo>
                    <a:lnTo>
                      <a:pt x="31" y="208"/>
                    </a:lnTo>
                    <a:lnTo>
                      <a:pt x="39" y="208"/>
                    </a:lnTo>
                    <a:lnTo>
                      <a:pt x="41" y="206"/>
                    </a:lnTo>
                    <a:lnTo>
                      <a:pt x="43" y="206"/>
                    </a:lnTo>
                    <a:lnTo>
                      <a:pt x="43" y="208"/>
                    </a:lnTo>
                    <a:lnTo>
                      <a:pt x="49" y="208"/>
                    </a:lnTo>
                    <a:lnTo>
                      <a:pt x="51" y="210"/>
                    </a:lnTo>
                    <a:lnTo>
                      <a:pt x="51" y="210"/>
                    </a:lnTo>
                    <a:lnTo>
                      <a:pt x="49" y="208"/>
                    </a:lnTo>
                    <a:lnTo>
                      <a:pt x="51" y="205"/>
                    </a:lnTo>
                    <a:lnTo>
                      <a:pt x="53" y="205"/>
                    </a:lnTo>
                    <a:lnTo>
                      <a:pt x="53" y="203"/>
                    </a:lnTo>
                    <a:lnTo>
                      <a:pt x="56" y="198"/>
                    </a:lnTo>
                    <a:lnTo>
                      <a:pt x="60" y="198"/>
                    </a:lnTo>
                    <a:lnTo>
                      <a:pt x="60" y="198"/>
                    </a:lnTo>
                    <a:lnTo>
                      <a:pt x="61" y="198"/>
                    </a:lnTo>
                    <a:lnTo>
                      <a:pt x="63" y="198"/>
                    </a:lnTo>
                    <a:lnTo>
                      <a:pt x="63" y="198"/>
                    </a:lnTo>
                    <a:lnTo>
                      <a:pt x="63" y="198"/>
                    </a:lnTo>
                    <a:lnTo>
                      <a:pt x="68" y="193"/>
                    </a:lnTo>
                    <a:lnTo>
                      <a:pt x="72" y="194"/>
                    </a:lnTo>
                    <a:lnTo>
                      <a:pt x="73" y="196"/>
                    </a:lnTo>
                    <a:lnTo>
                      <a:pt x="72" y="193"/>
                    </a:lnTo>
                    <a:lnTo>
                      <a:pt x="72" y="191"/>
                    </a:lnTo>
                    <a:lnTo>
                      <a:pt x="72" y="189"/>
                    </a:lnTo>
                    <a:lnTo>
                      <a:pt x="73" y="187"/>
                    </a:lnTo>
                    <a:lnTo>
                      <a:pt x="77" y="184"/>
                    </a:lnTo>
                    <a:lnTo>
                      <a:pt x="77" y="184"/>
                    </a:lnTo>
                    <a:lnTo>
                      <a:pt x="77" y="184"/>
                    </a:lnTo>
                    <a:lnTo>
                      <a:pt x="77" y="182"/>
                    </a:lnTo>
                    <a:lnTo>
                      <a:pt x="77" y="182"/>
                    </a:lnTo>
                    <a:lnTo>
                      <a:pt x="79" y="179"/>
                    </a:lnTo>
                    <a:lnTo>
                      <a:pt x="82" y="179"/>
                    </a:lnTo>
                    <a:lnTo>
                      <a:pt x="84" y="177"/>
                    </a:lnTo>
                    <a:lnTo>
                      <a:pt x="84" y="175"/>
                    </a:lnTo>
                    <a:lnTo>
                      <a:pt x="84" y="174"/>
                    </a:lnTo>
                    <a:lnTo>
                      <a:pt x="85" y="174"/>
                    </a:lnTo>
                    <a:lnTo>
                      <a:pt x="87" y="172"/>
                    </a:lnTo>
                    <a:lnTo>
                      <a:pt x="94" y="172"/>
                    </a:lnTo>
                    <a:lnTo>
                      <a:pt x="96" y="174"/>
                    </a:lnTo>
                    <a:lnTo>
                      <a:pt x="97" y="174"/>
                    </a:lnTo>
                    <a:lnTo>
                      <a:pt x="97" y="172"/>
                    </a:lnTo>
                    <a:lnTo>
                      <a:pt x="99" y="172"/>
                    </a:lnTo>
                    <a:lnTo>
                      <a:pt x="97" y="170"/>
                    </a:lnTo>
                    <a:lnTo>
                      <a:pt x="97" y="167"/>
                    </a:lnTo>
                    <a:lnTo>
                      <a:pt x="99" y="165"/>
                    </a:lnTo>
                    <a:lnTo>
                      <a:pt x="101" y="163"/>
                    </a:lnTo>
                    <a:lnTo>
                      <a:pt x="101" y="163"/>
                    </a:lnTo>
                    <a:lnTo>
                      <a:pt x="101" y="163"/>
                    </a:lnTo>
                    <a:lnTo>
                      <a:pt x="101" y="158"/>
                    </a:lnTo>
                    <a:lnTo>
                      <a:pt x="106" y="158"/>
                    </a:lnTo>
                    <a:lnTo>
                      <a:pt x="113" y="158"/>
                    </a:lnTo>
                    <a:lnTo>
                      <a:pt x="113" y="157"/>
                    </a:lnTo>
                    <a:lnTo>
                      <a:pt x="111" y="157"/>
                    </a:lnTo>
                    <a:lnTo>
                      <a:pt x="111" y="155"/>
                    </a:lnTo>
                    <a:lnTo>
                      <a:pt x="109" y="155"/>
                    </a:lnTo>
                    <a:lnTo>
                      <a:pt x="106" y="151"/>
                    </a:lnTo>
                    <a:lnTo>
                      <a:pt x="109" y="148"/>
                    </a:lnTo>
                    <a:lnTo>
                      <a:pt x="111" y="148"/>
                    </a:lnTo>
                    <a:lnTo>
                      <a:pt x="109" y="145"/>
                    </a:lnTo>
                    <a:lnTo>
                      <a:pt x="113" y="143"/>
                    </a:lnTo>
                    <a:lnTo>
                      <a:pt x="114" y="141"/>
                    </a:lnTo>
                    <a:lnTo>
                      <a:pt x="114" y="141"/>
                    </a:lnTo>
                    <a:lnTo>
                      <a:pt x="114" y="141"/>
                    </a:lnTo>
                    <a:lnTo>
                      <a:pt x="114" y="139"/>
                    </a:lnTo>
                    <a:lnTo>
                      <a:pt x="114" y="139"/>
                    </a:lnTo>
                    <a:lnTo>
                      <a:pt x="116" y="138"/>
                    </a:lnTo>
                    <a:lnTo>
                      <a:pt x="116" y="138"/>
                    </a:lnTo>
                    <a:lnTo>
                      <a:pt x="118" y="138"/>
                    </a:lnTo>
                    <a:lnTo>
                      <a:pt x="118" y="138"/>
                    </a:lnTo>
                    <a:lnTo>
                      <a:pt x="121" y="138"/>
                    </a:lnTo>
                    <a:lnTo>
                      <a:pt x="120" y="136"/>
                    </a:lnTo>
                    <a:lnTo>
                      <a:pt x="120" y="136"/>
                    </a:lnTo>
                    <a:lnTo>
                      <a:pt x="120" y="134"/>
                    </a:lnTo>
                    <a:lnTo>
                      <a:pt x="120" y="133"/>
                    </a:lnTo>
                    <a:lnTo>
                      <a:pt x="120" y="133"/>
                    </a:lnTo>
                    <a:lnTo>
                      <a:pt x="125" y="131"/>
                    </a:lnTo>
                    <a:lnTo>
                      <a:pt x="125" y="131"/>
                    </a:lnTo>
                    <a:lnTo>
                      <a:pt x="121" y="127"/>
                    </a:lnTo>
                    <a:lnTo>
                      <a:pt x="121" y="124"/>
                    </a:lnTo>
                    <a:lnTo>
                      <a:pt x="125" y="124"/>
                    </a:lnTo>
                    <a:lnTo>
                      <a:pt x="125" y="124"/>
                    </a:lnTo>
                    <a:lnTo>
                      <a:pt x="125" y="124"/>
                    </a:lnTo>
                    <a:lnTo>
                      <a:pt x="125" y="122"/>
                    </a:lnTo>
                    <a:lnTo>
                      <a:pt x="125" y="122"/>
                    </a:lnTo>
                    <a:lnTo>
                      <a:pt x="125" y="121"/>
                    </a:lnTo>
                    <a:lnTo>
                      <a:pt x="126" y="121"/>
                    </a:lnTo>
                    <a:lnTo>
                      <a:pt x="128" y="117"/>
                    </a:lnTo>
                    <a:lnTo>
                      <a:pt x="130" y="117"/>
                    </a:lnTo>
                    <a:lnTo>
                      <a:pt x="128" y="115"/>
                    </a:lnTo>
                    <a:lnTo>
                      <a:pt x="133" y="112"/>
                    </a:lnTo>
                    <a:lnTo>
                      <a:pt x="137" y="110"/>
                    </a:lnTo>
                    <a:lnTo>
                      <a:pt x="140" y="108"/>
                    </a:lnTo>
                    <a:lnTo>
                      <a:pt x="144" y="105"/>
                    </a:lnTo>
                    <a:lnTo>
                      <a:pt x="145" y="105"/>
                    </a:lnTo>
                    <a:lnTo>
                      <a:pt x="145" y="105"/>
                    </a:lnTo>
                    <a:lnTo>
                      <a:pt x="142" y="103"/>
                    </a:lnTo>
                    <a:lnTo>
                      <a:pt x="140" y="102"/>
                    </a:lnTo>
                    <a:lnTo>
                      <a:pt x="149" y="98"/>
                    </a:lnTo>
                    <a:lnTo>
                      <a:pt x="150" y="96"/>
                    </a:lnTo>
                    <a:lnTo>
                      <a:pt x="156" y="98"/>
                    </a:lnTo>
                    <a:lnTo>
                      <a:pt x="156" y="98"/>
                    </a:lnTo>
                    <a:lnTo>
                      <a:pt x="154" y="96"/>
                    </a:lnTo>
                    <a:lnTo>
                      <a:pt x="156" y="93"/>
                    </a:lnTo>
                    <a:lnTo>
                      <a:pt x="157" y="93"/>
                    </a:lnTo>
                    <a:lnTo>
                      <a:pt x="157" y="93"/>
                    </a:lnTo>
                    <a:lnTo>
                      <a:pt x="156" y="93"/>
                    </a:lnTo>
                    <a:lnTo>
                      <a:pt x="156" y="93"/>
                    </a:lnTo>
                    <a:lnTo>
                      <a:pt x="154" y="95"/>
                    </a:lnTo>
                    <a:lnTo>
                      <a:pt x="152" y="95"/>
                    </a:lnTo>
                    <a:lnTo>
                      <a:pt x="150" y="95"/>
                    </a:lnTo>
                    <a:lnTo>
                      <a:pt x="150" y="95"/>
                    </a:lnTo>
                    <a:lnTo>
                      <a:pt x="149" y="95"/>
                    </a:lnTo>
                    <a:lnTo>
                      <a:pt x="147" y="95"/>
                    </a:lnTo>
                    <a:lnTo>
                      <a:pt x="147" y="95"/>
                    </a:lnTo>
                    <a:lnTo>
                      <a:pt x="145" y="93"/>
                    </a:lnTo>
                    <a:lnTo>
                      <a:pt x="145" y="91"/>
                    </a:lnTo>
                    <a:lnTo>
                      <a:pt x="147" y="91"/>
                    </a:lnTo>
                    <a:lnTo>
                      <a:pt x="147" y="93"/>
                    </a:lnTo>
                    <a:lnTo>
                      <a:pt x="147" y="93"/>
                    </a:lnTo>
                    <a:lnTo>
                      <a:pt x="147" y="91"/>
                    </a:lnTo>
                    <a:lnTo>
                      <a:pt x="147" y="91"/>
                    </a:lnTo>
                    <a:lnTo>
                      <a:pt x="149" y="90"/>
                    </a:lnTo>
                    <a:lnTo>
                      <a:pt x="150" y="88"/>
                    </a:lnTo>
                    <a:lnTo>
                      <a:pt x="152" y="86"/>
                    </a:lnTo>
                    <a:lnTo>
                      <a:pt x="156" y="86"/>
                    </a:lnTo>
                    <a:lnTo>
                      <a:pt x="159" y="88"/>
                    </a:lnTo>
                    <a:lnTo>
                      <a:pt x="161" y="88"/>
                    </a:lnTo>
                    <a:lnTo>
                      <a:pt x="161" y="88"/>
                    </a:lnTo>
                    <a:lnTo>
                      <a:pt x="161" y="86"/>
                    </a:lnTo>
                    <a:lnTo>
                      <a:pt x="161" y="86"/>
                    </a:lnTo>
                    <a:lnTo>
                      <a:pt x="159" y="84"/>
                    </a:lnTo>
                    <a:lnTo>
                      <a:pt x="164" y="79"/>
                    </a:lnTo>
                    <a:lnTo>
                      <a:pt x="167" y="79"/>
                    </a:lnTo>
                    <a:lnTo>
                      <a:pt x="167" y="84"/>
                    </a:lnTo>
                    <a:lnTo>
                      <a:pt x="169" y="86"/>
                    </a:lnTo>
                    <a:lnTo>
                      <a:pt x="169" y="86"/>
                    </a:lnTo>
                    <a:lnTo>
                      <a:pt x="169" y="83"/>
                    </a:lnTo>
                    <a:lnTo>
                      <a:pt x="173" y="81"/>
                    </a:lnTo>
                    <a:lnTo>
                      <a:pt x="173" y="79"/>
                    </a:lnTo>
                    <a:lnTo>
                      <a:pt x="171" y="78"/>
                    </a:lnTo>
                    <a:lnTo>
                      <a:pt x="171" y="72"/>
                    </a:lnTo>
                    <a:lnTo>
                      <a:pt x="176" y="74"/>
                    </a:lnTo>
                    <a:lnTo>
                      <a:pt x="174" y="71"/>
                    </a:lnTo>
                    <a:lnTo>
                      <a:pt x="176" y="67"/>
                    </a:lnTo>
                    <a:lnTo>
                      <a:pt x="181" y="66"/>
                    </a:lnTo>
                    <a:lnTo>
                      <a:pt x="183" y="64"/>
                    </a:lnTo>
                    <a:lnTo>
                      <a:pt x="183" y="64"/>
                    </a:lnTo>
                    <a:lnTo>
                      <a:pt x="188" y="66"/>
                    </a:lnTo>
                    <a:lnTo>
                      <a:pt x="188" y="66"/>
                    </a:lnTo>
                    <a:lnTo>
                      <a:pt x="188" y="66"/>
                    </a:lnTo>
                    <a:lnTo>
                      <a:pt x="188" y="64"/>
                    </a:lnTo>
                    <a:lnTo>
                      <a:pt x="186" y="64"/>
                    </a:lnTo>
                    <a:lnTo>
                      <a:pt x="186" y="62"/>
                    </a:lnTo>
                    <a:lnTo>
                      <a:pt x="188" y="59"/>
                    </a:lnTo>
                    <a:lnTo>
                      <a:pt x="190" y="57"/>
                    </a:lnTo>
                    <a:lnTo>
                      <a:pt x="188" y="57"/>
                    </a:lnTo>
                    <a:lnTo>
                      <a:pt x="188" y="57"/>
                    </a:lnTo>
                    <a:lnTo>
                      <a:pt x="188" y="57"/>
                    </a:lnTo>
                    <a:lnTo>
                      <a:pt x="188" y="59"/>
                    </a:lnTo>
                    <a:lnTo>
                      <a:pt x="186" y="59"/>
                    </a:lnTo>
                    <a:lnTo>
                      <a:pt x="186" y="59"/>
                    </a:lnTo>
                    <a:lnTo>
                      <a:pt x="181" y="59"/>
                    </a:lnTo>
                    <a:lnTo>
                      <a:pt x="181" y="59"/>
                    </a:lnTo>
                    <a:lnTo>
                      <a:pt x="178" y="55"/>
                    </a:lnTo>
                    <a:lnTo>
                      <a:pt x="179" y="54"/>
                    </a:lnTo>
                    <a:lnTo>
                      <a:pt x="176" y="50"/>
                    </a:lnTo>
                    <a:lnTo>
                      <a:pt x="181" y="48"/>
                    </a:lnTo>
                    <a:lnTo>
                      <a:pt x="183" y="47"/>
                    </a:lnTo>
                    <a:lnTo>
                      <a:pt x="185" y="45"/>
                    </a:lnTo>
                    <a:lnTo>
                      <a:pt x="185" y="45"/>
                    </a:lnTo>
                    <a:lnTo>
                      <a:pt x="188" y="45"/>
                    </a:lnTo>
                    <a:lnTo>
                      <a:pt x="188" y="45"/>
                    </a:lnTo>
                    <a:lnTo>
                      <a:pt x="188" y="45"/>
                    </a:lnTo>
                    <a:lnTo>
                      <a:pt x="188" y="45"/>
                    </a:lnTo>
                    <a:lnTo>
                      <a:pt x="190" y="43"/>
                    </a:lnTo>
                    <a:lnTo>
                      <a:pt x="191" y="42"/>
                    </a:lnTo>
                    <a:lnTo>
                      <a:pt x="195" y="42"/>
                    </a:lnTo>
                    <a:lnTo>
                      <a:pt x="198" y="42"/>
                    </a:lnTo>
                    <a:lnTo>
                      <a:pt x="195" y="45"/>
                    </a:lnTo>
                    <a:lnTo>
                      <a:pt x="197" y="45"/>
                    </a:lnTo>
                    <a:lnTo>
                      <a:pt x="202" y="50"/>
                    </a:lnTo>
                    <a:lnTo>
                      <a:pt x="202" y="48"/>
                    </a:lnTo>
                    <a:lnTo>
                      <a:pt x="203" y="48"/>
                    </a:lnTo>
                    <a:lnTo>
                      <a:pt x="202" y="48"/>
                    </a:lnTo>
                    <a:lnTo>
                      <a:pt x="202" y="47"/>
                    </a:lnTo>
                    <a:lnTo>
                      <a:pt x="200" y="45"/>
                    </a:lnTo>
                    <a:lnTo>
                      <a:pt x="200" y="42"/>
                    </a:lnTo>
                    <a:lnTo>
                      <a:pt x="202" y="38"/>
                    </a:lnTo>
                    <a:lnTo>
                      <a:pt x="209" y="38"/>
                    </a:lnTo>
                    <a:lnTo>
                      <a:pt x="209" y="43"/>
                    </a:lnTo>
                    <a:lnTo>
                      <a:pt x="209" y="43"/>
                    </a:lnTo>
                    <a:lnTo>
                      <a:pt x="209" y="45"/>
                    </a:lnTo>
                    <a:lnTo>
                      <a:pt x="209" y="45"/>
                    </a:lnTo>
                    <a:lnTo>
                      <a:pt x="209" y="45"/>
                    </a:lnTo>
                    <a:lnTo>
                      <a:pt x="209" y="43"/>
                    </a:lnTo>
                    <a:lnTo>
                      <a:pt x="210" y="40"/>
                    </a:lnTo>
                    <a:lnTo>
                      <a:pt x="212" y="38"/>
                    </a:lnTo>
                    <a:lnTo>
                      <a:pt x="212" y="38"/>
                    </a:lnTo>
                    <a:lnTo>
                      <a:pt x="222" y="38"/>
                    </a:lnTo>
                    <a:lnTo>
                      <a:pt x="222" y="40"/>
                    </a:lnTo>
                    <a:lnTo>
                      <a:pt x="222" y="38"/>
                    </a:lnTo>
                    <a:lnTo>
                      <a:pt x="227" y="36"/>
                    </a:lnTo>
                    <a:lnTo>
                      <a:pt x="233" y="33"/>
                    </a:lnTo>
                    <a:lnTo>
                      <a:pt x="233" y="42"/>
                    </a:lnTo>
                    <a:lnTo>
                      <a:pt x="231" y="43"/>
                    </a:lnTo>
                    <a:lnTo>
                      <a:pt x="231" y="45"/>
                    </a:lnTo>
                    <a:lnTo>
                      <a:pt x="229" y="47"/>
                    </a:lnTo>
                    <a:lnTo>
                      <a:pt x="231" y="45"/>
                    </a:lnTo>
                    <a:lnTo>
                      <a:pt x="234" y="42"/>
                    </a:lnTo>
                    <a:lnTo>
                      <a:pt x="233" y="42"/>
                    </a:lnTo>
                    <a:lnTo>
                      <a:pt x="236" y="38"/>
                    </a:lnTo>
                    <a:lnTo>
                      <a:pt x="239" y="33"/>
                    </a:lnTo>
                    <a:lnTo>
                      <a:pt x="241" y="36"/>
                    </a:lnTo>
                    <a:lnTo>
                      <a:pt x="243" y="36"/>
                    </a:lnTo>
                    <a:lnTo>
                      <a:pt x="243" y="33"/>
                    </a:lnTo>
                    <a:lnTo>
                      <a:pt x="248" y="31"/>
                    </a:lnTo>
                    <a:lnTo>
                      <a:pt x="250" y="33"/>
                    </a:lnTo>
                    <a:lnTo>
                      <a:pt x="253" y="33"/>
                    </a:lnTo>
                    <a:lnTo>
                      <a:pt x="253" y="33"/>
                    </a:lnTo>
                    <a:lnTo>
                      <a:pt x="253" y="33"/>
                    </a:lnTo>
                    <a:lnTo>
                      <a:pt x="251" y="31"/>
                    </a:lnTo>
                    <a:lnTo>
                      <a:pt x="248" y="29"/>
                    </a:lnTo>
                    <a:lnTo>
                      <a:pt x="244" y="28"/>
                    </a:lnTo>
                    <a:lnTo>
                      <a:pt x="244" y="28"/>
                    </a:lnTo>
                    <a:lnTo>
                      <a:pt x="244" y="24"/>
                    </a:lnTo>
                    <a:lnTo>
                      <a:pt x="251" y="24"/>
                    </a:lnTo>
                    <a:lnTo>
                      <a:pt x="251" y="24"/>
                    </a:lnTo>
                    <a:lnTo>
                      <a:pt x="251" y="24"/>
                    </a:lnTo>
                    <a:lnTo>
                      <a:pt x="253" y="24"/>
                    </a:lnTo>
                    <a:lnTo>
                      <a:pt x="253" y="24"/>
                    </a:lnTo>
                    <a:lnTo>
                      <a:pt x="256" y="24"/>
                    </a:lnTo>
                    <a:lnTo>
                      <a:pt x="260" y="26"/>
                    </a:lnTo>
                    <a:lnTo>
                      <a:pt x="262" y="24"/>
                    </a:lnTo>
                    <a:lnTo>
                      <a:pt x="263" y="24"/>
                    </a:lnTo>
                    <a:lnTo>
                      <a:pt x="267" y="21"/>
                    </a:lnTo>
                    <a:lnTo>
                      <a:pt x="268" y="21"/>
                    </a:lnTo>
                    <a:lnTo>
                      <a:pt x="268" y="24"/>
                    </a:lnTo>
                    <a:lnTo>
                      <a:pt x="270" y="26"/>
                    </a:lnTo>
                    <a:lnTo>
                      <a:pt x="270" y="28"/>
                    </a:lnTo>
                    <a:lnTo>
                      <a:pt x="272" y="29"/>
                    </a:lnTo>
                    <a:lnTo>
                      <a:pt x="272" y="29"/>
                    </a:lnTo>
                    <a:lnTo>
                      <a:pt x="274" y="29"/>
                    </a:lnTo>
                    <a:lnTo>
                      <a:pt x="274" y="29"/>
                    </a:lnTo>
                    <a:lnTo>
                      <a:pt x="274" y="29"/>
                    </a:lnTo>
                    <a:lnTo>
                      <a:pt x="272" y="28"/>
                    </a:lnTo>
                    <a:lnTo>
                      <a:pt x="272" y="28"/>
                    </a:lnTo>
                    <a:lnTo>
                      <a:pt x="274" y="26"/>
                    </a:lnTo>
                    <a:lnTo>
                      <a:pt x="274" y="26"/>
                    </a:lnTo>
                    <a:lnTo>
                      <a:pt x="275" y="24"/>
                    </a:lnTo>
                    <a:lnTo>
                      <a:pt x="275" y="24"/>
                    </a:lnTo>
                    <a:lnTo>
                      <a:pt x="275" y="24"/>
                    </a:lnTo>
                    <a:lnTo>
                      <a:pt x="275" y="24"/>
                    </a:lnTo>
                    <a:lnTo>
                      <a:pt x="279" y="23"/>
                    </a:lnTo>
                    <a:lnTo>
                      <a:pt x="279" y="21"/>
                    </a:lnTo>
                    <a:lnTo>
                      <a:pt x="280" y="19"/>
                    </a:lnTo>
                    <a:lnTo>
                      <a:pt x="284" y="17"/>
                    </a:lnTo>
                    <a:lnTo>
                      <a:pt x="287" y="17"/>
                    </a:lnTo>
                    <a:lnTo>
                      <a:pt x="287" y="17"/>
                    </a:lnTo>
                    <a:lnTo>
                      <a:pt x="286" y="16"/>
                    </a:lnTo>
                    <a:lnTo>
                      <a:pt x="286" y="16"/>
                    </a:lnTo>
                    <a:lnTo>
                      <a:pt x="286" y="16"/>
                    </a:lnTo>
                    <a:lnTo>
                      <a:pt x="287" y="14"/>
                    </a:lnTo>
                    <a:lnTo>
                      <a:pt x="289" y="14"/>
                    </a:lnTo>
                    <a:lnTo>
                      <a:pt x="292" y="14"/>
                    </a:lnTo>
                    <a:lnTo>
                      <a:pt x="292" y="14"/>
                    </a:lnTo>
                    <a:lnTo>
                      <a:pt x="291" y="14"/>
                    </a:lnTo>
                    <a:lnTo>
                      <a:pt x="292" y="9"/>
                    </a:lnTo>
                    <a:lnTo>
                      <a:pt x="292" y="7"/>
                    </a:lnTo>
                    <a:lnTo>
                      <a:pt x="299" y="5"/>
                    </a:lnTo>
                    <a:lnTo>
                      <a:pt x="301" y="4"/>
                    </a:lnTo>
                    <a:lnTo>
                      <a:pt x="303" y="4"/>
                    </a:lnTo>
                    <a:lnTo>
                      <a:pt x="303" y="7"/>
                    </a:lnTo>
                    <a:lnTo>
                      <a:pt x="304" y="7"/>
                    </a:lnTo>
                    <a:lnTo>
                      <a:pt x="304" y="7"/>
                    </a:lnTo>
                    <a:lnTo>
                      <a:pt x="306" y="5"/>
                    </a:lnTo>
                    <a:lnTo>
                      <a:pt x="306" y="5"/>
                    </a:lnTo>
                    <a:lnTo>
                      <a:pt x="306" y="5"/>
                    </a:lnTo>
                    <a:lnTo>
                      <a:pt x="306" y="5"/>
                    </a:lnTo>
                    <a:lnTo>
                      <a:pt x="306" y="5"/>
                    </a:lnTo>
                    <a:lnTo>
                      <a:pt x="308" y="2"/>
                    </a:lnTo>
                    <a:lnTo>
                      <a:pt x="308" y="2"/>
                    </a:lnTo>
                    <a:lnTo>
                      <a:pt x="309" y="0"/>
                    </a:lnTo>
                    <a:lnTo>
                      <a:pt x="315" y="0"/>
                    </a:lnTo>
                    <a:lnTo>
                      <a:pt x="320" y="7"/>
                    </a:lnTo>
                    <a:lnTo>
                      <a:pt x="321" y="7"/>
                    </a:lnTo>
                    <a:lnTo>
                      <a:pt x="323" y="7"/>
                    </a:lnTo>
                    <a:lnTo>
                      <a:pt x="327" y="2"/>
                    </a:lnTo>
                    <a:lnTo>
                      <a:pt x="327" y="11"/>
                    </a:lnTo>
                    <a:lnTo>
                      <a:pt x="327" y="12"/>
                    </a:lnTo>
                    <a:lnTo>
                      <a:pt x="327" y="14"/>
                    </a:lnTo>
                    <a:lnTo>
                      <a:pt x="325" y="16"/>
                    </a:lnTo>
                    <a:lnTo>
                      <a:pt x="325" y="17"/>
                    </a:lnTo>
                    <a:lnTo>
                      <a:pt x="325" y="19"/>
                    </a:lnTo>
                    <a:lnTo>
                      <a:pt x="325" y="19"/>
                    </a:lnTo>
                    <a:lnTo>
                      <a:pt x="325" y="19"/>
                    </a:lnTo>
                    <a:lnTo>
                      <a:pt x="327" y="17"/>
                    </a:lnTo>
                    <a:lnTo>
                      <a:pt x="328" y="17"/>
                    </a:lnTo>
                    <a:lnTo>
                      <a:pt x="328" y="17"/>
                    </a:lnTo>
                    <a:lnTo>
                      <a:pt x="330" y="17"/>
                    </a:lnTo>
                    <a:lnTo>
                      <a:pt x="330" y="17"/>
                    </a:lnTo>
                    <a:lnTo>
                      <a:pt x="330" y="17"/>
                    </a:lnTo>
                    <a:lnTo>
                      <a:pt x="330" y="17"/>
                    </a:lnTo>
                    <a:lnTo>
                      <a:pt x="332" y="14"/>
                    </a:lnTo>
                    <a:lnTo>
                      <a:pt x="333" y="12"/>
                    </a:lnTo>
                    <a:lnTo>
                      <a:pt x="335" y="11"/>
                    </a:lnTo>
                    <a:lnTo>
                      <a:pt x="335" y="11"/>
                    </a:lnTo>
                    <a:lnTo>
                      <a:pt x="335" y="9"/>
                    </a:lnTo>
                    <a:lnTo>
                      <a:pt x="335" y="5"/>
                    </a:lnTo>
                    <a:lnTo>
                      <a:pt x="337" y="4"/>
                    </a:lnTo>
                    <a:lnTo>
                      <a:pt x="339" y="2"/>
                    </a:lnTo>
                    <a:lnTo>
                      <a:pt x="344" y="2"/>
                    </a:lnTo>
                    <a:lnTo>
                      <a:pt x="345" y="2"/>
                    </a:lnTo>
                    <a:lnTo>
                      <a:pt x="349" y="2"/>
                    </a:lnTo>
                    <a:lnTo>
                      <a:pt x="351" y="2"/>
                    </a:lnTo>
                    <a:lnTo>
                      <a:pt x="351" y="4"/>
                    </a:lnTo>
                    <a:lnTo>
                      <a:pt x="352" y="4"/>
                    </a:lnTo>
                    <a:lnTo>
                      <a:pt x="352" y="5"/>
                    </a:lnTo>
                    <a:lnTo>
                      <a:pt x="352" y="5"/>
                    </a:lnTo>
                    <a:lnTo>
                      <a:pt x="354" y="7"/>
                    </a:lnTo>
                    <a:lnTo>
                      <a:pt x="354" y="7"/>
                    </a:lnTo>
                    <a:lnTo>
                      <a:pt x="354" y="9"/>
                    </a:lnTo>
                    <a:lnTo>
                      <a:pt x="354" y="9"/>
                    </a:lnTo>
                    <a:lnTo>
                      <a:pt x="351" y="11"/>
                    </a:lnTo>
                    <a:lnTo>
                      <a:pt x="349" y="11"/>
                    </a:lnTo>
                    <a:lnTo>
                      <a:pt x="347" y="12"/>
                    </a:lnTo>
                    <a:lnTo>
                      <a:pt x="345" y="12"/>
                    </a:lnTo>
                    <a:lnTo>
                      <a:pt x="347" y="12"/>
                    </a:lnTo>
                    <a:lnTo>
                      <a:pt x="347" y="12"/>
                    </a:lnTo>
                    <a:lnTo>
                      <a:pt x="349" y="12"/>
                    </a:lnTo>
                    <a:lnTo>
                      <a:pt x="349" y="14"/>
                    </a:lnTo>
                    <a:lnTo>
                      <a:pt x="351" y="14"/>
                    </a:lnTo>
                    <a:lnTo>
                      <a:pt x="349" y="16"/>
                    </a:lnTo>
                    <a:lnTo>
                      <a:pt x="347" y="14"/>
                    </a:lnTo>
                    <a:lnTo>
                      <a:pt x="349" y="16"/>
                    </a:lnTo>
                    <a:lnTo>
                      <a:pt x="349" y="16"/>
                    </a:lnTo>
                    <a:lnTo>
                      <a:pt x="349" y="19"/>
                    </a:lnTo>
                    <a:lnTo>
                      <a:pt x="351" y="19"/>
                    </a:lnTo>
                    <a:lnTo>
                      <a:pt x="351" y="17"/>
                    </a:lnTo>
                    <a:lnTo>
                      <a:pt x="352" y="14"/>
                    </a:lnTo>
                    <a:lnTo>
                      <a:pt x="352" y="12"/>
                    </a:lnTo>
                    <a:lnTo>
                      <a:pt x="352" y="12"/>
                    </a:lnTo>
                    <a:lnTo>
                      <a:pt x="356" y="9"/>
                    </a:lnTo>
                    <a:lnTo>
                      <a:pt x="359" y="9"/>
                    </a:lnTo>
                    <a:lnTo>
                      <a:pt x="363" y="9"/>
                    </a:lnTo>
                    <a:lnTo>
                      <a:pt x="364" y="9"/>
                    </a:lnTo>
                    <a:lnTo>
                      <a:pt x="368" y="11"/>
                    </a:lnTo>
                    <a:lnTo>
                      <a:pt x="368" y="12"/>
                    </a:lnTo>
                    <a:lnTo>
                      <a:pt x="376" y="12"/>
                    </a:lnTo>
                    <a:lnTo>
                      <a:pt x="380" y="14"/>
                    </a:lnTo>
                    <a:lnTo>
                      <a:pt x="381" y="16"/>
                    </a:lnTo>
                    <a:lnTo>
                      <a:pt x="390" y="17"/>
                    </a:lnTo>
                    <a:lnTo>
                      <a:pt x="390" y="21"/>
                    </a:lnTo>
                    <a:lnTo>
                      <a:pt x="393" y="26"/>
                    </a:lnTo>
                    <a:lnTo>
                      <a:pt x="390" y="26"/>
                    </a:lnTo>
                    <a:lnTo>
                      <a:pt x="386" y="26"/>
                    </a:lnTo>
                    <a:lnTo>
                      <a:pt x="385" y="26"/>
                    </a:lnTo>
                    <a:lnTo>
                      <a:pt x="385" y="26"/>
                    </a:lnTo>
                    <a:lnTo>
                      <a:pt x="385" y="26"/>
                    </a:lnTo>
                    <a:lnTo>
                      <a:pt x="385" y="26"/>
                    </a:lnTo>
                    <a:lnTo>
                      <a:pt x="385" y="26"/>
                    </a:lnTo>
                    <a:lnTo>
                      <a:pt x="383" y="28"/>
                    </a:lnTo>
                    <a:lnTo>
                      <a:pt x="383" y="28"/>
                    </a:lnTo>
                    <a:lnTo>
                      <a:pt x="380" y="31"/>
                    </a:lnTo>
                    <a:lnTo>
                      <a:pt x="380" y="31"/>
                    </a:lnTo>
                    <a:lnTo>
                      <a:pt x="369" y="31"/>
                    </a:lnTo>
                    <a:lnTo>
                      <a:pt x="369" y="31"/>
                    </a:lnTo>
                    <a:lnTo>
                      <a:pt x="368" y="33"/>
                    </a:lnTo>
                    <a:lnTo>
                      <a:pt x="368" y="33"/>
                    </a:lnTo>
                    <a:lnTo>
                      <a:pt x="369" y="33"/>
                    </a:lnTo>
                    <a:lnTo>
                      <a:pt x="373" y="36"/>
                    </a:lnTo>
                    <a:lnTo>
                      <a:pt x="373" y="38"/>
                    </a:lnTo>
                    <a:lnTo>
                      <a:pt x="378" y="38"/>
                    </a:lnTo>
                    <a:lnTo>
                      <a:pt x="380" y="35"/>
                    </a:lnTo>
                    <a:lnTo>
                      <a:pt x="383" y="38"/>
                    </a:lnTo>
                    <a:lnTo>
                      <a:pt x="385" y="38"/>
                    </a:lnTo>
                    <a:lnTo>
                      <a:pt x="388" y="35"/>
                    </a:lnTo>
                    <a:lnTo>
                      <a:pt x="392" y="40"/>
                    </a:lnTo>
                    <a:lnTo>
                      <a:pt x="390" y="42"/>
                    </a:lnTo>
                    <a:lnTo>
                      <a:pt x="390" y="45"/>
                    </a:lnTo>
                    <a:lnTo>
                      <a:pt x="388" y="47"/>
                    </a:lnTo>
                    <a:lnTo>
                      <a:pt x="385" y="47"/>
                    </a:lnTo>
                    <a:lnTo>
                      <a:pt x="383" y="47"/>
                    </a:lnTo>
                    <a:lnTo>
                      <a:pt x="380" y="45"/>
                    </a:lnTo>
                    <a:lnTo>
                      <a:pt x="380" y="45"/>
                    </a:lnTo>
                    <a:lnTo>
                      <a:pt x="378" y="47"/>
                    </a:lnTo>
                    <a:lnTo>
                      <a:pt x="378" y="47"/>
                    </a:lnTo>
                    <a:lnTo>
                      <a:pt x="375" y="50"/>
                    </a:lnTo>
                    <a:lnTo>
                      <a:pt x="375" y="52"/>
                    </a:lnTo>
                    <a:lnTo>
                      <a:pt x="371" y="52"/>
                    </a:lnTo>
                    <a:lnTo>
                      <a:pt x="369" y="52"/>
                    </a:lnTo>
                    <a:lnTo>
                      <a:pt x="368" y="52"/>
                    </a:lnTo>
                    <a:lnTo>
                      <a:pt x="366" y="55"/>
                    </a:lnTo>
                    <a:lnTo>
                      <a:pt x="364" y="57"/>
                    </a:lnTo>
                    <a:lnTo>
                      <a:pt x="363" y="59"/>
                    </a:lnTo>
                    <a:lnTo>
                      <a:pt x="357" y="59"/>
                    </a:lnTo>
                    <a:lnTo>
                      <a:pt x="356" y="54"/>
                    </a:lnTo>
                    <a:lnTo>
                      <a:pt x="359" y="50"/>
                    </a:lnTo>
                    <a:lnTo>
                      <a:pt x="361" y="48"/>
                    </a:lnTo>
                    <a:lnTo>
                      <a:pt x="361" y="48"/>
                    </a:lnTo>
                    <a:lnTo>
                      <a:pt x="363" y="45"/>
                    </a:lnTo>
                    <a:lnTo>
                      <a:pt x="361" y="43"/>
                    </a:lnTo>
                    <a:lnTo>
                      <a:pt x="359" y="42"/>
                    </a:lnTo>
                    <a:lnTo>
                      <a:pt x="356" y="40"/>
                    </a:lnTo>
                    <a:lnTo>
                      <a:pt x="354" y="40"/>
                    </a:lnTo>
                    <a:lnTo>
                      <a:pt x="356" y="38"/>
                    </a:lnTo>
                    <a:lnTo>
                      <a:pt x="356" y="38"/>
                    </a:lnTo>
                    <a:lnTo>
                      <a:pt x="354" y="38"/>
                    </a:lnTo>
                    <a:lnTo>
                      <a:pt x="354" y="38"/>
                    </a:lnTo>
                    <a:lnTo>
                      <a:pt x="351" y="38"/>
                    </a:lnTo>
                    <a:lnTo>
                      <a:pt x="349" y="36"/>
                    </a:lnTo>
                    <a:lnTo>
                      <a:pt x="349" y="35"/>
                    </a:lnTo>
                    <a:lnTo>
                      <a:pt x="344" y="33"/>
                    </a:lnTo>
                    <a:lnTo>
                      <a:pt x="342" y="31"/>
                    </a:lnTo>
                    <a:lnTo>
                      <a:pt x="337" y="33"/>
                    </a:lnTo>
                    <a:lnTo>
                      <a:pt x="335" y="35"/>
                    </a:lnTo>
                    <a:lnTo>
                      <a:pt x="332" y="35"/>
                    </a:lnTo>
                    <a:lnTo>
                      <a:pt x="328" y="35"/>
                    </a:lnTo>
                    <a:lnTo>
                      <a:pt x="327" y="35"/>
                    </a:lnTo>
                    <a:lnTo>
                      <a:pt x="327" y="35"/>
                    </a:lnTo>
                    <a:lnTo>
                      <a:pt x="327" y="36"/>
                    </a:lnTo>
                    <a:lnTo>
                      <a:pt x="327" y="36"/>
                    </a:lnTo>
                    <a:lnTo>
                      <a:pt x="323" y="36"/>
                    </a:lnTo>
                    <a:lnTo>
                      <a:pt x="323" y="36"/>
                    </a:lnTo>
                    <a:lnTo>
                      <a:pt x="321" y="38"/>
                    </a:lnTo>
                    <a:lnTo>
                      <a:pt x="321" y="38"/>
                    </a:lnTo>
                    <a:lnTo>
                      <a:pt x="321" y="38"/>
                    </a:lnTo>
                    <a:lnTo>
                      <a:pt x="316" y="43"/>
                    </a:lnTo>
                    <a:lnTo>
                      <a:pt x="315" y="47"/>
                    </a:lnTo>
                    <a:lnTo>
                      <a:pt x="315" y="48"/>
                    </a:lnTo>
                    <a:lnTo>
                      <a:pt x="313" y="52"/>
                    </a:lnTo>
                    <a:lnTo>
                      <a:pt x="313" y="55"/>
                    </a:lnTo>
                    <a:lnTo>
                      <a:pt x="313" y="57"/>
                    </a:lnTo>
                    <a:lnTo>
                      <a:pt x="315" y="60"/>
                    </a:lnTo>
                    <a:lnTo>
                      <a:pt x="311" y="64"/>
                    </a:lnTo>
                    <a:lnTo>
                      <a:pt x="306" y="64"/>
                    </a:lnTo>
                    <a:lnTo>
                      <a:pt x="303" y="67"/>
                    </a:lnTo>
                    <a:lnTo>
                      <a:pt x="299" y="72"/>
                    </a:lnTo>
                    <a:lnTo>
                      <a:pt x="296" y="71"/>
                    </a:lnTo>
                    <a:lnTo>
                      <a:pt x="296" y="71"/>
                    </a:lnTo>
                    <a:lnTo>
                      <a:pt x="296" y="71"/>
                    </a:lnTo>
                    <a:lnTo>
                      <a:pt x="292" y="69"/>
                    </a:lnTo>
                    <a:lnTo>
                      <a:pt x="292" y="69"/>
                    </a:lnTo>
                    <a:lnTo>
                      <a:pt x="291" y="67"/>
                    </a:lnTo>
                    <a:lnTo>
                      <a:pt x="289" y="66"/>
                    </a:lnTo>
                    <a:lnTo>
                      <a:pt x="284" y="66"/>
                    </a:lnTo>
                    <a:lnTo>
                      <a:pt x="284" y="66"/>
                    </a:lnTo>
                    <a:lnTo>
                      <a:pt x="282" y="67"/>
                    </a:lnTo>
                    <a:lnTo>
                      <a:pt x="277" y="67"/>
                    </a:lnTo>
                    <a:lnTo>
                      <a:pt x="274" y="69"/>
                    </a:lnTo>
                    <a:lnTo>
                      <a:pt x="267" y="69"/>
                    </a:lnTo>
                    <a:lnTo>
                      <a:pt x="263" y="69"/>
                    </a:lnTo>
                    <a:lnTo>
                      <a:pt x="258" y="66"/>
                    </a:lnTo>
                    <a:lnTo>
                      <a:pt x="256" y="59"/>
                    </a:lnTo>
                    <a:lnTo>
                      <a:pt x="253" y="57"/>
                    </a:lnTo>
                    <a:lnTo>
                      <a:pt x="248" y="54"/>
                    </a:lnTo>
                    <a:lnTo>
                      <a:pt x="246" y="55"/>
                    </a:lnTo>
                    <a:lnTo>
                      <a:pt x="243" y="55"/>
                    </a:lnTo>
                    <a:lnTo>
                      <a:pt x="241" y="55"/>
                    </a:lnTo>
                    <a:lnTo>
                      <a:pt x="239" y="59"/>
                    </a:lnTo>
                    <a:lnTo>
                      <a:pt x="231" y="59"/>
                    </a:lnTo>
                    <a:lnTo>
                      <a:pt x="229" y="59"/>
                    </a:lnTo>
                    <a:lnTo>
                      <a:pt x="231" y="60"/>
                    </a:lnTo>
                    <a:lnTo>
                      <a:pt x="231" y="62"/>
                    </a:lnTo>
                    <a:lnTo>
                      <a:pt x="231" y="64"/>
                    </a:lnTo>
                    <a:lnTo>
                      <a:pt x="231" y="67"/>
                    </a:lnTo>
                    <a:lnTo>
                      <a:pt x="229" y="71"/>
                    </a:lnTo>
                    <a:lnTo>
                      <a:pt x="229" y="74"/>
                    </a:lnTo>
                    <a:lnTo>
                      <a:pt x="227" y="76"/>
                    </a:lnTo>
                    <a:lnTo>
                      <a:pt x="222" y="76"/>
                    </a:lnTo>
                    <a:lnTo>
                      <a:pt x="219" y="76"/>
                    </a:lnTo>
                    <a:lnTo>
                      <a:pt x="217" y="76"/>
                    </a:lnTo>
                    <a:lnTo>
                      <a:pt x="214" y="74"/>
                    </a:lnTo>
                    <a:lnTo>
                      <a:pt x="214" y="74"/>
                    </a:lnTo>
                    <a:lnTo>
                      <a:pt x="214" y="74"/>
                    </a:lnTo>
                    <a:lnTo>
                      <a:pt x="214" y="74"/>
                    </a:lnTo>
                    <a:lnTo>
                      <a:pt x="210" y="74"/>
                    </a:lnTo>
                    <a:lnTo>
                      <a:pt x="210" y="74"/>
                    </a:lnTo>
                    <a:lnTo>
                      <a:pt x="209" y="74"/>
                    </a:lnTo>
                    <a:lnTo>
                      <a:pt x="205" y="72"/>
                    </a:lnTo>
                    <a:lnTo>
                      <a:pt x="202" y="72"/>
                    </a:lnTo>
                    <a:lnTo>
                      <a:pt x="200" y="72"/>
                    </a:lnTo>
                    <a:lnTo>
                      <a:pt x="200" y="72"/>
                    </a:lnTo>
                    <a:lnTo>
                      <a:pt x="200" y="74"/>
                    </a:lnTo>
                    <a:lnTo>
                      <a:pt x="198" y="78"/>
                    </a:lnTo>
                    <a:lnTo>
                      <a:pt x="198" y="79"/>
                    </a:lnTo>
                    <a:lnTo>
                      <a:pt x="197" y="86"/>
                    </a:lnTo>
                    <a:lnTo>
                      <a:pt x="193" y="86"/>
                    </a:lnTo>
                    <a:lnTo>
                      <a:pt x="191" y="86"/>
                    </a:lnTo>
                    <a:lnTo>
                      <a:pt x="185" y="86"/>
                    </a:lnTo>
                    <a:lnTo>
                      <a:pt x="176" y="93"/>
                    </a:lnTo>
                    <a:lnTo>
                      <a:pt x="174" y="96"/>
                    </a:lnTo>
                    <a:lnTo>
                      <a:pt x="173" y="96"/>
                    </a:lnTo>
                    <a:lnTo>
                      <a:pt x="171" y="100"/>
                    </a:lnTo>
                    <a:lnTo>
                      <a:pt x="171" y="102"/>
                    </a:lnTo>
                    <a:lnTo>
                      <a:pt x="173" y="103"/>
                    </a:lnTo>
                    <a:lnTo>
                      <a:pt x="173" y="107"/>
                    </a:lnTo>
                    <a:lnTo>
                      <a:pt x="171" y="110"/>
                    </a:lnTo>
                    <a:lnTo>
                      <a:pt x="167" y="114"/>
                    </a:lnTo>
                    <a:lnTo>
                      <a:pt x="166" y="117"/>
                    </a:lnTo>
                    <a:lnTo>
                      <a:pt x="166" y="117"/>
                    </a:lnTo>
                    <a:lnTo>
                      <a:pt x="166" y="117"/>
                    </a:lnTo>
                    <a:lnTo>
                      <a:pt x="166" y="117"/>
                    </a:lnTo>
                    <a:lnTo>
                      <a:pt x="162" y="121"/>
                    </a:lnTo>
                    <a:lnTo>
                      <a:pt x="162" y="121"/>
                    </a:lnTo>
                    <a:lnTo>
                      <a:pt x="161" y="122"/>
                    </a:lnTo>
                    <a:lnTo>
                      <a:pt x="161" y="122"/>
                    </a:lnTo>
                    <a:lnTo>
                      <a:pt x="159" y="126"/>
                    </a:lnTo>
                    <a:lnTo>
                      <a:pt x="159" y="133"/>
                    </a:lnTo>
                    <a:lnTo>
                      <a:pt x="152" y="133"/>
                    </a:lnTo>
                    <a:lnTo>
                      <a:pt x="150" y="133"/>
                    </a:lnTo>
                    <a:lnTo>
                      <a:pt x="147" y="133"/>
                    </a:lnTo>
                    <a:lnTo>
                      <a:pt x="145" y="133"/>
                    </a:lnTo>
                    <a:lnTo>
                      <a:pt x="145" y="134"/>
                    </a:lnTo>
                    <a:lnTo>
                      <a:pt x="145" y="139"/>
                    </a:lnTo>
                    <a:lnTo>
                      <a:pt x="145" y="143"/>
                    </a:lnTo>
                    <a:lnTo>
                      <a:pt x="145" y="146"/>
                    </a:lnTo>
                    <a:lnTo>
                      <a:pt x="145" y="150"/>
                    </a:lnTo>
                    <a:lnTo>
                      <a:pt x="144" y="153"/>
                    </a:lnTo>
                    <a:lnTo>
                      <a:pt x="140" y="158"/>
                    </a:lnTo>
                    <a:lnTo>
                      <a:pt x="140" y="162"/>
                    </a:lnTo>
                    <a:lnTo>
                      <a:pt x="137" y="165"/>
                    </a:lnTo>
                    <a:lnTo>
                      <a:pt x="133" y="167"/>
                    </a:lnTo>
                    <a:lnTo>
                      <a:pt x="133" y="169"/>
                    </a:lnTo>
                    <a:lnTo>
                      <a:pt x="132" y="170"/>
                    </a:lnTo>
                    <a:lnTo>
                      <a:pt x="135" y="172"/>
                    </a:lnTo>
                    <a:lnTo>
                      <a:pt x="137" y="174"/>
                    </a:lnTo>
                    <a:lnTo>
                      <a:pt x="138" y="177"/>
                    </a:lnTo>
                    <a:lnTo>
                      <a:pt x="138" y="179"/>
                    </a:lnTo>
                    <a:lnTo>
                      <a:pt x="138" y="182"/>
                    </a:lnTo>
                    <a:lnTo>
                      <a:pt x="133" y="184"/>
                    </a:lnTo>
                    <a:lnTo>
                      <a:pt x="130" y="184"/>
                    </a:lnTo>
                    <a:lnTo>
                      <a:pt x="126" y="184"/>
                    </a:lnTo>
                    <a:lnTo>
                      <a:pt x="125" y="184"/>
                    </a:lnTo>
                    <a:lnTo>
                      <a:pt x="123" y="186"/>
                    </a:lnTo>
                    <a:lnTo>
                      <a:pt x="120" y="186"/>
                    </a:lnTo>
                    <a:lnTo>
                      <a:pt x="118" y="187"/>
                    </a:lnTo>
                    <a:lnTo>
                      <a:pt x="114" y="189"/>
                    </a:lnTo>
                    <a:lnTo>
                      <a:pt x="113" y="193"/>
                    </a:lnTo>
                    <a:lnTo>
                      <a:pt x="111" y="196"/>
                    </a:lnTo>
                    <a:lnTo>
                      <a:pt x="109" y="198"/>
                    </a:lnTo>
                    <a:lnTo>
                      <a:pt x="109" y="205"/>
                    </a:lnTo>
                    <a:lnTo>
                      <a:pt x="111" y="208"/>
                    </a:lnTo>
                    <a:lnTo>
                      <a:pt x="109" y="212"/>
                    </a:lnTo>
                    <a:lnTo>
                      <a:pt x="109" y="215"/>
                    </a:lnTo>
                    <a:lnTo>
                      <a:pt x="109" y="220"/>
                    </a:lnTo>
                    <a:lnTo>
                      <a:pt x="109" y="224"/>
                    </a:lnTo>
                    <a:lnTo>
                      <a:pt x="111" y="229"/>
                    </a:lnTo>
                    <a:lnTo>
                      <a:pt x="111" y="234"/>
                    </a:lnTo>
                    <a:lnTo>
                      <a:pt x="109" y="237"/>
                    </a:lnTo>
                    <a:lnTo>
                      <a:pt x="109" y="239"/>
                    </a:lnTo>
                    <a:lnTo>
                      <a:pt x="113" y="241"/>
                    </a:lnTo>
                    <a:lnTo>
                      <a:pt x="116" y="244"/>
                    </a:lnTo>
                    <a:lnTo>
                      <a:pt x="120" y="248"/>
                    </a:lnTo>
                    <a:lnTo>
                      <a:pt x="118" y="253"/>
                    </a:lnTo>
                    <a:lnTo>
                      <a:pt x="116" y="254"/>
                    </a:lnTo>
                    <a:lnTo>
                      <a:pt x="113" y="254"/>
                    </a:lnTo>
                    <a:lnTo>
                      <a:pt x="111" y="258"/>
                    </a:lnTo>
                    <a:lnTo>
                      <a:pt x="111" y="260"/>
                    </a:lnTo>
                    <a:lnTo>
                      <a:pt x="113" y="261"/>
                    </a:lnTo>
                    <a:lnTo>
                      <a:pt x="113" y="263"/>
                    </a:lnTo>
                    <a:lnTo>
                      <a:pt x="114" y="266"/>
                    </a:lnTo>
                    <a:lnTo>
                      <a:pt x="114" y="272"/>
                    </a:lnTo>
                    <a:lnTo>
                      <a:pt x="114" y="275"/>
                    </a:lnTo>
                    <a:lnTo>
                      <a:pt x="113" y="277"/>
                    </a:lnTo>
                    <a:lnTo>
                      <a:pt x="109" y="280"/>
                    </a:lnTo>
                    <a:lnTo>
                      <a:pt x="106" y="280"/>
                    </a:lnTo>
                    <a:lnTo>
                      <a:pt x="104" y="284"/>
                    </a:lnTo>
                    <a:lnTo>
                      <a:pt x="104" y="287"/>
                    </a:lnTo>
                    <a:lnTo>
                      <a:pt x="104" y="291"/>
                    </a:lnTo>
                    <a:lnTo>
                      <a:pt x="104" y="294"/>
                    </a:lnTo>
                    <a:lnTo>
                      <a:pt x="102" y="297"/>
                    </a:lnTo>
                    <a:lnTo>
                      <a:pt x="102" y="297"/>
                    </a:lnTo>
                    <a:lnTo>
                      <a:pt x="104" y="299"/>
                    </a:lnTo>
                    <a:lnTo>
                      <a:pt x="104" y="301"/>
                    </a:lnTo>
                    <a:lnTo>
                      <a:pt x="104" y="301"/>
                    </a:lnTo>
                    <a:lnTo>
                      <a:pt x="102" y="301"/>
                    </a:lnTo>
                    <a:lnTo>
                      <a:pt x="102" y="301"/>
                    </a:lnTo>
                    <a:lnTo>
                      <a:pt x="101" y="303"/>
                    </a:lnTo>
                    <a:lnTo>
                      <a:pt x="99" y="304"/>
                    </a:lnTo>
                    <a:lnTo>
                      <a:pt x="96" y="301"/>
                    </a:lnTo>
                    <a:lnTo>
                      <a:pt x="94" y="301"/>
                    </a:lnTo>
                    <a:lnTo>
                      <a:pt x="91" y="301"/>
                    </a:lnTo>
                    <a:lnTo>
                      <a:pt x="91" y="297"/>
                    </a:lnTo>
                    <a:lnTo>
                      <a:pt x="84" y="296"/>
                    </a:lnTo>
                    <a:lnTo>
                      <a:pt x="84" y="291"/>
                    </a:lnTo>
                    <a:lnTo>
                      <a:pt x="82" y="289"/>
                    </a:lnTo>
                    <a:lnTo>
                      <a:pt x="82" y="289"/>
                    </a:lnTo>
                    <a:lnTo>
                      <a:pt x="80" y="289"/>
                    </a:lnTo>
                    <a:lnTo>
                      <a:pt x="82" y="291"/>
                    </a:lnTo>
                    <a:lnTo>
                      <a:pt x="84" y="292"/>
                    </a:lnTo>
                    <a:lnTo>
                      <a:pt x="79" y="297"/>
                    </a:lnTo>
                    <a:lnTo>
                      <a:pt x="79" y="299"/>
                    </a:lnTo>
                    <a:lnTo>
                      <a:pt x="79" y="299"/>
                    </a:lnTo>
                    <a:lnTo>
                      <a:pt x="77" y="299"/>
                    </a:lnTo>
                    <a:lnTo>
                      <a:pt x="75" y="301"/>
                    </a:lnTo>
                    <a:lnTo>
                      <a:pt x="72" y="301"/>
                    </a:lnTo>
                    <a:lnTo>
                      <a:pt x="72" y="301"/>
                    </a:lnTo>
                    <a:lnTo>
                      <a:pt x="72" y="303"/>
                    </a:lnTo>
                    <a:lnTo>
                      <a:pt x="68" y="304"/>
                    </a:lnTo>
                    <a:lnTo>
                      <a:pt x="67" y="304"/>
                    </a:lnTo>
                    <a:lnTo>
                      <a:pt x="63" y="308"/>
                    </a:lnTo>
                    <a:lnTo>
                      <a:pt x="61" y="311"/>
                    </a:lnTo>
                    <a:lnTo>
                      <a:pt x="60" y="315"/>
                    </a:lnTo>
                    <a:lnTo>
                      <a:pt x="58" y="315"/>
                    </a:lnTo>
                    <a:lnTo>
                      <a:pt x="55" y="316"/>
                    </a:lnTo>
                    <a:lnTo>
                      <a:pt x="53" y="316"/>
                    </a:lnTo>
                    <a:lnTo>
                      <a:pt x="51" y="320"/>
                    </a:lnTo>
                    <a:lnTo>
                      <a:pt x="48" y="320"/>
                    </a:lnTo>
                    <a:lnTo>
                      <a:pt x="46" y="321"/>
                    </a:lnTo>
                    <a:lnTo>
                      <a:pt x="44" y="321"/>
                    </a:lnTo>
                    <a:lnTo>
                      <a:pt x="43" y="323"/>
                    </a:lnTo>
                    <a:lnTo>
                      <a:pt x="39" y="323"/>
                    </a:lnTo>
                    <a:lnTo>
                      <a:pt x="37" y="323"/>
                    </a:lnTo>
                    <a:close/>
                    <a:moveTo>
                      <a:pt x="46" y="212"/>
                    </a:moveTo>
                    <a:lnTo>
                      <a:pt x="43" y="208"/>
                    </a:lnTo>
                    <a:lnTo>
                      <a:pt x="43" y="208"/>
                    </a:lnTo>
                    <a:lnTo>
                      <a:pt x="44" y="208"/>
                    </a:lnTo>
                    <a:lnTo>
                      <a:pt x="44" y="208"/>
                    </a:lnTo>
                    <a:lnTo>
                      <a:pt x="44" y="210"/>
                    </a:lnTo>
                    <a:lnTo>
                      <a:pt x="46" y="212"/>
                    </a:lnTo>
                    <a:lnTo>
                      <a:pt x="46" y="212"/>
                    </a:lnTo>
                    <a:close/>
                    <a:moveTo>
                      <a:pt x="75" y="198"/>
                    </a:moveTo>
                    <a:lnTo>
                      <a:pt x="75" y="200"/>
                    </a:lnTo>
                    <a:lnTo>
                      <a:pt x="75" y="200"/>
                    </a:lnTo>
                    <a:lnTo>
                      <a:pt x="77" y="200"/>
                    </a:lnTo>
                    <a:lnTo>
                      <a:pt x="77" y="198"/>
                    </a:lnTo>
                    <a:lnTo>
                      <a:pt x="77" y="198"/>
                    </a:lnTo>
                    <a:lnTo>
                      <a:pt x="75" y="198"/>
                    </a:lnTo>
                    <a:lnTo>
                      <a:pt x="75" y="198"/>
                    </a:lnTo>
                    <a:lnTo>
                      <a:pt x="75" y="198"/>
                    </a:lnTo>
                    <a:close/>
                    <a:moveTo>
                      <a:pt x="82" y="198"/>
                    </a:moveTo>
                    <a:lnTo>
                      <a:pt x="87" y="198"/>
                    </a:lnTo>
                    <a:lnTo>
                      <a:pt x="87" y="196"/>
                    </a:lnTo>
                    <a:lnTo>
                      <a:pt x="85" y="194"/>
                    </a:lnTo>
                    <a:lnTo>
                      <a:pt x="87" y="194"/>
                    </a:lnTo>
                    <a:lnTo>
                      <a:pt x="85" y="194"/>
                    </a:lnTo>
                    <a:lnTo>
                      <a:pt x="84" y="194"/>
                    </a:lnTo>
                    <a:lnTo>
                      <a:pt x="82" y="194"/>
                    </a:lnTo>
                    <a:lnTo>
                      <a:pt x="80" y="196"/>
                    </a:lnTo>
                    <a:lnTo>
                      <a:pt x="79" y="196"/>
                    </a:lnTo>
                    <a:lnTo>
                      <a:pt x="79" y="196"/>
                    </a:lnTo>
                    <a:lnTo>
                      <a:pt x="79" y="196"/>
                    </a:lnTo>
                    <a:lnTo>
                      <a:pt x="82" y="198"/>
                    </a:lnTo>
                    <a:close/>
                    <a:moveTo>
                      <a:pt x="92" y="191"/>
                    </a:moveTo>
                    <a:lnTo>
                      <a:pt x="91" y="189"/>
                    </a:lnTo>
                    <a:lnTo>
                      <a:pt x="91" y="189"/>
                    </a:lnTo>
                    <a:lnTo>
                      <a:pt x="91" y="189"/>
                    </a:lnTo>
                    <a:lnTo>
                      <a:pt x="91" y="187"/>
                    </a:lnTo>
                    <a:lnTo>
                      <a:pt x="91" y="189"/>
                    </a:lnTo>
                    <a:lnTo>
                      <a:pt x="89" y="189"/>
                    </a:lnTo>
                    <a:lnTo>
                      <a:pt x="91" y="191"/>
                    </a:lnTo>
                    <a:lnTo>
                      <a:pt x="91" y="191"/>
                    </a:lnTo>
                    <a:lnTo>
                      <a:pt x="92" y="191"/>
                    </a:lnTo>
                    <a:close/>
                    <a:moveTo>
                      <a:pt x="303" y="26"/>
                    </a:moveTo>
                    <a:lnTo>
                      <a:pt x="304" y="26"/>
                    </a:lnTo>
                    <a:lnTo>
                      <a:pt x="304" y="26"/>
                    </a:lnTo>
                    <a:lnTo>
                      <a:pt x="304" y="24"/>
                    </a:lnTo>
                    <a:lnTo>
                      <a:pt x="304" y="24"/>
                    </a:lnTo>
                    <a:lnTo>
                      <a:pt x="306" y="23"/>
                    </a:lnTo>
                    <a:lnTo>
                      <a:pt x="306" y="21"/>
                    </a:lnTo>
                    <a:lnTo>
                      <a:pt x="309" y="17"/>
                    </a:lnTo>
                    <a:lnTo>
                      <a:pt x="311" y="14"/>
                    </a:lnTo>
                    <a:lnTo>
                      <a:pt x="313" y="14"/>
                    </a:lnTo>
                    <a:lnTo>
                      <a:pt x="313" y="14"/>
                    </a:lnTo>
                    <a:lnTo>
                      <a:pt x="313" y="14"/>
                    </a:lnTo>
                    <a:lnTo>
                      <a:pt x="315" y="12"/>
                    </a:lnTo>
                    <a:lnTo>
                      <a:pt x="318" y="9"/>
                    </a:lnTo>
                    <a:lnTo>
                      <a:pt x="320" y="9"/>
                    </a:lnTo>
                    <a:lnTo>
                      <a:pt x="320" y="9"/>
                    </a:lnTo>
                    <a:lnTo>
                      <a:pt x="315" y="9"/>
                    </a:lnTo>
                    <a:lnTo>
                      <a:pt x="313" y="12"/>
                    </a:lnTo>
                    <a:lnTo>
                      <a:pt x="311" y="12"/>
                    </a:lnTo>
                    <a:lnTo>
                      <a:pt x="309" y="14"/>
                    </a:lnTo>
                    <a:lnTo>
                      <a:pt x="308" y="16"/>
                    </a:lnTo>
                    <a:lnTo>
                      <a:pt x="306" y="17"/>
                    </a:lnTo>
                    <a:lnTo>
                      <a:pt x="304" y="19"/>
                    </a:lnTo>
                    <a:lnTo>
                      <a:pt x="304" y="19"/>
                    </a:lnTo>
                    <a:lnTo>
                      <a:pt x="304" y="19"/>
                    </a:lnTo>
                    <a:lnTo>
                      <a:pt x="303" y="21"/>
                    </a:lnTo>
                    <a:lnTo>
                      <a:pt x="303" y="24"/>
                    </a:lnTo>
                    <a:lnTo>
                      <a:pt x="303" y="26"/>
                    </a:lnTo>
                    <a:lnTo>
                      <a:pt x="303" y="26"/>
                    </a:lnTo>
                    <a:lnTo>
                      <a:pt x="303" y="2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0" name="Freeform 326">
                <a:extLst>
                  <a:ext uri="{FF2B5EF4-FFF2-40B4-BE49-F238E27FC236}">
                    <a16:creationId xmlns:a16="http://schemas.microsoft.com/office/drawing/2014/main" id="{788268F1-50AB-4A83-B784-0ECA9194B549}"/>
                  </a:ext>
                </a:extLst>
              </p:cNvPr>
              <p:cNvSpPr/>
              <p:nvPr/>
            </p:nvSpPr>
            <p:spPr>
              <a:xfrm>
                <a:off x="4563144" y="2293539"/>
                <a:ext cx="289369" cy="479821"/>
              </a:xfrm>
              <a:custGeom>
                <a:gdLst>
                  <a:gd name="T0" fmla="*/ 27 w 196"/>
                  <a:gd name="T1" fmla="*/ 318 h 325"/>
                  <a:gd name="T2" fmla="*/ 23 w 196"/>
                  <a:gd name="T3" fmla="*/ 313 h 325"/>
                  <a:gd name="T4" fmla="*/ 23 w 196"/>
                  <a:gd name="T5" fmla="*/ 296 h 325"/>
                  <a:gd name="T6" fmla="*/ 18 w 196"/>
                  <a:gd name="T7" fmla="*/ 290 h 325"/>
                  <a:gd name="T8" fmla="*/ 15 w 196"/>
                  <a:gd name="T9" fmla="*/ 282 h 325"/>
                  <a:gd name="T10" fmla="*/ 8 w 196"/>
                  <a:gd name="T11" fmla="*/ 268 h 325"/>
                  <a:gd name="T12" fmla="*/ 3 w 196"/>
                  <a:gd name="T13" fmla="*/ 260 h 325"/>
                  <a:gd name="T14" fmla="*/ 0 w 196"/>
                  <a:gd name="T15" fmla="*/ 251 h 325"/>
                  <a:gd name="T16" fmla="*/ 0 w 196"/>
                  <a:gd name="T17" fmla="*/ 246 h 325"/>
                  <a:gd name="T18" fmla="*/ 10 w 196"/>
                  <a:gd name="T19" fmla="*/ 244 h 325"/>
                  <a:gd name="T20" fmla="*/ 20 w 196"/>
                  <a:gd name="T21" fmla="*/ 220 h 325"/>
                  <a:gd name="T22" fmla="*/ 18 w 196"/>
                  <a:gd name="T23" fmla="*/ 198 h 325"/>
                  <a:gd name="T24" fmla="*/ 17 w 196"/>
                  <a:gd name="T25" fmla="*/ 179 h 325"/>
                  <a:gd name="T26" fmla="*/ 17 w 196"/>
                  <a:gd name="T27" fmla="*/ 139 h 325"/>
                  <a:gd name="T28" fmla="*/ 39 w 196"/>
                  <a:gd name="T29" fmla="*/ 127 h 325"/>
                  <a:gd name="T30" fmla="*/ 41 w 196"/>
                  <a:gd name="T31" fmla="*/ 110 h 325"/>
                  <a:gd name="T32" fmla="*/ 53 w 196"/>
                  <a:gd name="T33" fmla="*/ 79 h 325"/>
                  <a:gd name="T34" fmla="*/ 68 w 196"/>
                  <a:gd name="T35" fmla="*/ 66 h 325"/>
                  <a:gd name="T36" fmla="*/ 76 w 196"/>
                  <a:gd name="T37" fmla="*/ 47 h 325"/>
                  <a:gd name="T38" fmla="*/ 104 w 196"/>
                  <a:gd name="T39" fmla="*/ 28 h 325"/>
                  <a:gd name="T40" fmla="*/ 114 w 196"/>
                  <a:gd name="T41" fmla="*/ 16 h 325"/>
                  <a:gd name="T42" fmla="*/ 123 w 196"/>
                  <a:gd name="T43" fmla="*/ 17 h 325"/>
                  <a:gd name="T44" fmla="*/ 136 w 196"/>
                  <a:gd name="T45" fmla="*/ 11 h 325"/>
                  <a:gd name="T46" fmla="*/ 150 w 196"/>
                  <a:gd name="T47" fmla="*/ 5 h 325"/>
                  <a:gd name="T48" fmla="*/ 169 w 196"/>
                  <a:gd name="T49" fmla="*/ 17 h 325"/>
                  <a:gd name="T50" fmla="*/ 184 w 196"/>
                  <a:gd name="T51" fmla="*/ 28 h 325"/>
                  <a:gd name="T52" fmla="*/ 188 w 196"/>
                  <a:gd name="T53" fmla="*/ 43 h 325"/>
                  <a:gd name="T54" fmla="*/ 189 w 196"/>
                  <a:gd name="T55" fmla="*/ 53 h 325"/>
                  <a:gd name="T56" fmla="*/ 191 w 196"/>
                  <a:gd name="T57" fmla="*/ 72 h 325"/>
                  <a:gd name="T58" fmla="*/ 191 w 196"/>
                  <a:gd name="T59" fmla="*/ 86 h 325"/>
                  <a:gd name="T60" fmla="*/ 176 w 196"/>
                  <a:gd name="T61" fmla="*/ 86 h 325"/>
                  <a:gd name="T62" fmla="*/ 171 w 196"/>
                  <a:gd name="T63" fmla="*/ 88 h 325"/>
                  <a:gd name="T64" fmla="*/ 162 w 196"/>
                  <a:gd name="T65" fmla="*/ 98 h 325"/>
                  <a:gd name="T66" fmla="*/ 159 w 196"/>
                  <a:gd name="T67" fmla="*/ 102 h 325"/>
                  <a:gd name="T68" fmla="*/ 155 w 196"/>
                  <a:gd name="T69" fmla="*/ 114 h 325"/>
                  <a:gd name="T70" fmla="*/ 152 w 196"/>
                  <a:gd name="T71" fmla="*/ 126 h 325"/>
                  <a:gd name="T72" fmla="*/ 142 w 196"/>
                  <a:gd name="T73" fmla="*/ 136 h 325"/>
                  <a:gd name="T74" fmla="*/ 126 w 196"/>
                  <a:gd name="T75" fmla="*/ 145 h 325"/>
                  <a:gd name="T76" fmla="*/ 111 w 196"/>
                  <a:gd name="T77" fmla="*/ 155 h 325"/>
                  <a:gd name="T78" fmla="*/ 102 w 196"/>
                  <a:gd name="T79" fmla="*/ 165 h 325"/>
                  <a:gd name="T80" fmla="*/ 99 w 196"/>
                  <a:gd name="T81" fmla="*/ 170 h 325"/>
                  <a:gd name="T82" fmla="*/ 94 w 196"/>
                  <a:gd name="T83" fmla="*/ 184 h 325"/>
                  <a:gd name="T84" fmla="*/ 94 w 196"/>
                  <a:gd name="T85" fmla="*/ 201 h 325"/>
                  <a:gd name="T86" fmla="*/ 97 w 196"/>
                  <a:gd name="T87" fmla="*/ 206 h 325"/>
                  <a:gd name="T88" fmla="*/ 111 w 196"/>
                  <a:gd name="T89" fmla="*/ 217 h 325"/>
                  <a:gd name="T90" fmla="*/ 116 w 196"/>
                  <a:gd name="T91" fmla="*/ 232 h 325"/>
                  <a:gd name="T92" fmla="*/ 114 w 196"/>
                  <a:gd name="T93" fmla="*/ 241 h 325"/>
                  <a:gd name="T94" fmla="*/ 99 w 196"/>
                  <a:gd name="T95" fmla="*/ 253 h 325"/>
                  <a:gd name="T96" fmla="*/ 92 w 196"/>
                  <a:gd name="T97" fmla="*/ 253 h 325"/>
                  <a:gd name="T98" fmla="*/ 87 w 196"/>
                  <a:gd name="T99" fmla="*/ 254 h 325"/>
                  <a:gd name="T100" fmla="*/ 87 w 196"/>
                  <a:gd name="T101" fmla="*/ 258 h 325"/>
                  <a:gd name="T102" fmla="*/ 85 w 196"/>
                  <a:gd name="T103" fmla="*/ 272 h 325"/>
                  <a:gd name="T104" fmla="*/ 83 w 196"/>
                  <a:gd name="T105" fmla="*/ 284 h 325"/>
                  <a:gd name="T106" fmla="*/ 82 w 196"/>
                  <a:gd name="T107" fmla="*/ 294 h 325"/>
                  <a:gd name="T108" fmla="*/ 75 w 196"/>
                  <a:gd name="T109" fmla="*/ 306 h 325"/>
                  <a:gd name="T110" fmla="*/ 58 w 196"/>
                  <a:gd name="T111" fmla="*/ 308 h 325"/>
                  <a:gd name="T112" fmla="*/ 51 w 196"/>
                  <a:gd name="T113" fmla="*/ 315 h 325"/>
                  <a:gd name="T114" fmla="*/ 49 w 196"/>
                  <a:gd name="T115" fmla="*/ 320 h 325"/>
                  <a:gd name="T116" fmla="*/ 35 w 196"/>
                  <a:gd name="T117" fmla="*/ 325 h 3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325">
                    <a:moveTo>
                      <a:pt x="34" y="325"/>
                    </a:moveTo>
                    <a:lnTo>
                      <a:pt x="34" y="325"/>
                    </a:lnTo>
                    <a:lnTo>
                      <a:pt x="32" y="325"/>
                    </a:lnTo>
                    <a:lnTo>
                      <a:pt x="32" y="325"/>
                    </a:lnTo>
                    <a:lnTo>
                      <a:pt x="30" y="323"/>
                    </a:lnTo>
                    <a:lnTo>
                      <a:pt x="29" y="323"/>
                    </a:lnTo>
                    <a:lnTo>
                      <a:pt x="29" y="321"/>
                    </a:lnTo>
                    <a:lnTo>
                      <a:pt x="27" y="318"/>
                    </a:lnTo>
                    <a:lnTo>
                      <a:pt x="27" y="318"/>
                    </a:lnTo>
                    <a:lnTo>
                      <a:pt x="27" y="316"/>
                    </a:lnTo>
                    <a:lnTo>
                      <a:pt x="27" y="316"/>
                    </a:lnTo>
                    <a:lnTo>
                      <a:pt x="27" y="316"/>
                    </a:lnTo>
                    <a:lnTo>
                      <a:pt x="23" y="315"/>
                    </a:lnTo>
                    <a:lnTo>
                      <a:pt x="23" y="315"/>
                    </a:lnTo>
                    <a:lnTo>
                      <a:pt x="23" y="313"/>
                    </a:lnTo>
                    <a:lnTo>
                      <a:pt x="23" y="313"/>
                    </a:lnTo>
                    <a:lnTo>
                      <a:pt x="22" y="309"/>
                    </a:lnTo>
                    <a:lnTo>
                      <a:pt x="22" y="304"/>
                    </a:lnTo>
                    <a:lnTo>
                      <a:pt x="23" y="303"/>
                    </a:lnTo>
                    <a:lnTo>
                      <a:pt x="23" y="301"/>
                    </a:lnTo>
                    <a:lnTo>
                      <a:pt x="25" y="299"/>
                    </a:lnTo>
                    <a:lnTo>
                      <a:pt x="25" y="297"/>
                    </a:lnTo>
                    <a:lnTo>
                      <a:pt x="23" y="296"/>
                    </a:lnTo>
                    <a:lnTo>
                      <a:pt x="23" y="296"/>
                    </a:lnTo>
                    <a:lnTo>
                      <a:pt x="23" y="296"/>
                    </a:lnTo>
                    <a:lnTo>
                      <a:pt x="23" y="296"/>
                    </a:lnTo>
                    <a:lnTo>
                      <a:pt x="22" y="296"/>
                    </a:lnTo>
                    <a:lnTo>
                      <a:pt x="22" y="296"/>
                    </a:lnTo>
                    <a:lnTo>
                      <a:pt x="18" y="290"/>
                    </a:lnTo>
                    <a:lnTo>
                      <a:pt x="18" y="290"/>
                    </a:lnTo>
                    <a:lnTo>
                      <a:pt x="18" y="290"/>
                    </a:lnTo>
                    <a:lnTo>
                      <a:pt x="18" y="290"/>
                    </a:lnTo>
                    <a:lnTo>
                      <a:pt x="17" y="289"/>
                    </a:lnTo>
                    <a:lnTo>
                      <a:pt x="17" y="289"/>
                    </a:lnTo>
                    <a:lnTo>
                      <a:pt x="17" y="289"/>
                    </a:lnTo>
                    <a:lnTo>
                      <a:pt x="17" y="289"/>
                    </a:lnTo>
                    <a:lnTo>
                      <a:pt x="17" y="285"/>
                    </a:lnTo>
                    <a:lnTo>
                      <a:pt x="17" y="285"/>
                    </a:lnTo>
                    <a:lnTo>
                      <a:pt x="15" y="284"/>
                    </a:lnTo>
                    <a:lnTo>
                      <a:pt x="15" y="282"/>
                    </a:lnTo>
                    <a:lnTo>
                      <a:pt x="13" y="280"/>
                    </a:lnTo>
                    <a:lnTo>
                      <a:pt x="13" y="280"/>
                    </a:lnTo>
                    <a:lnTo>
                      <a:pt x="13" y="278"/>
                    </a:lnTo>
                    <a:lnTo>
                      <a:pt x="11" y="277"/>
                    </a:lnTo>
                    <a:lnTo>
                      <a:pt x="11" y="275"/>
                    </a:lnTo>
                    <a:lnTo>
                      <a:pt x="10" y="273"/>
                    </a:lnTo>
                    <a:lnTo>
                      <a:pt x="10" y="272"/>
                    </a:lnTo>
                    <a:lnTo>
                      <a:pt x="8" y="268"/>
                    </a:lnTo>
                    <a:lnTo>
                      <a:pt x="10" y="266"/>
                    </a:lnTo>
                    <a:lnTo>
                      <a:pt x="10" y="265"/>
                    </a:lnTo>
                    <a:lnTo>
                      <a:pt x="8" y="265"/>
                    </a:lnTo>
                    <a:lnTo>
                      <a:pt x="6" y="263"/>
                    </a:lnTo>
                    <a:lnTo>
                      <a:pt x="5" y="261"/>
                    </a:lnTo>
                    <a:lnTo>
                      <a:pt x="5" y="261"/>
                    </a:lnTo>
                    <a:lnTo>
                      <a:pt x="3" y="260"/>
                    </a:lnTo>
                    <a:lnTo>
                      <a:pt x="3" y="260"/>
                    </a:lnTo>
                    <a:lnTo>
                      <a:pt x="3" y="260"/>
                    </a:lnTo>
                    <a:lnTo>
                      <a:pt x="3" y="260"/>
                    </a:lnTo>
                    <a:lnTo>
                      <a:pt x="3" y="260"/>
                    </a:lnTo>
                    <a:lnTo>
                      <a:pt x="1" y="256"/>
                    </a:lnTo>
                    <a:lnTo>
                      <a:pt x="1" y="256"/>
                    </a:lnTo>
                    <a:lnTo>
                      <a:pt x="1" y="254"/>
                    </a:lnTo>
                    <a:lnTo>
                      <a:pt x="1" y="253"/>
                    </a:lnTo>
                    <a:lnTo>
                      <a:pt x="0" y="251"/>
                    </a:lnTo>
                    <a:lnTo>
                      <a:pt x="0" y="249"/>
                    </a:lnTo>
                    <a:lnTo>
                      <a:pt x="0" y="248"/>
                    </a:lnTo>
                    <a:lnTo>
                      <a:pt x="0" y="248"/>
                    </a:lnTo>
                    <a:lnTo>
                      <a:pt x="0" y="246"/>
                    </a:lnTo>
                    <a:lnTo>
                      <a:pt x="0" y="246"/>
                    </a:lnTo>
                    <a:lnTo>
                      <a:pt x="0" y="246"/>
                    </a:lnTo>
                    <a:lnTo>
                      <a:pt x="0" y="246"/>
                    </a:lnTo>
                    <a:lnTo>
                      <a:pt x="0" y="246"/>
                    </a:lnTo>
                    <a:lnTo>
                      <a:pt x="0" y="244"/>
                    </a:lnTo>
                    <a:lnTo>
                      <a:pt x="0" y="242"/>
                    </a:lnTo>
                    <a:lnTo>
                      <a:pt x="3" y="242"/>
                    </a:lnTo>
                    <a:lnTo>
                      <a:pt x="6" y="244"/>
                    </a:lnTo>
                    <a:lnTo>
                      <a:pt x="8" y="246"/>
                    </a:lnTo>
                    <a:lnTo>
                      <a:pt x="8" y="246"/>
                    </a:lnTo>
                    <a:lnTo>
                      <a:pt x="10" y="244"/>
                    </a:lnTo>
                    <a:lnTo>
                      <a:pt x="10" y="244"/>
                    </a:lnTo>
                    <a:lnTo>
                      <a:pt x="10" y="242"/>
                    </a:lnTo>
                    <a:lnTo>
                      <a:pt x="10" y="239"/>
                    </a:lnTo>
                    <a:lnTo>
                      <a:pt x="10" y="236"/>
                    </a:lnTo>
                    <a:lnTo>
                      <a:pt x="10" y="232"/>
                    </a:lnTo>
                    <a:lnTo>
                      <a:pt x="11" y="227"/>
                    </a:lnTo>
                    <a:lnTo>
                      <a:pt x="13" y="224"/>
                    </a:lnTo>
                    <a:lnTo>
                      <a:pt x="17" y="222"/>
                    </a:lnTo>
                    <a:lnTo>
                      <a:pt x="20" y="220"/>
                    </a:lnTo>
                    <a:lnTo>
                      <a:pt x="20" y="218"/>
                    </a:lnTo>
                    <a:lnTo>
                      <a:pt x="22" y="217"/>
                    </a:lnTo>
                    <a:lnTo>
                      <a:pt x="20" y="211"/>
                    </a:lnTo>
                    <a:lnTo>
                      <a:pt x="20" y="210"/>
                    </a:lnTo>
                    <a:lnTo>
                      <a:pt x="20" y="208"/>
                    </a:lnTo>
                    <a:lnTo>
                      <a:pt x="18" y="206"/>
                    </a:lnTo>
                    <a:lnTo>
                      <a:pt x="18" y="203"/>
                    </a:lnTo>
                    <a:lnTo>
                      <a:pt x="18" y="198"/>
                    </a:lnTo>
                    <a:lnTo>
                      <a:pt x="23" y="198"/>
                    </a:lnTo>
                    <a:lnTo>
                      <a:pt x="23" y="196"/>
                    </a:lnTo>
                    <a:lnTo>
                      <a:pt x="25" y="193"/>
                    </a:lnTo>
                    <a:lnTo>
                      <a:pt x="23" y="191"/>
                    </a:lnTo>
                    <a:lnTo>
                      <a:pt x="20" y="189"/>
                    </a:lnTo>
                    <a:lnTo>
                      <a:pt x="17" y="186"/>
                    </a:lnTo>
                    <a:lnTo>
                      <a:pt x="15" y="182"/>
                    </a:lnTo>
                    <a:lnTo>
                      <a:pt x="17" y="179"/>
                    </a:lnTo>
                    <a:lnTo>
                      <a:pt x="17" y="174"/>
                    </a:lnTo>
                    <a:lnTo>
                      <a:pt x="15" y="169"/>
                    </a:lnTo>
                    <a:lnTo>
                      <a:pt x="17" y="165"/>
                    </a:lnTo>
                    <a:lnTo>
                      <a:pt x="17" y="157"/>
                    </a:lnTo>
                    <a:lnTo>
                      <a:pt x="17" y="153"/>
                    </a:lnTo>
                    <a:lnTo>
                      <a:pt x="17" y="150"/>
                    </a:lnTo>
                    <a:lnTo>
                      <a:pt x="17" y="143"/>
                    </a:lnTo>
                    <a:lnTo>
                      <a:pt x="17" y="139"/>
                    </a:lnTo>
                    <a:lnTo>
                      <a:pt x="20" y="136"/>
                    </a:lnTo>
                    <a:lnTo>
                      <a:pt x="22" y="132"/>
                    </a:lnTo>
                    <a:lnTo>
                      <a:pt x="23" y="131"/>
                    </a:lnTo>
                    <a:lnTo>
                      <a:pt x="27" y="127"/>
                    </a:lnTo>
                    <a:lnTo>
                      <a:pt x="30" y="127"/>
                    </a:lnTo>
                    <a:lnTo>
                      <a:pt x="34" y="127"/>
                    </a:lnTo>
                    <a:lnTo>
                      <a:pt x="35" y="126"/>
                    </a:lnTo>
                    <a:lnTo>
                      <a:pt x="39" y="127"/>
                    </a:lnTo>
                    <a:lnTo>
                      <a:pt x="42" y="126"/>
                    </a:lnTo>
                    <a:lnTo>
                      <a:pt x="44" y="126"/>
                    </a:lnTo>
                    <a:lnTo>
                      <a:pt x="44" y="122"/>
                    </a:lnTo>
                    <a:lnTo>
                      <a:pt x="44" y="120"/>
                    </a:lnTo>
                    <a:lnTo>
                      <a:pt x="42" y="119"/>
                    </a:lnTo>
                    <a:lnTo>
                      <a:pt x="37" y="115"/>
                    </a:lnTo>
                    <a:lnTo>
                      <a:pt x="39" y="112"/>
                    </a:lnTo>
                    <a:lnTo>
                      <a:pt x="41" y="110"/>
                    </a:lnTo>
                    <a:lnTo>
                      <a:pt x="46" y="105"/>
                    </a:lnTo>
                    <a:lnTo>
                      <a:pt x="47" y="102"/>
                    </a:lnTo>
                    <a:lnTo>
                      <a:pt x="49" y="98"/>
                    </a:lnTo>
                    <a:lnTo>
                      <a:pt x="51" y="93"/>
                    </a:lnTo>
                    <a:lnTo>
                      <a:pt x="51" y="91"/>
                    </a:lnTo>
                    <a:lnTo>
                      <a:pt x="51" y="88"/>
                    </a:lnTo>
                    <a:lnTo>
                      <a:pt x="51" y="84"/>
                    </a:lnTo>
                    <a:lnTo>
                      <a:pt x="53" y="79"/>
                    </a:lnTo>
                    <a:lnTo>
                      <a:pt x="49" y="74"/>
                    </a:lnTo>
                    <a:lnTo>
                      <a:pt x="56" y="76"/>
                    </a:lnTo>
                    <a:lnTo>
                      <a:pt x="61" y="76"/>
                    </a:lnTo>
                    <a:lnTo>
                      <a:pt x="65" y="74"/>
                    </a:lnTo>
                    <a:lnTo>
                      <a:pt x="65" y="71"/>
                    </a:lnTo>
                    <a:lnTo>
                      <a:pt x="65" y="71"/>
                    </a:lnTo>
                    <a:lnTo>
                      <a:pt x="68" y="66"/>
                    </a:lnTo>
                    <a:lnTo>
                      <a:pt x="68" y="66"/>
                    </a:lnTo>
                    <a:lnTo>
                      <a:pt x="70" y="64"/>
                    </a:lnTo>
                    <a:lnTo>
                      <a:pt x="70" y="64"/>
                    </a:lnTo>
                    <a:lnTo>
                      <a:pt x="71" y="60"/>
                    </a:lnTo>
                    <a:lnTo>
                      <a:pt x="75" y="57"/>
                    </a:lnTo>
                    <a:lnTo>
                      <a:pt x="78" y="53"/>
                    </a:lnTo>
                    <a:lnTo>
                      <a:pt x="78" y="52"/>
                    </a:lnTo>
                    <a:lnTo>
                      <a:pt x="78" y="50"/>
                    </a:lnTo>
                    <a:lnTo>
                      <a:pt x="76" y="47"/>
                    </a:lnTo>
                    <a:lnTo>
                      <a:pt x="76" y="43"/>
                    </a:lnTo>
                    <a:lnTo>
                      <a:pt x="80" y="40"/>
                    </a:lnTo>
                    <a:lnTo>
                      <a:pt x="80" y="40"/>
                    </a:lnTo>
                    <a:lnTo>
                      <a:pt x="83" y="36"/>
                    </a:lnTo>
                    <a:lnTo>
                      <a:pt x="92" y="28"/>
                    </a:lnTo>
                    <a:lnTo>
                      <a:pt x="100" y="28"/>
                    </a:lnTo>
                    <a:lnTo>
                      <a:pt x="102" y="28"/>
                    </a:lnTo>
                    <a:lnTo>
                      <a:pt x="104" y="28"/>
                    </a:lnTo>
                    <a:lnTo>
                      <a:pt x="106" y="24"/>
                    </a:lnTo>
                    <a:lnTo>
                      <a:pt x="106" y="23"/>
                    </a:lnTo>
                    <a:lnTo>
                      <a:pt x="106" y="19"/>
                    </a:lnTo>
                    <a:lnTo>
                      <a:pt x="106" y="17"/>
                    </a:lnTo>
                    <a:lnTo>
                      <a:pt x="106" y="16"/>
                    </a:lnTo>
                    <a:lnTo>
                      <a:pt x="107" y="14"/>
                    </a:lnTo>
                    <a:lnTo>
                      <a:pt x="111" y="16"/>
                    </a:lnTo>
                    <a:lnTo>
                      <a:pt x="114" y="16"/>
                    </a:lnTo>
                    <a:lnTo>
                      <a:pt x="118" y="16"/>
                    </a:lnTo>
                    <a:lnTo>
                      <a:pt x="118" y="16"/>
                    </a:lnTo>
                    <a:lnTo>
                      <a:pt x="118" y="16"/>
                    </a:lnTo>
                    <a:lnTo>
                      <a:pt x="118" y="16"/>
                    </a:lnTo>
                    <a:lnTo>
                      <a:pt x="121" y="17"/>
                    </a:lnTo>
                    <a:lnTo>
                      <a:pt x="121" y="17"/>
                    </a:lnTo>
                    <a:lnTo>
                      <a:pt x="123" y="17"/>
                    </a:lnTo>
                    <a:lnTo>
                      <a:pt x="123" y="17"/>
                    </a:lnTo>
                    <a:lnTo>
                      <a:pt x="124" y="17"/>
                    </a:lnTo>
                    <a:lnTo>
                      <a:pt x="126" y="19"/>
                    </a:lnTo>
                    <a:lnTo>
                      <a:pt x="128" y="19"/>
                    </a:lnTo>
                    <a:lnTo>
                      <a:pt x="131" y="17"/>
                    </a:lnTo>
                    <a:lnTo>
                      <a:pt x="135" y="17"/>
                    </a:lnTo>
                    <a:lnTo>
                      <a:pt x="135" y="17"/>
                    </a:lnTo>
                    <a:lnTo>
                      <a:pt x="135" y="14"/>
                    </a:lnTo>
                    <a:lnTo>
                      <a:pt x="136" y="11"/>
                    </a:lnTo>
                    <a:lnTo>
                      <a:pt x="138" y="9"/>
                    </a:lnTo>
                    <a:lnTo>
                      <a:pt x="138" y="7"/>
                    </a:lnTo>
                    <a:lnTo>
                      <a:pt x="136" y="7"/>
                    </a:lnTo>
                    <a:lnTo>
                      <a:pt x="136" y="2"/>
                    </a:lnTo>
                    <a:lnTo>
                      <a:pt x="140" y="0"/>
                    </a:lnTo>
                    <a:lnTo>
                      <a:pt x="145" y="0"/>
                    </a:lnTo>
                    <a:lnTo>
                      <a:pt x="148" y="4"/>
                    </a:lnTo>
                    <a:lnTo>
                      <a:pt x="150" y="5"/>
                    </a:lnTo>
                    <a:lnTo>
                      <a:pt x="152" y="7"/>
                    </a:lnTo>
                    <a:lnTo>
                      <a:pt x="155" y="9"/>
                    </a:lnTo>
                    <a:lnTo>
                      <a:pt x="159" y="11"/>
                    </a:lnTo>
                    <a:lnTo>
                      <a:pt x="160" y="12"/>
                    </a:lnTo>
                    <a:lnTo>
                      <a:pt x="164" y="14"/>
                    </a:lnTo>
                    <a:lnTo>
                      <a:pt x="165" y="16"/>
                    </a:lnTo>
                    <a:lnTo>
                      <a:pt x="167" y="16"/>
                    </a:lnTo>
                    <a:lnTo>
                      <a:pt x="169" y="17"/>
                    </a:lnTo>
                    <a:lnTo>
                      <a:pt x="172" y="17"/>
                    </a:lnTo>
                    <a:lnTo>
                      <a:pt x="174" y="17"/>
                    </a:lnTo>
                    <a:lnTo>
                      <a:pt x="176" y="19"/>
                    </a:lnTo>
                    <a:lnTo>
                      <a:pt x="179" y="21"/>
                    </a:lnTo>
                    <a:lnTo>
                      <a:pt x="181" y="23"/>
                    </a:lnTo>
                    <a:lnTo>
                      <a:pt x="183" y="24"/>
                    </a:lnTo>
                    <a:lnTo>
                      <a:pt x="183" y="24"/>
                    </a:lnTo>
                    <a:lnTo>
                      <a:pt x="184" y="28"/>
                    </a:lnTo>
                    <a:lnTo>
                      <a:pt x="188" y="29"/>
                    </a:lnTo>
                    <a:lnTo>
                      <a:pt x="188" y="29"/>
                    </a:lnTo>
                    <a:lnTo>
                      <a:pt x="191" y="33"/>
                    </a:lnTo>
                    <a:lnTo>
                      <a:pt x="188" y="35"/>
                    </a:lnTo>
                    <a:lnTo>
                      <a:pt x="188" y="36"/>
                    </a:lnTo>
                    <a:lnTo>
                      <a:pt x="188" y="38"/>
                    </a:lnTo>
                    <a:lnTo>
                      <a:pt x="188" y="40"/>
                    </a:lnTo>
                    <a:lnTo>
                      <a:pt x="188" y="43"/>
                    </a:lnTo>
                    <a:lnTo>
                      <a:pt x="189" y="43"/>
                    </a:lnTo>
                    <a:lnTo>
                      <a:pt x="191" y="45"/>
                    </a:lnTo>
                    <a:lnTo>
                      <a:pt x="191" y="47"/>
                    </a:lnTo>
                    <a:lnTo>
                      <a:pt x="191" y="48"/>
                    </a:lnTo>
                    <a:lnTo>
                      <a:pt x="189" y="50"/>
                    </a:lnTo>
                    <a:lnTo>
                      <a:pt x="189" y="52"/>
                    </a:lnTo>
                    <a:lnTo>
                      <a:pt x="189" y="52"/>
                    </a:lnTo>
                    <a:lnTo>
                      <a:pt x="189" y="53"/>
                    </a:lnTo>
                    <a:lnTo>
                      <a:pt x="191" y="55"/>
                    </a:lnTo>
                    <a:lnTo>
                      <a:pt x="193" y="57"/>
                    </a:lnTo>
                    <a:lnTo>
                      <a:pt x="195" y="59"/>
                    </a:lnTo>
                    <a:lnTo>
                      <a:pt x="195" y="62"/>
                    </a:lnTo>
                    <a:lnTo>
                      <a:pt x="195" y="66"/>
                    </a:lnTo>
                    <a:lnTo>
                      <a:pt x="191" y="69"/>
                    </a:lnTo>
                    <a:lnTo>
                      <a:pt x="191" y="71"/>
                    </a:lnTo>
                    <a:lnTo>
                      <a:pt x="191" y="72"/>
                    </a:lnTo>
                    <a:lnTo>
                      <a:pt x="191" y="74"/>
                    </a:lnTo>
                    <a:lnTo>
                      <a:pt x="191" y="74"/>
                    </a:lnTo>
                    <a:lnTo>
                      <a:pt x="195" y="78"/>
                    </a:lnTo>
                    <a:lnTo>
                      <a:pt x="196" y="79"/>
                    </a:lnTo>
                    <a:lnTo>
                      <a:pt x="196" y="83"/>
                    </a:lnTo>
                    <a:lnTo>
                      <a:pt x="196" y="84"/>
                    </a:lnTo>
                    <a:lnTo>
                      <a:pt x="196" y="86"/>
                    </a:lnTo>
                    <a:lnTo>
                      <a:pt x="191" y="86"/>
                    </a:lnTo>
                    <a:lnTo>
                      <a:pt x="189" y="88"/>
                    </a:lnTo>
                    <a:lnTo>
                      <a:pt x="186" y="88"/>
                    </a:lnTo>
                    <a:lnTo>
                      <a:pt x="184" y="88"/>
                    </a:lnTo>
                    <a:lnTo>
                      <a:pt x="183" y="88"/>
                    </a:lnTo>
                    <a:lnTo>
                      <a:pt x="179" y="90"/>
                    </a:lnTo>
                    <a:lnTo>
                      <a:pt x="177" y="88"/>
                    </a:lnTo>
                    <a:lnTo>
                      <a:pt x="176" y="86"/>
                    </a:lnTo>
                    <a:lnTo>
                      <a:pt x="176" y="86"/>
                    </a:lnTo>
                    <a:lnTo>
                      <a:pt x="176" y="86"/>
                    </a:lnTo>
                    <a:lnTo>
                      <a:pt x="176" y="86"/>
                    </a:lnTo>
                    <a:lnTo>
                      <a:pt x="176" y="88"/>
                    </a:lnTo>
                    <a:lnTo>
                      <a:pt x="176" y="88"/>
                    </a:lnTo>
                    <a:lnTo>
                      <a:pt x="174" y="88"/>
                    </a:lnTo>
                    <a:lnTo>
                      <a:pt x="174" y="88"/>
                    </a:lnTo>
                    <a:lnTo>
                      <a:pt x="171" y="88"/>
                    </a:lnTo>
                    <a:lnTo>
                      <a:pt x="171" y="88"/>
                    </a:lnTo>
                    <a:lnTo>
                      <a:pt x="171" y="90"/>
                    </a:lnTo>
                    <a:lnTo>
                      <a:pt x="171" y="91"/>
                    </a:lnTo>
                    <a:lnTo>
                      <a:pt x="171" y="91"/>
                    </a:lnTo>
                    <a:lnTo>
                      <a:pt x="167" y="93"/>
                    </a:lnTo>
                    <a:lnTo>
                      <a:pt x="165" y="93"/>
                    </a:lnTo>
                    <a:lnTo>
                      <a:pt x="165" y="93"/>
                    </a:lnTo>
                    <a:lnTo>
                      <a:pt x="165" y="95"/>
                    </a:lnTo>
                    <a:lnTo>
                      <a:pt x="162" y="98"/>
                    </a:lnTo>
                    <a:lnTo>
                      <a:pt x="160" y="98"/>
                    </a:lnTo>
                    <a:lnTo>
                      <a:pt x="160" y="98"/>
                    </a:lnTo>
                    <a:lnTo>
                      <a:pt x="160" y="98"/>
                    </a:lnTo>
                    <a:lnTo>
                      <a:pt x="160" y="100"/>
                    </a:lnTo>
                    <a:lnTo>
                      <a:pt x="159" y="100"/>
                    </a:lnTo>
                    <a:lnTo>
                      <a:pt x="159" y="102"/>
                    </a:lnTo>
                    <a:lnTo>
                      <a:pt x="159" y="102"/>
                    </a:lnTo>
                    <a:lnTo>
                      <a:pt x="159" y="102"/>
                    </a:lnTo>
                    <a:lnTo>
                      <a:pt x="159" y="102"/>
                    </a:lnTo>
                    <a:lnTo>
                      <a:pt x="159" y="105"/>
                    </a:lnTo>
                    <a:lnTo>
                      <a:pt x="159" y="107"/>
                    </a:lnTo>
                    <a:lnTo>
                      <a:pt x="155" y="108"/>
                    </a:lnTo>
                    <a:lnTo>
                      <a:pt x="155" y="108"/>
                    </a:lnTo>
                    <a:lnTo>
                      <a:pt x="153" y="112"/>
                    </a:lnTo>
                    <a:lnTo>
                      <a:pt x="153" y="112"/>
                    </a:lnTo>
                    <a:lnTo>
                      <a:pt x="155" y="114"/>
                    </a:lnTo>
                    <a:lnTo>
                      <a:pt x="157" y="114"/>
                    </a:lnTo>
                    <a:lnTo>
                      <a:pt x="157" y="115"/>
                    </a:lnTo>
                    <a:lnTo>
                      <a:pt x="159" y="117"/>
                    </a:lnTo>
                    <a:lnTo>
                      <a:pt x="159" y="119"/>
                    </a:lnTo>
                    <a:lnTo>
                      <a:pt x="157" y="120"/>
                    </a:lnTo>
                    <a:lnTo>
                      <a:pt x="155" y="124"/>
                    </a:lnTo>
                    <a:lnTo>
                      <a:pt x="153" y="124"/>
                    </a:lnTo>
                    <a:lnTo>
                      <a:pt x="152" y="126"/>
                    </a:lnTo>
                    <a:lnTo>
                      <a:pt x="152" y="127"/>
                    </a:lnTo>
                    <a:lnTo>
                      <a:pt x="150" y="129"/>
                    </a:lnTo>
                    <a:lnTo>
                      <a:pt x="148" y="131"/>
                    </a:lnTo>
                    <a:lnTo>
                      <a:pt x="148" y="131"/>
                    </a:lnTo>
                    <a:lnTo>
                      <a:pt x="147" y="134"/>
                    </a:lnTo>
                    <a:lnTo>
                      <a:pt x="147" y="136"/>
                    </a:lnTo>
                    <a:lnTo>
                      <a:pt x="143" y="136"/>
                    </a:lnTo>
                    <a:lnTo>
                      <a:pt x="142" y="136"/>
                    </a:lnTo>
                    <a:lnTo>
                      <a:pt x="140" y="138"/>
                    </a:lnTo>
                    <a:lnTo>
                      <a:pt x="138" y="139"/>
                    </a:lnTo>
                    <a:lnTo>
                      <a:pt x="136" y="139"/>
                    </a:lnTo>
                    <a:lnTo>
                      <a:pt x="135" y="139"/>
                    </a:lnTo>
                    <a:lnTo>
                      <a:pt x="131" y="143"/>
                    </a:lnTo>
                    <a:lnTo>
                      <a:pt x="130" y="143"/>
                    </a:lnTo>
                    <a:lnTo>
                      <a:pt x="128" y="143"/>
                    </a:lnTo>
                    <a:lnTo>
                      <a:pt x="126" y="145"/>
                    </a:lnTo>
                    <a:lnTo>
                      <a:pt x="126" y="145"/>
                    </a:lnTo>
                    <a:lnTo>
                      <a:pt x="124" y="148"/>
                    </a:lnTo>
                    <a:lnTo>
                      <a:pt x="121" y="150"/>
                    </a:lnTo>
                    <a:lnTo>
                      <a:pt x="118" y="150"/>
                    </a:lnTo>
                    <a:lnTo>
                      <a:pt x="116" y="150"/>
                    </a:lnTo>
                    <a:lnTo>
                      <a:pt x="114" y="151"/>
                    </a:lnTo>
                    <a:lnTo>
                      <a:pt x="114" y="153"/>
                    </a:lnTo>
                    <a:lnTo>
                      <a:pt x="111" y="155"/>
                    </a:lnTo>
                    <a:lnTo>
                      <a:pt x="111" y="155"/>
                    </a:lnTo>
                    <a:lnTo>
                      <a:pt x="109" y="158"/>
                    </a:lnTo>
                    <a:lnTo>
                      <a:pt x="106" y="160"/>
                    </a:lnTo>
                    <a:lnTo>
                      <a:pt x="104" y="160"/>
                    </a:lnTo>
                    <a:lnTo>
                      <a:pt x="104" y="160"/>
                    </a:lnTo>
                    <a:lnTo>
                      <a:pt x="104" y="163"/>
                    </a:lnTo>
                    <a:lnTo>
                      <a:pt x="104" y="163"/>
                    </a:lnTo>
                    <a:lnTo>
                      <a:pt x="102" y="165"/>
                    </a:lnTo>
                    <a:lnTo>
                      <a:pt x="100" y="165"/>
                    </a:lnTo>
                    <a:lnTo>
                      <a:pt x="100" y="165"/>
                    </a:lnTo>
                    <a:lnTo>
                      <a:pt x="99" y="167"/>
                    </a:lnTo>
                    <a:lnTo>
                      <a:pt x="99" y="167"/>
                    </a:lnTo>
                    <a:lnTo>
                      <a:pt x="97" y="167"/>
                    </a:lnTo>
                    <a:lnTo>
                      <a:pt x="97" y="169"/>
                    </a:lnTo>
                    <a:lnTo>
                      <a:pt x="97" y="169"/>
                    </a:lnTo>
                    <a:lnTo>
                      <a:pt x="99" y="170"/>
                    </a:lnTo>
                    <a:lnTo>
                      <a:pt x="100" y="170"/>
                    </a:lnTo>
                    <a:lnTo>
                      <a:pt x="99" y="174"/>
                    </a:lnTo>
                    <a:lnTo>
                      <a:pt x="99" y="175"/>
                    </a:lnTo>
                    <a:lnTo>
                      <a:pt x="97" y="177"/>
                    </a:lnTo>
                    <a:lnTo>
                      <a:pt x="97" y="179"/>
                    </a:lnTo>
                    <a:lnTo>
                      <a:pt x="95" y="181"/>
                    </a:lnTo>
                    <a:lnTo>
                      <a:pt x="95" y="182"/>
                    </a:lnTo>
                    <a:lnTo>
                      <a:pt x="94" y="184"/>
                    </a:lnTo>
                    <a:lnTo>
                      <a:pt x="94" y="184"/>
                    </a:lnTo>
                    <a:lnTo>
                      <a:pt x="92" y="186"/>
                    </a:lnTo>
                    <a:lnTo>
                      <a:pt x="94" y="187"/>
                    </a:lnTo>
                    <a:lnTo>
                      <a:pt x="94" y="191"/>
                    </a:lnTo>
                    <a:lnTo>
                      <a:pt x="94" y="194"/>
                    </a:lnTo>
                    <a:lnTo>
                      <a:pt x="94" y="194"/>
                    </a:lnTo>
                    <a:lnTo>
                      <a:pt x="94" y="199"/>
                    </a:lnTo>
                    <a:lnTo>
                      <a:pt x="94" y="201"/>
                    </a:lnTo>
                    <a:lnTo>
                      <a:pt x="94" y="201"/>
                    </a:lnTo>
                    <a:lnTo>
                      <a:pt x="94" y="205"/>
                    </a:lnTo>
                    <a:lnTo>
                      <a:pt x="94" y="205"/>
                    </a:lnTo>
                    <a:lnTo>
                      <a:pt x="94" y="205"/>
                    </a:lnTo>
                    <a:lnTo>
                      <a:pt x="95" y="206"/>
                    </a:lnTo>
                    <a:lnTo>
                      <a:pt x="95" y="206"/>
                    </a:lnTo>
                    <a:lnTo>
                      <a:pt x="97" y="206"/>
                    </a:lnTo>
                    <a:lnTo>
                      <a:pt x="97" y="206"/>
                    </a:lnTo>
                    <a:lnTo>
                      <a:pt x="99" y="208"/>
                    </a:lnTo>
                    <a:lnTo>
                      <a:pt x="102" y="210"/>
                    </a:lnTo>
                    <a:lnTo>
                      <a:pt x="102" y="210"/>
                    </a:lnTo>
                    <a:lnTo>
                      <a:pt x="104" y="210"/>
                    </a:lnTo>
                    <a:lnTo>
                      <a:pt x="107" y="211"/>
                    </a:lnTo>
                    <a:lnTo>
                      <a:pt x="111" y="213"/>
                    </a:lnTo>
                    <a:lnTo>
                      <a:pt x="111" y="215"/>
                    </a:lnTo>
                    <a:lnTo>
                      <a:pt x="111" y="217"/>
                    </a:lnTo>
                    <a:lnTo>
                      <a:pt x="112" y="218"/>
                    </a:lnTo>
                    <a:lnTo>
                      <a:pt x="114" y="220"/>
                    </a:lnTo>
                    <a:lnTo>
                      <a:pt x="116" y="220"/>
                    </a:lnTo>
                    <a:lnTo>
                      <a:pt x="119" y="224"/>
                    </a:lnTo>
                    <a:lnTo>
                      <a:pt x="121" y="225"/>
                    </a:lnTo>
                    <a:lnTo>
                      <a:pt x="119" y="229"/>
                    </a:lnTo>
                    <a:lnTo>
                      <a:pt x="118" y="230"/>
                    </a:lnTo>
                    <a:lnTo>
                      <a:pt x="116" y="232"/>
                    </a:lnTo>
                    <a:lnTo>
                      <a:pt x="114" y="234"/>
                    </a:lnTo>
                    <a:lnTo>
                      <a:pt x="114" y="234"/>
                    </a:lnTo>
                    <a:lnTo>
                      <a:pt x="112" y="236"/>
                    </a:lnTo>
                    <a:lnTo>
                      <a:pt x="111" y="236"/>
                    </a:lnTo>
                    <a:lnTo>
                      <a:pt x="112" y="236"/>
                    </a:lnTo>
                    <a:lnTo>
                      <a:pt x="112" y="237"/>
                    </a:lnTo>
                    <a:lnTo>
                      <a:pt x="114" y="239"/>
                    </a:lnTo>
                    <a:lnTo>
                      <a:pt x="114" y="241"/>
                    </a:lnTo>
                    <a:lnTo>
                      <a:pt x="114" y="241"/>
                    </a:lnTo>
                    <a:lnTo>
                      <a:pt x="112" y="241"/>
                    </a:lnTo>
                    <a:lnTo>
                      <a:pt x="111" y="242"/>
                    </a:lnTo>
                    <a:lnTo>
                      <a:pt x="111" y="242"/>
                    </a:lnTo>
                    <a:lnTo>
                      <a:pt x="111" y="242"/>
                    </a:lnTo>
                    <a:lnTo>
                      <a:pt x="106" y="248"/>
                    </a:lnTo>
                    <a:lnTo>
                      <a:pt x="104" y="248"/>
                    </a:lnTo>
                    <a:lnTo>
                      <a:pt x="99" y="253"/>
                    </a:lnTo>
                    <a:lnTo>
                      <a:pt x="99" y="249"/>
                    </a:lnTo>
                    <a:lnTo>
                      <a:pt x="99" y="249"/>
                    </a:lnTo>
                    <a:lnTo>
                      <a:pt x="99" y="251"/>
                    </a:lnTo>
                    <a:lnTo>
                      <a:pt x="97" y="251"/>
                    </a:lnTo>
                    <a:lnTo>
                      <a:pt x="97" y="251"/>
                    </a:lnTo>
                    <a:lnTo>
                      <a:pt x="94" y="253"/>
                    </a:lnTo>
                    <a:lnTo>
                      <a:pt x="92" y="253"/>
                    </a:lnTo>
                    <a:lnTo>
                      <a:pt x="92" y="253"/>
                    </a:lnTo>
                    <a:lnTo>
                      <a:pt x="92" y="253"/>
                    </a:lnTo>
                    <a:lnTo>
                      <a:pt x="92" y="253"/>
                    </a:lnTo>
                    <a:lnTo>
                      <a:pt x="92" y="253"/>
                    </a:lnTo>
                    <a:lnTo>
                      <a:pt x="90" y="253"/>
                    </a:lnTo>
                    <a:lnTo>
                      <a:pt x="90" y="253"/>
                    </a:lnTo>
                    <a:lnTo>
                      <a:pt x="90" y="253"/>
                    </a:lnTo>
                    <a:lnTo>
                      <a:pt x="88" y="254"/>
                    </a:lnTo>
                    <a:lnTo>
                      <a:pt x="87" y="254"/>
                    </a:lnTo>
                    <a:lnTo>
                      <a:pt x="87" y="254"/>
                    </a:lnTo>
                    <a:lnTo>
                      <a:pt x="87" y="254"/>
                    </a:lnTo>
                    <a:lnTo>
                      <a:pt x="87" y="254"/>
                    </a:lnTo>
                    <a:lnTo>
                      <a:pt x="87" y="254"/>
                    </a:lnTo>
                    <a:lnTo>
                      <a:pt x="87" y="258"/>
                    </a:lnTo>
                    <a:lnTo>
                      <a:pt x="87" y="258"/>
                    </a:lnTo>
                    <a:lnTo>
                      <a:pt x="87" y="258"/>
                    </a:lnTo>
                    <a:lnTo>
                      <a:pt x="87" y="258"/>
                    </a:lnTo>
                    <a:lnTo>
                      <a:pt x="87" y="261"/>
                    </a:lnTo>
                    <a:lnTo>
                      <a:pt x="87" y="261"/>
                    </a:lnTo>
                    <a:lnTo>
                      <a:pt x="87" y="261"/>
                    </a:lnTo>
                    <a:lnTo>
                      <a:pt x="87" y="261"/>
                    </a:lnTo>
                    <a:lnTo>
                      <a:pt x="85" y="263"/>
                    </a:lnTo>
                    <a:lnTo>
                      <a:pt x="85" y="265"/>
                    </a:lnTo>
                    <a:lnTo>
                      <a:pt x="85" y="268"/>
                    </a:lnTo>
                    <a:lnTo>
                      <a:pt x="85" y="272"/>
                    </a:lnTo>
                    <a:lnTo>
                      <a:pt x="85" y="272"/>
                    </a:lnTo>
                    <a:lnTo>
                      <a:pt x="85" y="272"/>
                    </a:lnTo>
                    <a:lnTo>
                      <a:pt x="85" y="273"/>
                    </a:lnTo>
                    <a:lnTo>
                      <a:pt x="85" y="280"/>
                    </a:lnTo>
                    <a:lnTo>
                      <a:pt x="85" y="280"/>
                    </a:lnTo>
                    <a:lnTo>
                      <a:pt x="83" y="282"/>
                    </a:lnTo>
                    <a:lnTo>
                      <a:pt x="83" y="284"/>
                    </a:lnTo>
                    <a:lnTo>
                      <a:pt x="83" y="284"/>
                    </a:lnTo>
                    <a:lnTo>
                      <a:pt x="83" y="284"/>
                    </a:lnTo>
                    <a:lnTo>
                      <a:pt x="83" y="285"/>
                    </a:lnTo>
                    <a:lnTo>
                      <a:pt x="83" y="287"/>
                    </a:lnTo>
                    <a:lnTo>
                      <a:pt x="83" y="290"/>
                    </a:lnTo>
                    <a:lnTo>
                      <a:pt x="83" y="290"/>
                    </a:lnTo>
                    <a:lnTo>
                      <a:pt x="83" y="290"/>
                    </a:lnTo>
                    <a:lnTo>
                      <a:pt x="82" y="294"/>
                    </a:lnTo>
                    <a:lnTo>
                      <a:pt x="82" y="294"/>
                    </a:lnTo>
                    <a:lnTo>
                      <a:pt x="80" y="296"/>
                    </a:lnTo>
                    <a:lnTo>
                      <a:pt x="82" y="296"/>
                    </a:lnTo>
                    <a:lnTo>
                      <a:pt x="80" y="297"/>
                    </a:lnTo>
                    <a:lnTo>
                      <a:pt x="80" y="297"/>
                    </a:lnTo>
                    <a:lnTo>
                      <a:pt x="76" y="301"/>
                    </a:lnTo>
                    <a:lnTo>
                      <a:pt x="76" y="301"/>
                    </a:lnTo>
                    <a:lnTo>
                      <a:pt x="76" y="303"/>
                    </a:lnTo>
                    <a:lnTo>
                      <a:pt x="75" y="306"/>
                    </a:lnTo>
                    <a:lnTo>
                      <a:pt x="73" y="308"/>
                    </a:lnTo>
                    <a:lnTo>
                      <a:pt x="71" y="311"/>
                    </a:lnTo>
                    <a:lnTo>
                      <a:pt x="71" y="313"/>
                    </a:lnTo>
                    <a:lnTo>
                      <a:pt x="68" y="309"/>
                    </a:lnTo>
                    <a:lnTo>
                      <a:pt x="66" y="308"/>
                    </a:lnTo>
                    <a:lnTo>
                      <a:pt x="59" y="308"/>
                    </a:lnTo>
                    <a:lnTo>
                      <a:pt x="58" y="308"/>
                    </a:lnTo>
                    <a:lnTo>
                      <a:pt x="58" y="308"/>
                    </a:lnTo>
                    <a:lnTo>
                      <a:pt x="56" y="309"/>
                    </a:lnTo>
                    <a:lnTo>
                      <a:pt x="54" y="311"/>
                    </a:lnTo>
                    <a:lnTo>
                      <a:pt x="53" y="311"/>
                    </a:lnTo>
                    <a:lnTo>
                      <a:pt x="51" y="311"/>
                    </a:lnTo>
                    <a:lnTo>
                      <a:pt x="51" y="311"/>
                    </a:lnTo>
                    <a:lnTo>
                      <a:pt x="51" y="311"/>
                    </a:lnTo>
                    <a:lnTo>
                      <a:pt x="51" y="313"/>
                    </a:lnTo>
                    <a:lnTo>
                      <a:pt x="51" y="315"/>
                    </a:lnTo>
                    <a:lnTo>
                      <a:pt x="49" y="315"/>
                    </a:lnTo>
                    <a:lnTo>
                      <a:pt x="49" y="315"/>
                    </a:lnTo>
                    <a:lnTo>
                      <a:pt x="49" y="315"/>
                    </a:lnTo>
                    <a:lnTo>
                      <a:pt x="49" y="315"/>
                    </a:lnTo>
                    <a:lnTo>
                      <a:pt x="51" y="316"/>
                    </a:lnTo>
                    <a:lnTo>
                      <a:pt x="51" y="318"/>
                    </a:lnTo>
                    <a:lnTo>
                      <a:pt x="49" y="320"/>
                    </a:lnTo>
                    <a:lnTo>
                      <a:pt x="49" y="320"/>
                    </a:lnTo>
                    <a:lnTo>
                      <a:pt x="49" y="323"/>
                    </a:lnTo>
                    <a:lnTo>
                      <a:pt x="46" y="325"/>
                    </a:lnTo>
                    <a:lnTo>
                      <a:pt x="42" y="325"/>
                    </a:lnTo>
                    <a:lnTo>
                      <a:pt x="41" y="325"/>
                    </a:lnTo>
                    <a:lnTo>
                      <a:pt x="39" y="325"/>
                    </a:lnTo>
                    <a:lnTo>
                      <a:pt x="37" y="325"/>
                    </a:lnTo>
                    <a:lnTo>
                      <a:pt x="35" y="325"/>
                    </a:lnTo>
                    <a:lnTo>
                      <a:pt x="35" y="325"/>
                    </a:lnTo>
                    <a:lnTo>
                      <a:pt x="34" y="325"/>
                    </a:lnTo>
                    <a:close/>
                  </a:path>
                </a:pathLst>
              </a:custGeom>
              <a:solidFill>
                <a:srgbClr val="D52B1E"/>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1" name="Freeform 327">
                <a:extLst>
                  <a:ext uri="{FF2B5EF4-FFF2-40B4-BE49-F238E27FC236}">
                    <a16:creationId xmlns:a16="http://schemas.microsoft.com/office/drawing/2014/main" id="{70DC6C67-5AB2-47CD-B7BD-468804458770}"/>
                  </a:ext>
                </a:extLst>
              </p:cNvPr>
              <p:cNvSpPr/>
              <p:nvPr/>
            </p:nvSpPr>
            <p:spPr>
              <a:xfrm>
                <a:off x="4563144" y="2293539"/>
                <a:ext cx="289369" cy="479821"/>
              </a:xfrm>
              <a:custGeom>
                <a:gdLst>
                  <a:gd name="T0" fmla="*/ 27 w 196"/>
                  <a:gd name="T1" fmla="*/ 318 h 325"/>
                  <a:gd name="T2" fmla="*/ 23 w 196"/>
                  <a:gd name="T3" fmla="*/ 313 h 325"/>
                  <a:gd name="T4" fmla="*/ 23 w 196"/>
                  <a:gd name="T5" fmla="*/ 296 h 325"/>
                  <a:gd name="T6" fmla="*/ 18 w 196"/>
                  <a:gd name="T7" fmla="*/ 290 h 325"/>
                  <a:gd name="T8" fmla="*/ 15 w 196"/>
                  <a:gd name="T9" fmla="*/ 282 h 325"/>
                  <a:gd name="T10" fmla="*/ 8 w 196"/>
                  <a:gd name="T11" fmla="*/ 268 h 325"/>
                  <a:gd name="T12" fmla="*/ 3 w 196"/>
                  <a:gd name="T13" fmla="*/ 260 h 325"/>
                  <a:gd name="T14" fmla="*/ 0 w 196"/>
                  <a:gd name="T15" fmla="*/ 251 h 325"/>
                  <a:gd name="T16" fmla="*/ 0 w 196"/>
                  <a:gd name="T17" fmla="*/ 246 h 325"/>
                  <a:gd name="T18" fmla="*/ 10 w 196"/>
                  <a:gd name="T19" fmla="*/ 244 h 325"/>
                  <a:gd name="T20" fmla="*/ 20 w 196"/>
                  <a:gd name="T21" fmla="*/ 220 h 325"/>
                  <a:gd name="T22" fmla="*/ 18 w 196"/>
                  <a:gd name="T23" fmla="*/ 198 h 325"/>
                  <a:gd name="T24" fmla="*/ 17 w 196"/>
                  <a:gd name="T25" fmla="*/ 179 h 325"/>
                  <a:gd name="T26" fmla="*/ 17 w 196"/>
                  <a:gd name="T27" fmla="*/ 139 h 325"/>
                  <a:gd name="T28" fmla="*/ 39 w 196"/>
                  <a:gd name="T29" fmla="*/ 127 h 325"/>
                  <a:gd name="T30" fmla="*/ 41 w 196"/>
                  <a:gd name="T31" fmla="*/ 110 h 325"/>
                  <a:gd name="T32" fmla="*/ 53 w 196"/>
                  <a:gd name="T33" fmla="*/ 79 h 325"/>
                  <a:gd name="T34" fmla="*/ 68 w 196"/>
                  <a:gd name="T35" fmla="*/ 66 h 325"/>
                  <a:gd name="T36" fmla="*/ 76 w 196"/>
                  <a:gd name="T37" fmla="*/ 47 h 325"/>
                  <a:gd name="T38" fmla="*/ 104 w 196"/>
                  <a:gd name="T39" fmla="*/ 28 h 325"/>
                  <a:gd name="T40" fmla="*/ 114 w 196"/>
                  <a:gd name="T41" fmla="*/ 16 h 325"/>
                  <a:gd name="T42" fmla="*/ 123 w 196"/>
                  <a:gd name="T43" fmla="*/ 17 h 325"/>
                  <a:gd name="T44" fmla="*/ 136 w 196"/>
                  <a:gd name="T45" fmla="*/ 11 h 325"/>
                  <a:gd name="T46" fmla="*/ 150 w 196"/>
                  <a:gd name="T47" fmla="*/ 5 h 325"/>
                  <a:gd name="T48" fmla="*/ 169 w 196"/>
                  <a:gd name="T49" fmla="*/ 17 h 325"/>
                  <a:gd name="T50" fmla="*/ 184 w 196"/>
                  <a:gd name="T51" fmla="*/ 28 h 325"/>
                  <a:gd name="T52" fmla="*/ 188 w 196"/>
                  <a:gd name="T53" fmla="*/ 43 h 325"/>
                  <a:gd name="T54" fmla="*/ 189 w 196"/>
                  <a:gd name="T55" fmla="*/ 53 h 325"/>
                  <a:gd name="T56" fmla="*/ 191 w 196"/>
                  <a:gd name="T57" fmla="*/ 72 h 325"/>
                  <a:gd name="T58" fmla="*/ 191 w 196"/>
                  <a:gd name="T59" fmla="*/ 86 h 325"/>
                  <a:gd name="T60" fmla="*/ 176 w 196"/>
                  <a:gd name="T61" fmla="*/ 86 h 325"/>
                  <a:gd name="T62" fmla="*/ 171 w 196"/>
                  <a:gd name="T63" fmla="*/ 88 h 325"/>
                  <a:gd name="T64" fmla="*/ 162 w 196"/>
                  <a:gd name="T65" fmla="*/ 98 h 325"/>
                  <a:gd name="T66" fmla="*/ 159 w 196"/>
                  <a:gd name="T67" fmla="*/ 102 h 325"/>
                  <a:gd name="T68" fmla="*/ 155 w 196"/>
                  <a:gd name="T69" fmla="*/ 114 h 325"/>
                  <a:gd name="T70" fmla="*/ 152 w 196"/>
                  <a:gd name="T71" fmla="*/ 126 h 325"/>
                  <a:gd name="T72" fmla="*/ 142 w 196"/>
                  <a:gd name="T73" fmla="*/ 136 h 325"/>
                  <a:gd name="T74" fmla="*/ 126 w 196"/>
                  <a:gd name="T75" fmla="*/ 145 h 325"/>
                  <a:gd name="T76" fmla="*/ 111 w 196"/>
                  <a:gd name="T77" fmla="*/ 155 h 325"/>
                  <a:gd name="T78" fmla="*/ 102 w 196"/>
                  <a:gd name="T79" fmla="*/ 165 h 325"/>
                  <a:gd name="T80" fmla="*/ 99 w 196"/>
                  <a:gd name="T81" fmla="*/ 170 h 325"/>
                  <a:gd name="T82" fmla="*/ 94 w 196"/>
                  <a:gd name="T83" fmla="*/ 184 h 325"/>
                  <a:gd name="T84" fmla="*/ 94 w 196"/>
                  <a:gd name="T85" fmla="*/ 201 h 325"/>
                  <a:gd name="T86" fmla="*/ 97 w 196"/>
                  <a:gd name="T87" fmla="*/ 206 h 325"/>
                  <a:gd name="T88" fmla="*/ 111 w 196"/>
                  <a:gd name="T89" fmla="*/ 217 h 325"/>
                  <a:gd name="T90" fmla="*/ 116 w 196"/>
                  <a:gd name="T91" fmla="*/ 232 h 325"/>
                  <a:gd name="T92" fmla="*/ 114 w 196"/>
                  <a:gd name="T93" fmla="*/ 241 h 325"/>
                  <a:gd name="T94" fmla="*/ 99 w 196"/>
                  <a:gd name="T95" fmla="*/ 253 h 325"/>
                  <a:gd name="T96" fmla="*/ 92 w 196"/>
                  <a:gd name="T97" fmla="*/ 253 h 325"/>
                  <a:gd name="T98" fmla="*/ 87 w 196"/>
                  <a:gd name="T99" fmla="*/ 254 h 325"/>
                  <a:gd name="T100" fmla="*/ 87 w 196"/>
                  <a:gd name="T101" fmla="*/ 258 h 325"/>
                  <a:gd name="T102" fmla="*/ 85 w 196"/>
                  <a:gd name="T103" fmla="*/ 272 h 325"/>
                  <a:gd name="T104" fmla="*/ 83 w 196"/>
                  <a:gd name="T105" fmla="*/ 284 h 325"/>
                  <a:gd name="T106" fmla="*/ 82 w 196"/>
                  <a:gd name="T107" fmla="*/ 294 h 325"/>
                  <a:gd name="T108" fmla="*/ 75 w 196"/>
                  <a:gd name="T109" fmla="*/ 306 h 325"/>
                  <a:gd name="T110" fmla="*/ 58 w 196"/>
                  <a:gd name="T111" fmla="*/ 308 h 325"/>
                  <a:gd name="T112" fmla="*/ 51 w 196"/>
                  <a:gd name="T113" fmla="*/ 315 h 325"/>
                  <a:gd name="T114" fmla="*/ 49 w 196"/>
                  <a:gd name="T115" fmla="*/ 320 h 325"/>
                  <a:gd name="T116" fmla="*/ 35 w 196"/>
                  <a:gd name="T117" fmla="*/ 325 h 32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6" h="325">
                    <a:moveTo>
                      <a:pt x="34" y="325"/>
                    </a:moveTo>
                    <a:lnTo>
                      <a:pt x="34" y="325"/>
                    </a:lnTo>
                    <a:lnTo>
                      <a:pt x="32" y="325"/>
                    </a:lnTo>
                    <a:lnTo>
                      <a:pt x="32" y="325"/>
                    </a:lnTo>
                    <a:lnTo>
                      <a:pt x="30" y="323"/>
                    </a:lnTo>
                    <a:lnTo>
                      <a:pt x="29" y="323"/>
                    </a:lnTo>
                    <a:lnTo>
                      <a:pt x="29" y="321"/>
                    </a:lnTo>
                    <a:lnTo>
                      <a:pt x="27" y="318"/>
                    </a:lnTo>
                    <a:lnTo>
                      <a:pt x="27" y="318"/>
                    </a:lnTo>
                    <a:lnTo>
                      <a:pt x="27" y="316"/>
                    </a:lnTo>
                    <a:lnTo>
                      <a:pt x="27" y="316"/>
                    </a:lnTo>
                    <a:lnTo>
                      <a:pt x="27" y="316"/>
                    </a:lnTo>
                    <a:lnTo>
                      <a:pt x="23" y="315"/>
                    </a:lnTo>
                    <a:lnTo>
                      <a:pt x="23" y="315"/>
                    </a:lnTo>
                    <a:lnTo>
                      <a:pt x="23" y="313"/>
                    </a:lnTo>
                    <a:lnTo>
                      <a:pt x="23" y="313"/>
                    </a:lnTo>
                    <a:lnTo>
                      <a:pt x="22" y="309"/>
                    </a:lnTo>
                    <a:lnTo>
                      <a:pt x="22" y="304"/>
                    </a:lnTo>
                    <a:lnTo>
                      <a:pt x="23" y="303"/>
                    </a:lnTo>
                    <a:lnTo>
                      <a:pt x="23" y="301"/>
                    </a:lnTo>
                    <a:lnTo>
                      <a:pt x="25" y="299"/>
                    </a:lnTo>
                    <a:lnTo>
                      <a:pt x="25" y="297"/>
                    </a:lnTo>
                    <a:lnTo>
                      <a:pt x="23" y="296"/>
                    </a:lnTo>
                    <a:lnTo>
                      <a:pt x="23" y="296"/>
                    </a:lnTo>
                    <a:lnTo>
                      <a:pt x="23" y="296"/>
                    </a:lnTo>
                    <a:lnTo>
                      <a:pt x="23" y="296"/>
                    </a:lnTo>
                    <a:lnTo>
                      <a:pt x="22" y="296"/>
                    </a:lnTo>
                    <a:lnTo>
                      <a:pt x="22" y="296"/>
                    </a:lnTo>
                    <a:lnTo>
                      <a:pt x="18" y="290"/>
                    </a:lnTo>
                    <a:lnTo>
                      <a:pt x="18" y="290"/>
                    </a:lnTo>
                    <a:lnTo>
                      <a:pt x="18" y="290"/>
                    </a:lnTo>
                    <a:lnTo>
                      <a:pt x="18" y="290"/>
                    </a:lnTo>
                    <a:lnTo>
                      <a:pt x="17" y="289"/>
                    </a:lnTo>
                    <a:lnTo>
                      <a:pt x="17" y="289"/>
                    </a:lnTo>
                    <a:lnTo>
                      <a:pt x="17" y="289"/>
                    </a:lnTo>
                    <a:lnTo>
                      <a:pt x="17" y="289"/>
                    </a:lnTo>
                    <a:lnTo>
                      <a:pt x="17" y="285"/>
                    </a:lnTo>
                    <a:lnTo>
                      <a:pt x="17" y="285"/>
                    </a:lnTo>
                    <a:lnTo>
                      <a:pt x="15" y="284"/>
                    </a:lnTo>
                    <a:lnTo>
                      <a:pt x="15" y="282"/>
                    </a:lnTo>
                    <a:lnTo>
                      <a:pt x="13" y="280"/>
                    </a:lnTo>
                    <a:lnTo>
                      <a:pt x="13" y="280"/>
                    </a:lnTo>
                    <a:lnTo>
                      <a:pt x="13" y="278"/>
                    </a:lnTo>
                    <a:lnTo>
                      <a:pt x="11" y="277"/>
                    </a:lnTo>
                    <a:lnTo>
                      <a:pt x="11" y="275"/>
                    </a:lnTo>
                    <a:lnTo>
                      <a:pt x="10" y="273"/>
                    </a:lnTo>
                    <a:lnTo>
                      <a:pt x="10" y="272"/>
                    </a:lnTo>
                    <a:lnTo>
                      <a:pt x="8" y="268"/>
                    </a:lnTo>
                    <a:lnTo>
                      <a:pt x="10" y="266"/>
                    </a:lnTo>
                    <a:lnTo>
                      <a:pt x="10" y="265"/>
                    </a:lnTo>
                    <a:lnTo>
                      <a:pt x="8" y="265"/>
                    </a:lnTo>
                    <a:lnTo>
                      <a:pt x="6" y="263"/>
                    </a:lnTo>
                    <a:lnTo>
                      <a:pt x="5" y="261"/>
                    </a:lnTo>
                    <a:lnTo>
                      <a:pt x="5" y="261"/>
                    </a:lnTo>
                    <a:lnTo>
                      <a:pt x="3" y="260"/>
                    </a:lnTo>
                    <a:lnTo>
                      <a:pt x="3" y="260"/>
                    </a:lnTo>
                    <a:lnTo>
                      <a:pt x="3" y="260"/>
                    </a:lnTo>
                    <a:lnTo>
                      <a:pt x="3" y="260"/>
                    </a:lnTo>
                    <a:lnTo>
                      <a:pt x="3" y="260"/>
                    </a:lnTo>
                    <a:lnTo>
                      <a:pt x="1" y="256"/>
                    </a:lnTo>
                    <a:lnTo>
                      <a:pt x="1" y="256"/>
                    </a:lnTo>
                    <a:lnTo>
                      <a:pt x="1" y="254"/>
                    </a:lnTo>
                    <a:lnTo>
                      <a:pt x="1" y="253"/>
                    </a:lnTo>
                    <a:lnTo>
                      <a:pt x="0" y="251"/>
                    </a:lnTo>
                    <a:lnTo>
                      <a:pt x="0" y="249"/>
                    </a:lnTo>
                    <a:lnTo>
                      <a:pt x="0" y="248"/>
                    </a:lnTo>
                    <a:lnTo>
                      <a:pt x="0" y="248"/>
                    </a:lnTo>
                    <a:lnTo>
                      <a:pt x="0" y="246"/>
                    </a:lnTo>
                    <a:lnTo>
                      <a:pt x="0" y="246"/>
                    </a:lnTo>
                    <a:lnTo>
                      <a:pt x="0" y="246"/>
                    </a:lnTo>
                    <a:lnTo>
                      <a:pt x="0" y="246"/>
                    </a:lnTo>
                    <a:lnTo>
                      <a:pt x="0" y="246"/>
                    </a:lnTo>
                    <a:lnTo>
                      <a:pt x="0" y="244"/>
                    </a:lnTo>
                    <a:lnTo>
                      <a:pt x="0" y="242"/>
                    </a:lnTo>
                    <a:lnTo>
                      <a:pt x="3" y="242"/>
                    </a:lnTo>
                    <a:lnTo>
                      <a:pt x="6" y="244"/>
                    </a:lnTo>
                    <a:lnTo>
                      <a:pt x="8" y="246"/>
                    </a:lnTo>
                    <a:lnTo>
                      <a:pt x="8" y="246"/>
                    </a:lnTo>
                    <a:lnTo>
                      <a:pt x="10" y="244"/>
                    </a:lnTo>
                    <a:lnTo>
                      <a:pt x="10" y="244"/>
                    </a:lnTo>
                    <a:lnTo>
                      <a:pt x="10" y="242"/>
                    </a:lnTo>
                    <a:lnTo>
                      <a:pt x="10" y="239"/>
                    </a:lnTo>
                    <a:lnTo>
                      <a:pt x="10" y="236"/>
                    </a:lnTo>
                    <a:lnTo>
                      <a:pt x="10" y="232"/>
                    </a:lnTo>
                    <a:lnTo>
                      <a:pt x="11" y="227"/>
                    </a:lnTo>
                    <a:lnTo>
                      <a:pt x="13" y="224"/>
                    </a:lnTo>
                    <a:lnTo>
                      <a:pt x="17" y="222"/>
                    </a:lnTo>
                    <a:lnTo>
                      <a:pt x="20" y="220"/>
                    </a:lnTo>
                    <a:lnTo>
                      <a:pt x="20" y="218"/>
                    </a:lnTo>
                    <a:lnTo>
                      <a:pt x="22" y="217"/>
                    </a:lnTo>
                    <a:lnTo>
                      <a:pt x="20" y="211"/>
                    </a:lnTo>
                    <a:lnTo>
                      <a:pt x="20" y="210"/>
                    </a:lnTo>
                    <a:lnTo>
                      <a:pt x="20" y="208"/>
                    </a:lnTo>
                    <a:lnTo>
                      <a:pt x="18" y="206"/>
                    </a:lnTo>
                    <a:lnTo>
                      <a:pt x="18" y="203"/>
                    </a:lnTo>
                    <a:lnTo>
                      <a:pt x="18" y="198"/>
                    </a:lnTo>
                    <a:lnTo>
                      <a:pt x="23" y="198"/>
                    </a:lnTo>
                    <a:lnTo>
                      <a:pt x="23" y="196"/>
                    </a:lnTo>
                    <a:lnTo>
                      <a:pt x="25" y="193"/>
                    </a:lnTo>
                    <a:lnTo>
                      <a:pt x="23" y="191"/>
                    </a:lnTo>
                    <a:lnTo>
                      <a:pt x="20" y="189"/>
                    </a:lnTo>
                    <a:lnTo>
                      <a:pt x="17" y="186"/>
                    </a:lnTo>
                    <a:lnTo>
                      <a:pt x="15" y="182"/>
                    </a:lnTo>
                    <a:lnTo>
                      <a:pt x="17" y="179"/>
                    </a:lnTo>
                    <a:lnTo>
                      <a:pt x="17" y="174"/>
                    </a:lnTo>
                    <a:lnTo>
                      <a:pt x="15" y="169"/>
                    </a:lnTo>
                    <a:lnTo>
                      <a:pt x="17" y="165"/>
                    </a:lnTo>
                    <a:lnTo>
                      <a:pt x="17" y="157"/>
                    </a:lnTo>
                    <a:lnTo>
                      <a:pt x="17" y="153"/>
                    </a:lnTo>
                    <a:lnTo>
                      <a:pt x="17" y="150"/>
                    </a:lnTo>
                    <a:lnTo>
                      <a:pt x="17" y="143"/>
                    </a:lnTo>
                    <a:lnTo>
                      <a:pt x="17" y="139"/>
                    </a:lnTo>
                    <a:lnTo>
                      <a:pt x="20" y="136"/>
                    </a:lnTo>
                    <a:lnTo>
                      <a:pt x="22" y="132"/>
                    </a:lnTo>
                    <a:lnTo>
                      <a:pt x="23" y="131"/>
                    </a:lnTo>
                    <a:lnTo>
                      <a:pt x="27" y="127"/>
                    </a:lnTo>
                    <a:lnTo>
                      <a:pt x="30" y="127"/>
                    </a:lnTo>
                    <a:lnTo>
                      <a:pt x="34" y="127"/>
                    </a:lnTo>
                    <a:lnTo>
                      <a:pt x="35" y="126"/>
                    </a:lnTo>
                    <a:lnTo>
                      <a:pt x="39" y="127"/>
                    </a:lnTo>
                    <a:lnTo>
                      <a:pt x="42" y="126"/>
                    </a:lnTo>
                    <a:lnTo>
                      <a:pt x="44" y="126"/>
                    </a:lnTo>
                    <a:lnTo>
                      <a:pt x="44" y="122"/>
                    </a:lnTo>
                    <a:lnTo>
                      <a:pt x="44" y="120"/>
                    </a:lnTo>
                    <a:lnTo>
                      <a:pt x="42" y="119"/>
                    </a:lnTo>
                    <a:lnTo>
                      <a:pt x="37" y="115"/>
                    </a:lnTo>
                    <a:lnTo>
                      <a:pt x="39" y="112"/>
                    </a:lnTo>
                    <a:lnTo>
                      <a:pt x="41" y="110"/>
                    </a:lnTo>
                    <a:lnTo>
                      <a:pt x="46" y="105"/>
                    </a:lnTo>
                    <a:lnTo>
                      <a:pt x="47" y="102"/>
                    </a:lnTo>
                    <a:lnTo>
                      <a:pt x="49" y="98"/>
                    </a:lnTo>
                    <a:lnTo>
                      <a:pt x="51" y="93"/>
                    </a:lnTo>
                    <a:lnTo>
                      <a:pt x="51" y="91"/>
                    </a:lnTo>
                    <a:lnTo>
                      <a:pt x="51" y="88"/>
                    </a:lnTo>
                    <a:lnTo>
                      <a:pt x="51" y="84"/>
                    </a:lnTo>
                    <a:lnTo>
                      <a:pt x="53" y="79"/>
                    </a:lnTo>
                    <a:lnTo>
                      <a:pt x="49" y="74"/>
                    </a:lnTo>
                    <a:lnTo>
                      <a:pt x="56" y="76"/>
                    </a:lnTo>
                    <a:lnTo>
                      <a:pt x="61" y="76"/>
                    </a:lnTo>
                    <a:lnTo>
                      <a:pt x="65" y="74"/>
                    </a:lnTo>
                    <a:lnTo>
                      <a:pt x="65" y="71"/>
                    </a:lnTo>
                    <a:lnTo>
                      <a:pt x="65" y="71"/>
                    </a:lnTo>
                    <a:lnTo>
                      <a:pt x="68" y="66"/>
                    </a:lnTo>
                    <a:lnTo>
                      <a:pt x="68" y="66"/>
                    </a:lnTo>
                    <a:lnTo>
                      <a:pt x="70" y="64"/>
                    </a:lnTo>
                    <a:lnTo>
                      <a:pt x="70" y="64"/>
                    </a:lnTo>
                    <a:lnTo>
                      <a:pt x="71" y="60"/>
                    </a:lnTo>
                    <a:lnTo>
                      <a:pt x="75" y="57"/>
                    </a:lnTo>
                    <a:lnTo>
                      <a:pt x="78" y="53"/>
                    </a:lnTo>
                    <a:lnTo>
                      <a:pt x="78" y="52"/>
                    </a:lnTo>
                    <a:lnTo>
                      <a:pt x="78" y="50"/>
                    </a:lnTo>
                    <a:lnTo>
                      <a:pt x="76" y="47"/>
                    </a:lnTo>
                    <a:lnTo>
                      <a:pt x="76" y="43"/>
                    </a:lnTo>
                    <a:lnTo>
                      <a:pt x="80" y="40"/>
                    </a:lnTo>
                    <a:lnTo>
                      <a:pt x="80" y="40"/>
                    </a:lnTo>
                    <a:lnTo>
                      <a:pt x="83" y="36"/>
                    </a:lnTo>
                    <a:lnTo>
                      <a:pt x="92" y="28"/>
                    </a:lnTo>
                    <a:lnTo>
                      <a:pt x="100" y="28"/>
                    </a:lnTo>
                    <a:lnTo>
                      <a:pt x="102" y="28"/>
                    </a:lnTo>
                    <a:lnTo>
                      <a:pt x="104" y="28"/>
                    </a:lnTo>
                    <a:lnTo>
                      <a:pt x="106" y="24"/>
                    </a:lnTo>
                    <a:lnTo>
                      <a:pt x="106" y="23"/>
                    </a:lnTo>
                    <a:lnTo>
                      <a:pt x="106" y="19"/>
                    </a:lnTo>
                    <a:lnTo>
                      <a:pt x="106" y="17"/>
                    </a:lnTo>
                    <a:lnTo>
                      <a:pt x="106" y="16"/>
                    </a:lnTo>
                    <a:lnTo>
                      <a:pt x="107" y="14"/>
                    </a:lnTo>
                    <a:lnTo>
                      <a:pt x="111" y="16"/>
                    </a:lnTo>
                    <a:lnTo>
                      <a:pt x="114" y="16"/>
                    </a:lnTo>
                    <a:lnTo>
                      <a:pt x="118" y="16"/>
                    </a:lnTo>
                    <a:lnTo>
                      <a:pt x="118" y="16"/>
                    </a:lnTo>
                    <a:lnTo>
                      <a:pt x="118" y="16"/>
                    </a:lnTo>
                    <a:lnTo>
                      <a:pt x="118" y="16"/>
                    </a:lnTo>
                    <a:lnTo>
                      <a:pt x="121" y="17"/>
                    </a:lnTo>
                    <a:lnTo>
                      <a:pt x="121" y="17"/>
                    </a:lnTo>
                    <a:lnTo>
                      <a:pt x="123" y="17"/>
                    </a:lnTo>
                    <a:lnTo>
                      <a:pt x="123" y="17"/>
                    </a:lnTo>
                    <a:lnTo>
                      <a:pt x="124" y="17"/>
                    </a:lnTo>
                    <a:lnTo>
                      <a:pt x="126" y="19"/>
                    </a:lnTo>
                    <a:lnTo>
                      <a:pt x="128" y="19"/>
                    </a:lnTo>
                    <a:lnTo>
                      <a:pt x="131" y="17"/>
                    </a:lnTo>
                    <a:lnTo>
                      <a:pt x="135" y="17"/>
                    </a:lnTo>
                    <a:lnTo>
                      <a:pt x="135" y="17"/>
                    </a:lnTo>
                    <a:lnTo>
                      <a:pt x="135" y="14"/>
                    </a:lnTo>
                    <a:lnTo>
                      <a:pt x="136" y="11"/>
                    </a:lnTo>
                    <a:lnTo>
                      <a:pt x="138" y="9"/>
                    </a:lnTo>
                    <a:lnTo>
                      <a:pt x="138" y="7"/>
                    </a:lnTo>
                    <a:lnTo>
                      <a:pt x="136" y="7"/>
                    </a:lnTo>
                    <a:lnTo>
                      <a:pt x="136" y="2"/>
                    </a:lnTo>
                    <a:lnTo>
                      <a:pt x="140" y="0"/>
                    </a:lnTo>
                    <a:lnTo>
                      <a:pt x="145" y="0"/>
                    </a:lnTo>
                    <a:lnTo>
                      <a:pt x="148" y="4"/>
                    </a:lnTo>
                    <a:lnTo>
                      <a:pt x="150" y="5"/>
                    </a:lnTo>
                    <a:lnTo>
                      <a:pt x="152" y="7"/>
                    </a:lnTo>
                    <a:lnTo>
                      <a:pt x="155" y="9"/>
                    </a:lnTo>
                    <a:lnTo>
                      <a:pt x="159" y="11"/>
                    </a:lnTo>
                    <a:lnTo>
                      <a:pt x="160" y="12"/>
                    </a:lnTo>
                    <a:lnTo>
                      <a:pt x="164" y="14"/>
                    </a:lnTo>
                    <a:lnTo>
                      <a:pt x="165" y="16"/>
                    </a:lnTo>
                    <a:lnTo>
                      <a:pt x="167" y="16"/>
                    </a:lnTo>
                    <a:lnTo>
                      <a:pt x="169" y="17"/>
                    </a:lnTo>
                    <a:lnTo>
                      <a:pt x="172" y="17"/>
                    </a:lnTo>
                    <a:lnTo>
                      <a:pt x="174" y="17"/>
                    </a:lnTo>
                    <a:lnTo>
                      <a:pt x="176" y="19"/>
                    </a:lnTo>
                    <a:lnTo>
                      <a:pt x="179" y="21"/>
                    </a:lnTo>
                    <a:lnTo>
                      <a:pt x="181" y="23"/>
                    </a:lnTo>
                    <a:lnTo>
                      <a:pt x="183" y="24"/>
                    </a:lnTo>
                    <a:lnTo>
                      <a:pt x="183" y="24"/>
                    </a:lnTo>
                    <a:lnTo>
                      <a:pt x="184" y="28"/>
                    </a:lnTo>
                    <a:lnTo>
                      <a:pt x="188" y="29"/>
                    </a:lnTo>
                    <a:lnTo>
                      <a:pt x="188" y="29"/>
                    </a:lnTo>
                    <a:lnTo>
                      <a:pt x="191" y="33"/>
                    </a:lnTo>
                    <a:lnTo>
                      <a:pt x="188" y="35"/>
                    </a:lnTo>
                    <a:lnTo>
                      <a:pt x="188" y="36"/>
                    </a:lnTo>
                    <a:lnTo>
                      <a:pt x="188" y="38"/>
                    </a:lnTo>
                    <a:lnTo>
                      <a:pt x="188" y="40"/>
                    </a:lnTo>
                    <a:lnTo>
                      <a:pt x="188" y="43"/>
                    </a:lnTo>
                    <a:lnTo>
                      <a:pt x="189" y="43"/>
                    </a:lnTo>
                    <a:lnTo>
                      <a:pt x="191" y="45"/>
                    </a:lnTo>
                    <a:lnTo>
                      <a:pt x="191" y="47"/>
                    </a:lnTo>
                    <a:lnTo>
                      <a:pt x="191" y="48"/>
                    </a:lnTo>
                    <a:lnTo>
                      <a:pt x="189" y="50"/>
                    </a:lnTo>
                    <a:lnTo>
                      <a:pt x="189" y="52"/>
                    </a:lnTo>
                    <a:lnTo>
                      <a:pt x="189" y="52"/>
                    </a:lnTo>
                    <a:lnTo>
                      <a:pt x="189" y="53"/>
                    </a:lnTo>
                    <a:lnTo>
                      <a:pt x="191" y="55"/>
                    </a:lnTo>
                    <a:lnTo>
                      <a:pt x="193" y="57"/>
                    </a:lnTo>
                    <a:lnTo>
                      <a:pt x="195" y="59"/>
                    </a:lnTo>
                    <a:lnTo>
                      <a:pt x="195" y="62"/>
                    </a:lnTo>
                    <a:lnTo>
                      <a:pt x="195" y="66"/>
                    </a:lnTo>
                    <a:lnTo>
                      <a:pt x="191" y="69"/>
                    </a:lnTo>
                    <a:lnTo>
                      <a:pt x="191" y="71"/>
                    </a:lnTo>
                    <a:lnTo>
                      <a:pt x="191" y="72"/>
                    </a:lnTo>
                    <a:lnTo>
                      <a:pt x="191" y="74"/>
                    </a:lnTo>
                    <a:lnTo>
                      <a:pt x="191" y="74"/>
                    </a:lnTo>
                    <a:lnTo>
                      <a:pt x="195" y="78"/>
                    </a:lnTo>
                    <a:lnTo>
                      <a:pt x="196" y="79"/>
                    </a:lnTo>
                    <a:lnTo>
                      <a:pt x="196" y="83"/>
                    </a:lnTo>
                    <a:lnTo>
                      <a:pt x="196" y="84"/>
                    </a:lnTo>
                    <a:lnTo>
                      <a:pt x="196" y="86"/>
                    </a:lnTo>
                    <a:lnTo>
                      <a:pt x="191" y="86"/>
                    </a:lnTo>
                    <a:lnTo>
                      <a:pt x="189" y="88"/>
                    </a:lnTo>
                    <a:lnTo>
                      <a:pt x="186" y="88"/>
                    </a:lnTo>
                    <a:lnTo>
                      <a:pt x="184" y="88"/>
                    </a:lnTo>
                    <a:lnTo>
                      <a:pt x="183" y="88"/>
                    </a:lnTo>
                    <a:lnTo>
                      <a:pt x="179" y="90"/>
                    </a:lnTo>
                    <a:lnTo>
                      <a:pt x="177" y="88"/>
                    </a:lnTo>
                    <a:lnTo>
                      <a:pt x="176" y="86"/>
                    </a:lnTo>
                    <a:lnTo>
                      <a:pt x="176" y="86"/>
                    </a:lnTo>
                    <a:lnTo>
                      <a:pt x="176" y="86"/>
                    </a:lnTo>
                    <a:lnTo>
                      <a:pt x="176" y="86"/>
                    </a:lnTo>
                    <a:lnTo>
                      <a:pt x="176" y="88"/>
                    </a:lnTo>
                    <a:lnTo>
                      <a:pt x="176" y="88"/>
                    </a:lnTo>
                    <a:lnTo>
                      <a:pt x="174" y="88"/>
                    </a:lnTo>
                    <a:lnTo>
                      <a:pt x="174" y="88"/>
                    </a:lnTo>
                    <a:lnTo>
                      <a:pt x="171" y="88"/>
                    </a:lnTo>
                    <a:lnTo>
                      <a:pt x="171" y="88"/>
                    </a:lnTo>
                    <a:lnTo>
                      <a:pt x="171" y="90"/>
                    </a:lnTo>
                    <a:lnTo>
                      <a:pt x="171" y="91"/>
                    </a:lnTo>
                    <a:lnTo>
                      <a:pt x="171" y="91"/>
                    </a:lnTo>
                    <a:lnTo>
                      <a:pt x="167" y="93"/>
                    </a:lnTo>
                    <a:lnTo>
                      <a:pt x="165" y="93"/>
                    </a:lnTo>
                    <a:lnTo>
                      <a:pt x="165" y="93"/>
                    </a:lnTo>
                    <a:lnTo>
                      <a:pt x="165" y="95"/>
                    </a:lnTo>
                    <a:lnTo>
                      <a:pt x="162" y="98"/>
                    </a:lnTo>
                    <a:lnTo>
                      <a:pt x="160" y="98"/>
                    </a:lnTo>
                    <a:lnTo>
                      <a:pt x="160" y="98"/>
                    </a:lnTo>
                    <a:lnTo>
                      <a:pt x="160" y="98"/>
                    </a:lnTo>
                    <a:lnTo>
                      <a:pt x="160" y="100"/>
                    </a:lnTo>
                    <a:lnTo>
                      <a:pt x="159" y="100"/>
                    </a:lnTo>
                    <a:lnTo>
                      <a:pt x="159" y="102"/>
                    </a:lnTo>
                    <a:lnTo>
                      <a:pt x="159" y="102"/>
                    </a:lnTo>
                    <a:lnTo>
                      <a:pt x="159" y="102"/>
                    </a:lnTo>
                    <a:lnTo>
                      <a:pt x="159" y="102"/>
                    </a:lnTo>
                    <a:lnTo>
                      <a:pt x="159" y="105"/>
                    </a:lnTo>
                    <a:lnTo>
                      <a:pt x="159" y="107"/>
                    </a:lnTo>
                    <a:lnTo>
                      <a:pt x="155" y="108"/>
                    </a:lnTo>
                    <a:lnTo>
                      <a:pt x="155" y="108"/>
                    </a:lnTo>
                    <a:lnTo>
                      <a:pt x="153" y="112"/>
                    </a:lnTo>
                    <a:lnTo>
                      <a:pt x="153" y="112"/>
                    </a:lnTo>
                    <a:lnTo>
                      <a:pt x="155" y="114"/>
                    </a:lnTo>
                    <a:lnTo>
                      <a:pt x="157" y="114"/>
                    </a:lnTo>
                    <a:lnTo>
                      <a:pt x="157" y="115"/>
                    </a:lnTo>
                    <a:lnTo>
                      <a:pt x="159" y="117"/>
                    </a:lnTo>
                    <a:lnTo>
                      <a:pt x="159" y="119"/>
                    </a:lnTo>
                    <a:lnTo>
                      <a:pt x="157" y="120"/>
                    </a:lnTo>
                    <a:lnTo>
                      <a:pt x="155" y="124"/>
                    </a:lnTo>
                    <a:lnTo>
                      <a:pt x="153" y="124"/>
                    </a:lnTo>
                    <a:lnTo>
                      <a:pt x="152" y="126"/>
                    </a:lnTo>
                    <a:lnTo>
                      <a:pt x="152" y="127"/>
                    </a:lnTo>
                    <a:lnTo>
                      <a:pt x="150" y="129"/>
                    </a:lnTo>
                    <a:lnTo>
                      <a:pt x="148" y="131"/>
                    </a:lnTo>
                    <a:lnTo>
                      <a:pt x="148" y="131"/>
                    </a:lnTo>
                    <a:lnTo>
                      <a:pt x="147" y="134"/>
                    </a:lnTo>
                    <a:lnTo>
                      <a:pt x="147" y="136"/>
                    </a:lnTo>
                    <a:lnTo>
                      <a:pt x="143" y="136"/>
                    </a:lnTo>
                    <a:lnTo>
                      <a:pt x="142" y="136"/>
                    </a:lnTo>
                    <a:lnTo>
                      <a:pt x="140" y="138"/>
                    </a:lnTo>
                    <a:lnTo>
                      <a:pt x="138" y="139"/>
                    </a:lnTo>
                    <a:lnTo>
                      <a:pt x="136" y="139"/>
                    </a:lnTo>
                    <a:lnTo>
                      <a:pt x="135" y="139"/>
                    </a:lnTo>
                    <a:lnTo>
                      <a:pt x="131" y="143"/>
                    </a:lnTo>
                    <a:lnTo>
                      <a:pt x="130" y="143"/>
                    </a:lnTo>
                    <a:lnTo>
                      <a:pt x="128" y="143"/>
                    </a:lnTo>
                    <a:lnTo>
                      <a:pt x="126" y="145"/>
                    </a:lnTo>
                    <a:lnTo>
                      <a:pt x="126" y="145"/>
                    </a:lnTo>
                    <a:lnTo>
                      <a:pt x="124" y="148"/>
                    </a:lnTo>
                    <a:lnTo>
                      <a:pt x="121" y="150"/>
                    </a:lnTo>
                    <a:lnTo>
                      <a:pt x="118" y="150"/>
                    </a:lnTo>
                    <a:lnTo>
                      <a:pt x="116" y="150"/>
                    </a:lnTo>
                    <a:lnTo>
                      <a:pt x="114" y="151"/>
                    </a:lnTo>
                    <a:lnTo>
                      <a:pt x="114" y="153"/>
                    </a:lnTo>
                    <a:lnTo>
                      <a:pt x="111" y="155"/>
                    </a:lnTo>
                    <a:lnTo>
                      <a:pt x="111" y="155"/>
                    </a:lnTo>
                    <a:lnTo>
                      <a:pt x="109" y="158"/>
                    </a:lnTo>
                    <a:lnTo>
                      <a:pt x="106" y="160"/>
                    </a:lnTo>
                    <a:lnTo>
                      <a:pt x="104" y="160"/>
                    </a:lnTo>
                    <a:lnTo>
                      <a:pt x="104" y="160"/>
                    </a:lnTo>
                    <a:lnTo>
                      <a:pt x="104" y="163"/>
                    </a:lnTo>
                    <a:lnTo>
                      <a:pt x="104" y="163"/>
                    </a:lnTo>
                    <a:lnTo>
                      <a:pt x="102" y="165"/>
                    </a:lnTo>
                    <a:lnTo>
                      <a:pt x="100" y="165"/>
                    </a:lnTo>
                    <a:lnTo>
                      <a:pt x="100" y="165"/>
                    </a:lnTo>
                    <a:lnTo>
                      <a:pt x="99" y="167"/>
                    </a:lnTo>
                    <a:lnTo>
                      <a:pt x="99" y="167"/>
                    </a:lnTo>
                    <a:lnTo>
                      <a:pt x="97" y="167"/>
                    </a:lnTo>
                    <a:lnTo>
                      <a:pt x="97" y="169"/>
                    </a:lnTo>
                    <a:lnTo>
                      <a:pt x="97" y="169"/>
                    </a:lnTo>
                    <a:lnTo>
                      <a:pt x="99" y="170"/>
                    </a:lnTo>
                    <a:lnTo>
                      <a:pt x="100" y="170"/>
                    </a:lnTo>
                    <a:lnTo>
                      <a:pt x="99" y="174"/>
                    </a:lnTo>
                    <a:lnTo>
                      <a:pt x="99" y="175"/>
                    </a:lnTo>
                    <a:lnTo>
                      <a:pt x="97" y="177"/>
                    </a:lnTo>
                    <a:lnTo>
                      <a:pt x="97" y="179"/>
                    </a:lnTo>
                    <a:lnTo>
                      <a:pt x="95" y="181"/>
                    </a:lnTo>
                    <a:lnTo>
                      <a:pt x="95" y="182"/>
                    </a:lnTo>
                    <a:lnTo>
                      <a:pt x="94" y="184"/>
                    </a:lnTo>
                    <a:lnTo>
                      <a:pt x="94" y="184"/>
                    </a:lnTo>
                    <a:lnTo>
                      <a:pt x="92" y="186"/>
                    </a:lnTo>
                    <a:lnTo>
                      <a:pt x="94" y="187"/>
                    </a:lnTo>
                    <a:lnTo>
                      <a:pt x="94" y="191"/>
                    </a:lnTo>
                    <a:lnTo>
                      <a:pt x="94" y="194"/>
                    </a:lnTo>
                    <a:lnTo>
                      <a:pt x="94" y="194"/>
                    </a:lnTo>
                    <a:lnTo>
                      <a:pt x="94" y="199"/>
                    </a:lnTo>
                    <a:lnTo>
                      <a:pt x="94" y="201"/>
                    </a:lnTo>
                    <a:lnTo>
                      <a:pt x="94" y="201"/>
                    </a:lnTo>
                    <a:lnTo>
                      <a:pt x="94" y="205"/>
                    </a:lnTo>
                    <a:lnTo>
                      <a:pt x="94" y="205"/>
                    </a:lnTo>
                    <a:lnTo>
                      <a:pt x="94" y="205"/>
                    </a:lnTo>
                    <a:lnTo>
                      <a:pt x="95" y="206"/>
                    </a:lnTo>
                    <a:lnTo>
                      <a:pt x="95" y="206"/>
                    </a:lnTo>
                    <a:lnTo>
                      <a:pt x="97" y="206"/>
                    </a:lnTo>
                    <a:lnTo>
                      <a:pt x="97" y="206"/>
                    </a:lnTo>
                    <a:lnTo>
                      <a:pt x="99" y="208"/>
                    </a:lnTo>
                    <a:lnTo>
                      <a:pt x="102" y="210"/>
                    </a:lnTo>
                    <a:lnTo>
                      <a:pt x="102" y="210"/>
                    </a:lnTo>
                    <a:lnTo>
                      <a:pt x="104" y="210"/>
                    </a:lnTo>
                    <a:lnTo>
                      <a:pt x="107" y="211"/>
                    </a:lnTo>
                    <a:lnTo>
                      <a:pt x="111" y="213"/>
                    </a:lnTo>
                    <a:lnTo>
                      <a:pt x="111" y="215"/>
                    </a:lnTo>
                    <a:lnTo>
                      <a:pt x="111" y="217"/>
                    </a:lnTo>
                    <a:lnTo>
                      <a:pt x="112" y="218"/>
                    </a:lnTo>
                    <a:lnTo>
                      <a:pt x="114" y="220"/>
                    </a:lnTo>
                    <a:lnTo>
                      <a:pt x="116" y="220"/>
                    </a:lnTo>
                    <a:lnTo>
                      <a:pt x="119" y="224"/>
                    </a:lnTo>
                    <a:lnTo>
                      <a:pt x="121" y="225"/>
                    </a:lnTo>
                    <a:lnTo>
                      <a:pt x="119" y="229"/>
                    </a:lnTo>
                    <a:lnTo>
                      <a:pt x="118" y="230"/>
                    </a:lnTo>
                    <a:lnTo>
                      <a:pt x="116" y="232"/>
                    </a:lnTo>
                    <a:lnTo>
                      <a:pt x="114" y="234"/>
                    </a:lnTo>
                    <a:lnTo>
                      <a:pt x="114" y="234"/>
                    </a:lnTo>
                    <a:lnTo>
                      <a:pt x="112" y="236"/>
                    </a:lnTo>
                    <a:lnTo>
                      <a:pt x="111" y="236"/>
                    </a:lnTo>
                    <a:lnTo>
                      <a:pt x="112" y="236"/>
                    </a:lnTo>
                    <a:lnTo>
                      <a:pt x="112" y="237"/>
                    </a:lnTo>
                    <a:lnTo>
                      <a:pt x="114" y="239"/>
                    </a:lnTo>
                    <a:lnTo>
                      <a:pt x="114" y="241"/>
                    </a:lnTo>
                    <a:lnTo>
                      <a:pt x="114" y="241"/>
                    </a:lnTo>
                    <a:lnTo>
                      <a:pt x="112" y="241"/>
                    </a:lnTo>
                    <a:lnTo>
                      <a:pt x="111" y="242"/>
                    </a:lnTo>
                    <a:lnTo>
                      <a:pt x="111" y="242"/>
                    </a:lnTo>
                    <a:lnTo>
                      <a:pt x="111" y="242"/>
                    </a:lnTo>
                    <a:lnTo>
                      <a:pt x="106" y="248"/>
                    </a:lnTo>
                    <a:lnTo>
                      <a:pt x="104" y="248"/>
                    </a:lnTo>
                    <a:lnTo>
                      <a:pt x="99" y="253"/>
                    </a:lnTo>
                    <a:lnTo>
                      <a:pt x="99" y="249"/>
                    </a:lnTo>
                    <a:lnTo>
                      <a:pt x="99" y="249"/>
                    </a:lnTo>
                    <a:lnTo>
                      <a:pt x="99" y="251"/>
                    </a:lnTo>
                    <a:lnTo>
                      <a:pt x="97" y="251"/>
                    </a:lnTo>
                    <a:lnTo>
                      <a:pt x="97" y="251"/>
                    </a:lnTo>
                    <a:lnTo>
                      <a:pt x="94" y="253"/>
                    </a:lnTo>
                    <a:lnTo>
                      <a:pt x="92" y="253"/>
                    </a:lnTo>
                    <a:lnTo>
                      <a:pt x="92" y="253"/>
                    </a:lnTo>
                    <a:lnTo>
                      <a:pt x="92" y="253"/>
                    </a:lnTo>
                    <a:lnTo>
                      <a:pt x="92" y="253"/>
                    </a:lnTo>
                    <a:lnTo>
                      <a:pt x="92" y="253"/>
                    </a:lnTo>
                    <a:lnTo>
                      <a:pt x="90" y="253"/>
                    </a:lnTo>
                    <a:lnTo>
                      <a:pt x="90" y="253"/>
                    </a:lnTo>
                    <a:lnTo>
                      <a:pt x="90" y="253"/>
                    </a:lnTo>
                    <a:lnTo>
                      <a:pt x="88" y="254"/>
                    </a:lnTo>
                    <a:lnTo>
                      <a:pt x="87" y="254"/>
                    </a:lnTo>
                    <a:lnTo>
                      <a:pt x="87" y="254"/>
                    </a:lnTo>
                    <a:lnTo>
                      <a:pt x="87" y="254"/>
                    </a:lnTo>
                    <a:lnTo>
                      <a:pt x="87" y="254"/>
                    </a:lnTo>
                    <a:lnTo>
                      <a:pt x="87" y="254"/>
                    </a:lnTo>
                    <a:lnTo>
                      <a:pt x="87" y="258"/>
                    </a:lnTo>
                    <a:lnTo>
                      <a:pt x="87" y="258"/>
                    </a:lnTo>
                    <a:lnTo>
                      <a:pt x="87" y="258"/>
                    </a:lnTo>
                    <a:lnTo>
                      <a:pt x="87" y="258"/>
                    </a:lnTo>
                    <a:lnTo>
                      <a:pt x="87" y="261"/>
                    </a:lnTo>
                    <a:lnTo>
                      <a:pt x="87" y="261"/>
                    </a:lnTo>
                    <a:lnTo>
                      <a:pt x="87" y="261"/>
                    </a:lnTo>
                    <a:lnTo>
                      <a:pt x="87" y="261"/>
                    </a:lnTo>
                    <a:lnTo>
                      <a:pt x="85" y="263"/>
                    </a:lnTo>
                    <a:lnTo>
                      <a:pt x="85" y="265"/>
                    </a:lnTo>
                    <a:lnTo>
                      <a:pt x="85" y="268"/>
                    </a:lnTo>
                    <a:lnTo>
                      <a:pt x="85" y="272"/>
                    </a:lnTo>
                    <a:lnTo>
                      <a:pt x="85" y="272"/>
                    </a:lnTo>
                    <a:lnTo>
                      <a:pt x="85" y="272"/>
                    </a:lnTo>
                    <a:lnTo>
                      <a:pt x="85" y="273"/>
                    </a:lnTo>
                    <a:lnTo>
                      <a:pt x="85" y="280"/>
                    </a:lnTo>
                    <a:lnTo>
                      <a:pt x="85" y="280"/>
                    </a:lnTo>
                    <a:lnTo>
                      <a:pt x="83" y="282"/>
                    </a:lnTo>
                    <a:lnTo>
                      <a:pt x="83" y="284"/>
                    </a:lnTo>
                    <a:lnTo>
                      <a:pt x="83" y="284"/>
                    </a:lnTo>
                    <a:lnTo>
                      <a:pt x="83" y="284"/>
                    </a:lnTo>
                    <a:lnTo>
                      <a:pt x="83" y="285"/>
                    </a:lnTo>
                    <a:lnTo>
                      <a:pt x="83" y="287"/>
                    </a:lnTo>
                    <a:lnTo>
                      <a:pt x="83" y="290"/>
                    </a:lnTo>
                    <a:lnTo>
                      <a:pt x="83" y="290"/>
                    </a:lnTo>
                    <a:lnTo>
                      <a:pt x="83" y="290"/>
                    </a:lnTo>
                    <a:lnTo>
                      <a:pt x="82" y="294"/>
                    </a:lnTo>
                    <a:lnTo>
                      <a:pt x="82" y="294"/>
                    </a:lnTo>
                    <a:lnTo>
                      <a:pt x="80" y="296"/>
                    </a:lnTo>
                    <a:lnTo>
                      <a:pt x="82" y="296"/>
                    </a:lnTo>
                    <a:lnTo>
                      <a:pt x="80" y="297"/>
                    </a:lnTo>
                    <a:lnTo>
                      <a:pt x="80" y="297"/>
                    </a:lnTo>
                    <a:lnTo>
                      <a:pt x="76" y="301"/>
                    </a:lnTo>
                    <a:lnTo>
                      <a:pt x="76" y="301"/>
                    </a:lnTo>
                    <a:lnTo>
                      <a:pt x="76" y="303"/>
                    </a:lnTo>
                    <a:lnTo>
                      <a:pt x="75" y="306"/>
                    </a:lnTo>
                    <a:lnTo>
                      <a:pt x="73" y="308"/>
                    </a:lnTo>
                    <a:lnTo>
                      <a:pt x="71" y="311"/>
                    </a:lnTo>
                    <a:lnTo>
                      <a:pt x="71" y="313"/>
                    </a:lnTo>
                    <a:lnTo>
                      <a:pt x="68" y="309"/>
                    </a:lnTo>
                    <a:lnTo>
                      <a:pt x="66" y="308"/>
                    </a:lnTo>
                    <a:lnTo>
                      <a:pt x="59" y="308"/>
                    </a:lnTo>
                    <a:lnTo>
                      <a:pt x="58" y="308"/>
                    </a:lnTo>
                    <a:lnTo>
                      <a:pt x="58" y="308"/>
                    </a:lnTo>
                    <a:lnTo>
                      <a:pt x="56" y="309"/>
                    </a:lnTo>
                    <a:lnTo>
                      <a:pt x="54" y="311"/>
                    </a:lnTo>
                    <a:lnTo>
                      <a:pt x="53" y="311"/>
                    </a:lnTo>
                    <a:lnTo>
                      <a:pt x="51" y="311"/>
                    </a:lnTo>
                    <a:lnTo>
                      <a:pt x="51" y="311"/>
                    </a:lnTo>
                    <a:lnTo>
                      <a:pt x="51" y="311"/>
                    </a:lnTo>
                    <a:lnTo>
                      <a:pt x="51" y="313"/>
                    </a:lnTo>
                    <a:lnTo>
                      <a:pt x="51" y="315"/>
                    </a:lnTo>
                    <a:lnTo>
                      <a:pt x="49" y="315"/>
                    </a:lnTo>
                    <a:lnTo>
                      <a:pt x="49" y="315"/>
                    </a:lnTo>
                    <a:lnTo>
                      <a:pt x="49" y="315"/>
                    </a:lnTo>
                    <a:lnTo>
                      <a:pt x="49" y="315"/>
                    </a:lnTo>
                    <a:lnTo>
                      <a:pt x="51" y="316"/>
                    </a:lnTo>
                    <a:lnTo>
                      <a:pt x="51" y="318"/>
                    </a:lnTo>
                    <a:lnTo>
                      <a:pt x="49" y="320"/>
                    </a:lnTo>
                    <a:lnTo>
                      <a:pt x="49" y="320"/>
                    </a:lnTo>
                    <a:lnTo>
                      <a:pt x="49" y="323"/>
                    </a:lnTo>
                    <a:lnTo>
                      <a:pt x="46" y="325"/>
                    </a:lnTo>
                    <a:lnTo>
                      <a:pt x="42" y="325"/>
                    </a:lnTo>
                    <a:lnTo>
                      <a:pt x="41" y="325"/>
                    </a:lnTo>
                    <a:lnTo>
                      <a:pt x="39" y="325"/>
                    </a:lnTo>
                    <a:lnTo>
                      <a:pt x="37" y="325"/>
                    </a:lnTo>
                    <a:lnTo>
                      <a:pt x="35" y="325"/>
                    </a:lnTo>
                    <a:lnTo>
                      <a:pt x="35" y="325"/>
                    </a:lnTo>
                    <a:lnTo>
                      <a:pt x="34" y="325"/>
                    </a:lnTo>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2" name="Freeform 328">
                <a:extLst>
                  <a:ext uri="{FF2B5EF4-FFF2-40B4-BE49-F238E27FC236}">
                    <a16:creationId xmlns:a16="http://schemas.microsoft.com/office/drawing/2014/main" id="{5FF07A36-2197-45AD-A65E-A08B2BB9F226}"/>
                  </a:ext>
                </a:extLst>
              </p:cNvPr>
              <p:cNvSpPr/>
              <p:nvPr/>
            </p:nvSpPr>
            <p:spPr>
              <a:xfrm>
                <a:off x="4456845" y="3016961"/>
                <a:ext cx="271653" cy="245078"/>
              </a:xfrm>
              <a:custGeom>
                <a:gdLst>
                  <a:gd name="T0" fmla="*/ 142 w 184"/>
                  <a:gd name="T1" fmla="*/ 151 h 166"/>
                  <a:gd name="T2" fmla="*/ 142 w 184"/>
                  <a:gd name="T3" fmla="*/ 132 h 166"/>
                  <a:gd name="T4" fmla="*/ 137 w 184"/>
                  <a:gd name="T5" fmla="*/ 130 h 166"/>
                  <a:gd name="T6" fmla="*/ 130 w 184"/>
                  <a:gd name="T7" fmla="*/ 123 h 166"/>
                  <a:gd name="T8" fmla="*/ 104 w 184"/>
                  <a:gd name="T9" fmla="*/ 108 h 166"/>
                  <a:gd name="T10" fmla="*/ 82 w 184"/>
                  <a:gd name="T11" fmla="*/ 92 h 166"/>
                  <a:gd name="T12" fmla="*/ 61 w 184"/>
                  <a:gd name="T13" fmla="*/ 68 h 166"/>
                  <a:gd name="T14" fmla="*/ 44 w 184"/>
                  <a:gd name="T15" fmla="*/ 53 h 166"/>
                  <a:gd name="T16" fmla="*/ 27 w 184"/>
                  <a:gd name="T17" fmla="*/ 62 h 166"/>
                  <a:gd name="T18" fmla="*/ 17 w 184"/>
                  <a:gd name="T19" fmla="*/ 67 h 166"/>
                  <a:gd name="T20" fmla="*/ 15 w 184"/>
                  <a:gd name="T21" fmla="*/ 60 h 166"/>
                  <a:gd name="T22" fmla="*/ 15 w 184"/>
                  <a:gd name="T23" fmla="*/ 60 h 166"/>
                  <a:gd name="T24" fmla="*/ 8 w 184"/>
                  <a:gd name="T25" fmla="*/ 58 h 166"/>
                  <a:gd name="T26" fmla="*/ 6 w 184"/>
                  <a:gd name="T27" fmla="*/ 56 h 166"/>
                  <a:gd name="T28" fmla="*/ 5 w 184"/>
                  <a:gd name="T29" fmla="*/ 49 h 166"/>
                  <a:gd name="T30" fmla="*/ 6 w 184"/>
                  <a:gd name="T31" fmla="*/ 46 h 166"/>
                  <a:gd name="T32" fmla="*/ 3 w 184"/>
                  <a:gd name="T33" fmla="*/ 44 h 166"/>
                  <a:gd name="T34" fmla="*/ 1 w 184"/>
                  <a:gd name="T35" fmla="*/ 41 h 166"/>
                  <a:gd name="T36" fmla="*/ 5 w 184"/>
                  <a:gd name="T37" fmla="*/ 37 h 166"/>
                  <a:gd name="T38" fmla="*/ 8 w 184"/>
                  <a:gd name="T39" fmla="*/ 36 h 166"/>
                  <a:gd name="T40" fmla="*/ 6 w 184"/>
                  <a:gd name="T41" fmla="*/ 31 h 166"/>
                  <a:gd name="T42" fmla="*/ 5 w 184"/>
                  <a:gd name="T43" fmla="*/ 29 h 166"/>
                  <a:gd name="T44" fmla="*/ 5 w 184"/>
                  <a:gd name="T45" fmla="*/ 24 h 166"/>
                  <a:gd name="T46" fmla="*/ 8 w 184"/>
                  <a:gd name="T47" fmla="*/ 22 h 166"/>
                  <a:gd name="T48" fmla="*/ 17 w 184"/>
                  <a:gd name="T49" fmla="*/ 20 h 166"/>
                  <a:gd name="T50" fmla="*/ 20 w 184"/>
                  <a:gd name="T51" fmla="*/ 22 h 166"/>
                  <a:gd name="T52" fmla="*/ 24 w 184"/>
                  <a:gd name="T53" fmla="*/ 19 h 166"/>
                  <a:gd name="T54" fmla="*/ 25 w 184"/>
                  <a:gd name="T55" fmla="*/ 15 h 166"/>
                  <a:gd name="T56" fmla="*/ 32 w 184"/>
                  <a:gd name="T57" fmla="*/ 19 h 166"/>
                  <a:gd name="T58" fmla="*/ 37 w 184"/>
                  <a:gd name="T59" fmla="*/ 20 h 166"/>
                  <a:gd name="T60" fmla="*/ 41 w 184"/>
                  <a:gd name="T61" fmla="*/ 17 h 166"/>
                  <a:gd name="T62" fmla="*/ 44 w 184"/>
                  <a:gd name="T63" fmla="*/ 12 h 166"/>
                  <a:gd name="T64" fmla="*/ 48 w 184"/>
                  <a:gd name="T65" fmla="*/ 15 h 166"/>
                  <a:gd name="T66" fmla="*/ 51 w 184"/>
                  <a:gd name="T67" fmla="*/ 13 h 166"/>
                  <a:gd name="T68" fmla="*/ 53 w 184"/>
                  <a:gd name="T69" fmla="*/ 15 h 166"/>
                  <a:gd name="T70" fmla="*/ 53 w 184"/>
                  <a:gd name="T71" fmla="*/ 12 h 166"/>
                  <a:gd name="T72" fmla="*/ 58 w 184"/>
                  <a:gd name="T73" fmla="*/ 8 h 166"/>
                  <a:gd name="T74" fmla="*/ 61 w 184"/>
                  <a:gd name="T75" fmla="*/ 5 h 166"/>
                  <a:gd name="T76" fmla="*/ 66 w 184"/>
                  <a:gd name="T77" fmla="*/ 7 h 166"/>
                  <a:gd name="T78" fmla="*/ 70 w 184"/>
                  <a:gd name="T79" fmla="*/ 1 h 166"/>
                  <a:gd name="T80" fmla="*/ 77 w 184"/>
                  <a:gd name="T81" fmla="*/ 1 h 166"/>
                  <a:gd name="T82" fmla="*/ 83 w 184"/>
                  <a:gd name="T83" fmla="*/ 0 h 166"/>
                  <a:gd name="T84" fmla="*/ 87 w 184"/>
                  <a:gd name="T85" fmla="*/ 7 h 166"/>
                  <a:gd name="T86" fmla="*/ 92 w 184"/>
                  <a:gd name="T87" fmla="*/ 8 h 166"/>
                  <a:gd name="T88" fmla="*/ 102 w 184"/>
                  <a:gd name="T89" fmla="*/ 8 h 166"/>
                  <a:gd name="T90" fmla="*/ 106 w 184"/>
                  <a:gd name="T91" fmla="*/ 13 h 166"/>
                  <a:gd name="T92" fmla="*/ 107 w 184"/>
                  <a:gd name="T93" fmla="*/ 17 h 166"/>
                  <a:gd name="T94" fmla="*/ 109 w 184"/>
                  <a:gd name="T95" fmla="*/ 24 h 166"/>
                  <a:gd name="T96" fmla="*/ 104 w 184"/>
                  <a:gd name="T97" fmla="*/ 27 h 166"/>
                  <a:gd name="T98" fmla="*/ 95 w 184"/>
                  <a:gd name="T99" fmla="*/ 31 h 166"/>
                  <a:gd name="T100" fmla="*/ 95 w 184"/>
                  <a:gd name="T101" fmla="*/ 37 h 166"/>
                  <a:gd name="T102" fmla="*/ 102 w 184"/>
                  <a:gd name="T103" fmla="*/ 60 h 166"/>
                  <a:gd name="T104" fmla="*/ 113 w 184"/>
                  <a:gd name="T105" fmla="*/ 68 h 166"/>
                  <a:gd name="T106" fmla="*/ 133 w 184"/>
                  <a:gd name="T107" fmla="*/ 92 h 166"/>
                  <a:gd name="T108" fmla="*/ 159 w 184"/>
                  <a:gd name="T109" fmla="*/ 108 h 166"/>
                  <a:gd name="T110" fmla="*/ 183 w 184"/>
                  <a:gd name="T111" fmla="*/ 123 h 166"/>
                  <a:gd name="T112" fmla="*/ 169 w 184"/>
                  <a:gd name="T113" fmla="*/ 125 h 166"/>
                  <a:gd name="T114" fmla="*/ 166 w 184"/>
                  <a:gd name="T115" fmla="*/ 144 h 166"/>
                  <a:gd name="T116" fmla="*/ 152 w 184"/>
                  <a:gd name="T117" fmla="*/ 159 h 1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 h="166">
                    <a:moveTo>
                      <a:pt x="143" y="166"/>
                    </a:moveTo>
                    <a:lnTo>
                      <a:pt x="138" y="165"/>
                    </a:lnTo>
                    <a:lnTo>
                      <a:pt x="138" y="161"/>
                    </a:lnTo>
                    <a:lnTo>
                      <a:pt x="142" y="158"/>
                    </a:lnTo>
                    <a:lnTo>
                      <a:pt x="142" y="156"/>
                    </a:lnTo>
                    <a:lnTo>
                      <a:pt x="142" y="154"/>
                    </a:lnTo>
                    <a:lnTo>
                      <a:pt x="142" y="151"/>
                    </a:lnTo>
                    <a:lnTo>
                      <a:pt x="145" y="151"/>
                    </a:lnTo>
                    <a:lnTo>
                      <a:pt x="147" y="149"/>
                    </a:lnTo>
                    <a:lnTo>
                      <a:pt x="147" y="147"/>
                    </a:lnTo>
                    <a:lnTo>
                      <a:pt x="145" y="146"/>
                    </a:lnTo>
                    <a:lnTo>
                      <a:pt x="145" y="139"/>
                    </a:lnTo>
                    <a:lnTo>
                      <a:pt x="142" y="139"/>
                    </a:lnTo>
                    <a:lnTo>
                      <a:pt x="142" y="132"/>
                    </a:lnTo>
                    <a:lnTo>
                      <a:pt x="140" y="132"/>
                    </a:lnTo>
                    <a:lnTo>
                      <a:pt x="140" y="132"/>
                    </a:lnTo>
                    <a:lnTo>
                      <a:pt x="140" y="132"/>
                    </a:lnTo>
                    <a:lnTo>
                      <a:pt x="140" y="132"/>
                    </a:lnTo>
                    <a:lnTo>
                      <a:pt x="137" y="130"/>
                    </a:lnTo>
                    <a:lnTo>
                      <a:pt x="137" y="130"/>
                    </a:lnTo>
                    <a:lnTo>
                      <a:pt x="137" y="130"/>
                    </a:lnTo>
                    <a:lnTo>
                      <a:pt x="137" y="130"/>
                    </a:lnTo>
                    <a:lnTo>
                      <a:pt x="133" y="128"/>
                    </a:lnTo>
                    <a:lnTo>
                      <a:pt x="131" y="127"/>
                    </a:lnTo>
                    <a:lnTo>
                      <a:pt x="131" y="127"/>
                    </a:lnTo>
                    <a:lnTo>
                      <a:pt x="130" y="125"/>
                    </a:lnTo>
                    <a:lnTo>
                      <a:pt x="130" y="123"/>
                    </a:lnTo>
                    <a:lnTo>
                      <a:pt x="130" y="123"/>
                    </a:lnTo>
                    <a:lnTo>
                      <a:pt x="128" y="120"/>
                    </a:lnTo>
                    <a:lnTo>
                      <a:pt x="126" y="120"/>
                    </a:lnTo>
                    <a:lnTo>
                      <a:pt x="121" y="120"/>
                    </a:lnTo>
                    <a:lnTo>
                      <a:pt x="119" y="118"/>
                    </a:lnTo>
                    <a:lnTo>
                      <a:pt x="114" y="111"/>
                    </a:lnTo>
                    <a:lnTo>
                      <a:pt x="111" y="108"/>
                    </a:lnTo>
                    <a:lnTo>
                      <a:pt x="104" y="108"/>
                    </a:lnTo>
                    <a:lnTo>
                      <a:pt x="101" y="106"/>
                    </a:lnTo>
                    <a:lnTo>
                      <a:pt x="97" y="106"/>
                    </a:lnTo>
                    <a:lnTo>
                      <a:pt x="94" y="104"/>
                    </a:lnTo>
                    <a:lnTo>
                      <a:pt x="92" y="101"/>
                    </a:lnTo>
                    <a:lnTo>
                      <a:pt x="87" y="96"/>
                    </a:lnTo>
                    <a:lnTo>
                      <a:pt x="83" y="94"/>
                    </a:lnTo>
                    <a:lnTo>
                      <a:pt x="82" y="92"/>
                    </a:lnTo>
                    <a:lnTo>
                      <a:pt x="75" y="86"/>
                    </a:lnTo>
                    <a:lnTo>
                      <a:pt x="70" y="84"/>
                    </a:lnTo>
                    <a:lnTo>
                      <a:pt x="68" y="80"/>
                    </a:lnTo>
                    <a:lnTo>
                      <a:pt x="68" y="79"/>
                    </a:lnTo>
                    <a:lnTo>
                      <a:pt x="63" y="75"/>
                    </a:lnTo>
                    <a:lnTo>
                      <a:pt x="63" y="72"/>
                    </a:lnTo>
                    <a:lnTo>
                      <a:pt x="61" y="68"/>
                    </a:lnTo>
                    <a:lnTo>
                      <a:pt x="60" y="63"/>
                    </a:lnTo>
                    <a:lnTo>
                      <a:pt x="58" y="60"/>
                    </a:lnTo>
                    <a:lnTo>
                      <a:pt x="58" y="58"/>
                    </a:lnTo>
                    <a:lnTo>
                      <a:pt x="54" y="56"/>
                    </a:lnTo>
                    <a:lnTo>
                      <a:pt x="53" y="55"/>
                    </a:lnTo>
                    <a:lnTo>
                      <a:pt x="49" y="53"/>
                    </a:lnTo>
                    <a:lnTo>
                      <a:pt x="44" y="53"/>
                    </a:lnTo>
                    <a:lnTo>
                      <a:pt x="41" y="51"/>
                    </a:lnTo>
                    <a:lnTo>
                      <a:pt x="36" y="51"/>
                    </a:lnTo>
                    <a:lnTo>
                      <a:pt x="30" y="55"/>
                    </a:lnTo>
                    <a:lnTo>
                      <a:pt x="30" y="56"/>
                    </a:lnTo>
                    <a:lnTo>
                      <a:pt x="27" y="60"/>
                    </a:lnTo>
                    <a:lnTo>
                      <a:pt x="27" y="60"/>
                    </a:lnTo>
                    <a:lnTo>
                      <a:pt x="27" y="62"/>
                    </a:lnTo>
                    <a:lnTo>
                      <a:pt x="25" y="63"/>
                    </a:lnTo>
                    <a:lnTo>
                      <a:pt x="24" y="65"/>
                    </a:lnTo>
                    <a:lnTo>
                      <a:pt x="22" y="65"/>
                    </a:lnTo>
                    <a:lnTo>
                      <a:pt x="20" y="65"/>
                    </a:lnTo>
                    <a:lnTo>
                      <a:pt x="18" y="65"/>
                    </a:lnTo>
                    <a:lnTo>
                      <a:pt x="17" y="67"/>
                    </a:lnTo>
                    <a:lnTo>
                      <a:pt x="17" y="67"/>
                    </a:lnTo>
                    <a:lnTo>
                      <a:pt x="17" y="67"/>
                    </a:lnTo>
                    <a:lnTo>
                      <a:pt x="13" y="67"/>
                    </a:lnTo>
                    <a:lnTo>
                      <a:pt x="13" y="65"/>
                    </a:lnTo>
                    <a:lnTo>
                      <a:pt x="13" y="65"/>
                    </a:lnTo>
                    <a:lnTo>
                      <a:pt x="13" y="62"/>
                    </a:lnTo>
                    <a:lnTo>
                      <a:pt x="15" y="62"/>
                    </a:lnTo>
                    <a:lnTo>
                      <a:pt x="15" y="60"/>
                    </a:lnTo>
                    <a:lnTo>
                      <a:pt x="15" y="60"/>
                    </a:lnTo>
                    <a:lnTo>
                      <a:pt x="15" y="60"/>
                    </a:lnTo>
                    <a:lnTo>
                      <a:pt x="15" y="60"/>
                    </a:lnTo>
                    <a:lnTo>
                      <a:pt x="15" y="60"/>
                    </a:lnTo>
                    <a:lnTo>
                      <a:pt x="15" y="60"/>
                    </a:lnTo>
                    <a:lnTo>
                      <a:pt x="15" y="60"/>
                    </a:lnTo>
                    <a:lnTo>
                      <a:pt x="15" y="60"/>
                    </a:lnTo>
                    <a:lnTo>
                      <a:pt x="13" y="60"/>
                    </a:lnTo>
                    <a:lnTo>
                      <a:pt x="13" y="60"/>
                    </a:lnTo>
                    <a:lnTo>
                      <a:pt x="12" y="60"/>
                    </a:lnTo>
                    <a:lnTo>
                      <a:pt x="12" y="60"/>
                    </a:lnTo>
                    <a:lnTo>
                      <a:pt x="12" y="60"/>
                    </a:lnTo>
                    <a:lnTo>
                      <a:pt x="10" y="58"/>
                    </a:lnTo>
                    <a:lnTo>
                      <a:pt x="8" y="58"/>
                    </a:lnTo>
                    <a:lnTo>
                      <a:pt x="8" y="58"/>
                    </a:lnTo>
                    <a:lnTo>
                      <a:pt x="8" y="58"/>
                    </a:lnTo>
                    <a:lnTo>
                      <a:pt x="6" y="56"/>
                    </a:lnTo>
                    <a:lnTo>
                      <a:pt x="6" y="56"/>
                    </a:lnTo>
                    <a:lnTo>
                      <a:pt x="6" y="56"/>
                    </a:lnTo>
                    <a:lnTo>
                      <a:pt x="6" y="56"/>
                    </a:lnTo>
                    <a:lnTo>
                      <a:pt x="6" y="56"/>
                    </a:lnTo>
                    <a:lnTo>
                      <a:pt x="5" y="56"/>
                    </a:lnTo>
                    <a:lnTo>
                      <a:pt x="5" y="56"/>
                    </a:lnTo>
                    <a:lnTo>
                      <a:pt x="5" y="55"/>
                    </a:lnTo>
                    <a:lnTo>
                      <a:pt x="3" y="55"/>
                    </a:lnTo>
                    <a:lnTo>
                      <a:pt x="3" y="53"/>
                    </a:lnTo>
                    <a:lnTo>
                      <a:pt x="3" y="51"/>
                    </a:lnTo>
                    <a:lnTo>
                      <a:pt x="5" y="49"/>
                    </a:lnTo>
                    <a:lnTo>
                      <a:pt x="5" y="49"/>
                    </a:lnTo>
                    <a:lnTo>
                      <a:pt x="5" y="49"/>
                    </a:lnTo>
                    <a:lnTo>
                      <a:pt x="5" y="48"/>
                    </a:lnTo>
                    <a:lnTo>
                      <a:pt x="5" y="48"/>
                    </a:lnTo>
                    <a:lnTo>
                      <a:pt x="6" y="46"/>
                    </a:lnTo>
                    <a:lnTo>
                      <a:pt x="6" y="46"/>
                    </a:lnTo>
                    <a:lnTo>
                      <a:pt x="6" y="46"/>
                    </a:lnTo>
                    <a:lnTo>
                      <a:pt x="6" y="46"/>
                    </a:lnTo>
                    <a:lnTo>
                      <a:pt x="6" y="46"/>
                    </a:lnTo>
                    <a:lnTo>
                      <a:pt x="5" y="44"/>
                    </a:lnTo>
                    <a:lnTo>
                      <a:pt x="5" y="44"/>
                    </a:lnTo>
                    <a:lnTo>
                      <a:pt x="5" y="44"/>
                    </a:lnTo>
                    <a:lnTo>
                      <a:pt x="3" y="44"/>
                    </a:lnTo>
                    <a:lnTo>
                      <a:pt x="3" y="44"/>
                    </a:lnTo>
                    <a:lnTo>
                      <a:pt x="3" y="44"/>
                    </a:lnTo>
                    <a:lnTo>
                      <a:pt x="3" y="43"/>
                    </a:lnTo>
                    <a:lnTo>
                      <a:pt x="3" y="43"/>
                    </a:lnTo>
                    <a:lnTo>
                      <a:pt x="3" y="43"/>
                    </a:lnTo>
                    <a:lnTo>
                      <a:pt x="1" y="43"/>
                    </a:lnTo>
                    <a:lnTo>
                      <a:pt x="1" y="41"/>
                    </a:lnTo>
                    <a:lnTo>
                      <a:pt x="1" y="41"/>
                    </a:lnTo>
                    <a:lnTo>
                      <a:pt x="0" y="39"/>
                    </a:lnTo>
                    <a:lnTo>
                      <a:pt x="0" y="39"/>
                    </a:lnTo>
                    <a:lnTo>
                      <a:pt x="0" y="39"/>
                    </a:lnTo>
                    <a:lnTo>
                      <a:pt x="1" y="37"/>
                    </a:lnTo>
                    <a:lnTo>
                      <a:pt x="1" y="37"/>
                    </a:lnTo>
                    <a:lnTo>
                      <a:pt x="3" y="37"/>
                    </a:lnTo>
                    <a:lnTo>
                      <a:pt x="5" y="37"/>
                    </a:lnTo>
                    <a:lnTo>
                      <a:pt x="6" y="37"/>
                    </a:lnTo>
                    <a:lnTo>
                      <a:pt x="6" y="36"/>
                    </a:lnTo>
                    <a:lnTo>
                      <a:pt x="6" y="36"/>
                    </a:lnTo>
                    <a:lnTo>
                      <a:pt x="8" y="36"/>
                    </a:lnTo>
                    <a:lnTo>
                      <a:pt x="8" y="36"/>
                    </a:lnTo>
                    <a:lnTo>
                      <a:pt x="8" y="36"/>
                    </a:lnTo>
                    <a:lnTo>
                      <a:pt x="8" y="36"/>
                    </a:lnTo>
                    <a:lnTo>
                      <a:pt x="8" y="34"/>
                    </a:lnTo>
                    <a:lnTo>
                      <a:pt x="8" y="34"/>
                    </a:lnTo>
                    <a:lnTo>
                      <a:pt x="8" y="32"/>
                    </a:lnTo>
                    <a:lnTo>
                      <a:pt x="8" y="32"/>
                    </a:lnTo>
                    <a:lnTo>
                      <a:pt x="6" y="32"/>
                    </a:lnTo>
                    <a:lnTo>
                      <a:pt x="6" y="32"/>
                    </a:lnTo>
                    <a:lnTo>
                      <a:pt x="6" y="31"/>
                    </a:lnTo>
                    <a:lnTo>
                      <a:pt x="6" y="31"/>
                    </a:lnTo>
                    <a:lnTo>
                      <a:pt x="6" y="29"/>
                    </a:lnTo>
                    <a:lnTo>
                      <a:pt x="6" y="29"/>
                    </a:lnTo>
                    <a:lnTo>
                      <a:pt x="5" y="29"/>
                    </a:lnTo>
                    <a:lnTo>
                      <a:pt x="5" y="29"/>
                    </a:lnTo>
                    <a:lnTo>
                      <a:pt x="5" y="29"/>
                    </a:lnTo>
                    <a:lnTo>
                      <a:pt x="5" y="29"/>
                    </a:lnTo>
                    <a:lnTo>
                      <a:pt x="3" y="27"/>
                    </a:lnTo>
                    <a:lnTo>
                      <a:pt x="3" y="27"/>
                    </a:lnTo>
                    <a:lnTo>
                      <a:pt x="3" y="27"/>
                    </a:lnTo>
                    <a:lnTo>
                      <a:pt x="3" y="25"/>
                    </a:lnTo>
                    <a:lnTo>
                      <a:pt x="3" y="25"/>
                    </a:lnTo>
                    <a:lnTo>
                      <a:pt x="3" y="25"/>
                    </a:lnTo>
                    <a:lnTo>
                      <a:pt x="5" y="24"/>
                    </a:lnTo>
                    <a:lnTo>
                      <a:pt x="5" y="24"/>
                    </a:lnTo>
                    <a:lnTo>
                      <a:pt x="5" y="24"/>
                    </a:lnTo>
                    <a:lnTo>
                      <a:pt x="5" y="24"/>
                    </a:lnTo>
                    <a:lnTo>
                      <a:pt x="6" y="24"/>
                    </a:lnTo>
                    <a:lnTo>
                      <a:pt x="6" y="24"/>
                    </a:lnTo>
                    <a:lnTo>
                      <a:pt x="8" y="22"/>
                    </a:lnTo>
                    <a:lnTo>
                      <a:pt x="8" y="22"/>
                    </a:lnTo>
                    <a:lnTo>
                      <a:pt x="10" y="24"/>
                    </a:lnTo>
                    <a:lnTo>
                      <a:pt x="12" y="22"/>
                    </a:lnTo>
                    <a:lnTo>
                      <a:pt x="12" y="22"/>
                    </a:lnTo>
                    <a:lnTo>
                      <a:pt x="13" y="22"/>
                    </a:lnTo>
                    <a:lnTo>
                      <a:pt x="13" y="22"/>
                    </a:lnTo>
                    <a:lnTo>
                      <a:pt x="15" y="22"/>
                    </a:lnTo>
                    <a:lnTo>
                      <a:pt x="17" y="20"/>
                    </a:lnTo>
                    <a:lnTo>
                      <a:pt x="18" y="22"/>
                    </a:lnTo>
                    <a:lnTo>
                      <a:pt x="18" y="22"/>
                    </a:lnTo>
                    <a:lnTo>
                      <a:pt x="18" y="22"/>
                    </a:lnTo>
                    <a:lnTo>
                      <a:pt x="18" y="22"/>
                    </a:lnTo>
                    <a:lnTo>
                      <a:pt x="20" y="24"/>
                    </a:lnTo>
                    <a:lnTo>
                      <a:pt x="20" y="22"/>
                    </a:lnTo>
                    <a:lnTo>
                      <a:pt x="20" y="22"/>
                    </a:lnTo>
                    <a:lnTo>
                      <a:pt x="22" y="22"/>
                    </a:lnTo>
                    <a:lnTo>
                      <a:pt x="22" y="22"/>
                    </a:lnTo>
                    <a:lnTo>
                      <a:pt x="22" y="22"/>
                    </a:lnTo>
                    <a:lnTo>
                      <a:pt x="22" y="20"/>
                    </a:lnTo>
                    <a:lnTo>
                      <a:pt x="22" y="19"/>
                    </a:lnTo>
                    <a:lnTo>
                      <a:pt x="22" y="19"/>
                    </a:lnTo>
                    <a:lnTo>
                      <a:pt x="24" y="19"/>
                    </a:lnTo>
                    <a:lnTo>
                      <a:pt x="24" y="19"/>
                    </a:lnTo>
                    <a:lnTo>
                      <a:pt x="24" y="19"/>
                    </a:lnTo>
                    <a:lnTo>
                      <a:pt x="24" y="19"/>
                    </a:lnTo>
                    <a:lnTo>
                      <a:pt x="24" y="17"/>
                    </a:lnTo>
                    <a:lnTo>
                      <a:pt x="24" y="15"/>
                    </a:lnTo>
                    <a:lnTo>
                      <a:pt x="25" y="15"/>
                    </a:lnTo>
                    <a:lnTo>
                      <a:pt x="25" y="15"/>
                    </a:lnTo>
                    <a:lnTo>
                      <a:pt x="27" y="13"/>
                    </a:lnTo>
                    <a:lnTo>
                      <a:pt x="27" y="12"/>
                    </a:lnTo>
                    <a:lnTo>
                      <a:pt x="29" y="12"/>
                    </a:lnTo>
                    <a:lnTo>
                      <a:pt x="30" y="12"/>
                    </a:lnTo>
                    <a:lnTo>
                      <a:pt x="30" y="12"/>
                    </a:lnTo>
                    <a:lnTo>
                      <a:pt x="30" y="17"/>
                    </a:lnTo>
                    <a:lnTo>
                      <a:pt x="32" y="19"/>
                    </a:lnTo>
                    <a:lnTo>
                      <a:pt x="32" y="19"/>
                    </a:lnTo>
                    <a:lnTo>
                      <a:pt x="32" y="19"/>
                    </a:lnTo>
                    <a:lnTo>
                      <a:pt x="34" y="19"/>
                    </a:lnTo>
                    <a:lnTo>
                      <a:pt x="34" y="19"/>
                    </a:lnTo>
                    <a:lnTo>
                      <a:pt x="36" y="20"/>
                    </a:lnTo>
                    <a:lnTo>
                      <a:pt x="36" y="20"/>
                    </a:lnTo>
                    <a:lnTo>
                      <a:pt x="37" y="20"/>
                    </a:lnTo>
                    <a:lnTo>
                      <a:pt x="37" y="20"/>
                    </a:lnTo>
                    <a:lnTo>
                      <a:pt x="37" y="20"/>
                    </a:lnTo>
                    <a:lnTo>
                      <a:pt x="37" y="20"/>
                    </a:lnTo>
                    <a:lnTo>
                      <a:pt x="37" y="20"/>
                    </a:lnTo>
                    <a:lnTo>
                      <a:pt x="39" y="19"/>
                    </a:lnTo>
                    <a:lnTo>
                      <a:pt x="39" y="17"/>
                    </a:lnTo>
                    <a:lnTo>
                      <a:pt x="41" y="17"/>
                    </a:lnTo>
                    <a:lnTo>
                      <a:pt x="41" y="17"/>
                    </a:lnTo>
                    <a:lnTo>
                      <a:pt x="41" y="17"/>
                    </a:lnTo>
                    <a:lnTo>
                      <a:pt x="41" y="15"/>
                    </a:lnTo>
                    <a:lnTo>
                      <a:pt x="41" y="13"/>
                    </a:lnTo>
                    <a:lnTo>
                      <a:pt x="41" y="13"/>
                    </a:lnTo>
                    <a:lnTo>
                      <a:pt x="42" y="12"/>
                    </a:lnTo>
                    <a:lnTo>
                      <a:pt x="44" y="12"/>
                    </a:lnTo>
                    <a:lnTo>
                      <a:pt x="46" y="12"/>
                    </a:lnTo>
                    <a:lnTo>
                      <a:pt x="46" y="13"/>
                    </a:lnTo>
                    <a:lnTo>
                      <a:pt x="46" y="13"/>
                    </a:lnTo>
                    <a:lnTo>
                      <a:pt x="46" y="15"/>
                    </a:lnTo>
                    <a:lnTo>
                      <a:pt x="48" y="15"/>
                    </a:lnTo>
                    <a:lnTo>
                      <a:pt x="48" y="15"/>
                    </a:lnTo>
                    <a:lnTo>
                      <a:pt x="48" y="15"/>
                    </a:lnTo>
                    <a:lnTo>
                      <a:pt x="48" y="15"/>
                    </a:lnTo>
                    <a:lnTo>
                      <a:pt x="48" y="15"/>
                    </a:lnTo>
                    <a:lnTo>
                      <a:pt x="48" y="15"/>
                    </a:lnTo>
                    <a:lnTo>
                      <a:pt x="49" y="13"/>
                    </a:lnTo>
                    <a:lnTo>
                      <a:pt x="49" y="13"/>
                    </a:lnTo>
                    <a:lnTo>
                      <a:pt x="49" y="13"/>
                    </a:lnTo>
                    <a:lnTo>
                      <a:pt x="51" y="13"/>
                    </a:lnTo>
                    <a:lnTo>
                      <a:pt x="51" y="13"/>
                    </a:lnTo>
                    <a:lnTo>
                      <a:pt x="53" y="15"/>
                    </a:lnTo>
                    <a:lnTo>
                      <a:pt x="53" y="15"/>
                    </a:lnTo>
                    <a:lnTo>
                      <a:pt x="53" y="15"/>
                    </a:lnTo>
                    <a:lnTo>
                      <a:pt x="53" y="15"/>
                    </a:lnTo>
                    <a:lnTo>
                      <a:pt x="53" y="15"/>
                    </a:lnTo>
                    <a:lnTo>
                      <a:pt x="53" y="15"/>
                    </a:lnTo>
                    <a:lnTo>
                      <a:pt x="53" y="15"/>
                    </a:lnTo>
                    <a:lnTo>
                      <a:pt x="53" y="13"/>
                    </a:lnTo>
                    <a:lnTo>
                      <a:pt x="53" y="13"/>
                    </a:lnTo>
                    <a:lnTo>
                      <a:pt x="53" y="12"/>
                    </a:lnTo>
                    <a:lnTo>
                      <a:pt x="53" y="12"/>
                    </a:lnTo>
                    <a:lnTo>
                      <a:pt x="53" y="12"/>
                    </a:lnTo>
                    <a:lnTo>
                      <a:pt x="53" y="12"/>
                    </a:lnTo>
                    <a:lnTo>
                      <a:pt x="53" y="10"/>
                    </a:lnTo>
                    <a:lnTo>
                      <a:pt x="54" y="8"/>
                    </a:lnTo>
                    <a:lnTo>
                      <a:pt x="56" y="8"/>
                    </a:lnTo>
                    <a:lnTo>
                      <a:pt x="56" y="8"/>
                    </a:lnTo>
                    <a:lnTo>
                      <a:pt x="56" y="8"/>
                    </a:lnTo>
                    <a:lnTo>
                      <a:pt x="58" y="8"/>
                    </a:lnTo>
                    <a:lnTo>
                      <a:pt x="58" y="8"/>
                    </a:lnTo>
                    <a:lnTo>
                      <a:pt x="58" y="8"/>
                    </a:lnTo>
                    <a:lnTo>
                      <a:pt x="58" y="7"/>
                    </a:lnTo>
                    <a:lnTo>
                      <a:pt x="58" y="5"/>
                    </a:lnTo>
                    <a:lnTo>
                      <a:pt x="60" y="5"/>
                    </a:lnTo>
                    <a:lnTo>
                      <a:pt x="61" y="5"/>
                    </a:lnTo>
                    <a:lnTo>
                      <a:pt x="61" y="5"/>
                    </a:lnTo>
                    <a:lnTo>
                      <a:pt x="61" y="5"/>
                    </a:lnTo>
                    <a:lnTo>
                      <a:pt x="61" y="5"/>
                    </a:lnTo>
                    <a:lnTo>
                      <a:pt x="61" y="5"/>
                    </a:lnTo>
                    <a:lnTo>
                      <a:pt x="63" y="5"/>
                    </a:lnTo>
                    <a:lnTo>
                      <a:pt x="65" y="5"/>
                    </a:lnTo>
                    <a:lnTo>
                      <a:pt x="65" y="5"/>
                    </a:lnTo>
                    <a:lnTo>
                      <a:pt x="65" y="5"/>
                    </a:lnTo>
                    <a:lnTo>
                      <a:pt x="66" y="7"/>
                    </a:lnTo>
                    <a:lnTo>
                      <a:pt x="66" y="7"/>
                    </a:lnTo>
                    <a:lnTo>
                      <a:pt x="66" y="5"/>
                    </a:lnTo>
                    <a:lnTo>
                      <a:pt x="66" y="5"/>
                    </a:lnTo>
                    <a:lnTo>
                      <a:pt x="66" y="5"/>
                    </a:lnTo>
                    <a:lnTo>
                      <a:pt x="68" y="3"/>
                    </a:lnTo>
                    <a:lnTo>
                      <a:pt x="68" y="3"/>
                    </a:lnTo>
                    <a:lnTo>
                      <a:pt x="70" y="1"/>
                    </a:lnTo>
                    <a:lnTo>
                      <a:pt x="70" y="1"/>
                    </a:lnTo>
                    <a:lnTo>
                      <a:pt x="72" y="1"/>
                    </a:lnTo>
                    <a:lnTo>
                      <a:pt x="72" y="1"/>
                    </a:lnTo>
                    <a:lnTo>
                      <a:pt x="73" y="1"/>
                    </a:lnTo>
                    <a:lnTo>
                      <a:pt x="73" y="1"/>
                    </a:lnTo>
                    <a:lnTo>
                      <a:pt x="73" y="1"/>
                    </a:lnTo>
                    <a:lnTo>
                      <a:pt x="77" y="1"/>
                    </a:lnTo>
                    <a:lnTo>
                      <a:pt x="78" y="1"/>
                    </a:lnTo>
                    <a:lnTo>
                      <a:pt x="78" y="1"/>
                    </a:lnTo>
                    <a:lnTo>
                      <a:pt x="80" y="1"/>
                    </a:lnTo>
                    <a:lnTo>
                      <a:pt x="82" y="0"/>
                    </a:lnTo>
                    <a:lnTo>
                      <a:pt x="82" y="0"/>
                    </a:lnTo>
                    <a:lnTo>
                      <a:pt x="82" y="0"/>
                    </a:lnTo>
                    <a:lnTo>
                      <a:pt x="83" y="0"/>
                    </a:lnTo>
                    <a:lnTo>
                      <a:pt x="85" y="0"/>
                    </a:lnTo>
                    <a:lnTo>
                      <a:pt x="85" y="0"/>
                    </a:lnTo>
                    <a:lnTo>
                      <a:pt x="85" y="3"/>
                    </a:lnTo>
                    <a:lnTo>
                      <a:pt x="85" y="3"/>
                    </a:lnTo>
                    <a:lnTo>
                      <a:pt x="87" y="3"/>
                    </a:lnTo>
                    <a:lnTo>
                      <a:pt x="87" y="5"/>
                    </a:lnTo>
                    <a:lnTo>
                      <a:pt x="87" y="7"/>
                    </a:lnTo>
                    <a:lnTo>
                      <a:pt x="89" y="7"/>
                    </a:lnTo>
                    <a:lnTo>
                      <a:pt x="89" y="7"/>
                    </a:lnTo>
                    <a:lnTo>
                      <a:pt x="89" y="7"/>
                    </a:lnTo>
                    <a:lnTo>
                      <a:pt x="89" y="7"/>
                    </a:lnTo>
                    <a:lnTo>
                      <a:pt x="90" y="8"/>
                    </a:lnTo>
                    <a:lnTo>
                      <a:pt x="90" y="8"/>
                    </a:lnTo>
                    <a:lnTo>
                      <a:pt x="92" y="8"/>
                    </a:lnTo>
                    <a:lnTo>
                      <a:pt x="94" y="8"/>
                    </a:lnTo>
                    <a:lnTo>
                      <a:pt x="95" y="8"/>
                    </a:lnTo>
                    <a:lnTo>
                      <a:pt x="97" y="8"/>
                    </a:lnTo>
                    <a:lnTo>
                      <a:pt x="97" y="8"/>
                    </a:lnTo>
                    <a:lnTo>
                      <a:pt x="101" y="8"/>
                    </a:lnTo>
                    <a:lnTo>
                      <a:pt x="101" y="8"/>
                    </a:lnTo>
                    <a:lnTo>
                      <a:pt x="102" y="8"/>
                    </a:lnTo>
                    <a:lnTo>
                      <a:pt x="102" y="8"/>
                    </a:lnTo>
                    <a:lnTo>
                      <a:pt x="104" y="8"/>
                    </a:lnTo>
                    <a:lnTo>
                      <a:pt x="106" y="8"/>
                    </a:lnTo>
                    <a:lnTo>
                      <a:pt x="107" y="8"/>
                    </a:lnTo>
                    <a:lnTo>
                      <a:pt x="109" y="12"/>
                    </a:lnTo>
                    <a:lnTo>
                      <a:pt x="107" y="13"/>
                    </a:lnTo>
                    <a:lnTo>
                      <a:pt x="106" y="13"/>
                    </a:lnTo>
                    <a:lnTo>
                      <a:pt x="106" y="13"/>
                    </a:lnTo>
                    <a:lnTo>
                      <a:pt x="106" y="15"/>
                    </a:lnTo>
                    <a:lnTo>
                      <a:pt x="106" y="15"/>
                    </a:lnTo>
                    <a:lnTo>
                      <a:pt x="106" y="15"/>
                    </a:lnTo>
                    <a:lnTo>
                      <a:pt x="107" y="15"/>
                    </a:lnTo>
                    <a:lnTo>
                      <a:pt x="107" y="17"/>
                    </a:lnTo>
                    <a:lnTo>
                      <a:pt x="107" y="17"/>
                    </a:lnTo>
                    <a:lnTo>
                      <a:pt x="107" y="19"/>
                    </a:lnTo>
                    <a:lnTo>
                      <a:pt x="107" y="20"/>
                    </a:lnTo>
                    <a:lnTo>
                      <a:pt x="106" y="20"/>
                    </a:lnTo>
                    <a:lnTo>
                      <a:pt x="107" y="20"/>
                    </a:lnTo>
                    <a:lnTo>
                      <a:pt x="107" y="22"/>
                    </a:lnTo>
                    <a:lnTo>
                      <a:pt x="109" y="24"/>
                    </a:lnTo>
                    <a:lnTo>
                      <a:pt x="109" y="24"/>
                    </a:lnTo>
                    <a:lnTo>
                      <a:pt x="107" y="25"/>
                    </a:lnTo>
                    <a:lnTo>
                      <a:pt x="107" y="27"/>
                    </a:lnTo>
                    <a:lnTo>
                      <a:pt x="106" y="27"/>
                    </a:lnTo>
                    <a:lnTo>
                      <a:pt x="106" y="27"/>
                    </a:lnTo>
                    <a:lnTo>
                      <a:pt x="106" y="27"/>
                    </a:lnTo>
                    <a:lnTo>
                      <a:pt x="106" y="27"/>
                    </a:lnTo>
                    <a:lnTo>
                      <a:pt x="104" y="27"/>
                    </a:lnTo>
                    <a:lnTo>
                      <a:pt x="104" y="27"/>
                    </a:lnTo>
                    <a:lnTo>
                      <a:pt x="104" y="27"/>
                    </a:lnTo>
                    <a:lnTo>
                      <a:pt x="101" y="27"/>
                    </a:lnTo>
                    <a:lnTo>
                      <a:pt x="101" y="27"/>
                    </a:lnTo>
                    <a:lnTo>
                      <a:pt x="102" y="29"/>
                    </a:lnTo>
                    <a:lnTo>
                      <a:pt x="99" y="29"/>
                    </a:lnTo>
                    <a:lnTo>
                      <a:pt x="95" y="31"/>
                    </a:lnTo>
                    <a:lnTo>
                      <a:pt x="94" y="31"/>
                    </a:lnTo>
                    <a:lnTo>
                      <a:pt x="92" y="31"/>
                    </a:lnTo>
                    <a:lnTo>
                      <a:pt x="90" y="32"/>
                    </a:lnTo>
                    <a:lnTo>
                      <a:pt x="92" y="32"/>
                    </a:lnTo>
                    <a:lnTo>
                      <a:pt x="92" y="36"/>
                    </a:lnTo>
                    <a:lnTo>
                      <a:pt x="94" y="37"/>
                    </a:lnTo>
                    <a:lnTo>
                      <a:pt x="95" y="37"/>
                    </a:lnTo>
                    <a:lnTo>
                      <a:pt x="95" y="43"/>
                    </a:lnTo>
                    <a:lnTo>
                      <a:pt x="92" y="46"/>
                    </a:lnTo>
                    <a:lnTo>
                      <a:pt x="92" y="49"/>
                    </a:lnTo>
                    <a:lnTo>
                      <a:pt x="94" y="53"/>
                    </a:lnTo>
                    <a:lnTo>
                      <a:pt x="99" y="56"/>
                    </a:lnTo>
                    <a:lnTo>
                      <a:pt x="101" y="60"/>
                    </a:lnTo>
                    <a:lnTo>
                      <a:pt x="102" y="60"/>
                    </a:lnTo>
                    <a:lnTo>
                      <a:pt x="102" y="60"/>
                    </a:lnTo>
                    <a:lnTo>
                      <a:pt x="102" y="60"/>
                    </a:lnTo>
                    <a:lnTo>
                      <a:pt x="106" y="62"/>
                    </a:lnTo>
                    <a:lnTo>
                      <a:pt x="106" y="62"/>
                    </a:lnTo>
                    <a:lnTo>
                      <a:pt x="109" y="63"/>
                    </a:lnTo>
                    <a:lnTo>
                      <a:pt x="109" y="65"/>
                    </a:lnTo>
                    <a:lnTo>
                      <a:pt x="113" y="68"/>
                    </a:lnTo>
                    <a:lnTo>
                      <a:pt x="116" y="74"/>
                    </a:lnTo>
                    <a:lnTo>
                      <a:pt x="116" y="77"/>
                    </a:lnTo>
                    <a:lnTo>
                      <a:pt x="116" y="82"/>
                    </a:lnTo>
                    <a:lnTo>
                      <a:pt x="119" y="86"/>
                    </a:lnTo>
                    <a:lnTo>
                      <a:pt x="126" y="89"/>
                    </a:lnTo>
                    <a:lnTo>
                      <a:pt x="130" y="92"/>
                    </a:lnTo>
                    <a:lnTo>
                      <a:pt x="133" y="92"/>
                    </a:lnTo>
                    <a:lnTo>
                      <a:pt x="147" y="92"/>
                    </a:lnTo>
                    <a:lnTo>
                      <a:pt x="150" y="98"/>
                    </a:lnTo>
                    <a:lnTo>
                      <a:pt x="147" y="101"/>
                    </a:lnTo>
                    <a:lnTo>
                      <a:pt x="147" y="103"/>
                    </a:lnTo>
                    <a:lnTo>
                      <a:pt x="148" y="104"/>
                    </a:lnTo>
                    <a:lnTo>
                      <a:pt x="155" y="106"/>
                    </a:lnTo>
                    <a:lnTo>
                      <a:pt x="159" y="108"/>
                    </a:lnTo>
                    <a:lnTo>
                      <a:pt x="159" y="108"/>
                    </a:lnTo>
                    <a:lnTo>
                      <a:pt x="167" y="111"/>
                    </a:lnTo>
                    <a:lnTo>
                      <a:pt x="171" y="115"/>
                    </a:lnTo>
                    <a:lnTo>
                      <a:pt x="174" y="116"/>
                    </a:lnTo>
                    <a:lnTo>
                      <a:pt x="178" y="118"/>
                    </a:lnTo>
                    <a:lnTo>
                      <a:pt x="179" y="120"/>
                    </a:lnTo>
                    <a:lnTo>
                      <a:pt x="183" y="123"/>
                    </a:lnTo>
                    <a:lnTo>
                      <a:pt x="184" y="127"/>
                    </a:lnTo>
                    <a:lnTo>
                      <a:pt x="183" y="130"/>
                    </a:lnTo>
                    <a:lnTo>
                      <a:pt x="183" y="132"/>
                    </a:lnTo>
                    <a:lnTo>
                      <a:pt x="174" y="132"/>
                    </a:lnTo>
                    <a:lnTo>
                      <a:pt x="174" y="128"/>
                    </a:lnTo>
                    <a:lnTo>
                      <a:pt x="172" y="125"/>
                    </a:lnTo>
                    <a:lnTo>
                      <a:pt x="169" y="125"/>
                    </a:lnTo>
                    <a:lnTo>
                      <a:pt x="166" y="127"/>
                    </a:lnTo>
                    <a:lnTo>
                      <a:pt x="162" y="123"/>
                    </a:lnTo>
                    <a:lnTo>
                      <a:pt x="162" y="123"/>
                    </a:lnTo>
                    <a:lnTo>
                      <a:pt x="157" y="128"/>
                    </a:lnTo>
                    <a:lnTo>
                      <a:pt x="157" y="132"/>
                    </a:lnTo>
                    <a:lnTo>
                      <a:pt x="164" y="139"/>
                    </a:lnTo>
                    <a:lnTo>
                      <a:pt x="166" y="144"/>
                    </a:lnTo>
                    <a:lnTo>
                      <a:pt x="166" y="147"/>
                    </a:lnTo>
                    <a:lnTo>
                      <a:pt x="157" y="151"/>
                    </a:lnTo>
                    <a:lnTo>
                      <a:pt x="157" y="151"/>
                    </a:lnTo>
                    <a:lnTo>
                      <a:pt x="157" y="151"/>
                    </a:lnTo>
                    <a:lnTo>
                      <a:pt x="155" y="153"/>
                    </a:lnTo>
                    <a:lnTo>
                      <a:pt x="155" y="158"/>
                    </a:lnTo>
                    <a:lnTo>
                      <a:pt x="152" y="159"/>
                    </a:lnTo>
                    <a:lnTo>
                      <a:pt x="152" y="163"/>
                    </a:lnTo>
                    <a:lnTo>
                      <a:pt x="148" y="166"/>
                    </a:lnTo>
                    <a:lnTo>
                      <a:pt x="143" y="166"/>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3" name="Freeform 329">
                <a:extLst>
                  <a:ext uri="{FF2B5EF4-FFF2-40B4-BE49-F238E27FC236}">
                    <a16:creationId xmlns:a16="http://schemas.microsoft.com/office/drawing/2014/main" id="{C0A56767-BE27-4865-A0B7-415D69E1D64B}"/>
                  </a:ext>
                </a:extLst>
              </p:cNvPr>
              <p:cNvSpPr/>
              <p:nvPr/>
            </p:nvSpPr>
            <p:spPr>
              <a:xfrm>
                <a:off x="4440605" y="2996292"/>
                <a:ext cx="106299" cy="60531"/>
              </a:xfrm>
              <a:custGeom>
                <a:gdLst>
                  <a:gd name="T0" fmla="*/ 47 w 72"/>
                  <a:gd name="T1" fmla="*/ 38 h 41"/>
                  <a:gd name="T2" fmla="*/ 45 w 72"/>
                  <a:gd name="T3" fmla="*/ 36 h 41"/>
                  <a:gd name="T4" fmla="*/ 41 w 72"/>
                  <a:gd name="T5" fmla="*/ 34 h 41"/>
                  <a:gd name="T6" fmla="*/ 40 w 72"/>
                  <a:gd name="T7" fmla="*/ 33 h 41"/>
                  <a:gd name="T8" fmla="*/ 38 w 72"/>
                  <a:gd name="T9" fmla="*/ 31 h 41"/>
                  <a:gd name="T10" fmla="*/ 38 w 72"/>
                  <a:gd name="T11" fmla="*/ 31 h 41"/>
                  <a:gd name="T12" fmla="*/ 36 w 72"/>
                  <a:gd name="T13" fmla="*/ 36 h 41"/>
                  <a:gd name="T14" fmla="*/ 35 w 72"/>
                  <a:gd name="T15" fmla="*/ 38 h 41"/>
                  <a:gd name="T16" fmla="*/ 33 w 72"/>
                  <a:gd name="T17" fmla="*/ 38 h 41"/>
                  <a:gd name="T18" fmla="*/ 28 w 72"/>
                  <a:gd name="T19" fmla="*/ 39 h 41"/>
                  <a:gd name="T20" fmla="*/ 24 w 72"/>
                  <a:gd name="T21" fmla="*/ 39 h 41"/>
                  <a:gd name="T22" fmla="*/ 16 w 72"/>
                  <a:gd name="T23" fmla="*/ 39 h 41"/>
                  <a:gd name="T24" fmla="*/ 17 w 72"/>
                  <a:gd name="T25" fmla="*/ 36 h 41"/>
                  <a:gd name="T26" fmla="*/ 16 w 72"/>
                  <a:gd name="T27" fmla="*/ 34 h 41"/>
                  <a:gd name="T28" fmla="*/ 14 w 72"/>
                  <a:gd name="T29" fmla="*/ 31 h 41"/>
                  <a:gd name="T30" fmla="*/ 12 w 72"/>
                  <a:gd name="T31" fmla="*/ 29 h 41"/>
                  <a:gd name="T32" fmla="*/ 9 w 72"/>
                  <a:gd name="T33" fmla="*/ 31 h 41"/>
                  <a:gd name="T34" fmla="*/ 0 w 72"/>
                  <a:gd name="T35" fmla="*/ 33 h 41"/>
                  <a:gd name="T36" fmla="*/ 4 w 72"/>
                  <a:gd name="T37" fmla="*/ 27 h 41"/>
                  <a:gd name="T38" fmla="*/ 7 w 72"/>
                  <a:gd name="T39" fmla="*/ 22 h 41"/>
                  <a:gd name="T40" fmla="*/ 14 w 72"/>
                  <a:gd name="T41" fmla="*/ 15 h 41"/>
                  <a:gd name="T42" fmla="*/ 16 w 72"/>
                  <a:gd name="T43" fmla="*/ 12 h 41"/>
                  <a:gd name="T44" fmla="*/ 17 w 72"/>
                  <a:gd name="T45" fmla="*/ 9 h 41"/>
                  <a:gd name="T46" fmla="*/ 21 w 72"/>
                  <a:gd name="T47" fmla="*/ 5 h 41"/>
                  <a:gd name="T48" fmla="*/ 26 w 72"/>
                  <a:gd name="T49" fmla="*/ 7 h 41"/>
                  <a:gd name="T50" fmla="*/ 26 w 72"/>
                  <a:gd name="T51" fmla="*/ 5 h 41"/>
                  <a:gd name="T52" fmla="*/ 31 w 72"/>
                  <a:gd name="T53" fmla="*/ 3 h 41"/>
                  <a:gd name="T54" fmla="*/ 36 w 72"/>
                  <a:gd name="T55" fmla="*/ 5 h 41"/>
                  <a:gd name="T56" fmla="*/ 41 w 72"/>
                  <a:gd name="T57" fmla="*/ 0 h 41"/>
                  <a:gd name="T58" fmla="*/ 47 w 72"/>
                  <a:gd name="T59" fmla="*/ 3 h 41"/>
                  <a:gd name="T60" fmla="*/ 50 w 72"/>
                  <a:gd name="T61" fmla="*/ 2 h 41"/>
                  <a:gd name="T62" fmla="*/ 52 w 72"/>
                  <a:gd name="T63" fmla="*/ 2 h 41"/>
                  <a:gd name="T64" fmla="*/ 55 w 72"/>
                  <a:gd name="T65" fmla="*/ 5 h 41"/>
                  <a:gd name="T66" fmla="*/ 57 w 72"/>
                  <a:gd name="T67" fmla="*/ 5 h 41"/>
                  <a:gd name="T68" fmla="*/ 59 w 72"/>
                  <a:gd name="T69" fmla="*/ 10 h 41"/>
                  <a:gd name="T70" fmla="*/ 59 w 72"/>
                  <a:gd name="T71" fmla="*/ 14 h 41"/>
                  <a:gd name="T72" fmla="*/ 62 w 72"/>
                  <a:gd name="T73" fmla="*/ 15 h 41"/>
                  <a:gd name="T74" fmla="*/ 65 w 72"/>
                  <a:gd name="T75" fmla="*/ 19 h 41"/>
                  <a:gd name="T76" fmla="*/ 71 w 72"/>
                  <a:gd name="T77" fmla="*/ 15 h 41"/>
                  <a:gd name="T78" fmla="*/ 71 w 72"/>
                  <a:gd name="T79" fmla="*/ 22 h 41"/>
                  <a:gd name="T80" fmla="*/ 72 w 72"/>
                  <a:gd name="T81" fmla="*/ 26 h 41"/>
                  <a:gd name="T82" fmla="*/ 67 w 72"/>
                  <a:gd name="T83" fmla="*/ 27 h 41"/>
                  <a:gd name="T84" fmla="*/ 65 w 72"/>
                  <a:gd name="T85" fmla="*/ 26 h 41"/>
                  <a:gd name="T86" fmla="*/ 67 w 72"/>
                  <a:gd name="T87" fmla="*/ 29 h 41"/>
                  <a:gd name="T88" fmla="*/ 67 w 72"/>
                  <a:gd name="T89" fmla="*/ 31 h 41"/>
                  <a:gd name="T90" fmla="*/ 64 w 72"/>
                  <a:gd name="T91" fmla="*/ 33 h 41"/>
                  <a:gd name="T92" fmla="*/ 62 w 72"/>
                  <a:gd name="T93" fmla="*/ 31 h 41"/>
                  <a:gd name="T94" fmla="*/ 60 w 72"/>
                  <a:gd name="T95" fmla="*/ 31 h 41"/>
                  <a:gd name="T96" fmla="*/ 59 w 72"/>
                  <a:gd name="T97" fmla="*/ 33 h 41"/>
                  <a:gd name="T98" fmla="*/ 55 w 72"/>
                  <a:gd name="T99" fmla="*/ 31 h 41"/>
                  <a:gd name="T100" fmla="*/ 53 w 72"/>
                  <a:gd name="T101" fmla="*/ 31 h 41"/>
                  <a:gd name="T102" fmla="*/ 52 w 72"/>
                  <a:gd name="T103" fmla="*/ 34 h 41"/>
                  <a:gd name="T104" fmla="*/ 50 w 72"/>
                  <a:gd name="T105" fmla="*/ 38 h 41"/>
                  <a:gd name="T106" fmla="*/ 48 w 72"/>
                  <a:gd name="T107" fmla="*/ 41 h 4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 h="41">
                    <a:moveTo>
                      <a:pt x="48" y="41"/>
                    </a:moveTo>
                    <a:lnTo>
                      <a:pt x="47" y="41"/>
                    </a:lnTo>
                    <a:lnTo>
                      <a:pt x="47" y="39"/>
                    </a:lnTo>
                    <a:lnTo>
                      <a:pt x="47" y="38"/>
                    </a:lnTo>
                    <a:lnTo>
                      <a:pt x="45" y="38"/>
                    </a:lnTo>
                    <a:lnTo>
                      <a:pt x="45" y="36"/>
                    </a:lnTo>
                    <a:lnTo>
                      <a:pt x="45" y="36"/>
                    </a:lnTo>
                    <a:lnTo>
                      <a:pt x="45" y="36"/>
                    </a:lnTo>
                    <a:lnTo>
                      <a:pt x="45" y="36"/>
                    </a:lnTo>
                    <a:lnTo>
                      <a:pt x="43" y="36"/>
                    </a:lnTo>
                    <a:lnTo>
                      <a:pt x="43" y="36"/>
                    </a:lnTo>
                    <a:lnTo>
                      <a:pt x="41" y="34"/>
                    </a:lnTo>
                    <a:lnTo>
                      <a:pt x="41" y="34"/>
                    </a:lnTo>
                    <a:lnTo>
                      <a:pt x="40" y="34"/>
                    </a:lnTo>
                    <a:lnTo>
                      <a:pt x="40" y="33"/>
                    </a:lnTo>
                    <a:lnTo>
                      <a:pt x="40" y="33"/>
                    </a:lnTo>
                    <a:lnTo>
                      <a:pt x="40" y="31"/>
                    </a:lnTo>
                    <a:lnTo>
                      <a:pt x="40" y="31"/>
                    </a:lnTo>
                    <a:lnTo>
                      <a:pt x="38" y="31"/>
                    </a:lnTo>
                    <a:lnTo>
                      <a:pt x="38" y="31"/>
                    </a:lnTo>
                    <a:lnTo>
                      <a:pt x="38" y="31"/>
                    </a:lnTo>
                    <a:lnTo>
                      <a:pt x="38" y="31"/>
                    </a:lnTo>
                    <a:lnTo>
                      <a:pt x="38" y="31"/>
                    </a:lnTo>
                    <a:lnTo>
                      <a:pt x="38" y="31"/>
                    </a:lnTo>
                    <a:lnTo>
                      <a:pt x="38" y="33"/>
                    </a:lnTo>
                    <a:lnTo>
                      <a:pt x="38" y="34"/>
                    </a:lnTo>
                    <a:lnTo>
                      <a:pt x="38" y="34"/>
                    </a:lnTo>
                    <a:lnTo>
                      <a:pt x="36" y="36"/>
                    </a:lnTo>
                    <a:lnTo>
                      <a:pt x="36" y="36"/>
                    </a:lnTo>
                    <a:lnTo>
                      <a:pt x="36" y="36"/>
                    </a:lnTo>
                    <a:lnTo>
                      <a:pt x="36" y="36"/>
                    </a:lnTo>
                    <a:lnTo>
                      <a:pt x="35" y="38"/>
                    </a:lnTo>
                    <a:lnTo>
                      <a:pt x="33" y="38"/>
                    </a:lnTo>
                    <a:lnTo>
                      <a:pt x="33" y="38"/>
                    </a:lnTo>
                    <a:lnTo>
                      <a:pt x="33" y="38"/>
                    </a:lnTo>
                    <a:lnTo>
                      <a:pt x="33" y="38"/>
                    </a:lnTo>
                    <a:lnTo>
                      <a:pt x="31" y="39"/>
                    </a:lnTo>
                    <a:lnTo>
                      <a:pt x="31" y="39"/>
                    </a:lnTo>
                    <a:lnTo>
                      <a:pt x="29" y="39"/>
                    </a:lnTo>
                    <a:lnTo>
                      <a:pt x="28" y="39"/>
                    </a:lnTo>
                    <a:lnTo>
                      <a:pt x="28" y="38"/>
                    </a:lnTo>
                    <a:lnTo>
                      <a:pt x="28" y="38"/>
                    </a:lnTo>
                    <a:lnTo>
                      <a:pt x="28" y="39"/>
                    </a:lnTo>
                    <a:lnTo>
                      <a:pt x="24" y="39"/>
                    </a:lnTo>
                    <a:lnTo>
                      <a:pt x="23" y="39"/>
                    </a:lnTo>
                    <a:lnTo>
                      <a:pt x="21" y="39"/>
                    </a:lnTo>
                    <a:lnTo>
                      <a:pt x="19" y="39"/>
                    </a:lnTo>
                    <a:lnTo>
                      <a:pt x="16" y="39"/>
                    </a:lnTo>
                    <a:lnTo>
                      <a:pt x="17" y="38"/>
                    </a:lnTo>
                    <a:lnTo>
                      <a:pt x="17" y="38"/>
                    </a:lnTo>
                    <a:lnTo>
                      <a:pt x="17" y="36"/>
                    </a:lnTo>
                    <a:lnTo>
                      <a:pt x="17" y="36"/>
                    </a:lnTo>
                    <a:lnTo>
                      <a:pt x="16" y="36"/>
                    </a:lnTo>
                    <a:lnTo>
                      <a:pt x="16" y="36"/>
                    </a:lnTo>
                    <a:lnTo>
                      <a:pt x="16" y="34"/>
                    </a:lnTo>
                    <a:lnTo>
                      <a:pt x="16" y="34"/>
                    </a:lnTo>
                    <a:lnTo>
                      <a:pt x="14" y="34"/>
                    </a:lnTo>
                    <a:lnTo>
                      <a:pt x="14" y="33"/>
                    </a:lnTo>
                    <a:lnTo>
                      <a:pt x="16" y="31"/>
                    </a:lnTo>
                    <a:lnTo>
                      <a:pt x="14" y="31"/>
                    </a:lnTo>
                    <a:lnTo>
                      <a:pt x="14" y="29"/>
                    </a:lnTo>
                    <a:lnTo>
                      <a:pt x="14" y="29"/>
                    </a:lnTo>
                    <a:lnTo>
                      <a:pt x="14" y="29"/>
                    </a:lnTo>
                    <a:lnTo>
                      <a:pt x="12" y="29"/>
                    </a:lnTo>
                    <a:lnTo>
                      <a:pt x="11" y="29"/>
                    </a:lnTo>
                    <a:lnTo>
                      <a:pt x="11" y="29"/>
                    </a:lnTo>
                    <a:lnTo>
                      <a:pt x="9" y="31"/>
                    </a:lnTo>
                    <a:lnTo>
                      <a:pt x="9" y="31"/>
                    </a:lnTo>
                    <a:lnTo>
                      <a:pt x="7" y="33"/>
                    </a:lnTo>
                    <a:lnTo>
                      <a:pt x="6" y="33"/>
                    </a:lnTo>
                    <a:lnTo>
                      <a:pt x="6" y="33"/>
                    </a:lnTo>
                    <a:lnTo>
                      <a:pt x="0" y="33"/>
                    </a:lnTo>
                    <a:lnTo>
                      <a:pt x="4" y="31"/>
                    </a:lnTo>
                    <a:lnTo>
                      <a:pt x="4" y="31"/>
                    </a:lnTo>
                    <a:lnTo>
                      <a:pt x="4" y="29"/>
                    </a:lnTo>
                    <a:lnTo>
                      <a:pt x="4" y="27"/>
                    </a:lnTo>
                    <a:lnTo>
                      <a:pt x="4" y="26"/>
                    </a:lnTo>
                    <a:lnTo>
                      <a:pt x="6" y="24"/>
                    </a:lnTo>
                    <a:lnTo>
                      <a:pt x="6" y="24"/>
                    </a:lnTo>
                    <a:lnTo>
                      <a:pt x="7" y="22"/>
                    </a:lnTo>
                    <a:lnTo>
                      <a:pt x="11" y="19"/>
                    </a:lnTo>
                    <a:lnTo>
                      <a:pt x="11" y="19"/>
                    </a:lnTo>
                    <a:lnTo>
                      <a:pt x="11" y="15"/>
                    </a:lnTo>
                    <a:lnTo>
                      <a:pt x="14" y="15"/>
                    </a:lnTo>
                    <a:lnTo>
                      <a:pt x="14" y="15"/>
                    </a:lnTo>
                    <a:lnTo>
                      <a:pt x="14" y="15"/>
                    </a:lnTo>
                    <a:lnTo>
                      <a:pt x="14" y="14"/>
                    </a:lnTo>
                    <a:lnTo>
                      <a:pt x="16" y="12"/>
                    </a:lnTo>
                    <a:lnTo>
                      <a:pt x="16" y="10"/>
                    </a:lnTo>
                    <a:lnTo>
                      <a:pt x="17" y="10"/>
                    </a:lnTo>
                    <a:lnTo>
                      <a:pt x="17" y="9"/>
                    </a:lnTo>
                    <a:lnTo>
                      <a:pt x="17" y="9"/>
                    </a:lnTo>
                    <a:lnTo>
                      <a:pt x="17" y="7"/>
                    </a:lnTo>
                    <a:lnTo>
                      <a:pt x="19" y="7"/>
                    </a:lnTo>
                    <a:lnTo>
                      <a:pt x="21" y="5"/>
                    </a:lnTo>
                    <a:lnTo>
                      <a:pt x="21" y="5"/>
                    </a:lnTo>
                    <a:lnTo>
                      <a:pt x="26" y="7"/>
                    </a:lnTo>
                    <a:lnTo>
                      <a:pt x="24" y="7"/>
                    </a:lnTo>
                    <a:lnTo>
                      <a:pt x="24" y="7"/>
                    </a:lnTo>
                    <a:lnTo>
                      <a:pt x="26" y="7"/>
                    </a:lnTo>
                    <a:lnTo>
                      <a:pt x="26" y="7"/>
                    </a:lnTo>
                    <a:lnTo>
                      <a:pt x="26" y="7"/>
                    </a:lnTo>
                    <a:lnTo>
                      <a:pt x="26" y="7"/>
                    </a:lnTo>
                    <a:lnTo>
                      <a:pt x="26" y="5"/>
                    </a:lnTo>
                    <a:lnTo>
                      <a:pt x="28" y="5"/>
                    </a:lnTo>
                    <a:lnTo>
                      <a:pt x="28" y="5"/>
                    </a:lnTo>
                    <a:lnTo>
                      <a:pt x="28" y="3"/>
                    </a:lnTo>
                    <a:lnTo>
                      <a:pt x="31" y="3"/>
                    </a:lnTo>
                    <a:lnTo>
                      <a:pt x="33" y="5"/>
                    </a:lnTo>
                    <a:lnTo>
                      <a:pt x="35" y="5"/>
                    </a:lnTo>
                    <a:lnTo>
                      <a:pt x="36" y="5"/>
                    </a:lnTo>
                    <a:lnTo>
                      <a:pt x="36" y="5"/>
                    </a:lnTo>
                    <a:lnTo>
                      <a:pt x="38" y="3"/>
                    </a:lnTo>
                    <a:lnTo>
                      <a:pt x="40" y="5"/>
                    </a:lnTo>
                    <a:lnTo>
                      <a:pt x="40" y="3"/>
                    </a:lnTo>
                    <a:lnTo>
                      <a:pt x="41" y="0"/>
                    </a:lnTo>
                    <a:lnTo>
                      <a:pt x="43" y="0"/>
                    </a:lnTo>
                    <a:lnTo>
                      <a:pt x="45" y="2"/>
                    </a:lnTo>
                    <a:lnTo>
                      <a:pt x="47" y="2"/>
                    </a:lnTo>
                    <a:lnTo>
                      <a:pt x="47" y="3"/>
                    </a:lnTo>
                    <a:lnTo>
                      <a:pt x="48" y="3"/>
                    </a:lnTo>
                    <a:lnTo>
                      <a:pt x="48" y="2"/>
                    </a:lnTo>
                    <a:lnTo>
                      <a:pt x="48" y="2"/>
                    </a:lnTo>
                    <a:lnTo>
                      <a:pt x="50" y="2"/>
                    </a:lnTo>
                    <a:lnTo>
                      <a:pt x="50" y="2"/>
                    </a:lnTo>
                    <a:lnTo>
                      <a:pt x="50" y="0"/>
                    </a:lnTo>
                    <a:lnTo>
                      <a:pt x="52" y="0"/>
                    </a:lnTo>
                    <a:lnTo>
                      <a:pt x="52" y="2"/>
                    </a:lnTo>
                    <a:lnTo>
                      <a:pt x="52" y="2"/>
                    </a:lnTo>
                    <a:lnTo>
                      <a:pt x="53" y="3"/>
                    </a:lnTo>
                    <a:lnTo>
                      <a:pt x="53" y="3"/>
                    </a:lnTo>
                    <a:lnTo>
                      <a:pt x="55" y="5"/>
                    </a:lnTo>
                    <a:lnTo>
                      <a:pt x="55" y="5"/>
                    </a:lnTo>
                    <a:lnTo>
                      <a:pt x="57" y="5"/>
                    </a:lnTo>
                    <a:lnTo>
                      <a:pt x="57" y="5"/>
                    </a:lnTo>
                    <a:lnTo>
                      <a:pt x="57" y="5"/>
                    </a:lnTo>
                    <a:lnTo>
                      <a:pt x="60" y="7"/>
                    </a:lnTo>
                    <a:lnTo>
                      <a:pt x="60" y="9"/>
                    </a:lnTo>
                    <a:lnTo>
                      <a:pt x="59" y="10"/>
                    </a:lnTo>
                    <a:lnTo>
                      <a:pt x="59" y="10"/>
                    </a:lnTo>
                    <a:lnTo>
                      <a:pt x="59" y="12"/>
                    </a:lnTo>
                    <a:lnTo>
                      <a:pt x="59" y="14"/>
                    </a:lnTo>
                    <a:lnTo>
                      <a:pt x="59" y="14"/>
                    </a:lnTo>
                    <a:lnTo>
                      <a:pt x="59" y="14"/>
                    </a:lnTo>
                    <a:lnTo>
                      <a:pt x="59" y="14"/>
                    </a:lnTo>
                    <a:lnTo>
                      <a:pt x="60" y="14"/>
                    </a:lnTo>
                    <a:lnTo>
                      <a:pt x="62" y="15"/>
                    </a:lnTo>
                    <a:lnTo>
                      <a:pt x="62" y="15"/>
                    </a:lnTo>
                    <a:lnTo>
                      <a:pt x="64" y="17"/>
                    </a:lnTo>
                    <a:lnTo>
                      <a:pt x="64" y="17"/>
                    </a:lnTo>
                    <a:lnTo>
                      <a:pt x="65" y="19"/>
                    </a:lnTo>
                    <a:lnTo>
                      <a:pt x="65" y="19"/>
                    </a:lnTo>
                    <a:lnTo>
                      <a:pt x="69" y="15"/>
                    </a:lnTo>
                    <a:lnTo>
                      <a:pt x="69" y="15"/>
                    </a:lnTo>
                    <a:lnTo>
                      <a:pt x="71" y="15"/>
                    </a:lnTo>
                    <a:lnTo>
                      <a:pt x="71" y="15"/>
                    </a:lnTo>
                    <a:lnTo>
                      <a:pt x="72" y="17"/>
                    </a:lnTo>
                    <a:lnTo>
                      <a:pt x="72" y="17"/>
                    </a:lnTo>
                    <a:lnTo>
                      <a:pt x="72" y="21"/>
                    </a:lnTo>
                    <a:lnTo>
                      <a:pt x="71" y="22"/>
                    </a:lnTo>
                    <a:lnTo>
                      <a:pt x="71" y="22"/>
                    </a:lnTo>
                    <a:lnTo>
                      <a:pt x="71" y="22"/>
                    </a:lnTo>
                    <a:lnTo>
                      <a:pt x="72" y="24"/>
                    </a:lnTo>
                    <a:lnTo>
                      <a:pt x="72" y="26"/>
                    </a:lnTo>
                    <a:lnTo>
                      <a:pt x="72" y="26"/>
                    </a:lnTo>
                    <a:lnTo>
                      <a:pt x="71" y="27"/>
                    </a:lnTo>
                    <a:lnTo>
                      <a:pt x="69" y="27"/>
                    </a:lnTo>
                    <a:lnTo>
                      <a:pt x="67" y="27"/>
                    </a:lnTo>
                    <a:lnTo>
                      <a:pt x="65" y="26"/>
                    </a:lnTo>
                    <a:lnTo>
                      <a:pt x="65" y="26"/>
                    </a:lnTo>
                    <a:lnTo>
                      <a:pt x="65" y="26"/>
                    </a:lnTo>
                    <a:lnTo>
                      <a:pt x="65" y="26"/>
                    </a:lnTo>
                    <a:lnTo>
                      <a:pt x="65" y="26"/>
                    </a:lnTo>
                    <a:lnTo>
                      <a:pt x="65" y="27"/>
                    </a:lnTo>
                    <a:lnTo>
                      <a:pt x="67" y="27"/>
                    </a:lnTo>
                    <a:lnTo>
                      <a:pt x="67" y="29"/>
                    </a:lnTo>
                    <a:lnTo>
                      <a:pt x="67" y="29"/>
                    </a:lnTo>
                    <a:lnTo>
                      <a:pt x="67" y="29"/>
                    </a:lnTo>
                    <a:lnTo>
                      <a:pt x="67" y="31"/>
                    </a:lnTo>
                    <a:lnTo>
                      <a:pt x="67" y="31"/>
                    </a:lnTo>
                    <a:lnTo>
                      <a:pt x="67" y="33"/>
                    </a:lnTo>
                    <a:lnTo>
                      <a:pt x="67" y="33"/>
                    </a:lnTo>
                    <a:lnTo>
                      <a:pt x="65" y="33"/>
                    </a:lnTo>
                    <a:lnTo>
                      <a:pt x="64" y="33"/>
                    </a:lnTo>
                    <a:lnTo>
                      <a:pt x="64" y="33"/>
                    </a:lnTo>
                    <a:lnTo>
                      <a:pt x="62" y="31"/>
                    </a:lnTo>
                    <a:lnTo>
                      <a:pt x="62" y="31"/>
                    </a:lnTo>
                    <a:lnTo>
                      <a:pt x="62" y="31"/>
                    </a:lnTo>
                    <a:lnTo>
                      <a:pt x="62" y="31"/>
                    </a:lnTo>
                    <a:lnTo>
                      <a:pt x="60" y="31"/>
                    </a:lnTo>
                    <a:lnTo>
                      <a:pt x="60" y="31"/>
                    </a:lnTo>
                    <a:lnTo>
                      <a:pt x="60" y="31"/>
                    </a:lnTo>
                    <a:lnTo>
                      <a:pt x="60" y="31"/>
                    </a:lnTo>
                    <a:lnTo>
                      <a:pt x="59" y="33"/>
                    </a:lnTo>
                    <a:lnTo>
                      <a:pt x="59" y="33"/>
                    </a:lnTo>
                    <a:lnTo>
                      <a:pt x="59" y="33"/>
                    </a:lnTo>
                    <a:lnTo>
                      <a:pt x="57" y="33"/>
                    </a:lnTo>
                    <a:lnTo>
                      <a:pt x="55" y="31"/>
                    </a:lnTo>
                    <a:lnTo>
                      <a:pt x="55" y="31"/>
                    </a:lnTo>
                    <a:lnTo>
                      <a:pt x="55" y="31"/>
                    </a:lnTo>
                    <a:lnTo>
                      <a:pt x="55" y="29"/>
                    </a:lnTo>
                    <a:lnTo>
                      <a:pt x="55" y="29"/>
                    </a:lnTo>
                    <a:lnTo>
                      <a:pt x="53" y="29"/>
                    </a:lnTo>
                    <a:lnTo>
                      <a:pt x="53" y="31"/>
                    </a:lnTo>
                    <a:lnTo>
                      <a:pt x="53" y="31"/>
                    </a:lnTo>
                    <a:lnTo>
                      <a:pt x="53" y="33"/>
                    </a:lnTo>
                    <a:lnTo>
                      <a:pt x="53" y="34"/>
                    </a:lnTo>
                    <a:lnTo>
                      <a:pt x="52" y="34"/>
                    </a:lnTo>
                    <a:lnTo>
                      <a:pt x="52" y="36"/>
                    </a:lnTo>
                    <a:lnTo>
                      <a:pt x="50" y="36"/>
                    </a:lnTo>
                    <a:lnTo>
                      <a:pt x="50" y="38"/>
                    </a:lnTo>
                    <a:lnTo>
                      <a:pt x="50" y="38"/>
                    </a:lnTo>
                    <a:lnTo>
                      <a:pt x="50" y="39"/>
                    </a:lnTo>
                    <a:lnTo>
                      <a:pt x="50" y="41"/>
                    </a:lnTo>
                    <a:lnTo>
                      <a:pt x="50" y="41"/>
                    </a:lnTo>
                    <a:lnTo>
                      <a:pt x="48" y="41"/>
                    </a:lnTo>
                    <a:lnTo>
                      <a:pt x="48" y="4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4" name="Freeform 330">
                <a:extLst>
                  <a:ext uri="{FF2B5EF4-FFF2-40B4-BE49-F238E27FC236}">
                    <a16:creationId xmlns:a16="http://schemas.microsoft.com/office/drawing/2014/main" id="{C324612D-7378-4460-B3D0-FE31B4F05190}"/>
                  </a:ext>
                </a:extLst>
              </p:cNvPr>
              <p:cNvSpPr/>
              <p:nvPr/>
            </p:nvSpPr>
            <p:spPr>
              <a:xfrm>
                <a:off x="4211767" y="2897375"/>
                <a:ext cx="287893" cy="253936"/>
              </a:xfrm>
              <a:custGeom>
                <a:gdLst>
                  <a:gd name="T0" fmla="*/ 90 w 195"/>
                  <a:gd name="T1" fmla="*/ 168 h 172"/>
                  <a:gd name="T2" fmla="*/ 82 w 195"/>
                  <a:gd name="T3" fmla="*/ 163 h 172"/>
                  <a:gd name="T4" fmla="*/ 73 w 195"/>
                  <a:gd name="T5" fmla="*/ 158 h 172"/>
                  <a:gd name="T6" fmla="*/ 63 w 195"/>
                  <a:gd name="T7" fmla="*/ 160 h 172"/>
                  <a:gd name="T8" fmla="*/ 53 w 195"/>
                  <a:gd name="T9" fmla="*/ 156 h 172"/>
                  <a:gd name="T10" fmla="*/ 46 w 195"/>
                  <a:gd name="T11" fmla="*/ 148 h 172"/>
                  <a:gd name="T12" fmla="*/ 53 w 195"/>
                  <a:gd name="T13" fmla="*/ 117 h 172"/>
                  <a:gd name="T14" fmla="*/ 49 w 195"/>
                  <a:gd name="T15" fmla="*/ 94 h 172"/>
                  <a:gd name="T16" fmla="*/ 36 w 195"/>
                  <a:gd name="T17" fmla="*/ 79 h 172"/>
                  <a:gd name="T18" fmla="*/ 1 w 195"/>
                  <a:gd name="T19" fmla="*/ 64 h 172"/>
                  <a:gd name="T20" fmla="*/ 8 w 195"/>
                  <a:gd name="T21" fmla="*/ 48 h 172"/>
                  <a:gd name="T22" fmla="*/ 32 w 195"/>
                  <a:gd name="T23" fmla="*/ 50 h 172"/>
                  <a:gd name="T24" fmla="*/ 48 w 195"/>
                  <a:gd name="T25" fmla="*/ 45 h 172"/>
                  <a:gd name="T26" fmla="*/ 73 w 195"/>
                  <a:gd name="T27" fmla="*/ 34 h 172"/>
                  <a:gd name="T28" fmla="*/ 82 w 195"/>
                  <a:gd name="T29" fmla="*/ 24 h 172"/>
                  <a:gd name="T30" fmla="*/ 94 w 195"/>
                  <a:gd name="T31" fmla="*/ 10 h 172"/>
                  <a:gd name="T32" fmla="*/ 114 w 195"/>
                  <a:gd name="T33" fmla="*/ 2 h 172"/>
                  <a:gd name="T34" fmla="*/ 119 w 195"/>
                  <a:gd name="T35" fmla="*/ 7 h 172"/>
                  <a:gd name="T36" fmla="*/ 130 w 195"/>
                  <a:gd name="T37" fmla="*/ 14 h 172"/>
                  <a:gd name="T38" fmla="*/ 135 w 195"/>
                  <a:gd name="T39" fmla="*/ 15 h 172"/>
                  <a:gd name="T40" fmla="*/ 140 w 195"/>
                  <a:gd name="T41" fmla="*/ 21 h 172"/>
                  <a:gd name="T42" fmla="*/ 143 w 195"/>
                  <a:gd name="T43" fmla="*/ 22 h 172"/>
                  <a:gd name="T44" fmla="*/ 149 w 195"/>
                  <a:gd name="T45" fmla="*/ 26 h 172"/>
                  <a:gd name="T46" fmla="*/ 155 w 195"/>
                  <a:gd name="T47" fmla="*/ 31 h 172"/>
                  <a:gd name="T48" fmla="*/ 166 w 195"/>
                  <a:gd name="T49" fmla="*/ 34 h 172"/>
                  <a:gd name="T50" fmla="*/ 172 w 195"/>
                  <a:gd name="T51" fmla="*/ 39 h 172"/>
                  <a:gd name="T52" fmla="*/ 179 w 195"/>
                  <a:gd name="T53" fmla="*/ 41 h 172"/>
                  <a:gd name="T54" fmla="*/ 188 w 195"/>
                  <a:gd name="T55" fmla="*/ 43 h 172"/>
                  <a:gd name="T56" fmla="*/ 191 w 195"/>
                  <a:gd name="T57" fmla="*/ 51 h 172"/>
                  <a:gd name="T58" fmla="*/ 186 w 195"/>
                  <a:gd name="T59" fmla="*/ 62 h 172"/>
                  <a:gd name="T60" fmla="*/ 184 w 195"/>
                  <a:gd name="T61" fmla="*/ 72 h 172"/>
                  <a:gd name="T62" fmla="*/ 179 w 195"/>
                  <a:gd name="T63" fmla="*/ 77 h 172"/>
                  <a:gd name="T64" fmla="*/ 172 w 195"/>
                  <a:gd name="T65" fmla="*/ 79 h 172"/>
                  <a:gd name="T66" fmla="*/ 167 w 195"/>
                  <a:gd name="T67" fmla="*/ 86 h 172"/>
                  <a:gd name="T68" fmla="*/ 162 w 195"/>
                  <a:gd name="T69" fmla="*/ 94 h 172"/>
                  <a:gd name="T70" fmla="*/ 172 w 195"/>
                  <a:gd name="T71" fmla="*/ 96 h 172"/>
                  <a:gd name="T72" fmla="*/ 176 w 195"/>
                  <a:gd name="T73" fmla="*/ 103 h 172"/>
                  <a:gd name="T74" fmla="*/ 172 w 195"/>
                  <a:gd name="T75" fmla="*/ 108 h 172"/>
                  <a:gd name="T76" fmla="*/ 178 w 195"/>
                  <a:gd name="T77" fmla="*/ 117 h 172"/>
                  <a:gd name="T78" fmla="*/ 169 w 195"/>
                  <a:gd name="T79" fmla="*/ 120 h 172"/>
                  <a:gd name="T80" fmla="*/ 174 w 195"/>
                  <a:gd name="T81" fmla="*/ 125 h 172"/>
                  <a:gd name="T82" fmla="*/ 172 w 195"/>
                  <a:gd name="T83" fmla="*/ 130 h 172"/>
                  <a:gd name="T84" fmla="*/ 174 w 195"/>
                  <a:gd name="T85" fmla="*/ 136 h 172"/>
                  <a:gd name="T86" fmla="*/ 179 w 195"/>
                  <a:gd name="T87" fmla="*/ 137 h 172"/>
                  <a:gd name="T88" fmla="*/ 184 w 195"/>
                  <a:gd name="T89" fmla="*/ 141 h 172"/>
                  <a:gd name="T90" fmla="*/ 181 w 195"/>
                  <a:gd name="T91" fmla="*/ 144 h 172"/>
                  <a:gd name="T92" fmla="*/ 176 w 195"/>
                  <a:gd name="T93" fmla="*/ 149 h 172"/>
                  <a:gd name="T94" fmla="*/ 172 w 195"/>
                  <a:gd name="T95" fmla="*/ 153 h 172"/>
                  <a:gd name="T96" fmla="*/ 167 w 195"/>
                  <a:gd name="T97" fmla="*/ 156 h 172"/>
                  <a:gd name="T98" fmla="*/ 161 w 195"/>
                  <a:gd name="T99" fmla="*/ 160 h 172"/>
                  <a:gd name="T100" fmla="*/ 155 w 195"/>
                  <a:gd name="T101" fmla="*/ 160 h 172"/>
                  <a:gd name="T102" fmla="*/ 147 w 195"/>
                  <a:gd name="T103" fmla="*/ 158 h 172"/>
                  <a:gd name="T104" fmla="*/ 140 w 195"/>
                  <a:gd name="T105" fmla="*/ 153 h 172"/>
                  <a:gd name="T106" fmla="*/ 133 w 195"/>
                  <a:gd name="T107" fmla="*/ 151 h 172"/>
                  <a:gd name="T108" fmla="*/ 125 w 195"/>
                  <a:gd name="T109" fmla="*/ 149 h 172"/>
                  <a:gd name="T110" fmla="*/ 114 w 195"/>
                  <a:gd name="T111" fmla="*/ 155 h 172"/>
                  <a:gd name="T112" fmla="*/ 111 w 195"/>
                  <a:gd name="T113" fmla="*/ 167 h 172"/>
                  <a:gd name="T114" fmla="*/ 99 w 195"/>
                  <a:gd name="T115" fmla="*/ 172 h 1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5" h="172">
                    <a:moveTo>
                      <a:pt x="99" y="170"/>
                    </a:moveTo>
                    <a:lnTo>
                      <a:pt x="97" y="170"/>
                    </a:lnTo>
                    <a:lnTo>
                      <a:pt x="95" y="168"/>
                    </a:lnTo>
                    <a:lnTo>
                      <a:pt x="95" y="168"/>
                    </a:lnTo>
                    <a:lnTo>
                      <a:pt x="95" y="170"/>
                    </a:lnTo>
                    <a:lnTo>
                      <a:pt x="92" y="170"/>
                    </a:lnTo>
                    <a:lnTo>
                      <a:pt x="90" y="170"/>
                    </a:lnTo>
                    <a:lnTo>
                      <a:pt x="90" y="168"/>
                    </a:lnTo>
                    <a:lnTo>
                      <a:pt x="90" y="168"/>
                    </a:lnTo>
                    <a:lnTo>
                      <a:pt x="89" y="168"/>
                    </a:lnTo>
                    <a:lnTo>
                      <a:pt x="89" y="167"/>
                    </a:lnTo>
                    <a:lnTo>
                      <a:pt x="87" y="167"/>
                    </a:lnTo>
                    <a:lnTo>
                      <a:pt x="87" y="167"/>
                    </a:lnTo>
                    <a:lnTo>
                      <a:pt x="87" y="167"/>
                    </a:lnTo>
                    <a:lnTo>
                      <a:pt x="85" y="167"/>
                    </a:lnTo>
                    <a:lnTo>
                      <a:pt x="84" y="165"/>
                    </a:lnTo>
                    <a:lnTo>
                      <a:pt x="82" y="165"/>
                    </a:lnTo>
                    <a:lnTo>
                      <a:pt x="82" y="163"/>
                    </a:lnTo>
                    <a:lnTo>
                      <a:pt x="82" y="163"/>
                    </a:lnTo>
                    <a:lnTo>
                      <a:pt x="82" y="161"/>
                    </a:lnTo>
                    <a:lnTo>
                      <a:pt x="80" y="161"/>
                    </a:lnTo>
                    <a:lnTo>
                      <a:pt x="80" y="161"/>
                    </a:lnTo>
                    <a:lnTo>
                      <a:pt x="78" y="161"/>
                    </a:lnTo>
                    <a:lnTo>
                      <a:pt x="77" y="160"/>
                    </a:lnTo>
                    <a:lnTo>
                      <a:pt x="75" y="160"/>
                    </a:lnTo>
                    <a:lnTo>
                      <a:pt x="73" y="158"/>
                    </a:lnTo>
                    <a:lnTo>
                      <a:pt x="73" y="158"/>
                    </a:lnTo>
                    <a:lnTo>
                      <a:pt x="73" y="158"/>
                    </a:lnTo>
                    <a:lnTo>
                      <a:pt x="73" y="161"/>
                    </a:lnTo>
                    <a:lnTo>
                      <a:pt x="72" y="161"/>
                    </a:lnTo>
                    <a:lnTo>
                      <a:pt x="72" y="161"/>
                    </a:lnTo>
                    <a:lnTo>
                      <a:pt x="70" y="161"/>
                    </a:lnTo>
                    <a:lnTo>
                      <a:pt x="68" y="161"/>
                    </a:lnTo>
                    <a:lnTo>
                      <a:pt x="66" y="161"/>
                    </a:lnTo>
                    <a:lnTo>
                      <a:pt x="65" y="161"/>
                    </a:lnTo>
                    <a:lnTo>
                      <a:pt x="63" y="160"/>
                    </a:lnTo>
                    <a:lnTo>
                      <a:pt x="63" y="161"/>
                    </a:lnTo>
                    <a:lnTo>
                      <a:pt x="61" y="161"/>
                    </a:lnTo>
                    <a:lnTo>
                      <a:pt x="58" y="160"/>
                    </a:lnTo>
                    <a:lnTo>
                      <a:pt x="58" y="158"/>
                    </a:lnTo>
                    <a:lnTo>
                      <a:pt x="58" y="158"/>
                    </a:lnTo>
                    <a:lnTo>
                      <a:pt x="56" y="158"/>
                    </a:lnTo>
                    <a:lnTo>
                      <a:pt x="56" y="158"/>
                    </a:lnTo>
                    <a:lnTo>
                      <a:pt x="54" y="158"/>
                    </a:lnTo>
                    <a:lnTo>
                      <a:pt x="53" y="156"/>
                    </a:lnTo>
                    <a:lnTo>
                      <a:pt x="49" y="155"/>
                    </a:lnTo>
                    <a:lnTo>
                      <a:pt x="49" y="155"/>
                    </a:lnTo>
                    <a:lnTo>
                      <a:pt x="49" y="153"/>
                    </a:lnTo>
                    <a:lnTo>
                      <a:pt x="49" y="153"/>
                    </a:lnTo>
                    <a:lnTo>
                      <a:pt x="48" y="153"/>
                    </a:lnTo>
                    <a:lnTo>
                      <a:pt x="44" y="153"/>
                    </a:lnTo>
                    <a:lnTo>
                      <a:pt x="44" y="151"/>
                    </a:lnTo>
                    <a:lnTo>
                      <a:pt x="42" y="151"/>
                    </a:lnTo>
                    <a:lnTo>
                      <a:pt x="46" y="148"/>
                    </a:lnTo>
                    <a:lnTo>
                      <a:pt x="48" y="144"/>
                    </a:lnTo>
                    <a:lnTo>
                      <a:pt x="49" y="143"/>
                    </a:lnTo>
                    <a:lnTo>
                      <a:pt x="49" y="141"/>
                    </a:lnTo>
                    <a:lnTo>
                      <a:pt x="49" y="137"/>
                    </a:lnTo>
                    <a:lnTo>
                      <a:pt x="51" y="136"/>
                    </a:lnTo>
                    <a:lnTo>
                      <a:pt x="51" y="132"/>
                    </a:lnTo>
                    <a:lnTo>
                      <a:pt x="51" y="129"/>
                    </a:lnTo>
                    <a:lnTo>
                      <a:pt x="51" y="122"/>
                    </a:lnTo>
                    <a:lnTo>
                      <a:pt x="53" y="117"/>
                    </a:lnTo>
                    <a:lnTo>
                      <a:pt x="53" y="108"/>
                    </a:lnTo>
                    <a:lnTo>
                      <a:pt x="54" y="108"/>
                    </a:lnTo>
                    <a:lnTo>
                      <a:pt x="54" y="108"/>
                    </a:lnTo>
                    <a:lnTo>
                      <a:pt x="53" y="105"/>
                    </a:lnTo>
                    <a:lnTo>
                      <a:pt x="53" y="103"/>
                    </a:lnTo>
                    <a:lnTo>
                      <a:pt x="51" y="100"/>
                    </a:lnTo>
                    <a:lnTo>
                      <a:pt x="53" y="96"/>
                    </a:lnTo>
                    <a:lnTo>
                      <a:pt x="53" y="94"/>
                    </a:lnTo>
                    <a:lnTo>
                      <a:pt x="49" y="94"/>
                    </a:lnTo>
                    <a:lnTo>
                      <a:pt x="46" y="93"/>
                    </a:lnTo>
                    <a:lnTo>
                      <a:pt x="44" y="91"/>
                    </a:lnTo>
                    <a:lnTo>
                      <a:pt x="41" y="88"/>
                    </a:lnTo>
                    <a:lnTo>
                      <a:pt x="39" y="84"/>
                    </a:lnTo>
                    <a:lnTo>
                      <a:pt x="39" y="79"/>
                    </a:lnTo>
                    <a:lnTo>
                      <a:pt x="41" y="77"/>
                    </a:lnTo>
                    <a:lnTo>
                      <a:pt x="41" y="77"/>
                    </a:lnTo>
                    <a:lnTo>
                      <a:pt x="37" y="77"/>
                    </a:lnTo>
                    <a:lnTo>
                      <a:pt x="36" y="79"/>
                    </a:lnTo>
                    <a:lnTo>
                      <a:pt x="34" y="74"/>
                    </a:lnTo>
                    <a:lnTo>
                      <a:pt x="25" y="74"/>
                    </a:lnTo>
                    <a:lnTo>
                      <a:pt x="24" y="70"/>
                    </a:lnTo>
                    <a:lnTo>
                      <a:pt x="20" y="70"/>
                    </a:lnTo>
                    <a:lnTo>
                      <a:pt x="17" y="69"/>
                    </a:lnTo>
                    <a:lnTo>
                      <a:pt x="7" y="69"/>
                    </a:lnTo>
                    <a:lnTo>
                      <a:pt x="7" y="65"/>
                    </a:lnTo>
                    <a:lnTo>
                      <a:pt x="5" y="64"/>
                    </a:lnTo>
                    <a:lnTo>
                      <a:pt x="1" y="64"/>
                    </a:lnTo>
                    <a:lnTo>
                      <a:pt x="1" y="60"/>
                    </a:lnTo>
                    <a:lnTo>
                      <a:pt x="3" y="60"/>
                    </a:lnTo>
                    <a:lnTo>
                      <a:pt x="5" y="58"/>
                    </a:lnTo>
                    <a:lnTo>
                      <a:pt x="5" y="57"/>
                    </a:lnTo>
                    <a:lnTo>
                      <a:pt x="0" y="57"/>
                    </a:lnTo>
                    <a:lnTo>
                      <a:pt x="0" y="51"/>
                    </a:lnTo>
                    <a:lnTo>
                      <a:pt x="1" y="50"/>
                    </a:lnTo>
                    <a:lnTo>
                      <a:pt x="5" y="48"/>
                    </a:lnTo>
                    <a:lnTo>
                      <a:pt x="8" y="48"/>
                    </a:lnTo>
                    <a:lnTo>
                      <a:pt x="12" y="48"/>
                    </a:lnTo>
                    <a:lnTo>
                      <a:pt x="17" y="48"/>
                    </a:lnTo>
                    <a:lnTo>
                      <a:pt x="20" y="45"/>
                    </a:lnTo>
                    <a:lnTo>
                      <a:pt x="22" y="46"/>
                    </a:lnTo>
                    <a:lnTo>
                      <a:pt x="24" y="45"/>
                    </a:lnTo>
                    <a:lnTo>
                      <a:pt x="27" y="45"/>
                    </a:lnTo>
                    <a:lnTo>
                      <a:pt x="29" y="46"/>
                    </a:lnTo>
                    <a:lnTo>
                      <a:pt x="30" y="48"/>
                    </a:lnTo>
                    <a:lnTo>
                      <a:pt x="32" y="50"/>
                    </a:lnTo>
                    <a:lnTo>
                      <a:pt x="34" y="48"/>
                    </a:lnTo>
                    <a:lnTo>
                      <a:pt x="36" y="48"/>
                    </a:lnTo>
                    <a:lnTo>
                      <a:pt x="37" y="48"/>
                    </a:lnTo>
                    <a:lnTo>
                      <a:pt x="39" y="50"/>
                    </a:lnTo>
                    <a:lnTo>
                      <a:pt x="42" y="50"/>
                    </a:lnTo>
                    <a:lnTo>
                      <a:pt x="48" y="50"/>
                    </a:lnTo>
                    <a:lnTo>
                      <a:pt x="48" y="50"/>
                    </a:lnTo>
                    <a:lnTo>
                      <a:pt x="48" y="48"/>
                    </a:lnTo>
                    <a:lnTo>
                      <a:pt x="48" y="45"/>
                    </a:lnTo>
                    <a:lnTo>
                      <a:pt x="44" y="43"/>
                    </a:lnTo>
                    <a:lnTo>
                      <a:pt x="44" y="38"/>
                    </a:lnTo>
                    <a:lnTo>
                      <a:pt x="42" y="36"/>
                    </a:lnTo>
                    <a:lnTo>
                      <a:pt x="42" y="29"/>
                    </a:lnTo>
                    <a:lnTo>
                      <a:pt x="53" y="29"/>
                    </a:lnTo>
                    <a:lnTo>
                      <a:pt x="56" y="34"/>
                    </a:lnTo>
                    <a:lnTo>
                      <a:pt x="56" y="36"/>
                    </a:lnTo>
                    <a:lnTo>
                      <a:pt x="70" y="36"/>
                    </a:lnTo>
                    <a:lnTo>
                      <a:pt x="73" y="34"/>
                    </a:lnTo>
                    <a:lnTo>
                      <a:pt x="75" y="34"/>
                    </a:lnTo>
                    <a:lnTo>
                      <a:pt x="73" y="33"/>
                    </a:lnTo>
                    <a:lnTo>
                      <a:pt x="73" y="29"/>
                    </a:lnTo>
                    <a:lnTo>
                      <a:pt x="75" y="27"/>
                    </a:lnTo>
                    <a:lnTo>
                      <a:pt x="77" y="27"/>
                    </a:lnTo>
                    <a:lnTo>
                      <a:pt x="77" y="27"/>
                    </a:lnTo>
                    <a:lnTo>
                      <a:pt x="80" y="26"/>
                    </a:lnTo>
                    <a:lnTo>
                      <a:pt x="80" y="26"/>
                    </a:lnTo>
                    <a:lnTo>
                      <a:pt x="82" y="24"/>
                    </a:lnTo>
                    <a:lnTo>
                      <a:pt x="82" y="24"/>
                    </a:lnTo>
                    <a:lnTo>
                      <a:pt x="84" y="24"/>
                    </a:lnTo>
                    <a:lnTo>
                      <a:pt x="85" y="22"/>
                    </a:lnTo>
                    <a:lnTo>
                      <a:pt x="90" y="22"/>
                    </a:lnTo>
                    <a:lnTo>
                      <a:pt x="94" y="19"/>
                    </a:lnTo>
                    <a:lnTo>
                      <a:pt x="92" y="17"/>
                    </a:lnTo>
                    <a:lnTo>
                      <a:pt x="92" y="14"/>
                    </a:lnTo>
                    <a:lnTo>
                      <a:pt x="94" y="12"/>
                    </a:lnTo>
                    <a:lnTo>
                      <a:pt x="94" y="10"/>
                    </a:lnTo>
                    <a:lnTo>
                      <a:pt x="94" y="9"/>
                    </a:lnTo>
                    <a:lnTo>
                      <a:pt x="94" y="7"/>
                    </a:lnTo>
                    <a:lnTo>
                      <a:pt x="97" y="5"/>
                    </a:lnTo>
                    <a:lnTo>
                      <a:pt x="99" y="2"/>
                    </a:lnTo>
                    <a:lnTo>
                      <a:pt x="102" y="2"/>
                    </a:lnTo>
                    <a:lnTo>
                      <a:pt x="104" y="2"/>
                    </a:lnTo>
                    <a:lnTo>
                      <a:pt x="107" y="2"/>
                    </a:lnTo>
                    <a:lnTo>
                      <a:pt x="109" y="2"/>
                    </a:lnTo>
                    <a:lnTo>
                      <a:pt x="114" y="2"/>
                    </a:lnTo>
                    <a:lnTo>
                      <a:pt x="116" y="0"/>
                    </a:lnTo>
                    <a:lnTo>
                      <a:pt x="118" y="0"/>
                    </a:lnTo>
                    <a:lnTo>
                      <a:pt x="119" y="3"/>
                    </a:lnTo>
                    <a:lnTo>
                      <a:pt x="119" y="3"/>
                    </a:lnTo>
                    <a:lnTo>
                      <a:pt x="119" y="3"/>
                    </a:lnTo>
                    <a:lnTo>
                      <a:pt x="119" y="3"/>
                    </a:lnTo>
                    <a:lnTo>
                      <a:pt x="121" y="5"/>
                    </a:lnTo>
                    <a:lnTo>
                      <a:pt x="121" y="5"/>
                    </a:lnTo>
                    <a:lnTo>
                      <a:pt x="119" y="7"/>
                    </a:lnTo>
                    <a:lnTo>
                      <a:pt x="121" y="7"/>
                    </a:lnTo>
                    <a:lnTo>
                      <a:pt x="121" y="7"/>
                    </a:lnTo>
                    <a:lnTo>
                      <a:pt x="126" y="7"/>
                    </a:lnTo>
                    <a:lnTo>
                      <a:pt x="128" y="9"/>
                    </a:lnTo>
                    <a:lnTo>
                      <a:pt x="128" y="10"/>
                    </a:lnTo>
                    <a:lnTo>
                      <a:pt x="128" y="12"/>
                    </a:lnTo>
                    <a:lnTo>
                      <a:pt x="128" y="12"/>
                    </a:lnTo>
                    <a:lnTo>
                      <a:pt x="128" y="12"/>
                    </a:lnTo>
                    <a:lnTo>
                      <a:pt x="130" y="14"/>
                    </a:lnTo>
                    <a:lnTo>
                      <a:pt x="130" y="14"/>
                    </a:lnTo>
                    <a:lnTo>
                      <a:pt x="130" y="12"/>
                    </a:lnTo>
                    <a:lnTo>
                      <a:pt x="131" y="12"/>
                    </a:lnTo>
                    <a:lnTo>
                      <a:pt x="131" y="14"/>
                    </a:lnTo>
                    <a:lnTo>
                      <a:pt x="131" y="14"/>
                    </a:lnTo>
                    <a:lnTo>
                      <a:pt x="131" y="14"/>
                    </a:lnTo>
                    <a:lnTo>
                      <a:pt x="131" y="14"/>
                    </a:lnTo>
                    <a:lnTo>
                      <a:pt x="133" y="15"/>
                    </a:lnTo>
                    <a:lnTo>
                      <a:pt x="135" y="15"/>
                    </a:lnTo>
                    <a:lnTo>
                      <a:pt x="133" y="15"/>
                    </a:lnTo>
                    <a:lnTo>
                      <a:pt x="135" y="15"/>
                    </a:lnTo>
                    <a:lnTo>
                      <a:pt x="137" y="15"/>
                    </a:lnTo>
                    <a:lnTo>
                      <a:pt x="138" y="15"/>
                    </a:lnTo>
                    <a:lnTo>
                      <a:pt x="138" y="15"/>
                    </a:lnTo>
                    <a:lnTo>
                      <a:pt x="138" y="17"/>
                    </a:lnTo>
                    <a:lnTo>
                      <a:pt x="140" y="19"/>
                    </a:lnTo>
                    <a:lnTo>
                      <a:pt x="142" y="19"/>
                    </a:lnTo>
                    <a:lnTo>
                      <a:pt x="140" y="21"/>
                    </a:lnTo>
                    <a:lnTo>
                      <a:pt x="140" y="22"/>
                    </a:lnTo>
                    <a:lnTo>
                      <a:pt x="140" y="24"/>
                    </a:lnTo>
                    <a:lnTo>
                      <a:pt x="140" y="24"/>
                    </a:lnTo>
                    <a:lnTo>
                      <a:pt x="142" y="24"/>
                    </a:lnTo>
                    <a:lnTo>
                      <a:pt x="142" y="24"/>
                    </a:lnTo>
                    <a:lnTo>
                      <a:pt x="143" y="24"/>
                    </a:lnTo>
                    <a:lnTo>
                      <a:pt x="143" y="24"/>
                    </a:lnTo>
                    <a:lnTo>
                      <a:pt x="143" y="22"/>
                    </a:lnTo>
                    <a:lnTo>
                      <a:pt x="143" y="22"/>
                    </a:lnTo>
                    <a:lnTo>
                      <a:pt x="145" y="22"/>
                    </a:lnTo>
                    <a:lnTo>
                      <a:pt x="145" y="21"/>
                    </a:lnTo>
                    <a:lnTo>
                      <a:pt x="145" y="21"/>
                    </a:lnTo>
                    <a:lnTo>
                      <a:pt x="147" y="21"/>
                    </a:lnTo>
                    <a:lnTo>
                      <a:pt x="149" y="21"/>
                    </a:lnTo>
                    <a:lnTo>
                      <a:pt x="150" y="22"/>
                    </a:lnTo>
                    <a:lnTo>
                      <a:pt x="149" y="24"/>
                    </a:lnTo>
                    <a:lnTo>
                      <a:pt x="149" y="26"/>
                    </a:lnTo>
                    <a:lnTo>
                      <a:pt x="149" y="26"/>
                    </a:lnTo>
                    <a:lnTo>
                      <a:pt x="149" y="27"/>
                    </a:lnTo>
                    <a:lnTo>
                      <a:pt x="150" y="27"/>
                    </a:lnTo>
                    <a:lnTo>
                      <a:pt x="150" y="27"/>
                    </a:lnTo>
                    <a:lnTo>
                      <a:pt x="152" y="29"/>
                    </a:lnTo>
                    <a:lnTo>
                      <a:pt x="152" y="29"/>
                    </a:lnTo>
                    <a:lnTo>
                      <a:pt x="154" y="29"/>
                    </a:lnTo>
                    <a:lnTo>
                      <a:pt x="154" y="29"/>
                    </a:lnTo>
                    <a:lnTo>
                      <a:pt x="155" y="31"/>
                    </a:lnTo>
                    <a:lnTo>
                      <a:pt x="155" y="31"/>
                    </a:lnTo>
                    <a:lnTo>
                      <a:pt x="157" y="33"/>
                    </a:lnTo>
                    <a:lnTo>
                      <a:pt x="157" y="33"/>
                    </a:lnTo>
                    <a:lnTo>
                      <a:pt x="157" y="33"/>
                    </a:lnTo>
                    <a:lnTo>
                      <a:pt x="157" y="33"/>
                    </a:lnTo>
                    <a:lnTo>
                      <a:pt x="159" y="33"/>
                    </a:lnTo>
                    <a:lnTo>
                      <a:pt x="161" y="33"/>
                    </a:lnTo>
                    <a:lnTo>
                      <a:pt x="162" y="34"/>
                    </a:lnTo>
                    <a:lnTo>
                      <a:pt x="164" y="34"/>
                    </a:lnTo>
                    <a:lnTo>
                      <a:pt x="166" y="34"/>
                    </a:lnTo>
                    <a:lnTo>
                      <a:pt x="167" y="34"/>
                    </a:lnTo>
                    <a:lnTo>
                      <a:pt x="169" y="34"/>
                    </a:lnTo>
                    <a:lnTo>
                      <a:pt x="171" y="36"/>
                    </a:lnTo>
                    <a:lnTo>
                      <a:pt x="171" y="36"/>
                    </a:lnTo>
                    <a:lnTo>
                      <a:pt x="171" y="36"/>
                    </a:lnTo>
                    <a:lnTo>
                      <a:pt x="172" y="38"/>
                    </a:lnTo>
                    <a:lnTo>
                      <a:pt x="172" y="38"/>
                    </a:lnTo>
                    <a:lnTo>
                      <a:pt x="172" y="39"/>
                    </a:lnTo>
                    <a:lnTo>
                      <a:pt x="172" y="39"/>
                    </a:lnTo>
                    <a:lnTo>
                      <a:pt x="172" y="39"/>
                    </a:lnTo>
                    <a:lnTo>
                      <a:pt x="172" y="39"/>
                    </a:lnTo>
                    <a:lnTo>
                      <a:pt x="172" y="39"/>
                    </a:lnTo>
                    <a:lnTo>
                      <a:pt x="176" y="39"/>
                    </a:lnTo>
                    <a:lnTo>
                      <a:pt x="178" y="41"/>
                    </a:lnTo>
                    <a:lnTo>
                      <a:pt x="178" y="41"/>
                    </a:lnTo>
                    <a:lnTo>
                      <a:pt x="178" y="41"/>
                    </a:lnTo>
                    <a:lnTo>
                      <a:pt x="178" y="41"/>
                    </a:lnTo>
                    <a:lnTo>
                      <a:pt x="179" y="41"/>
                    </a:lnTo>
                    <a:lnTo>
                      <a:pt x="179" y="41"/>
                    </a:lnTo>
                    <a:lnTo>
                      <a:pt x="179" y="41"/>
                    </a:lnTo>
                    <a:lnTo>
                      <a:pt x="179" y="41"/>
                    </a:lnTo>
                    <a:lnTo>
                      <a:pt x="181" y="41"/>
                    </a:lnTo>
                    <a:lnTo>
                      <a:pt x="183" y="39"/>
                    </a:lnTo>
                    <a:lnTo>
                      <a:pt x="184" y="43"/>
                    </a:lnTo>
                    <a:lnTo>
                      <a:pt x="184" y="43"/>
                    </a:lnTo>
                    <a:lnTo>
                      <a:pt x="186" y="43"/>
                    </a:lnTo>
                    <a:lnTo>
                      <a:pt x="188" y="43"/>
                    </a:lnTo>
                    <a:lnTo>
                      <a:pt x="190" y="43"/>
                    </a:lnTo>
                    <a:lnTo>
                      <a:pt x="190" y="43"/>
                    </a:lnTo>
                    <a:lnTo>
                      <a:pt x="191" y="45"/>
                    </a:lnTo>
                    <a:lnTo>
                      <a:pt x="195" y="45"/>
                    </a:lnTo>
                    <a:lnTo>
                      <a:pt x="193" y="46"/>
                    </a:lnTo>
                    <a:lnTo>
                      <a:pt x="193" y="48"/>
                    </a:lnTo>
                    <a:lnTo>
                      <a:pt x="193" y="50"/>
                    </a:lnTo>
                    <a:lnTo>
                      <a:pt x="193" y="50"/>
                    </a:lnTo>
                    <a:lnTo>
                      <a:pt x="191" y="51"/>
                    </a:lnTo>
                    <a:lnTo>
                      <a:pt x="190" y="51"/>
                    </a:lnTo>
                    <a:lnTo>
                      <a:pt x="190" y="51"/>
                    </a:lnTo>
                    <a:lnTo>
                      <a:pt x="190" y="53"/>
                    </a:lnTo>
                    <a:lnTo>
                      <a:pt x="190" y="53"/>
                    </a:lnTo>
                    <a:lnTo>
                      <a:pt x="188" y="53"/>
                    </a:lnTo>
                    <a:lnTo>
                      <a:pt x="188" y="58"/>
                    </a:lnTo>
                    <a:lnTo>
                      <a:pt x="186" y="58"/>
                    </a:lnTo>
                    <a:lnTo>
                      <a:pt x="186" y="60"/>
                    </a:lnTo>
                    <a:lnTo>
                      <a:pt x="186" y="62"/>
                    </a:lnTo>
                    <a:lnTo>
                      <a:pt x="186" y="62"/>
                    </a:lnTo>
                    <a:lnTo>
                      <a:pt x="184" y="64"/>
                    </a:lnTo>
                    <a:lnTo>
                      <a:pt x="184" y="64"/>
                    </a:lnTo>
                    <a:lnTo>
                      <a:pt x="184" y="64"/>
                    </a:lnTo>
                    <a:lnTo>
                      <a:pt x="184" y="65"/>
                    </a:lnTo>
                    <a:lnTo>
                      <a:pt x="184" y="67"/>
                    </a:lnTo>
                    <a:lnTo>
                      <a:pt x="184" y="69"/>
                    </a:lnTo>
                    <a:lnTo>
                      <a:pt x="184" y="70"/>
                    </a:lnTo>
                    <a:lnTo>
                      <a:pt x="184" y="72"/>
                    </a:lnTo>
                    <a:lnTo>
                      <a:pt x="184" y="74"/>
                    </a:lnTo>
                    <a:lnTo>
                      <a:pt x="184" y="74"/>
                    </a:lnTo>
                    <a:lnTo>
                      <a:pt x="184" y="74"/>
                    </a:lnTo>
                    <a:lnTo>
                      <a:pt x="183" y="76"/>
                    </a:lnTo>
                    <a:lnTo>
                      <a:pt x="183" y="76"/>
                    </a:lnTo>
                    <a:lnTo>
                      <a:pt x="183" y="76"/>
                    </a:lnTo>
                    <a:lnTo>
                      <a:pt x="181" y="77"/>
                    </a:lnTo>
                    <a:lnTo>
                      <a:pt x="179" y="77"/>
                    </a:lnTo>
                    <a:lnTo>
                      <a:pt x="179" y="77"/>
                    </a:lnTo>
                    <a:lnTo>
                      <a:pt x="178" y="76"/>
                    </a:lnTo>
                    <a:lnTo>
                      <a:pt x="178" y="76"/>
                    </a:lnTo>
                    <a:lnTo>
                      <a:pt x="176" y="76"/>
                    </a:lnTo>
                    <a:lnTo>
                      <a:pt x="176" y="76"/>
                    </a:lnTo>
                    <a:lnTo>
                      <a:pt x="176" y="76"/>
                    </a:lnTo>
                    <a:lnTo>
                      <a:pt x="176" y="77"/>
                    </a:lnTo>
                    <a:lnTo>
                      <a:pt x="174" y="79"/>
                    </a:lnTo>
                    <a:lnTo>
                      <a:pt x="174" y="79"/>
                    </a:lnTo>
                    <a:lnTo>
                      <a:pt x="172" y="79"/>
                    </a:lnTo>
                    <a:lnTo>
                      <a:pt x="172" y="81"/>
                    </a:lnTo>
                    <a:lnTo>
                      <a:pt x="171" y="82"/>
                    </a:lnTo>
                    <a:lnTo>
                      <a:pt x="171" y="82"/>
                    </a:lnTo>
                    <a:lnTo>
                      <a:pt x="171" y="82"/>
                    </a:lnTo>
                    <a:lnTo>
                      <a:pt x="171" y="82"/>
                    </a:lnTo>
                    <a:lnTo>
                      <a:pt x="171" y="82"/>
                    </a:lnTo>
                    <a:lnTo>
                      <a:pt x="171" y="84"/>
                    </a:lnTo>
                    <a:lnTo>
                      <a:pt x="169" y="86"/>
                    </a:lnTo>
                    <a:lnTo>
                      <a:pt x="167" y="86"/>
                    </a:lnTo>
                    <a:lnTo>
                      <a:pt x="167" y="86"/>
                    </a:lnTo>
                    <a:lnTo>
                      <a:pt x="169" y="88"/>
                    </a:lnTo>
                    <a:lnTo>
                      <a:pt x="164" y="91"/>
                    </a:lnTo>
                    <a:lnTo>
                      <a:pt x="162" y="93"/>
                    </a:lnTo>
                    <a:lnTo>
                      <a:pt x="162" y="93"/>
                    </a:lnTo>
                    <a:lnTo>
                      <a:pt x="162" y="94"/>
                    </a:lnTo>
                    <a:lnTo>
                      <a:pt x="162" y="94"/>
                    </a:lnTo>
                    <a:lnTo>
                      <a:pt x="162" y="96"/>
                    </a:lnTo>
                    <a:lnTo>
                      <a:pt x="162" y="94"/>
                    </a:lnTo>
                    <a:lnTo>
                      <a:pt x="164" y="94"/>
                    </a:lnTo>
                    <a:lnTo>
                      <a:pt x="166" y="93"/>
                    </a:lnTo>
                    <a:lnTo>
                      <a:pt x="167" y="93"/>
                    </a:lnTo>
                    <a:lnTo>
                      <a:pt x="169" y="94"/>
                    </a:lnTo>
                    <a:lnTo>
                      <a:pt x="171" y="94"/>
                    </a:lnTo>
                    <a:lnTo>
                      <a:pt x="172" y="94"/>
                    </a:lnTo>
                    <a:lnTo>
                      <a:pt x="172" y="96"/>
                    </a:lnTo>
                    <a:lnTo>
                      <a:pt x="172" y="96"/>
                    </a:lnTo>
                    <a:lnTo>
                      <a:pt x="172" y="96"/>
                    </a:lnTo>
                    <a:lnTo>
                      <a:pt x="172" y="98"/>
                    </a:lnTo>
                    <a:lnTo>
                      <a:pt x="172" y="100"/>
                    </a:lnTo>
                    <a:lnTo>
                      <a:pt x="172" y="100"/>
                    </a:lnTo>
                    <a:lnTo>
                      <a:pt x="172" y="100"/>
                    </a:lnTo>
                    <a:lnTo>
                      <a:pt x="172" y="100"/>
                    </a:lnTo>
                    <a:lnTo>
                      <a:pt x="174" y="101"/>
                    </a:lnTo>
                    <a:lnTo>
                      <a:pt x="174" y="101"/>
                    </a:lnTo>
                    <a:lnTo>
                      <a:pt x="174" y="101"/>
                    </a:lnTo>
                    <a:lnTo>
                      <a:pt x="176" y="103"/>
                    </a:lnTo>
                    <a:lnTo>
                      <a:pt x="176" y="103"/>
                    </a:lnTo>
                    <a:lnTo>
                      <a:pt x="174" y="105"/>
                    </a:lnTo>
                    <a:lnTo>
                      <a:pt x="174" y="106"/>
                    </a:lnTo>
                    <a:lnTo>
                      <a:pt x="174" y="106"/>
                    </a:lnTo>
                    <a:lnTo>
                      <a:pt x="174" y="106"/>
                    </a:lnTo>
                    <a:lnTo>
                      <a:pt x="172" y="106"/>
                    </a:lnTo>
                    <a:lnTo>
                      <a:pt x="172" y="106"/>
                    </a:lnTo>
                    <a:lnTo>
                      <a:pt x="172" y="108"/>
                    </a:lnTo>
                    <a:lnTo>
                      <a:pt x="172" y="108"/>
                    </a:lnTo>
                    <a:lnTo>
                      <a:pt x="174" y="108"/>
                    </a:lnTo>
                    <a:lnTo>
                      <a:pt x="174" y="110"/>
                    </a:lnTo>
                    <a:lnTo>
                      <a:pt x="174" y="110"/>
                    </a:lnTo>
                    <a:lnTo>
                      <a:pt x="174" y="112"/>
                    </a:lnTo>
                    <a:lnTo>
                      <a:pt x="176" y="112"/>
                    </a:lnTo>
                    <a:lnTo>
                      <a:pt x="176" y="112"/>
                    </a:lnTo>
                    <a:lnTo>
                      <a:pt x="178" y="113"/>
                    </a:lnTo>
                    <a:lnTo>
                      <a:pt x="178" y="115"/>
                    </a:lnTo>
                    <a:lnTo>
                      <a:pt x="178" y="117"/>
                    </a:lnTo>
                    <a:lnTo>
                      <a:pt x="176" y="118"/>
                    </a:lnTo>
                    <a:lnTo>
                      <a:pt x="176" y="118"/>
                    </a:lnTo>
                    <a:lnTo>
                      <a:pt x="174" y="118"/>
                    </a:lnTo>
                    <a:lnTo>
                      <a:pt x="174" y="118"/>
                    </a:lnTo>
                    <a:lnTo>
                      <a:pt x="174" y="118"/>
                    </a:lnTo>
                    <a:lnTo>
                      <a:pt x="174" y="120"/>
                    </a:lnTo>
                    <a:lnTo>
                      <a:pt x="172" y="120"/>
                    </a:lnTo>
                    <a:lnTo>
                      <a:pt x="171" y="120"/>
                    </a:lnTo>
                    <a:lnTo>
                      <a:pt x="169" y="120"/>
                    </a:lnTo>
                    <a:lnTo>
                      <a:pt x="171" y="122"/>
                    </a:lnTo>
                    <a:lnTo>
                      <a:pt x="171" y="122"/>
                    </a:lnTo>
                    <a:lnTo>
                      <a:pt x="171" y="122"/>
                    </a:lnTo>
                    <a:lnTo>
                      <a:pt x="171" y="122"/>
                    </a:lnTo>
                    <a:lnTo>
                      <a:pt x="171" y="124"/>
                    </a:lnTo>
                    <a:lnTo>
                      <a:pt x="172" y="124"/>
                    </a:lnTo>
                    <a:lnTo>
                      <a:pt x="174" y="124"/>
                    </a:lnTo>
                    <a:lnTo>
                      <a:pt x="174" y="125"/>
                    </a:lnTo>
                    <a:lnTo>
                      <a:pt x="174" y="125"/>
                    </a:lnTo>
                    <a:lnTo>
                      <a:pt x="174" y="125"/>
                    </a:lnTo>
                    <a:lnTo>
                      <a:pt x="176" y="127"/>
                    </a:lnTo>
                    <a:lnTo>
                      <a:pt x="176" y="127"/>
                    </a:lnTo>
                    <a:lnTo>
                      <a:pt x="174" y="129"/>
                    </a:lnTo>
                    <a:lnTo>
                      <a:pt x="174" y="129"/>
                    </a:lnTo>
                    <a:lnTo>
                      <a:pt x="174" y="130"/>
                    </a:lnTo>
                    <a:lnTo>
                      <a:pt x="174" y="130"/>
                    </a:lnTo>
                    <a:lnTo>
                      <a:pt x="172" y="130"/>
                    </a:lnTo>
                    <a:lnTo>
                      <a:pt x="172" y="130"/>
                    </a:lnTo>
                    <a:lnTo>
                      <a:pt x="172" y="132"/>
                    </a:lnTo>
                    <a:lnTo>
                      <a:pt x="172" y="132"/>
                    </a:lnTo>
                    <a:lnTo>
                      <a:pt x="172" y="132"/>
                    </a:lnTo>
                    <a:lnTo>
                      <a:pt x="172" y="134"/>
                    </a:lnTo>
                    <a:lnTo>
                      <a:pt x="172" y="134"/>
                    </a:lnTo>
                    <a:lnTo>
                      <a:pt x="172" y="134"/>
                    </a:lnTo>
                    <a:lnTo>
                      <a:pt x="172" y="136"/>
                    </a:lnTo>
                    <a:lnTo>
                      <a:pt x="172" y="136"/>
                    </a:lnTo>
                    <a:lnTo>
                      <a:pt x="174" y="136"/>
                    </a:lnTo>
                    <a:lnTo>
                      <a:pt x="174" y="136"/>
                    </a:lnTo>
                    <a:lnTo>
                      <a:pt x="174" y="136"/>
                    </a:lnTo>
                    <a:lnTo>
                      <a:pt x="174" y="136"/>
                    </a:lnTo>
                    <a:lnTo>
                      <a:pt x="176" y="136"/>
                    </a:lnTo>
                    <a:lnTo>
                      <a:pt x="178" y="137"/>
                    </a:lnTo>
                    <a:lnTo>
                      <a:pt x="178" y="137"/>
                    </a:lnTo>
                    <a:lnTo>
                      <a:pt x="178" y="137"/>
                    </a:lnTo>
                    <a:lnTo>
                      <a:pt x="178" y="137"/>
                    </a:lnTo>
                    <a:lnTo>
                      <a:pt x="179" y="137"/>
                    </a:lnTo>
                    <a:lnTo>
                      <a:pt x="179" y="137"/>
                    </a:lnTo>
                    <a:lnTo>
                      <a:pt x="179" y="137"/>
                    </a:lnTo>
                    <a:lnTo>
                      <a:pt x="179" y="137"/>
                    </a:lnTo>
                    <a:lnTo>
                      <a:pt x="179" y="137"/>
                    </a:lnTo>
                    <a:lnTo>
                      <a:pt x="181" y="137"/>
                    </a:lnTo>
                    <a:lnTo>
                      <a:pt x="183" y="137"/>
                    </a:lnTo>
                    <a:lnTo>
                      <a:pt x="183" y="137"/>
                    </a:lnTo>
                    <a:lnTo>
                      <a:pt x="184" y="139"/>
                    </a:lnTo>
                    <a:lnTo>
                      <a:pt x="184" y="141"/>
                    </a:lnTo>
                    <a:lnTo>
                      <a:pt x="184" y="141"/>
                    </a:lnTo>
                    <a:lnTo>
                      <a:pt x="184" y="141"/>
                    </a:lnTo>
                    <a:lnTo>
                      <a:pt x="184" y="143"/>
                    </a:lnTo>
                    <a:lnTo>
                      <a:pt x="183" y="143"/>
                    </a:lnTo>
                    <a:lnTo>
                      <a:pt x="183" y="143"/>
                    </a:lnTo>
                    <a:lnTo>
                      <a:pt x="183" y="144"/>
                    </a:lnTo>
                    <a:lnTo>
                      <a:pt x="183" y="144"/>
                    </a:lnTo>
                    <a:lnTo>
                      <a:pt x="181" y="144"/>
                    </a:lnTo>
                    <a:lnTo>
                      <a:pt x="181" y="144"/>
                    </a:lnTo>
                    <a:lnTo>
                      <a:pt x="183" y="146"/>
                    </a:lnTo>
                    <a:lnTo>
                      <a:pt x="183" y="148"/>
                    </a:lnTo>
                    <a:lnTo>
                      <a:pt x="181" y="148"/>
                    </a:lnTo>
                    <a:lnTo>
                      <a:pt x="179" y="148"/>
                    </a:lnTo>
                    <a:lnTo>
                      <a:pt x="179" y="149"/>
                    </a:lnTo>
                    <a:lnTo>
                      <a:pt x="178" y="149"/>
                    </a:lnTo>
                    <a:lnTo>
                      <a:pt x="176" y="149"/>
                    </a:lnTo>
                    <a:lnTo>
                      <a:pt x="176" y="149"/>
                    </a:lnTo>
                    <a:lnTo>
                      <a:pt x="176" y="149"/>
                    </a:lnTo>
                    <a:lnTo>
                      <a:pt x="176" y="151"/>
                    </a:lnTo>
                    <a:lnTo>
                      <a:pt x="174" y="151"/>
                    </a:lnTo>
                    <a:lnTo>
                      <a:pt x="174" y="151"/>
                    </a:lnTo>
                    <a:lnTo>
                      <a:pt x="174" y="151"/>
                    </a:lnTo>
                    <a:lnTo>
                      <a:pt x="172" y="151"/>
                    </a:lnTo>
                    <a:lnTo>
                      <a:pt x="172" y="151"/>
                    </a:lnTo>
                    <a:lnTo>
                      <a:pt x="172" y="153"/>
                    </a:lnTo>
                    <a:lnTo>
                      <a:pt x="172" y="153"/>
                    </a:lnTo>
                    <a:lnTo>
                      <a:pt x="172" y="153"/>
                    </a:lnTo>
                    <a:lnTo>
                      <a:pt x="171" y="153"/>
                    </a:lnTo>
                    <a:lnTo>
                      <a:pt x="171" y="153"/>
                    </a:lnTo>
                    <a:lnTo>
                      <a:pt x="171" y="155"/>
                    </a:lnTo>
                    <a:lnTo>
                      <a:pt x="169" y="155"/>
                    </a:lnTo>
                    <a:lnTo>
                      <a:pt x="169" y="155"/>
                    </a:lnTo>
                    <a:lnTo>
                      <a:pt x="169" y="155"/>
                    </a:lnTo>
                    <a:lnTo>
                      <a:pt x="167" y="156"/>
                    </a:lnTo>
                    <a:lnTo>
                      <a:pt x="167" y="156"/>
                    </a:lnTo>
                    <a:lnTo>
                      <a:pt x="167" y="156"/>
                    </a:lnTo>
                    <a:lnTo>
                      <a:pt x="167" y="156"/>
                    </a:lnTo>
                    <a:lnTo>
                      <a:pt x="167" y="158"/>
                    </a:lnTo>
                    <a:lnTo>
                      <a:pt x="167" y="158"/>
                    </a:lnTo>
                    <a:lnTo>
                      <a:pt x="166" y="158"/>
                    </a:lnTo>
                    <a:lnTo>
                      <a:pt x="164" y="160"/>
                    </a:lnTo>
                    <a:lnTo>
                      <a:pt x="162" y="160"/>
                    </a:lnTo>
                    <a:lnTo>
                      <a:pt x="162" y="160"/>
                    </a:lnTo>
                    <a:lnTo>
                      <a:pt x="162" y="160"/>
                    </a:lnTo>
                    <a:lnTo>
                      <a:pt x="161" y="160"/>
                    </a:lnTo>
                    <a:lnTo>
                      <a:pt x="161" y="160"/>
                    </a:lnTo>
                    <a:lnTo>
                      <a:pt x="161" y="160"/>
                    </a:lnTo>
                    <a:lnTo>
                      <a:pt x="159" y="160"/>
                    </a:lnTo>
                    <a:lnTo>
                      <a:pt x="159" y="160"/>
                    </a:lnTo>
                    <a:lnTo>
                      <a:pt x="157" y="160"/>
                    </a:lnTo>
                    <a:lnTo>
                      <a:pt x="157" y="160"/>
                    </a:lnTo>
                    <a:lnTo>
                      <a:pt x="155" y="160"/>
                    </a:lnTo>
                    <a:lnTo>
                      <a:pt x="155" y="160"/>
                    </a:lnTo>
                    <a:lnTo>
                      <a:pt x="155" y="160"/>
                    </a:lnTo>
                    <a:lnTo>
                      <a:pt x="154" y="160"/>
                    </a:lnTo>
                    <a:lnTo>
                      <a:pt x="154" y="160"/>
                    </a:lnTo>
                    <a:lnTo>
                      <a:pt x="152" y="160"/>
                    </a:lnTo>
                    <a:lnTo>
                      <a:pt x="150" y="158"/>
                    </a:lnTo>
                    <a:lnTo>
                      <a:pt x="150" y="158"/>
                    </a:lnTo>
                    <a:lnTo>
                      <a:pt x="150" y="158"/>
                    </a:lnTo>
                    <a:lnTo>
                      <a:pt x="150" y="158"/>
                    </a:lnTo>
                    <a:lnTo>
                      <a:pt x="147" y="158"/>
                    </a:lnTo>
                    <a:lnTo>
                      <a:pt x="147" y="158"/>
                    </a:lnTo>
                    <a:lnTo>
                      <a:pt x="147" y="156"/>
                    </a:lnTo>
                    <a:lnTo>
                      <a:pt x="145" y="156"/>
                    </a:lnTo>
                    <a:lnTo>
                      <a:pt x="145" y="155"/>
                    </a:lnTo>
                    <a:lnTo>
                      <a:pt x="145" y="155"/>
                    </a:lnTo>
                    <a:lnTo>
                      <a:pt x="143" y="155"/>
                    </a:lnTo>
                    <a:lnTo>
                      <a:pt x="142" y="155"/>
                    </a:lnTo>
                    <a:lnTo>
                      <a:pt x="142" y="155"/>
                    </a:lnTo>
                    <a:lnTo>
                      <a:pt x="140" y="155"/>
                    </a:lnTo>
                    <a:lnTo>
                      <a:pt x="140" y="153"/>
                    </a:lnTo>
                    <a:lnTo>
                      <a:pt x="138" y="153"/>
                    </a:lnTo>
                    <a:lnTo>
                      <a:pt x="138" y="153"/>
                    </a:lnTo>
                    <a:lnTo>
                      <a:pt x="137" y="153"/>
                    </a:lnTo>
                    <a:lnTo>
                      <a:pt x="137" y="153"/>
                    </a:lnTo>
                    <a:lnTo>
                      <a:pt x="137" y="155"/>
                    </a:lnTo>
                    <a:lnTo>
                      <a:pt x="135" y="155"/>
                    </a:lnTo>
                    <a:lnTo>
                      <a:pt x="133" y="153"/>
                    </a:lnTo>
                    <a:lnTo>
                      <a:pt x="133" y="153"/>
                    </a:lnTo>
                    <a:lnTo>
                      <a:pt x="133" y="151"/>
                    </a:lnTo>
                    <a:lnTo>
                      <a:pt x="131" y="151"/>
                    </a:lnTo>
                    <a:lnTo>
                      <a:pt x="131" y="151"/>
                    </a:lnTo>
                    <a:lnTo>
                      <a:pt x="130" y="151"/>
                    </a:lnTo>
                    <a:lnTo>
                      <a:pt x="128" y="151"/>
                    </a:lnTo>
                    <a:lnTo>
                      <a:pt x="126" y="151"/>
                    </a:lnTo>
                    <a:lnTo>
                      <a:pt x="126" y="149"/>
                    </a:lnTo>
                    <a:lnTo>
                      <a:pt x="126" y="149"/>
                    </a:lnTo>
                    <a:lnTo>
                      <a:pt x="126" y="149"/>
                    </a:lnTo>
                    <a:lnTo>
                      <a:pt x="125" y="149"/>
                    </a:lnTo>
                    <a:lnTo>
                      <a:pt x="125" y="149"/>
                    </a:lnTo>
                    <a:lnTo>
                      <a:pt x="123" y="151"/>
                    </a:lnTo>
                    <a:lnTo>
                      <a:pt x="123" y="151"/>
                    </a:lnTo>
                    <a:lnTo>
                      <a:pt x="123" y="151"/>
                    </a:lnTo>
                    <a:lnTo>
                      <a:pt x="121" y="153"/>
                    </a:lnTo>
                    <a:lnTo>
                      <a:pt x="119" y="153"/>
                    </a:lnTo>
                    <a:lnTo>
                      <a:pt x="118" y="155"/>
                    </a:lnTo>
                    <a:lnTo>
                      <a:pt x="116" y="155"/>
                    </a:lnTo>
                    <a:lnTo>
                      <a:pt x="114" y="155"/>
                    </a:lnTo>
                    <a:lnTo>
                      <a:pt x="113" y="155"/>
                    </a:lnTo>
                    <a:lnTo>
                      <a:pt x="113" y="156"/>
                    </a:lnTo>
                    <a:lnTo>
                      <a:pt x="111" y="156"/>
                    </a:lnTo>
                    <a:lnTo>
                      <a:pt x="111" y="158"/>
                    </a:lnTo>
                    <a:lnTo>
                      <a:pt x="111" y="160"/>
                    </a:lnTo>
                    <a:lnTo>
                      <a:pt x="111" y="160"/>
                    </a:lnTo>
                    <a:lnTo>
                      <a:pt x="109" y="161"/>
                    </a:lnTo>
                    <a:lnTo>
                      <a:pt x="111" y="161"/>
                    </a:lnTo>
                    <a:lnTo>
                      <a:pt x="111" y="167"/>
                    </a:lnTo>
                    <a:lnTo>
                      <a:pt x="111" y="167"/>
                    </a:lnTo>
                    <a:lnTo>
                      <a:pt x="111" y="170"/>
                    </a:lnTo>
                    <a:lnTo>
                      <a:pt x="107" y="170"/>
                    </a:lnTo>
                    <a:lnTo>
                      <a:pt x="107" y="170"/>
                    </a:lnTo>
                    <a:lnTo>
                      <a:pt x="106" y="170"/>
                    </a:lnTo>
                    <a:lnTo>
                      <a:pt x="104" y="170"/>
                    </a:lnTo>
                    <a:lnTo>
                      <a:pt x="102" y="172"/>
                    </a:lnTo>
                    <a:lnTo>
                      <a:pt x="101" y="172"/>
                    </a:lnTo>
                    <a:lnTo>
                      <a:pt x="99" y="172"/>
                    </a:lnTo>
                    <a:lnTo>
                      <a:pt x="99" y="17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5" name="Freeform 331">
                <a:extLst>
                  <a:ext uri="{FF2B5EF4-FFF2-40B4-BE49-F238E27FC236}">
                    <a16:creationId xmlns:a16="http://schemas.microsoft.com/office/drawing/2014/main" id="{707F82C5-911A-4F8E-AB57-6A70BBA9ECA9}"/>
                  </a:ext>
                </a:extLst>
              </p:cNvPr>
              <p:cNvSpPr/>
              <p:nvPr/>
            </p:nvSpPr>
            <p:spPr>
              <a:xfrm>
                <a:off x="4108421" y="3151311"/>
                <a:ext cx="69390" cy="135826"/>
              </a:xfrm>
              <a:custGeom>
                <a:gdLst>
                  <a:gd name="T0" fmla="*/ 8 w 47"/>
                  <a:gd name="T1" fmla="*/ 84 h 92"/>
                  <a:gd name="T2" fmla="*/ 8 w 47"/>
                  <a:gd name="T3" fmla="*/ 79 h 92"/>
                  <a:gd name="T4" fmla="*/ 8 w 47"/>
                  <a:gd name="T5" fmla="*/ 68 h 92"/>
                  <a:gd name="T6" fmla="*/ 6 w 47"/>
                  <a:gd name="T7" fmla="*/ 67 h 92"/>
                  <a:gd name="T8" fmla="*/ 3 w 47"/>
                  <a:gd name="T9" fmla="*/ 63 h 92"/>
                  <a:gd name="T10" fmla="*/ 0 w 47"/>
                  <a:gd name="T11" fmla="*/ 60 h 92"/>
                  <a:gd name="T12" fmla="*/ 0 w 47"/>
                  <a:gd name="T13" fmla="*/ 51 h 92"/>
                  <a:gd name="T14" fmla="*/ 1 w 47"/>
                  <a:gd name="T15" fmla="*/ 48 h 92"/>
                  <a:gd name="T16" fmla="*/ 5 w 47"/>
                  <a:gd name="T17" fmla="*/ 43 h 92"/>
                  <a:gd name="T18" fmla="*/ 6 w 47"/>
                  <a:gd name="T19" fmla="*/ 37 h 92"/>
                  <a:gd name="T20" fmla="*/ 10 w 47"/>
                  <a:gd name="T21" fmla="*/ 27 h 92"/>
                  <a:gd name="T22" fmla="*/ 12 w 47"/>
                  <a:gd name="T23" fmla="*/ 22 h 92"/>
                  <a:gd name="T24" fmla="*/ 10 w 47"/>
                  <a:gd name="T25" fmla="*/ 17 h 92"/>
                  <a:gd name="T26" fmla="*/ 8 w 47"/>
                  <a:gd name="T27" fmla="*/ 8 h 92"/>
                  <a:gd name="T28" fmla="*/ 8 w 47"/>
                  <a:gd name="T29" fmla="*/ 5 h 92"/>
                  <a:gd name="T30" fmla="*/ 12 w 47"/>
                  <a:gd name="T31" fmla="*/ 0 h 92"/>
                  <a:gd name="T32" fmla="*/ 17 w 47"/>
                  <a:gd name="T33" fmla="*/ 0 h 92"/>
                  <a:gd name="T34" fmla="*/ 22 w 47"/>
                  <a:gd name="T35" fmla="*/ 5 h 92"/>
                  <a:gd name="T36" fmla="*/ 27 w 47"/>
                  <a:gd name="T37" fmla="*/ 3 h 92"/>
                  <a:gd name="T38" fmla="*/ 32 w 47"/>
                  <a:gd name="T39" fmla="*/ 3 h 92"/>
                  <a:gd name="T40" fmla="*/ 42 w 47"/>
                  <a:gd name="T41" fmla="*/ 1 h 92"/>
                  <a:gd name="T42" fmla="*/ 46 w 47"/>
                  <a:gd name="T43" fmla="*/ 7 h 92"/>
                  <a:gd name="T44" fmla="*/ 47 w 47"/>
                  <a:gd name="T45" fmla="*/ 13 h 92"/>
                  <a:gd name="T46" fmla="*/ 42 w 47"/>
                  <a:gd name="T47" fmla="*/ 17 h 92"/>
                  <a:gd name="T48" fmla="*/ 39 w 47"/>
                  <a:gd name="T49" fmla="*/ 20 h 92"/>
                  <a:gd name="T50" fmla="*/ 41 w 47"/>
                  <a:gd name="T51" fmla="*/ 31 h 92"/>
                  <a:gd name="T52" fmla="*/ 39 w 47"/>
                  <a:gd name="T53" fmla="*/ 36 h 92"/>
                  <a:gd name="T54" fmla="*/ 39 w 47"/>
                  <a:gd name="T55" fmla="*/ 41 h 92"/>
                  <a:gd name="T56" fmla="*/ 35 w 47"/>
                  <a:gd name="T57" fmla="*/ 46 h 92"/>
                  <a:gd name="T58" fmla="*/ 32 w 47"/>
                  <a:gd name="T59" fmla="*/ 46 h 92"/>
                  <a:gd name="T60" fmla="*/ 34 w 47"/>
                  <a:gd name="T61" fmla="*/ 50 h 92"/>
                  <a:gd name="T62" fmla="*/ 35 w 47"/>
                  <a:gd name="T63" fmla="*/ 50 h 92"/>
                  <a:gd name="T64" fmla="*/ 35 w 47"/>
                  <a:gd name="T65" fmla="*/ 53 h 92"/>
                  <a:gd name="T66" fmla="*/ 37 w 47"/>
                  <a:gd name="T67" fmla="*/ 56 h 92"/>
                  <a:gd name="T68" fmla="*/ 35 w 47"/>
                  <a:gd name="T69" fmla="*/ 60 h 92"/>
                  <a:gd name="T70" fmla="*/ 34 w 47"/>
                  <a:gd name="T71" fmla="*/ 67 h 92"/>
                  <a:gd name="T72" fmla="*/ 39 w 47"/>
                  <a:gd name="T73" fmla="*/ 70 h 92"/>
                  <a:gd name="T74" fmla="*/ 34 w 47"/>
                  <a:gd name="T75" fmla="*/ 74 h 92"/>
                  <a:gd name="T76" fmla="*/ 32 w 47"/>
                  <a:gd name="T77" fmla="*/ 79 h 92"/>
                  <a:gd name="T78" fmla="*/ 30 w 47"/>
                  <a:gd name="T79" fmla="*/ 80 h 92"/>
                  <a:gd name="T80" fmla="*/ 30 w 47"/>
                  <a:gd name="T81" fmla="*/ 87 h 92"/>
                  <a:gd name="T82" fmla="*/ 27 w 47"/>
                  <a:gd name="T83" fmla="*/ 91 h 92"/>
                  <a:gd name="T84" fmla="*/ 20 w 47"/>
                  <a:gd name="T85" fmla="*/ 91 h 92"/>
                  <a:gd name="T86" fmla="*/ 13 w 47"/>
                  <a:gd name="T87" fmla="*/ 89 h 92"/>
                  <a:gd name="T88" fmla="*/ 6 w 47"/>
                  <a:gd name="T89" fmla="*/ 92 h 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 h="92">
                    <a:moveTo>
                      <a:pt x="6" y="89"/>
                    </a:moveTo>
                    <a:lnTo>
                      <a:pt x="6" y="87"/>
                    </a:lnTo>
                    <a:lnTo>
                      <a:pt x="8" y="84"/>
                    </a:lnTo>
                    <a:lnTo>
                      <a:pt x="8" y="82"/>
                    </a:lnTo>
                    <a:lnTo>
                      <a:pt x="8" y="80"/>
                    </a:lnTo>
                    <a:lnTo>
                      <a:pt x="8" y="79"/>
                    </a:lnTo>
                    <a:lnTo>
                      <a:pt x="8" y="72"/>
                    </a:lnTo>
                    <a:lnTo>
                      <a:pt x="8" y="70"/>
                    </a:lnTo>
                    <a:lnTo>
                      <a:pt x="8" y="68"/>
                    </a:lnTo>
                    <a:lnTo>
                      <a:pt x="10" y="67"/>
                    </a:lnTo>
                    <a:lnTo>
                      <a:pt x="8" y="67"/>
                    </a:lnTo>
                    <a:lnTo>
                      <a:pt x="6" y="67"/>
                    </a:lnTo>
                    <a:lnTo>
                      <a:pt x="3" y="67"/>
                    </a:lnTo>
                    <a:lnTo>
                      <a:pt x="3" y="63"/>
                    </a:lnTo>
                    <a:lnTo>
                      <a:pt x="3" y="63"/>
                    </a:lnTo>
                    <a:lnTo>
                      <a:pt x="3" y="63"/>
                    </a:lnTo>
                    <a:lnTo>
                      <a:pt x="0" y="62"/>
                    </a:lnTo>
                    <a:lnTo>
                      <a:pt x="0" y="60"/>
                    </a:lnTo>
                    <a:lnTo>
                      <a:pt x="0" y="60"/>
                    </a:lnTo>
                    <a:lnTo>
                      <a:pt x="0" y="55"/>
                    </a:lnTo>
                    <a:lnTo>
                      <a:pt x="0" y="51"/>
                    </a:lnTo>
                    <a:lnTo>
                      <a:pt x="1" y="50"/>
                    </a:lnTo>
                    <a:lnTo>
                      <a:pt x="1" y="48"/>
                    </a:lnTo>
                    <a:lnTo>
                      <a:pt x="1" y="48"/>
                    </a:lnTo>
                    <a:lnTo>
                      <a:pt x="3" y="46"/>
                    </a:lnTo>
                    <a:lnTo>
                      <a:pt x="3" y="44"/>
                    </a:lnTo>
                    <a:lnTo>
                      <a:pt x="5" y="43"/>
                    </a:lnTo>
                    <a:lnTo>
                      <a:pt x="6" y="43"/>
                    </a:lnTo>
                    <a:lnTo>
                      <a:pt x="6" y="41"/>
                    </a:lnTo>
                    <a:lnTo>
                      <a:pt x="6" y="37"/>
                    </a:lnTo>
                    <a:lnTo>
                      <a:pt x="8" y="34"/>
                    </a:lnTo>
                    <a:lnTo>
                      <a:pt x="8" y="31"/>
                    </a:lnTo>
                    <a:lnTo>
                      <a:pt x="10" y="27"/>
                    </a:lnTo>
                    <a:lnTo>
                      <a:pt x="10" y="24"/>
                    </a:lnTo>
                    <a:lnTo>
                      <a:pt x="12" y="22"/>
                    </a:lnTo>
                    <a:lnTo>
                      <a:pt x="12" y="22"/>
                    </a:lnTo>
                    <a:lnTo>
                      <a:pt x="10" y="20"/>
                    </a:lnTo>
                    <a:lnTo>
                      <a:pt x="10" y="19"/>
                    </a:lnTo>
                    <a:lnTo>
                      <a:pt x="10" y="17"/>
                    </a:lnTo>
                    <a:lnTo>
                      <a:pt x="10" y="13"/>
                    </a:lnTo>
                    <a:lnTo>
                      <a:pt x="8" y="10"/>
                    </a:lnTo>
                    <a:lnTo>
                      <a:pt x="8" y="8"/>
                    </a:lnTo>
                    <a:lnTo>
                      <a:pt x="8" y="7"/>
                    </a:lnTo>
                    <a:lnTo>
                      <a:pt x="6" y="7"/>
                    </a:lnTo>
                    <a:lnTo>
                      <a:pt x="8" y="5"/>
                    </a:lnTo>
                    <a:lnTo>
                      <a:pt x="8" y="0"/>
                    </a:lnTo>
                    <a:lnTo>
                      <a:pt x="10" y="0"/>
                    </a:lnTo>
                    <a:lnTo>
                      <a:pt x="12" y="0"/>
                    </a:lnTo>
                    <a:lnTo>
                      <a:pt x="15" y="0"/>
                    </a:lnTo>
                    <a:lnTo>
                      <a:pt x="15" y="0"/>
                    </a:lnTo>
                    <a:lnTo>
                      <a:pt x="17" y="0"/>
                    </a:lnTo>
                    <a:lnTo>
                      <a:pt x="18" y="0"/>
                    </a:lnTo>
                    <a:lnTo>
                      <a:pt x="22" y="1"/>
                    </a:lnTo>
                    <a:lnTo>
                      <a:pt x="22" y="5"/>
                    </a:lnTo>
                    <a:lnTo>
                      <a:pt x="22" y="5"/>
                    </a:lnTo>
                    <a:lnTo>
                      <a:pt x="22" y="3"/>
                    </a:lnTo>
                    <a:lnTo>
                      <a:pt x="27" y="3"/>
                    </a:lnTo>
                    <a:lnTo>
                      <a:pt x="29" y="3"/>
                    </a:lnTo>
                    <a:lnTo>
                      <a:pt x="30" y="3"/>
                    </a:lnTo>
                    <a:lnTo>
                      <a:pt x="32" y="3"/>
                    </a:lnTo>
                    <a:lnTo>
                      <a:pt x="34" y="1"/>
                    </a:lnTo>
                    <a:lnTo>
                      <a:pt x="39" y="1"/>
                    </a:lnTo>
                    <a:lnTo>
                      <a:pt x="42" y="1"/>
                    </a:lnTo>
                    <a:lnTo>
                      <a:pt x="44" y="3"/>
                    </a:lnTo>
                    <a:lnTo>
                      <a:pt x="46" y="7"/>
                    </a:lnTo>
                    <a:lnTo>
                      <a:pt x="46" y="7"/>
                    </a:lnTo>
                    <a:lnTo>
                      <a:pt x="47" y="7"/>
                    </a:lnTo>
                    <a:lnTo>
                      <a:pt x="47" y="12"/>
                    </a:lnTo>
                    <a:lnTo>
                      <a:pt x="47" y="13"/>
                    </a:lnTo>
                    <a:lnTo>
                      <a:pt x="46" y="15"/>
                    </a:lnTo>
                    <a:lnTo>
                      <a:pt x="44" y="17"/>
                    </a:lnTo>
                    <a:lnTo>
                      <a:pt x="42" y="17"/>
                    </a:lnTo>
                    <a:lnTo>
                      <a:pt x="41" y="19"/>
                    </a:lnTo>
                    <a:lnTo>
                      <a:pt x="39" y="20"/>
                    </a:lnTo>
                    <a:lnTo>
                      <a:pt x="39" y="20"/>
                    </a:lnTo>
                    <a:lnTo>
                      <a:pt x="41" y="22"/>
                    </a:lnTo>
                    <a:lnTo>
                      <a:pt x="41" y="25"/>
                    </a:lnTo>
                    <a:lnTo>
                      <a:pt x="41" y="31"/>
                    </a:lnTo>
                    <a:lnTo>
                      <a:pt x="41" y="34"/>
                    </a:lnTo>
                    <a:lnTo>
                      <a:pt x="39" y="36"/>
                    </a:lnTo>
                    <a:lnTo>
                      <a:pt x="39" y="36"/>
                    </a:lnTo>
                    <a:lnTo>
                      <a:pt x="39" y="37"/>
                    </a:lnTo>
                    <a:lnTo>
                      <a:pt x="39" y="41"/>
                    </a:lnTo>
                    <a:lnTo>
                      <a:pt x="39" y="41"/>
                    </a:lnTo>
                    <a:lnTo>
                      <a:pt x="39" y="43"/>
                    </a:lnTo>
                    <a:lnTo>
                      <a:pt x="39" y="44"/>
                    </a:lnTo>
                    <a:lnTo>
                      <a:pt x="35" y="46"/>
                    </a:lnTo>
                    <a:lnTo>
                      <a:pt x="34" y="46"/>
                    </a:lnTo>
                    <a:lnTo>
                      <a:pt x="32" y="46"/>
                    </a:lnTo>
                    <a:lnTo>
                      <a:pt x="32" y="46"/>
                    </a:lnTo>
                    <a:lnTo>
                      <a:pt x="34" y="48"/>
                    </a:lnTo>
                    <a:lnTo>
                      <a:pt x="34" y="50"/>
                    </a:lnTo>
                    <a:lnTo>
                      <a:pt x="34" y="50"/>
                    </a:lnTo>
                    <a:lnTo>
                      <a:pt x="34" y="50"/>
                    </a:lnTo>
                    <a:lnTo>
                      <a:pt x="34" y="50"/>
                    </a:lnTo>
                    <a:lnTo>
                      <a:pt x="35" y="50"/>
                    </a:lnTo>
                    <a:lnTo>
                      <a:pt x="35" y="50"/>
                    </a:lnTo>
                    <a:lnTo>
                      <a:pt x="35" y="53"/>
                    </a:lnTo>
                    <a:lnTo>
                      <a:pt x="35" y="53"/>
                    </a:lnTo>
                    <a:lnTo>
                      <a:pt x="37" y="55"/>
                    </a:lnTo>
                    <a:lnTo>
                      <a:pt x="37" y="56"/>
                    </a:lnTo>
                    <a:lnTo>
                      <a:pt x="37" y="56"/>
                    </a:lnTo>
                    <a:lnTo>
                      <a:pt x="37" y="58"/>
                    </a:lnTo>
                    <a:lnTo>
                      <a:pt x="35" y="60"/>
                    </a:lnTo>
                    <a:lnTo>
                      <a:pt x="35" y="60"/>
                    </a:lnTo>
                    <a:lnTo>
                      <a:pt x="34" y="62"/>
                    </a:lnTo>
                    <a:lnTo>
                      <a:pt x="34" y="63"/>
                    </a:lnTo>
                    <a:lnTo>
                      <a:pt x="34" y="67"/>
                    </a:lnTo>
                    <a:lnTo>
                      <a:pt x="35" y="67"/>
                    </a:lnTo>
                    <a:lnTo>
                      <a:pt x="35" y="67"/>
                    </a:lnTo>
                    <a:lnTo>
                      <a:pt x="39" y="70"/>
                    </a:lnTo>
                    <a:lnTo>
                      <a:pt x="39" y="72"/>
                    </a:lnTo>
                    <a:lnTo>
                      <a:pt x="37" y="74"/>
                    </a:lnTo>
                    <a:lnTo>
                      <a:pt x="34" y="74"/>
                    </a:lnTo>
                    <a:lnTo>
                      <a:pt x="32" y="77"/>
                    </a:lnTo>
                    <a:lnTo>
                      <a:pt x="32" y="77"/>
                    </a:lnTo>
                    <a:lnTo>
                      <a:pt x="32" y="79"/>
                    </a:lnTo>
                    <a:lnTo>
                      <a:pt x="32" y="80"/>
                    </a:lnTo>
                    <a:lnTo>
                      <a:pt x="30" y="80"/>
                    </a:lnTo>
                    <a:lnTo>
                      <a:pt x="30" y="80"/>
                    </a:lnTo>
                    <a:lnTo>
                      <a:pt x="32" y="82"/>
                    </a:lnTo>
                    <a:lnTo>
                      <a:pt x="32" y="86"/>
                    </a:lnTo>
                    <a:lnTo>
                      <a:pt x="30" y="87"/>
                    </a:lnTo>
                    <a:lnTo>
                      <a:pt x="30" y="87"/>
                    </a:lnTo>
                    <a:lnTo>
                      <a:pt x="30" y="89"/>
                    </a:lnTo>
                    <a:lnTo>
                      <a:pt x="27" y="91"/>
                    </a:lnTo>
                    <a:lnTo>
                      <a:pt x="25" y="91"/>
                    </a:lnTo>
                    <a:lnTo>
                      <a:pt x="25" y="91"/>
                    </a:lnTo>
                    <a:lnTo>
                      <a:pt x="20" y="91"/>
                    </a:lnTo>
                    <a:lnTo>
                      <a:pt x="17" y="91"/>
                    </a:lnTo>
                    <a:lnTo>
                      <a:pt x="15" y="89"/>
                    </a:lnTo>
                    <a:lnTo>
                      <a:pt x="13" y="89"/>
                    </a:lnTo>
                    <a:lnTo>
                      <a:pt x="12" y="89"/>
                    </a:lnTo>
                    <a:lnTo>
                      <a:pt x="10" y="91"/>
                    </a:lnTo>
                    <a:lnTo>
                      <a:pt x="6" y="92"/>
                    </a:lnTo>
                    <a:lnTo>
                      <a:pt x="6" y="89"/>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6" name="Freeform 332">
                <a:extLst>
                  <a:ext uri="{FF2B5EF4-FFF2-40B4-BE49-F238E27FC236}">
                    <a16:creationId xmlns:a16="http://schemas.microsoft.com/office/drawing/2014/main" id="{3263E3FB-0CC6-417F-B00E-5D968FB7FBD9}"/>
                  </a:ext>
                </a:extLst>
              </p:cNvPr>
              <p:cNvSpPr/>
              <p:nvPr/>
            </p:nvSpPr>
            <p:spPr>
              <a:xfrm>
                <a:off x="4588242" y="2900328"/>
                <a:ext cx="150590" cy="75295"/>
              </a:xfrm>
              <a:custGeom>
                <a:gdLst>
                  <a:gd name="T0" fmla="*/ 32 w 102"/>
                  <a:gd name="T1" fmla="*/ 51 h 51"/>
                  <a:gd name="T2" fmla="*/ 30 w 102"/>
                  <a:gd name="T3" fmla="*/ 49 h 51"/>
                  <a:gd name="T4" fmla="*/ 25 w 102"/>
                  <a:gd name="T5" fmla="*/ 49 h 51"/>
                  <a:gd name="T6" fmla="*/ 17 w 102"/>
                  <a:gd name="T7" fmla="*/ 41 h 51"/>
                  <a:gd name="T8" fmla="*/ 15 w 102"/>
                  <a:gd name="T9" fmla="*/ 39 h 51"/>
                  <a:gd name="T10" fmla="*/ 12 w 102"/>
                  <a:gd name="T11" fmla="*/ 37 h 51"/>
                  <a:gd name="T12" fmla="*/ 10 w 102"/>
                  <a:gd name="T13" fmla="*/ 34 h 51"/>
                  <a:gd name="T14" fmla="*/ 5 w 102"/>
                  <a:gd name="T15" fmla="*/ 32 h 51"/>
                  <a:gd name="T16" fmla="*/ 3 w 102"/>
                  <a:gd name="T17" fmla="*/ 29 h 51"/>
                  <a:gd name="T18" fmla="*/ 3 w 102"/>
                  <a:gd name="T19" fmla="*/ 25 h 51"/>
                  <a:gd name="T20" fmla="*/ 3 w 102"/>
                  <a:gd name="T21" fmla="*/ 22 h 51"/>
                  <a:gd name="T22" fmla="*/ 1 w 102"/>
                  <a:gd name="T23" fmla="*/ 19 h 51"/>
                  <a:gd name="T24" fmla="*/ 0 w 102"/>
                  <a:gd name="T25" fmla="*/ 17 h 51"/>
                  <a:gd name="T26" fmla="*/ 3 w 102"/>
                  <a:gd name="T27" fmla="*/ 13 h 51"/>
                  <a:gd name="T28" fmla="*/ 6 w 102"/>
                  <a:gd name="T29" fmla="*/ 12 h 51"/>
                  <a:gd name="T30" fmla="*/ 10 w 102"/>
                  <a:gd name="T31" fmla="*/ 12 h 51"/>
                  <a:gd name="T32" fmla="*/ 13 w 102"/>
                  <a:gd name="T33" fmla="*/ 10 h 51"/>
                  <a:gd name="T34" fmla="*/ 20 w 102"/>
                  <a:gd name="T35" fmla="*/ 8 h 51"/>
                  <a:gd name="T36" fmla="*/ 22 w 102"/>
                  <a:gd name="T37" fmla="*/ 5 h 51"/>
                  <a:gd name="T38" fmla="*/ 27 w 102"/>
                  <a:gd name="T39" fmla="*/ 3 h 51"/>
                  <a:gd name="T40" fmla="*/ 27 w 102"/>
                  <a:gd name="T41" fmla="*/ 1 h 51"/>
                  <a:gd name="T42" fmla="*/ 29 w 102"/>
                  <a:gd name="T43" fmla="*/ 1 h 51"/>
                  <a:gd name="T44" fmla="*/ 36 w 102"/>
                  <a:gd name="T45" fmla="*/ 1 h 51"/>
                  <a:gd name="T46" fmla="*/ 39 w 102"/>
                  <a:gd name="T47" fmla="*/ 3 h 51"/>
                  <a:gd name="T48" fmla="*/ 39 w 102"/>
                  <a:gd name="T49" fmla="*/ 3 h 51"/>
                  <a:gd name="T50" fmla="*/ 39 w 102"/>
                  <a:gd name="T51" fmla="*/ 0 h 51"/>
                  <a:gd name="T52" fmla="*/ 46 w 102"/>
                  <a:gd name="T53" fmla="*/ 3 h 51"/>
                  <a:gd name="T54" fmla="*/ 48 w 102"/>
                  <a:gd name="T55" fmla="*/ 5 h 51"/>
                  <a:gd name="T56" fmla="*/ 51 w 102"/>
                  <a:gd name="T57" fmla="*/ 5 h 51"/>
                  <a:gd name="T58" fmla="*/ 53 w 102"/>
                  <a:gd name="T59" fmla="*/ 7 h 51"/>
                  <a:gd name="T60" fmla="*/ 58 w 102"/>
                  <a:gd name="T61" fmla="*/ 7 h 51"/>
                  <a:gd name="T62" fmla="*/ 66 w 102"/>
                  <a:gd name="T63" fmla="*/ 15 h 51"/>
                  <a:gd name="T64" fmla="*/ 70 w 102"/>
                  <a:gd name="T65" fmla="*/ 17 h 51"/>
                  <a:gd name="T66" fmla="*/ 73 w 102"/>
                  <a:gd name="T67" fmla="*/ 12 h 51"/>
                  <a:gd name="T68" fmla="*/ 77 w 102"/>
                  <a:gd name="T69" fmla="*/ 15 h 51"/>
                  <a:gd name="T70" fmla="*/ 82 w 102"/>
                  <a:gd name="T71" fmla="*/ 15 h 51"/>
                  <a:gd name="T72" fmla="*/ 85 w 102"/>
                  <a:gd name="T73" fmla="*/ 19 h 51"/>
                  <a:gd name="T74" fmla="*/ 85 w 102"/>
                  <a:gd name="T75" fmla="*/ 20 h 51"/>
                  <a:gd name="T76" fmla="*/ 87 w 102"/>
                  <a:gd name="T77" fmla="*/ 20 h 51"/>
                  <a:gd name="T78" fmla="*/ 92 w 102"/>
                  <a:gd name="T79" fmla="*/ 22 h 51"/>
                  <a:gd name="T80" fmla="*/ 95 w 102"/>
                  <a:gd name="T81" fmla="*/ 24 h 51"/>
                  <a:gd name="T82" fmla="*/ 102 w 102"/>
                  <a:gd name="T83" fmla="*/ 32 h 51"/>
                  <a:gd name="T84" fmla="*/ 95 w 102"/>
                  <a:gd name="T85" fmla="*/ 32 h 51"/>
                  <a:gd name="T86" fmla="*/ 92 w 102"/>
                  <a:gd name="T87" fmla="*/ 36 h 51"/>
                  <a:gd name="T88" fmla="*/ 89 w 102"/>
                  <a:gd name="T89" fmla="*/ 39 h 51"/>
                  <a:gd name="T90" fmla="*/ 85 w 102"/>
                  <a:gd name="T91" fmla="*/ 43 h 51"/>
                  <a:gd name="T92" fmla="*/ 82 w 102"/>
                  <a:gd name="T93" fmla="*/ 46 h 51"/>
                  <a:gd name="T94" fmla="*/ 75 w 102"/>
                  <a:gd name="T95" fmla="*/ 46 h 51"/>
                  <a:gd name="T96" fmla="*/ 70 w 102"/>
                  <a:gd name="T97" fmla="*/ 51 h 51"/>
                  <a:gd name="T98" fmla="*/ 66 w 102"/>
                  <a:gd name="T99" fmla="*/ 46 h 51"/>
                  <a:gd name="T100" fmla="*/ 53 w 102"/>
                  <a:gd name="T101" fmla="*/ 46 h 51"/>
                  <a:gd name="T102" fmla="*/ 51 w 102"/>
                  <a:gd name="T103" fmla="*/ 44 h 51"/>
                  <a:gd name="T104" fmla="*/ 46 w 102"/>
                  <a:gd name="T105" fmla="*/ 44 h 51"/>
                  <a:gd name="T106" fmla="*/ 44 w 102"/>
                  <a:gd name="T107" fmla="*/ 43 h 51"/>
                  <a:gd name="T108" fmla="*/ 44 w 102"/>
                  <a:gd name="T109" fmla="*/ 43 h 51"/>
                  <a:gd name="T110" fmla="*/ 44 w 102"/>
                  <a:gd name="T111" fmla="*/ 43 h 51"/>
                  <a:gd name="T112" fmla="*/ 36 w 102"/>
                  <a:gd name="T113" fmla="*/ 51 h 51"/>
                  <a:gd name="T114" fmla="*/ 32 w 102"/>
                  <a:gd name="T115" fmla="*/ 51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 h="51">
                    <a:moveTo>
                      <a:pt x="32" y="51"/>
                    </a:moveTo>
                    <a:lnTo>
                      <a:pt x="30" y="49"/>
                    </a:lnTo>
                    <a:lnTo>
                      <a:pt x="25" y="49"/>
                    </a:lnTo>
                    <a:lnTo>
                      <a:pt x="17" y="41"/>
                    </a:lnTo>
                    <a:lnTo>
                      <a:pt x="15" y="39"/>
                    </a:lnTo>
                    <a:lnTo>
                      <a:pt x="12" y="37"/>
                    </a:lnTo>
                    <a:lnTo>
                      <a:pt x="10" y="34"/>
                    </a:lnTo>
                    <a:lnTo>
                      <a:pt x="5" y="32"/>
                    </a:lnTo>
                    <a:lnTo>
                      <a:pt x="3" y="29"/>
                    </a:lnTo>
                    <a:lnTo>
                      <a:pt x="3" y="25"/>
                    </a:lnTo>
                    <a:lnTo>
                      <a:pt x="3" y="22"/>
                    </a:lnTo>
                    <a:lnTo>
                      <a:pt x="1" y="19"/>
                    </a:lnTo>
                    <a:lnTo>
                      <a:pt x="0" y="17"/>
                    </a:lnTo>
                    <a:lnTo>
                      <a:pt x="3" y="13"/>
                    </a:lnTo>
                    <a:lnTo>
                      <a:pt x="6" y="12"/>
                    </a:lnTo>
                    <a:lnTo>
                      <a:pt x="10" y="12"/>
                    </a:lnTo>
                    <a:lnTo>
                      <a:pt x="13" y="10"/>
                    </a:lnTo>
                    <a:lnTo>
                      <a:pt x="20" y="8"/>
                    </a:lnTo>
                    <a:lnTo>
                      <a:pt x="22" y="5"/>
                    </a:lnTo>
                    <a:lnTo>
                      <a:pt x="27" y="3"/>
                    </a:lnTo>
                    <a:lnTo>
                      <a:pt x="27" y="1"/>
                    </a:lnTo>
                    <a:lnTo>
                      <a:pt x="29" y="1"/>
                    </a:lnTo>
                    <a:lnTo>
                      <a:pt x="36" y="1"/>
                    </a:lnTo>
                    <a:lnTo>
                      <a:pt x="39" y="3"/>
                    </a:lnTo>
                    <a:lnTo>
                      <a:pt x="39" y="3"/>
                    </a:lnTo>
                    <a:lnTo>
                      <a:pt x="39" y="0"/>
                    </a:lnTo>
                    <a:lnTo>
                      <a:pt x="46" y="3"/>
                    </a:lnTo>
                    <a:lnTo>
                      <a:pt x="48" y="5"/>
                    </a:lnTo>
                    <a:lnTo>
                      <a:pt x="51" y="5"/>
                    </a:lnTo>
                    <a:lnTo>
                      <a:pt x="53" y="7"/>
                    </a:lnTo>
                    <a:lnTo>
                      <a:pt x="58" y="7"/>
                    </a:lnTo>
                    <a:lnTo>
                      <a:pt x="66" y="15"/>
                    </a:lnTo>
                    <a:lnTo>
                      <a:pt x="70" y="17"/>
                    </a:lnTo>
                    <a:lnTo>
                      <a:pt x="73" y="12"/>
                    </a:lnTo>
                    <a:lnTo>
                      <a:pt x="77" y="15"/>
                    </a:lnTo>
                    <a:lnTo>
                      <a:pt x="82" y="15"/>
                    </a:lnTo>
                    <a:lnTo>
                      <a:pt x="85" y="19"/>
                    </a:lnTo>
                    <a:lnTo>
                      <a:pt x="85" y="20"/>
                    </a:lnTo>
                    <a:lnTo>
                      <a:pt x="87" y="20"/>
                    </a:lnTo>
                    <a:lnTo>
                      <a:pt x="92" y="22"/>
                    </a:lnTo>
                    <a:lnTo>
                      <a:pt x="95" y="24"/>
                    </a:lnTo>
                    <a:lnTo>
                      <a:pt x="102" y="32"/>
                    </a:lnTo>
                    <a:lnTo>
                      <a:pt x="95" y="32"/>
                    </a:lnTo>
                    <a:lnTo>
                      <a:pt x="92" y="36"/>
                    </a:lnTo>
                    <a:lnTo>
                      <a:pt x="89" y="39"/>
                    </a:lnTo>
                    <a:lnTo>
                      <a:pt x="85" y="43"/>
                    </a:lnTo>
                    <a:lnTo>
                      <a:pt x="82" y="46"/>
                    </a:lnTo>
                    <a:lnTo>
                      <a:pt x="75" y="46"/>
                    </a:lnTo>
                    <a:lnTo>
                      <a:pt x="70" y="51"/>
                    </a:lnTo>
                    <a:lnTo>
                      <a:pt x="66" y="46"/>
                    </a:lnTo>
                    <a:lnTo>
                      <a:pt x="53" y="46"/>
                    </a:lnTo>
                    <a:lnTo>
                      <a:pt x="51" y="44"/>
                    </a:lnTo>
                    <a:lnTo>
                      <a:pt x="46" y="44"/>
                    </a:lnTo>
                    <a:lnTo>
                      <a:pt x="44" y="43"/>
                    </a:lnTo>
                    <a:lnTo>
                      <a:pt x="44" y="43"/>
                    </a:lnTo>
                    <a:lnTo>
                      <a:pt x="44" y="43"/>
                    </a:lnTo>
                    <a:lnTo>
                      <a:pt x="36" y="51"/>
                    </a:lnTo>
                    <a:lnTo>
                      <a:pt x="32" y="5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7" name="Freeform 333">
                <a:extLst>
                  <a:ext uri="{FF2B5EF4-FFF2-40B4-BE49-F238E27FC236}">
                    <a16:creationId xmlns:a16="http://schemas.microsoft.com/office/drawing/2014/main" id="{527E426A-8ECD-45DC-B09A-0F7DC10718AA}"/>
                  </a:ext>
                </a:extLst>
              </p:cNvPr>
              <p:cNvSpPr/>
              <p:nvPr/>
            </p:nvSpPr>
            <p:spPr>
              <a:xfrm>
                <a:off x="4521805" y="2957906"/>
                <a:ext cx="177165" cy="78248"/>
              </a:xfrm>
              <a:custGeom>
                <a:gdLst>
                  <a:gd name="T0" fmla="*/ 74 w 120"/>
                  <a:gd name="T1" fmla="*/ 53 h 53"/>
                  <a:gd name="T2" fmla="*/ 72 w 120"/>
                  <a:gd name="T3" fmla="*/ 52 h 53"/>
                  <a:gd name="T4" fmla="*/ 62 w 120"/>
                  <a:gd name="T5" fmla="*/ 52 h 53"/>
                  <a:gd name="T6" fmla="*/ 55 w 120"/>
                  <a:gd name="T7" fmla="*/ 52 h 53"/>
                  <a:gd name="T8" fmla="*/ 50 w 120"/>
                  <a:gd name="T9" fmla="*/ 50 h 53"/>
                  <a:gd name="T10" fmla="*/ 45 w 120"/>
                  <a:gd name="T11" fmla="*/ 50 h 53"/>
                  <a:gd name="T12" fmla="*/ 41 w 120"/>
                  <a:gd name="T13" fmla="*/ 48 h 53"/>
                  <a:gd name="T14" fmla="*/ 39 w 120"/>
                  <a:gd name="T15" fmla="*/ 45 h 53"/>
                  <a:gd name="T16" fmla="*/ 36 w 120"/>
                  <a:gd name="T17" fmla="*/ 43 h 53"/>
                  <a:gd name="T18" fmla="*/ 29 w 120"/>
                  <a:gd name="T19" fmla="*/ 45 h 53"/>
                  <a:gd name="T20" fmla="*/ 28 w 120"/>
                  <a:gd name="T21" fmla="*/ 45 h 53"/>
                  <a:gd name="T22" fmla="*/ 26 w 120"/>
                  <a:gd name="T23" fmla="*/ 45 h 53"/>
                  <a:gd name="T24" fmla="*/ 24 w 120"/>
                  <a:gd name="T25" fmla="*/ 48 h 53"/>
                  <a:gd name="T26" fmla="*/ 17 w 120"/>
                  <a:gd name="T27" fmla="*/ 47 h 53"/>
                  <a:gd name="T28" fmla="*/ 14 w 120"/>
                  <a:gd name="T29" fmla="*/ 48 h 53"/>
                  <a:gd name="T30" fmla="*/ 14 w 120"/>
                  <a:gd name="T31" fmla="*/ 47 h 53"/>
                  <a:gd name="T32" fmla="*/ 9 w 120"/>
                  <a:gd name="T33" fmla="*/ 47 h 53"/>
                  <a:gd name="T34" fmla="*/ 5 w 120"/>
                  <a:gd name="T35" fmla="*/ 45 h 53"/>
                  <a:gd name="T36" fmla="*/ 2 w 120"/>
                  <a:gd name="T37" fmla="*/ 41 h 53"/>
                  <a:gd name="T38" fmla="*/ 0 w 120"/>
                  <a:gd name="T39" fmla="*/ 40 h 53"/>
                  <a:gd name="T40" fmla="*/ 2 w 120"/>
                  <a:gd name="T41" fmla="*/ 35 h 53"/>
                  <a:gd name="T42" fmla="*/ 7 w 120"/>
                  <a:gd name="T43" fmla="*/ 31 h 53"/>
                  <a:gd name="T44" fmla="*/ 12 w 120"/>
                  <a:gd name="T45" fmla="*/ 35 h 53"/>
                  <a:gd name="T46" fmla="*/ 14 w 120"/>
                  <a:gd name="T47" fmla="*/ 35 h 53"/>
                  <a:gd name="T48" fmla="*/ 14 w 120"/>
                  <a:gd name="T49" fmla="*/ 31 h 53"/>
                  <a:gd name="T50" fmla="*/ 21 w 120"/>
                  <a:gd name="T51" fmla="*/ 31 h 53"/>
                  <a:gd name="T52" fmla="*/ 26 w 120"/>
                  <a:gd name="T53" fmla="*/ 33 h 53"/>
                  <a:gd name="T54" fmla="*/ 29 w 120"/>
                  <a:gd name="T55" fmla="*/ 31 h 53"/>
                  <a:gd name="T56" fmla="*/ 31 w 120"/>
                  <a:gd name="T57" fmla="*/ 29 h 53"/>
                  <a:gd name="T58" fmla="*/ 38 w 120"/>
                  <a:gd name="T59" fmla="*/ 29 h 53"/>
                  <a:gd name="T60" fmla="*/ 41 w 120"/>
                  <a:gd name="T61" fmla="*/ 28 h 53"/>
                  <a:gd name="T62" fmla="*/ 45 w 120"/>
                  <a:gd name="T63" fmla="*/ 28 h 53"/>
                  <a:gd name="T64" fmla="*/ 55 w 120"/>
                  <a:gd name="T65" fmla="*/ 26 h 53"/>
                  <a:gd name="T66" fmla="*/ 60 w 120"/>
                  <a:gd name="T67" fmla="*/ 12 h 53"/>
                  <a:gd name="T68" fmla="*/ 79 w 120"/>
                  <a:gd name="T69" fmla="*/ 9 h 53"/>
                  <a:gd name="T70" fmla="*/ 89 w 120"/>
                  <a:gd name="T71" fmla="*/ 0 h 53"/>
                  <a:gd name="T72" fmla="*/ 111 w 120"/>
                  <a:gd name="T73" fmla="*/ 5 h 53"/>
                  <a:gd name="T74" fmla="*/ 116 w 120"/>
                  <a:gd name="T75" fmla="*/ 16 h 53"/>
                  <a:gd name="T76" fmla="*/ 118 w 120"/>
                  <a:gd name="T77" fmla="*/ 17 h 53"/>
                  <a:gd name="T78" fmla="*/ 120 w 120"/>
                  <a:gd name="T79" fmla="*/ 21 h 53"/>
                  <a:gd name="T80" fmla="*/ 120 w 120"/>
                  <a:gd name="T81" fmla="*/ 23 h 53"/>
                  <a:gd name="T82" fmla="*/ 118 w 120"/>
                  <a:gd name="T83" fmla="*/ 28 h 53"/>
                  <a:gd name="T84" fmla="*/ 111 w 120"/>
                  <a:gd name="T85" fmla="*/ 29 h 53"/>
                  <a:gd name="T86" fmla="*/ 111 w 120"/>
                  <a:gd name="T87" fmla="*/ 33 h 53"/>
                  <a:gd name="T88" fmla="*/ 110 w 120"/>
                  <a:gd name="T89" fmla="*/ 40 h 53"/>
                  <a:gd name="T90" fmla="*/ 106 w 120"/>
                  <a:gd name="T91" fmla="*/ 43 h 53"/>
                  <a:gd name="T92" fmla="*/ 99 w 120"/>
                  <a:gd name="T93" fmla="*/ 47 h 53"/>
                  <a:gd name="T94" fmla="*/ 94 w 120"/>
                  <a:gd name="T95" fmla="*/ 47 h 53"/>
                  <a:gd name="T96" fmla="*/ 89 w 120"/>
                  <a:gd name="T97" fmla="*/ 48 h 53"/>
                  <a:gd name="T98" fmla="*/ 84 w 120"/>
                  <a:gd name="T99" fmla="*/ 48 h 53"/>
                  <a:gd name="T100" fmla="*/ 79 w 120"/>
                  <a:gd name="T101" fmla="*/ 53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53">
                    <a:moveTo>
                      <a:pt x="75" y="53"/>
                    </a:moveTo>
                    <a:lnTo>
                      <a:pt x="74" y="53"/>
                    </a:lnTo>
                    <a:lnTo>
                      <a:pt x="74" y="53"/>
                    </a:lnTo>
                    <a:lnTo>
                      <a:pt x="74" y="53"/>
                    </a:lnTo>
                    <a:lnTo>
                      <a:pt x="72" y="52"/>
                    </a:lnTo>
                    <a:lnTo>
                      <a:pt x="72" y="52"/>
                    </a:lnTo>
                    <a:lnTo>
                      <a:pt x="72" y="52"/>
                    </a:lnTo>
                    <a:lnTo>
                      <a:pt x="72" y="52"/>
                    </a:lnTo>
                    <a:lnTo>
                      <a:pt x="70" y="52"/>
                    </a:lnTo>
                    <a:lnTo>
                      <a:pt x="69" y="52"/>
                    </a:lnTo>
                    <a:lnTo>
                      <a:pt x="63" y="52"/>
                    </a:lnTo>
                    <a:lnTo>
                      <a:pt x="62" y="52"/>
                    </a:lnTo>
                    <a:lnTo>
                      <a:pt x="60" y="52"/>
                    </a:lnTo>
                    <a:lnTo>
                      <a:pt x="58" y="52"/>
                    </a:lnTo>
                    <a:lnTo>
                      <a:pt x="55" y="52"/>
                    </a:lnTo>
                    <a:lnTo>
                      <a:pt x="55" y="52"/>
                    </a:lnTo>
                    <a:lnTo>
                      <a:pt x="53" y="50"/>
                    </a:lnTo>
                    <a:lnTo>
                      <a:pt x="53" y="50"/>
                    </a:lnTo>
                    <a:lnTo>
                      <a:pt x="51" y="50"/>
                    </a:lnTo>
                    <a:lnTo>
                      <a:pt x="50" y="50"/>
                    </a:lnTo>
                    <a:lnTo>
                      <a:pt x="48" y="50"/>
                    </a:lnTo>
                    <a:lnTo>
                      <a:pt x="48" y="50"/>
                    </a:lnTo>
                    <a:lnTo>
                      <a:pt x="46" y="50"/>
                    </a:lnTo>
                    <a:lnTo>
                      <a:pt x="45" y="50"/>
                    </a:lnTo>
                    <a:lnTo>
                      <a:pt x="43" y="48"/>
                    </a:lnTo>
                    <a:lnTo>
                      <a:pt x="43" y="48"/>
                    </a:lnTo>
                    <a:lnTo>
                      <a:pt x="41" y="48"/>
                    </a:lnTo>
                    <a:lnTo>
                      <a:pt x="41" y="48"/>
                    </a:lnTo>
                    <a:lnTo>
                      <a:pt x="41" y="48"/>
                    </a:lnTo>
                    <a:lnTo>
                      <a:pt x="39" y="47"/>
                    </a:lnTo>
                    <a:lnTo>
                      <a:pt x="39" y="45"/>
                    </a:lnTo>
                    <a:lnTo>
                      <a:pt x="39" y="45"/>
                    </a:lnTo>
                    <a:lnTo>
                      <a:pt x="38" y="45"/>
                    </a:lnTo>
                    <a:lnTo>
                      <a:pt x="38" y="43"/>
                    </a:lnTo>
                    <a:lnTo>
                      <a:pt x="38" y="43"/>
                    </a:lnTo>
                    <a:lnTo>
                      <a:pt x="36" y="43"/>
                    </a:lnTo>
                    <a:lnTo>
                      <a:pt x="34" y="45"/>
                    </a:lnTo>
                    <a:lnTo>
                      <a:pt x="33" y="45"/>
                    </a:lnTo>
                    <a:lnTo>
                      <a:pt x="29" y="45"/>
                    </a:lnTo>
                    <a:lnTo>
                      <a:pt x="29" y="45"/>
                    </a:lnTo>
                    <a:lnTo>
                      <a:pt x="29" y="45"/>
                    </a:lnTo>
                    <a:lnTo>
                      <a:pt x="29" y="45"/>
                    </a:lnTo>
                    <a:lnTo>
                      <a:pt x="28" y="45"/>
                    </a:lnTo>
                    <a:lnTo>
                      <a:pt x="28" y="45"/>
                    </a:lnTo>
                    <a:lnTo>
                      <a:pt x="28" y="45"/>
                    </a:lnTo>
                    <a:lnTo>
                      <a:pt x="28" y="45"/>
                    </a:lnTo>
                    <a:lnTo>
                      <a:pt x="26" y="45"/>
                    </a:lnTo>
                    <a:lnTo>
                      <a:pt x="26" y="45"/>
                    </a:lnTo>
                    <a:lnTo>
                      <a:pt x="26" y="45"/>
                    </a:lnTo>
                    <a:lnTo>
                      <a:pt x="26" y="47"/>
                    </a:lnTo>
                    <a:lnTo>
                      <a:pt x="26" y="47"/>
                    </a:lnTo>
                    <a:lnTo>
                      <a:pt x="24" y="48"/>
                    </a:lnTo>
                    <a:lnTo>
                      <a:pt x="21" y="48"/>
                    </a:lnTo>
                    <a:lnTo>
                      <a:pt x="21" y="48"/>
                    </a:lnTo>
                    <a:lnTo>
                      <a:pt x="19" y="47"/>
                    </a:lnTo>
                    <a:lnTo>
                      <a:pt x="17" y="47"/>
                    </a:lnTo>
                    <a:lnTo>
                      <a:pt x="17" y="47"/>
                    </a:lnTo>
                    <a:lnTo>
                      <a:pt x="17" y="47"/>
                    </a:lnTo>
                    <a:lnTo>
                      <a:pt x="17" y="47"/>
                    </a:lnTo>
                    <a:lnTo>
                      <a:pt x="14" y="48"/>
                    </a:lnTo>
                    <a:lnTo>
                      <a:pt x="14" y="45"/>
                    </a:lnTo>
                    <a:lnTo>
                      <a:pt x="14" y="45"/>
                    </a:lnTo>
                    <a:lnTo>
                      <a:pt x="14" y="45"/>
                    </a:lnTo>
                    <a:lnTo>
                      <a:pt x="14" y="47"/>
                    </a:lnTo>
                    <a:lnTo>
                      <a:pt x="14" y="47"/>
                    </a:lnTo>
                    <a:lnTo>
                      <a:pt x="12" y="47"/>
                    </a:lnTo>
                    <a:lnTo>
                      <a:pt x="10" y="47"/>
                    </a:lnTo>
                    <a:lnTo>
                      <a:pt x="9" y="47"/>
                    </a:lnTo>
                    <a:lnTo>
                      <a:pt x="9" y="47"/>
                    </a:lnTo>
                    <a:lnTo>
                      <a:pt x="7" y="47"/>
                    </a:lnTo>
                    <a:lnTo>
                      <a:pt x="7" y="45"/>
                    </a:lnTo>
                    <a:lnTo>
                      <a:pt x="5" y="45"/>
                    </a:lnTo>
                    <a:lnTo>
                      <a:pt x="5" y="43"/>
                    </a:lnTo>
                    <a:lnTo>
                      <a:pt x="5" y="43"/>
                    </a:lnTo>
                    <a:lnTo>
                      <a:pt x="0" y="43"/>
                    </a:lnTo>
                    <a:lnTo>
                      <a:pt x="2" y="41"/>
                    </a:lnTo>
                    <a:lnTo>
                      <a:pt x="2" y="41"/>
                    </a:lnTo>
                    <a:lnTo>
                      <a:pt x="2" y="40"/>
                    </a:lnTo>
                    <a:lnTo>
                      <a:pt x="0" y="40"/>
                    </a:lnTo>
                    <a:lnTo>
                      <a:pt x="0" y="40"/>
                    </a:lnTo>
                    <a:lnTo>
                      <a:pt x="0" y="38"/>
                    </a:lnTo>
                    <a:lnTo>
                      <a:pt x="2" y="36"/>
                    </a:lnTo>
                    <a:lnTo>
                      <a:pt x="2" y="35"/>
                    </a:lnTo>
                    <a:lnTo>
                      <a:pt x="2" y="35"/>
                    </a:lnTo>
                    <a:lnTo>
                      <a:pt x="2" y="33"/>
                    </a:lnTo>
                    <a:lnTo>
                      <a:pt x="4" y="31"/>
                    </a:lnTo>
                    <a:lnTo>
                      <a:pt x="5" y="31"/>
                    </a:lnTo>
                    <a:lnTo>
                      <a:pt x="7" y="31"/>
                    </a:lnTo>
                    <a:lnTo>
                      <a:pt x="10" y="35"/>
                    </a:lnTo>
                    <a:lnTo>
                      <a:pt x="12" y="36"/>
                    </a:lnTo>
                    <a:lnTo>
                      <a:pt x="12" y="36"/>
                    </a:lnTo>
                    <a:lnTo>
                      <a:pt x="12" y="35"/>
                    </a:lnTo>
                    <a:lnTo>
                      <a:pt x="12" y="35"/>
                    </a:lnTo>
                    <a:lnTo>
                      <a:pt x="14" y="35"/>
                    </a:lnTo>
                    <a:lnTo>
                      <a:pt x="14" y="35"/>
                    </a:lnTo>
                    <a:lnTo>
                      <a:pt x="14" y="35"/>
                    </a:lnTo>
                    <a:lnTo>
                      <a:pt x="14" y="33"/>
                    </a:lnTo>
                    <a:lnTo>
                      <a:pt x="14" y="33"/>
                    </a:lnTo>
                    <a:lnTo>
                      <a:pt x="14" y="31"/>
                    </a:lnTo>
                    <a:lnTo>
                      <a:pt x="14" y="31"/>
                    </a:lnTo>
                    <a:lnTo>
                      <a:pt x="14" y="31"/>
                    </a:lnTo>
                    <a:lnTo>
                      <a:pt x="16" y="31"/>
                    </a:lnTo>
                    <a:lnTo>
                      <a:pt x="19" y="31"/>
                    </a:lnTo>
                    <a:lnTo>
                      <a:pt x="21" y="31"/>
                    </a:lnTo>
                    <a:lnTo>
                      <a:pt x="22" y="31"/>
                    </a:lnTo>
                    <a:lnTo>
                      <a:pt x="22" y="33"/>
                    </a:lnTo>
                    <a:lnTo>
                      <a:pt x="22" y="33"/>
                    </a:lnTo>
                    <a:lnTo>
                      <a:pt x="26" y="33"/>
                    </a:lnTo>
                    <a:lnTo>
                      <a:pt x="26" y="33"/>
                    </a:lnTo>
                    <a:lnTo>
                      <a:pt x="28" y="33"/>
                    </a:lnTo>
                    <a:lnTo>
                      <a:pt x="28" y="33"/>
                    </a:lnTo>
                    <a:lnTo>
                      <a:pt x="29" y="31"/>
                    </a:lnTo>
                    <a:lnTo>
                      <a:pt x="31" y="31"/>
                    </a:lnTo>
                    <a:lnTo>
                      <a:pt x="31" y="31"/>
                    </a:lnTo>
                    <a:lnTo>
                      <a:pt x="31" y="29"/>
                    </a:lnTo>
                    <a:lnTo>
                      <a:pt x="31" y="29"/>
                    </a:lnTo>
                    <a:lnTo>
                      <a:pt x="33" y="29"/>
                    </a:lnTo>
                    <a:lnTo>
                      <a:pt x="36" y="29"/>
                    </a:lnTo>
                    <a:lnTo>
                      <a:pt x="36" y="29"/>
                    </a:lnTo>
                    <a:lnTo>
                      <a:pt x="38" y="29"/>
                    </a:lnTo>
                    <a:lnTo>
                      <a:pt x="38" y="29"/>
                    </a:lnTo>
                    <a:lnTo>
                      <a:pt x="39" y="29"/>
                    </a:lnTo>
                    <a:lnTo>
                      <a:pt x="39" y="28"/>
                    </a:lnTo>
                    <a:lnTo>
                      <a:pt x="41" y="28"/>
                    </a:lnTo>
                    <a:lnTo>
                      <a:pt x="43" y="28"/>
                    </a:lnTo>
                    <a:lnTo>
                      <a:pt x="45" y="28"/>
                    </a:lnTo>
                    <a:lnTo>
                      <a:pt x="45" y="28"/>
                    </a:lnTo>
                    <a:lnTo>
                      <a:pt x="45" y="28"/>
                    </a:lnTo>
                    <a:lnTo>
                      <a:pt x="46" y="28"/>
                    </a:lnTo>
                    <a:lnTo>
                      <a:pt x="50" y="28"/>
                    </a:lnTo>
                    <a:lnTo>
                      <a:pt x="55" y="28"/>
                    </a:lnTo>
                    <a:lnTo>
                      <a:pt x="55" y="26"/>
                    </a:lnTo>
                    <a:lnTo>
                      <a:pt x="53" y="23"/>
                    </a:lnTo>
                    <a:lnTo>
                      <a:pt x="53" y="16"/>
                    </a:lnTo>
                    <a:lnTo>
                      <a:pt x="57" y="16"/>
                    </a:lnTo>
                    <a:lnTo>
                      <a:pt x="60" y="12"/>
                    </a:lnTo>
                    <a:lnTo>
                      <a:pt x="63" y="10"/>
                    </a:lnTo>
                    <a:lnTo>
                      <a:pt x="67" y="7"/>
                    </a:lnTo>
                    <a:lnTo>
                      <a:pt x="75" y="7"/>
                    </a:lnTo>
                    <a:lnTo>
                      <a:pt x="79" y="9"/>
                    </a:lnTo>
                    <a:lnTo>
                      <a:pt x="81" y="9"/>
                    </a:lnTo>
                    <a:lnTo>
                      <a:pt x="86" y="4"/>
                    </a:lnTo>
                    <a:lnTo>
                      <a:pt x="86" y="0"/>
                    </a:lnTo>
                    <a:lnTo>
                      <a:pt x="89" y="0"/>
                    </a:lnTo>
                    <a:lnTo>
                      <a:pt x="91" y="2"/>
                    </a:lnTo>
                    <a:lnTo>
                      <a:pt x="98" y="2"/>
                    </a:lnTo>
                    <a:lnTo>
                      <a:pt x="99" y="5"/>
                    </a:lnTo>
                    <a:lnTo>
                      <a:pt x="111" y="5"/>
                    </a:lnTo>
                    <a:lnTo>
                      <a:pt x="116" y="9"/>
                    </a:lnTo>
                    <a:lnTo>
                      <a:pt x="116" y="12"/>
                    </a:lnTo>
                    <a:lnTo>
                      <a:pt x="116" y="14"/>
                    </a:lnTo>
                    <a:lnTo>
                      <a:pt x="116" y="16"/>
                    </a:lnTo>
                    <a:lnTo>
                      <a:pt x="116" y="16"/>
                    </a:lnTo>
                    <a:lnTo>
                      <a:pt x="118" y="17"/>
                    </a:lnTo>
                    <a:lnTo>
                      <a:pt x="118" y="17"/>
                    </a:lnTo>
                    <a:lnTo>
                      <a:pt x="118" y="17"/>
                    </a:lnTo>
                    <a:lnTo>
                      <a:pt x="118" y="17"/>
                    </a:lnTo>
                    <a:lnTo>
                      <a:pt x="118" y="19"/>
                    </a:lnTo>
                    <a:lnTo>
                      <a:pt x="120" y="19"/>
                    </a:lnTo>
                    <a:lnTo>
                      <a:pt x="120" y="21"/>
                    </a:lnTo>
                    <a:lnTo>
                      <a:pt x="120" y="21"/>
                    </a:lnTo>
                    <a:lnTo>
                      <a:pt x="120" y="21"/>
                    </a:lnTo>
                    <a:lnTo>
                      <a:pt x="120" y="23"/>
                    </a:lnTo>
                    <a:lnTo>
                      <a:pt x="120" y="23"/>
                    </a:lnTo>
                    <a:lnTo>
                      <a:pt x="118" y="26"/>
                    </a:lnTo>
                    <a:lnTo>
                      <a:pt x="118" y="26"/>
                    </a:lnTo>
                    <a:lnTo>
                      <a:pt x="118" y="26"/>
                    </a:lnTo>
                    <a:lnTo>
                      <a:pt x="118" y="28"/>
                    </a:lnTo>
                    <a:lnTo>
                      <a:pt x="118" y="28"/>
                    </a:lnTo>
                    <a:lnTo>
                      <a:pt x="115" y="29"/>
                    </a:lnTo>
                    <a:lnTo>
                      <a:pt x="113" y="29"/>
                    </a:lnTo>
                    <a:lnTo>
                      <a:pt x="111" y="29"/>
                    </a:lnTo>
                    <a:lnTo>
                      <a:pt x="111" y="29"/>
                    </a:lnTo>
                    <a:lnTo>
                      <a:pt x="111" y="31"/>
                    </a:lnTo>
                    <a:lnTo>
                      <a:pt x="111" y="33"/>
                    </a:lnTo>
                    <a:lnTo>
                      <a:pt x="111" y="33"/>
                    </a:lnTo>
                    <a:lnTo>
                      <a:pt x="110" y="35"/>
                    </a:lnTo>
                    <a:lnTo>
                      <a:pt x="110" y="35"/>
                    </a:lnTo>
                    <a:lnTo>
                      <a:pt x="110" y="36"/>
                    </a:lnTo>
                    <a:lnTo>
                      <a:pt x="110" y="40"/>
                    </a:lnTo>
                    <a:lnTo>
                      <a:pt x="110" y="41"/>
                    </a:lnTo>
                    <a:lnTo>
                      <a:pt x="108" y="43"/>
                    </a:lnTo>
                    <a:lnTo>
                      <a:pt x="106" y="43"/>
                    </a:lnTo>
                    <a:lnTo>
                      <a:pt x="106" y="43"/>
                    </a:lnTo>
                    <a:lnTo>
                      <a:pt x="103" y="43"/>
                    </a:lnTo>
                    <a:lnTo>
                      <a:pt x="101" y="43"/>
                    </a:lnTo>
                    <a:lnTo>
                      <a:pt x="99" y="43"/>
                    </a:lnTo>
                    <a:lnTo>
                      <a:pt x="99" y="47"/>
                    </a:lnTo>
                    <a:lnTo>
                      <a:pt x="98" y="47"/>
                    </a:lnTo>
                    <a:lnTo>
                      <a:pt x="96" y="47"/>
                    </a:lnTo>
                    <a:lnTo>
                      <a:pt x="96" y="47"/>
                    </a:lnTo>
                    <a:lnTo>
                      <a:pt x="94" y="47"/>
                    </a:lnTo>
                    <a:lnTo>
                      <a:pt x="93" y="48"/>
                    </a:lnTo>
                    <a:lnTo>
                      <a:pt x="91" y="48"/>
                    </a:lnTo>
                    <a:lnTo>
                      <a:pt x="89" y="48"/>
                    </a:lnTo>
                    <a:lnTo>
                      <a:pt x="89" y="48"/>
                    </a:lnTo>
                    <a:lnTo>
                      <a:pt x="87" y="48"/>
                    </a:lnTo>
                    <a:lnTo>
                      <a:pt x="86" y="48"/>
                    </a:lnTo>
                    <a:lnTo>
                      <a:pt x="86" y="48"/>
                    </a:lnTo>
                    <a:lnTo>
                      <a:pt x="84" y="48"/>
                    </a:lnTo>
                    <a:lnTo>
                      <a:pt x="84" y="50"/>
                    </a:lnTo>
                    <a:lnTo>
                      <a:pt x="82" y="50"/>
                    </a:lnTo>
                    <a:lnTo>
                      <a:pt x="81" y="52"/>
                    </a:lnTo>
                    <a:lnTo>
                      <a:pt x="79" y="53"/>
                    </a:lnTo>
                    <a:lnTo>
                      <a:pt x="75" y="53"/>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8" name="Freeform 334">
                <a:extLst>
                  <a:ext uri="{FF2B5EF4-FFF2-40B4-BE49-F238E27FC236}">
                    <a16:creationId xmlns:a16="http://schemas.microsoft.com/office/drawing/2014/main" id="{4CAA0A97-B8CC-4EA5-B81E-D7AFC0179D79}"/>
                  </a:ext>
                </a:extLst>
              </p:cNvPr>
              <p:cNvSpPr/>
              <p:nvPr/>
            </p:nvSpPr>
            <p:spPr>
              <a:xfrm>
                <a:off x="4688635" y="2943142"/>
                <a:ext cx="128444" cy="56102"/>
              </a:xfrm>
              <a:custGeom>
                <a:gdLst>
                  <a:gd name="T0" fmla="*/ 14 w 87"/>
                  <a:gd name="T1" fmla="*/ 38 h 38"/>
                  <a:gd name="T2" fmla="*/ 10 w 87"/>
                  <a:gd name="T3" fmla="*/ 34 h 38"/>
                  <a:gd name="T4" fmla="*/ 7 w 87"/>
                  <a:gd name="T5" fmla="*/ 33 h 38"/>
                  <a:gd name="T6" fmla="*/ 5 w 87"/>
                  <a:gd name="T7" fmla="*/ 31 h 38"/>
                  <a:gd name="T8" fmla="*/ 2 w 87"/>
                  <a:gd name="T9" fmla="*/ 27 h 38"/>
                  <a:gd name="T10" fmla="*/ 2 w 87"/>
                  <a:gd name="T11" fmla="*/ 27 h 38"/>
                  <a:gd name="T12" fmla="*/ 2 w 87"/>
                  <a:gd name="T13" fmla="*/ 27 h 38"/>
                  <a:gd name="T14" fmla="*/ 0 w 87"/>
                  <a:gd name="T15" fmla="*/ 22 h 38"/>
                  <a:gd name="T16" fmla="*/ 5 w 87"/>
                  <a:gd name="T17" fmla="*/ 14 h 38"/>
                  <a:gd name="T18" fmla="*/ 17 w 87"/>
                  <a:gd name="T19" fmla="*/ 8 h 38"/>
                  <a:gd name="T20" fmla="*/ 27 w 87"/>
                  <a:gd name="T21" fmla="*/ 0 h 38"/>
                  <a:gd name="T22" fmla="*/ 34 w 87"/>
                  <a:gd name="T23" fmla="*/ 2 h 38"/>
                  <a:gd name="T24" fmla="*/ 34 w 87"/>
                  <a:gd name="T25" fmla="*/ 3 h 38"/>
                  <a:gd name="T26" fmla="*/ 38 w 87"/>
                  <a:gd name="T27" fmla="*/ 3 h 38"/>
                  <a:gd name="T28" fmla="*/ 38 w 87"/>
                  <a:gd name="T29" fmla="*/ 3 h 38"/>
                  <a:gd name="T30" fmla="*/ 38 w 87"/>
                  <a:gd name="T31" fmla="*/ 2 h 38"/>
                  <a:gd name="T32" fmla="*/ 43 w 87"/>
                  <a:gd name="T33" fmla="*/ 2 h 38"/>
                  <a:gd name="T34" fmla="*/ 48 w 87"/>
                  <a:gd name="T35" fmla="*/ 3 h 38"/>
                  <a:gd name="T36" fmla="*/ 55 w 87"/>
                  <a:gd name="T37" fmla="*/ 3 h 38"/>
                  <a:gd name="T38" fmla="*/ 58 w 87"/>
                  <a:gd name="T39" fmla="*/ 3 h 38"/>
                  <a:gd name="T40" fmla="*/ 63 w 87"/>
                  <a:gd name="T41" fmla="*/ 3 h 38"/>
                  <a:gd name="T42" fmla="*/ 74 w 87"/>
                  <a:gd name="T43" fmla="*/ 2 h 38"/>
                  <a:gd name="T44" fmla="*/ 77 w 87"/>
                  <a:gd name="T45" fmla="*/ 5 h 38"/>
                  <a:gd name="T46" fmla="*/ 84 w 87"/>
                  <a:gd name="T47" fmla="*/ 8 h 38"/>
                  <a:gd name="T48" fmla="*/ 87 w 87"/>
                  <a:gd name="T49" fmla="*/ 10 h 38"/>
                  <a:gd name="T50" fmla="*/ 86 w 87"/>
                  <a:gd name="T51" fmla="*/ 15 h 38"/>
                  <a:gd name="T52" fmla="*/ 84 w 87"/>
                  <a:gd name="T53" fmla="*/ 19 h 38"/>
                  <a:gd name="T54" fmla="*/ 82 w 87"/>
                  <a:gd name="T55" fmla="*/ 22 h 38"/>
                  <a:gd name="T56" fmla="*/ 82 w 87"/>
                  <a:gd name="T57" fmla="*/ 26 h 38"/>
                  <a:gd name="T58" fmla="*/ 77 w 87"/>
                  <a:gd name="T59" fmla="*/ 26 h 38"/>
                  <a:gd name="T60" fmla="*/ 72 w 87"/>
                  <a:gd name="T61" fmla="*/ 24 h 38"/>
                  <a:gd name="T62" fmla="*/ 68 w 87"/>
                  <a:gd name="T63" fmla="*/ 22 h 38"/>
                  <a:gd name="T64" fmla="*/ 62 w 87"/>
                  <a:gd name="T65" fmla="*/ 22 h 38"/>
                  <a:gd name="T66" fmla="*/ 57 w 87"/>
                  <a:gd name="T67" fmla="*/ 24 h 38"/>
                  <a:gd name="T68" fmla="*/ 55 w 87"/>
                  <a:gd name="T69" fmla="*/ 27 h 38"/>
                  <a:gd name="T70" fmla="*/ 48 w 87"/>
                  <a:gd name="T71" fmla="*/ 29 h 38"/>
                  <a:gd name="T72" fmla="*/ 43 w 87"/>
                  <a:gd name="T73" fmla="*/ 29 h 38"/>
                  <a:gd name="T74" fmla="*/ 38 w 87"/>
                  <a:gd name="T75" fmla="*/ 31 h 38"/>
                  <a:gd name="T76" fmla="*/ 34 w 87"/>
                  <a:gd name="T77" fmla="*/ 31 h 38"/>
                  <a:gd name="T78" fmla="*/ 33 w 87"/>
                  <a:gd name="T79" fmla="*/ 33 h 38"/>
                  <a:gd name="T80" fmla="*/ 31 w 87"/>
                  <a:gd name="T81" fmla="*/ 38 h 38"/>
                  <a:gd name="T82" fmla="*/ 21 w 87"/>
                  <a:gd name="T83" fmla="*/ 38 h 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38">
                    <a:moveTo>
                      <a:pt x="17" y="38"/>
                    </a:moveTo>
                    <a:lnTo>
                      <a:pt x="14" y="38"/>
                    </a:lnTo>
                    <a:lnTo>
                      <a:pt x="10" y="36"/>
                    </a:lnTo>
                    <a:lnTo>
                      <a:pt x="10" y="34"/>
                    </a:lnTo>
                    <a:lnTo>
                      <a:pt x="7" y="33"/>
                    </a:lnTo>
                    <a:lnTo>
                      <a:pt x="7" y="33"/>
                    </a:lnTo>
                    <a:lnTo>
                      <a:pt x="5" y="31"/>
                    </a:lnTo>
                    <a:lnTo>
                      <a:pt x="5" y="31"/>
                    </a:lnTo>
                    <a:lnTo>
                      <a:pt x="3" y="29"/>
                    </a:lnTo>
                    <a:lnTo>
                      <a:pt x="2" y="27"/>
                    </a:lnTo>
                    <a:lnTo>
                      <a:pt x="2" y="27"/>
                    </a:lnTo>
                    <a:lnTo>
                      <a:pt x="2" y="27"/>
                    </a:lnTo>
                    <a:lnTo>
                      <a:pt x="2" y="27"/>
                    </a:lnTo>
                    <a:lnTo>
                      <a:pt x="2" y="27"/>
                    </a:lnTo>
                    <a:lnTo>
                      <a:pt x="2" y="26"/>
                    </a:lnTo>
                    <a:lnTo>
                      <a:pt x="0" y="22"/>
                    </a:lnTo>
                    <a:lnTo>
                      <a:pt x="0" y="19"/>
                    </a:lnTo>
                    <a:lnTo>
                      <a:pt x="5" y="14"/>
                    </a:lnTo>
                    <a:lnTo>
                      <a:pt x="12" y="14"/>
                    </a:lnTo>
                    <a:lnTo>
                      <a:pt x="17" y="8"/>
                    </a:lnTo>
                    <a:lnTo>
                      <a:pt x="22" y="5"/>
                    </a:lnTo>
                    <a:lnTo>
                      <a:pt x="27" y="0"/>
                    </a:lnTo>
                    <a:lnTo>
                      <a:pt x="33" y="0"/>
                    </a:lnTo>
                    <a:lnTo>
                      <a:pt x="34" y="2"/>
                    </a:lnTo>
                    <a:lnTo>
                      <a:pt x="34" y="3"/>
                    </a:lnTo>
                    <a:lnTo>
                      <a:pt x="34" y="3"/>
                    </a:lnTo>
                    <a:lnTo>
                      <a:pt x="38" y="3"/>
                    </a:lnTo>
                    <a:lnTo>
                      <a:pt x="38" y="3"/>
                    </a:lnTo>
                    <a:lnTo>
                      <a:pt x="38" y="3"/>
                    </a:lnTo>
                    <a:lnTo>
                      <a:pt x="38" y="3"/>
                    </a:lnTo>
                    <a:lnTo>
                      <a:pt x="38" y="2"/>
                    </a:lnTo>
                    <a:lnTo>
                      <a:pt x="38" y="2"/>
                    </a:lnTo>
                    <a:lnTo>
                      <a:pt x="41" y="0"/>
                    </a:lnTo>
                    <a:lnTo>
                      <a:pt x="43" y="2"/>
                    </a:lnTo>
                    <a:lnTo>
                      <a:pt x="45" y="3"/>
                    </a:lnTo>
                    <a:lnTo>
                      <a:pt x="48" y="3"/>
                    </a:lnTo>
                    <a:lnTo>
                      <a:pt x="51" y="3"/>
                    </a:lnTo>
                    <a:lnTo>
                      <a:pt x="55" y="3"/>
                    </a:lnTo>
                    <a:lnTo>
                      <a:pt x="57" y="3"/>
                    </a:lnTo>
                    <a:lnTo>
                      <a:pt x="58" y="3"/>
                    </a:lnTo>
                    <a:lnTo>
                      <a:pt x="62" y="3"/>
                    </a:lnTo>
                    <a:lnTo>
                      <a:pt x="63" y="3"/>
                    </a:lnTo>
                    <a:lnTo>
                      <a:pt x="67" y="2"/>
                    </a:lnTo>
                    <a:lnTo>
                      <a:pt x="74" y="2"/>
                    </a:lnTo>
                    <a:lnTo>
                      <a:pt x="75" y="3"/>
                    </a:lnTo>
                    <a:lnTo>
                      <a:pt x="77" y="5"/>
                    </a:lnTo>
                    <a:lnTo>
                      <a:pt x="82" y="7"/>
                    </a:lnTo>
                    <a:lnTo>
                      <a:pt x="84" y="8"/>
                    </a:lnTo>
                    <a:lnTo>
                      <a:pt x="86" y="10"/>
                    </a:lnTo>
                    <a:lnTo>
                      <a:pt x="87" y="10"/>
                    </a:lnTo>
                    <a:lnTo>
                      <a:pt x="86" y="14"/>
                    </a:lnTo>
                    <a:lnTo>
                      <a:pt x="86" y="15"/>
                    </a:lnTo>
                    <a:lnTo>
                      <a:pt x="86" y="17"/>
                    </a:lnTo>
                    <a:lnTo>
                      <a:pt x="84" y="19"/>
                    </a:lnTo>
                    <a:lnTo>
                      <a:pt x="84" y="20"/>
                    </a:lnTo>
                    <a:lnTo>
                      <a:pt x="82" y="22"/>
                    </a:lnTo>
                    <a:lnTo>
                      <a:pt x="82" y="24"/>
                    </a:lnTo>
                    <a:lnTo>
                      <a:pt x="82" y="26"/>
                    </a:lnTo>
                    <a:lnTo>
                      <a:pt x="79" y="26"/>
                    </a:lnTo>
                    <a:lnTo>
                      <a:pt x="77" y="26"/>
                    </a:lnTo>
                    <a:lnTo>
                      <a:pt x="72" y="26"/>
                    </a:lnTo>
                    <a:lnTo>
                      <a:pt x="72" y="24"/>
                    </a:lnTo>
                    <a:lnTo>
                      <a:pt x="68" y="22"/>
                    </a:lnTo>
                    <a:lnTo>
                      <a:pt x="68" y="22"/>
                    </a:lnTo>
                    <a:lnTo>
                      <a:pt x="65" y="22"/>
                    </a:lnTo>
                    <a:lnTo>
                      <a:pt x="62" y="22"/>
                    </a:lnTo>
                    <a:lnTo>
                      <a:pt x="60" y="22"/>
                    </a:lnTo>
                    <a:lnTo>
                      <a:pt x="57" y="24"/>
                    </a:lnTo>
                    <a:lnTo>
                      <a:pt x="57" y="26"/>
                    </a:lnTo>
                    <a:lnTo>
                      <a:pt x="55" y="27"/>
                    </a:lnTo>
                    <a:lnTo>
                      <a:pt x="51" y="29"/>
                    </a:lnTo>
                    <a:lnTo>
                      <a:pt x="48" y="29"/>
                    </a:lnTo>
                    <a:lnTo>
                      <a:pt x="45" y="29"/>
                    </a:lnTo>
                    <a:lnTo>
                      <a:pt x="43" y="29"/>
                    </a:lnTo>
                    <a:lnTo>
                      <a:pt x="41" y="29"/>
                    </a:lnTo>
                    <a:lnTo>
                      <a:pt x="38" y="31"/>
                    </a:lnTo>
                    <a:lnTo>
                      <a:pt x="36" y="31"/>
                    </a:lnTo>
                    <a:lnTo>
                      <a:pt x="34" y="31"/>
                    </a:lnTo>
                    <a:lnTo>
                      <a:pt x="33" y="31"/>
                    </a:lnTo>
                    <a:lnTo>
                      <a:pt x="33" y="33"/>
                    </a:lnTo>
                    <a:lnTo>
                      <a:pt x="31" y="34"/>
                    </a:lnTo>
                    <a:lnTo>
                      <a:pt x="31" y="38"/>
                    </a:lnTo>
                    <a:lnTo>
                      <a:pt x="26" y="38"/>
                    </a:lnTo>
                    <a:lnTo>
                      <a:pt x="21" y="38"/>
                    </a:lnTo>
                    <a:lnTo>
                      <a:pt x="17" y="38"/>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29" name="Freeform 335">
                <a:extLst>
                  <a:ext uri="{FF2B5EF4-FFF2-40B4-BE49-F238E27FC236}">
                    <a16:creationId xmlns:a16="http://schemas.microsoft.com/office/drawing/2014/main" id="{3D0FD54B-D55B-40DE-9336-CB81345BF136}"/>
                  </a:ext>
                </a:extLst>
              </p:cNvPr>
              <p:cNvSpPr/>
              <p:nvPr/>
            </p:nvSpPr>
            <p:spPr>
              <a:xfrm>
                <a:off x="4670919" y="2971194"/>
                <a:ext cx="156495" cy="78248"/>
              </a:xfrm>
              <a:custGeom>
                <a:gdLst>
                  <a:gd name="T0" fmla="*/ 21 w 106"/>
                  <a:gd name="T1" fmla="*/ 50 h 53"/>
                  <a:gd name="T2" fmla="*/ 15 w 106"/>
                  <a:gd name="T3" fmla="*/ 46 h 53"/>
                  <a:gd name="T4" fmla="*/ 10 w 106"/>
                  <a:gd name="T5" fmla="*/ 43 h 53"/>
                  <a:gd name="T6" fmla="*/ 7 w 106"/>
                  <a:gd name="T7" fmla="*/ 41 h 53"/>
                  <a:gd name="T8" fmla="*/ 3 w 106"/>
                  <a:gd name="T9" fmla="*/ 38 h 53"/>
                  <a:gd name="T10" fmla="*/ 0 w 106"/>
                  <a:gd name="T11" fmla="*/ 34 h 53"/>
                  <a:gd name="T12" fmla="*/ 5 w 106"/>
                  <a:gd name="T13" fmla="*/ 31 h 53"/>
                  <a:gd name="T14" fmla="*/ 7 w 106"/>
                  <a:gd name="T15" fmla="*/ 24 h 53"/>
                  <a:gd name="T16" fmla="*/ 9 w 106"/>
                  <a:gd name="T17" fmla="*/ 20 h 53"/>
                  <a:gd name="T18" fmla="*/ 12 w 106"/>
                  <a:gd name="T19" fmla="*/ 17 h 53"/>
                  <a:gd name="T20" fmla="*/ 15 w 106"/>
                  <a:gd name="T21" fmla="*/ 17 h 53"/>
                  <a:gd name="T22" fmla="*/ 15 w 106"/>
                  <a:gd name="T23" fmla="*/ 14 h 53"/>
                  <a:gd name="T24" fmla="*/ 15 w 106"/>
                  <a:gd name="T25" fmla="*/ 12 h 53"/>
                  <a:gd name="T26" fmla="*/ 22 w 106"/>
                  <a:gd name="T27" fmla="*/ 12 h 53"/>
                  <a:gd name="T28" fmla="*/ 27 w 106"/>
                  <a:gd name="T29" fmla="*/ 15 h 53"/>
                  <a:gd name="T30" fmla="*/ 38 w 106"/>
                  <a:gd name="T31" fmla="*/ 15 h 53"/>
                  <a:gd name="T32" fmla="*/ 41 w 106"/>
                  <a:gd name="T33" fmla="*/ 14 h 53"/>
                  <a:gd name="T34" fmla="*/ 48 w 106"/>
                  <a:gd name="T35" fmla="*/ 8 h 53"/>
                  <a:gd name="T36" fmla="*/ 55 w 106"/>
                  <a:gd name="T37" fmla="*/ 7 h 53"/>
                  <a:gd name="T38" fmla="*/ 63 w 106"/>
                  <a:gd name="T39" fmla="*/ 7 h 53"/>
                  <a:gd name="T40" fmla="*/ 67 w 106"/>
                  <a:gd name="T41" fmla="*/ 3 h 53"/>
                  <a:gd name="T42" fmla="*/ 77 w 106"/>
                  <a:gd name="T43" fmla="*/ 0 h 53"/>
                  <a:gd name="T44" fmla="*/ 86 w 106"/>
                  <a:gd name="T45" fmla="*/ 3 h 53"/>
                  <a:gd name="T46" fmla="*/ 91 w 106"/>
                  <a:gd name="T47" fmla="*/ 3 h 53"/>
                  <a:gd name="T48" fmla="*/ 96 w 106"/>
                  <a:gd name="T49" fmla="*/ 5 h 53"/>
                  <a:gd name="T50" fmla="*/ 101 w 106"/>
                  <a:gd name="T51" fmla="*/ 8 h 53"/>
                  <a:gd name="T52" fmla="*/ 106 w 106"/>
                  <a:gd name="T53" fmla="*/ 10 h 53"/>
                  <a:gd name="T54" fmla="*/ 104 w 106"/>
                  <a:gd name="T55" fmla="*/ 17 h 53"/>
                  <a:gd name="T56" fmla="*/ 98 w 106"/>
                  <a:gd name="T57" fmla="*/ 19 h 53"/>
                  <a:gd name="T58" fmla="*/ 94 w 106"/>
                  <a:gd name="T59" fmla="*/ 20 h 53"/>
                  <a:gd name="T60" fmla="*/ 91 w 106"/>
                  <a:gd name="T61" fmla="*/ 26 h 53"/>
                  <a:gd name="T62" fmla="*/ 87 w 106"/>
                  <a:gd name="T63" fmla="*/ 31 h 53"/>
                  <a:gd name="T64" fmla="*/ 86 w 106"/>
                  <a:gd name="T65" fmla="*/ 34 h 53"/>
                  <a:gd name="T66" fmla="*/ 82 w 106"/>
                  <a:gd name="T67" fmla="*/ 39 h 53"/>
                  <a:gd name="T68" fmla="*/ 77 w 106"/>
                  <a:gd name="T69" fmla="*/ 46 h 53"/>
                  <a:gd name="T70" fmla="*/ 72 w 106"/>
                  <a:gd name="T71" fmla="*/ 48 h 53"/>
                  <a:gd name="T72" fmla="*/ 67 w 106"/>
                  <a:gd name="T73" fmla="*/ 50 h 53"/>
                  <a:gd name="T74" fmla="*/ 58 w 106"/>
                  <a:gd name="T75" fmla="*/ 48 h 53"/>
                  <a:gd name="T76" fmla="*/ 53 w 106"/>
                  <a:gd name="T77" fmla="*/ 50 h 53"/>
                  <a:gd name="T78" fmla="*/ 39 w 106"/>
                  <a:gd name="T79" fmla="*/ 50 h 53"/>
                  <a:gd name="T80" fmla="*/ 38 w 106"/>
                  <a:gd name="T81" fmla="*/ 48 h 53"/>
                  <a:gd name="T82" fmla="*/ 34 w 106"/>
                  <a:gd name="T83" fmla="*/ 51 h 53"/>
                  <a:gd name="T84" fmla="*/ 31 w 106"/>
                  <a:gd name="T85" fmla="*/ 51 h 53"/>
                  <a:gd name="T86" fmla="*/ 24 w 106"/>
                  <a:gd name="T87" fmla="*/ 51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6" h="53">
                    <a:moveTo>
                      <a:pt x="24" y="51"/>
                    </a:moveTo>
                    <a:lnTo>
                      <a:pt x="22" y="51"/>
                    </a:lnTo>
                    <a:lnTo>
                      <a:pt x="21" y="50"/>
                    </a:lnTo>
                    <a:lnTo>
                      <a:pt x="17" y="50"/>
                    </a:lnTo>
                    <a:lnTo>
                      <a:pt x="17" y="48"/>
                    </a:lnTo>
                    <a:lnTo>
                      <a:pt x="15" y="46"/>
                    </a:lnTo>
                    <a:lnTo>
                      <a:pt x="14" y="44"/>
                    </a:lnTo>
                    <a:lnTo>
                      <a:pt x="10" y="44"/>
                    </a:lnTo>
                    <a:lnTo>
                      <a:pt x="10" y="43"/>
                    </a:lnTo>
                    <a:lnTo>
                      <a:pt x="9" y="43"/>
                    </a:lnTo>
                    <a:lnTo>
                      <a:pt x="7" y="41"/>
                    </a:lnTo>
                    <a:lnTo>
                      <a:pt x="7" y="41"/>
                    </a:lnTo>
                    <a:lnTo>
                      <a:pt x="5" y="41"/>
                    </a:lnTo>
                    <a:lnTo>
                      <a:pt x="3" y="39"/>
                    </a:lnTo>
                    <a:lnTo>
                      <a:pt x="3" y="38"/>
                    </a:lnTo>
                    <a:lnTo>
                      <a:pt x="2" y="36"/>
                    </a:lnTo>
                    <a:lnTo>
                      <a:pt x="2" y="36"/>
                    </a:lnTo>
                    <a:lnTo>
                      <a:pt x="0" y="34"/>
                    </a:lnTo>
                    <a:lnTo>
                      <a:pt x="0" y="31"/>
                    </a:lnTo>
                    <a:lnTo>
                      <a:pt x="5" y="31"/>
                    </a:lnTo>
                    <a:lnTo>
                      <a:pt x="5" y="31"/>
                    </a:lnTo>
                    <a:lnTo>
                      <a:pt x="7" y="29"/>
                    </a:lnTo>
                    <a:lnTo>
                      <a:pt x="7" y="26"/>
                    </a:lnTo>
                    <a:lnTo>
                      <a:pt x="7" y="24"/>
                    </a:lnTo>
                    <a:lnTo>
                      <a:pt x="7" y="22"/>
                    </a:lnTo>
                    <a:lnTo>
                      <a:pt x="9" y="22"/>
                    </a:lnTo>
                    <a:lnTo>
                      <a:pt x="9" y="20"/>
                    </a:lnTo>
                    <a:lnTo>
                      <a:pt x="9" y="19"/>
                    </a:lnTo>
                    <a:lnTo>
                      <a:pt x="9" y="17"/>
                    </a:lnTo>
                    <a:lnTo>
                      <a:pt x="12" y="17"/>
                    </a:lnTo>
                    <a:lnTo>
                      <a:pt x="12" y="17"/>
                    </a:lnTo>
                    <a:lnTo>
                      <a:pt x="12" y="17"/>
                    </a:lnTo>
                    <a:lnTo>
                      <a:pt x="15" y="17"/>
                    </a:lnTo>
                    <a:lnTo>
                      <a:pt x="15" y="15"/>
                    </a:lnTo>
                    <a:lnTo>
                      <a:pt x="15" y="15"/>
                    </a:lnTo>
                    <a:lnTo>
                      <a:pt x="15" y="14"/>
                    </a:lnTo>
                    <a:lnTo>
                      <a:pt x="15" y="14"/>
                    </a:lnTo>
                    <a:lnTo>
                      <a:pt x="15" y="12"/>
                    </a:lnTo>
                    <a:lnTo>
                      <a:pt x="15" y="12"/>
                    </a:lnTo>
                    <a:lnTo>
                      <a:pt x="15" y="8"/>
                    </a:lnTo>
                    <a:lnTo>
                      <a:pt x="21" y="10"/>
                    </a:lnTo>
                    <a:lnTo>
                      <a:pt x="22" y="12"/>
                    </a:lnTo>
                    <a:lnTo>
                      <a:pt x="24" y="14"/>
                    </a:lnTo>
                    <a:lnTo>
                      <a:pt x="24" y="15"/>
                    </a:lnTo>
                    <a:lnTo>
                      <a:pt x="27" y="15"/>
                    </a:lnTo>
                    <a:lnTo>
                      <a:pt x="29" y="15"/>
                    </a:lnTo>
                    <a:lnTo>
                      <a:pt x="33" y="17"/>
                    </a:lnTo>
                    <a:lnTo>
                      <a:pt x="38" y="15"/>
                    </a:lnTo>
                    <a:lnTo>
                      <a:pt x="41" y="15"/>
                    </a:lnTo>
                    <a:lnTo>
                      <a:pt x="41" y="15"/>
                    </a:lnTo>
                    <a:lnTo>
                      <a:pt x="41" y="14"/>
                    </a:lnTo>
                    <a:lnTo>
                      <a:pt x="43" y="10"/>
                    </a:lnTo>
                    <a:lnTo>
                      <a:pt x="46" y="10"/>
                    </a:lnTo>
                    <a:lnTo>
                      <a:pt x="48" y="8"/>
                    </a:lnTo>
                    <a:lnTo>
                      <a:pt x="50" y="8"/>
                    </a:lnTo>
                    <a:lnTo>
                      <a:pt x="51" y="8"/>
                    </a:lnTo>
                    <a:lnTo>
                      <a:pt x="55" y="7"/>
                    </a:lnTo>
                    <a:lnTo>
                      <a:pt x="57" y="7"/>
                    </a:lnTo>
                    <a:lnTo>
                      <a:pt x="60" y="8"/>
                    </a:lnTo>
                    <a:lnTo>
                      <a:pt x="63" y="7"/>
                    </a:lnTo>
                    <a:lnTo>
                      <a:pt x="65" y="7"/>
                    </a:lnTo>
                    <a:lnTo>
                      <a:pt x="65" y="5"/>
                    </a:lnTo>
                    <a:lnTo>
                      <a:pt x="67" y="3"/>
                    </a:lnTo>
                    <a:lnTo>
                      <a:pt x="70" y="1"/>
                    </a:lnTo>
                    <a:lnTo>
                      <a:pt x="74" y="0"/>
                    </a:lnTo>
                    <a:lnTo>
                      <a:pt x="77" y="0"/>
                    </a:lnTo>
                    <a:lnTo>
                      <a:pt x="80" y="0"/>
                    </a:lnTo>
                    <a:lnTo>
                      <a:pt x="82" y="1"/>
                    </a:lnTo>
                    <a:lnTo>
                      <a:pt x="86" y="3"/>
                    </a:lnTo>
                    <a:lnTo>
                      <a:pt x="86" y="3"/>
                    </a:lnTo>
                    <a:lnTo>
                      <a:pt x="89" y="3"/>
                    </a:lnTo>
                    <a:lnTo>
                      <a:pt x="91" y="3"/>
                    </a:lnTo>
                    <a:lnTo>
                      <a:pt x="94" y="3"/>
                    </a:lnTo>
                    <a:lnTo>
                      <a:pt x="94" y="5"/>
                    </a:lnTo>
                    <a:lnTo>
                      <a:pt x="96" y="5"/>
                    </a:lnTo>
                    <a:lnTo>
                      <a:pt x="98" y="7"/>
                    </a:lnTo>
                    <a:lnTo>
                      <a:pt x="99" y="7"/>
                    </a:lnTo>
                    <a:lnTo>
                      <a:pt x="101" y="8"/>
                    </a:lnTo>
                    <a:lnTo>
                      <a:pt x="101" y="8"/>
                    </a:lnTo>
                    <a:lnTo>
                      <a:pt x="101" y="10"/>
                    </a:lnTo>
                    <a:lnTo>
                      <a:pt x="106" y="10"/>
                    </a:lnTo>
                    <a:lnTo>
                      <a:pt x="104" y="12"/>
                    </a:lnTo>
                    <a:lnTo>
                      <a:pt x="104" y="14"/>
                    </a:lnTo>
                    <a:lnTo>
                      <a:pt x="104" y="17"/>
                    </a:lnTo>
                    <a:lnTo>
                      <a:pt x="103" y="17"/>
                    </a:lnTo>
                    <a:lnTo>
                      <a:pt x="101" y="17"/>
                    </a:lnTo>
                    <a:lnTo>
                      <a:pt x="98" y="19"/>
                    </a:lnTo>
                    <a:lnTo>
                      <a:pt x="96" y="19"/>
                    </a:lnTo>
                    <a:lnTo>
                      <a:pt x="96" y="19"/>
                    </a:lnTo>
                    <a:lnTo>
                      <a:pt x="94" y="20"/>
                    </a:lnTo>
                    <a:lnTo>
                      <a:pt x="92" y="22"/>
                    </a:lnTo>
                    <a:lnTo>
                      <a:pt x="91" y="24"/>
                    </a:lnTo>
                    <a:lnTo>
                      <a:pt x="91" y="26"/>
                    </a:lnTo>
                    <a:lnTo>
                      <a:pt x="89" y="27"/>
                    </a:lnTo>
                    <a:lnTo>
                      <a:pt x="89" y="29"/>
                    </a:lnTo>
                    <a:lnTo>
                      <a:pt x="87" y="31"/>
                    </a:lnTo>
                    <a:lnTo>
                      <a:pt x="87" y="32"/>
                    </a:lnTo>
                    <a:lnTo>
                      <a:pt x="87" y="32"/>
                    </a:lnTo>
                    <a:lnTo>
                      <a:pt x="86" y="34"/>
                    </a:lnTo>
                    <a:lnTo>
                      <a:pt x="86" y="36"/>
                    </a:lnTo>
                    <a:lnTo>
                      <a:pt x="84" y="38"/>
                    </a:lnTo>
                    <a:lnTo>
                      <a:pt x="82" y="39"/>
                    </a:lnTo>
                    <a:lnTo>
                      <a:pt x="82" y="41"/>
                    </a:lnTo>
                    <a:lnTo>
                      <a:pt x="80" y="43"/>
                    </a:lnTo>
                    <a:lnTo>
                      <a:pt x="77" y="46"/>
                    </a:lnTo>
                    <a:lnTo>
                      <a:pt x="75" y="46"/>
                    </a:lnTo>
                    <a:lnTo>
                      <a:pt x="74" y="48"/>
                    </a:lnTo>
                    <a:lnTo>
                      <a:pt x="72" y="48"/>
                    </a:lnTo>
                    <a:lnTo>
                      <a:pt x="70" y="48"/>
                    </a:lnTo>
                    <a:lnTo>
                      <a:pt x="69" y="48"/>
                    </a:lnTo>
                    <a:lnTo>
                      <a:pt x="67" y="50"/>
                    </a:lnTo>
                    <a:lnTo>
                      <a:pt x="65" y="50"/>
                    </a:lnTo>
                    <a:lnTo>
                      <a:pt x="62" y="48"/>
                    </a:lnTo>
                    <a:lnTo>
                      <a:pt x="58" y="48"/>
                    </a:lnTo>
                    <a:lnTo>
                      <a:pt x="57" y="48"/>
                    </a:lnTo>
                    <a:lnTo>
                      <a:pt x="55" y="48"/>
                    </a:lnTo>
                    <a:lnTo>
                      <a:pt x="53" y="50"/>
                    </a:lnTo>
                    <a:lnTo>
                      <a:pt x="48" y="51"/>
                    </a:lnTo>
                    <a:lnTo>
                      <a:pt x="45" y="51"/>
                    </a:lnTo>
                    <a:lnTo>
                      <a:pt x="39" y="50"/>
                    </a:lnTo>
                    <a:lnTo>
                      <a:pt x="39" y="48"/>
                    </a:lnTo>
                    <a:lnTo>
                      <a:pt x="39" y="48"/>
                    </a:lnTo>
                    <a:lnTo>
                      <a:pt x="38" y="48"/>
                    </a:lnTo>
                    <a:lnTo>
                      <a:pt x="38" y="50"/>
                    </a:lnTo>
                    <a:lnTo>
                      <a:pt x="36" y="50"/>
                    </a:lnTo>
                    <a:lnTo>
                      <a:pt x="34" y="51"/>
                    </a:lnTo>
                    <a:lnTo>
                      <a:pt x="34" y="51"/>
                    </a:lnTo>
                    <a:lnTo>
                      <a:pt x="34" y="51"/>
                    </a:lnTo>
                    <a:lnTo>
                      <a:pt x="31" y="51"/>
                    </a:lnTo>
                    <a:lnTo>
                      <a:pt x="29" y="51"/>
                    </a:lnTo>
                    <a:lnTo>
                      <a:pt x="26" y="53"/>
                    </a:lnTo>
                    <a:lnTo>
                      <a:pt x="24" y="5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0" name="Freeform 336">
                <a:extLst>
                  <a:ext uri="{FF2B5EF4-FFF2-40B4-BE49-F238E27FC236}">
                    <a16:creationId xmlns:a16="http://schemas.microsoft.com/office/drawing/2014/main" id="{E8F91F42-6051-44C9-9792-5013277FB922}"/>
                  </a:ext>
                </a:extLst>
              </p:cNvPr>
              <p:cNvSpPr/>
              <p:nvPr/>
            </p:nvSpPr>
            <p:spPr>
              <a:xfrm>
                <a:off x="4772789" y="2253677"/>
                <a:ext cx="243601" cy="370569"/>
              </a:xfrm>
              <a:custGeom>
                <a:gdLst>
                  <a:gd name="T0" fmla="*/ 27 w 165"/>
                  <a:gd name="T1" fmla="*/ 245 h 251"/>
                  <a:gd name="T2" fmla="*/ 23 w 165"/>
                  <a:gd name="T3" fmla="*/ 240 h 251"/>
                  <a:gd name="T4" fmla="*/ 11 w 165"/>
                  <a:gd name="T5" fmla="*/ 232 h 251"/>
                  <a:gd name="T6" fmla="*/ 13 w 165"/>
                  <a:gd name="T7" fmla="*/ 223 h 251"/>
                  <a:gd name="T8" fmla="*/ 13 w 165"/>
                  <a:gd name="T9" fmla="*/ 214 h 251"/>
                  <a:gd name="T10" fmla="*/ 11 w 165"/>
                  <a:gd name="T11" fmla="*/ 208 h 251"/>
                  <a:gd name="T12" fmla="*/ 10 w 165"/>
                  <a:gd name="T13" fmla="*/ 187 h 251"/>
                  <a:gd name="T14" fmla="*/ 13 w 165"/>
                  <a:gd name="T15" fmla="*/ 178 h 251"/>
                  <a:gd name="T16" fmla="*/ 15 w 165"/>
                  <a:gd name="T17" fmla="*/ 173 h 251"/>
                  <a:gd name="T18" fmla="*/ 25 w 165"/>
                  <a:gd name="T19" fmla="*/ 173 h 251"/>
                  <a:gd name="T20" fmla="*/ 30 w 165"/>
                  <a:gd name="T21" fmla="*/ 163 h 251"/>
                  <a:gd name="T22" fmla="*/ 35 w 165"/>
                  <a:gd name="T23" fmla="*/ 161 h 251"/>
                  <a:gd name="T24" fmla="*/ 41 w 165"/>
                  <a:gd name="T25" fmla="*/ 158 h 251"/>
                  <a:gd name="T26" fmla="*/ 47 w 165"/>
                  <a:gd name="T27" fmla="*/ 151 h 251"/>
                  <a:gd name="T28" fmla="*/ 56 w 165"/>
                  <a:gd name="T29" fmla="*/ 142 h 251"/>
                  <a:gd name="T30" fmla="*/ 63 w 165"/>
                  <a:gd name="T31" fmla="*/ 135 h 251"/>
                  <a:gd name="T32" fmla="*/ 70 w 165"/>
                  <a:gd name="T33" fmla="*/ 134 h 251"/>
                  <a:gd name="T34" fmla="*/ 70 w 165"/>
                  <a:gd name="T35" fmla="*/ 132 h 251"/>
                  <a:gd name="T36" fmla="*/ 70 w 165"/>
                  <a:gd name="T37" fmla="*/ 125 h 251"/>
                  <a:gd name="T38" fmla="*/ 65 w 165"/>
                  <a:gd name="T39" fmla="*/ 118 h 251"/>
                  <a:gd name="T40" fmla="*/ 51 w 165"/>
                  <a:gd name="T41" fmla="*/ 113 h 251"/>
                  <a:gd name="T42" fmla="*/ 47 w 165"/>
                  <a:gd name="T43" fmla="*/ 105 h 251"/>
                  <a:gd name="T44" fmla="*/ 49 w 165"/>
                  <a:gd name="T45" fmla="*/ 89 h 251"/>
                  <a:gd name="T46" fmla="*/ 44 w 165"/>
                  <a:gd name="T47" fmla="*/ 77 h 251"/>
                  <a:gd name="T48" fmla="*/ 44 w 165"/>
                  <a:gd name="T49" fmla="*/ 67 h 251"/>
                  <a:gd name="T50" fmla="*/ 44 w 165"/>
                  <a:gd name="T51" fmla="*/ 58 h 251"/>
                  <a:gd name="T52" fmla="*/ 32 w 165"/>
                  <a:gd name="T53" fmla="*/ 48 h 251"/>
                  <a:gd name="T54" fmla="*/ 20 w 165"/>
                  <a:gd name="T55" fmla="*/ 44 h 251"/>
                  <a:gd name="T56" fmla="*/ 5 w 165"/>
                  <a:gd name="T57" fmla="*/ 32 h 251"/>
                  <a:gd name="T58" fmla="*/ 15 w 165"/>
                  <a:gd name="T59" fmla="*/ 22 h 251"/>
                  <a:gd name="T60" fmla="*/ 41 w 165"/>
                  <a:gd name="T61" fmla="*/ 38 h 251"/>
                  <a:gd name="T62" fmla="*/ 56 w 165"/>
                  <a:gd name="T63" fmla="*/ 36 h 251"/>
                  <a:gd name="T64" fmla="*/ 68 w 165"/>
                  <a:gd name="T65" fmla="*/ 38 h 251"/>
                  <a:gd name="T66" fmla="*/ 78 w 165"/>
                  <a:gd name="T67" fmla="*/ 24 h 251"/>
                  <a:gd name="T68" fmla="*/ 85 w 165"/>
                  <a:gd name="T69" fmla="*/ 8 h 251"/>
                  <a:gd name="T70" fmla="*/ 92 w 165"/>
                  <a:gd name="T71" fmla="*/ 5 h 251"/>
                  <a:gd name="T72" fmla="*/ 112 w 165"/>
                  <a:gd name="T73" fmla="*/ 1 h 251"/>
                  <a:gd name="T74" fmla="*/ 121 w 165"/>
                  <a:gd name="T75" fmla="*/ 7 h 251"/>
                  <a:gd name="T76" fmla="*/ 131 w 165"/>
                  <a:gd name="T77" fmla="*/ 14 h 251"/>
                  <a:gd name="T78" fmla="*/ 124 w 165"/>
                  <a:gd name="T79" fmla="*/ 34 h 251"/>
                  <a:gd name="T80" fmla="*/ 124 w 165"/>
                  <a:gd name="T81" fmla="*/ 39 h 251"/>
                  <a:gd name="T82" fmla="*/ 124 w 165"/>
                  <a:gd name="T83" fmla="*/ 50 h 251"/>
                  <a:gd name="T84" fmla="*/ 138 w 165"/>
                  <a:gd name="T85" fmla="*/ 60 h 251"/>
                  <a:gd name="T86" fmla="*/ 142 w 165"/>
                  <a:gd name="T87" fmla="*/ 70 h 251"/>
                  <a:gd name="T88" fmla="*/ 131 w 165"/>
                  <a:gd name="T89" fmla="*/ 80 h 251"/>
                  <a:gd name="T90" fmla="*/ 131 w 165"/>
                  <a:gd name="T91" fmla="*/ 89 h 251"/>
                  <a:gd name="T92" fmla="*/ 140 w 165"/>
                  <a:gd name="T93" fmla="*/ 101 h 251"/>
                  <a:gd name="T94" fmla="*/ 145 w 165"/>
                  <a:gd name="T95" fmla="*/ 118 h 251"/>
                  <a:gd name="T96" fmla="*/ 138 w 165"/>
                  <a:gd name="T97" fmla="*/ 125 h 251"/>
                  <a:gd name="T98" fmla="*/ 140 w 165"/>
                  <a:gd name="T99" fmla="*/ 130 h 251"/>
                  <a:gd name="T100" fmla="*/ 140 w 165"/>
                  <a:gd name="T101" fmla="*/ 135 h 251"/>
                  <a:gd name="T102" fmla="*/ 143 w 165"/>
                  <a:gd name="T103" fmla="*/ 142 h 251"/>
                  <a:gd name="T104" fmla="*/ 147 w 165"/>
                  <a:gd name="T105" fmla="*/ 147 h 251"/>
                  <a:gd name="T106" fmla="*/ 150 w 165"/>
                  <a:gd name="T107" fmla="*/ 158 h 251"/>
                  <a:gd name="T108" fmla="*/ 162 w 165"/>
                  <a:gd name="T109" fmla="*/ 177 h 251"/>
                  <a:gd name="T110" fmla="*/ 165 w 165"/>
                  <a:gd name="T111" fmla="*/ 184 h 251"/>
                  <a:gd name="T112" fmla="*/ 135 w 165"/>
                  <a:gd name="T113" fmla="*/ 218 h 251"/>
                  <a:gd name="T114" fmla="*/ 102 w 165"/>
                  <a:gd name="T115" fmla="*/ 240 h 251"/>
                  <a:gd name="T116" fmla="*/ 90 w 165"/>
                  <a:gd name="T117" fmla="*/ 240 h 251"/>
                  <a:gd name="T118" fmla="*/ 78 w 165"/>
                  <a:gd name="T119" fmla="*/ 244 h 251"/>
                  <a:gd name="T120" fmla="*/ 73 w 165"/>
                  <a:gd name="T121" fmla="*/ 245 h 251"/>
                  <a:gd name="T122" fmla="*/ 65 w 165"/>
                  <a:gd name="T123" fmla="*/ 247 h 251"/>
                  <a:gd name="T124" fmla="*/ 51 w 165"/>
                  <a:gd name="T125" fmla="*/ 251 h 2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 h="251">
                    <a:moveTo>
                      <a:pt x="39" y="251"/>
                    </a:moveTo>
                    <a:lnTo>
                      <a:pt x="35" y="247"/>
                    </a:lnTo>
                    <a:lnTo>
                      <a:pt x="35" y="247"/>
                    </a:lnTo>
                    <a:lnTo>
                      <a:pt x="35" y="245"/>
                    </a:lnTo>
                    <a:lnTo>
                      <a:pt x="32" y="245"/>
                    </a:lnTo>
                    <a:lnTo>
                      <a:pt x="27" y="245"/>
                    </a:lnTo>
                    <a:lnTo>
                      <a:pt x="29" y="244"/>
                    </a:lnTo>
                    <a:lnTo>
                      <a:pt x="29" y="244"/>
                    </a:lnTo>
                    <a:lnTo>
                      <a:pt x="29" y="242"/>
                    </a:lnTo>
                    <a:lnTo>
                      <a:pt x="29" y="242"/>
                    </a:lnTo>
                    <a:lnTo>
                      <a:pt x="27" y="242"/>
                    </a:lnTo>
                    <a:lnTo>
                      <a:pt x="23" y="240"/>
                    </a:lnTo>
                    <a:lnTo>
                      <a:pt x="23" y="240"/>
                    </a:lnTo>
                    <a:lnTo>
                      <a:pt x="20" y="240"/>
                    </a:lnTo>
                    <a:lnTo>
                      <a:pt x="17" y="238"/>
                    </a:lnTo>
                    <a:lnTo>
                      <a:pt x="13" y="237"/>
                    </a:lnTo>
                    <a:lnTo>
                      <a:pt x="11" y="235"/>
                    </a:lnTo>
                    <a:lnTo>
                      <a:pt x="11" y="232"/>
                    </a:lnTo>
                    <a:lnTo>
                      <a:pt x="11" y="230"/>
                    </a:lnTo>
                    <a:lnTo>
                      <a:pt x="11" y="228"/>
                    </a:lnTo>
                    <a:lnTo>
                      <a:pt x="11" y="226"/>
                    </a:lnTo>
                    <a:lnTo>
                      <a:pt x="11" y="226"/>
                    </a:lnTo>
                    <a:lnTo>
                      <a:pt x="13" y="223"/>
                    </a:lnTo>
                    <a:lnTo>
                      <a:pt x="13" y="223"/>
                    </a:lnTo>
                    <a:lnTo>
                      <a:pt x="13" y="221"/>
                    </a:lnTo>
                    <a:lnTo>
                      <a:pt x="13" y="220"/>
                    </a:lnTo>
                    <a:lnTo>
                      <a:pt x="15" y="218"/>
                    </a:lnTo>
                    <a:lnTo>
                      <a:pt x="15" y="218"/>
                    </a:lnTo>
                    <a:lnTo>
                      <a:pt x="13" y="214"/>
                    </a:lnTo>
                    <a:lnTo>
                      <a:pt x="13" y="214"/>
                    </a:lnTo>
                    <a:lnTo>
                      <a:pt x="15" y="213"/>
                    </a:lnTo>
                    <a:lnTo>
                      <a:pt x="15" y="213"/>
                    </a:lnTo>
                    <a:lnTo>
                      <a:pt x="15" y="211"/>
                    </a:lnTo>
                    <a:lnTo>
                      <a:pt x="15" y="209"/>
                    </a:lnTo>
                    <a:lnTo>
                      <a:pt x="13" y="209"/>
                    </a:lnTo>
                    <a:lnTo>
                      <a:pt x="11" y="208"/>
                    </a:lnTo>
                    <a:lnTo>
                      <a:pt x="11" y="199"/>
                    </a:lnTo>
                    <a:lnTo>
                      <a:pt x="10" y="197"/>
                    </a:lnTo>
                    <a:lnTo>
                      <a:pt x="10" y="197"/>
                    </a:lnTo>
                    <a:lnTo>
                      <a:pt x="8" y="196"/>
                    </a:lnTo>
                    <a:lnTo>
                      <a:pt x="8" y="189"/>
                    </a:lnTo>
                    <a:lnTo>
                      <a:pt x="10" y="187"/>
                    </a:lnTo>
                    <a:lnTo>
                      <a:pt x="8" y="185"/>
                    </a:lnTo>
                    <a:lnTo>
                      <a:pt x="10" y="184"/>
                    </a:lnTo>
                    <a:lnTo>
                      <a:pt x="11" y="182"/>
                    </a:lnTo>
                    <a:lnTo>
                      <a:pt x="13" y="180"/>
                    </a:lnTo>
                    <a:lnTo>
                      <a:pt x="13" y="178"/>
                    </a:lnTo>
                    <a:lnTo>
                      <a:pt x="13" y="178"/>
                    </a:lnTo>
                    <a:lnTo>
                      <a:pt x="13" y="177"/>
                    </a:lnTo>
                    <a:lnTo>
                      <a:pt x="13" y="177"/>
                    </a:lnTo>
                    <a:lnTo>
                      <a:pt x="13" y="177"/>
                    </a:lnTo>
                    <a:lnTo>
                      <a:pt x="15" y="175"/>
                    </a:lnTo>
                    <a:lnTo>
                      <a:pt x="15" y="175"/>
                    </a:lnTo>
                    <a:lnTo>
                      <a:pt x="15" y="173"/>
                    </a:lnTo>
                    <a:lnTo>
                      <a:pt x="17" y="173"/>
                    </a:lnTo>
                    <a:lnTo>
                      <a:pt x="17" y="173"/>
                    </a:lnTo>
                    <a:lnTo>
                      <a:pt x="18" y="173"/>
                    </a:lnTo>
                    <a:lnTo>
                      <a:pt x="22" y="173"/>
                    </a:lnTo>
                    <a:lnTo>
                      <a:pt x="23" y="173"/>
                    </a:lnTo>
                    <a:lnTo>
                      <a:pt x="25" y="173"/>
                    </a:lnTo>
                    <a:lnTo>
                      <a:pt x="27" y="173"/>
                    </a:lnTo>
                    <a:lnTo>
                      <a:pt x="27" y="173"/>
                    </a:lnTo>
                    <a:lnTo>
                      <a:pt x="27" y="168"/>
                    </a:lnTo>
                    <a:lnTo>
                      <a:pt x="29" y="166"/>
                    </a:lnTo>
                    <a:lnTo>
                      <a:pt x="29" y="165"/>
                    </a:lnTo>
                    <a:lnTo>
                      <a:pt x="30" y="163"/>
                    </a:lnTo>
                    <a:lnTo>
                      <a:pt x="32" y="165"/>
                    </a:lnTo>
                    <a:lnTo>
                      <a:pt x="32" y="165"/>
                    </a:lnTo>
                    <a:lnTo>
                      <a:pt x="34" y="163"/>
                    </a:lnTo>
                    <a:lnTo>
                      <a:pt x="34" y="163"/>
                    </a:lnTo>
                    <a:lnTo>
                      <a:pt x="35" y="161"/>
                    </a:lnTo>
                    <a:lnTo>
                      <a:pt x="35" y="161"/>
                    </a:lnTo>
                    <a:lnTo>
                      <a:pt x="37" y="159"/>
                    </a:lnTo>
                    <a:lnTo>
                      <a:pt x="37" y="158"/>
                    </a:lnTo>
                    <a:lnTo>
                      <a:pt x="39" y="158"/>
                    </a:lnTo>
                    <a:lnTo>
                      <a:pt x="39" y="158"/>
                    </a:lnTo>
                    <a:lnTo>
                      <a:pt x="39" y="158"/>
                    </a:lnTo>
                    <a:lnTo>
                      <a:pt x="41" y="158"/>
                    </a:lnTo>
                    <a:lnTo>
                      <a:pt x="42" y="158"/>
                    </a:lnTo>
                    <a:lnTo>
                      <a:pt x="42" y="156"/>
                    </a:lnTo>
                    <a:lnTo>
                      <a:pt x="42" y="154"/>
                    </a:lnTo>
                    <a:lnTo>
                      <a:pt x="46" y="154"/>
                    </a:lnTo>
                    <a:lnTo>
                      <a:pt x="46" y="153"/>
                    </a:lnTo>
                    <a:lnTo>
                      <a:pt x="47" y="151"/>
                    </a:lnTo>
                    <a:lnTo>
                      <a:pt x="49" y="149"/>
                    </a:lnTo>
                    <a:lnTo>
                      <a:pt x="51" y="149"/>
                    </a:lnTo>
                    <a:lnTo>
                      <a:pt x="53" y="146"/>
                    </a:lnTo>
                    <a:lnTo>
                      <a:pt x="54" y="146"/>
                    </a:lnTo>
                    <a:lnTo>
                      <a:pt x="56" y="142"/>
                    </a:lnTo>
                    <a:lnTo>
                      <a:pt x="56" y="142"/>
                    </a:lnTo>
                    <a:lnTo>
                      <a:pt x="56" y="142"/>
                    </a:lnTo>
                    <a:lnTo>
                      <a:pt x="58" y="141"/>
                    </a:lnTo>
                    <a:lnTo>
                      <a:pt x="58" y="141"/>
                    </a:lnTo>
                    <a:lnTo>
                      <a:pt x="61" y="137"/>
                    </a:lnTo>
                    <a:lnTo>
                      <a:pt x="63" y="135"/>
                    </a:lnTo>
                    <a:lnTo>
                      <a:pt x="63" y="135"/>
                    </a:lnTo>
                    <a:lnTo>
                      <a:pt x="65" y="135"/>
                    </a:lnTo>
                    <a:lnTo>
                      <a:pt x="66" y="135"/>
                    </a:lnTo>
                    <a:lnTo>
                      <a:pt x="66" y="135"/>
                    </a:lnTo>
                    <a:lnTo>
                      <a:pt x="70" y="135"/>
                    </a:lnTo>
                    <a:lnTo>
                      <a:pt x="70" y="135"/>
                    </a:lnTo>
                    <a:lnTo>
                      <a:pt x="70" y="134"/>
                    </a:lnTo>
                    <a:lnTo>
                      <a:pt x="71" y="134"/>
                    </a:lnTo>
                    <a:lnTo>
                      <a:pt x="71" y="132"/>
                    </a:lnTo>
                    <a:lnTo>
                      <a:pt x="71" y="132"/>
                    </a:lnTo>
                    <a:lnTo>
                      <a:pt x="71" y="132"/>
                    </a:lnTo>
                    <a:lnTo>
                      <a:pt x="71" y="132"/>
                    </a:lnTo>
                    <a:lnTo>
                      <a:pt x="70" y="132"/>
                    </a:lnTo>
                    <a:lnTo>
                      <a:pt x="70" y="132"/>
                    </a:lnTo>
                    <a:lnTo>
                      <a:pt x="70" y="130"/>
                    </a:lnTo>
                    <a:lnTo>
                      <a:pt x="70" y="129"/>
                    </a:lnTo>
                    <a:lnTo>
                      <a:pt x="70" y="129"/>
                    </a:lnTo>
                    <a:lnTo>
                      <a:pt x="70" y="125"/>
                    </a:lnTo>
                    <a:lnTo>
                      <a:pt x="70" y="125"/>
                    </a:lnTo>
                    <a:lnTo>
                      <a:pt x="70" y="123"/>
                    </a:lnTo>
                    <a:lnTo>
                      <a:pt x="70" y="122"/>
                    </a:lnTo>
                    <a:lnTo>
                      <a:pt x="68" y="120"/>
                    </a:lnTo>
                    <a:lnTo>
                      <a:pt x="66" y="120"/>
                    </a:lnTo>
                    <a:lnTo>
                      <a:pt x="65" y="118"/>
                    </a:lnTo>
                    <a:lnTo>
                      <a:pt x="65" y="118"/>
                    </a:lnTo>
                    <a:lnTo>
                      <a:pt x="63" y="117"/>
                    </a:lnTo>
                    <a:lnTo>
                      <a:pt x="61" y="117"/>
                    </a:lnTo>
                    <a:lnTo>
                      <a:pt x="58" y="115"/>
                    </a:lnTo>
                    <a:lnTo>
                      <a:pt x="56" y="115"/>
                    </a:lnTo>
                    <a:lnTo>
                      <a:pt x="54" y="115"/>
                    </a:lnTo>
                    <a:lnTo>
                      <a:pt x="51" y="113"/>
                    </a:lnTo>
                    <a:lnTo>
                      <a:pt x="51" y="111"/>
                    </a:lnTo>
                    <a:lnTo>
                      <a:pt x="51" y="110"/>
                    </a:lnTo>
                    <a:lnTo>
                      <a:pt x="51" y="108"/>
                    </a:lnTo>
                    <a:lnTo>
                      <a:pt x="49" y="106"/>
                    </a:lnTo>
                    <a:lnTo>
                      <a:pt x="49" y="105"/>
                    </a:lnTo>
                    <a:lnTo>
                      <a:pt x="47" y="105"/>
                    </a:lnTo>
                    <a:lnTo>
                      <a:pt x="46" y="103"/>
                    </a:lnTo>
                    <a:lnTo>
                      <a:pt x="46" y="99"/>
                    </a:lnTo>
                    <a:lnTo>
                      <a:pt x="46" y="98"/>
                    </a:lnTo>
                    <a:lnTo>
                      <a:pt x="46" y="96"/>
                    </a:lnTo>
                    <a:lnTo>
                      <a:pt x="49" y="93"/>
                    </a:lnTo>
                    <a:lnTo>
                      <a:pt x="49" y="89"/>
                    </a:lnTo>
                    <a:lnTo>
                      <a:pt x="49" y="86"/>
                    </a:lnTo>
                    <a:lnTo>
                      <a:pt x="49" y="86"/>
                    </a:lnTo>
                    <a:lnTo>
                      <a:pt x="47" y="84"/>
                    </a:lnTo>
                    <a:lnTo>
                      <a:pt x="46" y="82"/>
                    </a:lnTo>
                    <a:lnTo>
                      <a:pt x="44" y="80"/>
                    </a:lnTo>
                    <a:lnTo>
                      <a:pt x="44" y="77"/>
                    </a:lnTo>
                    <a:lnTo>
                      <a:pt x="46" y="75"/>
                    </a:lnTo>
                    <a:lnTo>
                      <a:pt x="46" y="75"/>
                    </a:lnTo>
                    <a:lnTo>
                      <a:pt x="47" y="74"/>
                    </a:lnTo>
                    <a:lnTo>
                      <a:pt x="46" y="74"/>
                    </a:lnTo>
                    <a:lnTo>
                      <a:pt x="44" y="70"/>
                    </a:lnTo>
                    <a:lnTo>
                      <a:pt x="44" y="67"/>
                    </a:lnTo>
                    <a:lnTo>
                      <a:pt x="42" y="65"/>
                    </a:lnTo>
                    <a:lnTo>
                      <a:pt x="42" y="62"/>
                    </a:lnTo>
                    <a:lnTo>
                      <a:pt x="44" y="60"/>
                    </a:lnTo>
                    <a:lnTo>
                      <a:pt x="44" y="60"/>
                    </a:lnTo>
                    <a:lnTo>
                      <a:pt x="44" y="58"/>
                    </a:lnTo>
                    <a:lnTo>
                      <a:pt x="44" y="58"/>
                    </a:lnTo>
                    <a:lnTo>
                      <a:pt x="41" y="56"/>
                    </a:lnTo>
                    <a:lnTo>
                      <a:pt x="39" y="55"/>
                    </a:lnTo>
                    <a:lnTo>
                      <a:pt x="39" y="53"/>
                    </a:lnTo>
                    <a:lnTo>
                      <a:pt x="37" y="51"/>
                    </a:lnTo>
                    <a:lnTo>
                      <a:pt x="35" y="50"/>
                    </a:lnTo>
                    <a:lnTo>
                      <a:pt x="32" y="48"/>
                    </a:lnTo>
                    <a:lnTo>
                      <a:pt x="32" y="48"/>
                    </a:lnTo>
                    <a:lnTo>
                      <a:pt x="29" y="48"/>
                    </a:lnTo>
                    <a:lnTo>
                      <a:pt x="27" y="46"/>
                    </a:lnTo>
                    <a:lnTo>
                      <a:pt x="23" y="46"/>
                    </a:lnTo>
                    <a:lnTo>
                      <a:pt x="22" y="44"/>
                    </a:lnTo>
                    <a:lnTo>
                      <a:pt x="20" y="44"/>
                    </a:lnTo>
                    <a:lnTo>
                      <a:pt x="17" y="41"/>
                    </a:lnTo>
                    <a:lnTo>
                      <a:pt x="15" y="39"/>
                    </a:lnTo>
                    <a:lnTo>
                      <a:pt x="11" y="39"/>
                    </a:lnTo>
                    <a:lnTo>
                      <a:pt x="8" y="36"/>
                    </a:lnTo>
                    <a:lnTo>
                      <a:pt x="6" y="34"/>
                    </a:lnTo>
                    <a:lnTo>
                      <a:pt x="5" y="32"/>
                    </a:lnTo>
                    <a:lnTo>
                      <a:pt x="0" y="27"/>
                    </a:lnTo>
                    <a:lnTo>
                      <a:pt x="5" y="27"/>
                    </a:lnTo>
                    <a:lnTo>
                      <a:pt x="6" y="26"/>
                    </a:lnTo>
                    <a:lnTo>
                      <a:pt x="10" y="24"/>
                    </a:lnTo>
                    <a:lnTo>
                      <a:pt x="13" y="24"/>
                    </a:lnTo>
                    <a:lnTo>
                      <a:pt x="15" y="22"/>
                    </a:lnTo>
                    <a:lnTo>
                      <a:pt x="22" y="27"/>
                    </a:lnTo>
                    <a:lnTo>
                      <a:pt x="25" y="29"/>
                    </a:lnTo>
                    <a:lnTo>
                      <a:pt x="29" y="36"/>
                    </a:lnTo>
                    <a:lnTo>
                      <a:pt x="32" y="38"/>
                    </a:lnTo>
                    <a:lnTo>
                      <a:pt x="34" y="38"/>
                    </a:lnTo>
                    <a:lnTo>
                      <a:pt x="41" y="38"/>
                    </a:lnTo>
                    <a:lnTo>
                      <a:pt x="44" y="38"/>
                    </a:lnTo>
                    <a:lnTo>
                      <a:pt x="47" y="36"/>
                    </a:lnTo>
                    <a:lnTo>
                      <a:pt x="51" y="32"/>
                    </a:lnTo>
                    <a:lnTo>
                      <a:pt x="53" y="36"/>
                    </a:lnTo>
                    <a:lnTo>
                      <a:pt x="56" y="36"/>
                    </a:lnTo>
                    <a:lnTo>
                      <a:pt x="56" y="36"/>
                    </a:lnTo>
                    <a:lnTo>
                      <a:pt x="58" y="36"/>
                    </a:lnTo>
                    <a:lnTo>
                      <a:pt x="61" y="38"/>
                    </a:lnTo>
                    <a:lnTo>
                      <a:pt x="61" y="38"/>
                    </a:lnTo>
                    <a:lnTo>
                      <a:pt x="61" y="39"/>
                    </a:lnTo>
                    <a:lnTo>
                      <a:pt x="65" y="41"/>
                    </a:lnTo>
                    <a:lnTo>
                      <a:pt x="68" y="38"/>
                    </a:lnTo>
                    <a:lnTo>
                      <a:pt x="73" y="32"/>
                    </a:lnTo>
                    <a:lnTo>
                      <a:pt x="76" y="32"/>
                    </a:lnTo>
                    <a:lnTo>
                      <a:pt x="78" y="32"/>
                    </a:lnTo>
                    <a:lnTo>
                      <a:pt x="76" y="29"/>
                    </a:lnTo>
                    <a:lnTo>
                      <a:pt x="76" y="26"/>
                    </a:lnTo>
                    <a:lnTo>
                      <a:pt x="78" y="24"/>
                    </a:lnTo>
                    <a:lnTo>
                      <a:pt x="80" y="20"/>
                    </a:lnTo>
                    <a:lnTo>
                      <a:pt x="80" y="17"/>
                    </a:lnTo>
                    <a:lnTo>
                      <a:pt x="82" y="14"/>
                    </a:lnTo>
                    <a:lnTo>
                      <a:pt x="83" y="10"/>
                    </a:lnTo>
                    <a:lnTo>
                      <a:pt x="85" y="8"/>
                    </a:lnTo>
                    <a:lnTo>
                      <a:pt x="85" y="8"/>
                    </a:lnTo>
                    <a:lnTo>
                      <a:pt x="87" y="7"/>
                    </a:lnTo>
                    <a:lnTo>
                      <a:pt x="90" y="7"/>
                    </a:lnTo>
                    <a:lnTo>
                      <a:pt x="90" y="7"/>
                    </a:lnTo>
                    <a:lnTo>
                      <a:pt x="90" y="7"/>
                    </a:lnTo>
                    <a:lnTo>
                      <a:pt x="90" y="5"/>
                    </a:lnTo>
                    <a:lnTo>
                      <a:pt x="92" y="5"/>
                    </a:lnTo>
                    <a:lnTo>
                      <a:pt x="95" y="5"/>
                    </a:lnTo>
                    <a:lnTo>
                      <a:pt x="99" y="5"/>
                    </a:lnTo>
                    <a:lnTo>
                      <a:pt x="100" y="5"/>
                    </a:lnTo>
                    <a:lnTo>
                      <a:pt x="102" y="1"/>
                    </a:lnTo>
                    <a:lnTo>
                      <a:pt x="109" y="0"/>
                    </a:lnTo>
                    <a:lnTo>
                      <a:pt x="112" y="1"/>
                    </a:lnTo>
                    <a:lnTo>
                      <a:pt x="118" y="5"/>
                    </a:lnTo>
                    <a:lnTo>
                      <a:pt x="119" y="7"/>
                    </a:lnTo>
                    <a:lnTo>
                      <a:pt x="119" y="7"/>
                    </a:lnTo>
                    <a:lnTo>
                      <a:pt x="119" y="7"/>
                    </a:lnTo>
                    <a:lnTo>
                      <a:pt x="119" y="7"/>
                    </a:lnTo>
                    <a:lnTo>
                      <a:pt x="121" y="7"/>
                    </a:lnTo>
                    <a:lnTo>
                      <a:pt x="121" y="7"/>
                    </a:lnTo>
                    <a:lnTo>
                      <a:pt x="124" y="8"/>
                    </a:lnTo>
                    <a:lnTo>
                      <a:pt x="124" y="8"/>
                    </a:lnTo>
                    <a:lnTo>
                      <a:pt x="124" y="10"/>
                    </a:lnTo>
                    <a:lnTo>
                      <a:pt x="128" y="12"/>
                    </a:lnTo>
                    <a:lnTo>
                      <a:pt x="131" y="14"/>
                    </a:lnTo>
                    <a:lnTo>
                      <a:pt x="133" y="17"/>
                    </a:lnTo>
                    <a:lnTo>
                      <a:pt x="131" y="20"/>
                    </a:lnTo>
                    <a:lnTo>
                      <a:pt x="131" y="22"/>
                    </a:lnTo>
                    <a:lnTo>
                      <a:pt x="126" y="27"/>
                    </a:lnTo>
                    <a:lnTo>
                      <a:pt x="126" y="31"/>
                    </a:lnTo>
                    <a:lnTo>
                      <a:pt x="124" y="34"/>
                    </a:lnTo>
                    <a:lnTo>
                      <a:pt x="123" y="34"/>
                    </a:lnTo>
                    <a:lnTo>
                      <a:pt x="123" y="34"/>
                    </a:lnTo>
                    <a:lnTo>
                      <a:pt x="123" y="34"/>
                    </a:lnTo>
                    <a:lnTo>
                      <a:pt x="123" y="34"/>
                    </a:lnTo>
                    <a:lnTo>
                      <a:pt x="124" y="36"/>
                    </a:lnTo>
                    <a:lnTo>
                      <a:pt x="124" y="39"/>
                    </a:lnTo>
                    <a:lnTo>
                      <a:pt x="124" y="41"/>
                    </a:lnTo>
                    <a:lnTo>
                      <a:pt x="123" y="43"/>
                    </a:lnTo>
                    <a:lnTo>
                      <a:pt x="121" y="44"/>
                    </a:lnTo>
                    <a:lnTo>
                      <a:pt x="121" y="46"/>
                    </a:lnTo>
                    <a:lnTo>
                      <a:pt x="123" y="48"/>
                    </a:lnTo>
                    <a:lnTo>
                      <a:pt x="124" y="50"/>
                    </a:lnTo>
                    <a:lnTo>
                      <a:pt x="124" y="51"/>
                    </a:lnTo>
                    <a:lnTo>
                      <a:pt x="126" y="53"/>
                    </a:lnTo>
                    <a:lnTo>
                      <a:pt x="130" y="53"/>
                    </a:lnTo>
                    <a:lnTo>
                      <a:pt x="133" y="55"/>
                    </a:lnTo>
                    <a:lnTo>
                      <a:pt x="135" y="56"/>
                    </a:lnTo>
                    <a:lnTo>
                      <a:pt x="138" y="60"/>
                    </a:lnTo>
                    <a:lnTo>
                      <a:pt x="140" y="62"/>
                    </a:lnTo>
                    <a:lnTo>
                      <a:pt x="142" y="63"/>
                    </a:lnTo>
                    <a:lnTo>
                      <a:pt x="142" y="65"/>
                    </a:lnTo>
                    <a:lnTo>
                      <a:pt x="143" y="67"/>
                    </a:lnTo>
                    <a:lnTo>
                      <a:pt x="142" y="70"/>
                    </a:lnTo>
                    <a:lnTo>
                      <a:pt x="142" y="70"/>
                    </a:lnTo>
                    <a:lnTo>
                      <a:pt x="138" y="74"/>
                    </a:lnTo>
                    <a:lnTo>
                      <a:pt x="136" y="75"/>
                    </a:lnTo>
                    <a:lnTo>
                      <a:pt x="136" y="75"/>
                    </a:lnTo>
                    <a:lnTo>
                      <a:pt x="135" y="79"/>
                    </a:lnTo>
                    <a:lnTo>
                      <a:pt x="135" y="79"/>
                    </a:lnTo>
                    <a:lnTo>
                      <a:pt x="131" y="80"/>
                    </a:lnTo>
                    <a:lnTo>
                      <a:pt x="131" y="82"/>
                    </a:lnTo>
                    <a:lnTo>
                      <a:pt x="130" y="84"/>
                    </a:lnTo>
                    <a:lnTo>
                      <a:pt x="130" y="86"/>
                    </a:lnTo>
                    <a:lnTo>
                      <a:pt x="130" y="86"/>
                    </a:lnTo>
                    <a:lnTo>
                      <a:pt x="130" y="86"/>
                    </a:lnTo>
                    <a:lnTo>
                      <a:pt x="131" y="89"/>
                    </a:lnTo>
                    <a:lnTo>
                      <a:pt x="133" y="89"/>
                    </a:lnTo>
                    <a:lnTo>
                      <a:pt x="133" y="93"/>
                    </a:lnTo>
                    <a:lnTo>
                      <a:pt x="136" y="96"/>
                    </a:lnTo>
                    <a:lnTo>
                      <a:pt x="136" y="98"/>
                    </a:lnTo>
                    <a:lnTo>
                      <a:pt x="138" y="99"/>
                    </a:lnTo>
                    <a:lnTo>
                      <a:pt x="140" y="101"/>
                    </a:lnTo>
                    <a:lnTo>
                      <a:pt x="140" y="103"/>
                    </a:lnTo>
                    <a:lnTo>
                      <a:pt x="142" y="105"/>
                    </a:lnTo>
                    <a:lnTo>
                      <a:pt x="143" y="106"/>
                    </a:lnTo>
                    <a:lnTo>
                      <a:pt x="143" y="110"/>
                    </a:lnTo>
                    <a:lnTo>
                      <a:pt x="145" y="111"/>
                    </a:lnTo>
                    <a:lnTo>
                      <a:pt x="145" y="118"/>
                    </a:lnTo>
                    <a:lnTo>
                      <a:pt x="142" y="118"/>
                    </a:lnTo>
                    <a:lnTo>
                      <a:pt x="140" y="118"/>
                    </a:lnTo>
                    <a:lnTo>
                      <a:pt x="140" y="120"/>
                    </a:lnTo>
                    <a:lnTo>
                      <a:pt x="140" y="122"/>
                    </a:lnTo>
                    <a:lnTo>
                      <a:pt x="140" y="122"/>
                    </a:lnTo>
                    <a:lnTo>
                      <a:pt x="138" y="125"/>
                    </a:lnTo>
                    <a:lnTo>
                      <a:pt x="138" y="125"/>
                    </a:lnTo>
                    <a:lnTo>
                      <a:pt x="138" y="127"/>
                    </a:lnTo>
                    <a:lnTo>
                      <a:pt x="138" y="127"/>
                    </a:lnTo>
                    <a:lnTo>
                      <a:pt x="140" y="127"/>
                    </a:lnTo>
                    <a:lnTo>
                      <a:pt x="140" y="129"/>
                    </a:lnTo>
                    <a:lnTo>
                      <a:pt x="140" y="130"/>
                    </a:lnTo>
                    <a:lnTo>
                      <a:pt x="138" y="132"/>
                    </a:lnTo>
                    <a:lnTo>
                      <a:pt x="138" y="134"/>
                    </a:lnTo>
                    <a:lnTo>
                      <a:pt x="138" y="134"/>
                    </a:lnTo>
                    <a:lnTo>
                      <a:pt x="138" y="135"/>
                    </a:lnTo>
                    <a:lnTo>
                      <a:pt x="140" y="135"/>
                    </a:lnTo>
                    <a:lnTo>
                      <a:pt x="140" y="135"/>
                    </a:lnTo>
                    <a:lnTo>
                      <a:pt x="142" y="137"/>
                    </a:lnTo>
                    <a:lnTo>
                      <a:pt x="142" y="137"/>
                    </a:lnTo>
                    <a:lnTo>
                      <a:pt x="143" y="137"/>
                    </a:lnTo>
                    <a:lnTo>
                      <a:pt x="145" y="139"/>
                    </a:lnTo>
                    <a:lnTo>
                      <a:pt x="145" y="142"/>
                    </a:lnTo>
                    <a:lnTo>
                      <a:pt x="143" y="142"/>
                    </a:lnTo>
                    <a:lnTo>
                      <a:pt x="143" y="142"/>
                    </a:lnTo>
                    <a:lnTo>
                      <a:pt x="143" y="144"/>
                    </a:lnTo>
                    <a:lnTo>
                      <a:pt x="143" y="146"/>
                    </a:lnTo>
                    <a:lnTo>
                      <a:pt x="145" y="147"/>
                    </a:lnTo>
                    <a:lnTo>
                      <a:pt x="147" y="147"/>
                    </a:lnTo>
                    <a:lnTo>
                      <a:pt x="147" y="147"/>
                    </a:lnTo>
                    <a:lnTo>
                      <a:pt x="148" y="149"/>
                    </a:lnTo>
                    <a:lnTo>
                      <a:pt x="148" y="149"/>
                    </a:lnTo>
                    <a:lnTo>
                      <a:pt x="152" y="153"/>
                    </a:lnTo>
                    <a:lnTo>
                      <a:pt x="152" y="153"/>
                    </a:lnTo>
                    <a:lnTo>
                      <a:pt x="152" y="154"/>
                    </a:lnTo>
                    <a:lnTo>
                      <a:pt x="150" y="158"/>
                    </a:lnTo>
                    <a:lnTo>
                      <a:pt x="148" y="161"/>
                    </a:lnTo>
                    <a:lnTo>
                      <a:pt x="147" y="163"/>
                    </a:lnTo>
                    <a:lnTo>
                      <a:pt x="143" y="163"/>
                    </a:lnTo>
                    <a:lnTo>
                      <a:pt x="145" y="165"/>
                    </a:lnTo>
                    <a:lnTo>
                      <a:pt x="155" y="170"/>
                    </a:lnTo>
                    <a:lnTo>
                      <a:pt x="162" y="177"/>
                    </a:lnTo>
                    <a:lnTo>
                      <a:pt x="164" y="178"/>
                    </a:lnTo>
                    <a:lnTo>
                      <a:pt x="164" y="178"/>
                    </a:lnTo>
                    <a:lnTo>
                      <a:pt x="165" y="180"/>
                    </a:lnTo>
                    <a:lnTo>
                      <a:pt x="165" y="180"/>
                    </a:lnTo>
                    <a:lnTo>
                      <a:pt x="165" y="182"/>
                    </a:lnTo>
                    <a:lnTo>
                      <a:pt x="165" y="184"/>
                    </a:lnTo>
                    <a:lnTo>
                      <a:pt x="165" y="185"/>
                    </a:lnTo>
                    <a:lnTo>
                      <a:pt x="162" y="190"/>
                    </a:lnTo>
                    <a:lnTo>
                      <a:pt x="159" y="196"/>
                    </a:lnTo>
                    <a:lnTo>
                      <a:pt x="152" y="202"/>
                    </a:lnTo>
                    <a:lnTo>
                      <a:pt x="143" y="213"/>
                    </a:lnTo>
                    <a:lnTo>
                      <a:pt x="135" y="218"/>
                    </a:lnTo>
                    <a:lnTo>
                      <a:pt x="128" y="225"/>
                    </a:lnTo>
                    <a:lnTo>
                      <a:pt x="118" y="232"/>
                    </a:lnTo>
                    <a:lnTo>
                      <a:pt x="111" y="240"/>
                    </a:lnTo>
                    <a:lnTo>
                      <a:pt x="106" y="240"/>
                    </a:lnTo>
                    <a:lnTo>
                      <a:pt x="104" y="240"/>
                    </a:lnTo>
                    <a:lnTo>
                      <a:pt x="102" y="240"/>
                    </a:lnTo>
                    <a:lnTo>
                      <a:pt x="100" y="240"/>
                    </a:lnTo>
                    <a:lnTo>
                      <a:pt x="99" y="240"/>
                    </a:lnTo>
                    <a:lnTo>
                      <a:pt x="97" y="240"/>
                    </a:lnTo>
                    <a:lnTo>
                      <a:pt x="95" y="240"/>
                    </a:lnTo>
                    <a:lnTo>
                      <a:pt x="92" y="240"/>
                    </a:lnTo>
                    <a:lnTo>
                      <a:pt x="90" y="240"/>
                    </a:lnTo>
                    <a:lnTo>
                      <a:pt x="88" y="242"/>
                    </a:lnTo>
                    <a:lnTo>
                      <a:pt x="85" y="244"/>
                    </a:lnTo>
                    <a:lnTo>
                      <a:pt x="83" y="244"/>
                    </a:lnTo>
                    <a:lnTo>
                      <a:pt x="83" y="244"/>
                    </a:lnTo>
                    <a:lnTo>
                      <a:pt x="78" y="244"/>
                    </a:lnTo>
                    <a:lnTo>
                      <a:pt x="78" y="244"/>
                    </a:lnTo>
                    <a:lnTo>
                      <a:pt x="75" y="244"/>
                    </a:lnTo>
                    <a:lnTo>
                      <a:pt x="75" y="244"/>
                    </a:lnTo>
                    <a:lnTo>
                      <a:pt x="75" y="244"/>
                    </a:lnTo>
                    <a:lnTo>
                      <a:pt x="75" y="244"/>
                    </a:lnTo>
                    <a:lnTo>
                      <a:pt x="73" y="245"/>
                    </a:lnTo>
                    <a:lnTo>
                      <a:pt x="73" y="245"/>
                    </a:lnTo>
                    <a:lnTo>
                      <a:pt x="71" y="245"/>
                    </a:lnTo>
                    <a:lnTo>
                      <a:pt x="71" y="245"/>
                    </a:lnTo>
                    <a:lnTo>
                      <a:pt x="70" y="247"/>
                    </a:lnTo>
                    <a:lnTo>
                      <a:pt x="68" y="247"/>
                    </a:lnTo>
                    <a:lnTo>
                      <a:pt x="65" y="247"/>
                    </a:lnTo>
                    <a:lnTo>
                      <a:pt x="65" y="247"/>
                    </a:lnTo>
                    <a:lnTo>
                      <a:pt x="61" y="249"/>
                    </a:lnTo>
                    <a:lnTo>
                      <a:pt x="61" y="251"/>
                    </a:lnTo>
                    <a:lnTo>
                      <a:pt x="58" y="251"/>
                    </a:lnTo>
                    <a:lnTo>
                      <a:pt x="56" y="251"/>
                    </a:lnTo>
                    <a:lnTo>
                      <a:pt x="53" y="251"/>
                    </a:lnTo>
                    <a:lnTo>
                      <a:pt x="51" y="251"/>
                    </a:lnTo>
                    <a:lnTo>
                      <a:pt x="47" y="251"/>
                    </a:lnTo>
                    <a:lnTo>
                      <a:pt x="42" y="251"/>
                    </a:lnTo>
                    <a:lnTo>
                      <a:pt x="39" y="251"/>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1" name="Freeform 348">
                <a:extLst>
                  <a:ext uri="{FF2B5EF4-FFF2-40B4-BE49-F238E27FC236}">
                    <a16:creationId xmlns:a16="http://schemas.microsoft.com/office/drawing/2014/main" id="{27000F66-E11B-4F44-81D7-9DC85E9D5E4C}"/>
                  </a:ext>
                </a:extLst>
              </p:cNvPr>
              <p:cNvSpPr/>
              <p:nvPr/>
            </p:nvSpPr>
            <p:spPr>
              <a:xfrm>
                <a:off x="5384007" y="2278775"/>
                <a:ext cx="47244" cy="32480"/>
              </a:xfrm>
              <a:custGeom>
                <a:gdLst>
                  <a:gd name="T0" fmla="*/ 10 w 32"/>
                  <a:gd name="T1" fmla="*/ 22 h 22"/>
                  <a:gd name="T2" fmla="*/ 10 w 32"/>
                  <a:gd name="T3" fmla="*/ 22 h 22"/>
                  <a:gd name="T4" fmla="*/ 6 w 32"/>
                  <a:gd name="T5" fmla="*/ 22 h 22"/>
                  <a:gd name="T6" fmla="*/ 6 w 32"/>
                  <a:gd name="T7" fmla="*/ 22 h 22"/>
                  <a:gd name="T8" fmla="*/ 5 w 32"/>
                  <a:gd name="T9" fmla="*/ 21 h 22"/>
                  <a:gd name="T10" fmla="*/ 5 w 32"/>
                  <a:gd name="T11" fmla="*/ 21 h 22"/>
                  <a:gd name="T12" fmla="*/ 5 w 32"/>
                  <a:gd name="T13" fmla="*/ 21 h 22"/>
                  <a:gd name="T14" fmla="*/ 5 w 32"/>
                  <a:gd name="T15" fmla="*/ 21 h 22"/>
                  <a:gd name="T16" fmla="*/ 3 w 32"/>
                  <a:gd name="T17" fmla="*/ 21 h 22"/>
                  <a:gd name="T18" fmla="*/ 3 w 32"/>
                  <a:gd name="T19" fmla="*/ 21 h 22"/>
                  <a:gd name="T20" fmla="*/ 1 w 32"/>
                  <a:gd name="T21" fmla="*/ 19 h 22"/>
                  <a:gd name="T22" fmla="*/ 0 w 32"/>
                  <a:gd name="T23" fmla="*/ 17 h 22"/>
                  <a:gd name="T24" fmla="*/ 0 w 32"/>
                  <a:gd name="T25" fmla="*/ 17 h 22"/>
                  <a:gd name="T26" fmla="*/ 0 w 32"/>
                  <a:gd name="T27" fmla="*/ 15 h 22"/>
                  <a:gd name="T28" fmla="*/ 0 w 32"/>
                  <a:gd name="T29" fmla="*/ 15 h 22"/>
                  <a:gd name="T30" fmla="*/ 0 w 32"/>
                  <a:gd name="T31" fmla="*/ 9 h 22"/>
                  <a:gd name="T32" fmla="*/ 0 w 32"/>
                  <a:gd name="T33" fmla="*/ 9 h 22"/>
                  <a:gd name="T34" fmla="*/ 1 w 32"/>
                  <a:gd name="T35" fmla="*/ 5 h 22"/>
                  <a:gd name="T36" fmla="*/ 5 w 32"/>
                  <a:gd name="T37" fmla="*/ 2 h 22"/>
                  <a:gd name="T38" fmla="*/ 6 w 32"/>
                  <a:gd name="T39" fmla="*/ 2 h 22"/>
                  <a:gd name="T40" fmla="*/ 6 w 32"/>
                  <a:gd name="T41" fmla="*/ 2 h 22"/>
                  <a:gd name="T42" fmla="*/ 10 w 32"/>
                  <a:gd name="T43" fmla="*/ 0 h 22"/>
                  <a:gd name="T44" fmla="*/ 10 w 32"/>
                  <a:gd name="T45" fmla="*/ 0 h 22"/>
                  <a:gd name="T46" fmla="*/ 12 w 32"/>
                  <a:gd name="T47" fmla="*/ 0 h 22"/>
                  <a:gd name="T48" fmla="*/ 12 w 32"/>
                  <a:gd name="T49" fmla="*/ 0 h 22"/>
                  <a:gd name="T50" fmla="*/ 15 w 32"/>
                  <a:gd name="T51" fmla="*/ 0 h 22"/>
                  <a:gd name="T52" fmla="*/ 17 w 32"/>
                  <a:gd name="T53" fmla="*/ 0 h 22"/>
                  <a:gd name="T54" fmla="*/ 17 w 32"/>
                  <a:gd name="T55" fmla="*/ 0 h 22"/>
                  <a:gd name="T56" fmla="*/ 23 w 32"/>
                  <a:gd name="T57" fmla="*/ 2 h 22"/>
                  <a:gd name="T58" fmla="*/ 23 w 32"/>
                  <a:gd name="T59" fmla="*/ 2 h 22"/>
                  <a:gd name="T60" fmla="*/ 25 w 32"/>
                  <a:gd name="T61" fmla="*/ 3 h 22"/>
                  <a:gd name="T62" fmla="*/ 25 w 32"/>
                  <a:gd name="T63" fmla="*/ 3 h 22"/>
                  <a:gd name="T64" fmla="*/ 27 w 32"/>
                  <a:gd name="T65" fmla="*/ 5 h 22"/>
                  <a:gd name="T66" fmla="*/ 29 w 32"/>
                  <a:gd name="T67" fmla="*/ 5 h 22"/>
                  <a:gd name="T68" fmla="*/ 29 w 32"/>
                  <a:gd name="T69" fmla="*/ 5 h 22"/>
                  <a:gd name="T70" fmla="*/ 32 w 32"/>
                  <a:gd name="T71" fmla="*/ 7 h 22"/>
                  <a:gd name="T72" fmla="*/ 32 w 32"/>
                  <a:gd name="T73" fmla="*/ 7 h 22"/>
                  <a:gd name="T74" fmla="*/ 32 w 32"/>
                  <a:gd name="T75" fmla="*/ 10 h 22"/>
                  <a:gd name="T76" fmla="*/ 32 w 32"/>
                  <a:gd name="T77" fmla="*/ 14 h 22"/>
                  <a:gd name="T78" fmla="*/ 32 w 32"/>
                  <a:gd name="T79" fmla="*/ 14 h 22"/>
                  <a:gd name="T80" fmla="*/ 32 w 32"/>
                  <a:gd name="T81" fmla="*/ 14 h 22"/>
                  <a:gd name="T82" fmla="*/ 30 w 32"/>
                  <a:gd name="T83" fmla="*/ 15 h 22"/>
                  <a:gd name="T84" fmla="*/ 30 w 32"/>
                  <a:gd name="T85" fmla="*/ 15 h 22"/>
                  <a:gd name="T86" fmla="*/ 29 w 32"/>
                  <a:gd name="T87" fmla="*/ 14 h 22"/>
                  <a:gd name="T88" fmla="*/ 27 w 32"/>
                  <a:gd name="T89" fmla="*/ 14 h 22"/>
                  <a:gd name="T90" fmla="*/ 29 w 32"/>
                  <a:gd name="T91" fmla="*/ 15 h 22"/>
                  <a:gd name="T92" fmla="*/ 29 w 32"/>
                  <a:gd name="T93" fmla="*/ 15 h 22"/>
                  <a:gd name="T94" fmla="*/ 23 w 32"/>
                  <a:gd name="T95" fmla="*/ 17 h 22"/>
                  <a:gd name="T96" fmla="*/ 23 w 32"/>
                  <a:gd name="T97" fmla="*/ 19 h 22"/>
                  <a:gd name="T98" fmla="*/ 23 w 32"/>
                  <a:gd name="T99" fmla="*/ 19 h 22"/>
                  <a:gd name="T100" fmla="*/ 15 w 32"/>
                  <a:gd name="T101" fmla="*/ 22 h 22"/>
                  <a:gd name="T102" fmla="*/ 15 w 32"/>
                  <a:gd name="T103" fmla="*/ 22 h 22"/>
                  <a:gd name="T104" fmla="*/ 10 w 32"/>
                  <a:gd name="T105"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22">
                    <a:moveTo>
                      <a:pt x="10" y="22"/>
                    </a:moveTo>
                    <a:lnTo>
                      <a:pt x="10" y="22"/>
                    </a:lnTo>
                    <a:lnTo>
                      <a:pt x="6" y="22"/>
                    </a:lnTo>
                    <a:lnTo>
                      <a:pt x="6" y="22"/>
                    </a:lnTo>
                    <a:lnTo>
                      <a:pt x="5" y="21"/>
                    </a:lnTo>
                    <a:lnTo>
                      <a:pt x="5" y="21"/>
                    </a:lnTo>
                    <a:lnTo>
                      <a:pt x="5" y="21"/>
                    </a:lnTo>
                    <a:lnTo>
                      <a:pt x="5" y="21"/>
                    </a:lnTo>
                    <a:lnTo>
                      <a:pt x="3" y="21"/>
                    </a:lnTo>
                    <a:lnTo>
                      <a:pt x="3" y="21"/>
                    </a:lnTo>
                    <a:lnTo>
                      <a:pt x="1" y="19"/>
                    </a:lnTo>
                    <a:lnTo>
                      <a:pt x="0" y="17"/>
                    </a:lnTo>
                    <a:lnTo>
                      <a:pt x="0" y="17"/>
                    </a:lnTo>
                    <a:lnTo>
                      <a:pt x="0" y="15"/>
                    </a:lnTo>
                    <a:lnTo>
                      <a:pt x="0" y="15"/>
                    </a:lnTo>
                    <a:lnTo>
                      <a:pt x="0" y="9"/>
                    </a:lnTo>
                    <a:lnTo>
                      <a:pt x="0" y="9"/>
                    </a:lnTo>
                    <a:lnTo>
                      <a:pt x="1" y="5"/>
                    </a:lnTo>
                    <a:lnTo>
                      <a:pt x="5" y="2"/>
                    </a:lnTo>
                    <a:lnTo>
                      <a:pt x="6" y="2"/>
                    </a:lnTo>
                    <a:lnTo>
                      <a:pt x="6" y="2"/>
                    </a:lnTo>
                    <a:lnTo>
                      <a:pt x="10" y="0"/>
                    </a:lnTo>
                    <a:lnTo>
                      <a:pt x="10" y="0"/>
                    </a:lnTo>
                    <a:lnTo>
                      <a:pt x="12" y="0"/>
                    </a:lnTo>
                    <a:lnTo>
                      <a:pt x="12" y="0"/>
                    </a:lnTo>
                    <a:lnTo>
                      <a:pt x="15" y="0"/>
                    </a:lnTo>
                    <a:lnTo>
                      <a:pt x="17" y="0"/>
                    </a:lnTo>
                    <a:lnTo>
                      <a:pt x="17" y="0"/>
                    </a:lnTo>
                    <a:lnTo>
                      <a:pt x="23" y="2"/>
                    </a:lnTo>
                    <a:lnTo>
                      <a:pt x="23" y="2"/>
                    </a:lnTo>
                    <a:lnTo>
                      <a:pt x="25" y="3"/>
                    </a:lnTo>
                    <a:lnTo>
                      <a:pt x="25" y="3"/>
                    </a:lnTo>
                    <a:lnTo>
                      <a:pt x="27" y="5"/>
                    </a:lnTo>
                    <a:lnTo>
                      <a:pt x="29" y="5"/>
                    </a:lnTo>
                    <a:lnTo>
                      <a:pt x="29" y="5"/>
                    </a:lnTo>
                    <a:lnTo>
                      <a:pt x="32" y="7"/>
                    </a:lnTo>
                    <a:lnTo>
                      <a:pt x="32" y="7"/>
                    </a:lnTo>
                    <a:lnTo>
                      <a:pt x="32" y="10"/>
                    </a:lnTo>
                    <a:lnTo>
                      <a:pt x="32" y="14"/>
                    </a:lnTo>
                    <a:lnTo>
                      <a:pt x="32" y="14"/>
                    </a:lnTo>
                    <a:lnTo>
                      <a:pt x="32" y="14"/>
                    </a:lnTo>
                    <a:lnTo>
                      <a:pt x="30" y="15"/>
                    </a:lnTo>
                    <a:lnTo>
                      <a:pt x="30" y="15"/>
                    </a:lnTo>
                    <a:lnTo>
                      <a:pt x="29" y="14"/>
                    </a:lnTo>
                    <a:lnTo>
                      <a:pt x="27" y="14"/>
                    </a:lnTo>
                    <a:lnTo>
                      <a:pt x="29" y="15"/>
                    </a:lnTo>
                    <a:lnTo>
                      <a:pt x="29" y="15"/>
                    </a:lnTo>
                    <a:lnTo>
                      <a:pt x="23" y="17"/>
                    </a:lnTo>
                    <a:lnTo>
                      <a:pt x="23" y="19"/>
                    </a:lnTo>
                    <a:lnTo>
                      <a:pt x="23" y="19"/>
                    </a:lnTo>
                    <a:lnTo>
                      <a:pt x="15" y="22"/>
                    </a:lnTo>
                    <a:lnTo>
                      <a:pt x="15" y="22"/>
                    </a:lnTo>
                    <a:lnTo>
                      <a:pt x="10" y="22"/>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2" name="Freeform 349">
                <a:extLst>
                  <a:ext uri="{FF2B5EF4-FFF2-40B4-BE49-F238E27FC236}">
                    <a16:creationId xmlns:a16="http://schemas.microsoft.com/office/drawing/2014/main" id="{A2FFCD18-8CD0-4CAD-9484-59320F03662E}"/>
                  </a:ext>
                </a:extLst>
              </p:cNvPr>
              <p:cNvSpPr/>
              <p:nvPr/>
            </p:nvSpPr>
            <p:spPr>
              <a:xfrm>
                <a:off x="5384007" y="2278775"/>
                <a:ext cx="47244" cy="32480"/>
              </a:xfrm>
              <a:custGeom>
                <a:gdLst>
                  <a:gd name="T0" fmla="*/ 10 w 32"/>
                  <a:gd name="T1" fmla="*/ 22 h 22"/>
                  <a:gd name="T2" fmla="*/ 10 w 32"/>
                  <a:gd name="T3" fmla="*/ 22 h 22"/>
                  <a:gd name="T4" fmla="*/ 6 w 32"/>
                  <a:gd name="T5" fmla="*/ 22 h 22"/>
                  <a:gd name="T6" fmla="*/ 6 w 32"/>
                  <a:gd name="T7" fmla="*/ 22 h 22"/>
                  <a:gd name="T8" fmla="*/ 5 w 32"/>
                  <a:gd name="T9" fmla="*/ 21 h 22"/>
                  <a:gd name="T10" fmla="*/ 5 w 32"/>
                  <a:gd name="T11" fmla="*/ 21 h 22"/>
                  <a:gd name="T12" fmla="*/ 5 w 32"/>
                  <a:gd name="T13" fmla="*/ 21 h 22"/>
                  <a:gd name="T14" fmla="*/ 5 w 32"/>
                  <a:gd name="T15" fmla="*/ 21 h 22"/>
                  <a:gd name="T16" fmla="*/ 3 w 32"/>
                  <a:gd name="T17" fmla="*/ 21 h 22"/>
                  <a:gd name="T18" fmla="*/ 3 w 32"/>
                  <a:gd name="T19" fmla="*/ 21 h 22"/>
                  <a:gd name="T20" fmla="*/ 1 w 32"/>
                  <a:gd name="T21" fmla="*/ 19 h 22"/>
                  <a:gd name="T22" fmla="*/ 0 w 32"/>
                  <a:gd name="T23" fmla="*/ 17 h 22"/>
                  <a:gd name="T24" fmla="*/ 0 w 32"/>
                  <a:gd name="T25" fmla="*/ 17 h 22"/>
                  <a:gd name="T26" fmla="*/ 0 w 32"/>
                  <a:gd name="T27" fmla="*/ 15 h 22"/>
                  <a:gd name="T28" fmla="*/ 0 w 32"/>
                  <a:gd name="T29" fmla="*/ 15 h 22"/>
                  <a:gd name="T30" fmla="*/ 0 w 32"/>
                  <a:gd name="T31" fmla="*/ 9 h 22"/>
                  <a:gd name="T32" fmla="*/ 0 w 32"/>
                  <a:gd name="T33" fmla="*/ 9 h 22"/>
                  <a:gd name="T34" fmla="*/ 1 w 32"/>
                  <a:gd name="T35" fmla="*/ 5 h 22"/>
                  <a:gd name="T36" fmla="*/ 5 w 32"/>
                  <a:gd name="T37" fmla="*/ 2 h 22"/>
                  <a:gd name="T38" fmla="*/ 6 w 32"/>
                  <a:gd name="T39" fmla="*/ 2 h 22"/>
                  <a:gd name="T40" fmla="*/ 6 w 32"/>
                  <a:gd name="T41" fmla="*/ 2 h 22"/>
                  <a:gd name="T42" fmla="*/ 10 w 32"/>
                  <a:gd name="T43" fmla="*/ 0 h 22"/>
                  <a:gd name="T44" fmla="*/ 10 w 32"/>
                  <a:gd name="T45" fmla="*/ 0 h 22"/>
                  <a:gd name="T46" fmla="*/ 12 w 32"/>
                  <a:gd name="T47" fmla="*/ 0 h 22"/>
                  <a:gd name="T48" fmla="*/ 12 w 32"/>
                  <a:gd name="T49" fmla="*/ 0 h 22"/>
                  <a:gd name="T50" fmla="*/ 15 w 32"/>
                  <a:gd name="T51" fmla="*/ 0 h 22"/>
                  <a:gd name="T52" fmla="*/ 17 w 32"/>
                  <a:gd name="T53" fmla="*/ 0 h 22"/>
                  <a:gd name="T54" fmla="*/ 17 w 32"/>
                  <a:gd name="T55" fmla="*/ 0 h 22"/>
                  <a:gd name="T56" fmla="*/ 23 w 32"/>
                  <a:gd name="T57" fmla="*/ 2 h 22"/>
                  <a:gd name="T58" fmla="*/ 23 w 32"/>
                  <a:gd name="T59" fmla="*/ 2 h 22"/>
                  <a:gd name="T60" fmla="*/ 25 w 32"/>
                  <a:gd name="T61" fmla="*/ 3 h 22"/>
                  <a:gd name="T62" fmla="*/ 25 w 32"/>
                  <a:gd name="T63" fmla="*/ 3 h 22"/>
                  <a:gd name="T64" fmla="*/ 27 w 32"/>
                  <a:gd name="T65" fmla="*/ 5 h 22"/>
                  <a:gd name="T66" fmla="*/ 29 w 32"/>
                  <a:gd name="T67" fmla="*/ 5 h 22"/>
                  <a:gd name="T68" fmla="*/ 29 w 32"/>
                  <a:gd name="T69" fmla="*/ 5 h 22"/>
                  <a:gd name="T70" fmla="*/ 32 w 32"/>
                  <a:gd name="T71" fmla="*/ 7 h 22"/>
                  <a:gd name="T72" fmla="*/ 32 w 32"/>
                  <a:gd name="T73" fmla="*/ 7 h 22"/>
                  <a:gd name="T74" fmla="*/ 32 w 32"/>
                  <a:gd name="T75" fmla="*/ 10 h 22"/>
                  <a:gd name="T76" fmla="*/ 32 w 32"/>
                  <a:gd name="T77" fmla="*/ 14 h 22"/>
                  <a:gd name="T78" fmla="*/ 32 w 32"/>
                  <a:gd name="T79" fmla="*/ 14 h 22"/>
                  <a:gd name="T80" fmla="*/ 32 w 32"/>
                  <a:gd name="T81" fmla="*/ 14 h 22"/>
                  <a:gd name="T82" fmla="*/ 30 w 32"/>
                  <a:gd name="T83" fmla="*/ 15 h 22"/>
                  <a:gd name="T84" fmla="*/ 30 w 32"/>
                  <a:gd name="T85" fmla="*/ 15 h 22"/>
                  <a:gd name="T86" fmla="*/ 29 w 32"/>
                  <a:gd name="T87" fmla="*/ 14 h 22"/>
                  <a:gd name="T88" fmla="*/ 27 w 32"/>
                  <a:gd name="T89" fmla="*/ 14 h 22"/>
                  <a:gd name="T90" fmla="*/ 29 w 32"/>
                  <a:gd name="T91" fmla="*/ 15 h 22"/>
                  <a:gd name="T92" fmla="*/ 29 w 32"/>
                  <a:gd name="T93" fmla="*/ 15 h 22"/>
                  <a:gd name="T94" fmla="*/ 23 w 32"/>
                  <a:gd name="T95" fmla="*/ 17 h 22"/>
                  <a:gd name="T96" fmla="*/ 23 w 32"/>
                  <a:gd name="T97" fmla="*/ 19 h 22"/>
                  <a:gd name="T98" fmla="*/ 23 w 32"/>
                  <a:gd name="T99" fmla="*/ 19 h 22"/>
                  <a:gd name="T100" fmla="*/ 15 w 32"/>
                  <a:gd name="T101" fmla="*/ 22 h 22"/>
                  <a:gd name="T102" fmla="*/ 15 w 32"/>
                  <a:gd name="T103" fmla="*/ 22 h 22"/>
                  <a:gd name="T104" fmla="*/ 10 w 32"/>
                  <a:gd name="T105"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 h="22">
                    <a:moveTo>
                      <a:pt x="10" y="22"/>
                    </a:moveTo>
                    <a:lnTo>
                      <a:pt x="10" y="22"/>
                    </a:lnTo>
                    <a:lnTo>
                      <a:pt x="6" y="22"/>
                    </a:lnTo>
                    <a:lnTo>
                      <a:pt x="6" y="22"/>
                    </a:lnTo>
                    <a:lnTo>
                      <a:pt x="5" y="21"/>
                    </a:lnTo>
                    <a:lnTo>
                      <a:pt x="5" y="21"/>
                    </a:lnTo>
                    <a:lnTo>
                      <a:pt x="5" y="21"/>
                    </a:lnTo>
                    <a:lnTo>
                      <a:pt x="5" y="21"/>
                    </a:lnTo>
                    <a:lnTo>
                      <a:pt x="3" y="21"/>
                    </a:lnTo>
                    <a:lnTo>
                      <a:pt x="3" y="21"/>
                    </a:lnTo>
                    <a:lnTo>
                      <a:pt x="1" y="19"/>
                    </a:lnTo>
                    <a:lnTo>
                      <a:pt x="0" y="17"/>
                    </a:lnTo>
                    <a:lnTo>
                      <a:pt x="0" y="17"/>
                    </a:lnTo>
                    <a:lnTo>
                      <a:pt x="0" y="15"/>
                    </a:lnTo>
                    <a:lnTo>
                      <a:pt x="0" y="15"/>
                    </a:lnTo>
                    <a:lnTo>
                      <a:pt x="0" y="9"/>
                    </a:lnTo>
                    <a:lnTo>
                      <a:pt x="0" y="9"/>
                    </a:lnTo>
                    <a:lnTo>
                      <a:pt x="1" y="5"/>
                    </a:lnTo>
                    <a:lnTo>
                      <a:pt x="5" y="2"/>
                    </a:lnTo>
                    <a:lnTo>
                      <a:pt x="6" y="2"/>
                    </a:lnTo>
                    <a:lnTo>
                      <a:pt x="6" y="2"/>
                    </a:lnTo>
                    <a:lnTo>
                      <a:pt x="10" y="0"/>
                    </a:lnTo>
                    <a:lnTo>
                      <a:pt x="10" y="0"/>
                    </a:lnTo>
                    <a:lnTo>
                      <a:pt x="12" y="0"/>
                    </a:lnTo>
                    <a:lnTo>
                      <a:pt x="12" y="0"/>
                    </a:lnTo>
                    <a:lnTo>
                      <a:pt x="15" y="0"/>
                    </a:lnTo>
                    <a:lnTo>
                      <a:pt x="17" y="0"/>
                    </a:lnTo>
                    <a:lnTo>
                      <a:pt x="17" y="0"/>
                    </a:lnTo>
                    <a:lnTo>
                      <a:pt x="23" y="2"/>
                    </a:lnTo>
                    <a:lnTo>
                      <a:pt x="23" y="2"/>
                    </a:lnTo>
                    <a:lnTo>
                      <a:pt x="25" y="3"/>
                    </a:lnTo>
                    <a:lnTo>
                      <a:pt x="25" y="3"/>
                    </a:lnTo>
                    <a:lnTo>
                      <a:pt x="27" y="5"/>
                    </a:lnTo>
                    <a:lnTo>
                      <a:pt x="29" y="5"/>
                    </a:lnTo>
                    <a:lnTo>
                      <a:pt x="29" y="5"/>
                    </a:lnTo>
                    <a:lnTo>
                      <a:pt x="32" y="7"/>
                    </a:lnTo>
                    <a:lnTo>
                      <a:pt x="32" y="7"/>
                    </a:lnTo>
                    <a:lnTo>
                      <a:pt x="32" y="10"/>
                    </a:lnTo>
                    <a:lnTo>
                      <a:pt x="32" y="14"/>
                    </a:lnTo>
                    <a:lnTo>
                      <a:pt x="32" y="14"/>
                    </a:lnTo>
                    <a:lnTo>
                      <a:pt x="32" y="14"/>
                    </a:lnTo>
                    <a:lnTo>
                      <a:pt x="30" y="15"/>
                    </a:lnTo>
                    <a:lnTo>
                      <a:pt x="30" y="15"/>
                    </a:lnTo>
                    <a:lnTo>
                      <a:pt x="29" y="14"/>
                    </a:lnTo>
                    <a:lnTo>
                      <a:pt x="27" y="14"/>
                    </a:lnTo>
                    <a:lnTo>
                      <a:pt x="29" y="15"/>
                    </a:lnTo>
                    <a:lnTo>
                      <a:pt x="29" y="15"/>
                    </a:lnTo>
                    <a:lnTo>
                      <a:pt x="23" y="17"/>
                    </a:lnTo>
                    <a:lnTo>
                      <a:pt x="23" y="19"/>
                    </a:lnTo>
                    <a:lnTo>
                      <a:pt x="23" y="19"/>
                    </a:lnTo>
                    <a:lnTo>
                      <a:pt x="15" y="22"/>
                    </a:lnTo>
                    <a:lnTo>
                      <a:pt x="15" y="22"/>
                    </a:lnTo>
                    <a:lnTo>
                      <a:pt x="10" y="22"/>
                    </a:lnTo>
                  </a:path>
                </a:pathLst>
              </a:custGeom>
              <a:solidFill>
                <a:srgbClr val="FFFFFF"/>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3" name="Freeform 350">
                <a:extLst>
                  <a:ext uri="{FF2B5EF4-FFF2-40B4-BE49-F238E27FC236}">
                    <a16:creationId xmlns:a16="http://schemas.microsoft.com/office/drawing/2014/main" id="{A6F0F465-8699-4A3F-B8D0-075F6C05CA5B}"/>
                  </a:ext>
                </a:extLst>
              </p:cNvPr>
              <p:cNvSpPr/>
              <p:nvPr/>
            </p:nvSpPr>
            <p:spPr>
              <a:xfrm>
                <a:off x="5456349" y="1956926"/>
                <a:ext cx="389762" cy="286416"/>
              </a:xfrm>
              <a:custGeom>
                <a:gdLst>
                  <a:gd name="T0" fmla="*/ 63 w 264"/>
                  <a:gd name="T1" fmla="*/ 190 h 194"/>
                  <a:gd name="T2" fmla="*/ 57 w 264"/>
                  <a:gd name="T3" fmla="*/ 190 h 194"/>
                  <a:gd name="T4" fmla="*/ 46 w 264"/>
                  <a:gd name="T5" fmla="*/ 187 h 194"/>
                  <a:gd name="T6" fmla="*/ 36 w 264"/>
                  <a:gd name="T7" fmla="*/ 185 h 194"/>
                  <a:gd name="T8" fmla="*/ 29 w 264"/>
                  <a:gd name="T9" fmla="*/ 184 h 194"/>
                  <a:gd name="T10" fmla="*/ 34 w 264"/>
                  <a:gd name="T11" fmla="*/ 175 h 194"/>
                  <a:gd name="T12" fmla="*/ 26 w 264"/>
                  <a:gd name="T13" fmla="*/ 166 h 194"/>
                  <a:gd name="T14" fmla="*/ 14 w 264"/>
                  <a:gd name="T15" fmla="*/ 165 h 194"/>
                  <a:gd name="T16" fmla="*/ 0 w 264"/>
                  <a:gd name="T17" fmla="*/ 156 h 194"/>
                  <a:gd name="T18" fmla="*/ 12 w 264"/>
                  <a:gd name="T19" fmla="*/ 146 h 194"/>
                  <a:gd name="T20" fmla="*/ 19 w 264"/>
                  <a:gd name="T21" fmla="*/ 139 h 194"/>
                  <a:gd name="T22" fmla="*/ 17 w 264"/>
                  <a:gd name="T23" fmla="*/ 125 h 194"/>
                  <a:gd name="T24" fmla="*/ 26 w 264"/>
                  <a:gd name="T25" fmla="*/ 117 h 194"/>
                  <a:gd name="T26" fmla="*/ 36 w 264"/>
                  <a:gd name="T27" fmla="*/ 113 h 194"/>
                  <a:gd name="T28" fmla="*/ 45 w 264"/>
                  <a:gd name="T29" fmla="*/ 105 h 194"/>
                  <a:gd name="T30" fmla="*/ 36 w 264"/>
                  <a:gd name="T31" fmla="*/ 98 h 194"/>
                  <a:gd name="T32" fmla="*/ 48 w 264"/>
                  <a:gd name="T33" fmla="*/ 93 h 194"/>
                  <a:gd name="T34" fmla="*/ 58 w 264"/>
                  <a:gd name="T35" fmla="*/ 84 h 194"/>
                  <a:gd name="T36" fmla="*/ 62 w 264"/>
                  <a:gd name="T37" fmla="*/ 77 h 194"/>
                  <a:gd name="T38" fmla="*/ 75 w 264"/>
                  <a:gd name="T39" fmla="*/ 72 h 194"/>
                  <a:gd name="T40" fmla="*/ 72 w 264"/>
                  <a:gd name="T41" fmla="*/ 65 h 194"/>
                  <a:gd name="T42" fmla="*/ 65 w 264"/>
                  <a:gd name="T43" fmla="*/ 58 h 194"/>
                  <a:gd name="T44" fmla="*/ 81 w 264"/>
                  <a:gd name="T45" fmla="*/ 57 h 194"/>
                  <a:gd name="T46" fmla="*/ 93 w 264"/>
                  <a:gd name="T47" fmla="*/ 51 h 194"/>
                  <a:gd name="T48" fmla="*/ 98 w 264"/>
                  <a:gd name="T49" fmla="*/ 46 h 194"/>
                  <a:gd name="T50" fmla="*/ 110 w 264"/>
                  <a:gd name="T51" fmla="*/ 38 h 194"/>
                  <a:gd name="T52" fmla="*/ 127 w 264"/>
                  <a:gd name="T53" fmla="*/ 32 h 194"/>
                  <a:gd name="T54" fmla="*/ 135 w 264"/>
                  <a:gd name="T55" fmla="*/ 27 h 194"/>
                  <a:gd name="T56" fmla="*/ 142 w 264"/>
                  <a:gd name="T57" fmla="*/ 27 h 194"/>
                  <a:gd name="T58" fmla="*/ 152 w 264"/>
                  <a:gd name="T59" fmla="*/ 22 h 194"/>
                  <a:gd name="T60" fmla="*/ 166 w 264"/>
                  <a:gd name="T61" fmla="*/ 24 h 194"/>
                  <a:gd name="T62" fmla="*/ 180 w 264"/>
                  <a:gd name="T63" fmla="*/ 22 h 194"/>
                  <a:gd name="T64" fmla="*/ 188 w 264"/>
                  <a:gd name="T65" fmla="*/ 22 h 194"/>
                  <a:gd name="T66" fmla="*/ 199 w 264"/>
                  <a:gd name="T67" fmla="*/ 15 h 194"/>
                  <a:gd name="T68" fmla="*/ 211 w 264"/>
                  <a:gd name="T69" fmla="*/ 14 h 194"/>
                  <a:gd name="T70" fmla="*/ 219 w 264"/>
                  <a:gd name="T71" fmla="*/ 7 h 194"/>
                  <a:gd name="T72" fmla="*/ 226 w 264"/>
                  <a:gd name="T73" fmla="*/ 3 h 194"/>
                  <a:gd name="T74" fmla="*/ 243 w 264"/>
                  <a:gd name="T75" fmla="*/ 0 h 194"/>
                  <a:gd name="T76" fmla="*/ 260 w 264"/>
                  <a:gd name="T77" fmla="*/ 15 h 194"/>
                  <a:gd name="T78" fmla="*/ 233 w 264"/>
                  <a:gd name="T79" fmla="*/ 31 h 194"/>
                  <a:gd name="T80" fmla="*/ 188 w 264"/>
                  <a:gd name="T81" fmla="*/ 44 h 194"/>
                  <a:gd name="T82" fmla="*/ 171 w 264"/>
                  <a:gd name="T83" fmla="*/ 46 h 194"/>
                  <a:gd name="T84" fmla="*/ 156 w 264"/>
                  <a:gd name="T85" fmla="*/ 55 h 194"/>
                  <a:gd name="T86" fmla="*/ 139 w 264"/>
                  <a:gd name="T87" fmla="*/ 63 h 194"/>
                  <a:gd name="T88" fmla="*/ 135 w 264"/>
                  <a:gd name="T89" fmla="*/ 70 h 194"/>
                  <a:gd name="T90" fmla="*/ 123 w 264"/>
                  <a:gd name="T91" fmla="*/ 77 h 194"/>
                  <a:gd name="T92" fmla="*/ 116 w 264"/>
                  <a:gd name="T93" fmla="*/ 79 h 194"/>
                  <a:gd name="T94" fmla="*/ 108 w 264"/>
                  <a:gd name="T95" fmla="*/ 86 h 194"/>
                  <a:gd name="T96" fmla="*/ 101 w 264"/>
                  <a:gd name="T97" fmla="*/ 93 h 194"/>
                  <a:gd name="T98" fmla="*/ 98 w 264"/>
                  <a:gd name="T99" fmla="*/ 99 h 194"/>
                  <a:gd name="T100" fmla="*/ 87 w 264"/>
                  <a:gd name="T101" fmla="*/ 111 h 194"/>
                  <a:gd name="T102" fmla="*/ 77 w 264"/>
                  <a:gd name="T103" fmla="*/ 120 h 194"/>
                  <a:gd name="T104" fmla="*/ 72 w 264"/>
                  <a:gd name="T105" fmla="*/ 123 h 194"/>
                  <a:gd name="T106" fmla="*/ 67 w 264"/>
                  <a:gd name="T107" fmla="*/ 129 h 194"/>
                  <a:gd name="T108" fmla="*/ 63 w 264"/>
                  <a:gd name="T109" fmla="*/ 137 h 194"/>
                  <a:gd name="T110" fmla="*/ 60 w 264"/>
                  <a:gd name="T111" fmla="*/ 153 h 194"/>
                  <a:gd name="T112" fmla="*/ 63 w 264"/>
                  <a:gd name="T113" fmla="*/ 163 h 194"/>
                  <a:gd name="T114" fmla="*/ 74 w 264"/>
                  <a:gd name="T115" fmla="*/ 170 h 194"/>
                  <a:gd name="T116" fmla="*/ 86 w 264"/>
                  <a:gd name="T117" fmla="*/ 180 h 194"/>
                  <a:gd name="T118" fmla="*/ 89 w 264"/>
                  <a:gd name="T119" fmla="*/ 189 h 194"/>
                  <a:gd name="T120" fmla="*/ 79 w 264"/>
                  <a:gd name="T121" fmla="*/ 192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4">
                    <a:moveTo>
                      <a:pt x="74" y="194"/>
                    </a:moveTo>
                    <a:lnTo>
                      <a:pt x="74" y="194"/>
                    </a:lnTo>
                    <a:lnTo>
                      <a:pt x="72" y="194"/>
                    </a:lnTo>
                    <a:lnTo>
                      <a:pt x="72" y="194"/>
                    </a:lnTo>
                    <a:lnTo>
                      <a:pt x="70" y="192"/>
                    </a:lnTo>
                    <a:lnTo>
                      <a:pt x="70" y="192"/>
                    </a:lnTo>
                    <a:lnTo>
                      <a:pt x="69" y="192"/>
                    </a:lnTo>
                    <a:lnTo>
                      <a:pt x="67" y="190"/>
                    </a:lnTo>
                    <a:lnTo>
                      <a:pt x="67" y="192"/>
                    </a:lnTo>
                    <a:lnTo>
                      <a:pt x="67" y="192"/>
                    </a:lnTo>
                    <a:lnTo>
                      <a:pt x="65" y="192"/>
                    </a:lnTo>
                    <a:lnTo>
                      <a:pt x="65" y="190"/>
                    </a:lnTo>
                    <a:lnTo>
                      <a:pt x="65" y="190"/>
                    </a:lnTo>
                    <a:lnTo>
                      <a:pt x="63" y="190"/>
                    </a:lnTo>
                    <a:lnTo>
                      <a:pt x="63" y="189"/>
                    </a:lnTo>
                    <a:lnTo>
                      <a:pt x="63" y="189"/>
                    </a:lnTo>
                    <a:lnTo>
                      <a:pt x="63" y="189"/>
                    </a:lnTo>
                    <a:lnTo>
                      <a:pt x="62" y="189"/>
                    </a:lnTo>
                    <a:lnTo>
                      <a:pt x="62" y="189"/>
                    </a:lnTo>
                    <a:lnTo>
                      <a:pt x="62" y="189"/>
                    </a:lnTo>
                    <a:lnTo>
                      <a:pt x="62" y="189"/>
                    </a:lnTo>
                    <a:lnTo>
                      <a:pt x="60" y="189"/>
                    </a:lnTo>
                    <a:lnTo>
                      <a:pt x="60" y="189"/>
                    </a:lnTo>
                    <a:lnTo>
                      <a:pt x="60" y="189"/>
                    </a:lnTo>
                    <a:lnTo>
                      <a:pt x="60" y="189"/>
                    </a:lnTo>
                    <a:lnTo>
                      <a:pt x="58" y="190"/>
                    </a:lnTo>
                    <a:lnTo>
                      <a:pt x="58" y="190"/>
                    </a:lnTo>
                    <a:lnTo>
                      <a:pt x="57" y="190"/>
                    </a:lnTo>
                    <a:lnTo>
                      <a:pt x="57" y="190"/>
                    </a:lnTo>
                    <a:lnTo>
                      <a:pt x="55" y="190"/>
                    </a:lnTo>
                    <a:lnTo>
                      <a:pt x="55" y="190"/>
                    </a:lnTo>
                    <a:lnTo>
                      <a:pt x="53" y="189"/>
                    </a:lnTo>
                    <a:lnTo>
                      <a:pt x="51" y="189"/>
                    </a:lnTo>
                    <a:lnTo>
                      <a:pt x="51" y="189"/>
                    </a:lnTo>
                    <a:lnTo>
                      <a:pt x="51" y="189"/>
                    </a:lnTo>
                    <a:lnTo>
                      <a:pt x="51" y="187"/>
                    </a:lnTo>
                    <a:lnTo>
                      <a:pt x="51" y="187"/>
                    </a:lnTo>
                    <a:lnTo>
                      <a:pt x="50" y="187"/>
                    </a:lnTo>
                    <a:lnTo>
                      <a:pt x="50" y="187"/>
                    </a:lnTo>
                    <a:lnTo>
                      <a:pt x="48" y="187"/>
                    </a:lnTo>
                    <a:lnTo>
                      <a:pt x="48" y="187"/>
                    </a:lnTo>
                    <a:lnTo>
                      <a:pt x="46" y="187"/>
                    </a:lnTo>
                    <a:lnTo>
                      <a:pt x="46" y="187"/>
                    </a:lnTo>
                    <a:lnTo>
                      <a:pt x="45" y="187"/>
                    </a:lnTo>
                    <a:lnTo>
                      <a:pt x="45" y="187"/>
                    </a:lnTo>
                    <a:lnTo>
                      <a:pt x="43" y="187"/>
                    </a:lnTo>
                    <a:lnTo>
                      <a:pt x="43" y="187"/>
                    </a:lnTo>
                    <a:lnTo>
                      <a:pt x="43" y="187"/>
                    </a:lnTo>
                    <a:lnTo>
                      <a:pt x="43" y="187"/>
                    </a:lnTo>
                    <a:lnTo>
                      <a:pt x="41" y="187"/>
                    </a:lnTo>
                    <a:lnTo>
                      <a:pt x="41" y="187"/>
                    </a:lnTo>
                    <a:lnTo>
                      <a:pt x="38" y="185"/>
                    </a:lnTo>
                    <a:lnTo>
                      <a:pt x="38" y="185"/>
                    </a:lnTo>
                    <a:lnTo>
                      <a:pt x="38" y="185"/>
                    </a:lnTo>
                    <a:lnTo>
                      <a:pt x="38" y="185"/>
                    </a:lnTo>
                    <a:lnTo>
                      <a:pt x="36" y="185"/>
                    </a:lnTo>
                    <a:lnTo>
                      <a:pt x="36" y="185"/>
                    </a:lnTo>
                    <a:lnTo>
                      <a:pt x="36" y="187"/>
                    </a:lnTo>
                    <a:lnTo>
                      <a:pt x="36" y="187"/>
                    </a:lnTo>
                    <a:lnTo>
                      <a:pt x="34" y="185"/>
                    </a:lnTo>
                    <a:lnTo>
                      <a:pt x="34" y="185"/>
                    </a:lnTo>
                    <a:lnTo>
                      <a:pt x="33" y="185"/>
                    </a:lnTo>
                    <a:lnTo>
                      <a:pt x="33" y="185"/>
                    </a:lnTo>
                    <a:lnTo>
                      <a:pt x="33" y="185"/>
                    </a:lnTo>
                    <a:lnTo>
                      <a:pt x="33" y="185"/>
                    </a:lnTo>
                    <a:lnTo>
                      <a:pt x="31" y="184"/>
                    </a:lnTo>
                    <a:lnTo>
                      <a:pt x="29" y="184"/>
                    </a:lnTo>
                    <a:lnTo>
                      <a:pt x="29" y="184"/>
                    </a:lnTo>
                    <a:lnTo>
                      <a:pt x="29" y="184"/>
                    </a:lnTo>
                    <a:lnTo>
                      <a:pt x="29" y="184"/>
                    </a:lnTo>
                    <a:lnTo>
                      <a:pt x="28" y="184"/>
                    </a:lnTo>
                    <a:lnTo>
                      <a:pt x="28" y="182"/>
                    </a:lnTo>
                    <a:lnTo>
                      <a:pt x="28" y="182"/>
                    </a:lnTo>
                    <a:lnTo>
                      <a:pt x="31" y="180"/>
                    </a:lnTo>
                    <a:lnTo>
                      <a:pt x="31" y="180"/>
                    </a:lnTo>
                    <a:lnTo>
                      <a:pt x="31" y="180"/>
                    </a:lnTo>
                    <a:lnTo>
                      <a:pt x="31" y="180"/>
                    </a:lnTo>
                    <a:lnTo>
                      <a:pt x="31" y="177"/>
                    </a:lnTo>
                    <a:lnTo>
                      <a:pt x="31" y="177"/>
                    </a:lnTo>
                    <a:lnTo>
                      <a:pt x="34" y="175"/>
                    </a:lnTo>
                    <a:lnTo>
                      <a:pt x="36" y="175"/>
                    </a:lnTo>
                    <a:lnTo>
                      <a:pt x="36" y="175"/>
                    </a:lnTo>
                    <a:lnTo>
                      <a:pt x="34" y="175"/>
                    </a:lnTo>
                    <a:lnTo>
                      <a:pt x="34" y="175"/>
                    </a:lnTo>
                    <a:lnTo>
                      <a:pt x="34" y="175"/>
                    </a:lnTo>
                    <a:lnTo>
                      <a:pt x="33" y="175"/>
                    </a:lnTo>
                    <a:lnTo>
                      <a:pt x="33" y="175"/>
                    </a:lnTo>
                    <a:lnTo>
                      <a:pt x="31" y="173"/>
                    </a:lnTo>
                    <a:lnTo>
                      <a:pt x="31" y="173"/>
                    </a:lnTo>
                    <a:lnTo>
                      <a:pt x="29" y="172"/>
                    </a:lnTo>
                    <a:lnTo>
                      <a:pt x="29" y="172"/>
                    </a:lnTo>
                    <a:lnTo>
                      <a:pt x="29" y="172"/>
                    </a:lnTo>
                    <a:lnTo>
                      <a:pt x="29" y="170"/>
                    </a:lnTo>
                    <a:lnTo>
                      <a:pt x="29" y="170"/>
                    </a:lnTo>
                    <a:lnTo>
                      <a:pt x="26" y="166"/>
                    </a:lnTo>
                    <a:lnTo>
                      <a:pt x="26" y="166"/>
                    </a:lnTo>
                    <a:lnTo>
                      <a:pt x="26" y="166"/>
                    </a:lnTo>
                    <a:lnTo>
                      <a:pt x="26" y="166"/>
                    </a:lnTo>
                    <a:lnTo>
                      <a:pt x="26" y="166"/>
                    </a:lnTo>
                    <a:lnTo>
                      <a:pt x="26" y="166"/>
                    </a:lnTo>
                    <a:lnTo>
                      <a:pt x="24" y="168"/>
                    </a:lnTo>
                    <a:lnTo>
                      <a:pt x="24" y="168"/>
                    </a:lnTo>
                    <a:lnTo>
                      <a:pt x="22" y="168"/>
                    </a:lnTo>
                    <a:lnTo>
                      <a:pt x="22" y="168"/>
                    </a:lnTo>
                    <a:lnTo>
                      <a:pt x="21" y="168"/>
                    </a:lnTo>
                    <a:lnTo>
                      <a:pt x="21" y="168"/>
                    </a:lnTo>
                    <a:lnTo>
                      <a:pt x="17" y="165"/>
                    </a:lnTo>
                    <a:lnTo>
                      <a:pt x="17" y="165"/>
                    </a:lnTo>
                    <a:lnTo>
                      <a:pt x="16" y="165"/>
                    </a:lnTo>
                    <a:lnTo>
                      <a:pt x="16" y="165"/>
                    </a:lnTo>
                    <a:lnTo>
                      <a:pt x="14" y="165"/>
                    </a:lnTo>
                    <a:lnTo>
                      <a:pt x="14" y="165"/>
                    </a:lnTo>
                    <a:lnTo>
                      <a:pt x="14" y="166"/>
                    </a:lnTo>
                    <a:lnTo>
                      <a:pt x="14" y="166"/>
                    </a:lnTo>
                    <a:lnTo>
                      <a:pt x="12" y="166"/>
                    </a:lnTo>
                    <a:lnTo>
                      <a:pt x="12" y="166"/>
                    </a:lnTo>
                    <a:lnTo>
                      <a:pt x="9" y="168"/>
                    </a:lnTo>
                    <a:lnTo>
                      <a:pt x="9" y="168"/>
                    </a:lnTo>
                    <a:lnTo>
                      <a:pt x="5" y="166"/>
                    </a:lnTo>
                    <a:lnTo>
                      <a:pt x="4" y="165"/>
                    </a:lnTo>
                    <a:lnTo>
                      <a:pt x="2" y="160"/>
                    </a:lnTo>
                    <a:lnTo>
                      <a:pt x="2" y="160"/>
                    </a:lnTo>
                    <a:lnTo>
                      <a:pt x="2" y="160"/>
                    </a:lnTo>
                    <a:lnTo>
                      <a:pt x="2" y="156"/>
                    </a:lnTo>
                    <a:lnTo>
                      <a:pt x="2" y="156"/>
                    </a:lnTo>
                    <a:lnTo>
                      <a:pt x="0" y="156"/>
                    </a:lnTo>
                    <a:lnTo>
                      <a:pt x="0" y="156"/>
                    </a:lnTo>
                    <a:lnTo>
                      <a:pt x="0" y="154"/>
                    </a:lnTo>
                    <a:lnTo>
                      <a:pt x="0" y="153"/>
                    </a:lnTo>
                    <a:lnTo>
                      <a:pt x="0" y="153"/>
                    </a:lnTo>
                    <a:lnTo>
                      <a:pt x="4" y="149"/>
                    </a:lnTo>
                    <a:lnTo>
                      <a:pt x="4" y="149"/>
                    </a:lnTo>
                    <a:lnTo>
                      <a:pt x="5" y="148"/>
                    </a:lnTo>
                    <a:lnTo>
                      <a:pt x="5" y="148"/>
                    </a:lnTo>
                    <a:lnTo>
                      <a:pt x="5" y="148"/>
                    </a:lnTo>
                    <a:lnTo>
                      <a:pt x="5" y="148"/>
                    </a:lnTo>
                    <a:lnTo>
                      <a:pt x="7" y="146"/>
                    </a:lnTo>
                    <a:lnTo>
                      <a:pt x="10" y="144"/>
                    </a:lnTo>
                    <a:lnTo>
                      <a:pt x="10" y="144"/>
                    </a:lnTo>
                    <a:lnTo>
                      <a:pt x="12" y="146"/>
                    </a:lnTo>
                    <a:lnTo>
                      <a:pt x="12" y="146"/>
                    </a:lnTo>
                    <a:lnTo>
                      <a:pt x="12" y="146"/>
                    </a:lnTo>
                    <a:lnTo>
                      <a:pt x="12" y="146"/>
                    </a:lnTo>
                    <a:lnTo>
                      <a:pt x="12" y="146"/>
                    </a:lnTo>
                    <a:lnTo>
                      <a:pt x="14" y="142"/>
                    </a:lnTo>
                    <a:lnTo>
                      <a:pt x="14" y="142"/>
                    </a:lnTo>
                    <a:lnTo>
                      <a:pt x="17" y="142"/>
                    </a:lnTo>
                    <a:lnTo>
                      <a:pt x="17" y="142"/>
                    </a:lnTo>
                    <a:lnTo>
                      <a:pt x="19" y="141"/>
                    </a:lnTo>
                    <a:lnTo>
                      <a:pt x="19" y="141"/>
                    </a:lnTo>
                    <a:lnTo>
                      <a:pt x="19" y="141"/>
                    </a:lnTo>
                    <a:lnTo>
                      <a:pt x="19" y="141"/>
                    </a:lnTo>
                    <a:lnTo>
                      <a:pt x="19" y="139"/>
                    </a:lnTo>
                    <a:lnTo>
                      <a:pt x="19" y="139"/>
                    </a:lnTo>
                    <a:lnTo>
                      <a:pt x="19" y="137"/>
                    </a:lnTo>
                    <a:lnTo>
                      <a:pt x="19" y="137"/>
                    </a:lnTo>
                    <a:lnTo>
                      <a:pt x="21" y="136"/>
                    </a:lnTo>
                    <a:lnTo>
                      <a:pt x="21" y="136"/>
                    </a:lnTo>
                    <a:lnTo>
                      <a:pt x="21" y="136"/>
                    </a:lnTo>
                    <a:lnTo>
                      <a:pt x="21" y="134"/>
                    </a:lnTo>
                    <a:lnTo>
                      <a:pt x="21" y="134"/>
                    </a:lnTo>
                    <a:lnTo>
                      <a:pt x="19" y="134"/>
                    </a:lnTo>
                    <a:lnTo>
                      <a:pt x="19" y="134"/>
                    </a:lnTo>
                    <a:lnTo>
                      <a:pt x="17" y="132"/>
                    </a:lnTo>
                    <a:lnTo>
                      <a:pt x="17" y="132"/>
                    </a:lnTo>
                    <a:lnTo>
                      <a:pt x="16" y="129"/>
                    </a:lnTo>
                    <a:lnTo>
                      <a:pt x="16" y="129"/>
                    </a:lnTo>
                    <a:lnTo>
                      <a:pt x="17" y="125"/>
                    </a:lnTo>
                    <a:lnTo>
                      <a:pt x="17" y="125"/>
                    </a:lnTo>
                    <a:lnTo>
                      <a:pt x="19" y="123"/>
                    </a:lnTo>
                    <a:lnTo>
                      <a:pt x="22" y="123"/>
                    </a:lnTo>
                    <a:lnTo>
                      <a:pt x="22" y="123"/>
                    </a:lnTo>
                    <a:lnTo>
                      <a:pt x="24" y="123"/>
                    </a:lnTo>
                    <a:lnTo>
                      <a:pt x="24" y="123"/>
                    </a:lnTo>
                    <a:lnTo>
                      <a:pt x="24" y="123"/>
                    </a:lnTo>
                    <a:lnTo>
                      <a:pt x="24" y="123"/>
                    </a:lnTo>
                    <a:lnTo>
                      <a:pt x="26" y="123"/>
                    </a:lnTo>
                    <a:lnTo>
                      <a:pt x="26" y="123"/>
                    </a:lnTo>
                    <a:lnTo>
                      <a:pt x="26" y="120"/>
                    </a:lnTo>
                    <a:lnTo>
                      <a:pt x="26" y="120"/>
                    </a:lnTo>
                    <a:lnTo>
                      <a:pt x="26" y="118"/>
                    </a:lnTo>
                    <a:lnTo>
                      <a:pt x="26" y="117"/>
                    </a:lnTo>
                    <a:lnTo>
                      <a:pt x="26" y="117"/>
                    </a:lnTo>
                    <a:lnTo>
                      <a:pt x="28" y="115"/>
                    </a:lnTo>
                    <a:lnTo>
                      <a:pt x="29" y="115"/>
                    </a:lnTo>
                    <a:lnTo>
                      <a:pt x="29" y="115"/>
                    </a:lnTo>
                    <a:lnTo>
                      <a:pt x="29" y="115"/>
                    </a:lnTo>
                    <a:lnTo>
                      <a:pt x="29" y="115"/>
                    </a:lnTo>
                    <a:lnTo>
                      <a:pt x="31" y="113"/>
                    </a:lnTo>
                    <a:lnTo>
                      <a:pt x="31" y="113"/>
                    </a:lnTo>
                    <a:lnTo>
                      <a:pt x="33" y="113"/>
                    </a:lnTo>
                    <a:lnTo>
                      <a:pt x="33" y="113"/>
                    </a:lnTo>
                    <a:lnTo>
                      <a:pt x="34" y="113"/>
                    </a:lnTo>
                    <a:lnTo>
                      <a:pt x="34" y="113"/>
                    </a:lnTo>
                    <a:lnTo>
                      <a:pt x="36" y="113"/>
                    </a:lnTo>
                    <a:lnTo>
                      <a:pt x="36" y="113"/>
                    </a:lnTo>
                    <a:lnTo>
                      <a:pt x="38" y="113"/>
                    </a:lnTo>
                    <a:lnTo>
                      <a:pt x="38" y="113"/>
                    </a:lnTo>
                    <a:lnTo>
                      <a:pt x="38" y="113"/>
                    </a:lnTo>
                    <a:lnTo>
                      <a:pt x="38" y="113"/>
                    </a:lnTo>
                    <a:lnTo>
                      <a:pt x="40" y="111"/>
                    </a:lnTo>
                    <a:lnTo>
                      <a:pt x="40" y="111"/>
                    </a:lnTo>
                    <a:lnTo>
                      <a:pt x="40" y="110"/>
                    </a:lnTo>
                    <a:lnTo>
                      <a:pt x="40" y="110"/>
                    </a:lnTo>
                    <a:lnTo>
                      <a:pt x="43" y="108"/>
                    </a:lnTo>
                    <a:lnTo>
                      <a:pt x="43" y="106"/>
                    </a:lnTo>
                    <a:lnTo>
                      <a:pt x="43" y="106"/>
                    </a:lnTo>
                    <a:lnTo>
                      <a:pt x="45" y="105"/>
                    </a:lnTo>
                    <a:lnTo>
                      <a:pt x="45" y="105"/>
                    </a:lnTo>
                    <a:lnTo>
                      <a:pt x="45" y="105"/>
                    </a:lnTo>
                    <a:lnTo>
                      <a:pt x="45" y="105"/>
                    </a:lnTo>
                    <a:lnTo>
                      <a:pt x="45" y="105"/>
                    </a:lnTo>
                    <a:lnTo>
                      <a:pt x="41" y="106"/>
                    </a:lnTo>
                    <a:lnTo>
                      <a:pt x="41" y="106"/>
                    </a:lnTo>
                    <a:lnTo>
                      <a:pt x="41" y="106"/>
                    </a:lnTo>
                    <a:lnTo>
                      <a:pt x="41" y="106"/>
                    </a:lnTo>
                    <a:lnTo>
                      <a:pt x="38" y="105"/>
                    </a:lnTo>
                    <a:lnTo>
                      <a:pt x="36" y="105"/>
                    </a:lnTo>
                    <a:lnTo>
                      <a:pt x="34" y="103"/>
                    </a:lnTo>
                    <a:lnTo>
                      <a:pt x="34" y="103"/>
                    </a:lnTo>
                    <a:lnTo>
                      <a:pt x="33" y="101"/>
                    </a:lnTo>
                    <a:lnTo>
                      <a:pt x="33" y="101"/>
                    </a:lnTo>
                    <a:lnTo>
                      <a:pt x="33" y="99"/>
                    </a:lnTo>
                    <a:lnTo>
                      <a:pt x="36" y="98"/>
                    </a:lnTo>
                    <a:lnTo>
                      <a:pt x="36" y="98"/>
                    </a:lnTo>
                    <a:lnTo>
                      <a:pt x="36" y="98"/>
                    </a:lnTo>
                    <a:lnTo>
                      <a:pt x="38" y="98"/>
                    </a:lnTo>
                    <a:lnTo>
                      <a:pt x="38" y="98"/>
                    </a:lnTo>
                    <a:lnTo>
                      <a:pt x="40" y="96"/>
                    </a:lnTo>
                    <a:lnTo>
                      <a:pt x="40" y="96"/>
                    </a:lnTo>
                    <a:lnTo>
                      <a:pt x="40" y="96"/>
                    </a:lnTo>
                    <a:lnTo>
                      <a:pt x="43" y="94"/>
                    </a:lnTo>
                    <a:lnTo>
                      <a:pt x="46" y="93"/>
                    </a:lnTo>
                    <a:lnTo>
                      <a:pt x="46" y="93"/>
                    </a:lnTo>
                    <a:lnTo>
                      <a:pt x="46" y="93"/>
                    </a:lnTo>
                    <a:lnTo>
                      <a:pt x="48" y="93"/>
                    </a:lnTo>
                    <a:lnTo>
                      <a:pt x="48" y="93"/>
                    </a:lnTo>
                    <a:lnTo>
                      <a:pt x="48" y="93"/>
                    </a:lnTo>
                    <a:lnTo>
                      <a:pt x="48" y="93"/>
                    </a:lnTo>
                    <a:lnTo>
                      <a:pt x="48" y="91"/>
                    </a:lnTo>
                    <a:lnTo>
                      <a:pt x="48" y="91"/>
                    </a:lnTo>
                    <a:lnTo>
                      <a:pt x="50" y="89"/>
                    </a:lnTo>
                    <a:lnTo>
                      <a:pt x="51" y="87"/>
                    </a:lnTo>
                    <a:lnTo>
                      <a:pt x="55" y="87"/>
                    </a:lnTo>
                    <a:lnTo>
                      <a:pt x="55" y="87"/>
                    </a:lnTo>
                    <a:lnTo>
                      <a:pt x="57" y="87"/>
                    </a:lnTo>
                    <a:lnTo>
                      <a:pt x="55" y="87"/>
                    </a:lnTo>
                    <a:lnTo>
                      <a:pt x="55" y="86"/>
                    </a:lnTo>
                    <a:lnTo>
                      <a:pt x="55" y="86"/>
                    </a:lnTo>
                    <a:lnTo>
                      <a:pt x="55" y="84"/>
                    </a:lnTo>
                    <a:lnTo>
                      <a:pt x="58" y="84"/>
                    </a:lnTo>
                    <a:lnTo>
                      <a:pt x="58" y="84"/>
                    </a:lnTo>
                    <a:lnTo>
                      <a:pt x="60" y="84"/>
                    </a:lnTo>
                    <a:lnTo>
                      <a:pt x="60" y="84"/>
                    </a:lnTo>
                    <a:lnTo>
                      <a:pt x="60" y="84"/>
                    </a:lnTo>
                    <a:lnTo>
                      <a:pt x="60" y="84"/>
                    </a:lnTo>
                    <a:lnTo>
                      <a:pt x="60" y="82"/>
                    </a:lnTo>
                    <a:lnTo>
                      <a:pt x="60" y="82"/>
                    </a:lnTo>
                    <a:lnTo>
                      <a:pt x="60" y="81"/>
                    </a:lnTo>
                    <a:lnTo>
                      <a:pt x="60" y="81"/>
                    </a:lnTo>
                    <a:lnTo>
                      <a:pt x="62" y="79"/>
                    </a:lnTo>
                    <a:lnTo>
                      <a:pt x="62" y="79"/>
                    </a:lnTo>
                    <a:lnTo>
                      <a:pt x="62" y="79"/>
                    </a:lnTo>
                    <a:lnTo>
                      <a:pt x="62" y="79"/>
                    </a:lnTo>
                    <a:lnTo>
                      <a:pt x="62" y="77"/>
                    </a:lnTo>
                    <a:lnTo>
                      <a:pt x="62" y="77"/>
                    </a:lnTo>
                    <a:lnTo>
                      <a:pt x="62" y="74"/>
                    </a:lnTo>
                    <a:lnTo>
                      <a:pt x="62" y="74"/>
                    </a:lnTo>
                    <a:lnTo>
                      <a:pt x="63" y="74"/>
                    </a:lnTo>
                    <a:lnTo>
                      <a:pt x="65" y="72"/>
                    </a:lnTo>
                    <a:lnTo>
                      <a:pt x="65" y="72"/>
                    </a:lnTo>
                    <a:lnTo>
                      <a:pt x="65" y="72"/>
                    </a:lnTo>
                    <a:lnTo>
                      <a:pt x="69" y="72"/>
                    </a:lnTo>
                    <a:lnTo>
                      <a:pt x="69" y="72"/>
                    </a:lnTo>
                    <a:lnTo>
                      <a:pt x="69" y="72"/>
                    </a:lnTo>
                    <a:lnTo>
                      <a:pt x="74" y="72"/>
                    </a:lnTo>
                    <a:lnTo>
                      <a:pt x="74" y="72"/>
                    </a:lnTo>
                    <a:lnTo>
                      <a:pt x="74" y="72"/>
                    </a:lnTo>
                    <a:lnTo>
                      <a:pt x="74" y="72"/>
                    </a:lnTo>
                    <a:lnTo>
                      <a:pt x="75" y="72"/>
                    </a:lnTo>
                    <a:lnTo>
                      <a:pt x="75" y="72"/>
                    </a:lnTo>
                    <a:lnTo>
                      <a:pt x="74" y="70"/>
                    </a:lnTo>
                    <a:lnTo>
                      <a:pt x="74" y="70"/>
                    </a:lnTo>
                    <a:lnTo>
                      <a:pt x="72" y="70"/>
                    </a:lnTo>
                    <a:lnTo>
                      <a:pt x="72" y="70"/>
                    </a:lnTo>
                    <a:lnTo>
                      <a:pt x="70" y="70"/>
                    </a:lnTo>
                    <a:lnTo>
                      <a:pt x="70" y="70"/>
                    </a:lnTo>
                    <a:lnTo>
                      <a:pt x="70" y="70"/>
                    </a:lnTo>
                    <a:lnTo>
                      <a:pt x="67" y="70"/>
                    </a:lnTo>
                    <a:lnTo>
                      <a:pt x="67" y="67"/>
                    </a:lnTo>
                    <a:lnTo>
                      <a:pt x="67" y="67"/>
                    </a:lnTo>
                    <a:lnTo>
                      <a:pt x="69" y="67"/>
                    </a:lnTo>
                    <a:lnTo>
                      <a:pt x="69" y="67"/>
                    </a:lnTo>
                    <a:lnTo>
                      <a:pt x="72" y="65"/>
                    </a:lnTo>
                    <a:lnTo>
                      <a:pt x="72" y="65"/>
                    </a:lnTo>
                    <a:lnTo>
                      <a:pt x="70" y="65"/>
                    </a:lnTo>
                    <a:lnTo>
                      <a:pt x="70" y="65"/>
                    </a:lnTo>
                    <a:lnTo>
                      <a:pt x="70" y="63"/>
                    </a:lnTo>
                    <a:lnTo>
                      <a:pt x="70" y="63"/>
                    </a:lnTo>
                    <a:lnTo>
                      <a:pt x="69" y="63"/>
                    </a:lnTo>
                    <a:lnTo>
                      <a:pt x="69" y="63"/>
                    </a:lnTo>
                    <a:lnTo>
                      <a:pt x="67" y="63"/>
                    </a:lnTo>
                    <a:lnTo>
                      <a:pt x="65" y="62"/>
                    </a:lnTo>
                    <a:lnTo>
                      <a:pt x="65" y="62"/>
                    </a:lnTo>
                    <a:lnTo>
                      <a:pt x="65" y="62"/>
                    </a:lnTo>
                    <a:lnTo>
                      <a:pt x="65" y="60"/>
                    </a:lnTo>
                    <a:lnTo>
                      <a:pt x="65" y="58"/>
                    </a:lnTo>
                    <a:lnTo>
                      <a:pt x="65" y="58"/>
                    </a:lnTo>
                    <a:lnTo>
                      <a:pt x="65" y="58"/>
                    </a:lnTo>
                    <a:lnTo>
                      <a:pt x="67" y="57"/>
                    </a:lnTo>
                    <a:lnTo>
                      <a:pt x="67" y="57"/>
                    </a:lnTo>
                    <a:lnTo>
                      <a:pt x="69" y="57"/>
                    </a:lnTo>
                    <a:lnTo>
                      <a:pt x="69" y="57"/>
                    </a:lnTo>
                    <a:lnTo>
                      <a:pt x="72" y="57"/>
                    </a:lnTo>
                    <a:lnTo>
                      <a:pt x="72" y="57"/>
                    </a:lnTo>
                    <a:lnTo>
                      <a:pt x="74" y="58"/>
                    </a:lnTo>
                    <a:lnTo>
                      <a:pt x="74" y="58"/>
                    </a:lnTo>
                    <a:lnTo>
                      <a:pt x="75" y="58"/>
                    </a:lnTo>
                    <a:lnTo>
                      <a:pt x="75" y="58"/>
                    </a:lnTo>
                    <a:lnTo>
                      <a:pt x="75" y="58"/>
                    </a:lnTo>
                    <a:lnTo>
                      <a:pt x="79" y="58"/>
                    </a:lnTo>
                    <a:lnTo>
                      <a:pt x="81" y="57"/>
                    </a:lnTo>
                    <a:lnTo>
                      <a:pt x="81" y="57"/>
                    </a:lnTo>
                    <a:lnTo>
                      <a:pt x="81" y="55"/>
                    </a:lnTo>
                    <a:lnTo>
                      <a:pt x="81" y="55"/>
                    </a:lnTo>
                    <a:lnTo>
                      <a:pt x="81" y="53"/>
                    </a:lnTo>
                    <a:lnTo>
                      <a:pt x="81" y="53"/>
                    </a:lnTo>
                    <a:lnTo>
                      <a:pt x="82" y="51"/>
                    </a:lnTo>
                    <a:lnTo>
                      <a:pt x="84" y="51"/>
                    </a:lnTo>
                    <a:lnTo>
                      <a:pt x="86" y="51"/>
                    </a:lnTo>
                    <a:lnTo>
                      <a:pt x="86" y="51"/>
                    </a:lnTo>
                    <a:lnTo>
                      <a:pt x="89" y="51"/>
                    </a:lnTo>
                    <a:lnTo>
                      <a:pt x="89" y="51"/>
                    </a:lnTo>
                    <a:lnTo>
                      <a:pt x="91" y="51"/>
                    </a:lnTo>
                    <a:lnTo>
                      <a:pt x="91" y="51"/>
                    </a:lnTo>
                    <a:lnTo>
                      <a:pt x="93" y="51"/>
                    </a:lnTo>
                    <a:lnTo>
                      <a:pt x="93" y="50"/>
                    </a:lnTo>
                    <a:lnTo>
                      <a:pt x="93" y="50"/>
                    </a:lnTo>
                    <a:lnTo>
                      <a:pt x="93" y="50"/>
                    </a:lnTo>
                    <a:lnTo>
                      <a:pt x="93" y="50"/>
                    </a:lnTo>
                    <a:lnTo>
                      <a:pt x="93" y="46"/>
                    </a:lnTo>
                    <a:lnTo>
                      <a:pt x="93" y="46"/>
                    </a:lnTo>
                    <a:lnTo>
                      <a:pt x="94" y="46"/>
                    </a:lnTo>
                    <a:lnTo>
                      <a:pt x="94" y="48"/>
                    </a:lnTo>
                    <a:lnTo>
                      <a:pt x="94" y="46"/>
                    </a:lnTo>
                    <a:lnTo>
                      <a:pt x="94" y="46"/>
                    </a:lnTo>
                    <a:lnTo>
                      <a:pt x="96" y="46"/>
                    </a:lnTo>
                    <a:lnTo>
                      <a:pt x="96" y="46"/>
                    </a:lnTo>
                    <a:lnTo>
                      <a:pt x="98" y="46"/>
                    </a:lnTo>
                    <a:lnTo>
                      <a:pt x="98" y="46"/>
                    </a:lnTo>
                    <a:lnTo>
                      <a:pt x="98" y="44"/>
                    </a:lnTo>
                    <a:lnTo>
                      <a:pt x="98" y="44"/>
                    </a:lnTo>
                    <a:lnTo>
                      <a:pt x="98" y="43"/>
                    </a:lnTo>
                    <a:lnTo>
                      <a:pt x="99" y="43"/>
                    </a:lnTo>
                    <a:lnTo>
                      <a:pt x="99" y="43"/>
                    </a:lnTo>
                    <a:lnTo>
                      <a:pt x="103" y="39"/>
                    </a:lnTo>
                    <a:lnTo>
                      <a:pt x="103" y="39"/>
                    </a:lnTo>
                    <a:lnTo>
                      <a:pt x="105" y="39"/>
                    </a:lnTo>
                    <a:lnTo>
                      <a:pt x="105" y="39"/>
                    </a:lnTo>
                    <a:lnTo>
                      <a:pt x="105" y="39"/>
                    </a:lnTo>
                    <a:lnTo>
                      <a:pt x="108" y="39"/>
                    </a:lnTo>
                    <a:lnTo>
                      <a:pt x="108" y="39"/>
                    </a:lnTo>
                    <a:lnTo>
                      <a:pt x="110" y="38"/>
                    </a:lnTo>
                    <a:lnTo>
                      <a:pt x="110" y="38"/>
                    </a:lnTo>
                    <a:lnTo>
                      <a:pt x="110" y="36"/>
                    </a:lnTo>
                    <a:lnTo>
                      <a:pt x="113" y="34"/>
                    </a:lnTo>
                    <a:lnTo>
                      <a:pt x="120" y="34"/>
                    </a:lnTo>
                    <a:lnTo>
                      <a:pt x="120" y="34"/>
                    </a:lnTo>
                    <a:lnTo>
                      <a:pt x="122" y="34"/>
                    </a:lnTo>
                    <a:lnTo>
                      <a:pt x="122" y="34"/>
                    </a:lnTo>
                    <a:lnTo>
                      <a:pt x="122" y="34"/>
                    </a:lnTo>
                    <a:lnTo>
                      <a:pt x="123" y="32"/>
                    </a:lnTo>
                    <a:lnTo>
                      <a:pt x="123" y="32"/>
                    </a:lnTo>
                    <a:lnTo>
                      <a:pt x="125" y="32"/>
                    </a:lnTo>
                    <a:lnTo>
                      <a:pt x="125" y="32"/>
                    </a:lnTo>
                    <a:lnTo>
                      <a:pt x="127" y="32"/>
                    </a:lnTo>
                    <a:lnTo>
                      <a:pt x="127" y="32"/>
                    </a:lnTo>
                    <a:lnTo>
                      <a:pt x="127" y="32"/>
                    </a:lnTo>
                    <a:lnTo>
                      <a:pt x="128" y="31"/>
                    </a:lnTo>
                    <a:lnTo>
                      <a:pt x="128" y="31"/>
                    </a:lnTo>
                    <a:lnTo>
                      <a:pt x="130" y="31"/>
                    </a:lnTo>
                    <a:lnTo>
                      <a:pt x="130" y="31"/>
                    </a:lnTo>
                    <a:lnTo>
                      <a:pt x="130" y="31"/>
                    </a:lnTo>
                    <a:lnTo>
                      <a:pt x="130" y="31"/>
                    </a:lnTo>
                    <a:lnTo>
                      <a:pt x="130" y="29"/>
                    </a:lnTo>
                    <a:lnTo>
                      <a:pt x="130" y="29"/>
                    </a:lnTo>
                    <a:lnTo>
                      <a:pt x="132" y="27"/>
                    </a:lnTo>
                    <a:lnTo>
                      <a:pt x="134" y="27"/>
                    </a:lnTo>
                    <a:lnTo>
                      <a:pt x="134" y="27"/>
                    </a:lnTo>
                    <a:lnTo>
                      <a:pt x="135" y="27"/>
                    </a:lnTo>
                    <a:lnTo>
                      <a:pt x="135" y="27"/>
                    </a:lnTo>
                    <a:lnTo>
                      <a:pt x="135" y="27"/>
                    </a:lnTo>
                    <a:lnTo>
                      <a:pt x="135" y="27"/>
                    </a:lnTo>
                    <a:lnTo>
                      <a:pt x="137" y="27"/>
                    </a:lnTo>
                    <a:lnTo>
                      <a:pt x="137" y="27"/>
                    </a:lnTo>
                    <a:lnTo>
                      <a:pt x="139" y="27"/>
                    </a:lnTo>
                    <a:lnTo>
                      <a:pt x="139" y="27"/>
                    </a:lnTo>
                    <a:lnTo>
                      <a:pt x="140" y="29"/>
                    </a:lnTo>
                    <a:lnTo>
                      <a:pt x="140" y="29"/>
                    </a:lnTo>
                    <a:lnTo>
                      <a:pt x="140" y="29"/>
                    </a:lnTo>
                    <a:lnTo>
                      <a:pt x="140" y="29"/>
                    </a:lnTo>
                    <a:lnTo>
                      <a:pt x="140" y="29"/>
                    </a:lnTo>
                    <a:lnTo>
                      <a:pt x="140" y="29"/>
                    </a:lnTo>
                    <a:lnTo>
                      <a:pt x="142" y="29"/>
                    </a:lnTo>
                    <a:lnTo>
                      <a:pt x="142" y="29"/>
                    </a:lnTo>
                    <a:lnTo>
                      <a:pt x="142" y="27"/>
                    </a:lnTo>
                    <a:lnTo>
                      <a:pt x="142" y="27"/>
                    </a:lnTo>
                    <a:lnTo>
                      <a:pt x="142" y="27"/>
                    </a:lnTo>
                    <a:lnTo>
                      <a:pt x="142" y="27"/>
                    </a:lnTo>
                    <a:lnTo>
                      <a:pt x="142" y="26"/>
                    </a:lnTo>
                    <a:lnTo>
                      <a:pt x="142" y="26"/>
                    </a:lnTo>
                    <a:lnTo>
                      <a:pt x="144" y="24"/>
                    </a:lnTo>
                    <a:lnTo>
                      <a:pt x="146" y="22"/>
                    </a:lnTo>
                    <a:lnTo>
                      <a:pt x="147" y="22"/>
                    </a:lnTo>
                    <a:lnTo>
                      <a:pt x="147" y="22"/>
                    </a:lnTo>
                    <a:lnTo>
                      <a:pt x="147" y="22"/>
                    </a:lnTo>
                    <a:lnTo>
                      <a:pt x="147" y="22"/>
                    </a:lnTo>
                    <a:lnTo>
                      <a:pt x="151" y="22"/>
                    </a:lnTo>
                    <a:lnTo>
                      <a:pt x="151" y="22"/>
                    </a:lnTo>
                    <a:lnTo>
                      <a:pt x="152" y="22"/>
                    </a:lnTo>
                    <a:lnTo>
                      <a:pt x="152" y="22"/>
                    </a:lnTo>
                    <a:lnTo>
                      <a:pt x="156" y="22"/>
                    </a:lnTo>
                    <a:lnTo>
                      <a:pt x="156" y="22"/>
                    </a:lnTo>
                    <a:lnTo>
                      <a:pt x="159" y="22"/>
                    </a:lnTo>
                    <a:lnTo>
                      <a:pt x="159" y="22"/>
                    </a:lnTo>
                    <a:lnTo>
                      <a:pt x="159" y="22"/>
                    </a:lnTo>
                    <a:lnTo>
                      <a:pt x="163" y="22"/>
                    </a:lnTo>
                    <a:lnTo>
                      <a:pt x="163" y="22"/>
                    </a:lnTo>
                    <a:lnTo>
                      <a:pt x="163" y="24"/>
                    </a:lnTo>
                    <a:lnTo>
                      <a:pt x="163" y="24"/>
                    </a:lnTo>
                    <a:lnTo>
                      <a:pt x="164" y="24"/>
                    </a:lnTo>
                    <a:lnTo>
                      <a:pt x="164" y="24"/>
                    </a:lnTo>
                    <a:lnTo>
                      <a:pt x="164" y="24"/>
                    </a:lnTo>
                    <a:lnTo>
                      <a:pt x="166" y="24"/>
                    </a:lnTo>
                    <a:lnTo>
                      <a:pt x="166" y="24"/>
                    </a:lnTo>
                    <a:lnTo>
                      <a:pt x="168" y="24"/>
                    </a:lnTo>
                    <a:lnTo>
                      <a:pt x="168" y="24"/>
                    </a:lnTo>
                    <a:lnTo>
                      <a:pt x="171" y="24"/>
                    </a:lnTo>
                    <a:lnTo>
                      <a:pt x="171" y="24"/>
                    </a:lnTo>
                    <a:lnTo>
                      <a:pt x="173" y="24"/>
                    </a:lnTo>
                    <a:lnTo>
                      <a:pt x="173" y="24"/>
                    </a:lnTo>
                    <a:lnTo>
                      <a:pt x="175" y="24"/>
                    </a:lnTo>
                    <a:lnTo>
                      <a:pt x="175" y="24"/>
                    </a:lnTo>
                    <a:lnTo>
                      <a:pt x="176" y="22"/>
                    </a:lnTo>
                    <a:lnTo>
                      <a:pt x="176" y="22"/>
                    </a:lnTo>
                    <a:lnTo>
                      <a:pt x="180" y="22"/>
                    </a:lnTo>
                    <a:lnTo>
                      <a:pt x="180" y="22"/>
                    </a:lnTo>
                    <a:lnTo>
                      <a:pt x="180" y="22"/>
                    </a:lnTo>
                    <a:lnTo>
                      <a:pt x="182" y="22"/>
                    </a:lnTo>
                    <a:lnTo>
                      <a:pt x="182" y="22"/>
                    </a:lnTo>
                    <a:lnTo>
                      <a:pt x="182" y="20"/>
                    </a:lnTo>
                    <a:lnTo>
                      <a:pt x="182" y="20"/>
                    </a:lnTo>
                    <a:lnTo>
                      <a:pt x="183" y="20"/>
                    </a:lnTo>
                    <a:lnTo>
                      <a:pt x="183" y="22"/>
                    </a:lnTo>
                    <a:lnTo>
                      <a:pt x="183" y="20"/>
                    </a:lnTo>
                    <a:lnTo>
                      <a:pt x="185" y="20"/>
                    </a:lnTo>
                    <a:lnTo>
                      <a:pt x="185" y="20"/>
                    </a:lnTo>
                    <a:lnTo>
                      <a:pt x="185" y="20"/>
                    </a:lnTo>
                    <a:lnTo>
                      <a:pt x="185" y="20"/>
                    </a:lnTo>
                    <a:lnTo>
                      <a:pt x="187" y="22"/>
                    </a:lnTo>
                    <a:lnTo>
                      <a:pt x="187" y="22"/>
                    </a:lnTo>
                    <a:lnTo>
                      <a:pt x="188" y="22"/>
                    </a:lnTo>
                    <a:lnTo>
                      <a:pt x="188" y="22"/>
                    </a:lnTo>
                    <a:lnTo>
                      <a:pt x="190" y="20"/>
                    </a:lnTo>
                    <a:lnTo>
                      <a:pt x="190" y="20"/>
                    </a:lnTo>
                    <a:lnTo>
                      <a:pt x="192" y="20"/>
                    </a:lnTo>
                    <a:lnTo>
                      <a:pt x="192" y="20"/>
                    </a:lnTo>
                    <a:lnTo>
                      <a:pt x="193" y="19"/>
                    </a:lnTo>
                    <a:lnTo>
                      <a:pt x="193" y="19"/>
                    </a:lnTo>
                    <a:lnTo>
                      <a:pt x="193" y="19"/>
                    </a:lnTo>
                    <a:lnTo>
                      <a:pt x="193" y="19"/>
                    </a:lnTo>
                    <a:lnTo>
                      <a:pt x="195" y="17"/>
                    </a:lnTo>
                    <a:lnTo>
                      <a:pt x="195" y="17"/>
                    </a:lnTo>
                    <a:lnTo>
                      <a:pt x="199" y="17"/>
                    </a:lnTo>
                    <a:lnTo>
                      <a:pt x="199" y="17"/>
                    </a:lnTo>
                    <a:lnTo>
                      <a:pt x="199" y="15"/>
                    </a:lnTo>
                    <a:lnTo>
                      <a:pt x="199" y="15"/>
                    </a:lnTo>
                    <a:lnTo>
                      <a:pt x="200" y="15"/>
                    </a:lnTo>
                    <a:lnTo>
                      <a:pt x="200" y="15"/>
                    </a:lnTo>
                    <a:lnTo>
                      <a:pt x="204" y="15"/>
                    </a:lnTo>
                    <a:lnTo>
                      <a:pt x="204" y="15"/>
                    </a:lnTo>
                    <a:lnTo>
                      <a:pt x="205" y="15"/>
                    </a:lnTo>
                    <a:lnTo>
                      <a:pt x="207" y="15"/>
                    </a:lnTo>
                    <a:lnTo>
                      <a:pt x="207" y="17"/>
                    </a:lnTo>
                    <a:lnTo>
                      <a:pt x="207" y="15"/>
                    </a:lnTo>
                    <a:lnTo>
                      <a:pt x="207" y="15"/>
                    </a:lnTo>
                    <a:lnTo>
                      <a:pt x="209" y="15"/>
                    </a:lnTo>
                    <a:lnTo>
                      <a:pt x="209" y="15"/>
                    </a:lnTo>
                    <a:lnTo>
                      <a:pt x="211" y="14"/>
                    </a:lnTo>
                    <a:lnTo>
                      <a:pt x="211" y="14"/>
                    </a:lnTo>
                    <a:lnTo>
                      <a:pt x="212" y="14"/>
                    </a:lnTo>
                    <a:lnTo>
                      <a:pt x="212" y="14"/>
                    </a:lnTo>
                    <a:lnTo>
                      <a:pt x="214" y="14"/>
                    </a:lnTo>
                    <a:lnTo>
                      <a:pt x="214" y="14"/>
                    </a:lnTo>
                    <a:lnTo>
                      <a:pt x="216" y="15"/>
                    </a:lnTo>
                    <a:lnTo>
                      <a:pt x="216" y="15"/>
                    </a:lnTo>
                    <a:lnTo>
                      <a:pt x="216" y="14"/>
                    </a:lnTo>
                    <a:lnTo>
                      <a:pt x="216" y="14"/>
                    </a:lnTo>
                    <a:lnTo>
                      <a:pt x="216" y="12"/>
                    </a:lnTo>
                    <a:lnTo>
                      <a:pt x="216" y="12"/>
                    </a:lnTo>
                    <a:lnTo>
                      <a:pt x="216" y="10"/>
                    </a:lnTo>
                    <a:lnTo>
                      <a:pt x="217" y="8"/>
                    </a:lnTo>
                    <a:lnTo>
                      <a:pt x="217" y="8"/>
                    </a:lnTo>
                    <a:lnTo>
                      <a:pt x="219" y="7"/>
                    </a:lnTo>
                    <a:lnTo>
                      <a:pt x="219" y="7"/>
                    </a:lnTo>
                    <a:lnTo>
                      <a:pt x="219" y="7"/>
                    </a:lnTo>
                    <a:lnTo>
                      <a:pt x="219" y="7"/>
                    </a:lnTo>
                    <a:lnTo>
                      <a:pt x="219" y="7"/>
                    </a:lnTo>
                    <a:lnTo>
                      <a:pt x="221" y="7"/>
                    </a:lnTo>
                    <a:lnTo>
                      <a:pt x="221" y="7"/>
                    </a:lnTo>
                    <a:lnTo>
                      <a:pt x="223" y="5"/>
                    </a:lnTo>
                    <a:lnTo>
                      <a:pt x="223" y="5"/>
                    </a:lnTo>
                    <a:lnTo>
                      <a:pt x="223" y="5"/>
                    </a:lnTo>
                    <a:lnTo>
                      <a:pt x="223" y="5"/>
                    </a:lnTo>
                    <a:lnTo>
                      <a:pt x="224" y="5"/>
                    </a:lnTo>
                    <a:lnTo>
                      <a:pt x="226" y="3"/>
                    </a:lnTo>
                    <a:lnTo>
                      <a:pt x="226" y="3"/>
                    </a:lnTo>
                    <a:lnTo>
                      <a:pt x="226" y="3"/>
                    </a:lnTo>
                    <a:lnTo>
                      <a:pt x="226" y="3"/>
                    </a:lnTo>
                    <a:lnTo>
                      <a:pt x="228" y="3"/>
                    </a:lnTo>
                    <a:lnTo>
                      <a:pt x="229" y="2"/>
                    </a:lnTo>
                    <a:lnTo>
                      <a:pt x="229" y="2"/>
                    </a:lnTo>
                    <a:lnTo>
                      <a:pt x="229" y="2"/>
                    </a:lnTo>
                    <a:lnTo>
                      <a:pt x="231" y="2"/>
                    </a:lnTo>
                    <a:lnTo>
                      <a:pt x="231" y="2"/>
                    </a:lnTo>
                    <a:lnTo>
                      <a:pt x="235" y="2"/>
                    </a:lnTo>
                    <a:lnTo>
                      <a:pt x="235" y="2"/>
                    </a:lnTo>
                    <a:lnTo>
                      <a:pt x="236" y="0"/>
                    </a:lnTo>
                    <a:lnTo>
                      <a:pt x="236" y="0"/>
                    </a:lnTo>
                    <a:lnTo>
                      <a:pt x="240" y="0"/>
                    </a:lnTo>
                    <a:lnTo>
                      <a:pt x="240" y="0"/>
                    </a:lnTo>
                    <a:lnTo>
                      <a:pt x="243" y="0"/>
                    </a:lnTo>
                    <a:lnTo>
                      <a:pt x="245" y="0"/>
                    </a:lnTo>
                    <a:lnTo>
                      <a:pt x="245" y="0"/>
                    </a:lnTo>
                    <a:lnTo>
                      <a:pt x="248" y="0"/>
                    </a:lnTo>
                    <a:lnTo>
                      <a:pt x="248" y="0"/>
                    </a:lnTo>
                    <a:lnTo>
                      <a:pt x="253" y="0"/>
                    </a:lnTo>
                    <a:lnTo>
                      <a:pt x="258" y="2"/>
                    </a:lnTo>
                    <a:lnTo>
                      <a:pt x="258" y="2"/>
                    </a:lnTo>
                    <a:lnTo>
                      <a:pt x="260" y="3"/>
                    </a:lnTo>
                    <a:lnTo>
                      <a:pt x="264" y="7"/>
                    </a:lnTo>
                    <a:lnTo>
                      <a:pt x="264" y="7"/>
                    </a:lnTo>
                    <a:lnTo>
                      <a:pt x="264" y="8"/>
                    </a:lnTo>
                    <a:lnTo>
                      <a:pt x="264" y="12"/>
                    </a:lnTo>
                    <a:lnTo>
                      <a:pt x="260" y="15"/>
                    </a:lnTo>
                    <a:lnTo>
                      <a:pt x="260" y="15"/>
                    </a:lnTo>
                    <a:lnTo>
                      <a:pt x="253" y="24"/>
                    </a:lnTo>
                    <a:lnTo>
                      <a:pt x="253" y="24"/>
                    </a:lnTo>
                    <a:lnTo>
                      <a:pt x="248" y="27"/>
                    </a:lnTo>
                    <a:lnTo>
                      <a:pt x="248" y="27"/>
                    </a:lnTo>
                    <a:lnTo>
                      <a:pt x="245" y="27"/>
                    </a:lnTo>
                    <a:lnTo>
                      <a:pt x="245" y="27"/>
                    </a:lnTo>
                    <a:lnTo>
                      <a:pt x="243" y="29"/>
                    </a:lnTo>
                    <a:lnTo>
                      <a:pt x="243" y="29"/>
                    </a:lnTo>
                    <a:lnTo>
                      <a:pt x="240" y="29"/>
                    </a:lnTo>
                    <a:lnTo>
                      <a:pt x="240" y="29"/>
                    </a:lnTo>
                    <a:lnTo>
                      <a:pt x="238" y="31"/>
                    </a:lnTo>
                    <a:lnTo>
                      <a:pt x="238" y="31"/>
                    </a:lnTo>
                    <a:lnTo>
                      <a:pt x="235" y="31"/>
                    </a:lnTo>
                    <a:lnTo>
                      <a:pt x="233" y="31"/>
                    </a:lnTo>
                    <a:lnTo>
                      <a:pt x="233" y="31"/>
                    </a:lnTo>
                    <a:lnTo>
                      <a:pt x="226" y="34"/>
                    </a:lnTo>
                    <a:lnTo>
                      <a:pt x="226" y="34"/>
                    </a:lnTo>
                    <a:lnTo>
                      <a:pt x="221" y="36"/>
                    </a:lnTo>
                    <a:lnTo>
                      <a:pt x="221" y="36"/>
                    </a:lnTo>
                    <a:lnTo>
                      <a:pt x="209" y="39"/>
                    </a:lnTo>
                    <a:lnTo>
                      <a:pt x="209" y="39"/>
                    </a:lnTo>
                    <a:lnTo>
                      <a:pt x="202" y="41"/>
                    </a:lnTo>
                    <a:lnTo>
                      <a:pt x="202" y="41"/>
                    </a:lnTo>
                    <a:lnTo>
                      <a:pt x="197" y="43"/>
                    </a:lnTo>
                    <a:lnTo>
                      <a:pt x="197" y="43"/>
                    </a:lnTo>
                    <a:lnTo>
                      <a:pt x="193" y="44"/>
                    </a:lnTo>
                    <a:lnTo>
                      <a:pt x="193" y="44"/>
                    </a:lnTo>
                    <a:lnTo>
                      <a:pt x="188" y="44"/>
                    </a:lnTo>
                    <a:lnTo>
                      <a:pt x="188" y="44"/>
                    </a:lnTo>
                    <a:lnTo>
                      <a:pt x="187" y="44"/>
                    </a:lnTo>
                    <a:lnTo>
                      <a:pt x="187" y="44"/>
                    </a:lnTo>
                    <a:lnTo>
                      <a:pt x="182" y="44"/>
                    </a:lnTo>
                    <a:lnTo>
                      <a:pt x="182" y="44"/>
                    </a:lnTo>
                    <a:lnTo>
                      <a:pt x="180" y="46"/>
                    </a:lnTo>
                    <a:lnTo>
                      <a:pt x="180" y="46"/>
                    </a:lnTo>
                    <a:lnTo>
                      <a:pt x="178" y="46"/>
                    </a:lnTo>
                    <a:lnTo>
                      <a:pt x="178" y="46"/>
                    </a:lnTo>
                    <a:lnTo>
                      <a:pt x="178" y="46"/>
                    </a:lnTo>
                    <a:lnTo>
                      <a:pt x="175" y="46"/>
                    </a:lnTo>
                    <a:lnTo>
                      <a:pt x="173" y="46"/>
                    </a:lnTo>
                    <a:lnTo>
                      <a:pt x="171" y="46"/>
                    </a:lnTo>
                    <a:lnTo>
                      <a:pt x="171" y="46"/>
                    </a:lnTo>
                    <a:lnTo>
                      <a:pt x="171" y="46"/>
                    </a:lnTo>
                    <a:lnTo>
                      <a:pt x="168" y="48"/>
                    </a:lnTo>
                    <a:lnTo>
                      <a:pt x="168" y="48"/>
                    </a:lnTo>
                    <a:lnTo>
                      <a:pt x="166" y="48"/>
                    </a:lnTo>
                    <a:lnTo>
                      <a:pt x="166" y="48"/>
                    </a:lnTo>
                    <a:lnTo>
                      <a:pt x="164" y="50"/>
                    </a:lnTo>
                    <a:lnTo>
                      <a:pt x="164" y="50"/>
                    </a:lnTo>
                    <a:lnTo>
                      <a:pt x="163" y="51"/>
                    </a:lnTo>
                    <a:lnTo>
                      <a:pt x="163" y="51"/>
                    </a:lnTo>
                    <a:lnTo>
                      <a:pt x="161" y="51"/>
                    </a:lnTo>
                    <a:lnTo>
                      <a:pt x="161" y="51"/>
                    </a:lnTo>
                    <a:lnTo>
                      <a:pt x="156" y="55"/>
                    </a:lnTo>
                    <a:lnTo>
                      <a:pt x="156" y="55"/>
                    </a:lnTo>
                    <a:lnTo>
                      <a:pt x="156" y="55"/>
                    </a:lnTo>
                    <a:lnTo>
                      <a:pt x="152" y="57"/>
                    </a:lnTo>
                    <a:lnTo>
                      <a:pt x="152" y="57"/>
                    </a:lnTo>
                    <a:lnTo>
                      <a:pt x="149" y="58"/>
                    </a:lnTo>
                    <a:lnTo>
                      <a:pt x="147" y="60"/>
                    </a:lnTo>
                    <a:lnTo>
                      <a:pt x="146" y="58"/>
                    </a:lnTo>
                    <a:lnTo>
                      <a:pt x="146" y="58"/>
                    </a:lnTo>
                    <a:lnTo>
                      <a:pt x="144" y="60"/>
                    </a:lnTo>
                    <a:lnTo>
                      <a:pt x="144" y="60"/>
                    </a:lnTo>
                    <a:lnTo>
                      <a:pt x="144" y="60"/>
                    </a:lnTo>
                    <a:lnTo>
                      <a:pt x="142" y="60"/>
                    </a:lnTo>
                    <a:lnTo>
                      <a:pt x="142" y="60"/>
                    </a:lnTo>
                    <a:lnTo>
                      <a:pt x="140" y="62"/>
                    </a:lnTo>
                    <a:lnTo>
                      <a:pt x="140" y="62"/>
                    </a:lnTo>
                    <a:lnTo>
                      <a:pt x="139" y="63"/>
                    </a:lnTo>
                    <a:lnTo>
                      <a:pt x="139" y="63"/>
                    </a:lnTo>
                    <a:lnTo>
                      <a:pt x="137" y="63"/>
                    </a:lnTo>
                    <a:lnTo>
                      <a:pt x="137" y="63"/>
                    </a:lnTo>
                    <a:lnTo>
                      <a:pt x="137" y="63"/>
                    </a:lnTo>
                    <a:lnTo>
                      <a:pt x="137" y="63"/>
                    </a:lnTo>
                    <a:lnTo>
                      <a:pt x="139" y="67"/>
                    </a:lnTo>
                    <a:lnTo>
                      <a:pt x="137" y="69"/>
                    </a:lnTo>
                    <a:lnTo>
                      <a:pt x="137" y="69"/>
                    </a:lnTo>
                    <a:lnTo>
                      <a:pt x="135" y="69"/>
                    </a:lnTo>
                    <a:lnTo>
                      <a:pt x="135" y="69"/>
                    </a:lnTo>
                    <a:lnTo>
                      <a:pt x="135" y="69"/>
                    </a:lnTo>
                    <a:lnTo>
                      <a:pt x="135" y="69"/>
                    </a:lnTo>
                    <a:lnTo>
                      <a:pt x="135" y="70"/>
                    </a:lnTo>
                    <a:lnTo>
                      <a:pt x="135" y="70"/>
                    </a:lnTo>
                    <a:lnTo>
                      <a:pt x="134" y="72"/>
                    </a:lnTo>
                    <a:lnTo>
                      <a:pt x="130" y="74"/>
                    </a:lnTo>
                    <a:lnTo>
                      <a:pt x="130" y="74"/>
                    </a:lnTo>
                    <a:lnTo>
                      <a:pt x="128" y="74"/>
                    </a:lnTo>
                    <a:lnTo>
                      <a:pt x="128" y="74"/>
                    </a:lnTo>
                    <a:lnTo>
                      <a:pt x="127" y="74"/>
                    </a:lnTo>
                    <a:lnTo>
                      <a:pt x="127" y="74"/>
                    </a:lnTo>
                    <a:lnTo>
                      <a:pt x="127" y="74"/>
                    </a:lnTo>
                    <a:lnTo>
                      <a:pt x="127" y="74"/>
                    </a:lnTo>
                    <a:lnTo>
                      <a:pt x="125" y="75"/>
                    </a:lnTo>
                    <a:lnTo>
                      <a:pt x="125" y="75"/>
                    </a:lnTo>
                    <a:lnTo>
                      <a:pt x="125" y="77"/>
                    </a:lnTo>
                    <a:lnTo>
                      <a:pt x="123" y="77"/>
                    </a:lnTo>
                    <a:lnTo>
                      <a:pt x="123" y="77"/>
                    </a:lnTo>
                    <a:lnTo>
                      <a:pt x="122" y="77"/>
                    </a:lnTo>
                    <a:lnTo>
                      <a:pt x="122" y="77"/>
                    </a:lnTo>
                    <a:lnTo>
                      <a:pt x="120" y="75"/>
                    </a:lnTo>
                    <a:lnTo>
                      <a:pt x="120" y="75"/>
                    </a:lnTo>
                    <a:lnTo>
                      <a:pt x="120" y="75"/>
                    </a:lnTo>
                    <a:lnTo>
                      <a:pt x="120" y="75"/>
                    </a:lnTo>
                    <a:lnTo>
                      <a:pt x="118" y="74"/>
                    </a:lnTo>
                    <a:lnTo>
                      <a:pt x="118" y="74"/>
                    </a:lnTo>
                    <a:lnTo>
                      <a:pt x="118" y="75"/>
                    </a:lnTo>
                    <a:lnTo>
                      <a:pt x="118" y="75"/>
                    </a:lnTo>
                    <a:lnTo>
                      <a:pt x="118" y="77"/>
                    </a:lnTo>
                    <a:lnTo>
                      <a:pt x="118" y="77"/>
                    </a:lnTo>
                    <a:lnTo>
                      <a:pt x="116" y="79"/>
                    </a:lnTo>
                    <a:lnTo>
                      <a:pt x="116" y="79"/>
                    </a:lnTo>
                    <a:lnTo>
                      <a:pt x="115" y="79"/>
                    </a:lnTo>
                    <a:lnTo>
                      <a:pt x="115" y="79"/>
                    </a:lnTo>
                    <a:lnTo>
                      <a:pt x="113" y="81"/>
                    </a:lnTo>
                    <a:lnTo>
                      <a:pt x="113" y="81"/>
                    </a:lnTo>
                    <a:lnTo>
                      <a:pt x="110" y="82"/>
                    </a:lnTo>
                    <a:lnTo>
                      <a:pt x="110" y="82"/>
                    </a:lnTo>
                    <a:lnTo>
                      <a:pt x="108" y="82"/>
                    </a:lnTo>
                    <a:lnTo>
                      <a:pt x="108" y="82"/>
                    </a:lnTo>
                    <a:lnTo>
                      <a:pt x="110" y="84"/>
                    </a:lnTo>
                    <a:lnTo>
                      <a:pt x="110" y="84"/>
                    </a:lnTo>
                    <a:lnTo>
                      <a:pt x="110" y="86"/>
                    </a:lnTo>
                    <a:lnTo>
                      <a:pt x="110" y="87"/>
                    </a:lnTo>
                    <a:lnTo>
                      <a:pt x="108" y="87"/>
                    </a:lnTo>
                    <a:lnTo>
                      <a:pt x="108" y="86"/>
                    </a:lnTo>
                    <a:lnTo>
                      <a:pt x="108" y="87"/>
                    </a:lnTo>
                    <a:lnTo>
                      <a:pt x="108" y="87"/>
                    </a:lnTo>
                    <a:lnTo>
                      <a:pt x="108" y="87"/>
                    </a:lnTo>
                    <a:lnTo>
                      <a:pt x="106" y="87"/>
                    </a:lnTo>
                    <a:lnTo>
                      <a:pt x="106" y="87"/>
                    </a:lnTo>
                    <a:lnTo>
                      <a:pt x="106" y="89"/>
                    </a:lnTo>
                    <a:lnTo>
                      <a:pt x="106" y="91"/>
                    </a:lnTo>
                    <a:lnTo>
                      <a:pt x="105" y="91"/>
                    </a:lnTo>
                    <a:lnTo>
                      <a:pt x="105" y="91"/>
                    </a:lnTo>
                    <a:lnTo>
                      <a:pt x="105" y="91"/>
                    </a:lnTo>
                    <a:lnTo>
                      <a:pt x="103" y="91"/>
                    </a:lnTo>
                    <a:lnTo>
                      <a:pt x="103" y="91"/>
                    </a:lnTo>
                    <a:lnTo>
                      <a:pt x="101" y="93"/>
                    </a:lnTo>
                    <a:lnTo>
                      <a:pt x="101" y="93"/>
                    </a:lnTo>
                    <a:lnTo>
                      <a:pt x="101" y="93"/>
                    </a:lnTo>
                    <a:lnTo>
                      <a:pt x="99" y="93"/>
                    </a:lnTo>
                    <a:lnTo>
                      <a:pt x="99" y="93"/>
                    </a:lnTo>
                    <a:lnTo>
                      <a:pt x="99" y="93"/>
                    </a:lnTo>
                    <a:lnTo>
                      <a:pt x="99" y="93"/>
                    </a:lnTo>
                    <a:lnTo>
                      <a:pt x="98" y="94"/>
                    </a:lnTo>
                    <a:lnTo>
                      <a:pt x="98" y="94"/>
                    </a:lnTo>
                    <a:lnTo>
                      <a:pt x="96" y="94"/>
                    </a:lnTo>
                    <a:lnTo>
                      <a:pt x="96" y="94"/>
                    </a:lnTo>
                    <a:lnTo>
                      <a:pt x="98" y="94"/>
                    </a:lnTo>
                    <a:lnTo>
                      <a:pt x="98" y="94"/>
                    </a:lnTo>
                    <a:lnTo>
                      <a:pt x="98" y="98"/>
                    </a:lnTo>
                    <a:lnTo>
                      <a:pt x="98" y="99"/>
                    </a:lnTo>
                    <a:lnTo>
                      <a:pt x="98" y="99"/>
                    </a:lnTo>
                    <a:lnTo>
                      <a:pt x="96" y="101"/>
                    </a:lnTo>
                    <a:lnTo>
                      <a:pt x="94" y="101"/>
                    </a:lnTo>
                    <a:lnTo>
                      <a:pt x="94" y="101"/>
                    </a:lnTo>
                    <a:lnTo>
                      <a:pt x="94" y="101"/>
                    </a:lnTo>
                    <a:lnTo>
                      <a:pt x="93" y="101"/>
                    </a:lnTo>
                    <a:lnTo>
                      <a:pt x="93" y="101"/>
                    </a:lnTo>
                    <a:lnTo>
                      <a:pt x="93" y="103"/>
                    </a:lnTo>
                    <a:lnTo>
                      <a:pt x="91" y="106"/>
                    </a:lnTo>
                    <a:lnTo>
                      <a:pt x="91" y="106"/>
                    </a:lnTo>
                    <a:lnTo>
                      <a:pt x="87" y="106"/>
                    </a:lnTo>
                    <a:lnTo>
                      <a:pt x="87" y="106"/>
                    </a:lnTo>
                    <a:lnTo>
                      <a:pt x="87" y="110"/>
                    </a:lnTo>
                    <a:lnTo>
                      <a:pt x="87" y="110"/>
                    </a:lnTo>
                    <a:lnTo>
                      <a:pt x="87" y="111"/>
                    </a:lnTo>
                    <a:lnTo>
                      <a:pt x="86" y="113"/>
                    </a:lnTo>
                    <a:lnTo>
                      <a:pt x="86" y="113"/>
                    </a:lnTo>
                    <a:lnTo>
                      <a:pt x="82" y="115"/>
                    </a:lnTo>
                    <a:lnTo>
                      <a:pt x="81" y="115"/>
                    </a:lnTo>
                    <a:lnTo>
                      <a:pt x="81" y="115"/>
                    </a:lnTo>
                    <a:lnTo>
                      <a:pt x="81" y="115"/>
                    </a:lnTo>
                    <a:lnTo>
                      <a:pt x="81" y="117"/>
                    </a:lnTo>
                    <a:lnTo>
                      <a:pt x="79" y="117"/>
                    </a:lnTo>
                    <a:lnTo>
                      <a:pt x="79" y="117"/>
                    </a:lnTo>
                    <a:lnTo>
                      <a:pt x="77" y="117"/>
                    </a:lnTo>
                    <a:lnTo>
                      <a:pt x="77" y="117"/>
                    </a:lnTo>
                    <a:lnTo>
                      <a:pt x="79" y="118"/>
                    </a:lnTo>
                    <a:lnTo>
                      <a:pt x="79" y="118"/>
                    </a:lnTo>
                    <a:lnTo>
                      <a:pt x="77" y="120"/>
                    </a:lnTo>
                    <a:lnTo>
                      <a:pt x="74" y="122"/>
                    </a:lnTo>
                    <a:lnTo>
                      <a:pt x="74" y="122"/>
                    </a:lnTo>
                    <a:lnTo>
                      <a:pt x="74" y="122"/>
                    </a:lnTo>
                    <a:lnTo>
                      <a:pt x="74" y="122"/>
                    </a:lnTo>
                    <a:lnTo>
                      <a:pt x="72" y="122"/>
                    </a:lnTo>
                    <a:lnTo>
                      <a:pt x="72" y="122"/>
                    </a:lnTo>
                    <a:lnTo>
                      <a:pt x="72" y="122"/>
                    </a:lnTo>
                    <a:lnTo>
                      <a:pt x="70" y="122"/>
                    </a:lnTo>
                    <a:lnTo>
                      <a:pt x="70" y="122"/>
                    </a:lnTo>
                    <a:lnTo>
                      <a:pt x="69" y="122"/>
                    </a:lnTo>
                    <a:lnTo>
                      <a:pt x="69" y="122"/>
                    </a:lnTo>
                    <a:lnTo>
                      <a:pt x="69" y="122"/>
                    </a:lnTo>
                    <a:lnTo>
                      <a:pt x="69" y="122"/>
                    </a:lnTo>
                    <a:lnTo>
                      <a:pt x="72" y="123"/>
                    </a:lnTo>
                    <a:lnTo>
                      <a:pt x="72" y="123"/>
                    </a:lnTo>
                    <a:lnTo>
                      <a:pt x="72" y="127"/>
                    </a:lnTo>
                    <a:lnTo>
                      <a:pt x="72" y="127"/>
                    </a:lnTo>
                    <a:lnTo>
                      <a:pt x="70" y="129"/>
                    </a:lnTo>
                    <a:lnTo>
                      <a:pt x="70" y="129"/>
                    </a:lnTo>
                    <a:lnTo>
                      <a:pt x="69" y="129"/>
                    </a:lnTo>
                    <a:lnTo>
                      <a:pt x="69" y="129"/>
                    </a:lnTo>
                    <a:lnTo>
                      <a:pt x="69" y="129"/>
                    </a:lnTo>
                    <a:lnTo>
                      <a:pt x="67" y="127"/>
                    </a:lnTo>
                    <a:lnTo>
                      <a:pt x="67" y="129"/>
                    </a:lnTo>
                    <a:lnTo>
                      <a:pt x="67" y="129"/>
                    </a:lnTo>
                    <a:lnTo>
                      <a:pt x="67" y="129"/>
                    </a:lnTo>
                    <a:lnTo>
                      <a:pt x="67" y="129"/>
                    </a:lnTo>
                    <a:lnTo>
                      <a:pt x="67" y="129"/>
                    </a:lnTo>
                    <a:lnTo>
                      <a:pt x="67" y="130"/>
                    </a:lnTo>
                    <a:lnTo>
                      <a:pt x="65" y="132"/>
                    </a:lnTo>
                    <a:lnTo>
                      <a:pt x="65" y="132"/>
                    </a:lnTo>
                    <a:lnTo>
                      <a:pt x="65" y="134"/>
                    </a:lnTo>
                    <a:lnTo>
                      <a:pt x="65" y="134"/>
                    </a:lnTo>
                    <a:lnTo>
                      <a:pt x="63" y="134"/>
                    </a:lnTo>
                    <a:lnTo>
                      <a:pt x="63" y="134"/>
                    </a:lnTo>
                    <a:lnTo>
                      <a:pt x="63" y="136"/>
                    </a:lnTo>
                    <a:lnTo>
                      <a:pt x="63" y="136"/>
                    </a:lnTo>
                    <a:lnTo>
                      <a:pt x="63" y="136"/>
                    </a:lnTo>
                    <a:lnTo>
                      <a:pt x="63" y="136"/>
                    </a:lnTo>
                    <a:lnTo>
                      <a:pt x="63" y="136"/>
                    </a:lnTo>
                    <a:lnTo>
                      <a:pt x="63" y="136"/>
                    </a:lnTo>
                    <a:lnTo>
                      <a:pt x="63" y="137"/>
                    </a:lnTo>
                    <a:lnTo>
                      <a:pt x="62" y="139"/>
                    </a:lnTo>
                    <a:lnTo>
                      <a:pt x="62" y="139"/>
                    </a:lnTo>
                    <a:lnTo>
                      <a:pt x="62" y="139"/>
                    </a:lnTo>
                    <a:lnTo>
                      <a:pt x="62" y="139"/>
                    </a:lnTo>
                    <a:lnTo>
                      <a:pt x="62" y="139"/>
                    </a:lnTo>
                    <a:lnTo>
                      <a:pt x="62" y="142"/>
                    </a:lnTo>
                    <a:lnTo>
                      <a:pt x="62" y="142"/>
                    </a:lnTo>
                    <a:lnTo>
                      <a:pt x="62" y="144"/>
                    </a:lnTo>
                    <a:lnTo>
                      <a:pt x="62" y="144"/>
                    </a:lnTo>
                    <a:lnTo>
                      <a:pt x="62" y="148"/>
                    </a:lnTo>
                    <a:lnTo>
                      <a:pt x="60" y="151"/>
                    </a:lnTo>
                    <a:lnTo>
                      <a:pt x="60" y="151"/>
                    </a:lnTo>
                    <a:lnTo>
                      <a:pt x="60" y="153"/>
                    </a:lnTo>
                    <a:lnTo>
                      <a:pt x="60" y="153"/>
                    </a:lnTo>
                    <a:lnTo>
                      <a:pt x="62" y="153"/>
                    </a:lnTo>
                    <a:lnTo>
                      <a:pt x="62" y="153"/>
                    </a:lnTo>
                    <a:lnTo>
                      <a:pt x="62" y="154"/>
                    </a:lnTo>
                    <a:lnTo>
                      <a:pt x="62" y="154"/>
                    </a:lnTo>
                    <a:lnTo>
                      <a:pt x="62" y="156"/>
                    </a:lnTo>
                    <a:lnTo>
                      <a:pt x="62" y="156"/>
                    </a:lnTo>
                    <a:lnTo>
                      <a:pt x="62" y="158"/>
                    </a:lnTo>
                    <a:lnTo>
                      <a:pt x="62" y="158"/>
                    </a:lnTo>
                    <a:lnTo>
                      <a:pt x="63" y="160"/>
                    </a:lnTo>
                    <a:lnTo>
                      <a:pt x="63" y="160"/>
                    </a:lnTo>
                    <a:lnTo>
                      <a:pt x="63" y="160"/>
                    </a:lnTo>
                    <a:lnTo>
                      <a:pt x="63" y="160"/>
                    </a:lnTo>
                    <a:lnTo>
                      <a:pt x="63" y="163"/>
                    </a:lnTo>
                    <a:lnTo>
                      <a:pt x="63" y="163"/>
                    </a:lnTo>
                    <a:lnTo>
                      <a:pt x="65" y="163"/>
                    </a:lnTo>
                    <a:lnTo>
                      <a:pt x="65" y="163"/>
                    </a:lnTo>
                    <a:lnTo>
                      <a:pt x="67" y="163"/>
                    </a:lnTo>
                    <a:lnTo>
                      <a:pt x="67" y="163"/>
                    </a:lnTo>
                    <a:lnTo>
                      <a:pt x="69" y="165"/>
                    </a:lnTo>
                    <a:lnTo>
                      <a:pt x="69" y="165"/>
                    </a:lnTo>
                    <a:lnTo>
                      <a:pt x="69" y="165"/>
                    </a:lnTo>
                    <a:lnTo>
                      <a:pt x="69" y="165"/>
                    </a:lnTo>
                    <a:lnTo>
                      <a:pt x="70" y="165"/>
                    </a:lnTo>
                    <a:lnTo>
                      <a:pt x="70" y="165"/>
                    </a:lnTo>
                    <a:lnTo>
                      <a:pt x="72" y="168"/>
                    </a:lnTo>
                    <a:lnTo>
                      <a:pt x="72" y="168"/>
                    </a:lnTo>
                    <a:lnTo>
                      <a:pt x="72" y="168"/>
                    </a:lnTo>
                    <a:lnTo>
                      <a:pt x="74" y="170"/>
                    </a:lnTo>
                    <a:lnTo>
                      <a:pt x="74" y="170"/>
                    </a:lnTo>
                    <a:lnTo>
                      <a:pt x="72" y="170"/>
                    </a:lnTo>
                    <a:lnTo>
                      <a:pt x="72" y="172"/>
                    </a:lnTo>
                    <a:lnTo>
                      <a:pt x="74" y="170"/>
                    </a:lnTo>
                    <a:lnTo>
                      <a:pt x="74" y="170"/>
                    </a:lnTo>
                    <a:lnTo>
                      <a:pt x="74" y="172"/>
                    </a:lnTo>
                    <a:lnTo>
                      <a:pt x="74" y="172"/>
                    </a:lnTo>
                    <a:lnTo>
                      <a:pt x="75" y="173"/>
                    </a:lnTo>
                    <a:lnTo>
                      <a:pt x="75" y="173"/>
                    </a:lnTo>
                    <a:lnTo>
                      <a:pt x="79" y="177"/>
                    </a:lnTo>
                    <a:lnTo>
                      <a:pt x="79" y="177"/>
                    </a:lnTo>
                    <a:lnTo>
                      <a:pt x="82" y="178"/>
                    </a:lnTo>
                    <a:lnTo>
                      <a:pt x="82" y="178"/>
                    </a:lnTo>
                    <a:lnTo>
                      <a:pt x="86" y="180"/>
                    </a:lnTo>
                    <a:lnTo>
                      <a:pt x="86" y="180"/>
                    </a:lnTo>
                    <a:lnTo>
                      <a:pt x="89" y="182"/>
                    </a:lnTo>
                    <a:lnTo>
                      <a:pt x="93" y="184"/>
                    </a:lnTo>
                    <a:lnTo>
                      <a:pt x="96" y="184"/>
                    </a:lnTo>
                    <a:lnTo>
                      <a:pt x="94" y="185"/>
                    </a:lnTo>
                    <a:lnTo>
                      <a:pt x="94" y="185"/>
                    </a:lnTo>
                    <a:lnTo>
                      <a:pt x="93" y="187"/>
                    </a:lnTo>
                    <a:lnTo>
                      <a:pt x="91" y="185"/>
                    </a:lnTo>
                    <a:lnTo>
                      <a:pt x="93" y="187"/>
                    </a:lnTo>
                    <a:lnTo>
                      <a:pt x="93" y="187"/>
                    </a:lnTo>
                    <a:lnTo>
                      <a:pt x="91" y="189"/>
                    </a:lnTo>
                    <a:lnTo>
                      <a:pt x="91" y="189"/>
                    </a:lnTo>
                    <a:lnTo>
                      <a:pt x="89" y="189"/>
                    </a:lnTo>
                    <a:lnTo>
                      <a:pt x="89" y="189"/>
                    </a:lnTo>
                    <a:lnTo>
                      <a:pt x="86" y="189"/>
                    </a:lnTo>
                    <a:lnTo>
                      <a:pt x="84" y="189"/>
                    </a:lnTo>
                    <a:lnTo>
                      <a:pt x="84" y="189"/>
                    </a:lnTo>
                    <a:lnTo>
                      <a:pt x="84" y="189"/>
                    </a:lnTo>
                    <a:lnTo>
                      <a:pt x="82" y="189"/>
                    </a:lnTo>
                    <a:lnTo>
                      <a:pt x="82" y="189"/>
                    </a:lnTo>
                    <a:lnTo>
                      <a:pt x="82" y="189"/>
                    </a:lnTo>
                    <a:lnTo>
                      <a:pt x="82" y="189"/>
                    </a:lnTo>
                    <a:lnTo>
                      <a:pt x="79" y="189"/>
                    </a:lnTo>
                    <a:lnTo>
                      <a:pt x="79" y="189"/>
                    </a:lnTo>
                    <a:lnTo>
                      <a:pt x="79" y="189"/>
                    </a:lnTo>
                    <a:lnTo>
                      <a:pt x="79" y="189"/>
                    </a:lnTo>
                    <a:lnTo>
                      <a:pt x="79" y="189"/>
                    </a:lnTo>
                    <a:lnTo>
                      <a:pt x="79" y="192"/>
                    </a:lnTo>
                    <a:lnTo>
                      <a:pt x="75" y="194"/>
                    </a:lnTo>
                    <a:lnTo>
                      <a:pt x="75" y="194"/>
                    </a:lnTo>
                    <a:lnTo>
                      <a:pt x="74" y="194"/>
                    </a:lnTo>
                    <a:close/>
                  </a:path>
                </a:pathLst>
              </a:custGeom>
              <a:solidFill>
                <a:srgbClr val="6E2D91"/>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4" name="Freeform 351">
                <a:extLst>
                  <a:ext uri="{FF2B5EF4-FFF2-40B4-BE49-F238E27FC236}">
                    <a16:creationId xmlns:a16="http://schemas.microsoft.com/office/drawing/2014/main" id="{808695BC-C690-4160-B088-CA7547B19D00}"/>
                  </a:ext>
                </a:extLst>
              </p:cNvPr>
              <p:cNvSpPr/>
              <p:nvPr/>
            </p:nvSpPr>
            <p:spPr>
              <a:xfrm>
                <a:off x="5456349" y="1956926"/>
                <a:ext cx="389762" cy="286416"/>
              </a:xfrm>
              <a:custGeom>
                <a:gdLst>
                  <a:gd name="T0" fmla="*/ 63 w 264"/>
                  <a:gd name="T1" fmla="*/ 190 h 194"/>
                  <a:gd name="T2" fmla="*/ 57 w 264"/>
                  <a:gd name="T3" fmla="*/ 190 h 194"/>
                  <a:gd name="T4" fmla="*/ 46 w 264"/>
                  <a:gd name="T5" fmla="*/ 187 h 194"/>
                  <a:gd name="T6" fmla="*/ 36 w 264"/>
                  <a:gd name="T7" fmla="*/ 185 h 194"/>
                  <a:gd name="T8" fmla="*/ 29 w 264"/>
                  <a:gd name="T9" fmla="*/ 184 h 194"/>
                  <a:gd name="T10" fmla="*/ 34 w 264"/>
                  <a:gd name="T11" fmla="*/ 175 h 194"/>
                  <a:gd name="T12" fmla="*/ 26 w 264"/>
                  <a:gd name="T13" fmla="*/ 166 h 194"/>
                  <a:gd name="T14" fmla="*/ 14 w 264"/>
                  <a:gd name="T15" fmla="*/ 165 h 194"/>
                  <a:gd name="T16" fmla="*/ 0 w 264"/>
                  <a:gd name="T17" fmla="*/ 156 h 194"/>
                  <a:gd name="T18" fmla="*/ 12 w 264"/>
                  <a:gd name="T19" fmla="*/ 146 h 194"/>
                  <a:gd name="T20" fmla="*/ 19 w 264"/>
                  <a:gd name="T21" fmla="*/ 139 h 194"/>
                  <a:gd name="T22" fmla="*/ 17 w 264"/>
                  <a:gd name="T23" fmla="*/ 125 h 194"/>
                  <a:gd name="T24" fmla="*/ 26 w 264"/>
                  <a:gd name="T25" fmla="*/ 117 h 194"/>
                  <a:gd name="T26" fmla="*/ 36 w 264"/>
                  <a:gd name="T27" fmla="*/ 113 h 194"/>
                  <a:gd name="T28" fmla="*/ 45 w 264"/>
                  <a:gd name="T29" fmla="*/ 105 h 194"/>
                  <a:gd name="T30" fmla="*/ 36 w 264"/>
                  <a:gd name="T31" fmla="*/ 98 h 194"/>
                  <a:gd name="T32" fmla="*/ 48 w 264"/>
                  <a:gd name="T33" fmla="*/ 93 h 194"/>
                  <a:gd name="T34" fmla="*/ 58 w 264"/>
                  <a:gd name="T35" fmla="*/ 84 h 194"/>
                  <a:gd name="T36" fmla="*/ 62 w 264"/>
                  <a:gd name="T37" fmla="*/ 77 h 194"/>
                  <a:gd name="T38" fmla="*/ 75 w 264"/>
                  <a:gd name="T39" fmla="*/ 72 h 194"/>
                  <a:gd name="T40" fmla="*/ 72 w 264"/>
                  <a:gd name="T41" fmla="*/ 65 h 194"/>
                  <a:gd name="T42" fmla="*/ 65 w 264"/>
                  <a:gd name="T43" fmla="*/ 58 h 194"/>
                  <a:gd name="T44" fmla="*/ 81 w 264"/>
                  <a:gd name="T45" fmla="*/ 57 h 194"/>
                  <a:gd name="T46" fmla="*/ 93 w 264"/>
                  <a:gd name="T47" fmla="*/ 51 h 194"/>
                  <a:gd name="T48" fmla="*/ 98 w 264"/>
                  <a:gd name="T49" fmla="*/ 46 h 194"/>
                  <a:gd name="T50" fmla="*/ 110 w 264"/>
                  <a:gd name="T51" fmla="*/ 38 h 194"/>
                  <a:gd name="T52" fmla="*/ 127 w 264"/>
                  <a:gd name="T53" fmla="*/ 32 h 194"/>
                  <a:gd name="T54" fmla="*/ 135 w 264"/>
                  <a:gd name="T55" fmla="*/ 27 h 194"/>
                  <a:gd name="T56" fmla="*/ 142 w 264"/>
                  <a:gd name="T57" fmla="*/ 27 h 194"/>
                  <a:gd name="T58" fmla="*/ 152 w 264"/>
                  <a:gd name="T59" fmla="*/ 22 h 194"/>
                  <a:gd name="T60" fmla="*/ 166 w 264"/>
                  <a:gd name="T61" fmla="*/ 24 h 194"/>
                  <a:gd name="T62" fmla="*/ 180 w 264"/>
                  <a:gd name="T63" fmla="*/ 22 h 194"/>
                  <a:gd name="T64" fmla="*/ 188 w 264"/>
                  <a:gd name="T65" fmla="*/ 22 h 194"/>
                  <a:gd name="T66" fmla="*/ 199 w 264"/>
                  <a:gd name="T67" fmla="*/ 15 h 194"/>
                  <a:gd name="T68" fmla="*/ 211 w 264"/>
                  <a:gd name="T69" fmla="*/ 14 h 194"/>
                  <a:gd name="T70" fmla="*/ 219 w 264"/>
                  <a:gd name="T71" fmla="*/ 7 h 194"/>
                  <a:gd name="T72" fmla="*/ 226 w 264"/>
                  <a:gd name="T73" fmla="*/ 3 h 194"/>
                  <a:gd name="T74" fmla="*/ 243 w 264"/>
                  <a:gd name="T75" fmla="*/ 0 h 194"/>
                  <a:gd name="T76" fmla="*/ 260 w 264"/>
                  <a:gd name="T77" fmla="*/ 15 h 194"/>
                  <a:gd name="T78" fmla="*/ 233 w 264"/>
                  <a:gd name="T79" fmla="*/ 31 h 194"/>
                  <a:gd name="T80" fmla="*/ 188 w 264"/>
                  <a:gd name="T81" fmla="*/ 44 h 194"/>
                  <a:gd name="T82" fmla="*/ 171 w 264"/>
                  <a:gd name="T83" fmla="*/ 46 h 194"/>
                  <a:gd name="T84" fmla="*/ 156 w 264"/>
                  <a:gd name="T85" fmla="*/ 55 h 194"/>
                  <a:gd name="T86" fmla="*/ 139 w 264"/>
                  <a:gd name="T87" fmla="*/ 63 h 194"/>
                  <a:gd name="T88" fmla="*/ 135 w 264"/>
                  <a:gd name="T89" fmla="*/ 70 h 194"/>
                  <a:gd name="T90" fmla="*/ 123 w 264"/>
                  <a:gd name="T91" fmla="*/ 77 h 194"/>
                  <a:gd name="T92" fmla="*/ 116 w 264"/>
                  <a:gd name="T93" fmla="*/ 79 h 194"/>
                  <a:gd name="T94" fmla="*/ 108 w 264"/>
                  <a:gd name="T95" fmla="*/ 86 h 194"/>
                  <a:gd name="T96" fmla="*/ 101 w 264"/>
                  <a:gd name="T97" fmla="*/ 93 h 194"/>
                  <a:gd name="T98" fmla="*/ 98 w 264"/>
                  <a:gd name="T99" fmla="*/ 99 h 194"/>
                  <a:gd name="T100" fmla="*/ 87 w 264"/>
                  <a:gd name="T101" fmla="*/ 111 h 194"/>
                  <a:gd name="T102" fmla="*/ 77 w 264"/>
                  <a:gd name="T103" fmla="*/ 120 h 194"/>
                  <a:gd name="T104" fmla="*/ 72 w 264"/>
                  <a:gd name="T105" fmla="*/ 123 h 194"/>
                  <a:gd name="T106" fmla="*/ 67 w 264"/>
                  <a:gd name="T107" fmla="*/ 129 h 194"/>
                  <a:gd name="T108" fmla="*/ 63 w 264"/>
                  <a:gd name="T109" fmla="*/ 137 h 194"/>
                  <a:gd name="T110" fmla="*/ 60 w 264"/>
                  <a:gd name="T111" fmla="*/ 153 h 194"/>
                  <a:gd name="T112" fmla="*/ 63 w 264"/>
                  <a:gd name="T113" fmla="*/ 163 h 194"/>
                  <a:gd name="T114" fmla="*/ 74 w 264"/>
                  <a:gd name="T115" fmla="*/ 170 h 194"/>
                  <a:gd name="T116" fmla="*/ 86 w 264"/>
                  <a:gd name="T117" fmla="*/ 180 h 194"/>
                  <a:gd name="T118" fmla="*/ 89 w 264"/>
                  <a:gd name="T119" fmla="*/ 189 h 194"/>
                  <a:gd name="T120" fmla="*/ 79 w 264"/>
                  <a:gd name="T121" fmla="*/ 192 h 19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4" h="194">
                    <a:moveTo>
                      <a:pt x="74" y="194"/>
                    </a:moveTo>
                    <a:lnTo>
                      <a:pt x="74" y="194"/>
                    </a:lnTo>
                    <a:lnTo>
                      <a:pt x="72" y="194"/>
                    </a:lnTo>
                    <a:lnTo>
                      <a:pt x="72" y="194"/>
                    </a:lnTo>
                    <a:lnTo>
                      <a:pt x="70" y="192"/>
                    </a:lnTo>
                    <a:lnTo>
                      <a:pt x="70" y="192"/>
                    </a:lnTo>
                    <a:lnTo>
                      <a:pt x="69" y="192"/>
                    </a:lnTo>
                    <a:lnTo>
                      <a:pt x="67" y="190"/>
                    </a:lnTo>
                    <a:lnTo>
                      <a:pt x="67" y="192"/>
                    </a:lnTo>
                    <a:lnTo>
                      <a:pt x="67" y="192"/>
                    </a:lnTo>
                    <a:lnTo>
                      <a:pt x="65" y="192"/>
                    </a:lnTo>
                    <a:lnTo>
                      <a:pt x="65" y="190"/>
                    </a:lnTo>
                    <a:lnTo>
                      <a:pt x="65" y="190"/>
                    </a:lnTo>
                    <a:lnTo>
                      <a:pt x="63" y="190"/>
                    </a:lnTo>
                    <a:lnTo>
                      <a:pt x="63" y="189"/>
                    </a:lnTo>
                    <a:lnTo>
                      <a:pt x="63" y="189"/>
                    </a:lnTo>
                    <a:lnTo>
                      <a:pt x="63" y="189"/>
                    </a:lnTo>
                    <a:lnTo>
                      <a:pt x="62" y="189"/>
                    </a:lnTo>
                    <a:lnTo>
                      <a:pt x="62" y="189"/>
                    </a:lnTo>
                    <a:lnTo>
                      <a:pt x="62" y="189"/>
                    </a:lnTo>
                    <a:lnTo>
                      <a:pt x="62" y="189"/>
                    </a:lnTo>
                    <a:lnTo>
                      <a:pt x="60" y="189"/>
                    </a:lnTo>
                    <a:lnTo>
                      <a:pt x="60" y="189"/>
                    </a:lnTo>
                    <a:lnTo>
                      <a:pt x="60" y="189"/>
                    </a:lnTo>
                    <a:lnTo>
                      <a:pt x="60" y="189"/>
                    </a:lnTo>
                    <a:lnTo>
                      <a:pt x="58" y="190"/>
                    </a:lnTo>
                    <a:lnTo>
                      <a:pt x="58" y="190"/>
                    </a:lnTo>
                    <a:lnTo>
                      <a:pt x="57" y="190"/>
                    </a:lnTo>
                    <a:lnTo>
                      <a:pt x="57" y="190"/>
                    </a:lnTo>
                    <a:lnTo>
                      <a:pt x="55" y="190"/>
                    </a:lnTo>
                    <a:lnTo>
                      <a:pt x="55" y="190"/>
                    </a:lnTo>
                    <a:lnTo>
                      <a:pt x="53" y="189"/>
                    </a:lnTo>
                    <a:lnTo>
                      <a:pt x="51" y="189"/>
                    </a:lnTo>
                    <a:lnTo>
                      <a:pt x="51" y="189"/>
                    </a:lnTo>
                    <a:lnTo>
                      <a:pt x="51" y="189"/>
                    </a:lnTo>
                    <a:lnTo>
                      <a:pt x="51" y="187"/>
                    </a:lnTo>
                    <a:lnTo>
                      <a:pt x="51" y="187"/>
                    </a:lnTo>
                    <a:lnTo>
                      <a:pt x="50" y="187"/>
                    </a:lnTo>
                    <a:lnTo>
                      <a:pt x="50" y="187"/>
                    </a:lnTo>
                    <a:lnTo>
                      <a:pt x="48" y="187"/>
                    </a:lnTo>
                    <a:lnTo>
                      <a:pt x="48" y="187"/>
                    </a:lnTo>
                    <a:lnTo>
                      <a:pt x="46" y="187"/>
                    </a:lnTo>
                    <a:lnTo>
                      <a:pt x="46" y="187"/>
                    </a:lnTo>
                    <a:lnTo>
                      <a:pt x="45" y="187"/>
                    </a:lnTo>
                    <a:lnTo>
                      <a:pt x="45" y="187"/>
                    </a:lnTo>
                    <a:lnTo>
                      <a:pt x="43" y="187"/>
                    </a:lnTo>
                    <a:lnTo>
                      <a:pt x="43" y="187"/>
                    </a:lnTo>
                    <a:lnTo>
                      <a:pt x="43" y="187"/>
                    </a:lnTo>
                    <a:lnTo>
                      <a:pt x="43" y="187"/>
                    </a:lnTo>
                    <a:lnTo>
                      <a:pt x="41" y="187"/>
                    </a:lnTo>
                    <a:lnTo>
                      <a:pt x="41" y="187"/>
                    </a:lnTo>
                    <a:lnTo>
                      <a:pt x="38" y="185"/>
                    </a:lnTo>
                    <a:lnTo>
                      <a:pt x="38" y="185"/>
                    </a:lnTo>
                    <a:lnTo>
                      <a:pt x="38" y="185"/>
                    </a:lnTo>
                    <a:lnTo>
                      <a:pt x="38" y="185"/>
                    </a:lnTo>
                    <a:lnTo>
                      <a:pt x="36" y="185"/>
                    </a:lnTo>
                    <a:lnTo>
                      <a:pt x="36" y="185"/>
                    </a:lnTo>
                    <a:lnTo>
                      <a:pt x="36" y="187"/>
                    </a:lnTo>
                    <a:lnTo>
                      <a:pt x="36" y="187"/>
                    </a:lnTo>
                    <a:lnTo>
                      <a:pt x="34" y="185"/>
                    </a:lnTo>
                    <a:lnTo>
                      <a:pt x="34" y="185"/>
                    </a:lnTo>
                    <a:lnTo>
                      <a:pt x="33" y="185"/>
                    </a:lnTo>
                    <a:lnTo>
                      <a:pt x="33" y="185"/>
                    </a:lnTo>
                    <a:lnTo>
                      <a:pt x="33" y="185"/>
                    </a:lnTo>
                    <a:lnTo>
                      <a:pt x="33" y="185"/>
                    </a:lnTo>
                    <a:lnTo>
                      <a:pt x="31" y="184"/>
                    </a:lnTo>
                    <a:lnTo>
                      <a:pt x="29" y="184"/>
                    </a:lnTo>
                    <a:lnTo>
                      <a:pt x="29" y="184"/>
                    </a:lnTo>
                    <a:lnTo>
                      <a:pt x="29" y="184"/>
                    </a:lnTo>
                    <a:lnTo>
                      <a:pt x="29" y="184"/>
                    </a:lnTo>
                    <a:lnTo>
                      <a:pt x="28" y="184"/>
                    </a:lnTo>
                    <a:lnTo>
                      <a:pt x="28" y="182"/>
                    </a:lnTo>
                    <a:lnTo>
                      <a:pt x="28" y="182"/>
                    </a:lnTo>
                    <a:lnTo>
                      <a:pt x="31" y="180"/>
                    </a:lnTo>
                    <a:lnTo>
                      <a:pt x="31" y="180"/>
                    </a:lnTo>
                    <a:lnTo>
                      <a:pt x="31" y="180"/>
                    </a:lnTo>
                    <a:lnTo>
                      <a:pt x="31" y="180"/>
                    </a:lnTo>
                    <a:lnTo>
                      <a:pt x="31" y="177"/>
                    </a:lnTo>
                    <a:lnTo>
                      <a:pt x="31" y="177"/>
                    </a:lnTo>
                    <a:lnTo>
                      <a:pt x="34" y="175"/>
                    </a:lnTo>
                    <a:lnTo>
                      <a:pt x="36" y="175"/>
                    </a:lnTo>
                    <a:lnTo>
                      <a:pt x="36" y="175"/>
                    </a:lnTo>
                    <a:lnTo>
                      <a:pt x="34" y="175"/>
                    </a:lnTo>
                    <a:lnTo>
                      <a:pt x="34" y="175"/>
                    </a:lnTo>
                    <a:lnTo>
                      <a:pt x="34" y="175"/>
                    </a:lnTo>
                    <a:lnTo>
                      <a:pt x="33" y="175"/>
                    </a:lnTo>
                    <a:lnTo>
                      <a:pt x="33" y="175"/>
                    </a:lnTo>
                    <a:lnTo>
                      <a:pt x="31" y="173"/>
                    </a:lnTo>
                    <a:lnTo>
                      <a:pt x="31" y="173"/>
                    </a:lnTo>
                    <a:lnTo>
                      <a:pt x="29" y="172"/>
                    </a:lnTo>
                    <a:lnTo>
                      <a:pt x="29" y="172"/>
                    </a:lnTo>
                    <a:lnTo>
                      <a:pt x="29" y="172"/>
                    </a:lnTo>
                    <a:lnTo>
                      <a:pt x="29" y="170"/>
                    </a:lnTo>
                    <a:lnTo>
                      <a:pt x="29" y="170"/>
                    </a:lnTo>
                    <a:lnTo>
                      <a:pt x="26" y="166"/>
                    </a:lnTo>
                    <a:lnTo>
                      <a:pt x="26" y="166"/>
                    </a:lnTo>
                    <a:lnTo>
                      <a:pt x="26" y="166"/>
                    </a:lnTo>
                    <a:lnTo>
                      <a:pt x="26" y="166"/>
                    </a:lnTo>
                    <a:lnTo>
                      <a:pt x="26" y="166"/>
                    </a:lnTo>
                    <a:lnTo>
                      <a:pt x="26" y="166"/>
                    </a:lnTo>
                    <a:lnTo>
                      <a:pt x="24" y="168"/>
                    </a:lnTo>
                    <a:lnTo>
                      <a:pt x="24" y="168"/>
                    </a:lnTo>
                    <a:lnTo>
                      <a:pt x="22" y="168"/>
                    </a:lnTo>
                    <a:lnTo>
                      <a:pt x="22" y="168"/>
                    </a:lnTo>
                    <a:lnTo>
                      <a:pt x="21" y="168"/>
                    </a:lnTo>
                    <a:lnTo>
                      <a:pt x="21" y="168"/>
                    </a:lnTo>
                    <a:lnTo>
                      <a:pt x="17" y="165"/>
                    </a:lnTo>
                    <a:lnTo>
                      <a:pt x="17" y="165"/>
                    </a:lnTo>
                    <a:lnTo>
                      <a:pt x="16" y="165"/>
                    </a:lnTo>
                    <a:lnTo>
                      <a:pt x="16" y="165"/>
                    </a:lnTo>
                    <a:lnTo>
                      <a:pt x="14" y="165"/>
                    </a:lnTo>
                    <a:lnTo>
                      <a:pt x="14" y="165"/>
                    </a:lnTo>
                    <a:lnTo>
                      <a:pt x="14" y="166"/>
                    </a:lnTo>
                    <a:lnTo>
                      <a:pt x="14" y="166"/>
                    </a:lnTo>
                    <a:lnTo>
                      <a:pt x="12" y="166"/>
                    </a:lnTo>
                    <a:lnTo>
                      <a:pt x="12" y="166"/>
                    </a:lnTo>
                    <a:lnTo>
                      <a:pt x="9" y="168"/>
                    </a:lnTo>
                    <a:lnTo>
                      <a:pt x="9" y="168"/>
                    </a:lnTo>
                    <a:lnTo>
                      <a:pt x="5" y="166"/>
                    </a:lnTo>
                    <a:lnTo>
                      <a:pt x="4" y="165"/>
                    </a:lnTo>
                    <a:lnTo>
                      <a:pt x="2" y="160"/>
                    </a:lnTo>
                    <a:lnTo>
                      <a:pt x="2" y="160"/>
                    </a:lnTo>
                    <a:lnTo>
                      <a:pt x="2" y="160"/>
                    </a:lnTo>
                    <a:lnTo>
                      <a:pt x="2" y="156"/>
                    </a:lnTo>
                    <a:lnTo>
                      <a:pt x="2" y="156"/>
                    </a:lnTo>
                    <a:lnTo>
                      <a:pt x="0" y="156"/>
                    </a:lnTo>
                    <a:lnTo>
                      <a:pt x="0" y="156"/>
                    </a:lnTo>
                    <a:lnTo>
                      <a:pt x="0" y="154"/>
                    </a:lnTo>
                    <a:lnTo>
                      <a:pt x="0" y="153"/>
                    </a:lnTo>
                    <a:lnTo>
                      <a:pt x="0" y="153"/>
                    </a:lnTo>
                    <a:lnTo>
                      <a:pt x="4" y="149"/>
                    </a:lnTo>
                    <a:lnTo>
                      <a:pt x="4" y="149"/>
                    </a:lnTo>
                    <a:lnTo>
                      <a:pt x="5" y="148"/>
                    </a:lnTo>
                    <a:lnTo>
                      <a:pt x="5" y="148"/>
                    </a:lnTo>
                    <a:lnTo>
                      <a:pt x="5" y="148"/>
                    </a:lnTo>
                    <a:lnTo>
                      <a:pt x="5" y="148"/>
                    </a:lnTo>
                    <a:lnTo>
                      <a:pt x="7" y="146"/>
                    </a:lnTo>
                    <a:lnTo>
                      <a:pt x="10" y="144"/>
                    </a:lnTo>
                    <a:lnTo>
                      <a:pt x="10" y="144"/>
                    </a:lnTo>
                    <a:lnTo>
                      <a:pt x="12" y="146"/>
                    </a:lnTo>
                    <a:lnTo>
                      <a:pt x="12" y="146"/>
                    </a:lnTo>
                    <a:lnTo>
                      <a:pt x="12" y="146"/>
                    </a:lnTo>
                    <a:lnTo>
                      <a:pt x="12" y="146"/>
                    </a:lnTo>
                    <a:lnTo>
                      <a:pt x="12" y="146"/>
                    </a:lnTo>
                    <a:lnTo>
                      <a:pt x="14" y="142"/>
                    </a:lnTo>
                    <a:lnTo>
                      <a:pt x="14" y="142"/>
                    </a:lnTo>
                    <a:lnTo>
                      <a:pt x="17" y="142"/>
                    </a:lnTo>
                    <a:lnTo>
                      <a:pt x="17" y="142"/>
                    </a:lnTo>
                    <a:lnTo>
                      <a:pt x="19" y="141"/>
                    </a:lnTo>
                    <a:lnTo>
                      <a:pt x="19" y="141"/>
                    </a:lnTo>
                    <a:lnTo>
                      <a:pt x="19" y="141"/>
                    </a:lnTo>
                    <a:lnTo>
                      <a:pt x="19" y="141"/>
                    </a:lnTo>
                    <a:lnTo>
                      <a:pt x="19" y="139"/>
                    </a:lnTo>
                    <a:lnTo>
                      <a:pt x="19" y="139"/>
                    </a:lnTo>
                    <a:lnTo>
                      <a:pt x="19" y="137"/>
                    </a:lnTo>
                    <a:lnTo>
                      <a:pt x="19" y="137"/>
                    </a:lnTo>
                    <a:lnTo>
                      <a:pt x="21" y="136"/>
                    </a:lnTo>
                    <a:lnTo>
                      <a:pt x="21" y="136"/>
                    </a:lnTo>
                    <a:lnTo>
                      <a:pt x="21" y="136"/>
                    </a:lnTo>
                    <a:lnTo>
                      <a:pt x="21" y="134"/>
                    </a:lnTo>
                    <a:lnTo>
                      <a:pt x="21" y="134"/>
                    </a:lnTo>
                    <a:lnTo>
                      <a:pt x="19" y="134"/>
                    </a:lnTo>
                    <a:lnTo>
                      <a:pt x="19" y="134"/>
                    </a:lnTo>
                    <a:lnTo>
                      <a:pt x="17" y="132"/>
                    </a:lnTo>
                    <a:lnTo>
                      <a:pt x="17" y="132"/>
                    </a:lnTo>
                    <a:lnTo>
                      <a:pt x="16" y="129"/>
                    </a:lnTo>
                    <a:lnTo>
                      <a:pt x="16" y="129"/>
                    </a:lnTo>
                    <a:lnTo>
                      <a:pt x="17" y="125"/>
                    </a:lnTo>
                    <a:lnTo>
                      <a:pt x="17" y="125"/>
                    </a:lnTo>
                    <a:lnTo>
                      <a:pt x="19" y="123"/>
                    </a:lnTo>
                    <a:lnTo>
                      <a:pt x="22" y="123"/>
                    </a:lnTo>
                    <a:lnTo>
                      <a:pt x="22" y="123"/>
                    </a:lnTo>
                    <a:lnTo>
                      <a:pt x="24" y="123"/>
                    </a:lnTo>
                    <a:lnTo>
                      <a:pt x="24" y="123"/>
                    </a:lnTo>
                    <a:lnTo>
                      <a:pt x="24" y="123"/>
                    </a:lnTo>
                    <a:lnTo>
                      <a:pt x="24" y="123"/>
                    </a:lnTo>
                    <a:lnTo>
                      <a:pt x="26" y="123"/>
                    </a:lnTo>
                    <a:lnTo>
                      <a:pt x="26" y="123"/>
                    </a:lnTo>
                    <a:lnTo>
                      <a:pt x="26" y="120"/>
                    </a:lnTo>
                    <a:lnTo>
                      <a:pt x="26" y="120"/>
                    </a:lnTo>
                    <a:lnTo>
                      <a:pt x="26" y="118"/>
                    </a:lnTo>
                    <a:lnTo>
                      <a:pt x="26" y="117"/>
                    </a:lnTo>
                    <a:lnTo>
                      <a:pt x="26" y="117"/>
                    </a:lnTo>
                    <a:lnTo>
                      <a:pt x="28" y="115"/>
                    </a:lnTo>
                    <a:lnTo>
                      <a:pt x="29" y="115"/>
                    </a:lnTo>
                    <a:lnTo>
                      <a:pt x="29" y="115"/>
                    </a:lnTo>
                    <a:lnTo>
                      <a:pt x="29" y="115"/>
                    </a:lnTo>
                    <a:lnTo>
                      <a:pt x="29" y="115"/>
                    </a:lnTo>
                    <a:lnTo>
                      <a:pt x="31" y="113"/>
                    </a:lnTo>
                    <a:lnTo>
                      <a:pt x="31" y="113"/>
                    </a:lnTo>
                    <a:lnTo>
                      <a:pt x="33" y="113"/>
                    </a:lnTo>
                    <a:lnTo>
                      <a:pt x="33" y="113"/>
                    </a:lnTo>
                    <a:lnTo>
                      <a:pt x="34" y="113"/>
                    </a:lnTo>
                    <a:lnTo>
                      <a:pt x="34" y="113"/>
                    </a:lnTo>
                    <a:lnTo>
                      <a:pt x="36" y="113"/>
                    </a:lnTo>
                    <a:lnTo>
                      <a:pt x="36" y="113"/>
                    </a:lnTo>
                    <a:lnTo>
                      <a:pt x="38" y="113"/>
                    </a:lnTo>
                    <a:lnTo>
                      <a:pt x="38" y="113"/>
                    </a:lnTo>
                    <a:lnTo>
                      <a:pt x="38" y="113"/>
                    </a:lnTo>
                    <a:lnTo>
                      <a:pt x="38" y="113"/>
                    </a:lnTo>
                    <a:lnTo>
                      <a:pt x="40" y="111"/>
                    </a:lnTo>
                    <a:lnTo>
                      <a:pt x="40" y="111"/>
                    </a:lnTo>
                    <a:lnTo>
                      <a:pt x="40" y="110"/>
                    </a:lnTo>
                    <a:lnTo>
                      <a:pt x="40" y="110"/>
                    </a:lnTo>
                    <a:lnTo>
                      <a:pt x="43" y="108"/>
                    </a:lnTo>
                    <a:lnTo>
                      <a:pt x="43" y="106"/>
                    </a:lnTo>
                    <a:lnTo>
                      <a:pt x="43" y="106"/>
                    </a:lnTo>
                    <a:lnTo>
                      <a:pt x="45" y="105"/>
                    </a:lnTo>
                    <a:lnTo>
                      <a:pt x="45" y="105"/>
                    </a:lnTo>
                    <a:lnTo>
                      <a:pt x="45" y="105"/>
                    </a:lnTo>
                    <a:lnTo>
                      <a:pt x="45" y="105"/>
                    </a:lnTo>
                    <a:lnTo>
                      <a:pt x="45" y="105"/>
                    </a:lnTo>
                    <a:lnTo>
                      <a:pt x="41" y="106"/>
                    </a:lnTo>
                    <a:lnTo>
                      <a:pt x="41" y="106"/>
                    </a:lnTo>
                    <a:lnTo>
                      <a:pt x="41" y="106"/>
                    </a:lnTo>
                    <a:lnTo>
                      <a:pt x="41" y="106"/>
                    </a:lnTo>
                    <a:lnTo>
                      <a:pt x="38" y="105"/>
                    </a:lnTo>
                    <a:lnTo>
                      <a:pt x="36" y="105"/>
                    </a:lnTo>
                    <a:lnTo>
                      <a:pt x="34" y="103"/>
                    </a:lnTo>
                    <a:lnTo>
                      <a:pt x="34" y="103"/>
                    </a:lnTo>
                    <a:lnTo>
                      <a:pt x="33" y="101"/>
                    </a:lnTo>
                    <a:lnTo>
                      <a:pt x="33" y="101"/>
                    </a:lnTo>
                    <a:lnTo>
                      <a:pt x="33" y="99"/>
                    </a:lnTo>
                    <a:lnTo>
                      <a:pt x="36" y="98"/>
                    </a:lnTo>
                    <a:lnTo>
                      <a:pt x="36" y="98"/>
                    </a:lnTo>
                    <a:lnTo>
                      <a:pt x="36" y="98"/>
                    </a:lnTo>
                    <a:lnTo>
                      <a:pt x="38" y="98"/>
                    </a:lnTo>
                    <a:lnTo>
                      <a:pt x="38" y="98"/>
                    </a:lnTo>
                    <a:lnTo>
                      <a:pt x="40" y="96"/>
                    </a:lnTo>
                    <a:lnTo>
                      <a:pt x="40" y="96"/>
                    </a:lnTo>
                    <a:lnTo>
                      <a:pt x="40" y="96"/>
                    </a:lnTo>
                    <a:lnTo>
                      <a:pt x="43" y="94"/>
                    </a:lnTo>
                    <a:lnTo>
                      <a:pt x="46" y="93"/>
                    </a:lnTo>
                    <a:lnTo>
                      <a:pt x="46" y="93"/>
                    </a:lnTo>
                    <a:lnTo>
                      <a:pt x="46" y="93"/>
                    </a:lnTo>
                    <a:lnTo>
                      <a:pt x="48" y="93"/>
                    </a:lnTo>
                    <a:lnTo>
                      <a:pt x="48" y="93"/>
                    </a:lnTo>
                    <a:lnTo>
                      <a:pt x="48" y="93"/>
                    </a:lnTo>
                    <a:lnTo>
                      <a:pt x="48" y="93"/>
                    </a:lnTo>
                    <a:lnTo>
                      <a:pt x="48" y="91"/>
                    </a:lnTo>
                    <a:lnTo>
                      <a:pt x="48" y="91"/>
                    </a:lnTo>
                    <a:lnTo>
                      <a:pt x="50" y="89"/>
                    </a:lnTo>
                    <a:lnTo>
                      <a:pt x="51" y="87"/>
                    </a:lnTo>
                    <a:lnTo>
                      <a:pt x="55" y="87"/>
                    </a:lnTo>
                    <a:lnTo>
                      <a:pt x="55" y="87"/>
                    </a:lnTo>
                    <a:lnTo>
                      <a:pt x="57" y="87"/>
                    </a:lnTo>
                    <a:lnTo>
                      <a:pt x="55" y="87"/>
                    </a:lnTo>
                    <a:lnTo>
                      <a:pt x="55" y="86"/>
                    </a:lnTo>
                    <a:lnTo>
                      <a:pt x="55" y="86"/>
                    </a:lnTo>
                    <a:lnTo>
                      <a:pt x="55" y="84"/>
                    </a:lnTo>
                    <a:lnTo>
                      <a:pt x="58" y="84"/>
                    </a:lnTo>
                    <a:lnTo>
                      <a:pt x="58" y="84"/>
                    </a:lnTo>
                    <a:lnTo>
                      <a:pt x="60" y="84"/>
                    </a:lnTo>
                    <a:lnTo>
                      <a:pt x="60" y="84"/>
                    </a:lnTo>
                    <a:lnTo>
                      <a:pt x="60" y="84"/>
                    </a:lnTo>
                    <a:lnTo>
                      <a:pt x="60" y="84"/>
                    </a:lnTo>
                    <a:lnTo>
                      <a:pt x="60" y="82"/>
                    </a:lnTo>
                    <a:lnTo>
                      <a:pt x="60" y="82"/>
                    </a:lnTo>
                    <a:lnTo>
                      <a:pt x="60" y="81"/>
                    </a:lnTo>
                    <a:lnTo>
                      <a:pt x="60" y="81"/>
                    </a:lnTo>
                    <a:lnTo>
                      <a:pt x="62" y="79"/>
                    </a:lnTo>
                    <a:lnTo>
                      <a:pt x="62" y="79"/>
                    </a:lnTo>
                    <a:lnTo>
                      <a:pt x="62" y="79"/>
                    </a:lnTo>
                    <a:lnTo>
                      <a:pt x="62" y="79"/>
                    </a:lnTo>
                    <a:lnTo>
                      <a:pt x="62" y="77"/>
                    </a:lnTo>
                    <a:lnTo>
                      <a:pt x="62" y="77"/>
                    </a:lnTo>
                    <a:lnTo>
                      <a:pt x="62" y="74"/>
                    </a:lnTo>
                    <a:lnTo>
                      <a:pt x="62" y="74"/>
                    </a:lnTo>
                    <a:lnTo>
                      <a:pt x="63" y="74"/>
                    </a:lnTo>
                    <a:lnTo>
                      <a:pt x="65" y="72"/>
                    </a:lnTo>
                    <a:lnTo>
                      <a:pt x="65" y="72"/>
                    </a:lnTo>
                    <a:lnTo>
                      <a:pt x="65" y="72"/>
                    </a:lnTo>
                    <a:lnTo>
                      <a:pt x="69" y="72"/>
                    </a:lnTo>
                    <a:lnTo>
                      <a:pt x="69" y="72"/>
                    </a:lnTo>
                    <a:lnTo>
                      <a:pt x="69" y="72"/>
                    </a:lnTo>
                    <a:lnTo>
                      <a:pt x="74" y="72"/>
                    </a:lnTo>
                    <a:lnTo>
                      <a:pt x="74" y="72"/>
                    </a:lnTo>
                    <a:lnTo>
                      <a:pt x="74" y="72"/>
                    </a:lnTo>
                    <a:lnTo>
                      <a:pt x="74" y="72"/>
                    </a:lnTo>
                    <a:lnTo>
                      <a:pt x="75" y="72"/>
                    </a:lnTo>
                    <a:lnTo>
                      <a:pt x="75" y="72"/>
                    </a:lnTo>
                    <a:lnTo>
                      <a:pt x="74" y="70"/>
                    </a:lnTo>
                    <a:lnTo>
                      <a:pt x="74" y="70"/>
                    </a:lnTo>
                    <a:lnTo>
                      <a:pt x="72" y="70"/>
                    </a:lnTo>
                    <a:lnTo>
                      <a:pt x="72" y="70"/>
                    </a:lnTo>
                    <a:lnTo>
                      <a:pt x="70" y="70"/>
                    </a:lnTo>
                    <a:lnTo>
                      <a:pt x="70" y="70"/>
                    </a:lnTo>
                    <a:lnTo>
                      <a:pt x="70" y="70"/>
                    </a:lnTo>
                    <a:lnTo>
                      <a:pt x="67" y="70"/>
                    </a:lnTo>
                    <a:lnTo>
                      <a:pt x="67" y="67"/>
                    </a:lnTo>
                    <a:lnTo>
                      <a:pt x="67" y="67"/>
                    </a:lnTo>
                    <a:lnTo>
                      <a:pt x="69" y="67"/>
                    </a:lnTo>
                    <a:lnTo>
                      <a:pt x="69" y="67"/>
                    </a:lnTo>
                    <a:lnTo>
                      <a:pt x="72" y="65"/>
                    </a:lnTo>
                    <a:lnTo>
                      <a:pt x="72" y="65"/>
                    </a:lnTo>
                    <a:lnTo>
                      <a:pt x="70" y="65"/>
                    </a:lnTo>
                    <a:lnTo>
                      <a:pt x="70" y="65"/>
                    </a:lnTo>
                    <a:lnTo>
                      <a:pt x="70" y="63"/>
                    </a:lnTo>
                    <a:lnTo>
                      <a:pt x="70" y="63"/>
                    </a:lnTo>
                    <a:lnTo>
                      <a:pt x="69" y="63"/>
                    </a:lnTo>
                    <a:lnTo>
                      <a:pt x="69" y="63"/>
                    </a:lnTo>
                    <a:lnTo>
                      <a:pt x="67" y="63"/>
                    </a:lnTo>
                    <a:lnTo>
                      <a:pt x="65" y="62"/>
                    </a:lnTo>
                    <a:lnTo>
                      <a:pt x="65" y="62"/>
                    </a:lnTo>
                    <a:lnTo>
                      <a:pt x="65" y="62"/>
                    </a:lnTo>
                    <a:lnTo>
                      <a:pt x="65" y="60"/>
                    </a:lnTo>
                    <a:lnTo>
                      <a:pt x="65" y="58"/>
                    </a:lnTo>
                    <a:lnTo>
                      <a:pt x="65" y="58"/>
                    </a:lnTo>
                    <a:lnTo>
                      <a:pt x="65" y="58"/>
                    </a:lnTo>
                    <a:lnTo>
                      <a:pt x="67" y="57"/>
                    </a:lnTo>
                    <a:lnTo>
                      <a:pt x="67" y="57"/>
                    </a:lnTo>
                    <a:lnTo>
                      <a:pt x="69" y="57"/>
                    </a:lnTo>
                    <a:lnTo>
                      <a:pt x="69" y="57"/>
                    </a:lnTo>
                    <a:lnTo>
                      <a:pt x="72" y="57"/>
                    </a:lnTo>
                    <a:lnTo>
                      <a:pt x="72" y="57"/>
                    </a:lnTo>
                    <a:lnTo>
                      <a:pt x="74" y="58"/>
                    </a:lnTo>
                    <a:lnTo>
                      <a:pt x="74" y="58"/>
                    </a:lnTo>
                    <a:lnTo>
                      <a:pt x="75" y="58"/>
                    </a:lnTo>
                    <a:lnTo>
                      <a:pt x="75" y="58"/>
                    </a:lnTo>
                    <a:lnTo>
                      <a:pt x="75" y="58"/>
                    </a:lnTo>
                    <a:lnTo>
                      <a:pt x="79" y="58"/>
                    </a:lnTo>
                    <a:lnTo>
                      <a:pt x="81" y="57"/>
                    </a:lnTo>
                    <a:lnTo>
                      <a:pt x="81" y="57"/>
                    </a:lnTo>
                    <a:lnTo>
                      <a:pt x="81" y="55"/>
                    </a:lnTo>
                    <a:lnTo>
                      <a:pt x="81" y="55"/>
                    </a:lnTo>
                    <a:lnTo>
                      <a:pt x="81" y="53"/>
                    </a:lnTo>
                    <a:lnTo>
                      <a:pt x="81" y="53"/>
                    </a:lnTo>
                    <a:lnTo>
                      <a:pt x="82" y="51"/>
                    </a:lnTo>
                    <a:lnTo>
                      <a:pt x="84" y="51"/>
                    </a:lnTo>
                    <a:lnTo>
                      <a:pt x="86" y="51"/>
                    </a:lnTo>
                    <a:lnTo>
                      <a:pt x="86" y="51"/>
                    </a:lnTo>
                    <a:lnTo>
                      <a:pt x="89" y="51"/>
                    </a:lnTo>
                    <a:lnTo>
                      <a:pt x="89" y="51"/>
                    </a:lnTo>
                    <a:lnTo>
                      <a:pt x="91" y="51"/>
                    </a:lnTo>
                    <a:lnTo>
                      <a:pt x="91" y="51"/>
                    </a:lnTo>
                    <a:lnTo>
                      <a:pt x="93" y="51"/>
                    </a:lnTo>
                    <a:lnTo>
                      <a:pt x="93" y="50"/>
                    </a:lnTo>
                    <a:lnTo>
                      <a:pt x="93" y="50"/>
                    </a:lnTo>
                    <a:lnTo>
                      <a:pt x="93" y="50"/>
                    </a:lnTo>
                    <a:lnTo>
                      <a:pt x="93" y="50"/>
                    </a:lnTo>
                    <a:lnTo>
                      <a:pt x="93" y="46"/>
                    </a:lnTo>
                    <a:lnTo>
                      <a:pt x="93" y="46"/>
                    </a:lnTo>
                    <a:lnTo>
                      <a:pt x="94" y="46"/>
                    </a:lnTo>
                    <a:lnTo>
                      <a:pt x="94" y="48"/>
                    </a:lnTo>
                    <a:lnTo>
                      <a:pt x="94" y="46"/>
                    </a:lnTo>
                    <a:lnTo>
                      <a:pt x="94" y="46"/>
                    </a:lnTo>
                    <a:lnTo>
                      <a:pt x="96" y="46"/>
                    </a:lnTo>
                    <a:lnTo>
                      <a:pt x="96" y="46"/>
                    </a:lnTo>
                    <a:lnTo>
                      <a:pt x="98" y="46"/>
                    </a:lnTo>
                    <a:lnTo>
                      <a:pt x="98" y="46"/>
                    </a:lnTo>
                    <a:lnTo>
                      <a:pt x="98" y="44"/>
                    </a:lnTo>
                    <a:lnTo>
                      <a:pt x="98" y="44"/>
                    </a:lnTo>
                    <a:lnTo>
                      <a:pt x="98" y="43"/>
                    </a:lnTo>
                    <a:lnTo>
                      <a:pt x="99" y="43"/>
                    </a:lnTo>
                    <a:lnTo>
                      <a:pt x="99" y="43"/>
                    </a:lnTo>
                    <a:lnTo>
                      <a:pt x="103" y="39"/>
                    </a:lnTo>
                    <a:lnTo>
                      <a:pt x="103" y="39"/>
                    </a:lnTo>
                    <a:lnTo>
                      <a:pt x="105" y="39"/>
                    </a:lnTo>
                    <a:lnTo>
                      <a:pt x="105" y="39"/>
                    </a:lnTo>
                    <a:lnTo>
                      <a:pt x="105" y="39"/>
                    </a:lnTo>
                    <a:lnTo>
                      <a:pt x="108" y="39"/>
                    </a:lnTo>
                    <a:lnTo>
                      <a:pt x="108" y="39"/>
                    </a:lnTo>
                    <a:lnTo>
                      <a:pt x="110" y="38"/>
                    </a:lnTo>
                    <a:lnTo>
                      <a:pt x="110" y="38"/>
                    </a:lnTo>
                    <a:lnTo>
                      <a:pt x="110" y="36"/>
                    </a:lnTo>
                    <a:lnTo>
                      <a:pt x="113" y="34"/>
                    </a:lnTo>
                    <a:lnTo>
                      <a:pt x="120" y="34"/>
                    </a:lnTo>
                    <a:lnTo>
                      <a:pt x="120" y="34"/>
                    </a:lnTo>
                    <a:lnTo>
                      <a:pt x="122" y="34"/>
                    </a:lnTo>
                    <a:lnTo>
                      <a:pt x="122" y="34"/>
                    </a:lnTo>
                    <a:lnTo>
                      <a:pt x="122" y="34"/>
                    </a:lnTo>
                    <a:lnTo>
                      <a:pt x="123" y="32"/>
                    </a:lnTo>
                    <a:lnTo>
                      <a:pt x="123" y="32"/>
                    </a:lnTo>
                    <a:lnTo>
                      <a:pt x="125" y="32"/>
                    </a:lnTo>
                    <a:lnTo>
                      <a:pt x="125" y="32"/>
                    </a:lnTo>
                    <a:lnTo>
                      <a:pt x="127" y="32"/>
                    </a:lnTo>
                    <a:lnTo>
                      <a:pt x="127" y="32"/>
                    </a:lnTo>
                    <a:lnTo>
                      <a:pt x="127" y="32"/>
                    </a:lnTo>
                    <a:lnTo>
                      <a:pt x="128" y="31"/>
                    </a:lnTo>
                    <a:lnTo>
                      <a:pt x="128" y="31"/>
                    </a:lnTo>
                    <a:lnTo>
                      <a:pt x="130" y="31"/>
                    </a:lnTo>
                    <a:lnTo>
                      <a:pt x="130" y="31"/>
                    </a:lnTo>
                    <a:lnTo>
                      <a:pt x="130" y="31"/>
                    </a:lnTo>
                    <a:lnTo>
                      <a:pt x="130" y="31"/>
                    </a:lnTo>
                    <a:lnTo>
                      <a:pt x="130" y="29"/>
                    </a:lnTo>
                    <a:lnTo>
                      <a:pt x="130" y="29"/>
                    </a:lnTo>
                    <a:lnTo>
                      <a:pt x="132" y="27"/>
                    </a:lnTo>
                    <a:lnTo>
                      <a:pt x="134" y="27"/>
                    </a:lnTo>
                    <a:lnTo>
                      <a:pt x="134" y="27"/>
                    </a:lnTo>
                    <a:lnTo>
                      <a:pt x="135" y="27"/>
                    </a:lnTo>
                    <a:lnTo>
                      <a:pt x="135" y="27"/>
                    </a:lnTo>
                    <a:lnTo>
                      <a:pt x="135" y="27"/>
                    </a:lnTo>
                    <a:lnTo>
                      <a:pt x="135" y="27"/>
                    </a:lnTo>
                    <a:lnTo>
                      <a:pt x="137" y="27"/>
                    </a:lnTo>
                    <a:lnTo>
                      <a:pt x="137" y="27"/>
                    </a:lnTo>
                    <a:lnTo>
                      <a:pt x="139" y="27"/>
                    </a:lnTo>
                    <a:lnTo>
                      <a:pt x="139" y="27"/>
                    </a:lnTo>
                    <a:lnTo>
                      <a:pt x="140" y="29"/>
                    </a:lnTo>
                    <a:lnTo>
                      <a:pt x="140" y="29"/>
                    </a:lnTo>
                    <a:lnTo>
                      <a:pt x="140" y="29"/>
                    </a:lnTo>
                    <a:lnTo>
                      <a:pt x="140" y="29"/>
                    </a:lnTo>
                    <a:lnTo>
                      <a:pt x="140" y="29"/>
                    </a:lnTo>
                    <a:lnTo>
                      <a:pt x="140" y="29"/>
                    </a:lnTo>
                    <a:lnTo>
                      <a:pt x="142" y="29"/>
                    </a:lnTo>
                    <a:lnTo>
                      <a:pt x="142" y="29"/>
                    </a:lnTo>
                    <a:lnTo>
                      <a:pt x="142" y="27"/>
                    </a:lnTo>
                    <a:lnTo>
                      <a:pt x="142" y="27"/>
                    </a:lnTo>
                    <a:lnTo>
                      <a:pt x="142" y="27"/>
                    </a:lnTo>
                    <a:lnTo>
                      <a:pt x="142" y="27"/>
                    </a:lnTo>
                    <a:lnTo>
                      <a:pt x="142" y="26"/>
                    </a:lnTo>
                    <a:lnTo>
                      <a:pt x="142" y="26"/>
                    </a:lnTo>
                    <a:lnTo>
                      <a:pt x="144" y="24"/>
                    </a:lnTo>
                    <a:lnTo>
                      <a:pt x="146" y="22"/>
                    </a:lnTo>
                    <a:lnTo>
                      <a:pt x="147" y="22"/>
                    </a:lnTo>
                    <a:lnTo>
                      <a:pt x="147" y="22"/>
                    </a:lnTo>
                    <a:lnTo>
                      <a:pt x="147" y="22"/>
                    </a:lnTo>
                    <a:lnTo>
                      <a:pt x="147" y="22"/>
                    </a:lnTo>
                    <a:lnTo>
                      <a:pt x="151" y="22"/>
                    </a:lnTo>
                    <a:lnTo>
                      <a:pt x="151" y="22"/>
                    </a:lnTo>
                    <a:lnTo>
                      <a:pt x="152" y="22"/>
                    </a:lnTo>
                    <a:lnTo>
                      <a:pt x="152" y="22"/>
                    </a:lnTo>
                    <a:lnTo>
                      <a:pt x="156" y="22"/>
                    </a:lnTo>
                    <a:lnTo>
                      <a:pt x="156" y="22"/>
                    </a:lnTo>
                    <a:lnTo>
                      <a:pt x="159" y="22"/>
                    </a:lnTo>
                    <a:lnTo>
                      <a:pt x="159" y="22"/>
                    </a:lnTo>
                    <a:lnTo>
                      <a:pt x="159" y="22"/>
                    </a:lnTo>
                    <a:lnTo>
                      <a:pt x="163" y="22"/>
                    </a:lnTo>
                    <a:lnTo>
                      <a:pt x="163" y="22"/>
                    </a:lnTo>
                    <a:lnTo>
                      <a:pt x="163" y="24"/>
                    </a:lnTo>
                    <a:lnTo>
                      <a:pt x="163" y="24"/>
                    </a:lnTo>
                    <a:lnTo>
                      <a:pt x="164" y="24"/>
                    </a:lnTo>
                    <a:lnTo>
                      <a:pt x="164" y="24"/>
                    </a:lnTo>
                    <a:lnTo>
                      <a:pt x="164" y="24"/>
                    </a:lnTo>
                    <a:lnTo>
                      <a:pt x="166" y="24"/>
                    </a:lnTo>
                    <a:lnTo>
                      <a:pt x="166" y="24"/>
                    </a:lnTo>
                    <a:lnTo>
                      <a:pt x="168" y="24"/>
                    </a:lnTo>
                    <a:lnTo>
                      <a:pt x="168" y="24"/>
                    </a:lnTo>
                    <a:lnTo>
                      <a:pt x="171" y="24"/>
                    </a:lnTo>
                    <a:lnTo>
                      <a:pt x="171" y="24"/>
                    </a:lnTo>
                    <a:lnTo>
                      <a:pt x="173" y="24"/>
                    </a:lnTo>
                    <a:lnTo>
                      <a:pt x="173" y="24"/>
                    </a:lnTo>
                    <a:lnTo>
                      <a:pt x="175" y="24"/>
                    </a:lnTo>
                    <a:lnTo>
                      <a:pt x="175" y="24"/>
                    </a:lnTo>
                    <a:lnTo>
                      <a:pt x="176" y="22"/>
                    </a:lnTo>
                    <a:lnTo>
                      <a:pt x="176" y="22"/>
                    </a:lnTo>
                    <a:lnTo>
                      <a:pt x="180" y="22"/>
                    </a:lnTo>
                    <a:lnTo>
                      <a:pt x="180" y="22"/>
                    </a:lnTo>
                    <a:lnTo>
                      <a:pt x="180" y="22"/>
                    </a:lnTo>
                    <a:lnTo>
                      <a:pt x="182" y="22"/>
                    </a:lnTo>
                    <a:lnTo>
                      <a:pt x="182" y="22"/>
                    </a:lnTo>
                    <a:lnTo>
                      <a:pt x="182" y="20"/>
                    </a:lnTo>
                    <a:lnTo>
                      <a:pt x="182" y="20"/>
                    </a:lnTo>
                    <a:lnTo>
                      <a:pt x="183" y="20"/>
                    </a:lnTo>
                    <a:lnTo>
                      <a:pt x="183" y="22"/>
                    </a:lnTo>
                    <a:lnTo>
                      <a:pt x="183" y="20"/>
                    </a:lnTo>
                    <a:lnTo>
                      <a:pt x="185" y="20"/>
                    </a:lnTo>
                    <a:lnTo>
                      <a:pt x="185" y="20"/>
                    </a:lnTo>
                    <a:lnTo>
                      <a:pt x="185" y="20"/>
                    </a:lnTo>
                    <a:lnTo>
                      <a:pt x="185" y="20"/>
                    </a:lnTo>
                    <a:lnTo>
                      <a:pt x="187" y="22"/>
                    </a:lnTo>
                    <a:lnTo>
                      <a:pt x="187" y="22"/>
                    </a:lnTo>
                    <a:lnTo>
                      <a:pt x="188" y="22"/>
                    </a:lnTo>
                    <a:lnTo>
                      <a:pt x="188" y="22"/>
                    </a:lnTo>
                    <a:lnTo>
                      <a:pt x="190" y="20"/>
                    </a:lnTo>
                    <a:lnTo>
                      <a:pt x="190" y="20"/>
                    </a:lnTo>
                    <a:lnTo>
                      <a:pt x="192" y="20"/>
                    </a:lnTo>
                    <a:lnTo>
                      <a:pt x="192" y="20"/>
                    </a:lnTo>
                    <a:lnTo>
                      <a:pt x="193" y="19"/>
                    </a:lnTo>
                    <a:lnTo>
                      <a:pt x="193" y="19"/>
                    </a:lnTo>
                    <a:lnTo>
                      <a:pt x="193" y="19"/>
                    </a:lnTo>
                    <a:lnTo>
                      <a:pt x="193" y="19"/>
                    </a:lnTo>
                    <a:lnTo>
                      <a:pt x="195" y="17"/>
                    </a:lnTo>
                    <a:lnTo>
                      <a:pt x="195" y="17"/>
                    </a:lnTo>
                    <a:lnTo>
                      <a:pt x="199" y="17"/>
                    </a:lnTo>
                    <a:lnTo>
                      <a:pt x="199" y="17"/>
                    </a:lnTo>
                    <a:lnTo>
                      <a:pt x="199" y="15"/>
                    </a:lnTo>
                    <a:lnTo>
                      <a:pt x="199" y="15"/>
                    </a:lnTo>
                    <a:lnTo>
                      <a:pt x="200" y="15"/>
                    </a:lnTo>
                    <a:lnTo>
                      <a:pt x="200" y="15"/>
                    </a:lnTo>
                    <a:lnTo>
                      <a:pt x="204" y="15"/>
                    </a:lnTo>
                    <a:lnTo>
                      <a:pt x="204" y="15"/>
                    </a:lnTo>
                    <a:lnTo>
                      <a:pt x="205" y="15"/>
                    </a:lnTo>
                    <a:lnTo>
                      <a:pt x="207" y="15"/>
                    </a:lnTo>
                    <a:lnTo>
                      <a:pt x="207" y="17"/>
                    </a:lnTo>
                    <a:lnTo>
                      <a:pt x="207" y="15"/>
                    </a:lnTo>
                    <a:lnTo>
                      <a:pt x="207" y="15"/>
                    </a:lnTo>
                    <a:lnTo>
                      <a:pt x="209" y="15"/>
                    </a:lnTo>
                    <a:lnTo>
                      <a:pt x="209" y="15"/>
                    </a:lnTo>
                    <a:lnTo>
                      <a:pt x="211" y="14"/>
                    </a:lnTo>
                    <a:lnTo>
                      <a:pt x="211" y="14"/>
                    </a:lnTo>
                    <a:lnTo>
                      <a:pt x="212" y="14"/>
                    </a:lnTo>
                    <a:lnTo>
                      <a:pt x="212" y="14"/>
                    </a:lnTo>
                    <a:lnTo>
                      <a:pt x="214" y="14"/>
                    </a:lnTo>
                    <a:lnTo>
                      <a:pt x="214" y="14"/>
                    </a:lnTo>
                    <a:lnTo>
                      <a:pt x="216" y="15"/>
                    </a:lnTo>
                    <a:lnTo>
                      <a:pt x="216" y="15"/>
                    </a:lnTo>
                    <a:lnTo>
                      <a:pt x="216" y="14"/>
                    </a:lnTo>
                    <a:lnTo>
                      <a:pt x="216" y="14"/>
                    </a:lnTo>
                    <a:lnTo>
                      <a:pt x="216" y="12"/>
                    </a:lnTo>
                    <a:lnTo>
                      <a:pt x="216" y="12"/>
                    </a:lnTo>
                    <a:lnTo>
                      <a:pt x="216" y="10"/>
                    </a:lnTo>
                    <a:lnTo>
                      <a:pt x="217" y="8"/>
                    </a:lnTo>
                    <a:lnTo>
                      <a:pt x="217" y="8"/>
                    </a:lnTo>
                    <a:lnTo>
                      <a:pt x="219" y="7"/>
                    </a:lnTo>
                    <a:lnTo>
                      <a:pt x="219" y="7"/>
                    </a:lnTo>
                    <a:lnTo>
                      <a:pt x="219" y="7"/>
                    </a:lnTo>
                    <a:lnTo>
                      <a:pt x="219" y="7"/>
                    </a:lnTo>
                    <a:lnTo>
                      <a:pt x="219" y="7"/>
                    </a:lnTo>
                    <a:lnTo>
                      <a:pt x="221" y="7"/>
                    </a:lnTo>
                    <a:lnTo>
                      <a:pt x="221" y="7"/>
                    </a:lnTo>
                    <a:lnTo>
                      <a:pt x="223" y="5"/>
                    </a:lnTo>
                    <a:lnTo>
                      <a:pt x="223" y="5"/>
                    </a:lnTo>
                    <a:lnTo>
                      <a:pt x="223" y="5"/>
                    </a:lnTo>
                    <a:lnTo>
                      <a:pt x="223" y="5"/>
                    </a:lnTo>
                    <a:lnTo>
                      <a:pt x="224" y="5"/>
                    </a:lnTo>
                    <a:lnTo>
                      <a:pt x="226" y="3"/>
                    </a:lnTo>
                    <a:lnTo>
                      <a:pt x="226" y="3"/>
                    </a:lnTo>
                    <a:lnTo>
                      <a:pt x="226" y="3"/>
                    </a:lnTo>
                    <a:lnTo>
                      <a:pt x="226" y="3"/>
                    </a:lnTo>
                    <a:lnTo>
                      <a:pt x="228" y="3"/>
                    </a:lnTo>
                    <a:lnTo>
                      <a:pt x="229" y="2"/>
                    </a:lnTo>
                    <a:lnTo>
                      <a:pt x="229" y="2"/>
                    </a:lnTo>
                    <a:lnTo>
                      <a:pt x="229" y="2"/>
                    </a:lnTo>
                    <a:lnTo>
                      <a:pt x="231" y="2"/>
                    </a:lnTo>
                    <a:lnTo>
                      <a:pt x="231" y="2"/>
                    </a:lnTo>
                    <a:lnTo>
                      <a:pt x="235" y="2"/>
                    </a:lnTo>
                    <a:lnTo>
                      <a:pt x="235" y="2"/>
                    </a:lnTo>
                    <a:lnTo>
                      <a:pt x="236" y="0"/>
                    </a:lnTo>
                    <a:lnTo>
                      <a:pt x="236" y="0"/>
                    </a:lnTo>
                    <a:lnTo>
                      <a:pt x="240" y="0"/>
                    </a:lnTo>
                    <a:lnTo>
                      <a:pt x="240" y="0"/>
                    </a:lnTo>
                    <a:lnTo>
                      <a:pt x="243" y="0"/>
                    </a:lnTo>
                    <a:lnTo>
                      <a:pt x="245" y="0"/>
                    </a:lnTo>
                    <a:lnTo>
                      <a:pt x="245" y="0"/>
                    </a:lnTo>
                    <a:lnTo>
                      <a:pt x="248" y="0"/>
                    </a:lnTo>
                    <a:lnTo>
                      <a:pt x="248" y="0"/>
                    </a:lnTo>
                    <a:lnTo>
                      <a:pt x="253" y="0"/>
                    </a:lnTo>
                    <a:lnTo>
                      <a:pt x="258" y="2"/>
                    </a:lnTo>
                    <a:lnTo>
                      <a:pt x="258" y="2"/>
                    </a:lnTo>
                    <a:lnTo>
                      <a:pt x="260" y="3"/>
                    </a:lnTo>
                    <a:lnTo>
                      <a:pt x="264" y="7"/>
                    </a:lnTo>
                    <a:lnTo>
                      <a:pt x="264" y="7"/>
                    </a:lnTo>
                    <a:lnTo>
                      <a:pt x="264" y="8"/>
                    </a:lnTo>
                    <a:lnTo>
                      <a:pt x="264" y="12"/>
                    </a:lnTo>
                    <a:lnTo>
                      <a:pt x="260" y="15"/>
                    </a:lnTo>
                    <a:lnTo>
                      <a:pt x="260" y="15"/>
                    </a:lnTo>
                    <a:lnTo>
                      <a:pt x="253" y="24"/>
                    </a:lnTo>
                    <a:lnTo>
                      <a:pt x="253" y="24"/>
                    </a:lnTo>
                    <a:lnTo>
                      <a:pt x="248" y="27"/>
                    </a:lnTo>
                    <a:lnTo>
                      <a:pt x="248" y="27"/>
                    </a:lnTo>
                    <a:lnTo>
                      <a:pt x="245" y="27"/>
                    </a:lnTo>
                    <a:lnTo>
                      <a:pt x="245" y="27"/>
                    </a:lnTo>
                    <a:lnTo>
                      <a:pt x="243" y="29"/>
                    </a:lnTo>
                    <a:lnTo>
                      <a:pt x="243" y="29"/>
                    </a:lnTo>
                    <a:lnTo>
                      <a:pt x="240" y="29"/>
                    </a:lnTo>
                    <a:lnTo>
                      <a:pt x="240" y="29"/>
                    </a:lnTo>
                    <a:lnTo>
                      <a:pt x="238" y="31"/>
                    </a:lnTo>
                    <a:lnTo>
                      <a:pt x="238" y="31"/>
                    </a:lnTo>
                    <a:lnTo>
                      <a:pt x="235" y="31"/>
                    </a:lnTo>
                    <a:lnTo>
                      <a:pt x="233" y="31"/>
                    </a:lnTo>
                    <a:lnTo>
                      <a:pt x="233" y="31"/>
                    </a:lnTo>
                    <a:lnTo>
                      <a:pt x="226" y="34"/>
                    </a:lnTo>
                    <a:lnTo>
                      <a:pt x="226" y="34"/>
                    </a:lnTo>
                    <a:lnTo>
                      <a:pt x="221" y="36"/>
                    </a:lnTo>
                    <a:lnTo>
                      <a:pt x="221" y="36"/>
                    </a:lnTo>
                    <a:lnTo>
                      <a:pt x="209" y="39"/>
                    </a:lnTo>
                    <a:lnTo>
                      <a:pt x="209" y="39"/>
                    </a:lnTo>
                    <a:lnTo>
                      <a:pt x="202" y="41"/>
                    </a:lnTo>
                    <a:lnTo>
                      <a:pt x="202" y="41"/>
                    </a:lnTo>
                    <a:lnTo>
                      <a:pt x="197" y="43"/>
                    </a:lnTo>
                    <a:lnTo>
                      <a:pt x="197" y="43"/>
                    </a:lnTo>
                    <a:lnTo>
                      <a:pt x="193" y="44"/>
                    </a:lnTo>
                    <a:lnTo>
                      <a:pt x="193" y="44"/>
                    </a:lnTo>
                    <a:lnTo>
                      <a:pt x="188" y="44"/>
                    </a:lnTo>
                    <a:lnTo>
                      <a:pt x="188" y="44"/>
                    </a:lnTo>
                    <a:lnTo>
                      <a:pt x="187" y="44"/>
                    </a:lnTo>
                    <a:lnTo>
                      <a:pt x="187" y="44"/>
                    </a:lnTo>
                    <a:lnTo>
                      <a:pt x="182" y="44"/>
                    </a:lnTo>
                    <a:lnTo>
                      <a:pt x="182" y="44"/>
                    </a:lnTo>
                    <a:lnTo>
                      <a:pt x="180" y="46"/>
                    </a:lnTo>
                    <a:lnTo>
                      <a:pt x="180" y="46"/>
                    </a:lnTo>
                    <a:lnTo>
                      <a:pt x="178" y="46"/>
                    </a:lnTo>
                    <a:lnTo>
                      <a:pt x="178" y="46"/>
                    </a:lnTo>
                    <a:lnTo>
                      <a:pt x="178" y="46"/>
                    </a:lnTo>
                    <a:lnTo>
                      <a:pt x="175" y="46"/>
                    </a:lnTo>
                    <a:lnTo>
                      <a:pt x="173" y="46"/>
                    </a:lnTo>
                    <a:lnTo>
                      <a:pt x="171" y="46"/>
                    </a:lnTo>
                    <a:lnTo>
                      <a:pt x="171" y="46"/>
                    </a:lnTo>
                    <a:lnTo>
                      <a:pt x="171" y="46"/>
                    </a:lnTo>
                    <a:lnTo>
                      <a:pt x="168" y="48"/>
                    </a:lnTo>
                    <a:lnTo>
                      <a:pt x="168" y="48"/>
                    </a:lnTo>
                    <a:lnTo>
                      <a:pt x="166" y="48"/>
                    </a:lnTo>
                    <a:lnTo>
                      <a:pt x="166" y="48"/>
                    </a:lnTo>
                    <a:lnTo>
                      <a:pt x="164" y="50"/>
                    </a:lnTo>
                    <a:lnTo>
                      <a:pt x="164" y="50"/>
                    </a:lnTo>
                    <a:lnTo>
                      <a:pt x="163" y="51"/>
                    </a:lnTo>
                    <a:lnTo>
                      <a:pt x="163" y="51"/>
                    </a:lnTo>
                    <a:lnTo>
                      <a:pt x="161" y="51"/>
                    </a:lnTo>
                    <a:lnTo>
                      <a:pt x="161" y="51"/>
                    </a:lnTo>
                    <a:lnTo>
                      <a:pt x="156" y="55"/>
                    </a:lnTo>
                    <a:lnTo>
                      <a:pt x="156" y="55"/>
                    </a:lnTo>
                    <a:lnTo>
                      <a:pt x="156" y="55"/>
                    </a:lnTo>
                    <a:lnTo>
                      <a:pt x="152" y="57"/>
                    </a:lnTo>
                    <a:lnTo>
                      <a:pt x="152" y="57"/>
                    </a:lnTo>
                    <a:lnTo>
                      <a:pt x="149" y="58"/>
                    </a:lnTo>
                    <a:lnTo>
                      <a:pt x="147" y="60"/>
                    </a:lnTo>
                    <a:lnTo>
                      <a:pt x="146" y="58"/>
                    </a:lnTo>
                    <a:lnTo>
                      <a:pt x="146" y="58"/>
                    </a:lnTo>
                    <a:lnTo>
                      <a:pt x="144" y="60"/>
                    </a:lnTo>
                    <a:lnTo>
                      <a:pt x="144" y="60"/>
                    </a:lnTo>
                    <a:lnTo>
                      <a:pt x="144" y="60"/>
                    </a:lnTo>
                    <a:lnTo>
                      <a:pt x="142" y="60"/>
                    </a:lnTo>
                    <a:lnTo>
                      <a:pt x="142" y="60"/>
                    </a:lnTo>
                    <a:lnTo>
                      <a:pt x="140" y="62"/>
                    </a:lnTo>
                    <a:lnTo>
                      <a:pt x="140" y="62"/>
                    </a:lnTo>
                    <a:lnTo>
                      <a:pt x="139" y="63"/>
                    </a:lnTo>
                    <a:lnTo>
                      <a:pt x="139" y="63"/>
                    </a:lnTo>
                    <a:lnTo>
                      <a:pt x="137" y="63"/>
                    </a:lnTo>
                    <a:lnTo>
                      <a:pt x="137" y="63"/>
                    </a:lnTo>
                    <a:lnTo>
                      <a:pt x="137" y="63"/>
                    </a:lnTo>
                    <a:lnTo>
                      <a:pt x="137" y="63"/>
                    </a:lnTo>
                    <a:lnTo>
                      <a:pt x="139" y="67"/>
                    </a:lnTo>
                    <a:lnTo>
                      <a:pt x="137" y="69"/>
                    </a:lnTo>
                    <a:lnTo>
                      <a:pt x="137" y="69"/>
                    </a:lnTo>
                    <a:lnTo>
                      <a:pt x="135" y="69"/>
                    </a:lnTo>
                    <a:lnTo>
                      <a:pt x="135" y="69"/>
                    </a:lnTo>
                    <a:lnTo>
                      <a:pt x="135" y="69"/>
                    </a:lnTo>
                    <a:lnTo>
                      <a:pt x="135" y="69"/>
                    </a:lnTo>
                    <a:lnTo>
                      <a:pt x="135" y="70"/>
                    </a:lnTo>
                    <a:lnTo>
                      <a:pt x="135" y="70"/>
                    </a:lnTo>
                    <a:lnTo>
                      <a:pt x="134" y="72"/>
                    </a:lnTo>
                    <a:lnTo>
                      <a:pt x="130" y="74"/>
                    </a:lnTo>
                    <a:lnTo>
                      <a:pt x="130" y="74"/>
                    </a:lnTo>
                    <a:lnTo>
                      <a:pt x="128" y="74"/>
                    </a:lnTo>
                    <a:lnTo>
                      <a:pt x="128" y="74"/>
                    </a:lnTo>
                    <a:lnTo>
                      <a:pt x="127" y="74"/>
                    </a:lnTo>
                    <a:lnTo>
                      <a:pt x="127" y="74"/>
                    </a:lnTo>
                    <a:lnTo>
                      <a:pt x="127" y="74"/>
                    </a:lnTo>
                    <a:lnTo>
                      <a:pt x="127" y="74"/>
                    </a:lnTo>
                    <a:lnTo>
                      <a:pt x="125" y="75"/>
                    </a:lnTo>
                    <a:lnTo>
                      <a:pt x="125" y="75"/>
                    </a:lnTo>
                    <a:lnTo>
                      <a:pt x="125" y="77"/>
                    </a:lnTo>
                    <a:lnTo>
                      <a:pt x="123" y="77"/>
                    </a:lnTo>
                    <a:lnTo>
                      <a:pt x="123" y="77"/>
                    </a:lnTo>
                    <a:lnTo>
                      <a:pt x="122" y="77"/>
                    </a:lnTo>
                    <a:lnTo>
                      <a:pt x="122" y="77"/>
                    </a:lnTo>
                    <a:lnTo>
                      <a:pt x="120" y="75"/>
                    </a:lnTo>
                    <a:lnTo>
                      <a:pt x="120" y="75"/>
                    </a:lnTo>
                    <a:lnTo>
                      <a:pt x="120" y="75"/>
                    </a:lnTo>
                    <a:lnTo>
                      <a:pt x="120" y="75"/>
                    </a:lnTo>
                    <a:lnTo>
                      <a:pt x="118" y="74"/>
                    </a:lnTo>
                    <a:lnTo>
                      <a:pt x="118" y="74"/>
                    </a:lnTo>
                    <a:lnTo>
                      <a:pt x="118" y="75"/>
                    </a:lnTo>
                    <a:lnTo>
                      <a:pt x="118" y="75"/>
                    </a:lnTo>
                    <a:lnTo>
                      <a:pt x="118" y="77"/>
                    </a:lnTo>
                    <a:lnTo>
                      <a:pt x="118" y="77"/>
                    </a:lnTo>
                    <a:lnTo>
                      <a:pt x="116" y="79"/>
                    </a:lnTo>
                    <a:lnTo>
                      <a:pt x="116" y="79"/>
                    </a:lnTo>
                    <a:lnTo>
                      <a:pt x="115" y="79"/>
                    </a:lnTo>
                    <a:lnTo>
                      <a:pt x="115" y="79"/>
                    </a:lnTo>
                    <a:lnTo>
                      <a:pt x="113" y="81"/>
                    </a:lnTo>
                    <a:lnTo>
                      <a:pt x="113" y="81"/>
                    </a:lnTo>
                    <a:lnTo>
                      <a:pt x="110" y="82"/>
                    </a:lnTo>
                    <a:lnTo>
                      <a:pt x="110" y="82"/>
                    </a:lnTo>
                    <a:lnTo>
                      <a:pt x="108" y="82"/>
                    </a:lnTo>
                    <a:lnTo>
                      <a:pt x="108" y="82"/>
                    </a:lnTo>
                    <a:lnTo>
                      <a:pt x="110" y="84"/>
                    </a:lnTo>
                    <a:lnTo>
                      <a:pt x="110" y="84"/>
                    </a:lnTo>
                    <a:lnTo>
                      <a:pt x="110" y="86"/>
                    </a:lnTo>
                    <a:lnTo>
                      <a:pt x="110" y="87"/>
                    </a:lnTo>
                    <a:lnTo>
                      <a:pt x="108" y="87"/>
                    </a:lnTo>
                    <a:lnTo>
                      <a:pt x="108" y="86"/>
                    </a:lnTo>
                    <a:lnTo>
                      <a:pt x="108" y="87"/>
                    </a:lnTo>
                    <a:lnTo>
                      <a:pt x="108" y="87"/>
                    </a:lnTo>
                    <a:lnTo>
                      <a:pt x="108" y="87"/>
                    </a:lnTo>
                    <a:lnTo>
                      <a:pt x="106" y="87"/>
                    </a:lnTo>
                    <a:lnTo>
                      <a:pt x="106" y="87"/>
                    </a:lnTo>
                    <a:lnTo>
                      <a:pt x="106" y="89"/>
                    </a:lnTo>
                    <a:lnTo>
                      <a:pt x="106" y="91"/>
                    </a:lnTo>
                    <a:lnTo>
                      <a:pt x="105" y="91"/>
                    </a:lnTo>
                    <a:lnTo>
                      <a:pt x="105" y="91"/>
                    </a:lnTo>
                    <a:lnTo>
                      <a:pt x="105" y="91"/>
                    </a:lnTo>
                    <a:lnTo>
                      <a:pt x="103" y="91"/>
                    </a:lnTo>
                    <a:lnTo>
                      <a:pt x="103" y="91"/>
                    </a:lnTo>
                    <a:lnTo>
                      <a:pt x="101" y="93"/>
                    </a:lnTo>
                    <a:lnTo>
                      <a:pt x="101" y="93"/>
                    </a:lnTo>
                    <a:lnTo>
                      <a:pt x="101" y="93"/>
                    </a:lnTo>
                    <a:lnTo>
                      <a:pt x="99" y="93"/>
                    </a:lnTo>
                    <a:lnTo>
                      <a:pt x="99" y="93"/>
                    </a:lnTo>
                    <a:lnTo>
                      <a:pt x="99" y="93"/>
                    </a:lnTo>
                    <a:lnTo>
                      <a:pt x="99" y="93"/>
                    </a:lnTo>
                    <a:lnTo>
                      <a:pt x="98" y="94"/>
                    </a:lnTo>
                    <a:lnTo>
                      <a:pt x="98" y="94"/>
                    </a:lnTo>
                    <a:lnTo>
                      <a:pt x="96" y="94"/>
                    </a:lnTo>
                    <a:lnTo>
                      <a:pt x="96" y="94"/>
                    </a:lnTo>
                    <a:lnTo>
                      <a:pt x="98" y="94"/>
                    </a:lnTo>
                    <a:lnTo>
                      <a:pt x="98" y="94"/>
                    </a:lnTo>
                    <a:lnTo>
                      <a:pt x="98" y="98"/>
                    </a:lnTo>
                    <a:lnTo>
                      <a:pt x="98" y="99"/>
                    </a:lnTo>
                    <a:lnTo>
                      <a:pt x="98" y="99"/>
                    </a:lnTo>
                    <a:lnTo>
                      <a:pt x="96" y="101"/>
                    </a:lnTo>
                    <a:lnTo>
                      <a:pt x="94" y="101"/>
                    </a:lnTo>
                    <a:lnTo>
                      <a:pt x="94" y="101"/>
                    </a:lnTo>
                    <a:lnTo>
                      <a:pt x="94" y="101"/>
                    </a:lnTo>
                    <a:lnTo>
                      <a:pt x="93" y="101"/>
                    </a:lnTo>
                    <a:lnTo>
                      <a:pt x="93" y="101"/>
                    </a:lnTo>
                    <a:lnTo>
                      <a:pt x="93" y="103"/>
                    </a:lnTo>
                    <a:lnTo>
                      <a:pt x="91" y="106"/>
                    </a:lnTo>
                    <a:lnTo>
                      <a:pt x="91" y="106"/>
                    </a:lnTo>
                    <a:lnTo>
                      <a:pt x="87" y="106"/>
                    </a:lnTo>
                    <a:lnTo>
                      <a:pt x="87" y="106"/>
                    </a:lnTo>
                    <a:lnTo>
                      <a:pt x="87" y="110"/>
                    </a:lnTo>
                    <a:lnTo>
                      <a:pt x="87" y="110"/>
                    </a:lnTo>
                    <a:lnTo>
                      <a:pt x="87" y="111"/>
                    </a:lnTo>
                    <a:lnTo>
                      <a:pt x="86" y="113"/>
                    </a:lnTo>
                    <a:lnTo>
                      <a:pt x="86" y="113"/>
                    </a:lnTo>
                    <a:lnTo>
                      <a:pt x="82" y="115"/>
                    </a:lnTo>
                    <a:lnTo>
                      <a:pt x="81" y="115"/>
                    </a:lnTo>
                    <a:lnTo>
                      <a:pt x="81" y="115"/>
                    </a:lnTo>
                    <a:lnTo>
                      <a:pt x="81" y="115"/>
                    </a:lnTo>
                    <a:lnTo>
                      <a:pt x="81" y="117"/>
                    </a:lnTo>
                    <a:lnTo>
                      <a:pt x="79" y="117"/>
                    </a:lnTo>
                    <a:lnTo>
                      <a:pt x="79" y="117"/>
                    </a:lnTo>
                    <a:lnTo>
                      <a:pt x="77" y="117"/>
                    </a:lnTo>
                    <a:lnTo>
                      <a:pt x="77" y="117"/>
                    </a:lnTo>
                    <a:lnTo>
                      <a:pt x="79" y="118"/>
                    </a:lnTo>
                    <a:lnTo>
                      <a:pt x="79" y="118"/>
                    </a:lnTo>
                    <a:lnTo>
                      <a:pt x="77" y="120"/>
                    </a:lnTo>
                    <a:lnTo>
                      <a:pt x="74" y="122"/>
                    </a:lnTo>
                    <a:lnTo>
                      <a:pt x="74" y="122"/>
                    </a:lnTo>
                    <a:lnTo>
                      <a:pt x="74" y="122"/>
                    </a:lnTo>
                    <a:lnTo>
                      <a:pt x="74" y="122"/>
                    </a:lnTo>
                    <a:lnTo>
                      <a:pt x="72" y="122"/>
                    </a:lnTo>
                    <a:lnTo>
                      <a:pt x="72" y="122"/>
                    </a:lnTo>
                    <a:lnTo>
                      <a:pt x="72" y="122"/>
                    </a:lnTo>
                    <a:lnTo>
                      <a:pt x="70" y="122"/>
                    </a:lnTo>
                    <a:lnTo>
                      <a:pt x="70" y="122"/>
                    </a:lnTo>
                    <a:lnTo>
                      <a:pt x="69" y="122"/>
                    </a:lnTo>
                    <a:lnTo>
                      <a:pt x="69" y="122"/>
                    </a:lnTo>
                    <a:lnTo>
                      <a:pt x="69" y="122"/>
                    </a:lnTo>
                    <a:lnTo>
                      <a:pt x="69" y="122"/>
                    </a:lnTo>
                    <a:lnTo>
                      <a:pt x="72" y="123"/>
                    </a:lnTo>
                    <a:lnTo>
                      <a:pt x="72" y="123"/>
                    </a:lnTo>
                    <a:lnTo>
                      <a:pt x="72" y="127"/>
                    </a:lnTo>
                    <a:lnTo>
                      <a:pt x="72" y="127"/>
                    </a:lnTo>
                    <a:lnTo>
                      <a:pt x="70" y="129"/>
                    </a:lnTo>
                    <a:lnTo>
                      <a:pt x="70" y="129"/>
                    </a:lnTo>
                    <a:lnTo>
                      <a:pt x="69" y="129"/>
                    </a:lnTo>
                    <a:lnTo>
                      <a:pt x="69" y="129"/>
                    </a:lnTo>
                    <a:lnTo>
                      <a:pt x="69" y="129"/>
                    </a:lnTo>
                    <a:lnTo>
                      <a:pt x="67" y="127"/>
                    </a:lnTo>
                    <a:lnTo>
                      <a:pt x="67" y="129"/>
                    </a:lnTo>
                    <a:lnTo>
                      <a:pt x="67" y="129"/>
                    </a:lnTo>
                    <a:lnTo>
                      <a:pt x="67" y="129"/>
                    </a:lnTo>
                    <a:lnTo>
                      <a:pt x="67" y="129"/>
                    </a:lnTo>
                    <a:lnTo>
                      <a:pt x="67" y="129"/>
                    </a:lnTo>
                    <a:lnTo>
                      <a:pt x="67" y="130"/>
                    </a:lnTo>
                    <a:lnTo>
                      <a:pt x="65" y="132"/>
                    </a:lnTo>
                    <a:lnTo>
                      <a:pt x="65" y="132"/>
                    </a:lnTo>
                    <a:lnTo>
                      <a:pt x="65" y="134"/>
                    </a:lnTo>
                    <a:lnTo>
                      <a:pt x="65" y="134"/>
                    </a:lnTo>
                    <a:lnTo>
                      <a:pt x="63" y="134"/>
                    </a:lnTo>
                    <a:lnTo>
                      <a:pt x="63" y="134"/>
                    </a:lnTo>
                    <a:lnTo>
                      <a:pt x="63" y="136"/>
                    </a:lnTo>
                    <a:lnTo>
                      <a:pt x="63" y="136"/>
                    </a:lnTo>
                    <a:lnTo>
                      <a:pt x="63" y="136"/>
                    </a:lnTo>
                    <a:lnTo>
                      <a:pt x="63" y="136"/>
                    </a:lnTo>
                    <a:lnTo>
                      <a:pt x="63" y="136"/>
                    </a:lnTo>
                    <a:lnTo>
                      <a:pt x="63" y="136"/>
                    </a:lnTo>
                    <a:lnTo>
                      <a:pt x="63" y="137"/>
                    </a:lnTo>
                    <a:lnTo>
                      <a:pt x="62" y="139"/>
                    </a:lnTo>
                    <a:lnTo>
                      <a:pt x="62" y="139"/>
                    </a:lnTo>
                    <a:lnTo>
                      <a:pt x="62" y="139"/>
                    </a:lnTo>
                    <a:lnTo>
                      <a:pt x="62" y="139"/>
                    </a:lnTo>
                    <a:lnTo>
                      <a:pt x="62" y="139"/>
                    </a:lnTo>
                    <a:lnTo>
                      <a:pt x="62" y="142"/>
                    </a:lnTo>
                    <a:lnTo>
                      <a:pt x="62" y="142"/>
                    </a:lnTo>
                    <a:lnTo>
                      <a:pt x="62" y="144"/>
                    </a:lnTo>
                    <a:lnTo>
                      <a:pt x="62" y="144"/>
                    </a:lnTo>
                    <a:lnTo>
                      <a:pt x="62" y="148"/>
                    </a:lnTo>
                    <a:lnTo>
                      <a:pt x="60" y="151"/>
                    </a:lnTo>
                    <a:lnTo>
                      <a:pt x="60" y="151"/>
                    </a:lnTo>
                    <a:lnTo>
                      <a:pt x="60" y="153"/>
                    </a:lnTo>
                    <a:lnTo>
                      <a:pt x="60" y="153"/>
                    </a:lnTo>
                    <a:lnTo>
                      <a:pt x="62" y="153"/>
                    </a:lnTo>
                    <a:lnTo>
                      <a:pt x="62" y="153"/>
                    </a:lnTo>
                    <a:lnTo>
                      <a:pt x="62" y="154"/>
                    </a:lnTo>
                    <a:lnTo>
                      <a:pt x="62" y="154"/>
                    </a:lnTo>
                    <a:lnTo>
                      <a:pt x="62" y="156"/>
                    </a:lnTo>
                    <a:lnTo>
                      <a:pt x="62" y="156"/>
                    </a:lnTo>
                    <a:lnTo>
                      <a:pt x="62" y="158"/>
                    </a:lnTo>
                    <a:lnTo>
                      <a:pt x="62" y="158"/>
                    </a:lnTo>
                    <a:lnTo>
                      <a:pt x="63" y="160"/>
                    </a:lnTo>
                    <a:lnTo>
                      <a:pt x="63" y="160"/>
                    </a:lnTo>
                    <a:lnTo>
                      <a:pt x="63" y="160"/>
                    </a:lnTo>
                    <a:lnTo>
                      <a:pt x="63" y="160"/>
                    </a:lnTo>
                    <a:lnTo>
                      <a:pt x="63" y="163"/>
                    </a:lnTo>
                    <a:lnTo>
                      <a:pt x="63" y="163"/>
                    </a:lnTo>
                    <a:lnTo>
                      <a:pt x="65" y="163"/>
                    </a:lnTo>
                    <a:lnTo>
                      <a:pt x="65" y="163"/>
                    </a:lnTo>
                    <a:lnTo>
                      <a:pt x="67" y="163"/>
                    </a:lnTo>
                    <a:lnTo>
                      <a:pt x="67" y="163"/>
                    </a:lnTo>
                    <a:lnTo>
                      <a:pt x="69" y="165"/>
                    </a:lnTo>
                    <a:lnTo>
                      <a:pt x="69" y="165"/>
                    </a:lnTo>
                    <a:lnTo>
                      <a:pt x="69" y="165"/>
                    </a:lnTo>
                    <a:lnTo>
                      <a:pt x="69" y="165"/>
                    </a:lnTo>
                    <a:lnTo>
                      <a:pt x="70" y="165"/>
                    </a:lnTo>
                    <a:lnTo>
                      <a:pt x="70" y="165"/>
                    </a:lnTo>
                    <a:lnTo>
                      <a:pt x="72" y="168"/>
                    </a:lnTo>
                    <a:lnTo>
                      <a:pt x="72" y="168"/>
                    </a:lnTo>
                    <a:lnTo>
                      <a:pt x="72" y="168"/>
                    </a:lnTo>
                    <a:lnTo>
                      <a:pt x="74" y="170"/>
                    </a:lnTo>
                    <a:lnTo>
                      <a:pt x="74" y="170"/>
                    </a:lnTo>
                    <a:lnTo>
                      <a:pt x="72" y="170"/>
                    </a:lnTo>
                    <a:lnTo>
                      <a:pt x="72" y="172"/>
                    </a:lnTo>
                    <a:lnTo>
                      <a:pt x="74" y="170"/>
                    </a:lnTo>
                    <a:lnTo>
                      <a:pt x="74" y="170"/>
                    </a:lnTo>
                    <a:lnTo>
                      <a:pt x="74" y="172"/>
                    </a:lnTo>
                    <a:lnTo>
                      <a:pt x="74" y="172"/>
                    </a:lnTo>
                    <a:lnTo>
                      <a:pt x="75" y="173"/>
                    </a:lnTo>
                    <a:lnTo>
                      <a:pt x="75" y="173"/>
                    </a:lnTo>
                    <a:lnTo>
                      <a:pt x="79" y="177"/>
                    </a:lnTo>
                    <a:lnTo>
                      <a:pt x="79" y="177"/>
                    </a:lnTo>
                    <a:lnTo>
                      <a:pt x="82" y="178"/>
                    </a:lnTo>
                    <a:lnTo>
                      <a:pt x="82" y="178"/>
                    </a:lnTo>
                    <a:lnTo>
                      <a:pt x="86" y="180"/>
                    </a:lnTo>
                    <a:lnTo>
                      <a:pt x="86" y="180"/>
                    </a:lnTo>
                    <a:lnTo>
                      <a:pt x="89" y="182"/>
                    </a:lnTo>
                    <a:lnTo>
                      <a:pt x="93" y="184"/>
                    </a:lnTo>
                    <a:lnTo>
                      <a:pt x="96" y="184"/>
                    </a:lnTo>
                    <a:lnTo>
                      <a:pt x="94" y="185"/>
                    </a:lnTo>
                    <a:lnTo>
                      <a:pt x="94" y="185"/>
                    </a:lnTo>
                    <a:lnTo>
                      <a:pt x="93" y="187"/>
                    </a:lnTo>
                    <a:lnTo>
                      <a:pt x="91" y="185"/>
                    </a:lnTo>
                    <a:lnTo>
                      <a:pt x="93" y="187"/>
                    </a:lnTo>
                    <a:lnTo>
                      <a:pt x="93" y="187"/>
                    </a:lnTo>
                    <a:lnTo>
                      <a:pt x="91" y="189"/>
                    </a:lnTo>
                    <a:lnTo>
                      <a:pt x="91" y="189"/>
                    </a:lnTo>
                    <a:lnTo>
                      <a:pt x="89" y="189"/>
                    </a:lnTo>
                    <a:lnTo>
                      <a:pt x="89" y="189"/>
                    </a:lnTo>
                    <a:lnTo>
                      <a:pt x="86" y="189"/>
                    </a:lnTo>
                    <a:lnTo>
                      <a:pt x="84" y="189"/>
                    </a:lnTo>
                    <a:lnTo>
                      <a:pt x="84" y="189"/>
                    </a:lnTo>
                    <a:lnTo>
                      <a:pt x="84" y="189"/>
                    </a:lnTo>
                    <a:lnTo>
                      <a:pt x="82" y="189"/>
                    </a:lnTo>
                    <a:lnTo>
                      <a:pt x="82" y="189"/>
                    </a:lnTo>
                    <a:lnTo>
                      <a:pt x="82" y="189"/>
                    </a:lnTo>
                    <a:lnTo>
                      <a:pt x="82" y="189"/>
                    </a:lnTo>
                    <a:lnTo>
                      <a:pt x="79" y="189"/>
                    </a:lnTo>
                    <a:lnTo>
                      <a:pt x="79" y="189"/>
                    </a:lnTo>
                    <a:lnTo>
                      <a:pt x="79" y="189"/>
                    </a:lnTo>
                    <a:lnTo>
                      <a:pt x="79" y="189"/>
                    </a:lnTo>
                    <a:lnTo>
                      <a:pt x="79" y="189"/>
                    </a:lnTo>
                    <a:lnTo>
                      <a:pt x="79" y="192"/>
                    </a:lnTo>
                    <a:lnTo>
                      <a:pt x="75" y="194"/>
                    </a:lnTo>
                    <a:lnTo>
                      <a:pt x="75" y="194"/>
                    </a:lnTo>
                    <a:lnTo>
                      <a:pt x="74" y="194"/>
                    </a:lnTo>
                  </a:path>
                </a:pathLst>
              </a:custGeom>
              <a:solidFill>
                <a:srgbClr val="FFFFFF"/>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5" name="Freeform 352">
                <a:extLst>
                  <a:ext uri="{FF2B5EF4-FFF2-40B4-BE49-F238E27FC236}">
                    <a16:creationId xmlns:a16="http://schemas.microsoft.com/office/drawing/2014/main" id="{F8F5A7E3-8927-45E5-B7F6-0A810AEF3F63}"/>
                  </a:ext>
                </a:extLst>
              </p:cNvPr>
              <p:cNvSpPr/>
              <p:nvPr/>
            </p:nvSpPr>
            <p:spPr>
              <a:xfrm>
                <a:off x="5477018" y="2202004"/>
                <a:ext cx="20669" cy="20669"/>
              </a:xfrm>
              <a:custGeom>
                <a:gdLst>
                  <a:gd name="T0" fmla="*/ 8 w 14"/>
                  <a:gd name="T1" fmla="*/ 14 h 14"/>
                  <a:gd name="T2" fmla="*/ 8 w 14"/>
                  <a:gd name="T3" fmla="*/ 14 h 14"/>
                  <a:gd name="T4" fmla="*/ 7 w 14"/>
                  <a:gd name="T5" fmla="*/ 12 h 14"/>
                  <a:gd name="T6" fmla="*/ 5 w 14"/>
                  <a:gd name="T7" fmla="*/ 12 h 14"/>
                  <a:gd name="T8" fmla="*/ 5 w 14"/>
                  <a:gd name="T9" fmla="*/ 12 h 14"/>
                  <a:gd name="T10" fmla="*/ 3 w 14"/>
                  <a:gd name="T11" fmla="*/ 11 h 14"/>
                  <a:gd name="T12" fmla="*/ 3 w 14"/>
                  <a:gd name="T13" fmla="*/ 11 h 14"/>
                  <a:gd name="T14" fmla="*/ 2 w 14"/>
                  <a:gd name="T15" fmla="*/ 9 h 14"/>
                  <a:gd name="T16" fmla="*/ 2 w 14"/>
                  <a:gd name="T17" fmla="*/ 9 h 14"/>
                  <a:gd name="T18" fmla="*/ 0 w 14"/>
                  <a:gd name="T19" fmla="*/ 7 h 14"/>
                  <a:gd name="T20" fmla="*/ 0 w 14"/>
                  <a:gd name="T21" fmla="*/ 7 h 14"/>
                  <a:gd name="T22" fmla="*/ 0 w 14"/>
                  <a:gd name="T23" fmla="*/ 4 h 14"/>
                  <a:gd name="T24" fmla="*/ 0 w 14"/>
                  <a:gd name="T25" fmla="*/ 4 h 14"/>
                  <a:gd name="T26" fmla="*/ 2 w 14"/>
                  <a:gd name="T27" fmla="*/ 2 h 14"/>
                  <a:gd name="T28" fmla="*/ 3 w 14"/>
                  <a:gd name="T29" fmla="*/ 0 h 14"/>
                  <a:gd name="T30" fmla="*/ 5 w 14"/>
                  <a:gd name="T31" fmla="*/ 0 h 14"/>
                  <a:gd name="T32" fmla="*/ 5 w 14"/>
                  <a:gd name="T33" fmla="*/ 0 h 14"/>
                  <a:gd name="T34" fmla="*/ 7 w 14"/>
                  <a:gd name="T35" fmla="*/ 2 h 14"/>
                  <a:gd name="T36" fmla="*/ 7 w 14"/>
                  <a:gd name="T37" fmla="*/ 2 h 14"/>
                  <a:gd name="T38" fmla="*/ 7 w 14"/>
                  <a:gd name="T39" fmla="*/ 2 h 14"/>
                  <a:gd name="T40" fmla="*/ 7 w 14"/>
                  <a:gd name="T41" fmla="*/ 2 h 14"/>
                  <a:gd name="T42" fmla="*/ 10 w 14"/>
                  <a:gd name="T43" fmla="*/ 4 h 14"/>
                  <a:gd name="T44" fmla="*/ 10 w 14"/>
                  <a:gd name="T45" fmla="*/ 4 h 14"/>
                  <a:gd name="T46" fmla="*/ 12 w 14"/>
                  <a:gd name="T47" fmla="*/ 4 h 14"/>
                  <a:gd name="T48" fmla="*/ 14 w 14"/>
                  <a:gd name="T49" fmla="*/ 7 h 14"/>
                  <a:gd name="T50" fmla="*/ 14 w 14"/>
                  <a:gd name="T51" fmla="*/ 7 h 14"/>
                  <a:gd name="T52" fmla="*/ 12 w 14"/>
                  <a:gd name="T53" fmla="*/ 9 h 14"/>
                  <a:gd name="T54" fmla="*/ 12 w 14"/>
                  <a:gd name="T55" fmla="*/ 9 h 14"/>
                  <a:gd name="T56" fmla="*/ 12 w 14"/>
                  <a:gd name="T57" fmla="*/ 11 h 14"/>
                  <a:gd name="T58" fmla="*/ 12 w 14"/>
                  <a:gd name="T59" fmla="*/ 11 h 14"/>
                  <a:gd name="T60" fmla="*/ 12 w 14"/>
                  <a:gd name="T61" fmla="*/ 11 h 14"/>
                  <a:gd name="T62" fmla="*/ 10 w 14"/>
                  <a:gd name="T63" fmla="*/ 12 h 14"/>
                  <a:gd name="T64" fmla="*/ 10 w 14"/>
                  <a:gd name="T65" fmla="*/ 12 h 14"/>
                  <a:gd name="T66" fmla="*/ 8 w 14"/>
                  <a:gd name="T67" fmla="*/ 14 h 14"/>
                  <a:gd name="T68" fmla="*/ 8 w 14"/>
                  <a:gd name="T69" fmla="*/ 12 h 14"/>
                  <a:gd name="T70" fmla="*/ 8 w 14"/>
                  <a:gd name="T71" fmla="*/ 14 h 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14">
                    <a:moveTo>
                      <a:pt x="8" y="14"/>
                    </a:moveTo>
                    <a:lnTo>
                      <a:pt x="8" y="14"/>
                    </a:lnTo>
                    <a:lnTo>
                      <a:pt x="7" y="12"/>
                    </a:lnTo>
                    <a:lnTo>
                      <a:pt x="5" y="12"/>
                    </a:lnTo>
                    <a:lnTo>
                      <a:pt x="5" y="12"/>
                    </a:lnTo>
                    <a:lnTo>
                      <a:pt x="3" y="11"/>
                    </a:lnTo>
                    <a:lnTo>
                      <a:pt x="3" y="11"/>
                    </a:lnTo>
                    <a:lnTo>
                      <a:pt x="2" y="9"/>
                    </a:lnTo>
                    <a:lnTo>
                      <a:pt x="2" y="9"/>
                    </a:lnTo>
                    <a:lnTo>
                      <a:pt x="0" y="7"/>
                    </a:lnTo>
                    <a:lnTo>
                      <a:pt x="0" y="7"/>
                    </a:lnTo>
                    <a:lnTo>
                      <a:pt x="0" y="4"/>
                    </a:lnTo>
                    <a:lnTo>
                      <a:pt x="0" y="4"/>
                    </a:lnTo>
                    <a:lnTo>
                      <a:pt x="2" y="2"/>
                    </a:lnTo>
                    <a:lnTo>
                      <a:pt x="3" y="0"/>
                    </a:lnTo>
                    <a:lnTo>
                      <a:pt x="5" y="0"/>
                    </a:lnTo>
                    <a:lnTo>
                      <a:pt x="5" y="0"/>
                    </a:lnTo>
                    <a:lnTo>
                      <a:pt x="7" y="2"/>
                    </a:lnTo>
                    <a:lnTo>
                      <a:pt x="7" y="2"/>
                    </a:lnTo>
                    <a:lnTo>
                      <a:pt x="7" y="2"/>
                    </a:lnTo>
                    <a:lnTo>
                      <a:pt x="7" y="2"/>
                    </a:lnTo>
                    <a:lnTo>
                      <a:pt x="10" y="4"/>
                    </a:lnTo>
                    <a:lnTo>
                      <a:pt x="10" y="4"/>
                    </a:lnTo>
                    <a:lnTo>
                      <a:pt x="12" y="4"/>
                    </a:lnTo>
                    <a:lnTo>
                      <a:pt x="14" y="7"/>
                    </a:lnTo>
                    <a:lnTo>
                      <a:pt x="14" y="7"/>
                    </a:lnTo>
                    <a:lnTo>
                      <a:pt x="12" y="9"/>
                    </a:lnTo>
                    <a:lnTo>
                      <a:pt x="12" y="9"/>
                    </a:lnTo>
                    <a:lnTo>
                      <a:pt x="12" y="11"/>
                    </a:lnTo>
                    <a:lnTo>
                      <a:pt x="12" y="11"/>
                    </a:lnTo>
                    <a:lnTo>
                      <a:pt x="12" y="11"/>
                    </a:lnTo>
                    <a:lnTo>
                      <a:pt x="10" y="12"/>
                    </a:lnTo>
                    <a:lnTo>
                      <a:pt x="10" y="12"/>
                    </a:lnTo>
                    <a:lnTo>
                      <a:pt x="8" y="14"/>
                    </a:lnTo>
                    <a:lnTo>
                      <a:pt x="8" y="12"/>
                    </a:lnTo>
                    <a:lnTo>
                      <a:pt x="8" y="14"/>
                    </a:lnTo>
                    <a:close/>
                  </a:path>
                </a:pathLst>
              </a:custGeom>
              <a:solidFill>
                <a:srgbClr val="6E2D91"/>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6" name="Freeform 353">
                <a:extLst>
                  <a:ext uri="{FF2B5EF4-FFF2-40B4-BE49-F238E27FC236}">
                    <a16:creationId xmlns:a16="http://schemas.microsoft.com/office/drawing/2014/main" id="{9CE87121-36BA-43A0-A659-10CB164F3680}"/>
                  </a:ext>
                </a:extLst>
              </p:cNvPr>
              <p:cNvSpPr/>
              <p:nvPr/>
            </p:nvSpPr>
            <p:spPr>
              <a:xfrm>
                <a:off x="5611368" y="2240389"/>
                <a:ext cx="47244" cy="33957"/>
              </a:xfrm>
              <a:custGeom>
                <a:gdLst>
                  <a:gd name="T0" fmla="*/ 22 w 32"/>
                  <a:gd name="T1" fmla="*/ 23 h 23"/>
                  <a:gd name="T2" fmla="*/ 22 w 32"/>
                  <a:gd name="T3" fmla="*/ 23 h 23"/>
                  <a:gd name="T4" fmla="*/ 18 w 32"/>
                  <a:gd name="T5" fmla="*/ 23 h 23"/>
                  <a:gd name="T6" fmla="*/ 17 w 32"/>
                  <a:gd name="T7" fmla="*/ 21 h 23"/>
                  <a:gd name="T8" fmla="*/ 17 w 32"/>
                  <a:gd name="T9" fmla="*/ 21 h 23"/>
                  <a:gd name="T10" fmla="*/ 17 w 32"/>
                  <a:gd name="T11" fmla="*/ 19 h 23"/>
                  <a:gd name="T12" fmla="*/ 17 w 32"/>
                  <a:gd name="T13" fmla="*/ 19 h 23"/>
                  <a:gd name="T14" fmla="*/ 15 w 32"/>
                  <a:gd name="T15" fmla="*/ 19 h 23"/>
                  <a:gd name="T16" fmla="*/ 15 w 32"/>
                  <a:gd name="T17" fmla="*/ 19 h 23"/>
                  <a:gd name="T18" fmla="*/ 13 w 32"/>
                  <a:gd name="T19" fmla="*/ 19 h 23"/>
                  <a:gd name="T20" fmla="*/ 13 w 32"/>
                  <a:gd name="T21" fmla="*/ 19 h 23"/>
                  <a:gd name="T22" fmla="*/ 11 w 32"/>
                  <a:gd name="T23" fmla="*/ 19 h 23"/>
                  <a:gd name="T24" fmla="*/ 11 w 32"/>
                  <a:gd name="T25" fmla="*/ 19 h 23"/>
                  <a:gd name="T26" fmla="*/ 10 w 32"/>
                  <a:gd name="T27" fmla="*/ 19 h 23"/>
                  <a:gd name="T28" fmla="*/ 6 w 32"/>
                  <a:gd name="T29" fmla="*/ 17 h 23"/>
                  <a:gd name="T30" fmla="*/ 6 w 32"/>
                  <a:gd name="T31" fmla="*/ 17 h 23"/>
                  <a:gd name="T32" fmla="*/ 5 w 32"/>
                  <a:gd name="T33" fmla="*/ 16 h 23"/>
                  <a:gd name="T34" fmla="*/ 5 w 32"/>
                  <a:gd name="T35" fmla="*/ 16 h 23"/>
                  <a:gd name="T36" fmla="*/ 1 w 32"/>
                  <a:gd name="T37" fmla="*/ 14 h 23"/>
                  <a:gd name="T38" fmla="*/ 0 w 32"/>
                  <a:gd name="T39" fmla="*/ 10 h 23"/>
                  <a:gd name="T40" fmla="*/ 0 w 32"/>
                  <a:gd name="T41" fmla="*/ 10 h 23"/>
                  <a:gd name="T42" fmla="*/ 1 w 32"/>
                  <a:gd name="T43" fmla="*/ 9 h 23"/>
                  <a:gd name="T44" fmla="*/ 1 w 32"/>
                  <a:gd name="T45" fmla="*/ 9 h 23"/>
                  <a:gd name="T46" fmla="*/ 1 w 32"/>
                  <a:gd name="T47" fmla="*/ 7 h 23"/>
                  <a:gd name="T48" fmla="*/ 1 w 32"/>
                  <a:gd name="T49" fmla="*/ 7 h 23"/>
                  <a:gd name="T50" fmla="*/ 1 w 32"/>
                  <a:gd name="T51" fmla="*/ 5 h 23"/>
                  <a:gd name="T52" fmla="*/ 1 w 32"/>
                  <a:gd name="T53" fmla="*/ 5 h 23"/>
                  <a:gd name="T54" fmla="*/ 1 w 32"/>
                  <a:gd name="T55" fmla="*/ 4 h 23"/>
                  <a:gd name="T56" fmla="*/ 1 w 32"/>
                  <a:gd name="T57" fmla="*/ 4 h 23"/>
                  <a:gd name="T58" fmla="*/ 3 w 32"/>
                  <a:gd name="T59" fmla="*/ 2 h 23"/>
                  <a:gd name="T60" fmla="*/ 3 w 32"/>
                  <a:gd name="T61" fmla="*/ 2 h 23"/>
                  <a:gd name="T62" fmla="*/ 3 w 32"/>
                  <a:gd name="T63" fmla="*/ 2 h 23"/>
                  <a:gd name="T64" fmla="*/ 3 w 32"/>
                  <a:gd name="T65" fmla="*/ 2 h 23"/>
                  <a:gd name="T66" fmla="*/ 5 w 32"/>
                  <a:gd name="T67" fmla="*/ 2 h 23"/>
                  <a:gd name="T68" fmla="*/ 5 w 32"/>
                  <a:gd name="T69" fmla="*/ 2 h 23"/>
                  <a:gd name="T70" fmla="*/ 6 w 32"/>
                  <a:gd name="T71" fmla="*/ 0 h 23"/>
                  <a:gd name="T72" fmla="*/ 6 w 32"/>
                  <a:gd name="T73" fmla="*/ 0 h 23"/>
                  <a:gd name="T74" fmla="*/ 8 w 32"/>
                  <a:gd name="T75" fmla="*/ 0 h 23"/>
                  <a:gd name="T76" fmla="*/ 8 w 32"/>
                  <a:gd name="T77" fmla="*/ 0 h 23"/>
                  <a:gd name="T78" fmla="*/ 10 w 32"/>
                  <a:gd name="T79" fmla="*/ 2 h 23"/>
                  <a:gd name="T80" fmla="*/ 10 w 32"/>
                  <a:gd name="T81" fmla="*/ 2 h 23"/>
                  <a:gd name="T82" fmla="*/ 11 w 32"/>
                  <a:gd name="T83" fmla="*/ 2 h 23"/>
                  <a:gd name="T84" fmla="*/ 11 w 32"/>
                  <a:gd name="T85" fmla="*/ 2 h 23"/>
                  <a:gd name="T86" fmla="*/ 11 w 32"/>
                  <a:gd name="T87" fmla="*/ 2 h 23"/>
                  <a:gd name="T88" fmla="*/ 11 w 32"/>
                  <a:gd name="T89" fmla="*/ 2 h 23"/>
                  <a:gd name="T90" fmla="*/ 13 w 32"/>
                  <a:gd name="T91" fmla="*/ 2 h 23"/>
                  <a:gd name="T92" fmla="*/ 13 w 32"/>
                  <a:gd name="T93" fmla="*/ 2 h 23"/>
                  <a:gd name="T94" fmla="*/ 17 w 32"/>
                  <a:gd name="T95" fmla="*/ 5 h 23"/>
                  <a:gd name="T96" fmla="*/ 17 w 32"/>
                  <a:gd name="T97" fmla="*/ 5 h 23"/>
                  <a:gd name="T98" fmla="*/ 18 w 32"/>
                  <a:gd name="T99" fmla="*/ 7 h 23"/>
                  <a:gd name="T100" fmla="*/ 23 w 32"/>
                  <a:gd name="T101" fmla="*/ 9 h 23"/>
                  <a:gd name="T102" fmla="*/ 23 w 32"/>
                  <a:gd name="T103" fmla="*/ 9 h 23"/>
                  <a:gd name="T104" fmla="*/ 27 w 32"/>
                  <a:gd name="T105" fmla="*/ 10 h 23"/>
                  <a:gd name="T106" fmla="*/ 32 w 32"/>
                  <a:gd name="T107" fmla="*/ 14 h 23"/>
                  <a:gd name="T108" fmla="*/ 32 w 32"/>
                  <a:gd name="T109" fmla="*/ 14 h 23"/>
                  <a:gd name="T110" fmla="*/ 32 w 32"/>
                  <a:gd name="T111" fmla="*/ 17 h 23"/>
                  <a:gd name="T112" fmla="*/ 32 w 32"/>
                  <a:gd name="T113" fmla="*/ 17 h 23"/>
                  <a:gd name="T114" fmla="*/ 30 w 32"/>
                  <a:gd name="T115" fmla="*/ 19 h 23"/>
                  <a:gd name="T116" fmla="*/ 27 w 32"/>
                  <a:gd name="T117" fmla="*/ 21 h 23"/>
                  <a:gd name="T118" fmla="*/ 27 w 32"/>
                  <a:gd name="T119" fmla="*/ 21 h 23"/>
                  <a:gd name="T120" fmla="*/ 22 w 32"/>
                  <a:gd name="T121" fmla="*/ 23 h 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23">
                    <a:moveTo>
                      <a:pt x="22" y="23"/>
                    </a:moveTo>
                    <a:lnTo>
                      <a:pt x="22" y="23"/>
                    </a:lnTo>
                    <a:lnTo>
                      <a:pt x="18" y="23"/>
                    </a:lnTo>
                    <a:lnTo>
                      <a:pt x="17" y="21"/>
                    </a:lnTo>
                    <a:lnTo>
                      <a:pt x="17" y="21"/>
                    </a:lnTo>
                    <a:lnTo>
                      <a:pt x="17" y="19"/>
                    </a:lnTo>
                    <a:lnTo>
                      <a:pt x="17" y="19"/>
                    </a:lnTo>
                    <a:lnTo>
                      <a:pt x="15" y="19"/>
                    </a:lnTo>
                    <a:lnTo>
                      <a:pt x="15" y="19"/>
                    </a:lnTo>
                    <a:lnTo>
                      <a:pt x="13" y="19"/>
                    </a:lnTo>
                    <a:lnTo>
                      <a:pt x="13" y="19"/>
                    </a:lnTo>
                    <a:lnTo>
                      <a:pt x="11" y="19"/>
                    </a:lnTo>
                    <a:lnTo>
                      <a:pt x="11" y="19"/>
                    </a:lnTo>
                    <a:lnTo>
                      <a:pt x="10" y="19"/>
                    </a:lnTo>
                    <a:lnTo>
                      <a:pt x="6" y="17"/>
                    </a:lnTo>
                    <a:lnTo>
                      <a:pt x="6" y="17"/>
                    </a:lnTo>
                    <a:lnTo>
                      <a:pt x="5" y="16"/>
                    </a:lnTo>
                    <a:lnTo>
                      <a:pt x="5" y="16"/>
                    </a:lnTo>
                    <a:lnTo>
                      <a:pt x="1" y="14"/>
                    </a:lnTo>
                    <a:lnTo>
                      <a:pt x="0" y="10"/>
                    </a:lnTo>
                    <a:lnTo>
                      <a:pt x="0" y="10"/>
                    </a:lnTo>
                    <a:lnTo>
                      <a:pt x="1" y="9"/>
                    </a:lnTo>
                    <a:lnTo>
                      <a:pt x="1" y="9"/>
                    </a:lnTo>
                    <a:lnTo>
                      <a:pt x="1" y="7"/>
                    </a:lnTo>
                    <a:lnTo>
                      <a:pt x="1" y="7"/>
                    </a:lnTo>
                    <a:lnTo>
                      <a:pt x="1" y="5"/>
                    </a:lnTo>
                    <a:lnTo>
                      <a:pt x="1" y="5"/>
                    </a:lnTo>
                    <a:lnTo>
                      <a:pt x="1" y="4"/>
                    </a:lnTo>
                    <a:lnTo>
                      <a:pt x="1" y="4"/>
                    </a:lnTo>
                    <a:lnTo>
                      <a:pt x="3" y="2"/>
                    </a:lnTo>
                    <a:lnTo>
                      <a:pt x="3" y="2"/>
                    </a:lnTo>
                    <a:lnTo>
                      <a:pt x="3" y="2"/>
                    </a:lnTo>
                    <a:lnTo>
                      <a:pt x="3" y="2"/>
                    </a:lnTo>
                    <a:lnTo>
                      <a:pt x="5" y="2"/>
                    </a:lnTo>
                    <a:lnTo>
                      <a:pt x="5" y="2"/>
                    </a:lnTo>
                    <a:lnTo>
                      <a:pt x="6" y="0"/>
                    </a:lnTo>
                    <a:lnTo>
                      <a:pt x="6" y="0"/>
                    </a:lnTo>
                    <a:lnTo>
                      <a:pt x="8" y="0"/>
                    </a:lnTo>
                    <a:lnTo>
                      <a:pt x="8" y="0"/>
                    </a:lnTo>
                    <a:lnTo>
                      <a:pt x="10" y="2"/>
                    </a:lnTo>
                    <a:lnTo>
                      <a:pt x="10" y="2"/>
                    </a:lnTo>
                    <a:lnTo>
                      <a:pt x="11" y="2"/>
                    </a:lnTo>
                    <a:lnTo>
                      <a:pt x="11" y="2"/>
                    </a:lnTo>
                    <a:lnTo>
                      <a:pt x="11" y="2"/>
                    </a:lnTo>
                    <a:lnTo>
                      <a:pt x="11" y="2"/>
                    </a:lnTo>
                    <a:lnTo>
                      <a:pt x="13" y="2"/>
                    </a:lnTo>
                    <a:lnTo>
                      <a:pt x="13" y="2"/>
                    </a:lnTo>
                    <a:lnTo>
                      <a:pt x="17" y="5"/>
                    </a:lnTo>
                    <a:lnTo>
                      <a:pt x="17" y="5"/>
                    </a:lnTo>
                    <a:lnTo>
                      <a:pt x="18" y="7"/>
                    </a:lnTo>
                    <a:lnTo>
                      <a:pt x="23" y="9"/>
                    </a:lnTo>
                    <a:lnTo>
                      <a:pt x="23" y="9"/>
                    </a:lnTo>
                    <a:lnTo>
                      <a:pt x="27" y="10"/>
                    </a:lnTo>
                    <a:lnTo>
                      <a:pt x="32" y="14"/>
                    </a:lnTo>
                    <a:lnTo>
                      <a:pt x="32" y="14"/>
                    </a:lnTo>
                    <a:lnTo>
                      <a:pt x="32" y="17"/>
                    </a:lnTo>
                    <a:lnTo>
                      <a:pt x="32" y="17"/>
                    </a:lnTo>
                    <a:lnTo>
                      <a:pt x="30" y="19"/>
                    </a:lnTo>
                    <a:lnTo>
                      <a:pt x="27" y="21"/>
                    </a:lnTo>
                    <a:lnTo>
                      <a:pt x="27" y="21"/>
                    </a:lnTo>
                    <a:lnTo>
                      <a:pt x="22" y="23"/>
                    </a:lnTo>
                    <a:close/>
                  </a:path>
                </a:pathLst>
              </a:custGeom>
              <a:solidFill>
                <a:srgbClr val="6E2D91"/>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7" name="Freeform 354">
                <a:extLst>
                  <a:ext uri="{FF2B5EF4-FFF2-40B4-BE49-F238E27FC236}">
                    <a16:creationId xmlns:a16="http://schemas.microsoft.com/office/drawing/2014/main" id="{83D769DC-FB79-4E65-A11B-E60602512453}"/>
                  </a:ext>
                </a:extLst>
              </p:cNvPr>
              <p:cNvSpPr/>
              <p:nvPr/>
            </p:nvSpPr>
            <p:spPr>
              <a:xfrm>
                <a:off x="5611368" y="2240389"/>
                <a:ext cx="47244" cy="33957"/>
              </a:xfrm>
              <a:custGeom>
                <a:gdLst>
                  <a:gd name="T0" fmla="*/ 22 w 32"/>
                  <a:gd name="T1" fmla="*/ 23 h 23"/>
                  <a:gd name="T2" fmla="*/ 22 w 32"/>
                  <a:gd name="T3" fmla="*/ 23 h 23"/>
                  <a:gd name="T4" fmla="*/ 18 w 32"/>
                  <a:gd name="T5" fmla="*/ 23 h 23"/>
                  <a:gd name="T6" fmla="*/ 17 w 32"/>
                  <a:gd name="T7" fmla="*/ 21 h 23"/>
                  <a:gd name="T8" fmla="*/ 17 w 32"/>
                  <a:gd name="T9" fmla="*/ 21 h 23"/>
                  <a:gd name="T10" fmla="*/ 17 w 32"/>
                  <a:gd name="T11" fmla="*/ 19 h 23"/>
                  <a:gd name="T12" fmla="*/ 17 w 32"/>
                  <a:gd name="T13" fmla="*/ 19 h 23"/>
                  <a:gd name="T14" fmla="*/ 15 w 32"/>
                  <a:gd name="T15" fmla="*/ 19 h 23"/>
                  <a:gd name="T16" fmla="*/ 15 w 32"/>
                  <a:gd name="T17" fmla="*/ 19 h 23"/>
                  <a:gd name="T18" fmla="*/ 13 w 32"/>
                  <a:gd name="T19" fmla="*/ 19 h 23"/>
                  <a:gd name="T20" fmla="*/ 13 w 32"/>
                  <a:gd name="T21" fmla="*/ 19 h 23"/>
                  <a:gd name="T22" fmla="*/ 11 w 32"/>
                  <a:gd name="T23" fmla="*/ 19 h 23"/>
                  <a:gd name="T24" fmla="*/ 11 w 32"/>
                  <a:gd name="T25" fmla="*/ 19 h 23"/>
                  <a:gd name="T26" fmla="*/ 10 w 32"/>
                  <a:gd name="T27" fmla="*/ 19 h 23"/>
                  <a:gd name="T28" fmla="*/ 6 w 32"/>
                  <a:gd name="T29" fmla="*/ 17 h 23"/>
                  <a:gd name="T30" fmla="*/ 6 w 32"/>
                  <a:gd name="T31" fmla="*/ 17 h 23"/>
                  <a:gd name="T32" fmla="*/ 5 w 32"/>
                  <a:gd name="T33" fmla="*/ 16 h 23"/>
                  <a:gd name="T34" fmla="*/ 5 w 32"/>
                  <a:gd name="T35" fmla="*/ 16 h 23"/>
                  <a:gd name="T36" fmla="*/ 1 w 32"/>
                  <a:gd name="T37" fmla="*/ 14 h 23"/>
                  <a:gd name="T38" fmla="*/ 0 w 32"/>
                  <a:gd name="T39" fmla="*/ 10 h 23"/>
                  <a:gd name="T40" fmla="*/ 0 w 32"/>
                  <a:gd name="T41" fmla="*/ 10 h 23"/>
                  <a:gd name="T42" fmla="*/ 1 w 32"/>
                  <a:gd name="T43" fmla="*/ 9 h 23"/>
                  <a:gd name="T44" fmla="*/ 1 w 32"/>
                  <a:gd name="T45" fmla="*/ 9 h 23"/>
                  <a:gd name="T46" fmla="*/ 1 w 32"/>
                  <a:gd name="T47" fmla="*/ 7 h 23"/>
                  <a:gd name="T48" fmla="*/ 1 w 32"/>
                  <a:gd name="T49" fmla="*/ 7 h 23"/>
                  <a:gd name="T50" fmla="*/ 1 w 32"/>
                  <a:gd name="T51" fmla="*/ 5 h 23"/>
                  <a:gd name="T52" fmla="*/ 1 w 32"/>
                  <a:gd name="T53" fmla="*/ 5 h 23"/>
                  <a:gd name="T54" fmla="*/ 1 w 32"/>
                  <a:gd name="T55" fmla="*/ 4 h 23"/>
                  <a:gd name="T56" fmla="*/ 1 w 32"/>
                  <a:gd name="T57" fmla="*/ 4 h 23"/>
                  <a:gd name="T58" fmla="*/ 3 w 32"/>
                  <a:gd name="T59" fmla="*/ 2 h 23"/>
                  <a:gd name="T60" fmla="*/ 3 w 32"/>
                  <a:gd name="T61" fmla="*/ 2 h 23"/>
                  <a:gd name="T62" fmla="*/ 3 w 32"/>
                  <a:gd name="T63" fmla="*/ 2 h 23"/>
                  <a:gd name="T64" fmla="*/ 3 w 32"/>
                  <a:gd name="T65" fmla="*/ 2 h 23"/>
                  <a:gd name="T66" fmla="*/ 5 w 32"/>
                  <a:gd name="T67" fmla="*/ 2 h 23"/>
                  <a:gd name="T68" fmla="*/ 5 w 32"/>
                  <a:gd name="T69" fmla="*/ 2 h 23"/>
                  <a:gd name="T70" fmla="*/ 6 w 32"/>
                  <a:gd name="T71" fmla="*/ 0 h 23"/>
                  <a:gd name="T72" fmla="*/ 6 w 32"/>
                  <a:gd name="T73" fmla="*/ 0 h 23"/>
                  <a:gd name="T74" fmla="*/ 8 w 32"/>
                  <a:gd name="T75" fmla="*/ 0 h 23"/>
                  <a:gd name="T76" fmla="*/ 8 w 32"/>
                  <a:gd name="T77" fmla="*/ 0 h 23"/>
                  <a:gd name="T78" fmla="*/ 10 w 32"/>
                  <a:gd name="T79" fmla="*/ 2 h 23"/>
                  <a:gd name="T80" fmla="*/ 10 w 32"/>
                  <a:gd name="T81" fmla="*/ 2 h 23"/>
                  <a:gd name="T82" fmla="*/ 11 w 32"/>
                  <a:gd name="T83" fmla="*/ 2 h 23"/>
                  <a:gd name="T84" fmla="*/ 11 w 32"/>
                  <a:gd name="T85" fmla="*/ 2 h 23"/>
                  <a:gd name="T86" fmla="*/ 11 w 32"/>
                  <a:gd name="T87" fmla="*/ 2 h 23"/>
                  <a:gd name="T88" fmla="*/ 11 w 32"/>
                  <a:gd name="T89" fmla="*/ 2 h 23"/>
                  <a:gd name="T90" fmla="*/ 13 w 32"/>
                  <a:gd name="T91" fmla="*/ 2 h 23"/>
                  <a:gd name="T92" fmla="*/ 13 w 32"/>
                  <a:gd name="T93" fmla="*/ 2 h 23"/>
                  <a:gd name="T94" fmla="*/ 17 w 32"/>
                  <a:gd name="T95" fmla="*/ 5 h 23"/>
                  <a:gd name="T96" fmla="*/ 17 w 32"/>
                  <a:gd name="T97" fmla="*/ 5 h 23"/>
                  <a:gd name="T98" fmla="*/ 18 w 32"/>
                  <a:gd name="T99" fmla="*/ 7 h 23"/>
                  <a:gd name="T100" fmla="*/ 23 w 32"/>
                  <a:gd name="T101" fmla="*/ 9 h 23"/>
                  <a:gd name="T102" fmla="*/ 23 w 32"/>
                  <a:gd name="T103" fmla="*/ 9 h 23"/>
                  <a:gd name="T104" fmla="*/ 27 w 32"/>
                  <a:gd name="T105" fmla="*/ 10 h 23"/>
                  <a:gd name="T106" fmla="*/ 32 w 32"/>
                  <a:gd name="T107" fmla="*/ 14 h 23"/>
                  <a:gd name="T108" fmla="*/ 32 w 32"/>
                  <a:gd name="T109" fmla="*/ 14 h 23"/>
                  <a:gd name="T110" fmla="*/ 32 w 32"/>
                  <a:gd name="T111" fmla="*/ 17 h 23"/>
                  <a:gd name="T112" fmla="*/ 32 w 32"/>
                  <a:gd name="T113" fmla="*/ 17 h 23"/>
                  <a:gd name="T114" fmla="*/ 30 w 32"/>
                  <a:gd name="T115" fmla="*/ 19 h 23"/>
                  <a:gd name="T116" fmla="*/ 27 w 32"/>
                  <a:gd name="T117" fmla="*/ 21 h 23"/>
                  <a:gd name="T118" fmla="*/ 27 w 32"/>
                  <a:gd name="T119" fmla="*/ 21 h 23"/>
                  <a:gd name="T120" fmla="*/ 22 w 32"/>
                  <a:gd name="T121" fmla="*/ 23 h 2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 h="23">
                    <a:moveTo>
                      <a:pt x="22" y="23"/>
                    </a:moveTo>
                    <a:lnTo>
                      <a:pt x="22" y="23"/>
                    </a:lnTo>
                    <a:lnTo>
                      <a:pt x="18" y="23"/>
                    </a:lnTo>
                    <a:lnTo>
                      <a:pt x="17" y="21"/>
                    </a:lnTo>
                    <a:lnTo>
                      <a:pt x="17" y="21"/>
                    </a:lnTo>
                    <a:lnTo>
                      <a:pt x="17" y="19"/>
                    </a:lnTo>
                    <a:lnTo>
                      <a:pt x="17" y="19"/>
                    </a:lnTo>
                    <a:lnTo>
                      <a:pt x="15" y="19"/>
                    </a:lnTo>
                    <a:lnTo>
                      <a:pt x="15" y="19"/>
                    </a:lnTo>
                    <a:lnTo>
                      <a:pt x="13" y="19"/>
                    </a:lnTo>
                    <a:lnTo>
                      <a:pt x="13" y="19"/>
                    </a:lnTo>
                    <a:lnTo>
                      <a:pt x="11" y="19"/>
                    </a:lnTo>
                    <a:lnTo>
                      <a:pt x="11" y="19"/>
                    </a:lnTo>
                    <a:lnTo>
                      <a:pt x="10" y="19"/>
                    </a:lnTo>
                    <a:lnTo>
                      <a:pt x="6" y="17"/>
                    </a:lnTo>
                    <a:lnTo>
                      <a:pt x="6" y="17"/>
                    </a:lnTo>
                    <a:lnTo>
                      <a:pt x="5" y="16"/>
                    </a:lnTo>
                    <a:lnTo>
                      <a:pt x="5" y="16"/>
                    </a:lnTo>
                    <a:lnTo>
                      <a:pt x="1" y="14"/>
                    </a:lnTo>
                    <a:lnTo>
                      <a:pt x="0" y="10"/>
                    </a:lnTo>
                    <a:lnTo>
                      <a:pt x="0" y="10"/>
                    </a:lnTo>
                    <a:lnTo>
                      <a:pt x="1" y="9"/>
                    </a:lnTo>
                    <a:lnTo>
                      <a:pt x="1" y="9"/>
                    </a:lnTo>
                    <a:lnTo>
                      <a:pt x="1" y="7"/>
                    </a:lnTo>
                    <a:lnTo>
                      <a:pt x="1" y="7"/>
                    </a:lnTo>
                    <a:lnTo>
                      <a:pt x="1" y="5"/>
                    </a:lnTo>
                    <a:lnTo>
                      <a:pt x="1" y="5"/>
                    </a:lnTo>
                    <a:lnTo>
                      <a:pt x="1" y="4"/>
                    </a:lnTo>
                    <a:lnTo>
                      <a:pt x="1" y="4"/>
                    </a:lnTo>
                    <a:lnTo>
                      <a:pt x="3" y="2"/>
                    </a:lnTo>
                    <a:lnTo>
                      <a:pt x="3" y="2"/>
                    </a:lnTo>
                    <a:lnTo>
                      <a:pt x="3" y="2"/>
                    </a:lnTo>
                    <a:lnTo>
                      <a:pt x="3" y="2"/>
                    </a:lnTo>
                    <a:lnTo>
                      <a:pt x="5" y="2"/>
                    </a:lnTo>
                    <a:lnTo>
                      <a:pt x="5" y="2"/>
                    </a:lnTo>
                    <a:lnTo>
                      <a:pt x="6" y="0"/>
                    </a:lnTo>
                    <a:lnTo>
                      <a:pt x="6" y="0"/>
                    </a:lnTo>
                    <a:lnTo>
                      <a:pt x="8" y="0"/>
                    </a:lnTo>
                    <a:lnTo>
                      <a:pt x="8" y="0"/>
                    </a:lnTo>
                    <a:lnTo>
                      <a:pt x="10" y="2"/>
                    </a:lnTo>
                    <a:lnTo>
                      <a:pt x="10" y="2"/>
                    </a:lnTo>
                    <a:lnTo>
                      <a:pt x="11" y="2"/>
                    </a:lnTo>
                    <a:lnTo>
                      <a:pt x="11" y="2"/>
                    </a:lnTo>
                    <a:lnTo>
                      <a:pt x="11" y="2"/>
                    </a:lnTo>
                    <a:lnTo>
                      <a:pt x="11" y="2"/>
                    </a:lnTo>
                    <a:lnTo>
                      <a:pt x="13" y="2"/>
                    </a:lnTo>
                    <a:lnTo>
                      <a:pt x="13" y="2"/>
                    </a:lnTo>
                    <a:lnTo>
                      <a:pt x="17" y="5"/>
                    </a:lnTo>
                    <a:lnTo>
                      <a:pt x="17" y="5"/>
                    </a:lnTo>
                    <a:lnTo>
                      <a:pt x="18" y="7"/>
                    </a:lnTo>
                    <a:lnTo>
                      <a:pt x="23" y="9"/>
                    </a:lnTo>
                    <a:lnTo>
                      <a:pt x="23" y="9"/>
                    </a:lnTo>
                    <a:lnTo>
                      <a:pt x="27" y="10"/>
                    </a:lnTo>
                    <a:lnTo>
                      <a:pt x="32" y="14"/>
                    </a:lnTo>
                    <a:lnTo>
                      <a:pt x="32" y="14"/>
                    </a:lnTo>
                    <a:lnTo>
                      <a:pt x="32" y="17"/>
                    </a:lnTo>
                    <a:lnTo>
                      <a:pt x="32" y="17"/>
                    </a:lnTo>
                    <a:lnTo>
                      <a:pt x="30" y="19"/>
                    </a:lnTo>
                    <a:lnTo>
                      <a:pt x="27" y="21"/>
                    </a:lnTo>
                    <a:lnTo>
                      <a:pt x="27" y="21"/>
                    </a:lnTo>
                    <a:lnTo>
                      <a:pt x="22" y="23"/>
                    </a:lnTo>
                  </a:path>
                </a:pathLst>
              </a:custGeom>
              <a:solidFill>
                <a:srgbClr val="FFFFFF"/>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8" name="Freeform 767">
                <a:extLst>
                  <a:ext uri="{FF2B5EF4-FFF2-40B4-BE49-F238E27FC236}">
                    <a16:creationId xmlns:a16="http://schemas.microsoft.com/office/drawing/2014/main" id="{EDB39971-5F13-440C-ABCA-0D59B36FD982}"/>
                  </a:ext>
                </a:extLst>
              </p:cNvPr>
              <p:cNvSpPr/>
              <p:nvPr/>
            </p:nvSpPr>
            <p:spPr>
              <a:xfrm>
                <a:off x="4493754" y="2720211"/>
                <a:ext cx="53149" cy="75295"/>
              </a:xfrm>
              <a:custGeom>
                <a:gdLst>
                  <a:gd name="T0" fmla="*/ 11 w 36"/>
                  <a:gd name="T1" fmla="*/ 50 h 51"/>
                  <a:gd name="T2" fmla="*/ 14 w 36"/>
                  <a:gd name="T3" fmla="*/ 50 h 51"/>
                  <a:gd name="T4" fmla="*/ 17 w 36"/>
                  <a:gd name="T5" fmla="*/ 51 h 51"/>
                  <a:gd name="T6" fmla="*/ 21 w 36"/>
                  <a:gd name="T7" fmla="*/ 50 h 51"/>
                  <a:gd name="T8" fmla="*/ 24 w 36"/>
                  <a:gd name="T9" fmla="*/ 50 h 51"/>
                  <a:gd name="T10" fmla="*/ 24 w 36"/>
                  <a:gd name="T11" fmla="*/ 46 h 51"/>
                  <a:gd name="T12" fmla="*/ 19 w 36"/>
                  <a:gd name="T13" fmla="*/ 44 h 51"/>
                  <a:gd name="T14" fmla="*/ 19 w 36"/>
                  <a:gd name="T15" fmla="*/ 43 h 51"/>
                  <a:gd name="T16" fmla="*/ 21 w 36"/>
                  <a:gd name="T17" fmla="*/ 41 h 51"/>
                  <a:gd name="T18" fmla="*/ 19 w 36"/>
                  <a:gd name="T19" fmla="*/ 36 h 51"/>
                  <a:gd name="T20" fmla="*/ 23 w 36"/>
                  <a:gd name="T21" fmla="*/ 32 h 51"/>
                  <a:gd name="T22" fmla="*/ 24 w 36"/>
                  <a:gd name="T23" fmla="*/ 31 h 51"/>
                  <a:gd name="T24" fmla="*/ 28 w 36"/>
                  <a:gd name="T25" fmla="*/ 27 h 51"/>
                  <a:gd name="T26" fmla="*/ 28 w 36"/>
                  <a:gd name="T27" fmla="*/ 20 h 51"/>
                  <a:gd name="T28" fmla="*/ 31 w 36"/>
                  <a:gd name="T29" fmla="*/ 20 h 51"/>
                  <a:gd name="T30" fmla="*/ 35 w 36"/>
                  <a:gd name="T31" fmla="*/ 19 h 51"/>
                  <a:gd name="T32" fmla="*/ 36 w 36"/>
                  <a:gd name="T33" fmla="*/ 14 h 51"/>
                  <a:gd name="T34" fmla="*/ 33 w 36"/>
                  <a:gd name="T35" fmla="*/ 12 h 51"/>
                  <a:gd name="T36" fmla="*/ 31 w 36"/>
                  <a:gd name="T37" fmla="*/ 12 h 51"/>
                  <a:gd name="T38" fmla="*/ 29 w 36"/>
                  <a:gd name="T39" fmla="*/ 8 h 51"/>
                  <a:gd name="T40" fmla="*/ 29 w 36"/>
                  <a:gd name="T41" fmla="*/ 5 h 51"/>
                  <a:gd name="T42" fmla="*/ 28 w 36"/>
                  <a:gd name="T43" fmla="*/ 1 h 51"/>
                  <a:gd name="T44" fmla="*/ 23 w 36"/>
                  <a:gd name="T45" fmla="*/ 0 h 51"/>
                  <a:gd name="T46" fmla="*/ 16 w 36"/>
                  <a:gd name="T47" fmla="*/ 1 h 51"/>
                  <a:gd name="T48" fmla="*/ 14 w 36"/>
                  <a:gd name="T49" fmla="*/ 5 h 51"/>
                  <a:gd name="T50" fmla="*/ 14 w 36"/>
                  <a:gd name="T51" fmla="*/ 7 h 51"/>
                  <a:gd name="T52" fmla="*/ 12 w 36"/>
                  <a:gd name="T53" fmla="*/ 7 h 51"/>
                  <a:gd name="T54" fmla="*/ 9 w 36"/>
                  <a:gd name="T55" fmla="*/ 8 h 51"/>
                  <a:gd name="T56" fmla="*/ 7 w 36"/>
                  <a:gd name="T57" fmla="*/ 14 h 51"/>
                  <a:gd name="T58" fmla="*/ 5 w 36"/>
                  <a:gd name="T59" fmla="*/ 12 h 51"/>
                  <a:gd name="T60" fmla="*/ 4 w 36"/>
                  <a:gd name="T61" fmla="*/ 12 h 51"/>
                  <a:gd name="T62" fmla="*/ 0 w 36"/>
                  <a:gd name="T63" fmla="*/ 12 h 51"/>
                  <a:gd name="T64" fmla="*/ 0 w 36"/>
                  <a:gd name="T65" fmla="*/ 15 h 51"/>
                  <a:gd name="T66" fmla="*/ 0 w 36"/>
                  <a:gd name="T67" fmla="*/ 22 h 51"/>
                  <a:gd name="T68" fmla="*/ 4 w 36"/>
                  <a:gd name="T69" fmla="*/ 26 h 51"/>
                  <a:gd name="T70" fmla="*/ 2 w 36"/>
                  <a:gd name="T71" fmla="*/ 29 h 51"/>
                  <a:gd name="T72" fmla="*/ 2 w 36"/>
                  <a:gd name="T73" fmla="*/ 32 h 51"/>
                  <a:gd name="T74" fmla="*/ 0 w 36"/>
                  <a:gd name="T75" fmla="*/ 34 h 51"/>
                  <a:gd name="T76" fmla="*/ 4 w 36"/>
                  <a:gd name="T77" fmla="*/ 38 h 51"/>
                  <a:gd name="T78" fmla="*/ 7 w 36"/>
                  <a:gd name="T79" fmla="*/ 38 h 51"/>
                  <a:gd name="T80" fmla="*/ 7 w 36"/>
                  <a:gd name="T81" fmla="*/ 41 h 51"/>
                  <a:gd name="T82" fmla="*/ 7 w 36"/>
                  <a:gd name="T83" fmla="*/ 46 h 5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51">
                    <a:moveTo>
                      <a:pt x="7" y="50"/>
                    </a:moveTo>
                    <a:lnTo>
                      <a:pt x="11" y="50"/>
                    </a:lnTo>
                    <a:lnTo>
                      <a:pt x="12" y="50"/>
                    </a:lnTo>
                    <a:lnTo>
                      <a:pt x="14" y="50"/>
                    </a:lnTo>
                    <a:lnTo>
                      <a:pt x="16" y="51"/>
                    </a:lnTo>
                    <a:lnTo>
                      <a:pt x="17" y="51"/>
                    </a:lnTo>
                    <a:lnTo>
                      <a:pt x="21" y="51"/>
                    </a:lnTo>
                    <a:lnTo>
                      <a:pt x="21" y="50"/>
                    </a:lnTo>
                    <a:lnTo>
                      <a:pt x="23" y="50"/>
                    </a:lnTo>
                    <a:lnTo>
                      <a:pt x="24" y="50"/>
                    </a:lnTo>
                    <a:lnTo>
                      <a:pt x="24" y="48"/>
                    </a:lnTo>
                    <a:lnTo>
                      <a:pt x="24" y="46"/>
                    </a:lnTo>
                    <a:lnTo>
                      <a:pt x="23" y="46"/>
                    </a:lnTo>
                    <a:lnTo>
                      <a:pt x="19" y="44"/>
                    </a:lnTo>
                    <a:lnTo>
                      <a:pt x="19" y="44"/>
                    </a:lnTo>
                    <a:lnTo>
                      <a:pt x="19" y="43"/>
                    </a:lnTo>
                    <a:lnTo>
                      <a:pt x="19" y="43"/>
                    </a:lnTo>
                    <a:lnTo>
                      <a:pt x="21" y="41"/>
                    </a:lnTo>
                    <a:lnTo>
                      <a:pt x="19" y="38"/>
                    </a:lnTo>
                    <a:lnTo>
                      <a:pt x="19" y="36"/>
                    </a:lnTo>
                    <a:lnTo>
                      <a:pt x="21" y="34"/>
                    </a:lnTo>
                    <a:lnTo>
                      <a:pt x="23" y="32"/>
                    </a:lnTo>
                    <a:lnTo>
                      <a:pt x="23" y="31"/>
                    </a:lnTo>
                    <a:lnTo>
                      <a:pt x="24" y="31"/>
                    </a:lnTo>
                    <a:lnTo>
                      <a:pt x="24" y="27"/>
                    </a:lnTo>
                    <a:lnTo>
                      <a:pt x="28" y="27"/>
                    </a:lnTo>
                    <a:lnTo>
                      <a:pt x="28" y="22"/>
                    </a:lnTo>
                    <a:lnTo>
                      <a:pt x="28" y="20"/>
                    </a:lnTo>
                    <a:lnTo>
                      <a:pt x="29" y="19"/>
                    </a:lnTo>
                    <a:lnTo>
                      <a:pt x="31" y="20"/>
                    </a:lnTo>
                    <a:lnTo>
                      <a:pt x="35" y="19"/>
                    </a:lnTo>
                    <a:lnTo>
                      <a:pt x="35" y="19"/>
                    </a:lnTo>
                    <a:lnTo>
                      <a:pt x="36" y="14"/>
                    </a:lnTo>
                    <a:lnTo>
                      <a:pt x="36" y="14"/>
                    </a:lnTo>
                    <a:lnTo>
                      <a:pt x="35" y="12"/>
                    </a:lnTo>
                    <a:lnTo>
                      <a:pt x="33" y="12"/>
                    </a:lnTo>
                    <a:lnTo>
                      <a:pt x="33" y="12"/>
                    </a:lnTo>
                    <a:lnTo>
                      <a:pt x="31" y="12"/>
                    </a:lnTo>
                    <a:lnTo>
                      <a:pt x="29" y="10"/>
                    </a:lnTo>
                    <a:lnTo>
                      <a:pt x="29" y="8"/>
                    </a:lnTo>
                    <a:lnTo>
                      <a:pt x="29" y="7"/>
                    </a:lnTo>
                    <a:lnTo>
                      <a:pt x="29" y="5"/>
                    </a:lnTo>
                    <a:lnTo>
                      <a:pt x="28" y="1"/>
                    </a:lnTo>
                    <a:lnTo>
                      <a:pt x="28" y="1"/>
                    </a:lnTo>
                    <a:lnTo>
                      <a:pt x="26" y="1"/>
                    </a:lnTo>
                    <a:lnTo>
                      <a:pt x="23" y="0"/>
                    </a:lnTo>
                    <a:lnTo>
                      <a:pt x="23" y="0"/>
                    </a:lnTo>
                    <a:lnTo>
                      <a:pt x="16" y="1"/>
                    </a:lnTo>
                    <a:lnTo>
                      <a:pt x="16" y="1"/>
                    </a:lnTo>
                    <a:lnTo>
                      <a:pt x="14" y="5"/>
                    </a:lnTo>
                    <a:lnTo>
                      <a:pt x="14" y="5"/>
                    </a:lnTo>
                    <a:lnTo>
                      <a:pt x="14" y="7"/>
                    </a:lnTo>
                    <a:lnTo>
                      <a:pt x="12" y="7"/>
                    </a:lnTo>
                    <a:lnTo>
                      <a:pt x="12" y="7"/>
                    </a:lnTo>
                    <a:lnTo>
                      <a:pt x="11" y="7"/>
                    </a:lnTo>
                    <a:lnTo>
                      <a:pt x="9" y="8"/>
                    </a:lnTo>
                    <a:lnTo>
                      <a:pt x="9" y="10"/>
                    </a:lnTo>
                    <a:lnTo>
                      <a:pt x="7" y="14"/>
                    </a:lnTo>
                    <a:lnTo>
                      <a:pt x="7" y="12"/>
                    </a:lnTo>
                    <a:lnTo>
                      <a:pt x="5" y="12"/>
                    </a:lnTo>
                    <a:lnTo>
                      <a:pt x="4" y="12"/>
                    </a:lnTo>
                    <a:lnTo>
                      <a:pt x="4" y="12"/>
                    </a:lnTo>
                    <a:lnTo>
                      <a:pt x="2" y="10"/>
                    </a:lnTo>
                    <a:lnTo>
                      <a:pt x="0" y="12"/>
                    </a:lnTo>
                    <a:lnTo>
                      <a:pt x="0" y="14"/>
                    </a:lnTo>
                    <a:lnTo>
                      <a:pt x="0" y="15"/>
                    </a:lnTo>
                    <a:lnTo>
                      <a:pt x="0" y="20"/>
                    </a:lnTo>
                    <a:lnTo>
                      <a:pt x="0" y="22"/>
                    </a:lnTo>
                    <a:lnTo>
                      <a:pt x="2" y="24"/>
                    </a:lnTo>
                    <a:lnTo>
                      <a:pt x="4" y="26"/>
                    </a:lnTo>
                    <a:lnTo>
                      <a:pt x="4" y="27"/>
                    </a:lnTo>
                    <a:lnTo>
                      <a:pt x="2" y="29"/>
                    </a:lnTo>
                    <a:lnTo>
                      <a:pt x="2" y="31"/>
                    </a:lnTo>
                    <a:lnTo>
                      <a:pt x="2" y="32"/>
                    </a:lnTo>
                    <a:lnTo>
                      <a:pt x="2" y="34"/>
                    </a:lnTo>
                    <a:lnTo>
                      <a:pt x="0" y="34"/>
                    </a:lnTo>
                    <a:lnTo>
                      <a:pt x="2" y="36"/>
                    </a:lnTo>
                    <a:lnTo>
                      <a:pt x="4" y="38"/>
                    </a:lnTo>
                    <a:lnTo>
                      <a:pt x="5" y="38"/>
                    </a:lnTo>
                    <a:lnTo>
                      <a:pt x="7" y="38"/>
                    </a:lnTo>
                    <a:lnTo>
                      <a:pt x="7" y="39"/>
                    </a:lnTo>
                    <a:lnTo>
                      <a:pt x="7" y="41"/>
                    </a:lnTo>
                    <a:lnTo>
                      <a:pt x="7" y="44"/>
                    </a:lnTo>
                    <a:lnTo>
                      <a:pt x="7" y="46"/>
                    </a:lnTo>
                    <a:lnTo>
                      <a:pt x="7" y="5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39" name="Freeform 768">
                <a:extLst>
                  <a:ext uri="{FF2B5EF4-FFF2-40B4-BE49-F238E27FC236}">
                    <a16:creationId xmlns:a16="http://schemas.microsoft.com/office/drawing/2014/main" id="{AE1D7256-A976-45CF-838D-ABB3971A0A4E}"/>
                  </a:ext>
                </a:extLst>
              </p:cNvPr>
              <p:cNvSpPr/>
              <p:nvPr/>
            </p:nvSpPr>
            <p:spPr>
              <a:xfrm>
                <a:off x="4545427" y="2752691"/>
                <a:ext cx="25099" cy="31003"/>
              </a:xfrm>
              <a:custGeom>
                <a:gdLst>
                  <a:gd name="T0" fmla="*/ 17 w 17"/>
                  <a:gd name="T1" fmla="*/ 2 h 21"/>
                  <a:gd name="T2" fmla="*/ 15 w 17"/>
                  <a:gd name="T3" fmla="*/ 4 h 21"/>
                  <a:gd name="T4" fmla="*/ 17 w 17"/>
                  <a:gd name="T5" fmla="*/ 7 h 21"/>
                  <a:gd name="T6" fmla="*/ 17 w 17"/>
                  <a:gd name="T7" fmla="*/ 10 h 21"/>
                  <a:gd name="T8" fmla="*/ 17 w 17"/>
                  <a:gd name="T9" fmla="*/ 10 h 21"/>
                  <a:gd name="T10" fmla="*/ 17 w 17"/>
                  <a:gd name="T11" fmla="*/ 9 h 21"/>
                  <a:gd name="T12" fmla="*/ 15 w 17"/>
                  <a:gd name="T13" fmla="*/ 9 h 21"/>
                  <a:gd name="T14" fmla="*/ 15 w 17"/>
                  <a:gd name="T15" fmla="*/ 9 h 21"/>
                  <a:gd name="T16" fmla="*/ 13 w 17"/>
                  <a:gd name="T17" fmla="*/ 10 h 21"/>
                  <a:gd name="T18" fmla="*/ 13 w 17"/>
                  <a:gd name="T19" fmla="*/ 12 h 21"/>
                  <a:gd name="T20" fmla="*/ 15 w 17"/>
                  <a:gd name="T21" fmla="*/ 14 h 21"/>
                  <a:gd name="T22" fmla="*/ 15 w 17"/>
                  <a:gd name="T23" fmla="*/ 16 h 21"/>
                  <a:gd name="T24" fmla="*/ 13 w 17"/>
                  <a:gd name="T25" fmla="*/ 16 h 21"/>
                  <a:gd name="T26" fmla="*/ 12 w 17"/>
                  <a:gd name="T27" fmla="*/ 17 h 21"/>
                  <a:gd name="T28" fmla="*/ 12 w 17"/>
                  <a:gd name="T29" fmla="*/ 17 h 21"/>
                  <a:gd name="T30" fmla="*/ 12 w 17"/>
                  <a:gd name="T31" fmla="*/ 19 h 21"/>
                  <a:gd name="T32" fmla="*/ 12 w 17"/>
                  <a:gd name="T33" fmla="*/ 19 h 21"/>
                  <a:gd name="T34" fmla="*/ 12 w 17"/>
                  <a:gd name="T35" fmla="*/ 21 h 21"/>
                  <a:gd name="T36" fmla="*/ 12 w 17"/>
                  <a:gd name="T37" fmla="*/ 21 h 21"/>
                  <a:gd name="T38" fmla="*/ 10 w 17"/>
                  <a:gd name="T39" fmla="*/ 21 h 21"/>
                  <a:gd name="T40" fmla="*/ 8 w 17"/>
                  <a:gd name="T41" fmla="*/ 19 h 21"/>
                  <a:gd name="T42" fmla="*/ 8 w 17"/>
                  <a:gd name="T43" fmla="*/ 19 h 21"/>
                  <a:gd name="T44" fmla="*/ 8 w 17"/>
                  <a:gd name="T45" fmla="*/ 17 h 21"/>
                  <a:gd name="T46" fmla="*/ 8 w 17"/>
                  <a:gd name="T47" fmla="*/ 17 h 21"/>
                  <a:gd name="T48" fmla="*/ 8 w 17"/>
                  <a:gd name="T49" fmla="*/ 17 h 21"/>
                  <a:gd name="T50" fmla="*/ 8 w 17"/>
                  <a:gd name="T51" fmla="*/ 17 h 21"/>
                  <a:gd name="T52" fmla="*/ 6 w 17"/>
                  <a:gd name="T53" fmla="*/ 17 h 21"/>
                  <a:gd name="T54" fmla="*/ 5 w 17"/>
                  <a:gd name="T55" fmla="*/ 17 h 21"/>
                  <a:gd name="T56" fmla="*/ 3 w 17"/>
                  <a:gd name="T57" fmla="*/ 16 h 21"/>
                  <a:gd name="T58" fmla="*/ 3 w 17"/>
                  <a:gd name="T59" fmla="*/ 16 h 21"/>
                  <a:gd name="T60" fmla="*/ 1 w 17"/>
                  <a:gd name="T61" fmla="*/ 14 h 21"/>
                  <a:gd name="T62" fmla="*/ 3 w 17"/>
                  <a:gd name="T63" fmla="*/ 14 h 21"/>
                  <a:gd name="T64" fmla="*/ 1 w 17"/>
                  <a:gd name="T65" fmla="*/ 12 h 21"/>
                  <a:gd name="T66" fmla="*/ 1 w 17"/>
                  <a:gd name="T67" fmla="*/ 10 h 21"/>
                  <a:gd name="T68" fmla="*/ 1 w 17"/>
                  <a:gd name="T69" fmla="*/ 9 h 21"/>
                  <a:gd name="T70" fmla="*/ 1 w 17"/>
                  <a:gd name="T71" fmla="*/ 9 h 21"/>
                  <a:gd name="T72" fmla="*/ 1 w 17"/>
                  <a:gd name="T73" fmla="*/ 9 h 21"/>
                  <a:gd name="T74" fmla="*/ 0 w 17"/>
                  <a:gd name="T75" fmla="*/ 9 h 21"/>
                  <a:gd name="T76" fmla="*/ 1 w 17"/>
                  <a:gd name="T77" fmla="*/ 7 h 21"/>
                  <a:gd name="T78" fmla="*/ 3 w 17"/>
                  <a:gd name="T79" fmla="*/ 7 h 21"/>
                  <a:gd name="T80" fmla="*/ 3 w 17"/>
                  <a:gd name="T81" fmla="*/ 7 h 21"/>
                  <a:gd name="T82" fmla="*/ 3 w 17"/>
                  <a:gd name="T83" fmla="*/ 7 h 21"/>
                  <a:gd name="T84" fmla="*/ 5 w 17"/>
                  <a:gd name="T85" fmla="*/ 5 h 21"/>
                  <a:gd name="T86" fmla="*/ 5 w 17"/>
                  <a:gd name="T87" fmla="*/ 5 h 21"/>
                  <a:gd name="T88" fmla="*/ 3 w 17"/>
                  <a:gd name="T89" fmla="*/ 4 h 21"/>
                  <a:gd name="T90" fmla="*/ 5 w 17"/>
                  <a:gd name="T91" fmla="*/ 4 h 21"/>
                  <a:gd name="T92" fmla="*/ 6 w 17"/>
                  <a:gd name="T93" fmla="*/ 4 h 21"/>
                  <a:gd name="T94" fmla="*/ 8 w 17"/>
                  <a:gd name="T95" fmla="*/ 4 h 21"/>
                  <a:gd name="T96" fmla="*/ 8 w 17"/>
                  <a:gd name="T97" fmla="*/ 4 h 21"/>
                  <a:gd name="T98" fmla="*/ 6 w 17"/>
                  <a:gd name="T99" fmla="*/ 5 h 21"/>
                  <a:gd name="T100" fmla="*/ 8 w 17"/>
                  <a:gd name="T101" fmla="*/ 7 h 21"/>
                  <a:gd name="T102" fmla="*/ 6 w 17"/>
                  <a:gd name="T103" fmla="*/ 7 h 21"/>
                  <a:gd name="T104" fmla="*/ 8 w 17"/>
                  <a:gd name="T105" fmla="*/ 7 h 21"/>
                  <a:gd name="T106" fmla="*/ 8 w 17"/>
                  <a:gd name="T107" fmla="*/ 9 h 21"/>
                  <a:gd name="T108" fmla="*/ 8 w 17"/>
                  <a:gd name="T109" fmla="*/ 7 h 21"/>
                  <a:gd name="T110" fmla="*/ 10 w 17"/>
                  <a:gd name="T111" fmla="*/ 5 h 21"/>
                  <a:gd name="T112" fmla="*/ 10 w 17"/>
                  <a:gd name="T113" fmla="*/ 4 h 21"/>
                  <a:gd name="T114" fmla="*/ 10 w 17"/>
                  <a:gd name="T115" fmla="*/ 7 h 21"/>
                  <a:gd name="T116" fmla="*/ 10 w 17"/>
                  <a:gd name="T117" fmla="*/ 9 h 21"/>
                  <a:gd name="T118" fmla="*/ 12 w 17"/>
                  <a:gd name="T119" fmla="*/ 7 h 21"/>
                  <a:gd name="T120" fmla="*/ 10 w 17"/>
                  <a:gd name="T121" fmla="*/ 5 h 21"/>
                  <a:gd name="T122" fmla="*/ 8 w 17"/>
                  <a:gd name="T123" fmla="*/ 4 h 21"/>
                  <a:gd name="T124" fmla="*/ 10 w 17"/>
                  <a:gd name="T125" fmla="*/ 2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 h="21">
                    <a:moveTo>
                      <a:pt x="13" y="0"/>
                    </a:moveTo>
                    <a:lnTo>
                      <a:pt x="13" y="0"/>
                    </a:lnTo>
                    <a:lnTo>
                      <a:pt x="15" y="2"/>
                    </a:lnTo>
                    <a:lnTo>
                      <a:pt x="15" y="2"/>
                    </a:lnTo>
                    <a:lnTo>
                      <a:pt x="15" y="2"/>
                    </a:lnTo>
                    <a:lnTo>
                      <a:pt x="15" y="2"/>
                    </a:lnTo>
                    <a:lnTo>
                      <a:pt x="17" y="2"/>
                    </a:lnTo>
                    <a:lnTo>
                      <a:pt x="17" y="2"/>
                    </a:lnTo>
                    <a:lnTo>
                      <a:pt x="15" y="4"/>
                    </a:lnTo>
                    <a:lnTo>
                      <a:pt x="15" y="4"/>
                    </a:lnTo>
                    <a:lnTo>
                      <a:pt x="15" y="4"/>
                    </a:lnTo>
                    <a:lnTo>
                      <a:pt x="15" y="4"/>
                    </a:lnTo>
                    <a:lnTo>
                      <a:pt x="15" y="4"/>
                    </a:lnTo>
                    <a:lnTo>
                      <a:pt x="15" y="4"/>
                    </a:lnTo>
                    <a:lnTo>
                      <a:pt x="15" y="5"/>
                    </a:lnTo>
                    <a:lnTo>
                      <a:pt x="15" y="5"/>
                    </a:lnTo>
                    <a:lnTo>
                      <a:pt x="17" y="5"/>
                    </a:lnTo>
                    <a:lnTo>
                      <a:pt x="17" y="5"/>
                    </a:lnTo>
                    <a:lnTo>
                      <a:pt x="17" y="7"/>
                    </a:lnTo>
                    <a:lnTo>
                      <a:pt x="17" y="7"/>
                    </a:lnTo>
                    <a:lnTo>
                      <a:pt x="17" y="7"/>
                    </a:lnTo>
                    <a:lnTo>
                      <a:pt x="17" y="7"/>
                    </a:lnTo>
                    <a:lnTo>
                      <a:pt x="17" y="9"/>
                    </a:lnTo>
                    <a:lnTo>
                      <a:pt x="17" y="9"/>
                    </a:lnTo>
                    <a:lnTo>
                      <a:pt x="17" y="9"/>
                    </a:lnTo>
                    <a:lnTo>
                      <a:pt x="17" y="9"/>
                    </a:lnTo>
                    <a:lnTo>
                      <a:pt x="17" y="10"/>
                    </a:lnTo>
                    <a:lnTo>
                      <a:pt x="17" y="10"/>
                    </a:lnTo>
                    <a:lnTo>
                      <a:pt x="17" y="10"/>
                    </a:lnTo>
                    <a:lnTo>
                      <a:pt x="17" y="10"/>
                    </a:lnTo>
                    <a:lnTo>
                      <a:pt x="17" y="10"/>
                    </a:lnTo>
                    <a:lnTo>
                      <a:pt x="17" y="10"/>
                    </a:lnTo>
                    <a:lnTo>
                      <a:pt x="17" y="10"/>
                    </a:lnTo>
                    <a:lnTo>
                      <a:pt x="17" y="10"/>
                    </a:lnTo>
                    <a:lnTo>
                      <a:pt x="17" y="10"/>
                    </a:lnTo>
                    <a:lnTo>
                      <a:pt x="17" y="10"/>
                    </a:lnTo>
                    <a:lnTo>
                      <a:pt x="17" y="10"/>
                    </a:lnTo>
                    <a:lnTo>
                      <a:pt x="15" y="10"/>
                    </a:lnTo>
                    <a:lnTo>
                      <a:pt x="15" y="10"/>
                    </a:lnTo>
                    <a:lnTo>
                      <a:pt x="15" y="9"/>
                    </a:lnTo>
                    <a:lnTo>
                      <a:pt x="15" y="9"/>
                    </a:lnTo>
                    <a:lnTo>
                      <a:pt x="17" y="9"/>
                    </a:lnTo>
                    <a:lnTo>
                      <a:pt x="17" y="9"/>
                    </a:lnTo>
                    <a:lnTo>
                      <a:pt x="17" y="9"/>
                    </a:lnTo>
                    <a:lnTo>
                      <a:pt x="17" y="9"/>
                    </a:lnTo>
                    <a:lnTo>
                      <a:pt x="17" y="9"/>
                    </a:lnTo>
                    <a:lnTo>
                      <a:pt x="17" y="9"/>
                    </a:lnTo>
                    <a:lnTo>
                      <a:pt x="15" y="9"/>
                    </a:lnTo>
                    <a:lnTo>
                      <a:pt x="15" y="9"/>
                    </a:lnTo>
                    <a:lnTo>
                      <a:pt x="15" y="9"/>
                    </a:lnTo>
                    <a:lnTo>
                      <a:pt x="15" y="9"/>
                    </a:lnTo>
                    <a:lnTo>
                      <a:pt x="15" y="9"/>
                    </a:lnTo>
                    <a:lnTo>
                      <a:pt x="15" y="9"/>
                    </a:lnTo>
                    <a:lnTo>
                      <a:pt x="15" y="9"/>
                    </a:lnTo>
                    <a:lnTo>
                      <a:pt x="15" y="9"/>
                    </a:lnTo>
                    <a:lnTo>
                      <a:pt x="15" y="9"/>
                    </a:lnTo>
                    <a:lnTo>
                      <a:pt x="15" y="9"/>
                    </a:lnTo>
                    <a:lnTo>
                      <a:pt x="15" y="9"/>
                    </a:lnTo>
                    <a:lnTo>
                      <a:pt x="13" y="10"/>
                    </a:lnTo>
                    <a:lnTo>
                      <a:pt x="13" y="10"/>
                    </a:lnTo>
                    <a:lnTo>
                      <a:pt x="13" y="10"/>
                    </a:lnTo>
                    <a:lnTo>
                      <a:pt x="13" y="10"/>
                    </a:lnTo>
                    <a:lnTo>
                      <a:pt x="13" y="10"/>
                    </a:lnTo>
                    <a:lnTo>
                      <a:pt x="13" y="10"/>
                    </a:lnTo>
                    <a:lnTo>
                      <a:pt x="13" y="10"/>
                    </a:lnTo>
                    <a:lnTo>
                      <a:pt x="13" y="10"/>
                    </a:lnTo>
                    <a:lnTo>
                      <a:pt x="13" y="12"/>
                    </a:lnTo>
                    <a:lnTo>
                      <a:pt x="13" y="12"/>
                    </a:lnTo>
                    <a:lnTo>
                      <a:pt x="13" y="12"/>
                    </a:lnTo>
                    <a:lnTo>
                      <a:pt x="13" y="12"/>
                    </a:lnTo>
                    <a:lnTo>
                      <a:pt x="13" y="12"/>
                    </a:lnTo>
                    <a:lnTo>
                      <a:pt x="13" y="12"/>
                    </a:lnTo>
                    <a:lnTo>
                      <a:pt x="13" y="12"/>
                    </a:lnTo>
                    <a:lnTo>
                      <a:pt x="13" y="12"/>
                    </a:lnTo>
                    <a:lnTo>
                      <a:pt x="13" y="12"/>
                    </a:lnTo>
                    <a:lnTo>
                      <a:pt x="13" y="14"/>
                    </a:lnTo>
                    <a:lnTo>
                      <a:pt x="15" y="14"/>
                    </a:lnTo>
                    <a:lnTo>
                      <a:pt x="15" y="14"/>
                    </a:lnTo>
                    <a:lnTo>
                      <a:pt x="15" y="14"/>
                    </a:lnTo>
                    <a:lnTo>
                      <a:pt x="15" y="14"/>
                    </a:lnTo>
                    <a:lnTo>
                      <a:pt x="15" y="14"/>
                    </a:lnTo>
                    <a:lnTo>
                      <a:pt x="15" y="16"/>
                    </a:lnTo>
                    <a:lnTo>
                      <a:pt x="15" y="16"/>
                    </a:lnTo>
                    <a:lnTo>
                      <a:pt x="15" y="16"/>
                    </a:lnTo>
                    <a:lnTo>
                      <a:pt x="15" y="16"/>
                    </a:lnTo>
                    <a:lnTo>
                      <a:pt x="15" y="16"/>
                    </a:lnTo>
                    <a:lnTo>
                      <a:pt x="15" y="16"/>
                    </a:lnTo>
                    <a:lnTo>
                      <a:pt x="15" y="16"/>
                    </a:lnTo>
                    <a:lnTo>
                      <a:pt x="13" y="16"/>
                    </a:lnTo>
                    <a:lnTo>
                      <a:pt x="13" y="16"/>
                    </a:lnTo>
                    <a:lnTo>
                      <a:pt x="13" y="16"/>
                    </a:lnTo>
                    <a:lnTo>
                      <a:pt x="13" y="16"/>
                    </a:lnTo>
                    <a:lnTo>
                      <a:pt x="13" y="16"/>
                    </a:lnTo>
                    <a:lnTo>
                      <a:pt x="12" y="16"/>
                    </a:lnTo>
                    <a:lnTo>
                      <a:pt x="12" y="17"/>
                    </a:lnTo>
                    <a:lnTo>
                      <a:pt x="12" y="17"/>
                    </a:lnTo>
                    <a:lnTo>
                      <a:pt x="12" y="17"/>
                    </a:lnTo>
                    <a:lnTo>
                      <a:pt x="12" y="17"/>
                    </a:lnTo>
                    <a:lnTo>
                      <a:pt x="12" y="17"/>
                    </a:lnTo>
                    <a:lnTo>
                      <a:pt x="12" y="17"/>
                    </a:lnTo>
                    <a:lnTo>
                      <a:pt x="12" y="17"/>
                    </a:lnTo>
                    <a:lnTo>
                      <a:pt x="12" y="17"/>
                    </a:lnTo>
                    <a:lnTo>
                      <a:pt x="12" y="17"/>
                    </a:lnTo>
                    <a:lnTo>
                      <a:pt x="12" y="17"/>
                    </a:lnTo>
                    <a:lnTo>
                      <a:pt x="12" y="17"/>
                    </a:lnTo>
                    <a:lnTo>
                      <a:pt x="12" y="17"/>
                    </a:lnTo>
                    <a:lnTo>
                      <a:pt x="13" y="17"/>
                    </a:lnTo>
                    <a:lnTo>
                      <a:pt x="13" y="19"/>
                    </a:lnTo>
                    <a:lnTo>
                      <a:pt x="13" y="19"/>
                    </a:lnTo>
                    <a:lnTo>
                      <a:pt x="13" y="19"/>
                    </a:lnTo>
                    <a:lnTo>
                      <a:pt x="12" y="19"/>
                    </a:lnTo>
                    <a:lnTo>
                      <a:pt x="12" y="19"/>
                    </a:lnTo>
                    <a:lnTo>
                      <a:pt x="12" y="19"/>
                    </a:lnTo>
                    <a:lnTo>
                      <a:pt x="12" y="19"/>
                    </a:lnTo>
                    <a:lnTo>
                      <a:pt x="12" y="19"/>
                    </a:lnTo>
                    <a:lnTo>
                      <a:pt x="12" y="19"/>
                    </a:lnTo>
                    <a:lnTo>
                      <a:pt x="12" y="19"/>
                    </a:lnTo>
                    <a:lnTo>
                      <a:pt x="12" y="19"/>
                    </a:lnTo>
                    <a:lnTo>
                      <a:pt x="12" y="19"/>
                    </a:lnTo>
                    <a:lnTo>
                      <a:pt x="12" y="19"/>
                    </a:lnTo>
                    <a:lnTo>
                      <a:pt x="12" y="19"/>
                    </a:lnTo>
                    <a:lnTo>
                      <a:pt x="13" y="19"/>
                    </a:lnTo>
                    <a:lnTo>
                      <a:pt x="13" y="19"/>
                    </a:lnTo>
                    <a:lnTo>
                      <a:pt x="13" y="19"/>
                    </a:lnTo>
                    <a:lnTo>
                      <a:pt x="12" y="21"/>
                    </a:lnTo>
                    <a:lnTo>
                      <a:pt x="12" y="21"/>
                    </a:lnTo>
                    <a:lnTo>
                      <a:pt x="12" y="21"/>
                    </a:lnTo>
                    <a:lnTo>
                      <a:pt x="12" y="21"/>
                    </a:lnTo>
                    <a:lnTo>
                      <a:pt x="12" y="21"/>
                    </a:lnTo>
                    <a:lnTo>
                      <a:pt x="12" y="21"/>
                    </a:lnTo>
                    <a:lnTo>
                      <a:pt x="12" y="21"/>
                    </a:lnTo>
                    <a:lnTo>
                      <a:pt x="12" y="21"/>
                    </a:lnTo>
                    <a:lnTo>
                      <a:pt x="12" y="21"/>
                    </a:lnTo>
                    <a:lnTo>
                      <a:pt x="12" y="21"/>
                    </a:lnTo>
                    <a:lnTo>
                      <a:pt x="10" y="21"/>
                    </a:lnTo>
                    <a:lnTo>
                      <a:pt x="10" y="21"/>
                    </a:lnTo>
                    <a:lnTo>
                      <a:pt x="10" y="21"/>
                    </a:lnTo>
                    <a:lnTo>
                      <a:pt x="10" y="21"/>
                    </a:lnTo>
                    <a:lnTo>
                      <a:pt x="10" y="21"/>
                    </a:lnTo>
                    <a:lnTo>
                      <a:pt x="10" y="21"/>
                    </a:lnTo>
                    <a:lnTo>
                      <a:pt x="10" y="21"/>
                    </a:lnTo>
                    <a:lnTo>
                      <a:pt x="10" y="19"/>
                    </a:lnTo>
                    <a:lnTo>
                      <a:pt x="8" y="19"/>
                    </a:lnTo>
                    <a:lnTo>
                      <a:pt x="8" y="19"/>
                    </a:lnTo>
                    <a:lnTo>
                      <a:pt x="8" y="19"/>
                    </a:lnTo>
                    <a:lnTo>
                      <a:pt x="8" y="19"/>
                    </a:lnTo>
                    <a:lnTo>
                      <a:pt x="8" y="19"/>
                    </a:lnTo>
                    <a:lnTo>
                      <a:pt x="8" y="19"/>
                    </a:lnTo>
                    <a:lnTo>
                      <a:pt x="8" y="19"/>
                    </a:lnTo>
                    <a:lnTo>
                      <a:pt x="8" y="19"/>
                    </a:lnTo>
                    <a:lnTo>
                      <a:pt x="8" y="19"/>
                    </a:lnTo>
                    <a:lnTo>
                      <a:pt x="10" y="19"/>
                    </a:lnTo>
                    <a:lnTo>
                      <a:pt x="10" y="19"/>
                    </a:lnTo>
                    <a:lnTo>
                      <a:pt x="8" y="19"/>
                    </a:lnTo>
                    <a:lnTo>
                      <a:pt x="8" y="19"/>
                    </a:lnTo>
                    <a:lnTo>
                      <a:pt x="8" y="19"/>
                    </a:lnTo>
                    <a:lnTo>
                      <a:pt x="8" y="19"/>
                    </a:lnTo>
                    <a:lnTo>
                      <a:pt x="8" y="19"/>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6" y="17"/>
                    </a:lnTo>
                    <a:lnTo>
                      <a:pt x="6" y="17"/>
                    </a:lnTo>
                    <a:lnTo>
                      <a:pt x="6" y="17"/>
                    </a:lnTo>
                    <a:lnTo>
                      <a:pt x="6" y="17"/>
                    </a:lnTo>
                    <a:lnTo>
                      <a:pt x="6" y="17"/>
                    </a:lnTo>
                    <a:lnTo>
                      <a:pt x="6" y="17"/>
                    </a:lnTo>
                    <a:lnTo>
                      <a:pt x="6" y="17"/>
                    </a:lnTo>
                    <a:lnTo>
                      <a:pt x="5" y="17"/>
                    </a:lnTo>
                    <a:lnTo>
                      <a:pt x="5" y="17"/>
                    </a:lnTo>
                    <a:lnTo>
                      <a:pt x="5" y="17"/>
                    </a:lnTo>
                    <a:lnTo>
                      <a:pt x="5" y="17"/>
                    </a:lnTo>
                    <a:lnTo>
                      <a:pt x="5" y="17"/>
                    </a:lnTo>
                    <a:lnTo>
                      <a:pt x="5" y="17"/>
                    </a:lnTo>
                    <a:lnTo>
                      <a:pt x="5" y="17"/>
                    </a:lnTo>
                    <a:lnTo>
                      <a:pt x="5" y="17"/>
                    </a:lnTo>
                    <a:lnTo>
                      <a:pt x="3" y="17"/>
                    </a:lnTo>
                    <a:lnTo>
                      <a:pt x="3" y="17"/>
                    </a:lnTo>
                    <a:lnTo>
                      <a:pt x="3" y="17"/>
                    </a:lnTo>
                    <a:lnTo>
                      <a:pt x="3" y="17"/>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4"/>
                    </a:lnTo>
                    <a:lnTo>
                      <a:pt x="3" y="14"/>
                    </a:lnTo>
                    <a:lnTo>
                      <a:pt x="3" y="14"/>
                    </a:lnTo>
                    <a:lnTo>
                      <a:pt x="1" y="14"/>
                    </a:lnTo>
                    <a:lnTo>
                      <a:pt x="1" y="14"/>
                    </a:lnTo>
                    <a:lnTo>
                      <a:pt x="1" y="14"/>
                    </a:lnTo>
                    <a:lnTo>
                      <a:pt x="3" y="14"/>
                    </a:lnTo>
                    <a:lnTo>
                      <a:pt x="3" y="14"/>
                    </a:lnTo>
                    <a:lnTo>
                      <a:pt x="3" y="14"/>
                    </a:lnTo>
                    <a:lnTo>
                      <a:pt x="3" y="14"/>
                    </a:lnTo>
                    <a:lnTo>
                      <a:pt x="3" y="14"/>
                    </a:lnTo>
                    <a:lnTo>
                      <a:pt x="3" y="14"/>
                    </a:lnTo>
                    <a:lnTo>
                      <a:pt x="3" y="14"/>
                    </a:lnTo>
                    <a:lnTo>
                      <a:pt x="3" y="12"/>
                    </a:lnTo>
                    <a:lnTo>
                      <a:pt x="1" y="12"/>
                    </a:lnTo>
                    <a:lnTo>
                      <a:pt x="1" y="12"/>
                    </a:lnTo>
                    <a:lnTo>
                      <a:pt x="1" y="12"/>
                    </a:lnTo>
                    <a:lnTo>
                      <a:pt x="1" y="12"/>
                    </a:lnTo>
                    <a:lnTo>
                      <a:pt x="1" y="12"/>
                    </a:lnTo>
                    <a:lnTo>
                      <a:pt x="1" y="12"/>
                    </a:lnTo>
                    <a:lnTo>
                      <a:pt x="1" y="10"/>
                    </a:lnTo>
                    <a:lnTo>
                      <a:pt x="1" y="10"/>
                    </a:lnTo>
                    <a:lnTo>
                      <a:pt x="1" y="10"/>
                    </a:lnTo>
                    <a:lnTo>
                      <a:pt x="1" y="10"/>
                    </a:lnTo>
                    <a:lnTo>
                      <a:pt x="1" y="10"/>
                    </a:lnTo>
                    <a:lnTo>
                      <a:pt x="1" y="10"/>
                    </a:lnTo>
                    <a:lnTo>
                      <a:pt x="1" y="10"/>
                    </a:lnTo>
                    <a:lnTo>
                      <a:pt x="1" y="10"/>
                    </a:lnTo>
                    <a:lnTo>
                      <a:pt x="1" y="10"/>
                    </a:lnTo>
                    <a:lnTo>
                      <a:pt x="1" y="10"/>
                    </a:lnTo>
                    <a:lnTo>
                      <a:pt x="1" y="10"/>
                    </a:lnTo>
                    <a:lnTo>
                      <a:pt x="1" y="9"/>
                    </a:lnTo>
                    <a:lnTo>
                      <a:pt x="1" y="9"/>
                    </a:lnTo>
                    <a:lnTo>
                      <a:pt x="1" y="10"/>
                    </a:lnTo>
                    <a:lnTo>
                      <a:pt x="1" y="10"/>
                    </a:lnTo>
                    <a:lnTo>
                      <a:pt x="1" y="9"/>
                    </a:lnTo>
                    <a:lnTo>
                      <a:pt x="1" y="9"/>
                    </a:lnTo>
                    <a:lnTo>
                      <a:pt x="1" y="9"/>
                    </a:lnTo>
                    <a:lnTo>
                      <a:pt x="1" y="9"/>
                    </a:lnTo>
                    <a:lnTo>
                      <a:pt x="1" y="9"/>
                    </a:lnTo>
                    <a:lnTo>
                      <a:pt x="0" y="9"/>
                    </a:lnTo>
                    <a:lnTo>
                      <a:pt x="0" y="9"/>
                    </a:lnTo>
                    <a:lnTo>
                      <a:pt x="0" y="9"/>
                    </a:lnTo>
                    <a:lnTo>
                      <a:pt x="0" y="9"/>
                    </a:lnTo>
                    <a:lnTo>
                      <a:pt x="0" y="9"/>
                    </a:lnTo>
                    <a:lnTo>
                      <a:pt x="1" y="9"/>
                    </a:lnTo>
                    <a:lnTo>
                      <a:pt x="1" y="9"/>
                    </a:lnTo>
                    <a:lnTo>
                      <a:pt x="1" y="9"/>
                    </a:lnTo>
                    <a:lnTo>
                      <a:pt x="0" y="9"/>
                    </a:lnTo>
                    <a:lnTo>
                      <a:pt x="0" y="9"/>
                    </a:lnTo>
                    <a:lnTo>
                      <a:pt x="0" y="9"/>
                    </a:lnTo>
                    <a:lnTo>
                      <a:pt x="0" y="9"/>
                    </a:lnTo>
                    <a:lnTo>
                      <a:pt x="0" y="9"/>
                    </a:lnTo>
                    <a:lnTo>
                      <a:pt x="0" y="9"/>
                    </a:lnTo>
                    <a:lnTo>
                      <a:pt x="0" y="9"/>
                    </a:lnTo>
                    <a:lnTo>
                      <a:pt x="1" y="9"/>
                    </a:lnTo>
                    <a:lnTo>
                      <a:pt x="1" y="7"/>
                    </a:lnTo>
                    <a:lnTo>
                      <a:pt x="1" y="7"/>
                    </a:lnTo>
                    <a:lnTo>
                      <a:pt x="1" y="7"/>
                    </a:lnTo>
                    <a:lnTo>
                      <a:pt x="1" y="7"/>
                    </a:lnTo>
                    <a:lnTo>
                      <a:pt x="1" y="9"/>
                    </a:lnTo>
                    <a:lnTo>
                      <a:pt x="1" y="9"/>
                    </a:lnTo>
                    <a:lnTo>
                      <a:pt x="1" y="9"/>
                    </a:lnTo>
                    <a:lnTo>
                      <a:pt x="3" y="9"/>
                    </a:lnTo>
                    <a:lnTo>
                      <a:pt x="3" y="9"/>
                    </a:lnTo>
                    <a:lnTo>
                      <a:pt x="3" y="9"/>
                    </a:lnTo>
                    <a:lnTo>
                      <a:pt x="3" y="7"/>
                    </a:lnTo>
                    <a:lnTo>
                      <a:pt x="3" y="7"/>
                    </a:lnTo>
                    <a:lnTo>
                      <a:pt x="3" y="9"/>
                    </a:lnTo>
                    <a:lnTo>
                      <a:pt x="3" y="9"/>
                    </a:lnTo>
                    <a:lnTo>
                      <a:pt x="3" y="9"/>
                    </a:lnTo>
                    <a:lnTo>
                      <a:pt x="3" y="9"/>
                    </a:lnTo>
                    <a:lnTo>
                      <a:pt x="3" y="7"/>
                    </a:lnTo>
                    <a:lnTo>
                      <a:pt x="3" y="7"/>
                    </a:lnTo>
                    <a:lnTo>
                      <a:pt x="3" y="7"/>
                    </a:lnTo>
                    <a:lnTo>
                      <a:pt x="3" y="7"/>
                    </a:lnTo>
                    <a:lnTo>
                      <a:pt x="3" y="7"/>
                    </a:lnTo>
                    <a:lnTo>
                      <a:pt x="5" y="7"/>
                    </a:lnTo>
                    <a:lnTo>
                      <a:pt x="3" y="7"/>
                    </a:lnTo>
                    <a:lnTo>
                      <a:pt x="3" y="7"/>
                    </a:lnTo>
                    <a:lnTo>
                      <a:pt x="3" y="7"/>
                    </a:lnTo>
                    <a:lnTo>
                      <a:pt x="5" y="7"/>
                    </a:lnTo>
                    <a:lnTo>
                      <a:pt x="5" y="7"/>
                    </a:lnTo>
                    <a:lnTo>
                      <a:pt x="5" y="5"/>
                    </a:lnTo>
                    <a:lnTo>
                      <a:pt x="5" y="5"/>
                    </a:lnTo>
                    <a:lnTo>
                      <a:pt x="5" y="7"/>
                    </a:lnTo>
                    <a:lnTo>
                      <a:pt x="5" y="7"/>
                    </a:lnTo>
                    <a:lnTo>
                      <a:pt x="5" y="5"/>
                    </a:lnTo>
                    <a:lnTo>
                      <a:pt x="5" y="5"/>
                    </a:lnTo>
                    <a:lnTo>
                      <a:pt x="5" y="5"/>
                    </a:lnTo>
                    <a:lnTo>
                      <a:pt x="5" y="5"/>
                    </a:lnTo>
                    <a:lnTo>
                      <a:pt x="5" y="5"/>
                    </a:lnTo>
                    <a:lnTo>
                      <a:pt x="5" y="5"/>
                    </a:lnTo>
                    <a:lnTo>
                      <a:pt x="5" y="5"/>
                    </a:lnTo>
                    <a:lnTo>
                      <a:pt x="5" y="5"/>
                    </a:lnTo>
                    <a:lnTo>
                      <a:pt x="5" y="5"/>
                    </a:lnTo>
                    <a:lnTo>
                      <a:pt x="5" y="5"/>
                    </a:lnTo>
                    <a:lnTo>
                      <a:pt x="5" y="5"/>
                    </a:lnTo>
                    <a:lnTo>
                      <a:pt x="5" y="4"/>
                    </a:lnTo>
                    <a:lnTo>
                      <a:pt x="5" y="4"/>
                    </a:lnTo>
                    <a:lnTo>
                      <a:pt x="5" y="4"/>
                    </a:lnTo>
                    <a:lnTo>
                      <a:pt x="3" y="4"/>
                    </a:lnTo>
                    <a:lnTo>
                      <a:pt x="3" y="4"/>
                    </a:lnTo>
                    <a:lnTo>
                      <a:pt x="3" y="4"/>
                    </a:lnTo>
                    <a:lnTo>
                      <a:pt x="3" y="4"/>
                    </a:lnTo>
                    <a:lnTo>
                      <a:pt x="3" y="4"/>
                    </a:lnTo>
                    <a:lnTo>
                      <a:pt x="3" y="4"/>
                    </a:lnTo>
                    <a:lnTo>
                      <a:pt x="3" y="4"/>
                    </a:lnTo>
                    <a:lnTo>
                      <a:pt x="5" y="4"/>
                    </a:lnTo>
                    <a:lnTo>
                      <a:pt x="5" y="4"/>
                    </a:lnTo>
                    <a:lnTo>
                      <a:pt x="5" y="4"/>
                    </a:lnTo>
                    <a:lnTo>
                      <a:pt x="5" y="4"/>
                    </a:lnTo>
                    <a:lnTo>
                      <a:pt x="5" y="4"/>
                    </a:lnTo>
                    <a:lnTo>
                      <a:pt x="6" y="4"/>
                    </a:lnTo>
                    <a:lnTo>
                      <a:pt x="6" y="4"/>
                    </a:lnTo>
                    <a:lnTo>
                      <a:pt x="6" y="4"/>
                    </a:lnTo>
                    <a:lnTo>
                      <a:pt x="6" y="4"/>
                    </a:lnTo>
                    <a:lnTo>
                      <a:pt x="6" y="4"/>
                    </a:lnTo>
                    <a:lnTo>
                      <a:pt x="6" y="4"/>
                    </a:lnTo>
                    <a:lnTo>
                      <a:pt x="6" y="4"/>
                    </a:lnTo>
                    <a:lnTo>
                      <a:pt x="8" y="4"/>
                    </a:lnTo>
                    <a:lnTo>
                      <a:pt x="8" y="4"/>
                    </a:lnTo>
                    <a:lnTo>
                      <a:pt x="8" y="4"/>
                    </a:lnTo>
                    <a:lnTo>
                      <a:pt x="8" y="4"/>
                    </a:lnTo>
                    <a:lnTo>
                      <a:pt x="8" y="4"/>
                    </a:lnTo>
                    <a:lnTo>
                      <a:pt x="8" y="4"/>
                    </a:lnTo>
                    <a:lnTo>
                      <a:pt x="8" y="4"/>
                    </a:lnTo>
                    <a:lnTo>
                      <a:pt x="8" y="4"/>
                    </a:lnTo>
                    <a:lnTo>
                      <a:pt x="8" y="4"/>
                    </a:lnTo>
                    <a:lnTo>
                      <a:pt x="8" y="4"/>
                    </a:lnTo>
                    <a:lnTo>
                      <a:pt x="8" y="5"/>
                    </a:lnTo>
                    <a:lnTo>
                      <a:pt x="8" y="5"/>
                    </a:lnTo>
                    <a:lnTo>
                      <a:pt x="8" y="5"/>
                    </a:lnTo>
                    <a:lnTo>
                      <a:pt x="8" y="5"/>
                    </a:lnTo>
                    <a:lnTo>
                      <a:pt x="6" y="5"/>
                    </a:lnTo>
                    <a:lnTo>
                      <a:pt x="6" y="5"/>
                    </a:lnTo>
                    <a:lnTo>
                      <a:pt x="6" y="5"/>
                    </a:lnTo>
                    <a:lnTo>
                      <a:pt x="6" y="5"/>
                    </a:lnTo>
                    <a:lnTo>
                      <a:pt x="6" y="5"/>
                    </a:lnTo>
                    <a:lnTo>
                      <a:pt x="6" y="5"/>
                    </a:lnTo>
                    <a:lnTo>
                      <a:pt x="8" y="5"/>
                    </a:lnTo>
                    <a:lnTo>
                      <a:pt x="8" y="5"/>
                    </a:lnTo>
                    <a:lnTo>
                      <a:pt x="8" y="7"/>
                    </a:lnTo>
                    <a:lnTo>
                      <a:pt x="8" y="7"/>
                    </a:lnTo>
                    <a:lnTo>
                      <a:pt x="6" y="7"/>
                    </a:lnTo>
                    <a:lnTo>
                      <a:pt x="6" y="7"/>
                    </a:lnTo>
                    <a:lnTo>
                      <a:pt x="6" y="7"/>
                    </a:lnTo>
                    <a:lnTo>
                      <a:pt x="6" y="7"/>
                    </a:lnTo>
                    <a:lnTo>
                      <a:pt x="6" y="7"/>
                    </a:lnTo>
                    <a:lnTo>
                      <a:pt x="6" y="7"/>
                    </a:lnTo>
                    <a:lnTo>
                      <a:pt x="6" y="7"/>
                    </a:lnTo>
                    <a:lnTo>
                      <a:pt x="6" y="7"/>
                    </a:lnTo>
                    <a:lnTo>
                      <a:pt x="6" y="7"/>
                    </a:lnTo>
                    <a:lnTo>
                      <a:pt x="6" y="7"/>
                    </a:lnTo>
                    <a:lnTo>
                      <a:pt x="6" y="7"/>
                    </a:lnTo>
                    <a:lnTo>
                      <a:pt x="8" y="7"/>
                    </a:lnTo>
                    <a:lnTo>
                      <a:pt x="8" y="7"/>
                    </a:lnTo>
                    <a:lnTo>
                      <a:pt x="8" y="7"/>
                    </a:lnTo>
                    <a:lnTo>
                      <a:pt x="8" y="7"/>
                    </a:lnTo>
                    <a:lnTo>
                      <a:pt x="8" y="7"/>
                    </a:lnTo>
                    <a:lnTo>
                      <a:pt x="8" y="7"/>
                    </a:lnTo>
                    <a:lnTo>
                      <a:pt x="8" y="9"/>
                    </a:lnTo>
                    <a:lnTo>
                      <a:pt x="8" y="9"/>
                    </a:lnTo>
                    <a:lnTo>
                      <a:pt x="8" y="9"/>
                    </a:lnTo>
                    <a:lnTo>
                      <a:pt x="8" y="9"/>
                    </a:lnTo>
                    <a:lnTo>
                      <a:pt x="8" y="9"/>
                    </a:lnTo>
                    <a:lnTo>
                      <a:pt x="8" y="7"/>
                    </a:lnTo>
                    <a:lnTo>
                      <a:pt x="8" y="7"/>
                    </a:lnTo>
                    <a:lnTo>
                      <a:pt x="8" y="7"/>
                    </a:lnTo>
                    <a:lnTo>
                      <a:pt x="8" y="7"/>
                    </a:lnTo>
                    <a:lnTo>
                      <a:pt x="8" y="7"/>
                    </a:lnTo>
                    <a:lnTo>
                      <a:pt x="8" y="7"/>
                    </a:lnTo>
                    <a:lnTo>
                      <a:pt x="8" y="7"/>
                    </a:lnTo>
                    <a:lnTo>
                      <a:pt x="8" y="7"/>
                    </a:lnTo>
                    <a:lnTo>
                      <a:pt x="10" y="7"/>
                    </a:lnTo>
                    <a:lnTo>
                      <a:pt x="10" y="7"/>
                    </a:lnTo>
                    <a:lnTo>
                      <a:pt x="10" y="5"/>
                    </a:lnTo>
                    <a:lnTo>
                      <a:pt x="10" y="5"/>
                    </a:lnTo>
                    <a:lnTo>
                      <a:pt x="10" y="5"/>
                    </a:lnTo>
                    <a:lnTo>
                      <a:pt x="10" y="5"/>
                    </a:lnTo>
                    <a:lnTo>
                      <a:pt x="10" y="5"/>
                    </a:lnTo>
                    <a:lnTo>
                      <a:pt x="10" y="5"/>
                    </a:lnTo>
                    <a:lnTo>
                      <a:pt x="10" y="4"/>
                    </a:lnTo>
                    <a:lnTo>
                      <a:pt x="10" y="4"/>
                    </a:lnTo>
                    <a:lnTo>
                      <a:pt x="10" y="4"/>
                    </a:lnTo>
                    <a:lnTo>
                      <a:pt x="10" y="4"/>
                    </a:lnTo>
                    <a:lnTo>
                      <a:pt x="10" y="4"/>
                    </a:lnTo>
                    <a:lnTo>
                      <a:pt x="10" y="4"/>
                    </a:lnTo>
                    <a:lnTo>
                      <a:pt x="10" y="4"/>
                    </a:lnTo>
                    <a:lnTo>
                      <a:pt x="10" y="5"/>
                    </a:lnTo>
                    <a:lnTo>
                      <a:pt x="10" y="5"/>
                    </a:lnTo>
                    <a:lnTo>
                      <a:pt x="10" y="5"/>
                    </a:lnTo>
                    <a:lnTo>
                      <a:pt x="10" y="7"/>
                    </a:lnTo>
                    <a:lnTo>
                      <a:pt x="10" y="7"/>
                    </a:lnTo>
                    <a:lnTo>
                      <a:pt x="12" y="7"/>
                    </a:lnTo>
                    <a:lnTo>
                      <a:pt x="10" y="7"/>
                    </a:lnTo>
                    <a:lnTo>
                      <a:pt x="10" y="7"/>
                    </a:lnTo>
                    <a:lnTo>
                      <a:pt x="10" y="7"/>
                    </a:lnTo>
                    <a:lnTo>
                      <a:pt x="10" y="9"/>
                    </a:lnTo>
                    <a:lnTo>
                      <a:pt x="10" y="9"/>
                    </a:lnTo>
                    <a:lnTo>
                      <a:pt x="10" y="9"/>
                    </a:lnTo>
                    <a:lnTo>
                      <a:pt x="12" y="9"/>
                    </a:lnTo>
                    <a:lnTo>
                      <a:pt x="12" y="9"/>
                    </a:lnTo>
                    <a:lnTo>
                      <a:pt x="12" y="9"/>
                    </a:lnTo>
                    <a:lnTo>
                      <a:pt x="12" y="9"/>
                    </a:lnTo>
                    <a:lnTo>
                      <a:pt x="12" y="9"/>
                    </a:lnTo>
                    <a:lnTo>
                      <a:pt x="12" y="7"/>
                    </a:lnTo>
                    <a:lnTo>
                      <a:pt x="12" y="7"/>
                    </a:lnTo>
                    <a:lnTo>
                      <a:pt x="12" y="7"/>
                    </a:lnTo>
                    <a:lnTo>
                      <a:pt x="12" y="5"/>
                    </a:lnTo>
                    <a:lnTo>
                      <a:pt x="12" y="5"/>
                    </a:lnTo>
                    <a:lnTo>
                      <a:pt x="10" y="5"/>
                    </a:lnTo>
                    <a:lnTo>
                      <a:pt x="10" y="5"/>
                    </a:lnTo>
                    <a:lnTo>
                      <a:pt x="10" y="5"/>
                    </a:lnTo>
                    <a:lnTo>
                      <a:pt x="10" y="4"/>
                    </a:lnTo>
                    <a:lnTo>
                      <a:pt x="10" y="4"/>
                    </a:lnTo>
                    <a:lnTo>
                      <a:pt x="10" y="4"/>
                    </a:lnTo>
                    <a:lnTo>
                      <a:pt x="10" y="4"/>
                    </a:lnTo>
                    <a:lnTo>
                      <a:pt x="10" y="4"/>
                    </a:lnTo>
                    <a:lnTo>
                      <a:pt x="10" y="4"/>
                    </a:lnTo>
                    <a:lnTo>
                      <a:pt x="8" y="4"/>
                    </a:lnTo>
                    <a:lnTo>
                      <a:pt x="8" y="4"/>
                    </a:lnTo>
                    <a:lnTo>
                      <a:pt x="8" y="4"/>
                    </a:lnTo>
                    <a:lnTo>
                      <a:pt x="10" y="4"/>
                    </a:lnTo>
                    <a:lnTo>
                      <a:pt x="10" y="2"/>
                    </a:lnTo>
                    <a:lnTo>
                      <a:pt x="10" y="2"/>
                    </a:lnTo>
                    <a:lnTo>
                      <a:pt x="10" y="2"/>
                    </a:lnTo>
                    <a:lnTo>
                      <a:pt x="10" y="2"/>
                    </a:lnTo>
                    <a:lnTo>
                      <a:pt x="10" y="2"/>
                    </a:lnTo>
                    <a:lnTo>
                      <a:pt x="12" y="2"/>
                    </a:lnTo>
                    <a:lnTo>
                      <a:pt x="12" y="2"/>
                    </a:lnTo>
                    <a:lnTo>
                      <a:pt x="13" y="0"/>
                    </a:lnTo>
                    <a:lnTo>
                      <a:pt x="13" y="0"/>
                    </a:lnTo>
                    <a:close/>
                  </a:path>
                </a:pathLst>
              </a:custGeom>
              <a:solidFill>
                <a:srgbClr val="DFDFDC"/>
              </a:solidFill>
              <a:ln w="9525">
                <a:solidFill>
                  <a:schemeClr val="bg1"/>
                </a:solidFill>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40" name="Freeform 769">
                <a:extLst>
                  <a:ext uri="{FF2B5EF4-FFF2-40B4-BE49-F238E27FC236}">
                    <a16:creationId xmlns:a16="http://schemas.microsoft.com/office/drawing/2014/main" id="{50419AE8-AE69-4E0B-AF70-651C2DD39488}"/>
                  </a:ext>
                </a:extLst>
              </p:cNvPr>
              <p:cNvSpPr/>
              <p:nvPr/>
            </p:nvSpPr>
            <p:spPr>
              <a:xfrm>
                <a:off x="4545427" y="2752691"/>
                <a:ext cx="25099" cy="31003"/>
              </a:xfrm>
              <a:custGeom>
                <a:gdLst>
                  <a:gd name="T0" fmla="*/ 17 w 17"/>
                  <a:gd name="T1" fmla="*/ 2 h 21"/>
                  <a:gd name="T2" fmla="*/ 15 w 17"/>
                  <a:gd name="T3" fmla="*/ 4 h 21"/>
                  <a:gd name="T4" fmla="*/ 17 w 17"/>
                  <a:gd name="T5" fmla="*/ 7 h 21"/>
                  <a:gd name="T6" fmla="*/ 17 w 17"/>
                  <a:gd name="T7" fmla="*/ 10 h 21"/>
                  <a:gd name="T8" fmla="*/ 17 w 17"/>
                  <a:gd name="T9" fmla="*/ 10 h 21"/>
                  <a:gd name="T10" fmla="*/ 17 w 17"/>
                  <a:gd name="T11" fmla="*/ 9 h 21"/>
                  <a:gd name="T12" fmla="*/ 15 w 17"/>
                  <a:gd name="T13" fmla="*/ 9 h 21"/>
                  <a:gd name="T14" fmla="*/ 15 w 17"/>
                  <a:gd name="T15" fmla="*/ 9 h 21"/>
                  <a:gd name="T16" fmla="*/ 13 w 17"/>
                  <a:gd name="T17" fmla="*/ 10 h 21"/>
                  <a:gd name="T18" fmla="*/ 13 w 17"/>
                  <a:gd name="T19" fmla="*/ 12 h 21"/>
                  <a:gd name="T20" fmla="*/ 15 w 17"/>
                  <a:gd name="T21" fmla="*/ 14 h 21"/>
                  <a:gd name="T22" fmla="*/ 15 w 17"/>
                  <a:gd name="T23" fmla="*/ 16 h 21"/>
                  <a:gd name="T24" fmla="*/ 13 w 17"/>
                  <a:gd name="T25" fmla="*/ 16 h 21"/>
                  <a:gd name="T26" fmla="*/ 12 w 17"/>
                  <a:gd name="T27" fmla="*/ 17 h 21"/>
                  <a:gd name="T28" fmla="*/ 12 w 17"/>
                  <a:gd name="T29" fmla="*/ 17 h 21"/>
                  <a:gd name="T30" fmla="*/ 12 w 17"/>
                  <a:gd name="T31" fmla="*/ 19 h 21"/>
                  <a:gd name="T32" fmla="*/ 12 w 17"/>
                  <a:gd name="T33" fmla="*/ 19 h 21"/>
                  <a:gd name="T34" fmla="*/ 12 w 17"/>
                  <a:gd name="T35" fmla="*/ 21 h 21"/>
                  <a:gd name="T36" fmla="*/ 12 w 17"/>
                  <a:gd name="T37" fmla="*/ 21 h 21"/>
                  <a:gd name="T38" fmla="*/ 10 w 17"/>
                  <a:gd name="T39" fmla="*/ 21 h 21"/>
                  <a:gd name="T40" fmla="*/ 8 w 17"/>
                  <a:gd name="T41" fmla="*/ 19 h 21"/>
                  <a:gd name="T42" fmla="*/ 8 w 17"/>
                  <a:gd name="T43" fmla="*/ 19 h 21"/>
                  <a:gd name="T44" fmla="*/ 8 w 17"/>
                  <a:gd name="T45" fmla="*/ 17 h 21"/>
                  <a:gd name="T46" fmla="*/ 8 w 17"/>
                  <a:gd name="T47" fmla="*/ 17 h 21"/>
                  <a:gd name="T48" fmla="*/ 8 w 17"/>
                  <a:gd name="T49" fmla="*/ 17 h 21"/>
                  <a:gd name="T50" fmla="*/ 8 w 17"/>
                  <a:gd name="T51" fmla="*/ 17 h 21"/>
                  <a:gd name="T52" fmla="*/ 6 w 17"/>
                  <a:gd name="T53" fmla="*/ 17 h 21"/>
                  <a:gd name="T54" fmla="*/ 5 w 17"/>
                  <a:gd name="T55" fmla="*/ 17 h 21"/>
                  <a:gd name="T56" fmla="*/ 3 w 17"/>
                  <a:gd name="T57" fmla="*/ 16 h 21"/>
                  <a:gd name="T58" fmla="*/ 3 w 17"/>
                  <a:gd name="T59" fmla="*/ 16 h 21"/>
                  <a:gd name="T60" fmla="*/ 1 w 17"/>
                  <a:gd name="T61" fmla="*/ 14 h 21"/>
                  <a:gd name="T62" fmla="*/ 3 w 17"/>
                  <a:gd name="T63" fmla="*/ 14 h 21"/>
                  <a:gd name="T64" fmla="*/ 1 w 17"/>
                  <a:gd name="T65" fmla="*/ 12 h 21"/>
                  <a:gd name="T66" fmla="*/ 1 w 17"/>
                  <a:gd name="T67" fmla="*/ 10 h 21"/>
                  <a:gd name="T68" fmla="*/ 1 w 17"/>
                  <a:gd name="T69" fmla="*/ 9 h 21"/>
                  <a:gd name="T70" fmla="*/ 1 w 17"/>
                  <a:gd name="T71" fmla="*/ 9 h 21"/>
                  <a:gd name="T72" fmla="*/ 1 w 17"/>
                  <a:gd name="T73" fmla="*/ 9 h 21"/>
                  <a:gd name="T74" fmla="*/ 0 w 17"/>
                  <a:gd name="T75" fmla="*/ 9 h 21"/>
                  <a:gd name="T76" fmla="*/ 1 w 17"/>
                  <a:gd name="T77" fmla="*/ 7 h 21"/>
                  <a:gd name="T78" fmla="*/ 3 w 17"/>
                  <a:gd name="T79" fmla="*/ 7 h 21"/>
                  <a:gd name="T80" fmla="*/ 3 w 17"/>
                  <a:gd name="T81" fmla="*/ 7 h 21"/>
                  <a:gd name="T82" fmla="*/ 3 w 17"/>
                  <a:gd name="T83" fmla="*/ 7 h 21"/>
                  <a:gd name="T84" fmla="*/ 5 w 17"/>
                  <a:gd name="T85" fmla="*/ 5 h 21"/>
                  <a:gd name="T86" fmla="*/ 5 w 17"/>
                  <a:gd name="T87" fmla="*/ 5 h 21"/>
                  <a:gd name="T88" fmla="*/ 3 w 17"/>
                  <a:gd name="T89" fmla="*/ 4 h 21"/>
                  <a:gd name="T90" fmla="*/ 5 w 17"/>
                  <a:gd name="T91" fmla="*/ 4 h 21"/>
                  <a:gd name="T92" fmla="*/ 6 w 17"/>
                  <a:gd name="T93" fmla="*/ 4 h 21"/>
                  <a:gd name="T94" fmla="*/ 8 w 17"/>
                  <a:gd name="T95" fmla="*/ 4 h 21"/>
                  <a:gd name="T96" fmla="*/ 8 w 17"/>
                  <a:gd name="T97" fmla="*/ 4 h 21"/>
                  <a:gd name="T98" fmla="*/ 6 w 17"/>
                  <a:gd name="T99" fmla="*/ 5 h 21"/>
                  <a:gd name="T100" fmla="*/ 8 w 17"/>
                  <a:gd name="T101" fmla="*/ 7 h 21"/>
                  <a:gd name="T102" fmla="*/ 6 w 17"/>
                  <a:gd name="T103" fmla="*/ 7 h 21"/>
                  <a:gd name="T104" fmla="*/ 8 w 17"/>
                  <a:gd name="T105" fmla="*/ 7 h 21"/>
                  <a:gd name="T106" fmla="*/ 8 w 17"/>
                  <a:gd name="T107" fmla="*/ 9 h 21"/>
                  <a:gd name="T108" fmla="*/ 8 w 17"/>
                  <a:gd name="T109" fmla="*/ 7 h 21"/>
                  <a:gd name="T110" fmla="*/ 10 w 17"/>
                  <a:gd name="T111" fmla="*/ 5 h 21"/>
                  <a:gd name="T112" fmla="*/ 10 w 17"/>
                  <a:gd name="T113" fmla="*/ 4 h 21"/>
                  <a:gd name="T114" fmla="*/ 10 w 17"/>
                  <a:gd name="T115" fmla="*/ 7 h 21"/>
                  <a:gd name="T116" fmla="*/ 10 w 17"/>
                  <a:gd name="T117" fmla="*/ 9 h 21"/>
                  <a:gd name="T118" fmla="*/ 12 w 17"/>
                  <a:gd name="T119" fmla="*/ 7 h 21"/>
                  <a:gd name="T120" fmla="*/ 10 w 17"/>
                  <a:gd name="T121" fmla="*/ 5 h 21"/>
                  <a:gd name="T122" fmla="*/ 8 w 17"/>
                  <a:gd name="T123" fmla="*/ 4 h 21"/>
                  <a:gd name="T124" fmla="*/ 10 w 17"/>
                  <a:gd name="T125" fmla="*/ 2 h 2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 h="21">
                    <a:moveTo>
                      <a:pt x="13" y="0"/>
                    </a:moveTo>
                    <a:lnTo>
                      <a:pt x="13" y="0"/>
                    </a:lnTo>
                    <a:lnTo>
                      <a:pt x="15" y="2"/>
                    </a:lnTo>
                    <a:lnTo>
                      <a:pt x="15" y="2"/>
                    </a:lnTo>
                    <a:lnTo>
                      <a:pt x="15" y="2"/>
                    </a:lnTo>
                    <a:lnTo>
                      <a:pt x="15" y="2"/>
                    </a:lnTo>
                    <a:lnTo>
                      <a:pt x="17" y="2"/>
                    </a:lnTo>
                    <a:lnTo>
                      <a:pt x="17" y="2"/>
                    </a:lnTo>
                    <a:lnTo>
                      <a:pt x="15" y="4"/>
                    </a:lnTo>
                    <a:lnTo>
                      <a:pt x="15" y="4"/>
                    </a:lnTo>
                    <a:lnTo>
                      <a:pt x="15" y="4"/>
                    </a:lnTo>
                    <a:lnTo>
                      <a:pt x="15" y="4"/>
                    </a:lnTo>
                    <a:lnTo>
                      <a:pt x="15" y="4"/>
                    </a:lnTo>
                    <a:lnTo>
                      <a:pt x="15" y="4"/>
                    </a:lnTo>
                    <a:lnTo>
                      <a:pt x="15" y="5"/>
                    </a:lnTo>
                    <a:lnTo>
                      <a:pt x="15" y="5"/>
                    </a:lnTo>
                    <a:lnTo>
                      <a:pt x="17" y="5"/>
                    </a:lnTo>
                    <a:lnTo>
                      <a:pt x="17" y="5"/>
                    </a:lnTo>
                    <a:lnTo>
                      <a:pt x="17" y="7"/>
                    </a:lnTo>
                    <a:lnTo>
                      <a:pt x="17" y="7"/>
                    </a:lnTo>
                    <a:lnTo>
                      <a:pt x="17" y="7"/>
                    </a:lnTo>
                    <a:lnTo>
                      <a:pt x="17" y="7"/>
                    </a:lnTo>
                    <a:lnTo>
                      <a:pt x="17" y="9"/>
                    </a:lnTo>
                    <a:lnTo>
                      <a:pt x="17" y="9"/>
                    </a:lnTo>
                    <a:lnTo>
                      <a:pt x="17" y="9"/>
                    </a:lnTo>
                    <a:lnTo>
                      <a:pt x="17" y="9"/>
                    </a:lnTo>
                    <a:lnTo>
                      <a:pt x="17" y="10"/>
                    </a:lnTo>
                    <a:lnTo>
                      <a:pt x="17" y="10"/>
                    </a:lnTo>
                    <a:lnTo>
                      <a:pt x="17" y="10"/>
                    </a:lnTo>
                    <a:lnTo>
                      <a:pt x="17" y="10"/>
                    </a:lnTo>
                    <a:lnTo>
                      <a:pt x="17" y="10"/>
                    </a:lnTo>
                    <a:lnTo>
                      <a:pt x="17" y="10"/>
                    </a:lnTo>
                    <a:lnTo>
                      <a:pt x="17" y="10"/>
                    </a:lnTo>
                    <a:lnTo>
                      <a:pt x="17" y="10"/>
                    </a:lnTo>
                    <a:lnTo>
                      <a:pt x="17" y="10"/>
                    </a:lnTo>
                    <a:lnTo>
                      <a:pt x="17" y="10"/>
                    </a:lnTo>
                    <a:lnTo>
                      <a:pt x="17" y="10"/>
                    </a:lnTo>
                    <a:lnTo>
                      <a:pt x="15" y="10"/>
                    </a:lnTo>
                    <a:lnTo>
                      <a:pt x="15" y="10"/>
                    </a:lnTo>
                    <a:lnTo>
                      <a:pt x="15" y="9"/>
                    </a:lnTo>
                    <a:lnTo>
                      <a:pt x="15" y="9"/>
                    </a:lnTo>
                    <a:lnTo>
                      <a:pt x="17" y="9"/>
                    </a:lnTo>
                    <a:lnTo>
                      <a:pt x="17" y="9"/>
                    </a:lnTo>
                    <a:lnTo>
                      <a:pt x="17" y="9"/>
                    </a:lnTo>
                    <a:lnTo>
                      <a:pt x="17" y="9"/>
                    </a:lnTo>
                    <a:lnTo>
                      <a:pt x="17" y="9"/>
                    </a:lnTo>
                    <a:lnTo>
                      <a:pt x="17" y="9"/>
                    </a:lnTo>
                    <a:lnTo>
                      <a:pt x="15" y="9"/>
                    </a:lnTo>
                    <a:lnTo>
                      <a:pt x="15" y="9"/>
                    </a:lnTo>
                    <a:lnTo>
                      <a:pt x="15" y="9"/>
                    </a:lnTo>
                    <a:lnTo>
                      <a:pt x="15" y="9"/>
                    </a:lnTo>
                    <a:lnTo>
                      <a:pt x="15" y="9"/>
                    </a:lnTo>
                    <a:lnTo>
                      <a:pt x="15" y="9"/>
                    </a:lnTo>
                    <a:lnTo>
                      <a:pt x="15" y="9"/>
                    </a:lnTo>
                    <a:lnTo>
                      <a:pt x="15" y="9"/>
                    </a:lnTo>
                    <a:lnTo>
                      <a:pt x="15" y="9"/>
                    </a:lnTo>
                    <a:lnTo>
                      <a:pt x="15" y="9"/>
                    </a:lnTo>
                    <a:lnTo>
                      <a:pt x="15" y="9"/>
                    </a:lnTo>
                    <a:lnTo>
                      <a:pt x="13" y="10"/>
                    </a:lnTo>
                    <a:lnTo>
                      <a:pt x="13" y="10"/>
                    </a:lnTo>
                    <a:lnTo>
                      <a:pt x="13" y="10"/>
                    </a:lnTo>
                    <a:lnTo>
                      <a:pt x="13" y="10"/>
                    </a:lnTo>
                    <a:lnTo>
                      <a:pt x="13" y="10"/>
                    </a:lnTo>
                    <a:lnTo>
                      <a:pt x="13" y="10"/>
                    </a:lnTo>
                    <a:lnTo>
                      <a:pt x="13" y="10"/>
                    </a:lnTo>
                    <a:lnTo>
                      <a:pt x="13" y="10"/>
                    </a:lnTo>
                    <a:lnTo>
                      <a:pt x="13" y="12"/>
                    </a:lnTo>
                    <a:lnTo>
                      <a:pt x="13" y="12"/>
                    </a:lnTo>
                    <a:lnTo>
                      <a:pt x="13" y="12"/>
                    </a:lnTo>
                    <a:lnTo>
                      <a:pt x="13" y="12"/>
                    </a:lnTo>
                    <a:lnTo>
                      <a:pt x="13" y="12"/>
                    </a:lnTo>
                    <a:lnTo>
                      <a:pt x="13" y="12"/>
                    </a:lnTo>
                    <a:lnTo>
                      <a:pt x="13" y="12"/>
                    </a:lnTo>
                    <a:lnTo>
                      <a:pt x="13" y="12"/>
                    </a:lnTo>
                    <a:lnTo>
                      <a:pt x="13" y="12"/>
                    </a:lnTo>
                    <a:lnTo>
                      <a:pt x="13" y="14"/>
                    </a:lnTo>
                    <a:lnTo>
                      <a:pt x="15" y="14"/>
                    </a:lnTo>
                    <a:lnTo>
                      <a:pt x="15" y="14"/>
                    </a:lnTo>
                    <a:lnTo>
                      <a:pt x="15" y="14"/>
                    </a:lnTo>
                    <a:lnTo>
                      <a:pt x="15" y="14"/>
                    </a:lnTo>
                    <a:lnTo>
                      <a:pt x="15" y="14"/>
                    </a:lnTo>
                    <a:lnTo>
                      <a:pt x="15" y="16"/>
                    </a:lnTo>
                    <a:lnTo>
                      <a:pt x="15" y="16"/>
                    </a:lnTo>
                    <a:lnTo>
                      <a:pt x="15" y="16"/>
                    </a:lnTo>
                    <a:lnTo>
                      <a:pt x="15" y="16"/>
                    </a:lnTo>
                    <a:lnTo>
                      <a:pt x="15" y="16"/>
                    </a:lnTo>
                    <a:lnTo>
                      <a:pt x="15" y="16"/>
                    </a:lnTo>
                    <a:lnTo>
                      <a:pt x="15" y="16"/>
                    </a:lnTo>
                    <a:lnTo>
                      <a:pt x="13" y="16"/>
                    </a:lnTo>
                    <a:lnTo>
                      <a:pt x="13" y="16"/>
                    </a:lnTo>
                    <a:lnTo>
                      <a:pt x="13" y="16"/>
                    </a:lnTo>
                    <a:lnTo>
                      <a:pt x="13" y="16"/>
                    </a:lnTo>
                    <a:lnTo>
                      <a:pt x="13" y="16"/>
                    </a:lnTo>
                    <a:lnTo>
                      <a:pt x="12" y="16"/>
                    </a:lnTo>
                    <a:lnTo>
                      <a:pt x="12" y="17"/>
                    </a:lnTo>
                    <a:lnTo>
                      <a:pt x="12" y="17"/>
                    </a:lnTo>
                    <a:lnTo>
                      <a:pt x="12" y="17"/>
                    </a:lnTo>
                    <a:lnTo>
                      <a:pt x="12" y="17"/>
                    </a:lnTo>
                    <a:lnTo>
                      <a:pt x="12" y="17"/>
                    </a:lnTo>
                    <a:lnTo>
                      <a:pt x="12" y="17"/>
                    </a:lnTo>
                    <a:lnTo>
                      <a:pt x="12" y="17"/>
                    </a:lnTo>
                    <a:lnTo>
                      <a:pt x="12" y="17"/>
                    </a:lnTo>
                    <a:lnTo>
                      <a:pt x="12" y="17"/>
                    </a:lnTo>
                    <a:lnTo>
                      <a:pt x="12" y="17"/>
                    </a:lnTo>
                    <a:lnTo>
                      <a:pt x="12" y="17"/>
                    </a:lnTo>
                    <a:lnTo>
                      <a:pt x="12" y="17"/>
                    </a:lnTo>
                    <a:lnTo>
                      <a:pt x="13" y="17"/>
                    </a:lnTo>
                    <a:lnTo>
                      <a:pt x="13" y="19"/>
                    </a:lnTo>
                    <a:lnTo>
                      <a:pt x="13" y="19"/>
                    </a:lnTo>
                    <a:lnTo>
                      <a:pt x="13" y="19"/>
                    </a:lnTo>
                    <a:lnTo>
                      <a:pt x="12" y="19"/>
                    </a:lnTo>
                    <a:lnTo>
                      <a:pt x="12" y="19"/>
                    </a:lnTo>
                    <a:lnTo>
                      <a:pt x="12" y="19"/>
                    </a:lnTo>
                    <a:lnTo>
                      <a:pt x="12" y="19"/>
                    </a:lnTo>
                    <a:lnTo>
                      <a:pt x="12" y="19"/>
                    </a:lnTo>
                    <a:lnTo>
                      <a:pt x="12" y="19"/>
                    </a:lnTo>
                    <a:lnTo>
                      <a:pt x="12" y="19"/>
                    </a:lnTo>
                    <a:lnTo>
                      <a:pt x="12" y="19"/>
                    </a:lnTo>
                    <a:lnTo>
                      <a:pt x="12" y="19"/>
                    </a:lnTo>
                    <a:lnTo>
                      <a:pt x="12" y="19"/>
                    </a:lnTo>
                    <a:lnTo>
                      <a:pt x="12" y="19"/>
                    </a:lnTo>
                    <a:lnTo>
                      <a:pt x="13" y="19"/>
                    </a:lnTo>
                    <a:lnTo>
                      <a:pt x="13" y="19"/>
                    </a:lnTo>
                    <a:lnTo>
                      <a:pt x="13" y="19"/>
                    </a:lnTo>
                    <a:lnTo>
                      <a:pt x="12" y="21"/>
                    </a:lnTo>
                    <a:lnTo>
                      <a:pt x="12" y="21"/>
                    </a:lnTo>
                    <a:lnTo>
                      <a:pt x="12" y="21"/>
                    </a:lnTo>
                    <a:lnTo>
                      <a:pt x="12" y="21"/>
                    </a:lnTo>
                    <a:lnTo>
                      <a:pt x="12" y="21"/>
                    </a:lnTo>
                    <a:lnTo>
                      <a:pt x="12" y="21"/>
                    </a:lnTo>
                    <a:lnTo>
                      <a:pt x="12" y="21"/>
                    </a:lnTo>
                    <a:lnTo>
                      <a:pt x="12" y="21"/>
                    </a:lnTo>
                    <a:lnTo>
                      <a:pt x="12" y="21"/>
                    </a:lnTo>
                    <a:lnTo>
                      <a:pt x="12" y="21"/>
                    </a:lnTo>
                    <a:lnTo>
                      <a:pt x="10" y="21"/>
                    </a:lnTo>
                    <a:lnTo>
                      <a:pt x="10" y="21"/>
                    </a:lnTo>
                    <a:lnTo>
                      <a:pt x="10" y="21"/>
                    </a:lnTo>
                    <a:lnTo>
                      <a:pt x="10" y="21"/>
                    </a:lnTo>
                    <a:lnTo>
                      <a:pt x="10" y="21"/>
                    </a:lnTo>
                    <a:lnTo>
                      <a:pt x="10" y="21"/>
                    </a:lnTo>
                    <a:lnTo>
                      <a:pt x="10" y="21"/>
                    </a:lnTo>
                    <a:lnTo>
                      <a:pt x="10" y="19"/>
                    </a:lnTo>
                    <a:lnTo>
                      <a:pt x="8" y="19"/>
                    </a:lnTo>
                    <a:lnTo>
                      <a:pt x="8" y="19"/>
                    </a:lnTo>
                    <a:lnTo>
                      <a:pt x="8" y="19"/>
                    </a:lnTo>
                    <a:lnTo>
                      <a:pt x="8" y="19"/>
                    </a:lnTo>
                    <a:lnTo>
                      <a:pt x="8" y="19"/>
                    </a:lnTo>
                    <a:lnTo>
                      <a:pt x="8" y="19"/>
                    </a:lnTo>
                    <a:lnTo>
                      <a:pt x="8" y="19"/>
                    </a:lnTo>
                    <a:lnTo>
                      <a:pt x="8" y="19"/>
                    </a:lnTo>
                    <a:lnTo>
                      <a:pt x="8" y="19"/>
                    </a:lnTo>
                    <a:lnTo>
                      <a:pt x="10" y="19"/>
                    </a:lnTo>
                    <a:lnTo>
                      <a:pt x="10" y="19"/>
                    </a:lnTo>
                    <a:lnTo>
                      <a:pt x="8" y="19"/>
                    </a:lnTo>
                    <a:lnTo>
                      <a:pt x="8" y="19"/>
                    </a:lnTo>
                    <a:lnTo>
                      <a:pt x="8" y="19"/>
                    </a:lnTo>
                    <a:lnTo>
                      <a:pt x="8" y="19"/>
                    </a:lnTo>
                    <a:lnTo>
                      <a:pt x="8" y="19"/>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8" y="17"/>
                    </a:lnTo>
                    <a:lnTo>
                      <a:pt x="6" y="17"/>
                    </a:lnTo>
                    <a:lnTo>
                      <a:pt x="6" y="17"/>
                    </a:lnTo>
                    <a:lnTo>
                      <a:pt x="6" y="17"/>
                    </a:lnTo>
                    <a:lnTo>
                      <a:pt x="6" y="17"/>
                    </a:lnTo>
                    <a:lnTo>
                      <a:pt x="6" y="17"/>
                    </a:lnTo>
                    <a:lnTo>
                      <a:pt x="6" y="17"/>
                    </a:lnTo>
                    <a:lnTo>
                      <a:pt x="6" y="17"/>
                    </a:lnTo>
                    <a:lnTo>
                      <a:pt x="5" y="17"/>
                    </a:lnTo>
                    <a:lnTo>
                      <a:pt x="5" y="17"/>
                    </a:lnTo>
                    <a:lnTo>
                      <a:pt x="5" y="17"/>
                    </a:lnTo>
                    <a:lnTo>
                      <a:pt x="5" y="17"/>
                    </a:lnTo>
                    <a:lnTo>
                      <a:pt x="5" y="17"/>
                    </a:lnTo>
                    <a:lnTo>
                      <a:pt x="5" y="17"/>
                    </a:lnTo>
                    <a:lnTo>
                      <a:pt x="5" y="17"/>
                    </a:lnTo>
                    <a:lnTo>
                      <a:pt x="5" y="17"/>
                    </a:lnTo>
                    <a:lnTo>
                      <a:pt x="3" y="17"/>
                    </a:lnTo>
                    <a:lnTo>
                      <a:pt x="3" y="17"/>
                    </a:lnTo>
                    <a:lnTo>
                      <a:pt x="3" y="17"/>
                    </a:lnTo>
                    <a:lnTo>
                      <a:pt x="3" y="17"/>
                    </a:lnTo>
                    <a:lnTo>
                      <a:pt x="3" y="16"/>
                    </a:lnTo>
                    <a:lnTo>
                      <a:pt x="3" y="16"/>
                    </a:lnTo>
                    <a:lnTo>
                      <a:pt x="3" y="16"/>
                    </a:lnTo>
                    <a:lnTo>
                      <a:pt x="3" y="16"/>
                    </a:lnTo>
                    <a:lnTo>
                      <a:pt x="3" y="16"/>
                    </a:lnTo>
                    <a:lnTo>
                      <a:pt x="3" y="16"/>
                    </a:lnTo>
                    <a:lnTo>
                      <a:pt x="3" y="16"/>
                    </a:lnTo>
                    <a:lnTo>
                      <a:pt x="3" y="16"/>
                    </a:lnTo>
                    <a:lnTo>
                      <a:pt x="3" y="16"/>
                    </a:lnTo>
                    <a:lnTo>
                      <a:pt x="3" y="16"/>
                    </a:lnTo>
                    <a:lnTo>
                      <a:pt x="3" y="16"/>
                    </a:lnTo>
                    <a:lnTo>
                      <a:pt x="3" y="16"/>
                    </a:lnTo>
                    <a:lnTo>
                      <a:pt x="3" y="14"/>
                    </a:lnTo>
                    <a:lnTo>
                      <a:pt x="3" y="14"/>
                    </a:lnTo>
                    <a:lnTo>
                      <a:pt x="3" y="14"/>
                    </a:lnTo>
                    <a:lnTo>
                      <a:pt x="1" y="14"/>
                    </a:lnTo>
                    <a:lnTo>
                      <a:pt x="1" y="14"/>
                    </a:lnTo>
                    <a:lnTo>
                      <a:pt x="1" y="14"/>
                    </a:lnTo>
                    <a:lnTo>
                      <a:pt x="3" y="14"/>
                    </a:lnTo>
                    <a:lnTo>
                      <a:pt x="3" y="14"/>
                    </a:lnTo>
                    <a:lnTo>
                      <a:pt x="3" y="14"/>
                    </a:lnTo>
                    <a:lnTo>
                      <a:pt x="3" y="14"/>
                    </a:lnTo>
                    <a:lnTo>
                      <a:pt x="3" y="14"/>
                    </a:lnTo>
                    <a:lnTo>
                      <a:pt x="3" y="14"/>
                    </a:lnTo>
                    <a:lnTo>
                      <a:pt x="3" y="14"/>
                    </a:lnTo>
                    <a:lnTo>
                      <a:pt x="3" y="12"/>
                    </a:lnTo>
                    <a:lnTo>
                      <a:pt x="1" y="12"/>
                    </a:lnTo>
                    <a:lnTo>
                      <a:pt x="1" y="12"/>
                    </a:lnTo>
                    <a:lnTo>
                      <a:pt x="1" y="12"/>
                    </a:lnTo>
                    <a:lnTo>
                      <a:pt x="1" y="12"/>
                    </a:lnTo>
                    <a:lnTo>
                      <a:pt x="1" y="12"/>
                    </a:lnTo>
                    <a:lnTo>
                      <a:pt x="1" y="12"/>
                    </a:lnTo>
                    <a:lnTo>
                      <a:pt x="1" y="10"/>
                    </a:lnTo>
                    <a:lnTo>
                      <a:pt x="1" y="10"/>
                    </a:lnTo>
                    <a:lnTo>
                      <a:pt x="1" y="10"/>
                    </a:lnTo>
                    <a:lnTo>
                      <a:pt x="1" y="10"/>
                    </a:lnTo>
                    <a:lnTo>
                      <a:pt x="1" y="10"/>
                    </a:lnTo>
                    <a:lnTo>
                      <a:pt x="1" y="10"/>
                    </a:lnTo>
                    <a:lnTo>
                      <a:pt x="1" y="10"/>
                    </a:lnTo>
                    <a:lnTo>
                      <a:pt x="1" y="10"/>
                    </a:lnTo>
                    <a:lnTo>
                      <a:pt x="1" y="10"/>
                    </a:lnTo>
                    <a:lnTo>
                      <a:pt x="1" y="10"/>
                    </a:lnTo>
                    <a:lnTo>
                      <a:pt x="1" y="10"/>
                    </a:lnTo>
                    <a:lnTo>
                      <a:pt x="1" y="9"/>
                    </a:lnTo>
                    <a:lnTo>
                      <a:pt x="1" y="9"/>
                    </a:lnTo>
                    <a:lnTo>
                      <a:pt x="1" y="10"/>
                    </a:lnTo>
                    <a:lnTo>
                      <a:pt x="1" y="10"/>
                    </a:lnTo>
                    <a:lnTo>
                      <a:pt x="1" y="9"/>
                    </a:lnTo>
                    <a:lnTo>
                      <a:pt x="1" y="9"/>
                    </a:lnTo>
                    <a:lnTo>
                      <a:pt x="1" y="9"/>
                    </a:lnTo>
                    <a:lnTo>
                      <a:pt x="1" y="9"/>
                    </a:lnTo>
                    <a:lnTo>
                      <a:pt x="1" y="9"/>
                    </a:lnTo>
                    <a:lnTo>
                      <a:pt x="0" y="9"/>
                    </a:lnTo>
                    <a:lnTo>
                      <a:pt x="0" y="9"/>
                    </a:lnTo>
                    <a:lnTo>
                      <a:pt x="0" y="9"/>
                    </a:lnTo>
                    <a:lnTo>
                      <a:pt x="0" y="9"/>
                    </a:lnTo>
                    <a:lnTo>
                      <a:pt x="0" y="9"/>
                    </a:lnTo>
                    <a:lnTo>
                      <a:pt x="1" y="9"/>
                    </a:lnTo>
                    <a:lnTo>
                      <a:pt x="1" y="9"/>
                    </a:lnTo>
                    <a:lnTo>
                      <a:pt x="1" y="9"/>
                    </a:lnTo>
                    <a:lnTo>
                      <a:pt x="0" y="9"/>
                    </a:lnTo>
                    <a:lnTo>
                      <a:pt x="0" y="9"/>
                    </a:lnTo>
                    <a:lnTo>
                      <a:pt x="0" y="9"/>
                    </a:lnTo>
                    <a:lnTo>
                      <a:pt x="0" y="9"/>
                    </a:lnTo>
                    <a:lnTo>
                      <a:pt x="0" y="9"/>
                    </a:lnTo>
                    <a:lnTo>
                      <a:pt x="0" y="9"/>
                    </a:lnTo>
                    <a:lnTo>
                      <a:pt x="0" y="9"/>
                    </a:lnTo>
                    <a:lnTo>
                      <a:pt x="1" y="9"/>
                    </a:lnTo>
                    <a:lnTo>
                      <a:pt x="1" y="7"/>
                    </a:lnTo>
                    <a:lnTo>
                      <a:pt x="1" y="7"/>
                    </a:lnTo>
                    <a:lnTo>
                      <a:pt x="1" y="7"/>
                    </a:lnTo>
                    <a:lnTo>
                      <a:pt x="1" y="7"/>
                    </a:lnTo>
                    <a:lnTo>
                      <a:pt x="1" y="9"/>
                    </a:lnTo>
                    <a:lnTo>
                      <a:pt x="1" y="9"/>
                    </a:lnTo>
                    <a:lnTo>
                      <a:pt x="1" y="9"/>
                    </a:lnTo>
                    <a:lnTo>
                      <a:pt x="3" y="9"/>
                    </a:lnTo>
                    <a:lnTo>
                      <a:pt x="3" y="9"/>
                    </a:lnTo>
                    <a:lnTo>
                      <a:pt x="3" y="9"/>
                    </a:lnTo>
                    <a:lnTo>
                      <a:pt x="3" y="7"/>
                    </a:lnTo>
                    <a:lnTo>
                      <a:pt x="3" y="7"/>
                    </a:lnTo>
                    <a:lnTo>
                      <a:pt x="3" y="9"/>
                    </a:lnTo>
                    <a:lnTo>
                      <a:pt x="3" y="9"/>
                    </a:lnTo>
                    <a:lnTo>
                      <a:pt x="3" y="9"/>
                    </a:lnTo>
                    <a:lnTo>
                      <a:pt x="3" y="9"/>
                    </a:lnTo>
                    <a:lnTo>
                      <a:pt x="3" y="7"/>
                    </a:lnTo>
                    <a:lnTo>
                      <a:pt x="3" y="7"/>
                    </a:lnTo>
                    <a:lnTo>
                      <a:pt x="3" y="7"/>
                    </a:lnTo>
                    <a:lnTo>
                      <a:pt x="3" y="7"/>
                    </a:lnTo>
                    <a:lnTo>
                      <a:pt x="3" y="7"/>
                    </a:lnTo>
                    <a:lnTo>
                      <a:pt x="5" y="7"/>
                    </a:lnTo>
                    <a:lnTo>
                      <a:pt x="3" y="7"/>
                    </a:lnTo>
                    <a:lnTo>
                      <a:pt x="3" y="7"/>
                    </a:lnTo>
                    <a:lnTo>
                      <a:pt x="3" y="7"/>
                    </a:lnTo>
                    <a:lnTo>
                      <a:pt x="5" y="7"/>
                    </a:lnTo>
                    <a:lnTo>
                      <a:pt x="5" y="7"/>
                    </a:lnTo>
                    <a:lnTo>
                      <a:pt x="5" y="5"/>
                    </a:lnTo>
                    <a:lnTo>
                      <a:pt x="5" y="5"/>
                    </a:lnTo>
                    <a:lnTo>
                      <a:pt x="5" y="7"/>
                    </a:lnTo>
                    <a:lnTo>
                      <a:pt x="5" y="7"/>
                    </a:lnTo>
                    <a:lnTo>
                      <a:pt x="5" y="5"/>
                    </a:lnTo>
                    <a:lnTo>
                      <a:pt x="5" y="5"/>
                    </a:lnTo>
                    <a:lnTo>
                      <a:pt x="5" y="5"/>
                    </a:lnTo>
                    <a:lnTo>
                      <a:pt x="5" y="5"/>
                    </a:lnTo>
                    <a:lnTo>
                      <a:pt x="5" y="5"/>
                    </a:lnTo>
                    <a:lnTo>
                      <a:pt x="5" y="5"/>
                    </a:lnTo>
                    <a:lnTo>
                      <a:pt x="5" y="5"/>
                    </a:lnTo>
                    <a:lnTo>
                      <a:pt x="5" y="5"/>
                    </a:lnTo>
                    <a:lnTo>
                      <a:pt x="5" y="5"/>
                    </a:lnTo>
                    <a:lnTo>
                      <a:pt x="5" y="5"/>
                    </a:lnTo>
                    <a:lnTo>
                      <a:pt x="5" y="5"/>
                    </a:lnTo>
                    <a:lnTo>
                      <a:pt x="5" y="4"/>
                    </a:lnTo>
                    <a:lnTo>
                      <a:pt x="5" y="4"/>
                    </a:lnTo>
                    <a:lnTo>
                      <a:pt x="5" y="4"/>
                    </a:lnTo>
                    <a:lnTo>
                      <a:pt x="3" y="4"/>
                    </a:lnTo>
                    <a:lnTo>
                      <a:pt x="3" y="4"/>
                    </a:lnTo>
                    <a:lnTo>
                      <a:pt x="3" y="4"/>
                    </a:lnTo>
                    <a:lnTo>
                      <a:pt x="3" y="4"/>
                    </a:lnTo>
                    <a:lnTo>
                      <a:pt x="3" y="4"/>
                    </a:lnTo>
                    <a:lnTo>
                      <a:pt x="3" y="4"/>
                    </a:lnTo>
                    <a:lnTo>
                      <a:pt x="3" y="4"/>
                    </a:lnTo>
                    <a:lnTo>
                      <a:pt x="5" y="4"/>
                    </a:lnTo>
                    <a:lnTo>
                      <a:pt x="5" y="4"/>
                    </a:lnTo>
                    <a:lnTo>
                      <a:pt x="5" y="4"/>
                    </a:lnTo>
                    <a:lnTo>
                      <a:pt x="5" y="4"/>
                    </a:lnTo>
                    <a:lnTo>
                      <a:pt x="5" y="4"/>
                    </a:lnTo>
                    <a:lnTo>
                      <a:pt x="6" y="4"/>
                    </a:lnTo>
                    <a:lnTo>
                      <a:pt x="6" y="4"/>
                    </a:lnTo>
                    <a:lnTo>
                      <a:pt x="6" y="4"/>
                    </a:lnTo>
                    <a:lnTo>
                      <a:pt x="6" y="4"/>
                    </a:lnTo>
                    <a:lnTo>
                      <a:pt x="6" y="4"/>
                    </a:lnTo>
                    <a:lnTo>
                      <a:pt x="6" y="4"/>
                    </a:lnTo>
                    <a:lnTo>
                      <a:pt x="6" y="4"/>
                    </a:lnTo>
                    <a:lnTo>
                      <a:pt x="8" y="4"/>
                    </a:lnTo>
                    <a:lnTo>
                      <a:pt x="8" y="4"/>
                    </a:lnTo>
                    <a:lnTo>
                      <a:pt x="8" y="4"/>
                    </a:lnTo>
                    <a:lnTo>
                      <a:pt x="8" y="4"/>
                    </a:lnTo>
                    <a:lnTo>
                      <a:pt x="8" y="4"/>
                    </a:lnTo>
                    <a:lnTo>
                      <a:pt x="8" y="4"/>
                    </a:lnTo>
                    <a:lnTo>
                      <a:pt x="8" y="4"/>
                    </a:lnTo>
                    <a:lnTo>
                      <a:pt x="8" y="4"/>
                    </a:lnTo>
                    <a:lnTo>
                      <a:pt x="8" y="4"/>
                    </a:lnTo>
                    <a:lnTo>
                      <a:pt x="8" y="4"/>
                    </a:lnTo>
                    <a:lnTo>
                      <a:pt x="8" y="5"/>
                    </a:lnTo>
                    <a:lnTo>
                      <a:pt x="8" y="5"/>
                    </a:lnTo>
                    <a:lnTo>
                      <a:pt x="8" y="5"/>
                    </a:lnTo>
                    <a:lnTo>
                      <a:pt x="8" y="5"/>
                    </a:lnTo>
                    <a:lnTo>
                      <a:pt x="6" y="5"/>
                    </a:lnTo>
                    <a:lnTo>
                      <a:pt x="6" y="5"/>
                    </a:lnTo>
                    <a:lnTo>
                      <a:pt x="6" y="5"/>
                    </a:lnTo>
                    <a:lnTo>
                      <a:pt x="6" y="5"/>
                    </a:lnTo>
                    <a:lnTo>
                      <a:pt x="6" y="5"/>
                    </a:lnTo>
                    <a:lnTo>
                      <a:pt x="6" y="5"/>
                    </a:lnTo>
                    <a:lnTo>
                      <a:pt x="8" y="5"/>
                    </a:lnTo>
                    <a:lnTo>
                      <a:pt x="8" y="5"/>
                    </a:lnTo>
                    <a:lnTo>
                      <a:pt x="8" y="7"/>
                    </a:lnTo>
                    <a:lnTo>
                      <a:pt x="8" y="7"/>
                    </a:lnTo>
                    <a:lnTo>
                      <a:pt x="6" y="7"/>
                    </a:lnTo>
                    <a:lnTo>
                      <a:pt x="6" y="7"/>
                    </a:lnTo>
                    <a:lnTo>
                      <a:pt x="6" y="7"/>
                    </a:lnTo>
                    <a:lnTo>
                      <a:pt x="6" y="7"/>
                    </a:lnTo>
                    <a:lnTo>
                      <a:pt x="6" y="7"/>
                    </a:lnTo>
                    <a:lnTo>
                      <a:pt x="6" y="7"/>
                    </a:lnTo>
                    <a:lnTo>
                      <a:pt x="6" y="7"/>
                    </a:lnTo>
                    <a:lnTo>
                      <a:pt x="6" y="7"/>
                    </a:lnTo>
                    <a:lnTo>
                      <a:pt x="6" y="7"/>
                    </a:lnTo>
                    <a:lnTo>
                      <a:pt x="6" y="7"/>
                    </a:lnTo>
                    <a:lnTo>
                      <a:pt x="6" y="7"/>
                    </a:lnTo>
                    <a:lnTo>
                      <a:pt x="8" y="7"/>
                    </a:lnTo>
                    <a:lnTo>
                      <a:pt x="8" y="7"/>
                    </a:lnTo>
                    <a:lnTo>
                      <a:pt x="8" y="7"/>
                    </a:lnTo>
                    <a:lnTo>
                      <a:pt x="8" y="7"/>
                    </a:lnTo>
                    <a:lnTo>
                      <a:pt x="8" y="7"/>
                    </a:lnTo>
                    <a:lnTo>
                      <a:pt x="8" y="7"/>
                    </a:lnTo>
                    <a:lnTo>
                      <a:pt x="8" y="9"/>
                    </a:lnTo>
                    <a:lnTo>
                      <a:pt x="8" y="9"/>
                    </a:lnTo>
                    <a:lnTo>
                      <a:pt x="8" y="9"/>
                    </a:lnTo>
                    <a:lnTo>
                      <a:pt x="8" y="9"/>
                    </a:lnTo>
                    <a:lnTo>
                      <a:pt x="8" y="9"/>
                    </a:lnTo>
                    <a:lnTo>
                      <a:pt x="8" y="7"/>
                    </a:lnTo>
                    <a:lnTo>
                      <a:pt x="8" y="7"/>
                    </a:lnTo>
                    <a:lnTo>
                      <a:pt x="8" y="7"/>
                    </a:lnTo>
                    <a:lnTo>
                      <a:pt x="8" y="7"/>
                    </a:lnTo>
                    <a:lnTo>
                      <a:pt x="8" y="7"/>
                    </a:lnTo>
                    <a:lnTo>
                      <a:pt x="8" y="7"/>
                    </a:lnTo>
                    <a:lnTo>
                      <a:pt x="8" y="7"/>
                    </a:lnTo>
                    <a:lnTo>
                      <a:pt x="8" y="7"/>
                    </a:lnTo>
                    <a:lnTo>
                      <a:pt x="10" y="7"/>
                    </a:lnTo>
                    <a:lnTo>
                      <a:pt x="10" y="7"/>
                    </a:lnTo>
                    <a:lnTo>
                      <a:pt x="10" y="5"/>
                    </a:lnTo>
                    <a:lnTo>
                      <a:pt x="10" y="5"/>
                    </a:lnTo>
                    <a:lnTo>
                      <a:pt x="10" y="5"/>
                    </a:lnTo>
                    <a:lnTo>
                      <a:pt x="10" y="5"/>
                    </a:lnTo>
                    <a:lnTo>
                      <a:pt x="10" y="5"/>
                    </a:lnTo>
                    <a:lnTo>
                      <a:pt x="10" y="5"/>
                    </a:lnTo>
                    <a:lnTo>
                      <a:pt x="10" y="4"/>
                    </a:lnTo>
                    <a:lnTo>
                      <a:pt x="10" y="4"/>
                    </a:lnTo>
                    <a:lnTo>
                      <a:pt x="10" y="4"/>
                    </a:lnTo>
                    <a:lnTo>
                      <a:pt x="10" y="4"/>
                    </a:lnTo>
                    <a:lnTo>
                      <a:pt x="10" y="4"/>
                    </a:lnTo>
                    <a:lnTo>
                      <a:pt x="10" y="4"/>
                    </a:lnTo>
                    <a:lnTo>
                      <a:pt x="10" y="4"/>
                    </a:lnTo>
                    <a:lnTo>
                      <a:pt x="10" y="5"/>
                    </a:lnTo>
                    <a:lnTo>
                      <a:pt x="10" y="5"/>
                    </a:lnTo>
                    <a:lnTo>
                      <a:pt x="10" y="5"/>
                    </a:lnTo>
                    <a:lnTo>
                      <a:pt x="10" y="7"/>
                    </a:lnTo>
                    <a:lnTo>
                      <a:pt x="10" y="7"/>
                    </a:lnTo>
                    <a:lnTo>
                      <a:pt x="12" y="7"/>
                    </a:lnTo>
                    <a:lnTo>
                      <a:pt x="10" y="7"/>
                    </a:lnTo>
                    <a:lnTo>
                      <a:pt x="10" y="7"/>
                    </a:lnTo>
                    <a:lnTo>
                      <a:pt x="10" y="7"/>
                    </a:lnTo>
                    <a:lnTo>
                      <a:pt x="10" y="9"/>
                    </a:lnTo>
                    <a:lnTo>
                      <a:pt x="10" y="9"/>
                    </a:lnTo>
                    <a:lnTo>
                      <a:pt x="10" y="9"/>
                    </a:lnTo>
                    <a:lnTo>
                      <a:pt x="12" y="9"/>
                    </a:lnTo>
                    <a:lnTo>
                      <a:pt x="12" y="9"/>
                    </a:lnTo>
                    <a:lnTo>
                      <a:pt x="12" y="9"/>
                    </a:lnTo>
                    <a:lnTo>
                      <a:pt x="12" y="9"/>
                    </a:lnTo>
                    <a:lnTo>
                      <a:pt x="12" y="9"/>
                    </a:lnTo>
                    <a:lnTo>
                      <a:pt x="12" y="7"/>
                    </a:lnTo>
                    <a:lnTo>
                      <a:pt x="12" y="7"/>
                    </a:lnTo>
                    <a:lnTo>
                      <a:pt x="12" y="7"/>
                    </a:lnTo>
                    <a:lnTo>
                      <a:pt x="12" y="5"/>
                    </a:lnTo>
                    <a:lnTo>
                      <a:pt x="12" y="5"/>
                    </a:lnTo>
                    <a:lnTo>
                      <a:pt x="10" y="5"/>
                    </a:lnTo>
                    <a:lnTo>
                      <a:pt x="10" y="5"/>
                    </a:lnTo>
                    <a:lnTo>
                      <a:pt x="10" y="5"/>
                    </a:lnTo>
                    <a:lnTo>
                      <a:pt x="10" y="4"/>
                    </a:lnTo>
                    <a:lnTo>
                      <a:pt x="10" y="4"/>
                    </a:lnTo>
                    <a:lnTo>
                      <a:pt x="10" y="4"/>
                    </a:lnTo>
                    <a:lnTo>
                      <a:pt x="10" y="4"/>
                    </a:lnTo>
                    <a:lnTo>
                      <a:pt x="10" y="4"/>
                    </a:lnTo>
                    <a:lnTo>
                      <a:pt x="10" y="4"/>
                    </a:lnTo>
                    <a:lnTo>
                      <a:pt x="8" y="4"/>
                    </a:lnTo>
                    <a:lnTo>
                      <a:pt x="8" y="4"/>
                    </a:lnTo>
                    <a:lnTo>
                      <a:pt x="8" y="4"/>
                    </a:lnTo>
                    <a:lnTo>
                      <a:pt x="10" y="4"/>
                    </a:lnTo>
                    <a:lnTo>
                      <a:pt x="10" y="2"/>
                    </a:lnTo>
                    <a:lnTo>
                      <a:pt x="10" y="2"/>
                    </a:lnTo>
                    <a:lnTo>
                      <a:pt x="10" y="2"/>
                    </a:lnTo>
                    <a:lnTo>
                      <a:pt x="10" y="2"/>
                    </a:lnTo>
                    <a:lnTo>
                      <a:pt x="10" y="2"/>
                    </a:lnTo>
                    <a:lnTo>
                      <a:pt x="12" y="2"/>
                    </a:lnTo>
                    <a:lnTo>
                      <a:pt x="12" y="2"/>
                    </a:lnTo>
                    <a:lnTo>
                      <a:pt x="13" y="0"/>
                    </a:lnTo>
                    <a:lnTo>
                      <a:pt x="13" y="0"/>
                    </a:lnTo>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41" name="Freeform 770">
                <a:extLst>
                  <a:ext uri="{FF2B5EF4-FFF2-40B4-BE49-F238E27FC236}">
                    <a16:creationId xmlns:a16="http://schemas.microsoft.com/office/drawing/2014/main" id="{12B2E3C2-0099-4F3E-844F-7BDC2D50CAA2}"/>
                  </a:ext>
                </a:extLst>
              </p:cNvPr>
              <p:cNvSpPr/>
              <p:nvPr/>
            </p:nvSpPr>
            <p:spPr>
              <a:xfrm>
                <a:off x="4535093" y="2776313"/>
                <a:ext cx="17716" cy="17716"/>
              </a:xfrm>
              <a:custGeom>
                <a:gdLst>
                  <a:gd name="T0" fmla="*/ 3 w 12"/>
                  <a:gd name="T1" fmla="*/ 0 h 12"/>
                  <a:gd name="T2" fmla="*/ 5 w 12"/>
                  <a:gd name="T3" fmla="*/ 0 h 12"/>
                  <a:gd name="T4" fmla="*/ 8 w 12"/>
                  <a:gd name="T5" fmla="*/ 1 h 12"/>
                  <a:gd name="T6" fmla="*/ 10 w 12"/>
                  <a:gd name="T7" fmla="*/ 3 h 12"/>
                  <a:gd name="T8" fmla="*/ 12 w 12"/>
                  <a:gd name="T9" fmla="*/ 5 h 12"/>
                  <a:gd name="T10" fmla="*/ 12 w 12"/>
                  <a:gd name="T11" fmla="*/ 8 h 12"/>
                  <a:gd name="T12" fmla="*/ 12 w 12"/>
                  <a:gd name="T13" fmla="*/ 10 h 12"/>
                  <a:gd name="T14" fmla="*/ 10 w 12"/>
                  <a:gd name="T15" fmla="*/ 10 h 12"/>
                  <a:gd name="T16" fmla="*/ 7 w 12"/>
                  <a:gd name="T17" fmla="*/ 12 h 12"/>
                  <a:gd name="T18" fmla="*/ 5 w 12"/>
                  <a:gd name="T19" fmla="*/ 10 h 12"/>
                  <a:gd name="T20" fmla="*/ 3 w 12"/>
                  <a:gd name="T21" fmla="*/ 10 h 12"/>
                  <a:gd name="T22" fmla="*/ 0 w 12"/>
                  <a:gd name="T23" fmla="*/ 6 h 12"/>
                  <a:gd name="T24" fmla="*/ 0 w 12"/>
                  <a:gd name="T25" fmla="*/ 3 h 12"/>
                  <a:gd name="T26" fmla="*/ 0 w 12"/>
                  <a:gd name="T27" fmla="*/ 3 h 12"/>
                  <a:gd name="T28" fmla="*/ 0 w 12"/>
                  <a:gd name="T29" fmla="*/ 1 h 12"/>
                  <a:gd name="T30" fmla="*/ 1 w 12"/>
                  <a:gd name="T31" fmla="*/ 0 h 12"/>
                  <a:gd name="T32" fmla="*/ 3 w 12"/>
                  <a:gd name="T33" fmla="*/ 0 h 1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3" y="0"/>
                    </a:moveTo>
                    <a:lnTo>
                      <a:pt x="5" y="0"/>
                    </a:lnTo>
                    <a:lnTo>
                      <a:pt x="8" y="1"/>
                    </a:lnTo>
                    <a:lnTo>
                      <a:pt x="10" y="3"/>
                    </a:lnTo>
                    <a:lnTo>
                      <a:pt x="12" y="5"/>
                    </a:lnTo>
                    <a:lnTo>
                      <a:pt x="12" y="8"/>
                    </a:lnTo>
                    <a:lnTo>
                      <a:pt x="12" y="10"/>
                    </a:lnTo>
                    <a:lnTo>
                      <a:pt x="10" y="10"/>
                    </a:lnTo>
                    <a:lnTo>
                      <a:pt x="7" y="12"/>
                    </a:lnTo>
                    <a:lnTo>
                      <a:pt x="5" y="10"/>
                    </a:lnTo>
                    <a:lnTo>
                      <a:pt x="3" y="10"/>
                    </a:lnTo>
                    <a:lnTo>
                      <a:pt x="0" y="6"/>
                    </a:lnTo>
                    <a:lnTo>
                      <a:pt x="0" y="3"/>
                    </a:lnTo>
                    <a:lnTo>
                      <a:pt x="0" y="3"/>
                    </a:lnTo>
                    <a:lnTo>
                      <a:pt x="0" y="1"/>
                    </a:lnTo>
                    <a:lnTo>
                      <a:pt x="1" y="0"/>
                    </a:lnTo>
                    <a:lnTo>
                      <a:pt x="3" y="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42" name="Freeform 771">
                <a:extLst>
                  <a:ext uri="{FF2B5EF4-FFF2-40B4-BE49-F238E27FC236}">
                    <a16:creationId xmlns:a16="http://schemas.microsoft.com/office/drawing/2014/main" id="{A11E9BA2-65E5-4042-8662-02EE005BA509}"/>
                  </a:ext>
                </a:extLst>
              </p:cNvPr>
              <p:cNvSpPr/>
              <p:nvPr/>
            </p:nvSpPr>
            <p:spPr>
              <a:xfrm>
                <a:off x="4496707" y="2692160"/>
                <a:ext cx="45768" cy="35433"/>
              </a:xfrm>
              <a:custGeom>
                <a:gdLst>
                  <a:gd name="T0" fmla="*/ 31 w 31"/>
                  <a:gd name="T1" fmla="*/ 0 h 24"/>
                  <a:gd name="T2" fmla="*/ 29 w 31"/>
                  <a:gd name="T3" fmla="*/ 2 h 24"/>
                  <a:gd name="T4" fmla="*/ 29 w 31"/>
                  <a:gd name="T5" fmla="*/ 3 h 24"/>
                  <a:gd name="T6" fmla="*/ 29 w 31"/>
                  <a:gd name="T7" fmla="*/ 5 h 24"/>
                  <a:gd name="T8" fmla="*/ 29 w 31"/>
                  <a:gd name="T9" fmla="*/ 7 h 24"/>
                  <a:gd name="T10" fmla="*/ 29 w 31"/>
                  <a:gd name="T11" fmla="*/ 8 h 24"/>
                  <a:gd name="T12" fmla="*/ 29 w 31"/>
                  <a:gd name="T13" fmla="*/ 10 h 24"/>
                  <a:gd name="T14" fmla="*/ 29 w 31"/>
                  <a:gd name="T15" fmla="*/ 12 h 24"/>
                  <a:gd name="T16" fmla="*/ 27 w 31"/>
                  <a:gd name="T17" fmla="*/ 12 h 24"/>
                  <a:gd name="T18" fmla="*/ 27 w 31"/>
                  <a:gd name="T19" fmla="*/ 14 h 24"/>
                  <a:gd name="T20" fmla="*/ 27 w 31"/>
                  <a:gd name="T21" fmla="*/ 15 h 24"/>
                  <a:gd name="T22" fmla="*/ 26 w 31"/>
                  <a:gd name="T23" fmla="*/ 17 h 24"/>
                  <a:gd name="T24" fmla="*/ 26 w 31"/>
                  <a:gd name="T25" fmla="*/ 17 h 24"/>
                  <a:gd name="T26" fmla="*/ 27 w 31"/>
                  <a:gd name="T27" fmla="*/ 17 h 24"/>
                  <a:gd name="T28" fmla="*/ 26 w 31"/>
                  <a:gd name="T29" fmla="*/ 17 h 24"/>
                  <a:gd name="T30" fmla="*/ 26 w 31"/>
                  <a:gd name="T31" fmla="*/ 17 h 24"/>
                  <a:gd name="T32" fmla="*/ 21 w 31"/>
                  <a:gd name="T33" fmla="*/ 15 h 24"/>
                  <a:gd name="T34" fmla="*/ 21 w 31"/>
                  <a:gd name="T35" fmla="*/ 15 h 24"/>
                  <a:gd name="T36" fmla="*/ 17 w 31"/>
                  <a:gd name="T37" fmla="*/ 15 h 24"/>
                  <a:gd name="T38" fmla="*/ 15 w 31"/>
                  <a:gd name="T39" fmla="*/ 15 h 24"/>
                  <a:gd name="T40" fmla="*/ 12 w 31"/>
                  <a:gd name="T41" fmla="*/ 15 h 24"/>
                  <a:gd name="T42" fmla="*/ 10 w 31"/>
                  <a:gd name="T43" fmla="*/ 17 h 24"/>
                  <a:gd name="T44" fmla="*/ 9 w 31"/>
                  <a:gd name="T45" fmla="*/ 17 h 24"/>
                  <a:gd name="T46" fmla="*/ 7 w 31"/>
                  <a:gd name="T47" fmla="*/ 17 h 24"/>
                  <a:gd name="T48" fmla="*/ 5 w 31"/>
                  <a:gd name="T49" fmla="*/ 19 h 24"/>
                  <a:gd name="T50" fmla="*/ 3 w 31"/>
                  <a:gd name="T51" fmla="*/ 20 h 24"/>
                  <a:gd name="T52" fmla="*/ 3 w 31"/>
                  <a:gd name="T53" fmla="*/ 22 h 24"/>
                  <a:gd name="T54" fmla="*/ 3 w 31"/>
                  <a:gd name="T55" fmla="*/ 24 h 24"/>
                  <a:gd name="T56" fmla="*/ 2 w 31"/>
                  <a:gd name="T57" fmla="*/ 24 h 24"/>
                  <a:gd name="T58" fmla="*/ 0 w 31"/>
                  <a:gd name="T59" fmla="*/ 24 h 24"/>
                  <a:gd name="T60" fmla="*/ 0 w 31"/>
                  <a:gd name="T61" fmla="*/ 22 h 24"/>
                  <a:gd name="T62" fmla="*/ 0 w 31"/>
                  <a:gd name="T63" fmla="*/ 19 h 24"/>
                  <a:gd name="T64" fmla="*/ 2 w 31"/>
                  <a:gd name="T65" fmla="*/ 17 h 24"/>
                  <a:gd name="T66" fmla="*/ 3 w 31"/>
                  <a:gd name="T67" fmla="*/ 15 h 24"/>
                  <a:gd name="T68" fmla="*/ 5 w 31"/>
                  <a:gd name="T69" fmla="*/ 14 h 24"/>
                  <a:gd name="T70" fmla="*/ 9 w 31"/>
                  <a:gd name="T71" fmla="*/ 14 h 24"/>
                  <a:gd name="T72" fmla="*/ 10 w 31"/>
                  <a:gd name="T73" fmla="*/ 14 h 24"/>
                  <a:gd name="T74" fmla="*/ 12 w 31"/>
                  <a:gd name="T75" fmla="*/ 14 h 24"/>
                  <a:gd name="T76" fmla="*/ 14 w 31"/>
                  <a:gd name="T77" fmla="*/ 14 h 24"/>
                  <a:gd name="T78" fmla="*/ 15 w 31"/>
                  <a:gd name="T79" fmla="*/ 14 h 24"/>
                  <a:gd name="T80" fmla="*/ 15 w 31"/>
                  <a:gd name="T81" fmla="*/ 14 h 24"/>
                  <a:gd name="T82" fmla="*/ 19 w 31"/>
                  <a:gd name="T83" fmla="*/ 7 h 24"/>
                  <a:gd name="T84" fmla="*/ 19 w 31"/>
                  <a:gd name="T85" fmla="*/ 7 h 24"/>
                  <a:gd name="T86" fmla="*/ 21 w 31"/>
                  <a:gd name="T87" fmla="*/ 5 h 24"/>
                  <a:gd name="T88" fmla="*/ 22 w 31"/>
                  <a:gd name="T89" fmla="*/ 3 h 24"/>
                  <a:gd name="T90" fmla="*/ 22 w 31"/>
                  <a:gd name="T91" fmla="*/ 3 h 24"/>
                  <a:gd name="T92" fmla="*/ 27 w 31"/>
                  <a:gd name="T93" fmla="*/ 2 h 24"/>
                  <a:gd name="T94" fmla="*/ 29 w 31"/>
                  <a:gd name="T95" fmla="*/ 0 h 24"/>
                  <a:gd name="T96" fmla="*/ 31 w 31"/>
                  <a:gd name="T97" fmla="*/ 0 h 2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 h="24">
                    <a:moveTo>
                      <a:pt x="31" y="0"/>
                    </a:moveTo>
                    <a:lnTo>
                      <a:pt x="29" y="2"/>
                    </a:lnTo>
                    <a:lnTo>
                      <a:pt x="29" y="3"/>
                    </a:lnTo>
                    <a:lnTo>
                      <a:pt x="29" y="5"/>
                    </a:lnTo>
                    <a:lnTo>
                      <a:pt x="29" y="7"/>
                    </a:lnTo>
                    <a:lnTo>
                      <a:pt x="29" y="8"/>
                    </a:lnTo>
                    <a:lnTo>
                      <a:pt x="29" y="10"/>
                    </a:lnTo>
                    <a:lnTo>
                      <a:pt x="29" y="12"/>
                    </a:lnTo>
                    <a:lnTo>
                      <a:pt x="27" y="12"/>
                    </a:lnTo>
                    <a:lnTo>
                      <a:pt x="27" y="14"/>
                    </a:lnTo>
                    <a:lnTo>
                      <a:pt x="27" y="15"/>
                    </a:lnTo>
                    <a:lnTo>
                      <a:pt x="26" y="17"/>
                    </a:lnTo>
                    <a:lnTo>
                      <a:pt x="26" y="17"/>
                    </a:lnTo>
                    <a:lnTo>
                      <a:pt x="27" y="17"/>
                    </a:lnTo>
                    <a:lnTo>
                      <a:pt x="26" y="17"/>
                    </a:lnTo>
                    <a:lnTo>
                      <a:pt x="26" y="17"/>
                    </a:lnTo>
                    <a:lnTo>
                      <a:pt x="21" y="15"/>
                    </a:lnTo>
                    <a:lnTo>
                      <a:pt x="21" y="15"/>
                    </a:lnTo>
                    <a:lnTo>
                      <a:pt x="17" y="15"/>
                    </a:lnTo>
                    <a:lnTo>
                      <a:pt x="15" y="15"/>
                    </a:lnTo>
                    <a:lnTo>
                      <a:pt x="12" y="15"/>
                    </a:lnTo>
                    <a:lnTo>
                      <a:pt x="10" y="17"/>
                    </a:lnTo>
                    <a:lnTo>
                      <a:pt x="9" y="17"/>
                    </a:lnTo>
                    <a:lnTo>
                      <a:pt x="7" y="17"/>
                    </a:lnTo>
                    <a:lnTo>
                      <a:pt x="5" y="19"/>
                    </a:lnTo>
                    <a:lnTo>
                      <a:pt x="3" y="20"/>
                    </a:lnTo>
                    <a:lnTo>
                      <a:pt x="3" y="22"/>
                    </a:lnTo>
                    <a:lnTo>
                      <a:pt x="3" y="24"/>
                    </a:lnTo>
                    <a:lnTo>
                      <a:pt x="2" y="24"/>
                    </a:lnTo>
                    <a:lnTo>
                      <a:pt x="0" y="24"/>
                    </a:lnTo>
                    <a:lnTo>
                      <a:pt x="0" y="22"/>
                    </a:lnTo>
                    <a:lnTo>
                      <a:pt x="0" y="19"/>
                    </a:lnTo>
                    <a:lnTo>
                      <a:pt x="2" y="17"/>
                    </a:lnTo>
                    <a:lnTo>
                      <a:pt x="3" y="15"/>
                    </a:lnTo>
                    <a:lnTo>
                      <a:pt x="5" y="14"/>
                    </a:lnTo>
                    <a:lnTo>
                      <a:pt x="9" y="14"/>
                    </a:lnTo>
                    <a:lnTo>
                      <a:pt x="10" y="14"/>
                    </a:lnTo>
                    <a:lnTo>
                      <a:pt x="12" y="14"/>
                    </a:lnTo>
                    <a:lnTo>
                      <a:pt x="14" y="14"/>
                    </a:lnTo>
                    <a:lnTo>
                      <a:pt x="15" y="14"/>
                    </a:lnTo>
                    <a:lnTo>
                      <a:pt x="15" y="14"/>
                    </a:lnTo>
                    <a:lnTo>
                      <a:pt x="19" y="7"/>
                    </a:lnTo>
                    <a:lnTo>
                      <a:pt x="19" y="7"/>
                    </a:lnTo>
                    <a:lnTo>
                      <a:pt x="21" y="5"/>
                    </a:lnTo>
                    <a:lnTo>
                      <a:pt x="22" y="3"/>
                    </a:lnTo>
                    <a:lnTo>
                      <a:pt x="22" y="3"/>
                    </a:lnTo>
                    <a:lnTo>
                      <a:pt x="27" y="2"/>
                    </a:lnTo>
                    <a:lnTo>
                      <a:pt x="29" y="0"/>
                    </a:lnTo>
                    <a:lnTo>
                      <a:pt x="31" y="0"/>
                    </a:lnTo>
                    <a:close/>
                  </a:path>
                </a:pathLst>
              </a:custGeom>
              <a:solidFill>
                <a:schemeClr val="accent1">
                  <a:lumMod val="20000"/>
                  <a:lumOff val="80000"/>
                </a:schemeClr>
              </a:solidFill>
              <a:ln w="9525">
                <a:solidFill>
                  <a:schemeClr val="bg1"/>
                </a:solidFill>
                <a:prstDash val="solid"/>
                <a:round/>
              </a:ln>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sp>
            <p:nvSpPr>
              <p:cNvPr id="243" name="Line 1411">
                <a:extLst>
                  <a:ext uri="{FF2B5EF4-FFF2-40B4-BE49-F238E27FC236}">
                    <a16:creationId xmlns:a16="http://schemas.microsoft.com/office/drawing/2014/main" id="{B44C32AF-174E-4E1C-A7F7-C5AFB5CF4502}"/>
                  </a:ext>
                </a:extLst>
              </p:cNvPr>
              <p:cNvSpPr>
                <a:spLocks noChangeShapeType="1"/>
              </p:cNvSpPr>
              <p:nvPr/>
            </p:nvSpPr>
            <p:spPr>
              <a:xfrm>
                <a:off x="6963723" y="3459874"/>
                <a:ext cx="0" cy="0"/>
              </a:xfrm>
              <a:prstGeom prst="line"/>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body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GB" sz="1800" b="0" i="0" u="none" strike="noStrike" kern="0" cap="none" spc="0" normalizeH="0" baseline="0" noProof="0">
                  <a:ln>
                    <a:noFill/>
                  </a:ln>
                  <a:solidFill>
                    <a:srgbClr val="565A5C"/>
                  </a:solidFill>
                  <a:effectLst/>
                  <a:uLnTx/>
                  <a:uFillTx/>
                  <a:latin typeface="Arial" pitchFamily="34" charset="0"/>
                  <a:ea typeface="SimSun"/>
                  <a:cs typeface="Arial" pitchFamily="34" charset="0"/>
                </a:endParaRPr>
              </a:p>
            </p:txBody>
          </p:sp>
        </p:grpSp>
        <p:sp>
          <p:nvSpPr>
            <p:cNvPr id="244" name="Rectangle 243">
              <a:extLst>
                <a:ext uri="{FF2B5EF4-FFF2-40B4-BE49-F238E27FC236}">
                  <a16:creationId xmlns:a16="http://schemas.microsoft.com/office/drawing/2014/main" id="{727B2C6D-4672-424E-B9D7-267510D86164}"/>
                </a:ext>
              </a:extLst>
            </p:cNvPr>
            <p:cNvSpPr/>
            <p:nvPr/>
          </p:nvSpPr>
          <p:spPr>
            <a:xfrm>
              <a:off x="7460802" y="2687854"/>
              <a:ext cx="2030114" cy="379298"/>
            </a:xfrm>
            <a:prstGeom prst="rect"/>
          </p:spPr>
          <p:txBody>
            <a:bodyPr wrap="square" lIns="0">
              <a:spAutoFit/>
            </a:bodyPr>
            <a:lstStyle/>
            <a:p>
              <a:pPr marL="0" marR="0" lvl="0" indent="0" algn="l" defTabSz="914400" fontAlgn="auto" rtl="0" eaLnBrk="1" latinLnBrk="0" hangingPunct="1">
                <a:lnSpc>
                  <a:spcPct val="114000"/>
                </a:lnSpc>
                <a:spcBef>
                  <a:spcPts val="300"/>
                </a:spcBef>
                <a:spcAft>
                  <a:spcPts val="300"/>
                </a:spcAft>
                <a:buClrTx/>
                <a:buSzTx/>
                <a:buFontTx/>
                <a:buNone/>
                <a:defRPr/>
              </a:pPr>
              <a:r>
                <a:rPr kumimoji="0" lang="uk-UA" sz="2000" b="1" i="0" u="none" strike="noStrike" kern="1200" cap="none" spc="0" normalizeH="0" baseline="0" noProof="0" dirty="1">
                  <a:ln>
                    <a:noFill/>
                  </a:ln>
                  <a:solidFill>
                    <a:srgbClr val="702082"/>
                  </a:solidFill>
                  <a:effectLst/>
                  <a:uLnTx/>
                  <a:uFillTx/>
                  <a:latin typeface="Arial Black" panose="020b0a04020102020204" pitchFamily="34" charset="0"/>
                  <a:ea typeface="SimSun"/>
                  <a:cs typeface="Arial" pitchFamily="34" charset="0"/>
                </a:rPr>
                <a:t>Київ</a:t>
              </a:r>
              <a:r>
                <a:rPr kumimoji="0" lang="en-US" sz="2000" b="1" i="0" u="none" strike="noStrike" kern="1200" cap="none" spc="0" normalizeH="0" baseline="0" noProof="0" dirty="1">
                  <a:ln>
                    <a:noFill/>
                  </a:ln>
                  <a:solidFill>
                    <a:srgbClr val="702082"/>
                  </a:solidFill>
                  <a:effectLst/>
                  <a:uLnTx/>
                  <a:uFillTx/>
                  <a:latin typeface="Arial Black" panose="020b0a04020102020204" pitchFamily="34" charset="0"/>
                  <a:ea typeface="SimSun"/>
                  <a:cs typeface="Arial" pitchFamily="34" charset="0"/>
                </a:rPr>
                <a:t>, </a:t>
              </a:r>
              <a:r>
                <a:rPr kumimoji="0" lang="uk-UA" sz="2000" b="1" i="0" u="none" strike="noStrike" kern="1200" cap="none" spc="0" normalizeH="0" baseline="0" noProof="0" dirty="1">
                  <a:ln>
                    <a:noFill/>
                  </a:ln>
                  <a:solidFill>
                    <a:srgbClr val="702082"/>
                  </a:solidFill>
                  <a:effectLst/>
                  <a:uLnTx/>
                  <a:uFillTx/>
                  <a:latin typeface="Arial Black" panose="020b0a04020102020204" pitchFamily="34" charset="0"/>
                  <a:ea typeface="SimSun"/>
                  <a:cs typeface="Arial" pitchFamily="34" charset="0"/>
                </a:rPr>
                <a:t>Україна</a:t>
              </a:r>
              <a:endParaRPr kumimoji="0" lang="en-US" sz="2000" b="1" i="0" u="none" strike="noStrike" kern="1200" cap="none" spc="0" normalizeH="0" baseline="0" noProof="0">
                <a:ln>
                  <a:noFill/>
                </a:ln>
                <a:solidFill>
                  <a:srgbClr val="702082"/>
                </a:solidFill>
                <a:effectLst/>
                <a:uLnTx/>
                <a:uFillTx/>
                <a:latin typeface="Arial Black" panose="020b0a04020102020204" pitchFamily="34" charset="0"/>
                <a:ea typeface="SimSun"/>
                <a:cs typeface="Arial" pitchFamily="34" charset="0"/>
              </a:endParaRPr>
            </a:p>
          </p:txBody>
        </p:sp>
        <p:cxnSp>
          <p:nvCxnSpPr>
            <p:cNvPr id="3" name="Straight Connector 2">
              <a:extLst>
                <a:ext uri="{FF2B5EF4-FFF2-40B4-BE49-F238E27FC236}">
                  <a16:creationId xmlns:a16="http://schemas.microsoft.com/office/drawing/2014/main" id="{C58AAF70-FD09-4ECA-B72E-C05F0B4DCC2B}"/>
                </a:ext>
              </a:extLst>
            </p:cNvPr>
            <p:cNvCxnSpPr/>
            <p:nvPr/>
          </p:nvCxnSpPr>
          <p:spPr>
            <a:xfrm flipV="1">
              <a:off x="6911583" y="2881784"/>
              <a:ext cx="0" cy="656021"/>
            </a:xfrm>
            <a:prstGeom prst="line"/>
            <a:ln w="6350" cap="flat" algn="ctr">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B85346-A9A3-49B6-9730-117B1F247008}"/>
                </a:ext>
              </a:extLst>
            </p:cNvPr>
            <p:cNvCxnSpPr/>
            <p:nvPr/>
          </p:nvCxnSpPr>
          <p:spPr>
            <a:xfrm flipH="1">
              <a:off x="6909706" y="2878467"/>
              <a:ext cx="476392" cy="0"/>
            </a:xfrm>
            <a:prstGeom prst="line"/>
            <a:ln w="6350" cap="flat" algn="ctr">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id="{420FCB52-C10B-463F-A1FC-6E76F325D857}"/>
                </a:ext>
              </a:extLst>
            </p:cNvPr>
            <p:cNvSpPr/>
            <p:nvPr/>
          </p:nvSpPr>
          <p:spPr>
            <a:xfrm>
              <a:off x="6861571" y="3426922"/>
              <a:ext cx="108000" cy="108000"/>
            </a:xfrm>
            <a:prstGeom prst="flowChartConnector"/>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uk-UA" sz="1400" b="0" i="0" u="none" strike="noStrike" kern="1200" cap="none" spc="0" normalizeH="0" baseline="0" noProof="0">
                <a:ln>
                  <a:noFill/>
                </a:ln>
                <a:solidFill>
                  <a:srgbClr val="FFFFFF"/>
                </a:solidFill>
                <a:effectLst/>
                <a:uLnTx/>
                <a:uFillTx/>
                <a:latin typeface="Arial"/>
                <a:ea typeface="+mn-ea"/>
                <a:cs typeface="+mn-cs"/>
              </a:endParaRPr>
            </a:p>
          </p:txBody>
        </p:sp>
        <p:sp>
          <p:nvSpPr>
            <p:cNvPr id="246" name="Flowchart: Connector 245">
              <a:extLst>
                <a:ext uri="{FF2B5EF4-FFF2-40B4-BE49-F238E27FC236}">
                  <a16:creationId xmlns:a16="http://schemas.microsoft.com/office/drawing/2014/main" id="{F96E57AC-8272-4499-98F2-8624CF10C1A0}"/>
                </a:ext>
              </a:extLst>
            </p:cNvPr>
            <p:cNvSpPr/>
            <p:nvPr/>
          </p:nvSpPr>
          <p:spPr>
            <a:xfrm>
              <a:off x="7313578" y="2835365"/>
              <a:ext cx="108000" cy="108000"/>
            </a:xfrm>
            <a:prstGeom prst="flowChartConnector"/>
            <a:solidFill>
              <a:schemeClr val="bg1"/>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uk-UA" sz="1400" b="0" i="0" u="none" strike="noStrike" kern="1200" cap="none" spc="0" normalizeH="0" baseline="0" noProof="0">
                <a:ln>
                  <a:noFill/>
                </a:ln>
                <a:solidFill>
                  <a:srgbClr val="FFFFFF"/>
                </a:solidFill>
                <a:effectLst/>
                <a:uLnTx/>
                <a:uFillTx/>
                <a:latin typeface="Arial"/>
                <a:ea typeface="+mn-ea"/>
                <a:cs typeface="+mn-cs"/>
              </a:endParaRPr>
            </a:p>
          </p:txBody>
        </p:sp>
      </p:grpSp>
      <p:sp>
        <p:nvSpPr>
          <p:cNvPr id="18" name="Rectangle 17"/>
          <p:cNvSpPr/>
          <p:nvPr/>
        </p:nvSpPr>
        <p:spPr>
          <a:xfrm>
            <a:off x="0" y="0"/>
            <a:ext cx="4990792" cy="6858000"/>
          </a:xfrm>
          <a:prstGeom prst="rect"/>
          <a:solidFill>
            <a:schemeClr val="accent1"/>
          </a:solidFill>
          <a:ln w="6350" cap="flat"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rgbClr val="A2A4A3"/>
              </a:solidFill>
              <a:effectLst/>
              <a:uLnTx/>
              <a:uFillTx/>
              <a:latin typeface="Arial" pitchFamily="34" charset="0"/>
              <a:ea typeface="SimSun"/>
              <a:cs typeface="Arial" pitchFamily="34" charset="0"/>
            </a:endParaRPr>
          </a:p>
        </p:txBody>
      </p:sp>
      <p:sp>
        <p:nvSpPr>
          <p:cNvPr id="6" name="Rectangle 5"/>
          <p:cNvSpPr/>
          <p:nvPr/>
        </p:nvSpPr>
        <p:spPr>
          <a:xfrm>
            <a:off x="694535" y="1160163"/>
            <a:ext cx="4124526" cy="4093428"/>
          </a:xfrm>
          <a:prstGeom prst="rect"/>
        </p:spPr>
        <p:txBody>
          <a:bodyPr wrap="square" lIns="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GB" sz="1300" b="0" i="0" u="none" strike="noStrike" kern="1200" cap="none" spc="0" normalizeH="0" baseline="0" noProof="0" dirty="1">
                <a:ln>
                  <a:noFill/>
                </a:ln>
                <a:solidFill>
                  <a:srgbClr val="FFFFFF"/>
                </a:solidFill>
                <a:effectLst/>
                <a:uLnTx/>
                <a:uFillTx/>
                <a:latin typeface="Arial"/>
                <a:ea typeface="+mn-ea"/>
                <a:cs typeface="+mn-cs"/>
              </a:rPr>
              <a:t>Dentons - </a:t>
            </a:r>
            <a:r>
              <a:rPr kumimoji="0" lang="uk-UA" sz="1300" b="0" i="0" u="none" strike="noStrike" kern="1200" cap="none" spc="0" normalizeH="0" baseline="0" noProof="0" dirty="1">
                <a:ln>
                  <a:noFill/>
                </a:ln>
                <a:solidFill>
                  <a:srgbClr val="FFFFFF"/>
                </a:solidFill>
                <a:effectLst/>
                <a:uLnTx/>
                <a:uFillTx/>
                <a:latin typeface="Arial"/>
                <a:ea typeface="+mn-ea"/>
                <a:cs typeface="+mn-cs"/>
              </a:rPr>
              <a:t>найбільша у світі юридична фірма, яка поєднує таланти найвищого рівня зі світовими викликами та можливостями, об’єднуючи 20 000 професіоналів, у тому числі 12 000 юристів, у більш ніж 200 містах, у більш ніж 80 країнах. Поліцентричний та цілеспрямований підхід </a:t>
            </a:r>
            <a:r>
              <a:rPr kumimoji="0" lang="en-GB" sz="1300" b="0" i="0" u="none" strike="noStrike" kern="1200" cap="none" spc="0" normalizeH="0" baseline="0" noProof="0" dirty="1">
                <a:ln>
                  <a:noFill/>
                </a:ln>
                <a:solidFill>
                  <a:srgbClr val="FFFFFF"/>
                </a:solidFill>
                <a:effectLst/>
                <a:uLnTx/>
                <a:uFillTx/>
                <a:latin typeface="Arial"/>
                <a:ea typeface="+mn-ea"/>
                <a:cs typeface="+mn-cs"/>
              </a:rPr>
              <a:t>Dentons, </a:t>
            </a:r>
            <a:r>
              <a:rPr kumimoji="0" lang="uk-UA" sz="1300" b="0" i="0" u="none" strike="noStrike" kern="1200" cap="none" spc="0" normalizeH="0" baseline="0" noProof="0" dirty="1">
                <a:ln>
                  <a:noFill/>
                </a:ln>
                <a:solidFill>
                  <a:srgbClr val="FFFFFF"/>
                </a:solidFill>
                <a:effectLst/>
                <a:uLnTx/>
                <a:uFillTx/>
                <a:latin typeface="Arial"/>
                <a:ea typeface="+mn-ea"/>
                <a:cs typeface="+mn-cs"/>
              </a:rPr>
              <a:t>прихильність до інклюзії та різноманітності, та відзначене нагородами обслуговування клієнтів, кидають виклик статусу-кво для просування інтересів клієнтів. Офіси компанії </a:t>
            </a:r>
            <a:r>
              <a:rPr kumimoji="0" lang="en-GB" sz="1300" b="0" i="0" u="none" strike="noStrike" kern="1200" cap="none" spc="0" normalizeH="0" baseline="0" noProof="0" dirty="1">
                <a:ln>
                  <a:noFill/>
                </a:ln>
                <a:solidFill>
                  <a:srgbClr val="FFFFFF"/>
                </a:solidFill>
                <a:effectLst/>
                <a:uLnTx/>
                <a:uFillTx/>
                <a:latin typeface="Arial"/>
                <a:ea typeface="+mn-ea"/>
                <a:cs typeface="+mn-cs"/>
              </a:rPr>
              <a:t>Dentons </a:t>
            </a:r>
            <a:r>
              <a:rPr kumimoji="0" lang="uk-UA" sz="1300" b="0" i="0" u="none" strike="noStrike" kern="1200" cap="none" spc="0" normalizeH="0" baseline="0" noProof="0" dirty="1">
                <a:ln>
                  <a:noFill/>
                </a:ln>
                <a:solidFill>
                  <a:srgbClr val="FFFFFF"/>
                </a:solidFill>
                <a:effectLst/>
                <a:uLnTx/>
                <a:uFillTx/>
                <a:latin typeface="Arial"/>
                <a:ea typeface="+mn-ea"/>
                <a:cs typeface="+mn-cs"/>
              </a:rPr>
              <a:t>по всьому світу надають перевагу взаємопов’язаної співпраці на благо наших клієнтів.</a:t>
            </a:r>
          </a:p>
          <a:p>
            <a:pPr marL="0" marR="0" lvl="0" indent="0" algn="l" defTabSz="914400" fontAlgn="auto" rtl="0" eaLnBrk="1" latinLnBrk="0" hangingPunct="1">
              <a:lnSpc>
                <a:spcPct val="100000"/>
              </a:lnSpc>
              <a:spcBef>
                <a:spcPct val="0"/>
              </a:spcBef>
              <a:spcAft>
                <a:spcPct val="0"/>
              </a:spcAft>
              <a:buClrTx/>
              <a:buSzTx/>
              <a:buFontTx/>
              <a:buNone/>
              <a:defRPr/>
            </a:pPr>
            <a:endParaRPr kumimoji="0" lang="uk-UA" sz="1300" b="0" i="0" u="none" strike="noStrike" kern="1200" cap="none" spc="0" normalizeH="0" baseline="0" noProof="0">
              <a:ln>
                <a:noFill/>
              </a:ln>
              <a:solidFill>
                <a:srgbClr val="FFFFFF"/>
              </a:solidFill>
              <a:effectLst/>
              <a:uLnTx/>
              <a:uFillTx/>
              <a:latin typeface="Arial"/>
              <a:ea typeface="+mn-ea"/>
              <a:cs typeface="+mn-cs"/>
            </a:endParaRPr>
          </a:p>
          <a:p>
            <a:pPr marL="0" marR="0" lvl="0" indent="0" algn="l" defTabSz="914400" fontAlgn="auto" rtl="0" eaLnBrk="1" latinLnBrk="0" hangingPunct="1">
              <a:lnSpc>
                <a:spcPct val="100000"/>
              </a:lnSpc>
              <a:spcBef>
                <a:spcPct val="0"/>
              </a:spcBef>
              <a:spcAft>
                <a:spcPct val="0"/>
              </a:spcAft>
              <a:buClrTx/>
              <a:buSzTx/>
              <a:buFontTx/>
              <a:buNone/>
              <a:defRPr/>
            </a:pPr>
            <a:r>
              <a:rPr kumimoji="0" lang="uk-UA" sz="1300" b="0" i="0" u="none" strike="noStrike" kern="1200" cap="none" spc="0" normalizeH="0" baseline="0" noProof="0" dirty="1">
                <a:ln>
                  <a:noFill/>
                </a:ln>
                <a:solidFill>
                  <a:srgbClr val="FFFFFF"/>
                </a:solidFill>
                <a:effectLst/>
                <a:uLnTx/>
                <a:uFillTx/>
                <a:latin typeface="Arial"/>
                <a:ea typeface="+mn-ea"/>
                <a:cs typeface="+mn-cs"/>
              </a:rPr>
              <a:t>Ми ведемо свою професійну діяльність в Україні з 1988 року, а київський офіс фірми був офіційно відкритий в 1992 році. На даний момент в нашому офісі в Києві працюють 30 юристів (в тому числі 7 партнерів), які надають консультації клієнтам щодо питань українського права.</a:t>
            </a:r>
          </a:p>
          <a:p>
            <a:pPr marL="0" marR="0" lvl="0" indent="0" algn="l" defTabSz="914400" fontAlgn="auto" rtl="0" eaLnBrk="1" latinLnBrk="0" hangingPunct="1">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srgbClr val="FFFFFF"/>
              </a:solidFill>
              <a:effectLst/>
              <a:uLnTx/>
              <a:uFillTx/>
              <a:latin typeface="Arial"/>
              <a:ea typeface="+mn-ea"/>
              <a:cs typeface="+mn-cs"/>
            </a:endParaRPr>
          </a:p>
        </p:txBody>
      </p:sp>
      <p:grpSp>
        <p:nvGrpSpPr>
          <p:cNvPr id="29" name="Group 28"/>
          <p:cNvGrpSpPr/>
          <p:nvPr/>
        </p:nvGrpSpPr>
        <p:grpSpPr>
          <a:xfrm>
            <a:off x="614100" y="5201295"/>
            <a:ext cx="1579860" cy="1548000"/>
            <a:chOff x="386794" y="824957"/>
            <a:chExt cx="2743200" cy="2743200"/>
          </a:xfrm>
        </p:grpSpPr>
        <p:sp>
          <p:nvSpPr>
            <p:cNvPr id="30" name="Oval 29"/>
            <p:cNvSpPr/>
            <p:nvPr/>
          </p:nvSpPr>
          <p:spPr>
            <a:xfrm>
              <a:off x="609600" y="990600"/>
              <a:ext cx="2286000" cy="2286000"/>
            </a:xfrm>
            <a:prstGeom prst="ellipse"/>
            <a:solidFill>
              <a:schemeClr val="bg1"/>
            </a:solidFill>
            <a:ln w="6350" cap="flat" algn="ctr">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rgbClr val="C7C9C7"/>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D260C68D-0DF5-4249-827D-EC4E75E0C8B5}"/>
                </a:ext>
              </a:extLst>
            </p:cNvPr>
            <p:cNvPicPr>
              <a:picLocks noChangeAspect="1"/>
            </p:cNvPicPr>
            <p:nvPr/>
          </p:nvPicPr>
          <p:blipFill>
            <a:blip r:embed="rId3"/>
            <a:srcRect/>
            <a:stretch>
              <a:fillRect/>
            </a:stretch>
          </p:blipFill>
          <p:spPr>
            <a:xfrm>
              <a:off x="386794" y="824957"/>
              <a:ext cx="2743200" cy="2743200"/>
            </a:xfrm>
            <a:prstGeom prst="rect"/>
          </p:spPr>
        </p:pic>
        <p:sp>
          <p:nvSpPr>
            <p:cNvPr id="32" name="TextBox 31">
              <a:extLst>
                <a:ext uri="{FF2B5EF4-FFF2-40B4-BE49-F238E27FC236}">
                  <a16:creationId xmlns:a16="http://schemas.microsoft.com/office/drawing/2014/main" id="{0AB82B75-AAC7-5040-88CB-BC223CAC6B14}"/>
                </a:ext>
              </a:extLst>
            </p:cNvPr>
            <p:cNvSpPr txBox="1"/>
            <p:nvPr/>
          </p:nvSpPr>
          <p:spPr>
            <a:xfrm>
              <a:off x="651248" y="1918298"/>
              <a:ext cx="2244352" cy="599949"/>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1" i="0" u="none" strike="noStrike" kern="0" cap="none" spc="0" normalizeH="0" baseline="0" noProof="0" dirty="1">
                  <a:ln>
                    <a:noFill/>
                  </a:ln>
                  <a:solidFill>
                    <a:srgbClr val="6E2D91"/>
                  </a:solidFill>
                  <a:effectLst/>
                  <a:uLnTx/>
                  <a:uFillTx/>
                  <a:latin typeface="Arial"/>
                  <a:ea typeface="+mn-ea"/>
                  <a:cs typeface="+mn-cs"/>
                </a:rPr>
                <a:t>Foreign Law Firm of the Year in Ukraine</a:t>
              </a:r>
            </a:p>
          </p:txBody>
        </p:sp>
        <p:sp>
          <p:nvSpPr>
            <p:cNvPr id="33" name="TextBox 32">
              <a:extLst>
                <a:ext uri="{FF2B5EF4-FFF2-40B4-BE49-F238E27FC236}">
                  <a16:creationId xmlns:a16="http://schemas.microsoft.com/office/drawing/2014/main" id="{AC313F5A-7B6A-5942-95F6-4E7DB506D626}"/>
                </a:ext>
              </a:extLst>
            </p:cNvPr>
            <p:cNvSpPr txBox="1"/>
            <p:nvPr/>
          </p:nvSpPr>
          <p:spPr>
            <a:xfrm>
              <a:off x="941332" y="2474106"/>
              <a:ext cx="1665249" cy="599949"/>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0" i="1" u="none" strike="noStrike" kern="0" cap="none" spc="0" normalizeH="0" baseline="0" noProof="0" dirty="1">
                  <a:ln>
                    <a:noFill/>
                  </a:ln>
                  <a:solidFill>
                    <a:srgbClr val="565A5C"/>
                  </a:solidFill>
                  <a:effectLst/>
                  <a:uLnTx/>
                  <a:uFillTx/>
                  <a:latin typeface="Arial"/>
                  <a:ea typeface="+mn-ea"/>
                  <a:cs typeface="+mn-cs"/>
                </a:rPr>
                <a:t>Legal Awards 2021</a:t>
              </a:r>
            </a:p>
          </p:txBody>
        </p:sp>
        <p:pic>
          <p:nvPicPr>
            <p:cNvPr id="34" name="Picture 33">
              <a:extLst>
                <a:ext uri="{FF2B5EF4-FFF2-40B4-BE49-F238E27FC236}">
                  <a16:creationId xmlns:a16="http://schemas.microsoft.com/office/drawing/2014/main" id="{2424DB49-F0CB-4642-82A8-0334AA9B378C}"/>
                </a:ext>
              </a:extLst>
            </p:cNvPr>
            <p:cNvPicPr>
              <a:picLocks noChangeAspect="1"/>
            </p:cNvPicPr>
            <p:nvPr/>
          </p:nvPicPr>
          <p:blipFill>
            <a:blip r:embed="rId4"/>
            <a:srcRect/>
            <a:stretch>
              <a:fillRect/>
            </a:stretch>
          </p:blipFill>
          <p:spPr>
            <a:xfrm>
              <a:off x="1142735" y="1542753"/>
              <a:ext cx="1231315" cy="235556"/>
            </a:xfrm>
            <a:prstGeom prst="rect"/>
          </p:spPr>
        </p:pic>
      </p:grpSp>
      <p:grpSp>
        <p:nvGrpSpPr>
          <p:cNvPr id="35" name="Group 34"/>
          <p:cNvGrpSpPr/>
          <p:nvPr/>
        </p:nvGrpSpPr>
        <p:grpSpPr>
          <a:xfrm>
            <a:off x="2175469" y="5211063"/>
            <a:ext cx="1556316" cy="1548000"/>
            <a:chOff x="386794" y="824957"/>
            <a:chExt cx="2743200" cy="2743200"/>
          </a:xfrm>
        </p:grpSpPr>
        <p:sp>
          <p:nvSpPr>
            <p:cNvPr id="36" name="Oval 35"/>
            <p:cNvSpPr/>
            <p:nvPr/>
          </p:nvSpPr>
          <p:spPr>
            <a:xfrm>
              <a:off x="609600" y="990600"/>
              <a:ext cx="2286000" cy="2286000"/>
            </a:xfrm>
            <a:prstGeom prst="ellipse"/>
            <a:solidFill>
              <a:schemeClr val="bg1"/>
            </a:solidFill>
            <a:ln w="6350" cap="flat" algn="ctr">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rgbClr val="C7C9C7"/>
                </a:solidFill>
                <a:effectLst/>
                <a:uLnTx/>
                <a:uFillTx/>
                <a:latin typeface="Arial"/>
                <a:ea typeface="+mn-ea"/>
                <a:cs typeface="+mn-cs"/>
              </a:endParaRPr>
            </a:p>
          </p:txBody>
        </p:sp>
        <p:pic>
          <p:nvPicPr>
            <p:cNvPr id="37" name="Picture 36">
              <a:extLst>
                <a:ext uri="{FF2B5EF4-FFF2-40B4-BE49-F238E27FC236}">
                  <a16:creationId xmlns:a16="http://schemas.microsoft.com/office/drawing/2014/main" id="{D260C68D-0DF5-4249-827D-EC4E75E0C8B5}"/>
                </a:ext>
              </a:extLst>
            </p:cNvPr>
            <p:cNvPicPr>
              <a:picLocks noChangeAspect="1"/>
            </p:cNvPicPr>
            <p:nvPr/>
          </p:nvPicPr>
          <p:blipFill>
            <a:blip r:embed="rId3"/>
            <a:srcRect/>
            <a:stretch>
              <a:fillRect/>
            </a:stretch>
          </p:blipFill>
          <p:spPr>
            <a:xfrm>
              <a:off x="386794" y="824957"/>
              <a:ext cx="2743200" cy="2743200"/>
            </a:xfrm>
            <a:prstGeom prst="rect"/>
          </p:spPr>
        </p:pic>
        <p:sp>
          <p:nvSpPr>
            <p:cNvPr id="38" name="TextBox 37">
              <a:extLst>
                <a:ext uri="{FF2B5EF4-FFF2-40B4-BE49-F238E27FC236}">
                  <a16:creationId xmlns:a16="http://schemas.microsoft.com/office/drawing/2014/main" id="{0AB82B75-AAC7-5040-88CB-BC223CAC6B14}"/>
                </a:ext>
              </a:extLst>
            </p:cNvPr>
            <p:cNvSpPr txBox="1"/>
            <p:nvPr/>
          </p:nvSpPr>
          <p:spPr>
            <a:xfrm>
              <a:off x="686819" y="1918298"/>
              <a:ext cx="2174271" cy="599949"/>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1" i="0" u="none" strike="noStrike" kern="0" cap="none" spc="0" normalizeH="0" baseline="0" noProof="0" dirty="1">
                  <a:ln>
                    <a:noFill/>
                  </a:ln>
                  <a:solidFill>
                    <a:srgbClr val="6E2D91"/>
                  </a:solidFill>
                  <a:effectLst/>
                  <a:uLnTx/>
                  <a:uFillTx/>
                  <a:latin typeface="Arial"/>
                  <a:ea typeface="+mn-ea"/>
                  <a:cs typeface="+mn-cs"/>
                </a:rPr>
                <a:t>Corporate Finance Firm of the Year</a:t>
              </a:r>
            </a:p>
          </p:txBody>
        </p:sp>
        <p:sp>
          <p:nvSpPr>
            <p:cNvPr id="39" name="TextBox 38">
              <a:extLst>
                <a:ext uri="{FF2B5EF4-FFF2-40B4-BE49-F238E27FC236}">
                  <a16:creationId xmlns:a16="http://schemas.microsoft.com/office/drawing/2014/main" id="{AC313F5A-7B6A-5942-95F6-4E7DB506D626}"/>
                </a:ext>
              </a:extLst>
            </p:cNvPr>
            <p:cNvSpPr txBox="1"/>
            <p:nvPr/>
          </p:nvSpPr>
          <p:spPr>
            <a:xfrm>
              <a:off x="941331" y="2474106"/>
              <a:ext cx="1665250" cy="599949"/>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0" i="1" u="none" strike="noStrike" kern="0" cap="none" spc="0" normalizeH="0" baseline="0" noProof="0" dirty="1">
                  <a:ln>
                    <a:noFill/>
                  </a:ln>
                  <a:solidFill>
                    <a:srgbClr val="565A5C"/>
                  </a:solidFill>
                  <a:effectLst/>
                  <a:uLnTx/>
                  <a:uFillTx/>
                  <a:latin typeface="Arial"/>
                  <a:ea typeface="+mn-ea"/>
                  <a:cs typeface="+mn-cs"/>
                </a:rPr>
                <a:t>Ekonomika</a:t>
              </a:r>
              <a:r>
                <a:rPr kumimoji="0" lang="en-US" sz="800" b="0" i="1" u="none" strike="noStrike" kern="0" cap="none" spc="0" normalizeH="0" baseline="0" noProof="0" dirty="1">
                  <a:ln>
                    <a:noFill/>
                  </a:ln>
                  <a:solidFill>
                    <a:srgbClr val="565A5C"/>
                  </a:solidFill>
                  <a:effectLst/>
                  <a:uLnTx/>
                  <a:uFillTx/>
                  <a:latin typeface="Arial"/>
                  <a:ea typeface="+mn-ea"/>
                  <a:cs typeface="+mn-cs"/>
                </a:rPr>
                <a:t>+ CFO Awards</a:t>
              </a:r>
            </a:p>
          </p:txBody>
        </p:sp>
        <p:pic>
          <p:nvPicPr>
            <p:cNvPr id="40" name="Picture 39">
              <a:extLst>
                <a:ext uri="{FF2B5EF4-FFF2-40B4-BE49-F238E27FC236}">
                  <a16:creationId xmlns:a16="http://schemas.microsoft.com/office/drawing/2014/main" id="{2424DB49-F0CB-4642-82A8-0334AA9B378C}"/>
                </a:ext>
              </a:extLst>
            </p:cNvPr>
            <p:cNvPicPr>
              <a:picLocks noChangeAspect="1"/>
            </p:cNvPicPr>
            <p:nvPr/>
          </p:nvPicPr>
          <p:blipFill>
            <a:blip r:embed="rId4"/>
            <a:srcRect/>
            <a:stretch>
              <a:fillRect/>
            </a:stretch>
          </p:blipFill>
          <p:spPr>
            <a:xfrm>
              <a:off x="1142735" y="1542753"/>
              <a:ext cx="1231315" cy="235556"/>
            </a:xfrm>
            <a:prstGeom prst="rect"/>
          </p:spPr>
        </p:pic>
      </p:grpSp>
      <p:grpSp>
        <p:nvGrpSpPr>
          <p:cNvPr id="41" name="Group 40"/>
          <p:cNvGrpSpPr/>
          <p:nvPr/>
        </p:nvGrpSpPr>
        <p:grpSpPr>
          <a:xfrm>
            <a:off x="3722781" y="5223419"/>
            <a:ext cx="1579860" cy="1548000"/>
            <a:chOff x="386794" y="824957"/>
            <a:chExt cx="2743200" cy="2743200"/>
          </a:xfrm>
        </p:grpSpPr>
        <p:sp>
          <p:nvSpPr>
            <p:cNvPr id="42" name="Oval 41"/>
            <p:cNvSpPr/>
            <p:nvPr/>
          </p:nvSpPr>
          <p:spPr>
            <a:xfrm>
              <a:off x="609600" y="990600"/>
              <a:ext cx="2286000" cy="2286000"/>
            </a:xfrm>
            <a:prstGeom prst="ellipse"/>
            <a:solidFill>
              <a:schemeClr val="bg1"/>
            </a:solidFill>
            <a:ln w="6350" cap="flat" algn="ctr">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en-US" sz="1600" b="0" i="0" u="none" strike="noStrike" kern="1200" cap="none" spc="0" normalizeH="0" baseline="0" noProof="0">
                <a:ln>
                  <a:noFill/>
                </a:ln>
                <a:solidFill>
                  <a:srgbClr val="C7C9C7"/>
                </a:solidFill>
                <a:effectLst/>
                <a:uLnTx/>
                <a:uFillTx/>
                <a:latin typeface="Arial"/>
                <a:ea typeface="+mn-ea"/>
                <a:cs typeface="+mn-cs"/>
              </a:endParaRPr>
            </a:p>
          </p:txBody>
        </p:sp>
        <p:pic>
          <p:nvPicPr>
            <p:cNvPr id="43" name="Picture 42">
              <a:extLst>
                <a:ext uri="{FF2B5EF4-FFF2-40B4-BE49-F238E27FC236}">
                  <a16:creationId xmlns:a16="http://schemas.microsoft.com/office/drawing/2014/main" id="{D260C68D-0DF5-4249-827D-EC4E75E0C8B5}"/>
                </a:ext>
              </a:extLst>
            </p:cNvPr>
            <p:cNvPicPr>
              <a:picLocks noChangeAspect="1"/>
            </p:cNvPicPr>
            <p:nvPr/>
          </p:nvPicPr>
          <p:blipFill>
            <a:blip r:embed="rId3"/>
            <a:srcRect/>
            <a:stretch>
              <a:fillRect/>
            </a:stretch>
          </p:blipFill>
          <p:spPr>
            <a:xfrm>
              <a:off x="386794" y="824957"/>
              <a:ext cx="2743200" cy="2743200"/>
            </a:xfrm>
            <a:prstGeom prst="rect"/>
          </p:spPr>
        </p:pic>
        <p:sp>
          <p:nvSpPr>
            <p:cNvPr id="44" name="TextBox 43">
              <a:extLst>
                <a:ext uri="{FF2B5EF4-FFF2-40B4-BE49-F238E27FC236}">
                  <a16:creationId xmlns:a16="http://schemas.microsoft.com/office/drawing/2014/main" id="{0AB82B75-AAC7-5040-88CB-BC223CAC6B14}"/>
                </a:ext>
              </a:extLst>
            </p:cNvPr>
            <p:cNvSpPr txBox="1"/>
            <p:nvPr/>
          </p:nvSpPr>
          <p:spPr>
            <a:xfrm>
              <a:off x="686819" y="1918298"/>
              <a:ext cx="2174271" cy="599949"/>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1" i="0" u="none" strike="noStrike" kern="0" cap="none" spc="0" normalizeH="0" baseline="0" noProof="0" dirty="1">
                  <a:ln>
                    <a:noFill/>
                  </a:ln>
                  <a:solidFill>
                    <a:srgbClr val="6E2D91"/>
                  </a:solidFill>
                  <a:effectLst/>
                  <a:uLnTx/>
                  <a:uFillTx/>
                  <a:latin typeface="Arial"/>
                  <a:ea typeface="+mn-ea"/>
                  <a:cs typeface="+mn-cs"/>
                </a:rPr>
                <a:t>Top ranked law firm in Ukraine</a:t>
              </a:r>
            </a:p>
          </p:txBody>
        </p:sp>
        <p:sp>
          <p:nvSpPr>
            <p:cNvPr id="45" name="TextBox 44">
              <a:extLst>
                <a:ext uri="{FF2B5EF4-FFF2-40B4-BE49-F238E27FC236}">
                  <a16:creationId xmlns:a16="http://schemas.microsoft.com/office/drawing/2014/main" id="{AC313F5A-7B6A-5942-95F6-4E7DB506D626}"/>
                </a:ext>
              </a:extLst>
            </p:cNvPr>
            <p:cNvSpPr txBox="1"/>
            <p:nvPr/>
          </p:nvSpPr>
          <p:spPr>
            <a:xfrm>
              <a:off x="941332" y="2474106"/>
              <a:ext cx="1665249" cy="381787"/>
            </a:xfrm>
            <a:prstGeom prst="rect"/>
            <a:noFill/>
          </p:spPr>
          <p:txBody>
            <a:bodyPr wrap="square" rtlCol="0">
              <a:spAutoFit/>
            </a:bodyPr>
            <a:lstStyle/>
            <a:p>
              <a:pPr marL="0" marR="0" lvl="0" indent="0" algn="ctr" defTabSz="457200" fontAlgn="auto" rtl="0" eaLnBrk="1" latinLnBrk="0" hangingPunct="1">
                <a:lnSpc>
                  <a:spcPct val="100000"/>
                </a:lnSpc>
                <a:spcBef>
                  <a:spcPct val="0"/>
                </a:spcBef>
                <a:spcAft>
                  <a:spcPct val="0"/>
                </a:spcAft>
                <a:buClrTx/>
                <a:buSzTx/>
                <a:buFontTx/>
                <a:buNone/>
                <a:defRPr/>
              </a:pPr>
              <a:r>
                <a:rPr kumimoji="0" lang="en-US" sz="800" b="0" i="1" u="none" strike="noStrike" kern="0" cap="none" spc="0" normalizeH="0" baseline="0" noProof="0" dirty="1">
                  <a:ln>
                    <a:noFill/>
                  </a:ln>
                  <a:solidFill>
                    <a:srgbClr val="565A5C"/>
                  </a:solidFill>
                  <a:effectLst/>
                  <a:uLnTx/>
                  <a:uFillTx/>
                  <a:latin typeface="Arial"/>
                  <a:ea typeface="+mn-ea"/>
                  <a:cs typeface="+mn-cs"/>
                </a:rPr>
                <a:t>Legal500 2021</a:t>
              </a:r>
            </a:p>
          </p:txBody>
        </p:sp>
        <p:pic>
          <p:nvPicPr>
            <p:cNvPr id="46" name="Picture 45">
              <a:extLst>
                <a:ext uri="{FF2B5EF4-FFF2-40B4-BE49-F238E27FC236}">
                  <a16:creationId xmlns:a16="http://schemas.microsoft.com/office/drawing/2014/main" id="{2424DB49-F0CB-4642-82A8-0334AA9B378C}"/>
                </a:ext>
              </a:extLst>
            </p:cNvPr>
            <p:cNvPicPr>
              <a:picLocks noChangeAspect="1"/>
            </p:cNvPicPr>
            <p:nvPr/>
          </p:nvPicPr>
          <p:blipFill>
            <a:blip r:embed="rId4"/>
            <a:srcRect/>
            <a:stretch>
              <a:fillRect/>
            </a:stretch>
          </p:blipFill>
          <p:spPr>
            <a:xfrm>
              <a:off x="1142735" y="1542753"/>
              <a:ext cx="1231315" cy="235556"/>
            </a:xfrm>
            <a:prstGeom prst="rect"/>
          </p:spPr>
        </p:pic>
      </p:grpSp>
      <p:sp>
        <p:nvSpPr>
          <p:cNvPr id="47" name="Title 20">
            <a:extLst>
              <a:ext uri="{FF2B5EF4-FFF2-40B4-BE49-F238E27FC236}">
                <a16:creationId xmlns:a16="http://schemas.microsoft.com/office/drawing/2014/main" id="{5AC20030-50A8-4D00-B334-49B360610B8D}"/>
              </a:ext>
            </a:extLst>
          </p:cNvPr>
          <p:cNvSpPr txBox="1"/>
          <p:nvPr/>
        </p:nvSpPr>
        <p:spPr>
          <a:xfrm>
            <a:off x="576000" y="576000"/>
            <a:ext cx="10382286" cy="1144800"/>
          </a:xfrm>
          <a:prstGeom prst="rect"/>
        </p:spPr>
        <p:txBody>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pPr marL="0" marR="0" lvl="0" indent="0" algn="l" defTabSz="914400" fontAlgn="auto" rtl="0" eaLnBrk="1" latinLnBrk="0" hangingPunct="1">
              <a:lnSpc>
                <a:spcPct val="90000"/>
              </a:lnSpc>
              <a:spcBef>
                <a:spcPct val="0"/>
              </a:spcBef>
              <a:spcAft>
                <a:spcPct val="0"/>
              </a:spcAft>
              <a:buClrTx/>
              <a:buSzTx/>
              <a:buFontTx/>
              <a:buNone/>
              <a:defRPr/>
            </a:pPr>
            <a:r>
              <a:rPr kumimoji="0" lang="en-US" sz="3200" b="0" i="0" u="none" strike="noStrike" kern="1200" cap="none" spc="0" normalizeH="0" baseline="0" noProof="0" dirty="1">
                <a:ln>
                  <a:noFill/>
                </a:ln>
                <a:solidFill>
                  <a:srgbClr val="FFFFFF"/>
                </a:solidFill>
                <a:effectLst/>
                <a:uLnTx/>
                <a:uFillTx/>
                <a:latin typeface="Arial Black"/>
                <a:ea typeface="+mj-ea"/>
                <a:cs typeface="+mj-cs"/>
              </a:rPr>
              <a:t>Dentons </a:t>
            </a:r>
            <a:r>
              <a:rPr kumimoji="0" lang="uk-UA" sz="3200" b="0" i="0" u="none" strike="noStrike" kern="1200" cap="none" spc="0" normalizeH="0" baseline="0" noProof="0" dirty="1">
                <a:ln>
                  <a:noFill/>
                </a:ln>
                <a:solidFill>
                  <a:srgbClr val="FFFFFF"/>
                </a:solidFill>
                <a:effectLst/>
                <a:uLnTx/>
                <a:uFillTx/>
                <a:latin typeface="Arial Black"/>
                <a:ea typeface="+mj-ea"/>
                <a:cs typeface="+mj-cs"/>
              </a:rPr>
              <a:t>в Україні</a:t>
            </a:r>
            <a:endParaRPr kumimoji="0" lang="en-US" sz="3200" b="0" i="0" u="none" strike="noStrike" kern="1200" cap="none" spc="0" normalizeH="0" baseline="0" noProof="0">
              <a:ln>
                <a:noFill/>
              </a:ln>
              <a:solidFill>
                <a:srgbClr val="FFFFFF"/>
              </a:solidFill>
              <a:effectLst/>
              <a:uLnTx/>
              <a:uFillTx/>
              <a:latin typeface="Arial Black"/>
              <a:ea typeface="+mj-ea"/>
              <a:cs typeface="+mj-cs"/>
            </a:endParaRPr>
          </a:p>
        </p:txBody>
      </p:sp>
      <p:sp>
        <p:nvSpPr>
          <p:cNvPr id="11" name="Flowchart: Manual Input 10"/>
          <p:cNvSpPr/>
          <p:nvPr/>
        </p:nvSpPr>
        <p:spPr>
          <a:xfrm>
            <a:off x="6612700" y="5134434"/>
            <a:ext cx="5146904" cy="1351420"/>
          </a:xfrm>
          <a:prstGeom prst="flowChartManualInput"/>
          <a:solidFill>
            <a:schemeClr val="accent1"/>
          </a:solidFill>
          <a:ln w="6350"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fontAlgn="auto" rtl="0" eaLnBrk="1" latinLnBrk="0" hangingPunct="1">
              <a:lnSpc>
                <a:spcPct val="114000"/>
              </a:lnSpc>
              <a:spcBef>
                <a:spcPts val="600"/>
              </a:spcBef>
              <a:spcAft>
                <a:spcPct val="0"/>
              </a:spcAft>
              <a:buClrTx/>
              <a:buSzTx/>
              <a:buFontTx/>
              <a:buNone/>
              <a:defRPr/>
            </a:pPr>
            <a:r>
              <a:rPr kumimoji="0" lang="en-US" sz="1300" b="0" i="0" u="none" strike="noStrike" kern="1200" cap="none" spc="0" normalizeH="0" baseline="0" noProof="0" dirty="1">
                <a:ln>
                  <a:noFill/>
                </a:ln>
                <a:solidFill>
                  <a:srgbClr val="FFFFFF"/>
                </a:solidFill>
                <a:effectLst/>
                <a:uLnTx/>
                <a:uFillTx/>
                <a:latin typeface="Arial"/>
                <a:ea typeface="+mn-ea"/>
                <a:cs typeface="+mn-cs"/>
              </a:rPr>
              <a:t>“They link their legal role with commercial risk management, which provides innovative advice and is extremely useful to the client’s business.”</a:t>
            </a:r>
          </a:p>
          <a:p>
            <a:pPr marL="0" marR="0" lvl="0" indent="0" algn="r" defTabSz="914400" fontAlgn="auto" rtl="0" eaLnBrk="1" latinLnBrk="0" hangingPunct="1">
              <a:lnSpc>
                <a:spcPct val="114000"/>
              </a:lnSpc>
              <a:spcBef>
                <a:spcPct val="0"/>
              </a:spcBef>
              <a:spcAft>
                <a:spcPts val="600"/>
              </a:spcAft>
              <a:buClrTx/>
              <a:buSzTx/>
              <a:buFontTx/>
              <a:buNone/>
              <a:defRPr/>
            </a:pPr>
            <a:r>
              <a:rPr kumimoji="0" lang="en-US" sz="1300" b="1" i="1" u="none" strike="noStrike" kern="1200" cap="none" spc="0" normalizeH="0" baseline="0" noProof="0" dirty="1">
                <a:ln>
                  <a:noFill/>
                </a:ln>
                <a:solidFill>
                  <a:srgbClr val="FFFFFF"/>
                </a:solidFill>
                <a:effectLst/>
                <a:uLnTx/>
                <a:uFillTx/>
                <a:latin typeface="Arial"/>
                <a:ea typeface="+mn-ea"/>
                <a:cs typeface="+mn-cs"/>
              </a:rPr>
              <a:t>Chambers Europe</a:t>
            </a:r>
            <a:r>
              <a:rPr kumimoji="0" lang="en-US" sz="1300" b="1" i="0" u="none" strike="noStrike" kern="1200" cap="none" spc="0" normalizeH="0" baseline="0" noProof="0" dirty="1">
                <a:ln>
                  <a:noFill/>
                </a:ln>
                <a:solidFill>
                  <a:srgbClr val="FFFFFF"/>
                </a:solidFill>
                <a:effectLst/>
                <a:uLnTx/>
                <a:uFillTx/>
                <a:latin typeface="Arial"/>
                <a:ea typeface="+mn-ea"/>
                <a:cs typeface="+mn-cs"/>
              </a:rPr>
              <a:t>, 2020</a:t>
            </a:r>
            <a:endParaRPr kumimoji="0" lang="en-US" sz="1300" b="1" i="1" u="none" strike="noStrike" kern="1200" cap="none" spc="0" normalizeH="0" baseline="0" noProof="0">
              <a:ln>
                <a:noFill/>
              </a:ln>
              <a:solidFill>
                <a:srgbClr val="FFFFFF"/>
              </a:solidFill>
              <a:effectLst/>
              <a:uLnTx/>
              <a:uFillTx/>
              <a:latin typeface="Arial" pitchFamily="34" charset="0"/>
              <a:ea typeface="SimSun"/>
              <a:cs typeface="Arial" pitchFamily="34" charset="0"/>
            </a:endParaRPr>
          </a:p>
        </p:txBody>
      </p:sp>
      <p:pic>
        <p:nvPicPr>
          <p:cNvPr id="15" name="Picture 14">
            <a:extLst>
              <a:ext uri="{FF2B5EF4-FFF2-40B4-BE49-F238E27FC236}">
                <a16:creationId xmlns:a16="http://schemas.microsoft.com/office/drawing/2014/main" id="{9DDF4988-B6DD-4D9C-B913-9EE6C7D853E0}"/>
              </a:ext>
            </a:extLst>
          </p:cNvPr>
          <p:cNvPicPr>
            <a:picLocks noChangeAspect="1"/>
          </p:cNvPicPr>
          <p:nvPr/>
        </p:nvPicPr>
        <p:blipFill>
          <a:blip r:embed="rId5"/>
          <a:srcRect/>
          <a:stretch>
            <a:fillRect/>
          </a:stretch>
        </p:blipFill>
        <p:spPr>
          <a:xfrm>
            <a:off x="5808778" y="5076817"/>
            <a:ext cx="583816" cy="390413"/>
          </a:xfrm>
          <a:prstGeom prst="rect"/>
          <a:ln>
            <a:noFill/>
          </a:ln>
        </p:spPr>
      </p:pic>
      <p:sp>
        <p:nvSpPr>
          <p:cNvPr id="247" name="Oval 246">
            <a:extLst>
              <a:ext uri="{FF2B5EF4-FFF2-40B4-BE49-F238E27FC236}">
                <a16:creationId xmlns:a16="http://schemas.microsoft.com/office/drawing/2014/main" id="{AEC859F6-2ECA-4A8E-B18E-1E510F8E1193}"/>
              </a:ext>
            </a:extLst>
          </p:cNvPr>
          <p:cNvSpPr/>
          <p:nvPr/>
        </p:nvSpPr>
        <p:spPr>
          <a:xfrm>
            <a:off x="5699662" y="417480"/>
            <a:ext cx="1260000" cy="1260000"/>
          </a:xfrm>
          <a:prstGeom prst="ellipse"/>
          <a:solidFill>
            <a:srgbClr val="A05EB5"/>
          </a:solidFill>
          <a:ln w="12700" cap="flat" algn="ctr">
            <a:noFill/>
            <a:prstDash val="solid"/>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5118" tIns="105118" rIns="105118" bIns="105118" numCol="1" spcCol="1270" anchor="ctr" anchorCtr="0">
            <a:noAutofit/>
          </a:bodyPr>
          <a:lstStyle/>
          <a:p>
            <a:pPr marL="0" marR="0" lvl="0" indent="0" algn="ctr" defTabSz="444500" fontAlgn="auto" rtl="0" eaLnBrk="1" latinLnBrk="0" hangingPunct="1">
              <a:lnSpc>
                <a:spcPct val="90000"/>
              </a:lnSpc>
              <a:spcBef>
                <a:spcPct val="0"/>
              </a:spcBef>
              <a:spcAft>
                <a:spcPct val="35000"/>
              </a:spcAft>
              <a:buClrTx/>
              <a:buSzTx/>
              <a:buFontTx/>
              <a:buNone/>
              <a:defRPr/>
            </a:pPr>
            <a:r>
              <a:rPr kumimoji="0" lang="en-GB" sz="2800" b="1" i="0" u="none" strike="noStrike" kern="1200" cap="none" spc="0" normalizeH="0" baseline="0" noProof="0" dirty="1">
                <a:ln>
                  <a:noFill/>
                </a:ln>
                <a:solidFill>
                  <a:srgbClr val="FFFFFF"/>
                </a:solidFill>
                <a:effectLst/>
                <a:uLnTx/>
                <a:uFillTx/>
                <a:latin typeface="Arial"/>
                <a:ea typeface="+mn-ea"/>
                <a:cs typeface="+mn-cs"/>
              </a:rPr>
              <a:t>30+ </a:t>
            </a:r>
            <a:r>
              <a:rPr kumimoji="0" lang="uk-UA" sz="1200" b="1" i="0" u="none" strike="noStrike" kern="1200" cap="none" spc="0" normalizeH="0" baseline="0" noProof="0" dirty="1">
                <a:ln>
                  <a:noFill/>
                </a:ln>
                <a:solidFill>
                  <a:srgbClr val="FFFFFF"/>
                </a:solidFill>
                <a:effectLst/>
                <a:uLnTx/>
                <a:uFillTx/>
                <a:latin typeface="Arial"/>
                <a:ea typeface="+mn-ea"/>
                <a:cs typeface="+mn-cs"/>
              </a:rPr>
              <a:t>юристів</a:t>
            </a:r>
            <a:endParaRPr kumimoji="0" lang="en-GB" sz="1400" b="1" i="0" u="none" strike="noStrike" kern="1200" cap="none" spc="0" normalizeH="0" baseline="0" noProof="0">
              <a:ln>
                <a:noFill/>
              </a:ln>
              <a:solidFill>
                <a:srgbClr val="FFFFFF"/>
              </a:solidFill>
              <a:effectLst/>
              <a:uLnTx/>
              <a:uFillTx/>
              <a:latin typeface="Arial"/>
              <a:ea typeface="+mn-ea"/>
              <a:cs typeface="+mn-cs"/>
            </a:endParaRPr>
          </a:p>
        </p:txBody>
      </p:sp>
      <p:sp>
        <p:nvSpPr>
          <p:cNvPr id="248" name="Oval 247">
            <a:extLst>
              <a:ext uri="{FF2B5EF4-FFF2-40B4-BE49-F238E27FC236}">
                <a16:creationId xmlns:a16="http://schemas.microsoft.com/office/drawing/2014/main" id="{FD007C92-CDD3-4733-9ECB-20A6BB0530F3}"/>
              </a:ext>
            </a:extLst>
          </p:cNvPr>
          <p:cNvSpPr/>
          <p:nvPr/>
        </p:nvSpPr>
        <p:spPr>
          <a:xfrm>
            <a:off x="7127098" y="416056"/>
            <a:ext cx="1440000" cy="1440000"/>
          </a:xfrm>
          <a:prstGeom prst="ellipse"/>
          <a:solidFill>
            <a:srgbClr val="5F2167"/>
          </a:solidFill>
          <a:ln w="12700" cap="flat" algn="ctr">
            <a:noFill/>
            <a:prstDash val="solid"/>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5118" tIns="105118" rIns="105118" bIns="105118" numCol="1" spcCol="1270" anchor="ctr" anchorCtr="0">
            <a:noAutofit/>
          </a:bodyPr>
          <a:lstStyle/>
          <a:p>
            <a:pPr marL="0" marR="0" lvl="0" indent="0" algn="ctr" defTabSz="444500" fontAlgn="auto" rtl="0" eaLnBrk="1" latinLnBrk="0" hangingPunct="1">
              <a:lnSpc>
                <a:spcPct val="90000"/>
              </a:lnSpc>
              <a:spcBef>
                <a:spcPct val="0"/>
              </a:spcBef>
              <a:spcAft>
                <a:spcPct val="35000"/>
              </a:spcAft>
              <a:buClrTx/>
              <a:buSzTx/>
              <a:buFontTx/>
              <a:buNone/>
              <a:defRPr/>
            </a:pPr>
            <a:r>
              <a:rPr kumimoji="0" lang="en-GB" sz="2400" b="1" i="0" u="none" strike="noStrike" kern="1200" cap="none" spc="0" normalizeH="0" baseline="0" noProof="0" dirty="1">
                <a:ln>
                  <a:noFill/>
                </a:ln>
                <a:solidFill>
                  <a:srgbClr val="FFFFFF"/>
                </a:solidFill>
                <a:effectLst/>
                <a:uLnTx/>
                <a:uFillTx/>
                <a:latin typeface="Arial"/>
                <a:ea typeface="+mn-ea"/>
                <a:cs typeface="+mn-cs"/>
              </a:rPr>
              <a:t>30+ </a:t>
            </a:r>
            <a:r>
              <a:rPr kumimoji="0" lang="uk-UA" sz="1200" b="1" i="0" u="none" strike="noStrike" kern="1200" cap="none" spc="0" normalizeH="0" baseline="0" noProof="0" dirty="1">
                <a:ln>
                  <a:noFill/>
                </a:ln>
                <a:solidFill>
                  <a:srgbClr val="FFFFFF"/>
                </a:solidFill>
                <a:effectLst/>
                <a:uLnTx/>
                <a:uFillTx/>
                <a:latin typeface="Arial"/>
                <a:ea typeface="+mn-ea"/>
                <a:cs typeface="+mn-cs"/>
              </a:rPr>
              <a:t>років досвіду</a:t>
            </a:r>
            <a:endParaRPr kumimoji="0" lang="en-GB" sz="13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87844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22E14BD-8A85-48E3-A1F2-FB1D93BC0D8B}"/>
              </a:ext>
            </a:extLst>
          </p:cNvPr>
          <p:cNvGraphicFramePr>
            <a:graphicFrameLocks noChangeAspect="1"/>
          </p:cNvGraphicFramePr>
          <p:nvPr>
            <p:custDataLst>
              <p:tags r:id="rId1"/>
            </p:custDataLst>
            <p:extLst>
              <p:ext uri="{D42A27DB-BD31-4B8C-83A1-F6EECF244321}">
                <p14:modId xmlns:p14="http://schemas.microsoft.com/office/powerpoint/2010/main" val="33126460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progId="TCLayout.ActiveDocument.1" r:id="rId5" spid="_x0000_s1040">
                  <p:embed/>
                </p:oleObj>
              </mc:Choice>
              <mc:Fallback>
                <p:oleObj name="think-cell Slide" progId="TCLayout.ActiveDocument.1" r:id="rId5" spid="_x0000_s1040">
                  <p:embed/>
                  <p:pic>
                    <p:nvPicPr>
                      <p:cNvPr id="0" name="OLE substitute image"/>
                      <p:cNvPicPr/>
                      <p:nvPr/>
                    </p:nvPicPr>
                    <p:blipFill>
                      <a:blip r:embed="rId4"/>
                      <a:srcRect/>
                      <a:stretch>
                        <a:fillRect/>
                      </a:stretch>
                    </p:blipFill>
                    <p:spPr>
                      <a:xfrm>
                        <a:off x="1588" y="1588"/>
                        <a:ext cx="1588" cy="1588"/>
                      </a:xfrm>
                      <a:prstGeom prst="rect"/>
                    </p:spPr>
                  </p:pic>
                </p:oleObj>
              </mc:Fallback>
            </mc:AlternateContent>
          </a:graphicData>
        </a:graphic>
      </p:graphicFrame>
      <p:sp>
        <p:nvSpPr>
          <p:cNvPr id="2" name="Footer Placeholder 1">
            <a:extLst>
              <a:ext uri="{FF2B5EF4-FFF2-40B4-BE49-F238E27FC236}">
                <a16:creationId xmlns:a16="http://schemas.microsoft.com/office/drawing/2014/main" id="{CD5877B5-56D1-4B21-9A6C-B94D6D75D023}"/>
              </a:ext>
            </a:extLst>
          </p:cNvPr>
          <p:cNvSpPr>
            <a:spLocks noGrp="1"/>
          </p:cNvSpPr>
          <p:nvPr>
            <p:ph type="ftr" sz="quarter" idx="16"/>
          </p:nvPr>
        </p:nvSpPr>
        <p:spPr/>
        <p:txBody>
          <a:bodyPr/>
          <a:lstStyle/>
          <a:p>
            <a:endParaRPr lang="en-GB"/>
          </a:p>
        </p:txBody>
      </p:sp>
      <p:sp>
        <p:nvSpPr>
          <p:cNvPr id="3" name="Slide Number Placeholder 2">
            <a:extLst>
              <a:ext uri="{FF2B5EF4-FFF2-40B4-BE49-F238E27FC236}">
                <a16:creationId xmlns:a16="http://schemas.microsoft.com/office/drawing/2014/main" id="{152612B9-DF09-4D95-9B4D-FC68D96B4A16}"/>
              </a:ext>
            </a:extLst>
          </p:cNvPr>
          <p:cNvSpPr>
            <a:spLocks noGrp="1"/>
          </p:cNvSpPr>
          <p:nvPr>
            <p:ph type="sldNum" sz="quarter" idx="17"/>
          </p:nvPr>
        </p:nvSpPr>
        <p:spPr/>
        <p:txBody>
          <a:bodyPr/>
          <a:lstStyle/>
          <a:p>
            <a:fld id="{23AA811B-2EBD-4900-905E-5BE206449611}" type="slidenum">
              <a:rPr lang="en-GB"/>
              <a:t>8</a:t>
            </a:fld>
          </a:p>
        </p:txBody>
      </p:sp>
      <p:sp>
        <p:nvSpPr>
          <p:cNvPr id="4" name="Date Placeholder 3">
            <a:extLst>
              <a:ext uri="{FF2B5EF4-FFF2-40B4-BE49-F238E27FC236}">
                <a16:creationId xmlns:a16="http://schemas.microsoft.com/office/drawing/2014/main" id="{5A110D7E-320B-40AC-8230-766554B90331}"/>
              </a:ext>
            </a:extLst>
          </p:cNvPr>
          <p:cNvSpPr>
            <a:spLocks noGrp="1"/>
          </p:cNvSpPr>
          <p:nvPr>
            <p:ph type="dt" sz="half" idx="2"/>
          </p:nvPr>
        </p:nvSpPr>
        <p:spPr/>
        <p:txBody>
          <a:bodyPr/>
          <a:lstStyle/>
          <a:p>
            <a:endParaRPr lang="en-GB"/>
          </a:p>
        </p:txBody>
      </p:sp>
      <p:sp>
        <p:nvSpPr>
          <p:cNvPr id="5" name="Title 4">
            <a:extLst>
              <a:ext uri="{FF2B5EF4-FFF2-40B4-BE49-F238E27FC236}">
                <a16:creationId xmlns:a16="http://schemas.microsoft.com/office/drawing/2014/main" id="{BB797C28-7D3A-4BA2-9832-924FFF2D831C}"/>
              </a:ext>
            </a:extLst>
          </p:cNvPr>
          <p:cNvSpPr>
            <a:spLocks noGrp="1"/>
          </p:cNvSpPr>
          <p:nvPr>
            <p:ph type="ctrTitle"/>
          </p:nvPr>
        </p:nvSpPr>
        <p:spPr/>
        <p:txBody>
          <a:bodyPr vert="horz"/>
          <a:lstStyle/>
          <a:p>
            <a:r>
              <a:rPr lang="en-US" sz="6000" dirty="1"/>
              <a:t>Thank you</a:t>
            </a:r>
          </a:p>
        </p:txBody>
      </p:sp>
      <p:sp>
        <p:nvSpPr>
          <p:cNvPr id="6" name="Text Placeholder 5">
            <a:extLst>
              <a:ext uri="{FF2B5EF4-FFF2-40B4-BE49-F238E27FC236}">
                <a16:creationId xmlns:a16="http://schemas.microsoft.com/office/drawing/2014/main" id="{59BB5C3D-51C7-45BF-BF6D-22B400490884}"/>
              </a:ext>
            </a:extLst>
          </p:cNvPr>
          <p:cNvSpPr>
            <a:spLocks noGrp="1"/>
          </p:cNvSpPr>
          <p:nvPr>
            <p:ph type="body" sz="quarter" idx="18"/>
          </p:nvPr>
        </p:nvSpPr>
        <p:spPr>
          <a:xfrm>
            <a:off x="574675" y="4887832"/>
            <a:ext cx="11041063" cy="1108800"/>
          </a:xfrm>
        </p:spPr>
        <p:txBody>
          <a:bodyPr/>
          <a:lstStyle/>
          <a:p>
            <a:r>
              <a:rPr lang="en-US" sz="1400" dirty="1"/>
              <a:t>Dentons is the world's largest law firm, connecting top-tier talent to the world's challenges and opportunities with 20,000 professionals including 12,000 lawyers, in more than 200 locations, in more than 80 countries. Dentons' polycentric and purpose-driven approach, commitment to inclusion and diversity, and award-winning client service challenge the status quo to advance client interests. </a:t>
            </a:r>
            <a:r>
              <a:rPr lang="en-US" sz="1400" b="1" dirty="1"/>
              <a:t>www.dentons.com</a:t>
            </a:r>
          </a:p>
        </p:txBody>
      </p:sp>
      <p:grpSp>
        <p:nvGrpSpPr>
          <p:cNvPr id="14" name="Group 13">
            <a:extLst>
              <a:ext uri="{FF2B5EF4-FFF2-40B4-BE49-F238E27FC236}">
                <a16:creationId xmlns:a16="http://schemas.microsoft.com/office/drawing/2014/main" id="{155406CC-AA17-4CBA-82C5-5E9EB7F61F75}"/>
              </a:ext>
            </a:extLst>
          </p:cNvPr>
          <p:cNvGrpSpPr/>
          <p:nvPr/>
        </p:nvGrpSpPr>
        <p:grpSpPr>
          <a:xfrm>
            <a:off x="556480" y="3110886"/>
            <a:ext cx="5004000" cy="456130"/>
            <a:chOff x="556480" y="3210440"/>
            <a:chExt cx="5004000" cy="456130"/>
          </a:xfrm>
        </p:grpSpPr>
        <p:sp>
          <p:nvSpPr>
            <p:cNvPr id="9" name="Text Placeholder 2">
              <a:extLst>
                <a:ext uri="{FF2B5EF4-FFF2-40B4-BE49-F238E27FC236}">
                  <a16:creationId xmlns:a16="http://schemas.microsoft.com/office/drawing/2014/main" id="{85B433D0-189D-4868-8D94-82D30885E185}"/>
                </a:ext>
              </a:extLst>
            </p:cNvPr>
            <p:cNvSpPr txBox="1"/>
            <p:nvPr/>
          </p:nvSpPr>
          <p:spPr>
            <a:xfrm>
              <a:off x="556480" y="3210440"/>
              <a:ext cx="4739420" cy="346598"/>
            </a:xfrm>
            <a:prstGeom prst="rect"/>
          </p:spPr>
          <p:txBody>
            <a:bodyPr lIns="0" tIns="0" rIns="0" bIns="0"/>
            <a:lstStyle>
              <a:lvl1pPr marL="0" marR="0" indent="0" algn="l" defTabSz="457200" fontAlgn="auto" rtl="0" eaLnBrk="1" latinLnBrk="0" hangingPunct="1">
                <a:lnSpc>
                  <a:spcPct val="100000"/>
                </a:lnSpc>
                <a:spcBef>
                  <a:spcPts val="1000"/>
                </a:spcBef>
                <a:spcAft>
                  <a:spcPct val="0"/>
                </a:spcAft>
                <a:buClr>
                  <a:schemeClr val="tx2"/>
                </a:buClr>
                <a:buSzTx/>
                <a:buFont typeface="Arial" pitchFamily="34" charset="0"/>
                <a:buNone/>
                <a:defRPr sz="20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pPr>
              <a:r>
                <a:rPr lang="pl-PL" b="1" dirty="1"/>
                <a:t>Dentons</a:t>
              </a:r>
              <a:endParaRPr lang="en-US" b="1"/>
            </a:p>
          </p:txBody>
        </p:sp>
        <p:cxnSp>
          <p:nvCxnSpPr>
            <p:cNvPr id="13" name="Straight Connector 12">
              <a:extLst>
                <a:ext uri="{FF2B5EF4-FFF2-40B4-BE49-F238E27FC236}">
                  <a16:creationId xmlns:a16="http://schemas.microsoft.com/office/drawing/2014/main" id="{CC529E8B-29AE-4BA5-9B54-84BD0BA9DBDC}"/>
                </a:ext>
              </a:extLst>
            </p:cNvPr>
            <p:cNvCxnSpPr/>
            <p:nvPr/>
          </p:nvCxnSpPr>
          <p:spPr>
            <a:xfrm flipV="1">
              <a:off x="556480" y="3661061"/>
              <a:ext cx="5004000" cy="5509"/>
            </a:xfrm>
            <a:prstGeom prst="line"/>
            <a:ln w="6350" cap="flat" algn="ctr">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2" name="Text Placeholder 2">
            <a:extLst>
              <a:ext uri="{FF2B5EF4-FFF2-40B4-BE49-F238E27FC236}">
                <a16:creationId xmlns:a16="http://schemas.microsoft.com/office/drawing/2014/main" id="{6D3A9281-2C9C-4E5F-A7D2-88652ACDBB86}"/>
              </a:ext>
            </a:extLst>
          </p:cNvPr>
          <p:cNvSpPr txBox="1"/>
          <p:nvPr/>
        </p:nvSpPr>
        <p:spPr>
          <a:xfrm>
            <a:off x="574675" y="3671039"/>
            <a:ext cx="4370387" cy="836397"/>
          </a:xfrm>
          <a:prstGeom prst="rect"/>
        </p:spPr>
        <p:txBody>
          <a:bodyPr lIns="0" tIns="0" rIns="0" bIns="0"/>
          <a:lstStyle>
            <a:lvl1pPr marL="0" marR="0" indent="0" algn="l" defTabSz="457200" fontAlgn="auto" rtl="0" eaLnBrk="1" latinLnBrk="0" hangingPunct="1">
              <a:lnSpc>
                <a:spcPct val="100000"/>
              </a:lnSpc>
              <a:spcBef>
                <a:spcPts val="1000"/>
              </a:spcBef>
              <a:spcAft>
                <a:spcPct val="0"/>
              </a:spcAft>
              <a:buClr>
                <a:schemeClr val="tx2"/>
              </a:buClr>
              <a:buSzTx/>
              <a:buFont typeface="Arial" pitchFamily="34" charset="0"/>
              <a:buNone/>
              <a:defRPr sz="20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itchFamily="34" charset="0"/>
              <a:buChar char="•"/>
              <a:defRPr sz="18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itchFamily="34" charset="0"/>
              <a:buChar char="•"/>
              <a:defRPr sz="14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itchFamily="34" charset="0"/>
              <a:buChar char="•"/>
              <a:defRPr sz="120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itchFamily="34" charset="0"/>
              <a:buChar char="•"/>
              <a:defRPr sz="11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0"/>
              </a:spcBef>
            </a:pPr>
            <a:r>
              <a:rPr lang="en-US" sz="1200" dirty="1"/>
              <a:t>41 Naberezhno-Khreshchatytska St., 9th floor</a:t>
            </a:r>
          </a:p>
          <a:p>
            <a:pPr>
              <a:spcBef>
                <a:spcPct val="0"/>
              </a:spcBef>
            </a:pPr>
            <a:r>
              <a:rPr lang="en-US" sz="1200" dirty="1"/>
              <a:t>Kyiv, 04070</a:t>
            </a:r>
          </a:p>
          <a:p>
            <a:pPr>
              <a:spcBef>
                <a:spcPct val="0"/>
              </a:spcBef>
            </a:pPr>
            <a:r>
              <a:rPr lang="en-US" sz="1200" dirty="1"/>
              <a:t>Ukraine</a:t>
            </a:r>
          </a:p>
        </p:txBody>
      </p:sp>
    </p:spTree>
    <p:extLst>
      <p:ext uri="{BB962C8B-B14F-4D97-AF65-F5344CB8AC3E}">
        <p14:creationId xmlns:p14="http://schemas.microsoft.com/office/powerpoint/2010/main" val="3217948111"/>
      </p:ext>
    </p:extLst>
  </p:cSld>
  <p:clrMapOvr>
    <a:masterClrMapping/>
  </p:clrMapOvr>
  <p:timing>
    <p:tnLst>
      <p:par>
        <p:cTn id="1" dur="indefinite" restart="never" nodeType="tmRoot"/>
      </p:par>
    </p:tnLst>
  </p:timing>
</p:sld>
</file>

<file path=ppt/tags/tag1.xml><?xml version="1.0" encoding="utf-8"?>
<p:tagLst xmlns:p="http://schemas.openxmlformats.org/presentationml/2006/main">
  <p:tag name="[SUBGRID]" val="[SubGrid]"/>
</p:tagLst>
</file>

<file path=ppt/tags/tag10.xml><?xml version="1.0" encoding="utf-8"?>
<p:tagLst xmlns:p="http://schemas.openxmlformats.org/presentationml/2006/main">
  <p:tag name="[SUBGRID]" val="[SubGrid]"/>
</p:tagLst>
</file>

<file path=ppt/tags/tag11.xml><?xml version="1.0" encoding="utf-8"?>
<p:tagLst xmlns:p="http://schemas.openxmlformats.org/presentationml/2006/main">
  <p:tag name="[SUBGRID]" val="[SubGrid]"/>
</p:tagLst>
</file>

<file path=ppt/tags/tag12.xml><?xml version="1.0" encoding="utf-8"?>
<p:tagLst xmlns:p="http://schemas.openxmlformats.org/presentationml/2006/main">
  <p:tag name="[SUBGRID]" val="[SubGrid]"/>
</p:tagLst>
</file>

<file path=ppt/tags/tag13.xml><?xml version="1.0" encoding="utf-8"?>
<p:tagLst xmlns:p="http://schemas.openxmlformats.org/presentationml/2006/main">
  <p:tag name="[SUBGRID]" val="[SubGrid]"/>
</p:tagLst>
</file>

<file path=ppt/tags/tag14.xml><?xml version="1.0" encoding="utf-8"?>
<p:tagLst xmlns:p="http://schemas.openxmlformats.org/presentationml/2006/main">
  <p:tag name="TEMPLAFYSLIDEID" val="637562742495879887"/>
  <p:tag name="THINKCELLSHAPEDONOTDELETE" val="thinkcellActiveDocDoNotDelete"/>
</p:tagLst>
</file>

<file path=ppt/tags/tag15.xml><?xml version="1.0" encoding="utf-8"?>
<p:tagLst xmlns:p="http://schemas.openxmlformats.org/presentationml/2006/main">
  <p:tag name="[SUBGRID]" val="[SubGrid]"/>
</p:tagLst>
</file>

<file path=ppt/tags/tag16.xml><?xml version="1.0" encoding="utf-8"?>
<p:tagLst xmlns:p="http://schemas.openxmlformats.org/presentationml/2006/main">
  <p:tag name="[SUBGRID]" val="[SubGrid]"/>
</p:tagLst>
</file>

<file path=ppt/tags/tag17.xml><?xml version="1.0" encoding="utf-8"?>
<p:tagLst xmlns:p="http://schemas.openxmlformats.org/presentationml/2006/main">
  <p:tag name="[SUBGRID]" val="[SubGrid]"/>
</p:tagLst>
</file>

<file path=ppt/tags/tag18.xml><?xml version="1.0" encoding="utf-8"?>
<p:tagLst xmlns:p="http://schemas.openxmlformats.org/presentationml/2006/main">
  <p:tag name="CONTAINEDIMAGEPATH" val="C:\Users\treitiak\AppData\Local\Temp\Templafy\PowerPointVsto\Assets\1144e44b-0bd9-4546-b8f5-90a51585c01f.jpeg"/>
</p:tagLst>
</file>

<file path=ppt/tags/tag19.xml><?xml version="1.0" encoding="utf-8"?>
<p:tagLst xmlns:p="http://schemas.openxmlformats.org/presentationml/2006/main">
  <p:tag name="[SUBGRID]" val="[SubGrid]"/>
</p:tagLst>
</file>

<file path=ppt/tags/tag2.xml><?xml version="1.0" encoding="utf-8"?>
<p:tagLst xmlns:p="http://schemas.openxmlformats.org/presentationml/2006/main">
  <p:tag name="[SUBGRID]" val="[SubGrid]"/>
</p:tagLst>
</file>

<file path=ppt/tags/tag20.xml><?xml version="1.0" encoding="utf-8"?>
<p:tagLst xmlns:p="http://schemas.openxmlformats.org/presentationml/2006/main">
  <p:tag name="[SUBGRID]" val="[SubGrid]"/>
</p:tagLst>
</file>

<file path=ppt/tags/tag21.xml><?xml version="1.0" encoding="utf-8"?>
<p:tagLst xmlns:p="http://schemas.openxmlformats.org/presentationml/2006/main">
  <p:tag name="[SUBGRID]" val="[SubGrid]"/>
</p:tagLst>
</file>

<file path=ppt/tags/tag22.xml><?xml version="1.0" encoding="utf-8"?>
<p:tagLst xmlns:p="http://schemas.openxmlformats.org/presentationml/2006/main">
  <p:tag name="[SUBGRID]" val="[SubGrid]"/>
</p:tagLst>
</file>

<file path=ppt/tags/tag23.xml><?xml version="1.0" encoding="utf-8"?>
<p:tagLst xmlns:p="http://schemas.openxmlformats.org/presentationml/2006/main">
  <p:tag name="[SUBGRID]" val="[SubGrid]"/>
</p:tagLst>
</file>

<file path=ppt/tags/tag24.xml><?xml version="1.0" encoding="utf-8"?>
<p:tagLst xmlns:p="http://schemas.openxmlformats.org/presentationml/2006/main">
  <p:tag name="[SUBGRID]" val="[SubGrid]"/>
</p:tagLst>
</file>

<file path=ppt/tags/tag25.xml><?xml version="1.0" encoding="utf-8"?>
<p:tagLst xmlns:p="http://schemas.openxmlformats.org/presentationml/2006/main">
  <p:tag name="[SUBGRID]" val="[SubGrid]"/>
</p:tagLst>
</file>

<file path=ppt/tags/tag26.xml><?xml version="1.0" encoding="utf-8"?>
<p:tagLst xmlns:p="http://schemas.openxmlformats.org/presentationml/2006/main">
  <p:tag name="[SUBGRID]" val="[SubGrid]"/>
</p:tagLst>
</file>

<file path=ppt/tags/tag27.xml><?xml version="1.0" encoding="utf-8"?>
<p:tagLst xmlns:p="http://schemas.openxmlformats.org/presentationml/2006/main">
  <p:tag name="[SUBGRID]" val="[SubGrid]"/>
</p:tagLst>
</file>

<file path=ppt/tags/tag28.xml><?xml version="1.0" encoding="utf-8"?>
<p:tagLst xmlns:p="http://schemas.openxmlformats.org/presentationml/2006/main">
  <p:tag name="[SUBGRID]" val="[SubGrid]"/>
</p:tagLst>
</file>

<file path=ppt/tags/tag29.xml><?xml version="1.0" encoding="utf-8"?>
<p:tagLst xmlns:p="http://schemas.openxmlformats.org/presentationml/2006/main">
  <p:tag name="[SUBGRID]" val="[SubGrid]"/>
</p:tagLst>
</file>

<file path=ppt/tags/tag3.xml><?xml version="1.0" encoding="utf-8"?>
<p:tagLst xmlns:p="http://schemas.openxmlformats.org/presentationml/2006/main">
  <p:tag name="[SUBGRID]" val="[SubGrid]"/>
</p:tagLst>
</file>

<file path=ppt/tags/tag30.xml><?xml version="1.0" encoding="utf-8"?>
<p:tagLst xmlns:p="http://schemas.openxmlformats.org/presentationml/2006/main">
  <p:tag name="[SUBGRID]" val="[SubGrid]"/>
</p:tagLst>
</file>

<file path=ppt/tags/tag31.xml><?xml version="1.0" encoding="utf-8"?>
<p:tagLst xmlns:p="http://schemas.openxmlformats.org/presentationml/2006/main">
  <p:tag name="[SUBGRID]" val="[SubGrid]"/>
</p:tagLst>
</file>

<file path=ppt/tags/tag32.xml><?xml version="1.0" encoding="utf-8"?>
<p:tagLst xmlns:p="http://schemas.openxmlformats.org/presentationml/2006/main">
  <p:tag name="[SUBGRID]" val="[SubGrid]"/>
</p:tagLst>
</file>

<file path=ppt/tags/tag33.xml><?xml version="1.0" encoding="utf-8"?>
<p:tagLst xmlns:p="http://schemas.openxmlformats.org/presentationml/2006/main">
  <p:tag name="[SUBGRID]" val="[SubGrid]"/>
</p:tagLst>
</file>

<file path=ppt/tags/tag34.xml><?xml version="1.0" encoding="utf-8"?>
<p:tagLst xmlns:p="http://schemas.openxmlformats.org/presentationml/2006/main">
  <p:tag name="[SUBGRID]" val="[SubGrid]"/>
</p:tagLst>
</file>

<file path=ppt/tags/tag35.xml><?xml version="1.0" encoding="utf-8"?>
<p:tagLst xmlns:p="http://schemas.openxmlformats.org/presentationml/2006/main">
  <p:tag name="[SUBGRID]" val="[SubGrid]"/>
</p:tagLst>
</file>

<file path=ppt/tags/tag36.xml><?xml version="1.0" encoding="utf-8"?>
<p:tagLst xmlns:p="http://schemas.openxmlformats.org/presentationml/2006/main">
  <p:tag name="[SUBGRID]" val="[SubGrid]"/>
</p:tagLst>
</file>

<file path=ppt/tags/tag37.xml><?xml version="1.0" encoding="utf-8"?>
<p:tagLst xmlns:p="http://schemas.openxmlformats.org/presentationml/2006/main">
  <p:tag name="[SUBGRID]" val="[SubGrid]"/>
</p:tagLst>
</file>

<file path=ppt/tags/tag38.xml><?xml version="1.0" encoding="utf-8"?>
<p:tagLst xmlns:p="http://schemas.openxmlformats.org/presentationml/2006/main">
  <p:tag name="[SUBGRID]" val="[SubGrid]"/>
</p:tagLst>
</file>

<file path=ppt/tags/tag39.xml><?xml version="1.0" encoding="utf-8"?>
<p:tagLst xmlns:p="http://schemas.openxmlformats.org/presentationml/2006/main">
  <p:tag name="[SUBGRID]" val="[SubGrid]"/>
</p:tagLst>
</file>

<file path=ppt/tags/tag4.xml><?xml version="1.0" encoding="utf-8"?>
<p:tagLst xmlns:p="http://schemas.openxmlformats.org/presentationml/2006/main">
  <p:tag name="[SUBGRID]" val="[SubGrid]"/>
</p:tagLst>
</file>

<file path=ppt/tags/tag40.xml><?xml version="1.0" encoding="utf-8"?>
<p:tagLst xmlns:p="http://schemas.openxmlformats.org/presentationml/2006/main">
  <p:tag name="[SUBGRID]" val="[SubGrid]"/>
</p:tagLst>
</file>

<file path=ppt/tags/tag41.xml><?xml version="1.0" encoding="utf-8"?>
<p:tagLst xmlns:p="http://schemas.openxmlformats.org/presentationml/2006/main">
  <p:tag name="[SUBGRID]" val="[SubGrid]"/>
</p:tagLst>
</file>

<file path=ppt/tags/tag42.xml><?xml version="1.0" encoding="utf-8"?>
<p:tagLst xmlns:p="http://schemas.openxmlformats.org/presentationml/2006/main">
  <p:tag name="[SUBGRID]" val="[SubGrid]"/>
</p:tagLst>
</file>

<file path=ppt/tags/tag43.xml><?xml version="1.0" encoding="utf-8"?>
<p:tagLst xmlns:p="http://schemas.openxmlformats.org/presentationml/2006/main">
  <p:tag name="[SUBGRID]" val="[SubGrid]"/>
</p:tagLst>
</file>

<file path=ppt/tags/tag44.xml><?xml version="1.0" encoding="utf-8"?>
<p:tagLst xmlns:p="http://schemas.openxmlformats.org/presentationml/2006/main">
  <p:tag name="[SUBGRID]" val="[SubGrid]"/>
</p:tagLst>
</file>

<file path=ppt/tags/tag45.xml><?xml version="1.0" encoding="utf-8"?>
<p:tagLst xmlns:p="http://schemas.openxmlformats.org/presentationml/2006/main">
  <p:tag name="[SUBGRID]" val="[SubGrid]"/>
</p:tagLst>
</file>

<file path=ppt/tags/tag46.xml><?xml version="1.0" encoding="utf-8"?>
<p:tagLst xmlns:p="http://schemas.openxmlformats.org/presentationml/2006/main">
  <p:tag name="[SUBGRID]" val="[SubGrid]"/>
</p:tagLst>
</file>

<file path=ppt/tags/tag47.xml><?xml version="1.0" encoding="utf-8"?>
<p:tagLst xmlns:p="http://schemas.openxmlformats.org/presentationml/2006/main">
  <p:tag name="[SUBGRID]" val="[SubGrid]"/>
</p:tagLst>
</file>

<file path=ppt/tags/tag48.xml><?xml version="1.0" encoding="utf-8"?>
<p:tagLst xmlns:p="http://schemas.openxmlformats.org/presentationml/2006/main">
  <p:tag name="[SUBGRID]" val="[SubGrid]"/>
</p:tagLst>
</file>

<file path=ppt/tags/tag49.xml><?xml version="1.0" encoding="utf-8"?>
<p:tagLst xmlns:p="http://schemas.openxmlformats.org/presentationml/2006/main">
  <p:tag name="[SUBGRID]" val="[SubGrid]"/>
</p:tagLst>
</file>

<file path=ppt/tags/tag5.xml><?xml version="1.0" encoding="utf-8"?>
<p:tagLst xmlns:p="http://schemas.openxmlformats.org/presentationml/2006/main">
  <p:tag name="[SUBGRID]" val="[SubGrid]"/>
</p:tagLst>
</file>

<file path=ppt/tags/tag50.xml><?xml version="1.0" encoding="utf-8"?>
<p:tagLst xmlns:p="http://schemas.openxmlformats.org/presentationml/2006/main">
  <p:tag name="[SUBGRID]" val="[SubGrid]"/>
</p:tagLst>
</file>

<file path=ppt/tags/tag51.xml><?xml version="1.0" encoding="utf-8"?>
<p:tagLst xmlns:p="http://schemas.openxmlformats.org/presentationml/2006/main">
  <p:tag name="[SUBGRID]" val="[SubGrid]"/>
</p:tagLst>
</file>

<file path=ppt/tags/tag52.xml><?xml version="1.0" encoding="utf-8"?>
<p:tagLst xmlns:p="http://schemas.openxmlformats.org/presentationml/2006/main">
  <p:tag name="[SUBGRID]" val="[SubGrid]"/>
</p:tagLst>
</file>

<file path=ppt/tags/tag53.xml><?xml version="1.0" encoding="utf-8"?>
<p:tagLst xmlns:p="http://schemas.openxmlformats.org/presentationml/2006/main">
  <p:tag name="[SUBGRID]" val="[SubGrid]"/>
</p:tagLst>
</file>

<file path=ppt/tags/tag54.xml><?xml version="1.0" encoding="utf-8"?>
<p:tagLst xmlns:p="http://schemas.openxmlformats.org/presentationml/2006/main">
  <p:tag name="CONTAINEDIMAGEPATH" val="C:\Users\treitiak\AppData\Local\Temp\Templafy\PowerPointVsto\Assets\a175e1ef-7ede-404b-9e5b-4c15a79e8860.jpg"/>
</p:tagLst>
</file>

<file path=ppt/tags/tag55.xml><?xml version="1.0" encoding="utf-8"?>
<p:tagLst xmlns:p="http://schemas.openxmlformats.org/presentationml/2006/main">
  <p:tag name="[SUBGRID]" val="[SubGrid]"/>
</p:tagLst>
</file>

<file path=ppt/tags/tag56.xml><?xml version="1.0" encoding="utf-8"?>
<p:tagLst xmlns:p="http://schemas.openxmlformats.org/presentationml/2006/main">
  <p:tag name="[SUBGRID]" val="[SubGrid]"/>
</p:tagLst>
</file>

<file path=ppt/tags/tag57.xml><?xml version="1.0" encoding="utf-8"?>
<p:tagLst xmlns:p="http://schemas.openxmlformats.org/presentationml/2006/main">
  <p:tag name="[SUBGRID]" val="[SubGrid]"/>
</p:tagLst>
</file>

<file path=ppt/tags/tag58.xml><?xml version="1.0" encoding="utf-8"?>
<p:tagLst xmlns:p="http://schemas.openxmlformats.org/presentationml/2006/main">
  <p:tag name="[SUBGRID]" val="[SubGrid]"/>
</p:tagLst>
</file>

<file path=ppt/tags/tag59.xml><?xml version="1.0" encoding="utf-8"?>
<p:tagLst xmlns:p="http://schemas.openxmlformats.org/presentationml/2006/main">
  <p:tag name="[SUBGRID]" val="[SubGrid]"/>
</p:tagLst>
</file>

<file path=ppt/tags/tag6.xml><?xml version="1.0" encoding="utf-8"?>
<p:tagLst xmlns:p="http://schemas.openxmlformats.org/presentationml/2006/main">
  <p:tag name="[SUBGRID]" val="[SubGrid]"/>
</p:tagLst>
</file>

<file path=ppt/tags/tag60.xml><?xml version="1.0" encoding="utf-8"?>
<p:tagLst xmlns:p="http://schemas.openxmlformats.org/presentationml/2006/main">
  <p:tag name="[SUBGRID]" val="[SubGrid]"/>
</p:tagLst>
</file>

<file path=ppt/tags/tag61.xml><?xml version="1.0" encoding="utf-8"?>
<p:tagLst xmlns:p="http://schemas.openxmlformats.org/presentationml/2006/main">
  <p:tag name="[SUBGRID]" val="[SubGrid]"/>
</p:tagLst>
</file>

<file path=ppt/tags/tag62.xml><?xml version="1.0" encoding="utf-8"?>
<p:tagLst xmlns:p="http://schemas.openxmlformats.org/presentationml/2006/main">
  <p:tag name="[SUBGRID]" val="[SubGrid]"/>
</p:tagLst>
</file>

<file path=ppt/tags/tag63.xml><?xml version="1.0" encoding="utf-8"?>
<p:tagLst xmlns:p="http://schemas.openxmlformats.org/presentationml/2006/main">
  <p:tag name="[SUBGRID]" val="[SubGrid]"/>
</p:tagLst>
</file>

<file path=ppt/tags/tag64.xml><?xml version="1.0" encoding="utf-8"?>
<p:tagLst xmlns:p="http://schemas.openxmlformats.org/presentationml/2006/main">
  <p:tag name="TEMPLAFYSLIDEID" val="637562742495879887"/>
  <p:tag name="THINKCELLSHAPEDONOTDELETE" val="thinkcellActiveDocDoNotDelete"/>
</p:tagLst>
</file>

<file path=ppt/tags/tag65.xml><?xml version="1.0" encoding="utf-8"?>
<p:tagLst xmlns:p="http://schemas.openxmlformats.org/presentationml/2006/main">
  <p:tag name="[SUBGRID]" val="[SubGrid]"/>
</p:tagLst>
</file>

<file path=ppt/tags/tag7.xml><?xml version="1.0" encoding="utf-8"?>
<p:tagLst xmlns:p="http://schemas.openxmlformats.org/presentationml/2006/main">
  <p:tag name="TEMPLAFYSLIDEID" val="637562725040171005"/>
  <p:tag name="THINKCELLSHAPEDONOTDELETE" val="thinkcellActiveDocDoNotDelete"/>
</p:tagLst>
</file>

<file path=ppt/tags/tag8.xml><?xml version="1.0" encoding="utf-8"?>
<p:tagLst xmlns:p="http://schemas.openxmlformats.org/presentationml/2006/main">
  <p:tag name="[SUBGRID]" val="[SubGrid]"/>
</p:tagLst>
</file>

<file path=ppt/tags/tag9.xml><?xml version="1.0" encoding="utf-8"?>
<p:tagLst xmlns:p="http://schemas.openxmlformats.org/presentationml/2006/main">
  <p:tag name="[SUBGRID]" val="[SubGrid]"/>
</p:tagLst>
</file>

<file path=ppt/theme/theme1.xml><?xml version="1.0" encoding="utf-8"?>
<a:theme xmlns:a="http://schemas.openxmlformats.org/drawingml/2006/main" name="5_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theme>
</file>

<file path=ppt/theme/theme2.xml><?xml version="1.0" encoding="utf-8"?>
<a:theme xmlns:a="http://schemas.openxmlformats.org/drawingml/2006/main" name="2_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theme>
</file>

<file path=ppt/theme/theme3.xml><?xml version="1.0" encoding="utf-8"?>
<a:theme xmlns:a="http://schemas.openxmlformats.org/drawingml/2006/main" name="1_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5.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6.xml><?xml version="1.0" encoding="utf-8"?>
<a:theme xmlns:a="http://schemas.openxmlformats.org/drawingml/2006/main" name="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TemplafyTemplateConfiguration><![CDATA[{"elementsMetadata":[{"type":"shape","id":"3cc1626a-cfca-4efc-9014-e9dd0f1f01e1","elementConfiguration":{"inheritDimensions":"inheritHeight","binding":"UserProfile.Office.Logowhite","disableUpdates":false,"type":"image"}},{"type":"shape","id":"72583df4-116e-4f2e-a9fc-9facb9fddf33","elementConfiguration":{"inheritDimensions":"inheritHeight","binding":"UserProfile.Office.Logowhite","disableUpdates":false,"type":"image"}},{"type":"shape","id":"df6196e4-fa72-40d6-8ad0-a33e1d59f7c3","elementConfiguration":{"inheritDimensions":"inheritHeight","binding":"UserProfile.Office.Logowhite","disableUpdates":false,"type":"image"}},{"type":"shape","id":"524b3abe-01f3-44db-baf1-3b84ff287aee","elementConfiguration":{"inheritDimensions":"inheritHeight","binding":"UserProfile.Office.Logowhite","disableUpdates":false,"type":"image"}},{"type":"shape","id":"085f1592-3d73-4f21-8195-9e2693e02cdb","elementConfiguration":{"inheritDimensions":"inheritHeight","binding":"UserProfile.Office.Logowhite","disableUpdates":false,"type":"image"}},{"type":"shape","id":"9b543d67-8b10-4b5f-963b-373c6f68b4f2","elementConfiguration":{"inheritDimensions":"inheritHeight","binding":"UserProfile.Office.Logowhite","disableUpdates":false,"type":"image"}},{"type":"shape","id":"8a1e781f-0565-4bb3-b364-75235029dd36","elementConfiguration":{"inheritDimensions":"inheritHeight","binding":"UserProfile.Office.Logowhite","disableUpdates":false,"type":"image"}}],"transformationConfigurations":[],"templateName":"","templateDescription":"","enableDocumentContentUpdater":false,"version":"1.0"}]]></TemplafyTemplateConfiguration>
</file>

<file path=customXml/item2.xml><?xml version="1.0" encoding="utf-8"?>
<BringToFront>
  <Cmd case="BaseExtensions:find-shape-bring-to-front" layout-1-name="Image Title Slide" shape-1-name-1="image" copyDelete="true"/>
</BringToFront>
</file>

<file path=customXml/item3.xml><?xml version="1.0" encoding="utf-8"?>
<TemplafyFormConfiguration><![CDATA[{"formFields":[],"formDataEntries":[]}]]></TemplafyFormConfiguration>
</file>

<file path=customXml/itemProps1.xml><?xml version="1.0" encoding="utf-8"?>
<ds:datastoreItem xmlns:ds="http://schemas.openxmlformats.org/officeDocument/2006/customXml" ds:itemID="{3508E62A-79B0-4DD8-AC49-87ED3F61EC1F}">
  <ds:schemaRefs/>
</ds:datastoreItem>
</file>

<file path=customXml/itemProps2.xml><?xml version="1.0" encoding="utf-8"?>
<ds:datastoreItem xmlns:ds="http://schemas.openxmlformats.org/officeDocument/2006/customXml" ds:itemID="{471198A9-3B2D-4140-B566-583E2D619735}">
  <ds:schemaRefs/>
</ds:datastoreItem>
</file>

<file path=customXml/itemProps3.xml><?xml version="1.0" encoding="utf-8"?>
<ds:datastoreItem xmlns:ds="http://schemas.openxmlformats.org/officeDocument/2006/customXml" ds:itemID="{7F3C0A5B-669C-4705-AC87-2CA3EEF2628A}">
  <ds:schemaRefs/>
</ds:datastoreItem>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Widescreen</PresentationFormat>
  <Slides>8</Slides>
  <ScaleCrop>false</ScaleCrop>
  <HeadingPairs>
    <vt:vector size="8" baseType="variant">
      <vt:variant>
        <vt:lpstr>Fonts Used</vt:lpstr>
      </vt:variant>
      <vt:variant>
        <vt:i4>2</vt:i4>
      </vt:variant>
      <vt:variant>
        <vt:lpstr>Theme</vt:lpstr>
      </vt:variant>
      <vt:variant>
        <vt:i4>4</vt:i4>
      </vt:variant>
      <vt:variant>
        <vt:lpstr>Embedded OLE Servers</vt:lpstr>
      </vt:variant>
      <vt:variant>
        <vt:i4>1</vt:i4>
      </vt:variant>
      <vt:variant>
        <vt:lpstr>Slide Titles</vt:lpstr>
      </vt:variant>
      <vt:variant>
        <vt:i4>8</vt:i4>
      </vt:variant>
    </vt:vector>
  </HeadingPair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1900-01-01T00:00:00Z</dcterms:created>
  <dcterms:modified xsi:type="dcterms:W3CDTF">1900-01-01T00:00:00Z</dcterms:modified>
  <cp:lastPrinted>1900-01-01T00:00:00Z</cp:lastPrinted>
</cp:coreProperties>
</file>