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2" r:id="rId2"/>
    <p:sldId id="312" r:id="rId3"/>
    <p:sldId id="305" r:id="rId4"/>
    <p:sldId id="315" r:id="rId5"/>
    <p:sldId id="314" r:id="rId6"/>
    <p:sldId id="317" r:id="rId7"/>
    <p:sldId id="318" r:id="rId8"/>
    <p:sldId id="319" r:id="rId9"/>
    <p:sldId id="308" r:id="rId10"/>
  </p:sldIdLst>
  <p:sldSz cx="9144000" cy="68453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94" autoAdjust="0"/>
    <p:restoredTop sz="94660" autoAdjust="0"/>
  </p:normalViewPr>
  <p:slideViewPr>
    <p:cSldViewPr>
      <p:cViewPr varScale="1">
        <p:scale>
          <a:sx n="85" d="100"/>
          <a:sy n="85" d="100"/>
        </p:scale>
        <p:origin x="-1392" y="-72"/>
      </p:cViewPr>
      <p:guideLst>
        <p:guide orient="horz" pos="119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16" y="29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18903" cy="493085"/>
          </a:xfrm>
          <a:prstGeom prst="rect">
            <a:avLst/>
          </a:prstGeom>
        </p:spPr>
        <p:txBody>
          <a:bodyPr vert="horz" lIns="90716" tIns="45359" rIns="90716" bIns="45359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786" y="3"/>
            <a:ext cx="2918903" cy="493085"/>
          </a:xfrm>
          <a:prstGeom prst="rect">
            <a:avLst/>
          </a:prstGeom>
        </p:spPr>
        <p:txBody>
          <a:bodyPr vert="horz" lIns="90716" tIns="45359" rIns="90716" bIns="45359" rtlCol="0"/>
          <a:lstStyle>
            <a:lvl1pPr algn="r">
              <a:defRPr sz="1200"/>
            </a:lvl1pPr>
          </a:lstStyle>
          <a:p>
            <a:fld id="{C51EED4C-CC6F-449D-8284-0D25CB7DF57C}" type="datetimeFigureOut">
              <a:rPr lang="uk-UA" smtClean="0"/>
              <a:pPr/>
              <a:t>14.06.2021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0927"/>
            <a:ext cx="2918903" cy="493085"/>
          </a:xfrm>
          <a:prstGeom prst="rect">
            <a:avLst/>
          </a:prstGeom>
        </p:spPr>
        <p:txBody>
          <a:bodyPr vert="horz" lIns="90716" tIns="45359" rIns="90716" bIns="45359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786" y="9370927"/>
            <a:ext cx="2918903" cy="493085"/>
          </a:xfrm>
          <a:prstGeom prst="rect">
            <a:avLst/>
          </a:prstGeom>
        </p:spPr>
        <p:txBody>
          <a:bodyPr vert="horz" lIns="90716" tIns="45359" rIns="90716" bIns="45359" rtlCol="0" anchor="b"/>
          <a:lstStyle>
            <a:lvl1pPr algn="r">
              <a:defRPr sz="1200"/>
            </a:lvl1pPr>
          </a:lstStyle>
          <a:p>
            <a:fld id="{4B205414-CA36-46DA-BFE1-80B2F31DDF7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5097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18830" cy="494231"/>
          </a:xfrm>
          <a:prstGeom prst="rect">
            <a:avLst/>
          </a:prstGeom>
        </p:spPr>
        <p:txBody>
          <a:bodyPr vert="horz" lIns="90711" tIns="45357" rIns="90711" bIns="4535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67" y="3"/>
            <a:ext cx="2918830" cy="494231"/>
          </a:xfrm>
          <a:prstGeom prst="rect">
            <a:avLst/>
          </a:prstGeom>
        </p:spPr>
        <p:txBody>
          <a:bodyPr vert="horz" lIns="90711" tIns="45357" rIns="90711" bIns="45357" rtlCol="0"/>
          <a:lstStyle>
            <a:lvl1pPr algn="r">
              <a:defRPr sz="1200"/>
            </a:lvl1pPr>
          </a:lstStyle>
          <a:p>
            <a:fld id="{57904283-208E-418F-88C3-2EDE7F2B2896}" type="datetimeFigureOut">
              <a:rPr lang="ru-RU" smtClean="0"/>
              <a:pPr/>
              <a:t>14.06.2021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418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1" tIns="45357" rIns="90711" bIns="4535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043"/>
            <a:ext cx="5388610" cy="4441214"/>
          </a:xfrm>
          <a:prstGeom prst="rect">
            <a:avLst/>
          </a:prstGeom>
        </p:spPr>
        <p:txBody>
          <a:bodyPr vert="horz" lIns="90711" tIns="45357" rIns="90711" bIns="453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2082"/>
            <a:ext cx="2918830" cy="491943"/>
          </a:xfrm>
          <a:prstGeom prst="rect">
            <a:avLst/>
          </a:prstGeom>
        </p:spPr>
        <p:txBody>
          <a:bodyPr vert="horz" lIns="90711" tIns="45357" rIns="90711" bIns="4535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67" y="9372082"/>
            <a:ext cx="2918830" cy="491943"/>
          </a:xfrm>
          <a:prstGeom prst="rect">
            <a:avLst/>
          </a:prstGeom>
        </p:spPr>
        <p:txBody>
          <a:bodyPr vert="horz" lIns="90711" tIns="45357" rIns="90711" bIns="45357" rtlCol="0" anchor="b"/>
          <a:lstStyle>
            <a:lvl1pPr algn="r">
              <a:defRPr sz="1200"/>
            </a:lvl1pPr>
          </a:lstStyle>
          <a:p>
            <a:fld id="{EEC9A871-3B9B-4404-B211-65EA66061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9A871-3B9B-4404-B211-65EA66061B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88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3751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375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375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375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375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8499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3818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725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799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wolf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04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2586662"/>
            <a:ext cx="2265027" cy="607955"/>
          </a:xfrm>
          <a:prstGeom prst="rect">
            <a:avLst/>
          </a:prstGeom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457200" y="3596375"/>
            <a:ext cx="5246511" cy="1140883"/>
          </a:xfrm>
        </p:spPr>
        <p:txBody>
          <a:bodyPr anchor="t">
            <a:noAutofit/>
          </a:bodyPr>
          <a:lstStyle>
            <a:lvl1pPr>
              <a:defRPr sz="3200" b="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655985" y="6080930"/>
            <a:ext cx="3130924" cy="53503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Спикер</a:t>
            </a:r>
            <a:endParaRPr lang="en-US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990" y="6166112"/>
            <a:ext cx="101600" cy="449854"/>
          </a:xfrm>
          <a:prstGeom prst="rect">
            <a:avLst/>
          </a:prstGeom>
        </p:spPr>
      </p:pic>
      <p:pic>
        <p:nvPicPr>
          <p:cNvPr id="21" name="Изображение 20" descr="WCC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9235" y="6364555"/>
            <a:ext cx="2942591" cy="1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74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42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2" y="1146634"/>
            <a:ext cx="608203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357" y="2200604"/>
            <a:ext cx="7865285" cy="146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A92B4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7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3708082"/>
            <a:ext cx="5246511" cy="114088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43370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A50021"/>
                </a:solidFill>
                <a:latin typeface="Trebuchet MS" pitchFamily="34" charset="0"/>
              </a:rPr>
              <a:t>«Санкційна» практика КАС ВС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58098" y="6164215"/>
            <a:ext cx="4652102" cy="53503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400" b="1" i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uk-UA" sz="13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Володимир Ващенко</a:t>
            </a:r>
            <a:r>
              <a:rPr lang="uk-UA" sz="13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, </a:t>
            </a:r>
          </a:p>
          <a:p>
            <a:r>
              <a:rPr lang="uk-UA" sz="13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Партнер VB PARTNERS, керівник практики </a:t>
            </a:r>
            <a:r>
              <a:rPr lang="en-US" sz="13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Dispute Resolution</a:t>
            </a:r>
            <a:endParaRPr lang="ru-RU" sz="1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222250"/>
            <a:ext cx="636349" cy="7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03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755650"/>
            <a:ext cx="70034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uk-UA" sz="2200" dirty="0"/>
              <a:t>Санкції мають переслідувати законну мету та мати належне обґрунтування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405667" y="1904326"/>
            <a:ext cx="7128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Мета</a:t>
            </a:r>
            <a:r>
              <a:rPr lang="uk-UA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захист національних інтересів, національної безпеки, суверенітету і територіальної цілісності України, протидія терористичній діяльності...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Підстави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дії створюють реальні та/або потенційні загрози національним інтересам, національній безпеці, суверенітету і територіальній цілісності України... 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Принципи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uk-UA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 законності, прозорості, об'єктивності, відповідності меті та ефективності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.  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 b="31250"/>
          <a:stretch/>
        </p:blipFill>
        <p:spPr>
          <a:xfrm>
            <a:off x="1363439" y="4984929"/>
            <a:ext cx="2438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7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Легітимність мети та пропорційність втручання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956050"/>
            <a:ext cx="3223512" cy="32235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71007" y="1898650"/>
            <a:ext cx="7139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Сукупність умов для втручання у права і свободи особи: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SzPct val="130000"/>
              <a:buFont typeface="Wingdings" panose="05000000000000000000" pitchFamily="2" charset="2"/>
              <a:buChar char="ü"/>
            </a:pPr>
            <a:endParaRPr lang="en-US" dirty="0">
              <a:solidFill>
                <a:srgbClr val="A500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SzPct val="130000"/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згідно із законом</a:t>
            </a:r>
            <a:endParaRPr lang="en-US" dirty="0">
              <a:solidFill>
                <a:srgbClr val="A92B45"/>
              </a:solidFill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  <a:p>
            <a:pPr marL="285750" lvl="0" indent="-285750" algn="just">
              <a:buSzPct val="130000"/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має легітимну мету</a:t>
            </a:r>
            <a:endParaRPr lang="en-US" dirty="0">
              <a:solidFill>
                <a:srgbClr val="A92B45"/>
              </a:solidFill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  <a:p>
            <a:pPr marL="285750" lvl="0" indent="-285750" algn="just">
              <a:buSzPct val="130000"/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є необхідним у демократичному суспільстві </a:t>
            </a:r>
            <a:endParaRPr lang="en-US" dirty="0">
              <a:solidFill>
                <a:srgbClr val="A92B45"/>
              </a:solidFill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  <a:p>
            <a:pPr marL="285750" lvl="0" indent="-285750" algn="just">
              <a:buSzPct val="130000"/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A92B45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є пропорційним законній меті</a:t>
            </a:r>
            <a:endParaRPr lang="en-US" dirty="0">
              <a:solidFill>
                <a:srgbClr val="A92B45"/>
              </a:solidFill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Рішення ЄСПЛ від 23.09.1982 р. у справі Спорронґ і Льоннрот проти Швеції.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2663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755650"/>
            <a:ext cx="685101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uk-UA" sz="2200" dirty="0"/>
              <a:t>Судова практика Вищого адміністративного суду України</a:t>
            </a:r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503251" y="2033684"/>
            <a:ext cx="6954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…Органи влади діють у межах повноважень, передбачених законами, а обмежувальні заходи прийняті державою з метою, зазначеною в міжнародно-правових документах, з дотриманням відповідності інтересів держави у сфері національної безпеки та ступеня втручання в основні права і свободи громадян.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Постанови у справах № 826/24573/15, № 800/198/17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тощо.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lr>
                <a:srgbClr val="A50021"/>
              </a:buClr>
              <a:buSzPct val="100000"/>
            </a:pPr>
            <a:endParaRPr lang="uk-UA" dirty="0">
              <a:latin typeface="Cambria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" t="40825" r="74124" b="39501"/>
          <a:stretch/>
        </p:blipFill>
        <p:spPr>
          <a:xfrm>
            <a:off x="273681" y="1771174"/>
            <a:ext cx="1219201" cy="13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0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Судова практика КАС та ВП ВС до 2020 року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447800" y="1887994"/>
            <a:ext cx="7098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…Права і свободи особи не є абсолютними. 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…Здійснення може підлягати формальностям, умовам, обмеженням, що є необхідними в демократичному суспільстві в інтересах національної безпеки, територіальної цілісності та громадської безпеки.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…Можливість запровадження передбачена законом і має законну мету - необхідність негайного і ефективного реагування на загрози національній безпеці України.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Постанова Великої Палати у справі № 800/321/17.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" t="68655" r="74124" b="9081"/>
          <a:stretch/>
        </p:blipFill>
        <p:spPr>
          <a:xfrm>
            <a:off x="152399" y="1822450"/>
            <a:ext cx="12192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31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Судова практика КАС ВС 2020 року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342011" y="2146459"/>
            <a:ext cx="754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uk-UA" dirty="0">
              <a:latin typeface="Cambria" pitchFamily="18" charset="0"/>
            </a:endParaRPr>
          </a:p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898650"/>
            <a:ext cx="70455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…Підставами для застосування санкцій мають бути дійсні, наявні в об`єктивній дійсності факти, підтверджені доказами, які достовірно свідчать про вчинення таких дій, які створюють реальні та/або потенційні загрози національним інтересам….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…Санкції застосовуються виключно за наявності достатніх фактичних і правових підстав для цього.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…На порушення приписів ч. 2 ст. 77 КАС України відповідачем не доведено правомірності  прийнятого рішення.</a:t>
            </a: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Рішення не відповідає критеріям правомірності, визначеним ч. 2 ст. 2 КАС України. </a:t>
            </a:r>
            <a:endParaRPr lang="en-US" i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i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Рішення КАС у справах № 9901/215/19, № 9901/259/19.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" t="68655" r="74124" b="9081"/>
          <a:stretch/>
        </p:blipFill>
        <p:spPr>
          <a:xfrm>
            <a:off x="152399" y="1898650"/>
            <a:ext cx="12192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47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Судова практика КАС ВС 2021 року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342011" y="2146459"/>
            <a:ext cx="754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uk-UA" dirty="0">
              <a:latin typeface="Cambria" pitchFamily="18" charset="0"/>
            </a:endParaRPr>
          </a:p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7064" y="1669873"/>
            <a:ext cx="704551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…Підставою для застосування обмежувальних заходів стало впровадження Радою ЄС та США санкцій до особи.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…Президент уводить у дію рішення РНБО, самостійно не запроваджує санкції, особисто не здійснює перевірку фактів і відомостей.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…При введенні в дію рішення РНБО Президент має самостійно оцінити наявність та достатність підстав для санкції.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…Суд не може за Президента повторно оцінити наявність підстав для ведення санкцій в межах його </a:t>
            </a:r>
            <a:r>
              <a:rPr lang="uk-UA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дискреції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(що означало б порушення принципу розподілу влади), але суд може перевір</a:t>
            </a:r>
            <a:r>
              <a:rPr lang="uk-UA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ити дотримання меж такої </a:t>
            </a:r>
            <a:r>
              <a:rPr lang="uk-UA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дискреції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та процедури введення санкцій.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…Процедура позивачем не оспорюється, а ознак порушення меж </a:t>
            </a:r>
            <a:r>
              <a:rPr lang="uk-UA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дискреції</a:t>
            </a:r>
            <a:r>
              <a:rPr lang="uk-UA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Президента при вирішенні питання достатності підстав і доказів для введення санкцій не встановлено.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Рішення від 24.05.2021 у справі № 9901/424/19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" t="68655" r="74124" b="9081"/>
          <a:stretch/>
        </p:blipFill>
        <p:spPr>
          <a:xfrm>
            <a:off x="152399" y="1898650"/>
            <a:ext cx="12192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09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982" y="1060450"/>
            <a:ext cx="715581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2200" dirty="0"/>
              <a:t> Рішення КАС ВС від 16.06.2021 у справі № 640/…</a:t>
            </a:r>
            <a:endParaRPr lang="ru-RU" sz="2200" dirty="0"/>
          </a:p>
        </p:txBody>
      </p:sp>
      <p:sp>
        <p:nvSpPr>
          <p:cNvPr id="5" name="object 5"/>
          <p:cNvSpPr/>
          <p:nvPr/>
        </p:nvSpPr>
        <p:spPr>
          <a:xfrm>
            <a:off x="1359312" y="0"/>
            <a:ext cx="46355" cy="1428115"/>
          </a:xfrm>
          <a:custGeom>
            <a:avLst/>
            <a:gdLst/>
            <a:ahLst/>
            <a:cxnLst/>
            <a:rect l="l" t="t" r="r" b="b"/>
            <a:pathLst>
              <a:path w="46355" h="1428115">
                <a:moveTo>
                  <a:pt x="0" y="4"/>
                </a:moveTo>
                <a:lnTo>
                  <a:pt x="0" y="1427543"/>
                </a:lnTo>
                <a:lnTo>
                  <a:pt x="45986" y="1378623"/>
                </a:lnTo>
                <a:lnTo>
                  <a:pt x="45986" y="4"/>
                </a:lnTo>
                <a:lnTo>
                  <a:pt x="0" y="4"/>
                </a:lnTo>
              </a:path>
            </a:pathLst>
          </a:custGeom>
          <a:solidFill>
            <a:srgbClr val="A92B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84416" y="6270010"/>
            <a:ext cx="455930" cy="288925"/>
          </a:xfrm>
          <a:custGeom>
            <a:avLst/>
            <a:gdLst/>
            <a:ahLst/>
            <a:cxnLst/>
            <a:rect l="l" t="t" r="r" b="b"/>
            <a:pathLst>
              <a:path w="455929" h="288925">
                <a:moveTo>
                  <a:pt x="59131" y="0"/>
                </a:moveTo>
                <a:lnTo>
                  <a:pt x="21958" y="0"/>
                </a:lnTo>
                <a:lnTo>
                  <a:pt x="0" y="23558"/>
                </a:lnTo>
                <a:lnTo>
                  <a:pt x="36791" y="23558"/>
                </a:lnTo>
                <a:lnTo>
                  <a:pt x="124929" y="288328"/>
                </a:lnTo>
                <a:lnTo>
                  <a:pt x="153746" y="288328"/>
                </a:lnTo>
                <a:lnTo>
                  <a:pt x="166641" y="249351"/>
                </a:lnTo>
                <a:lnTo>
                  <a:pt x="139128" y="249351"/>
                </a:lnTo>
                <a:lnTo>
                  <a:pt x="59131" y="0"/>
                </a:lnTo>
                <a:close/>
              </a:path>
              <a:path w="455929" h="288925">
                <a:moveTo>
                  <a:pt x="420312" y="23558"/>
                </a:moveTo>
                <a:lnTo>
                  <a:pt x="334784" y="23558"/>
                </a:lnTo>
                <a:lnTo>
                  <a:pt x="347863" y="23801"/>
                </a:lnTo>
                <a:lnTo>
                  <a:pt x="360312" y="24529"/>
                </a:lnTo>
                <a:lnTo>
                  <a:pt x="399351" y="39065"/>
                </a:lnTo>
                <a:lnTo>
                  <a:pt x="409457" y="69937"/>
                </a:lnTo>
                <a:lnTo>
                  <a:pt x="408496" y="85114"/>
                </a:lnTo>
                <a:lnTo>
                  <a:pt x="376593" y="120998"/>
                </a:lnTo>
                <a:lnTo>
                  <a:pt x="316903" y="125488"/>
                </a:lnTo>
                <a:lnTo>
                  <a:pt x="316903" y="147421"/>
                </a:lnTo>
                <a:lnTo>
                  <a:pt x="350227" y="147421"/>
                </a:lnTo>
                <a:lnTo>
                  <a:pt x="363274" y="147888"/>
                </a:lnTo>
                <a:lnTo>
                  <a:pt x="401111" y="157018"/>
                </a:lnTo>
                <a:lnTo>
                  <a:pt x="425400" y="186476"/>
                </a:lnTo>
                <a:lnTo>
                  <a:pt x="427787" y="198703"/>
                </a:lnTo>
                <a:lnTo>
                  <a:pt x="427430" y="215630"/>
                </a:lnTo>
                <a:lnTo>
                  <a:pt x="400029" y="257723"/>
                </a:lnTo>
                <a:lnTo>
                  <a:pt x="281177" y="264782"/>
                </a:lnTo>
                <a:lnTo>
                  <a:pt x="222694" y="264782"/>
                </a:lnTo>
                <a:lnTo>
                  <a:pt x="222694" y="288328"/>
                </a:lnTo>
                <a:lnTo>
                  <a:pt x="365645" y="288328"/>
                </a:lnTo>
                <a:lnTo>
                  <a:pt x="378458" y="287802"/>
                </a:lnTo>
                <a:lnTo>
                  <a:pt x="418071" y="277903"/>
                </a:lnTo>
                <a:lnTo>
                  <a:pt x="450687" y="241917"/>
                </a:lnTo>
                <a:lnTo>
                  <a:pt x="455802" y="206298"/>
                </a:lnTo>
                <a:lnTo>
                  <a:pt x="454885" y="191054"/>
                </a:lnTo>
                <a:lnTo>
                  <a:pt x="432164" y="149408"/>
                </a:lnTo>
                <a:lnTo>
                  <a:pt x="409643" y="137432"/>
                </a:lnTo>
                <a:lnTo>
                  <a:pt x="413975" y="127553"/>
                </a:lnTo>
                <a:lnTo>
                  <a:pt x="434885" y="94350"/>
                </a:lnTo>
                <a:lnTo>
                  <a:pt x="437121" y="69849"/>
                </a:lnTo>
                <a:lnTo>
                  <a:pt x="436100" y="55235"/>
                </a:lnTo>
                <a:lnTo>
                  <a:pt x="433039" y="42780"/>
                </a:lnTo>
                <a:lnTo>
                  <a:pt x="427940" y="32488"/>
                </a:lnTo>
                <a:lnTo>
                  <a:pt x="420312" y="23558"/>
                </a:lnTo>
                <a:close/>
              </a:path>
              <a:path w="455929" h="288925">
                <a:moveTo>
                  <a:pt x="281012" y="63372"/>
                </a:moveTo>
                <a:lnTo>
                  <a:pt x="253415" y="92748"/>
                </a:lnTo>
                <a:lnTo>
                  <a:pt x="253555" y="264782"/>
                </a:lnTo>
                <a:lnTo>
                  <a:pt x="281177" y="264782"/>
                </a:lnTo>
                <a:lnTo>
                  <a:pt x="281012" y="63372"/>
                </a:lnTo>
                <a:close/>
              </a:path>
              <a:path w="455929" h="288925">
                <a:moveTo>
                  <a:pt x="275589" y="0"/>
                </a:moveTo>
                <a:lnTo>
                  <a:pt x="220357" y="0"/>
                </a:lnTo>
                <a:lnTo>
                  <a:pt x="139128" y="249351"/>
                </a:lnTo>
                <a:lnTo>
                  <a:pt x="166641" y="249351"/>
                </a:lnTo>
                <a:lnTo>
                  <a:pt x="177888" y="215630"/>
                </a:lnTo>
                <a:lnTo>
                  <a:pt x="189934" y="179811"/>
                </a:lnTo>
                <a:lnTo>
                  <a:pt x="208316" y="125460"/>
                </a:lnTo>
                <a:lnTo>
                  <a:pt x="219786" y="91318"/>
                </a:lnTo>
                <a:lnTo>
                  <a:pt x="231285" y="56817"/>
                </a:lnTo>
                <a:lnTo>
                  <a:pt x="238690" y="34443"/>
                </a:lnTo>
                <a:lnTo>
                  <a:pt x="247738" y="23558"/>
                </a:lnTo>
                <a:lnTo>
                  <a:pt x="420312" y="23558"/>
                </a:lnTo>
                <a:lnTo>
                  <a:pt x="419057" y="22089"/>
                </a:lnTo>
                <a:lnTo>
                  <a:pt x="383012" y="4049"/>
                </a:lnTo>
                <a:lnTo>
                  <a:pt x="345525" y="143"/>
                </a:lnTo>
                <a:lnTo>
                  <a:pt x="275589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767799" y="6270011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40" h="67310">
                <a:moveTo>
                  <a:pt x="27571" y="0"/>
                </a:moveTo>
                <a:lnTo>
                  <a:pt x="0" y="0"/>
                </a:lnTo>
                <a:lnTo>
                  <a:pt x="0" y="66954"/>
                </a:lnTo>
                <a:lnTo>
                  <a:pt x="27571" y="37604"/>
                </a:lnTo>
                <a:lnTo>
                  <a:pt x="27571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231661" y="6311639"/>
            <a:ext cx="76835" cy="66675"/>
          </a:xfrm>
          <a:custGeom>
            <a:avLst/>
            <a:gdLst/>
            <a:ahLst/>
            <a:cxnLst/>
            <a:rect l="l" t="t" r="r" b="b"/>
            <a:pathLst>
              <a:path w="76834" h="66675">
                <a:moveTo>
                  <a:pt x="9258" y="0"/>
                </a:moveTo>
                <a:lnTo>
                  <a:pt x="0" y="0"/>
                </a:lnTo>
                <a:lnTo>
                  <a:pt x="20561" y="66078"/>
                </a:lnTo>
                <a:lnTo>
                  <a:pt x="23367" y="66078"/>
                </a:lnTo>
                <a:lnTo>
                  <a:pt x="30000" y="45529"/>
                </a:lnTo>
                <a:lnTo>
                  <a:pt x="22339" y="45529"/>
                </a:lnTo>
                <a:lnTo>
                  <a:pt x="9258" y="0"/>
                </a:lnTo>
                <a:close/>
              </a:path>
              <a:path w="76834" h="66675">
                <a:moveTo>
                  <a:pt x="46365" y="21145"/>
                </a:moveTo>
                <a:lnTo>
                  <a:pt x="37871" y="21145"/>
                </a:lnTo>
                <a:lnTo>
                  <a:pt x="53390" y="66078"/>
                </a:lnTo>
                <a:lnTo>
                  <a:pt x="56197" y="66078"/>
                </a:lnTo>
                <a:lnTo>
                  <a:pt x="62535" y="45440"/>
                </a:lnTo>
                <a:lnTo>
                  <a:pt x="53936" y="45440"/>
                </a:lnTo>
                <a:lnTo>
                  <a:pt x="46365" y="21145"/>
                </a:lnTo>
                <a:close/>
              </a:path>
              <a:path w="76834" h="66675">
                <a:moveTo>
                  <a:pt x="39776" y="0"/>
                </a:moveTo>
                <a:lnTo>
                  <a:pt x="36664" y="0"/>
                </a:lnTo>
                <a:lnTo>
                  <a:pt x="22339" y="45529"/>
                </a:lnTo>
                <a:lnTo>
                  <a:pt x="30000" y="45529"/>
                </a:lnTo>
                <a:lnTo>
                  <a:pt x="37871" y="21145"/>
                </a:lnTo>
                <a:lnTo>
                  <a:pt x="46365" y="21145"/>
                </a:lnTo>
                <a:lnTo>
                  <a:pt x="39776" y="0"/>
                </a:lnTo>
                <a:close/>
              </a:path>
              <a:path w="76834" h="66675">
                <a:moveTo>
                  <a:pt x="76492" y="0"/>
                </a:moveTo>
                <a:lnTo>
                  <a:pt x="67233" y="0"/>
                </a:lnTo>
                <a:lnTo>
                  <a:pt x="53936" y="45440"/>
                </a:lnTo>
                <a:lnTo>
                  <a:pt x="62535" y="45440"/>
                </a:lnTo>
                <a:lnTo>
                  <a:pt x="764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9954" y="6311641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8902" y="65189"/>
                </a:lnTo>
                <a:lnTo>
                  <a:pt x="8902" y="33680"/>
                </a:lnTo>
                <a:lnTo>
                  <a:pt x="46278" y="33680"/>
                </a:lnTo>
                <a:lnTo>
                  <a:pt x="46278" y="26123"/>
                </a:lnTo>
                <a:lnTo>
                  <a:pt x="8902" y="26123"/>
                </a:lnTo>
                <a:lnTo>
                  <a:pt x="8902" y="0"/>
                </a:lnTo>
                <a:close/>
              </a:path>
              <a:path w="46354" h="65404">
                <a:moveTo>
                  <a:pt x="46278" y="33680"/>
                </a:moveTo>
                <a:lnTo>
                  <a:pt x="37376" y="33680"/>
                </a:lnTo>
                <a:lnTo>
                  <a:pt x="37376" y="65189"/>
                </a:lnTo>
                <a:lnTo>
                  <a:pt x="46278" y="65189"/>
                </a:lnTo>
                <a:lnTo>
                  <a:pt x="46278" y="33680"/>
                </a:lnTo>
                <a:close/>
              </a:path>
              <a:path w="46354" h="65404">
                <a:moveTo>
                  <a:pt x="46278" y="0"/>
                </a:moveTo>
                <a:lnTo>
                  <a:pt x="37376" y="0"/>
                </a:lnTo>
                <a:lnTo>
                  <a:pt x="37376" y="26123"/>
                </a:lnTo>
                <a:lnTo>
                  <a:pt x="46278" y="26123"/>
                </a:lnTo>
                <a:lnTo>
                  <a:pt x="4627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90148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08184" y="6311642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16" y="8013"/>
                </a:moveTo>
                <a:lnTo>
                  <a:pt x="20726" y="8013"/>
                </a:lnTo>
                <a:lnTo>
                  <a:pt x="20726" y="65189"/>
                </a:lnTo>
                <a:lnTo>
                  <a:pt x="29616" y="65189"/>
                </a:lnTo>
                <a:lnTo>
                  <a:pt x="29616" y="8013"/>
                </a:lnTo>
                <a:close/>
              </a:path>
              <a:path w="51434" h="65404">
                <a:moveTo>
                  <a:pt x="51282" y="0"/>
                </a:moveTo>
                <a:lnTo>
                  <a:pt x="0" y="0"/>
                </a:lnTo>
                <a:lnTo>
                  <a:pt x="0" y="8013"/>
                </a:lnTo>
                <a:lnTo>
                  <a:pt x="51282" y="8013"/>
                </a:lnTo>
                <a:lnTo>
                  <a:pt x="5128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471510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553772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612838" y="6310487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75"/>
                </a:lnTo>
                <a:lnTo>
                  <a:pt x="0" y="23761"/>
                </a:lnTo>
                <a:lnTo>
                  <a:pt x="0" y="33438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14"/>
                </a:lnTo>
                <a:lnTo>
                  <a:pt x="46166" y="59436"/>
                </a:lnTo>
                <a:lnTo>
                  <a:pt x="20878" y="59436"/>
                </a:lnTo>
                <a:lnTo>
                  <a:pt x="16725" y="56946"/>
                </a:lnTo>
                <a:lnTo>
                  <a:pt x="10833" y="46913"/>
                </a:lnTo>
                <a:lnTo>
                  <a:pt x="9347" y="40665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3"/>
                </a:lnTo>
                <a:lnTo>
                  <a:pt x="41882" y="16926"/>
                </a:lnTo>
                <a:lnTo>
                  <a:pt x="44926" y="33098"/>
                </a:lnTo>
                <a:lnTo>
                  <a:pt x="44945" y="41503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36"/>
                </a:lnTo>
                <a:lnTo>
                  <a:pt x="46166" y="59436"/>
                </a:lnTo>
                <a:lnTo>
                  <a:pt x="47514" y="57742"/>
                </a:lnTo>
                <a:lnTo>
                  <a:pt x="52588" y="47080"/>
                </a:lnTo>
                <a:lnTo>
                  <a:pt x="54279" y="33098"/>
                </a:lnTo>
                <a:lnTo>
                  <a:pt x="52464" y="19217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681916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732609" y="6311641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89"/>
                </a:lnTo>
                <a:lnTo>
                  <a:pt x="38354" y="65189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776804" y="6310750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28829" y="0"/>
                </a:moveTo>
                <a:lnTo>
                  <a:pt x="26466" y="0"/>
                </a:lnTo>
                <a:lnTo>
                  <a:pt x="0" y="66078"/>
                </a:lnTo>
                <a:lnTo>
                  <a:pt x="9969" y="66078"/>
                </a:lnTo>
                <a:lnTo>
                  <a:pt x="14770" y="52323"/>
                </a:lnTo>
                <a:lnTo>
                  <a:pt x="48278" y="52323"/>
                </a:lnTo>
                <a:lnTo>
                  <a:pt x="45847" y="45783"/>
                </a:lnTo>
                <a:lnTo>
                  <a:pt x="17132" y="45783"/>
                </a:lnTo>
                <a:lnTo>
                  <a:pt x="27228" y="17094"/>
                </a:lnTo>
                <a:lnTo>
                  <a:pt x="35183" y="17094"/>
                </a:lnTo>
                <a:lnTo>
                  <a:pt x="28829" y="0"/>
                </a:lnTo>
                <a:close/>
              </a:path>
              <a:path w="53975" h="66675">
                <a:moveTo>
                  <a:pt x="48278" y="52323"/>
                </a:moveTo>
                <a:lnTo>
                  <a:pt x="39014" y="52323"/>
                </a:lnTo>
                <a:lnTo>
                  <a:pt x="43510" y="66078"/>
                </a:lnTo>
                <a:lnTo>
                  <a:pt x="53390" y="66078"/>
                </a:lnTo>
                <a:lnTo>
                  <a:pt x="48278" y="52323"/>
                </a:lnTo>
                <a:close/>
              </a:path>
              <a:path w="53975" h="66675">
                <a:moveTo>
                  <a:pt x="35183" y="17094"/>
                </a:moveTo>
                <a:lnTo>
                  <a:pt x="27228" y="17094"/>
                </a:lnTo>
                <a:lnTo>
                  <a:pt x="36487" y="45783"/>
                </a:lnTo>
                <a:lnTo>
                  <a:pt x="45847" y="45783"/>
                </a:lnTo>
                <a:lnTo>
                  <a:pt x="35183" y="17094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842055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28104" y="6310527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5">
                <a:moveTo>
                  <a:pt x="35166" y="0"/>
                </a:moveTo>
                <a:lnTo>
                  <a:pt x="19811" y="0"/>
                </a:lnTo>
                <a:lnTo>
                  <a:pt x="13055" y="3225"/>
                </a:lnTo>
                <a:lnTo>
                  <a:pt x="7790" y="9724"/>
                </a:lnTo>
                <a:lnTo>
                  <a:pt x="1947" y="20597"/>
                </a:lnTo>
                <a:lnTo>
                  <a:pt x="0" y="33909"/>
                </a:lnTo>
                <a:lnTo>
                  <a:pt x="0" y="43967"/>
                </a:lnTo>
                <a:lnTo>
                  <a:pt x="2451" y="52057"/>
                </a:lnTo>
                <a:lnTo>
                  <a:pt x="12230" y="64338"/>
                </a:lnTo>
                <a:lnTo>
                  <a:pt x="18948" y="67411"/>
                </a:lnTo>
                <a:lnTo>
                  <a:pt x="35585" y="67411"/>
                </a:lnTo>
                <a:lnTo>
                  <a:pt x="42240" y="64846"/>
                </a:lnTo>
                <a:lnTo>
                  <a:pt x="47396" y="59715"/>
                </a:lnTo>
                <a:lnTo>
                  <a:pt x="47167" y="59397"/>
                </a:lnTo>
                <a:lnTo>
                  <a:pt x="22771" y="59397"/>
                </a:lnTo>
                <a:lnTo>
                  <a:pt x="18211" y="57099"/>
                </a:lnTo>
                <a:lnTo>
                  <a:pt x="11125" y="47879"/>
                </a:lnTo>
                <a:lnTo>
                  <a:pt x="9347" y="41859"/>
                </a:lnTo>
                <a:lnTo>
                  <a:pt x="9347" y="26682"/>
                </a:lnTo>
                <a:lnTo>
                  <a:pt x="11087" y="20320"/>
                </a:lnTo>
                <a:lnTo>
                  <a:pt x="17995" y="10477"/>
                </a:lnTo>
                <a:lnTo>
                  <a:pt x="22580" y="8013"/>
                </a:lnTo>
                <a:lnTo>
                  <a:pt x="42960" y="8013"/>
                </a:lnTo>
                <a:lnTo>
                  <a:pt x="44716" y="3517"/>
                </a:lnTo>
                <a:lnTo>
                  <a:pt x="40716" y="1181"/>
                </a:lnTo>
                <a:lnTo>
                  <a:pt x="35166" y="0"/>
                </a:lnTo>
                <a:close/>
              </a:path>
              <a:path w="47625" h="67945">
                <a:moveTo>
                  <a:pt x="42494" y="52908"/>
                </a:moveTo>
                <a:lnTo>
                  <a:pt x="39217" y="57251"/>
                </a:lnTo>
                <a:lnTo>
                  <a:pt x="34505" y="59397"/>
                </a:lnTo>
                <a:lnTo>
                  <a:pt x="47167" y="59397"/>
                </a:lnTo>
                <a:lnTo>
                  <a:pt x="42494" y="52908"/>
                </a:lnTo>
                <a:close/>
              </a:path>
              <a:path w="47625" h="67945">
                <a:moveTo>
                  <a:pt x="42960" y="8013"/>
                </a:moveTo>
                <a:lnTo>
                  <a:pt x="34404" y="8013"/>
                </a:lnTo>
                <a:lnTo>
                  <a:pt x="38900" y="9055"/>
                </a:lnTo>
                <a:lnTo>
                  <a:pt x="41744" y="11125"/>
                </a:lnTo>
                <a:lnTo>
                  <a:pt x="42960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990719" y="6310981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39">
                <a:moveTo>
                  <a:pt x="16281" y="0"/>
                </a:moveTo>
                <a:lnTo>
                  <a:pt x="11201" y="101"/>
                </a:lnTo>
                <a:lnTo>
                  <a:pt x="2641" y="558"/>
                </a:lnTo>
                <a:lnTo>
                  <a:pt x="0" y="660"/>
                </a:lnTo>
                <a:lnTo>
                  <a:pt x="0" y="65849"/>
                </a:lnTo>
                <a:lnTo>
                  <a:pt x="8902" y="65849"/>
                </a:lnTo>
                <a:lnTo>
                  <a:pt x="8902" y="37414"/>
                </a:lnTo>
                <a:lnTo>
                  <a:pt x="27984" y="37414"/>
                </a:lnTo>
                <a:lnTo>
                  <a:pt x="27000" y="35852"/>
                </a:lnTo>
                <a:lnTo>
                  <a:pt x="30467" y="35052"/>
                </a:lnTo>
                <a:lnTo>
                  <a:pt x="33477" y="33020"/>
                </a:lnTo>
                <a:lnTo>
                  <a:pt x="35564" y="30289"/>
                </a:lnTo>
                <a:lnTo>
                  <a:pt x="13093" y="30289"/>
                </a:lnTo>
                <a:lnTo>
                  <a:pt x="11036" y="30149"/>
                </a:lnTo>
                <a:lnTo>
                  <a:pt x="8902" y="29857"/>
                </a:lnTo>
                <a:lnTo>
                  <a:pt x="8902" y="8674"/>
                </a:lnTo>
                <a:lnTo>
                  <a:pt x="11493" y="8369"/>
                </a:lnTo>
                <a:lnTo>
                  <a:pt x="13258" y="8229"/>
                </a:lnTo>
                <a:lnTo>
                  <a:pt x="35503" y="8229"/>
                </a:lnTo>
                <a:lnTo>
                  <a:pt x="31956" y="3340"/>
                </a:lnTo>
                <a:lnTo>
                  <a:pt x="16281" y="0"/>
                </a:lnTo>
                <a:close/>
              </a:path>
              <a:path w="46354" h="66039">
                <a:moveTo>
                  <a:pt x="27984" y="37414"/>
                </a:moveTo>
                <a:lnTo>
                  <a:pt x="8902" y="37414"/>
                </a:lnTo>
                <a:lnTo>
                  <a:pt x="13195" y="37706"/>
                </a:lnTo>
                <a:lnTo>
                  <a:pt x="16344" y="37858"/>
                </a:lnTo>
                <a:lnTo>
                  <a:pt x="18326" y="37858"/>
                </a:lnTo>
                <a:lnTo>
                  <a:pt x="35725" y="65849"/>
                </a:lnTo>
                <a:lnTo>
                  <a:pt x="45910" y="65849"/>
                </a:lnTo>
                <a:lnTo>
                  <a:pt x="27984" y="37414"/>
                </a:lnTo>
                <a:close/>
              </a:path>
              <a:path w="46354" h="66039">
                <a:moveTo>
                  <a:pt x="35503" y="8229"/>
                </a:moveTo>
                <a:lnTo>
                  <a:pt x="19773" y="8229"/>
                </a:lnTo>
                <a:lnTo>
                  <a:pt x="23914" y="9029"/>
                </a:lnTo>
                <a:lnTo>
                  <a:pt x="29121" y="12230"/>
                </a:lnTo>
                <a:lnTo>
                  <a:pt x="30429" y="14846"/>
                </a:lnTo>
                <a:lnTo>
                  <a:pt x="30429" y="22923"/>
                </a:lnTo>
                <a:lnTo>
                  <a:pt x="29222" y="25996"/>
                </a:lnTo>
                <a:lnTo>
                  <a:pt x="24345" y="29438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66"/>
                </a:lnTo>
                <a:lnTo>
                  <a:pt x="39789" y="22771"/>
                </a:lnTo>
                <a:lnTo>
                  <a:pt x="39230" y="13366"/>
                </a:lnTo>
                <a:lnTo>
                  <a:pt x="35503" y="822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053889" y="6311646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89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072019" y="6311641"/>
            <a:ext cx="63500" cy="66675"/>
          </a:xfrm>
          <a:custGeom>
            <a:avLst/>
            <a:gdLst/>
            <a:ahLst/>
            <a:cxnLst/>
            <a:rect l="l" t="t" r="r" b="b"/>
            <a:pathLst>
              <a:path w="63500" h="66675">
                <a:moveTo>
                  <a:pt x="23849" y="23317"/>
                </a:moveTo>
                <a:lnTo>
                  <a:pt x="16001" y="23317"/>
                </a:lnTo>
                <a:lnTo>
                  <a:pt x="30645" y="66078"/>
                </a:lnTo>
                <a:lnTo>
                  <a:pt x="32867" y="66078"/>
                </a:lnTo>
                <a:lnTo>
                  <a:pt x="39033" y="47574"/>
                </a:lnTo>
                <a:lnTo>
                  <a:pt x="31762" y="47574"/>
                </a:lnTo>
                <a:lnTo>
                  <a:pt x="23849" y="23317"/>
                </a:lnTo>
                <a:close/>
              </a:path>
              <a:path w="63500" h="66675">
                <a:moveTo>
                  <a:pt x="16243" y="0"/>
                </a:moveTo>
                <a:lnTo>
                  <a:pt x="12179" y="0"/>
                </a:lnTo>
                <a:lnTo>
                  <a:pt x="0" y="65189"/>
                </a:lnTo>
                <a:lnTo>
                  <a:pt x="8458" y="65189"/>
                </a:lnTo>
                <a:lnTo>
                  <a:pt x="16001" y="23317"/>
                </a:lnTo>
                <a:lnTo>
                  <a:pt x="23849" y="23317"/>
                </a:lnTo>
                <a:lnTo>
                  <a:pt x="16243" y="0"/>
                </a:lnTo>
                <a:close/>
              </a:path>
              <a:path w="63500" h="66675">
                <a:moveTo>
                  <a:pt x="54817" y="23317"/>
                </a:moveTo>
                <a:lnTo>
                  <a:pt x="47116" y="23317"/>
                </a:lnTo>
                <a:lnTo>
                  <a:pt x="54851" y="65189"/>
                </a:lnTo>
                <a:lnTo>
                  <a:pt x="63309" y="65189"/>
                </a:lnTo>
                <a:lnTo>
                  <a:pt x="54817" y="23317"/>
                </a:lnTo>
                <a:close/>
              </a:path>
              <a:path w="63500" h="66675">
                <a:moveTo>
                  <a:pt x="50088" y="0"/>
                </a:moveTo>
                <a:lnTo>
                  <a:pt x="46088" y="0"/>
                </a:lnTo>
                <a:lnTo>
                  <a:pt x="31762" y="47574"/>
                </a:lnTo>
                <a:lnTo>
                  <a:pt x="39033" y="47574"/>
                </a:lnTo>
                <a:lnTo>
                  <a:pt x="47116" y="23317"/>
                </a:lnTo>
                <a:lnTo>
                  <a:pt x="54817" y="23317"/>
                </a:lnTo>
                <a:lnTo>
                  <a:pt x="50088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146995" y="6311642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89"/>
                </a:lnTo>
                <a:lnTo>
                  <a:pt x="38442" y="65189"/>
                </a:lnTo>
                <a:lnTo>
                  <a:pt x="38442" y="57175"/>
                </a:lnTo>
                <a:lnTo>
                  <a:pt x="8902" y="57175"/>
                </a:lnTo>
                <a:lnTo>
                  <a:pt x="8902" y="33680"/>
                </a:lnTo>
                <a:lnTo>
                  <a:pt x="30429" y="33680"/>
                </a:lnTo>
                <a:lnTo>
                  <a:pt x="30429" y="26123"/>
                </a:lnTo>
                <a:lnTo>
                  <a:pt x="8902" y="26123"/>
                </a:lnTo>
                <a:lnTo>
                  <a:pt x="8902" y="8013"/>
                </a:lnTo>
                <a:lnTo>
                  <a:pt x="38925" y="8013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40923" y="6451116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40">
                <a:moveTo>
                  <a:pt x="25171" y="0"/>
                </a:moveTo>
                <a:lnTo>
                  <a:pt x="13716" y="0"/>
                </a:lnTo>
                <a:lnTo>
                  <a:pt x="8369" y="139"/>
                </a:lnTo>
                <a:lnTo>
                  <a:pt x="0" y="457"/>
                </a:lnTo>
                <a:lnTo>
                  <a:pt x="0" y="65633"/>
                </a:lnTo>
                <a:lnTo>
                  <a:pt x="13131" y="65633"/>
                </a:lnTo>
                <a:lnTo>
                  <a:pt x="25109" y="64149"/>
                </a:lnTo>
                <a:lnTo>
                  <a:pt x="36518" y="57844"/>
                </a:lnTo>
                <a:lnTo>
                  <a:pt x="36647" y="57632"/>
                </a:lnTo>
                <a:lnTo>
                  <a:pt x="13347" y="57632"/>
                </a:lnTo>
                <a:lnTo>
                  <a:pt x="10883" y="57467"/>
                </a:lnTo>
                <a:lnTo>
                  <a:pt x="8902" y="57175"/>
                </a:lnTo>
                <a:lnTo>
                  <a:pt x="8902" y="8458"/>
                </a:lnTo>
                <a:lnTo>
                  <a:pt x="12484" y="8166"/>
                </a:lnTo>
                <a:lnTo>
                  <a:pt x="14706" y="8013"/>
                </a:lnTo>
                <a:lnTo>
                  <a:pt x="37413" y="8013"/>
                </a:lnTo>
                <a:lnTo>
                  <a:pt x="32372" y="2755"/>
                </a:lnTo>
                <a:lnTo>
                  <a:pt x="25171" y="0"/>
                </a:lnTo>
                <a:close/>
              </a:path>
              <a:path w="45720" h="66040">
                <a:moveTo>
                  <a:pt x="37413" y="8013"/>
                </a:moveTo>
                <a:lnTo>
                  <a:pt x="14706" y="8013"/>
                </a:lnTo>
                <a:lnTo>
                  <a:pt x="22437" y="8788"/>
                </a:lnTo>
                <a:lnTo>
                  <a:pt x="32839" y="16105"/>
                </a:lnTo>
                <a:lnTo>
                  <a:pt x="36309" y="31140"/>
                </a:lnTo>
                <a:lnTo>
                  <a:pt x="36309" y="39458"/>
                </a:lnTo>
                <a:lnTo>
                  <a:pt x="34531" y="45935"/>
                </a:lnTo>
                <a:lnTo>
                  <a:pt x="30975" y="50622"/>
                </a:lnTo>
                <a:lnTo>
                  <a:pt x="27406" y="55283"/>
                </a:lnTo>
                <a:lnTo>
                  <a:pt x="22517" y="57632"/>
                </a:lnTo>
                <a:lnTo>
                  <a:pt x="36647" y="57632"/>
                </a:lnTo>
                <a:lnTo>
                  <a:pt x="43362" y="46595"/>
                </a:lnTo>
                <a:lnTo>
                  <a:pt x="45540" y="31140"/>
                </a:lnTo>
                <a:lnTo>
                  <a:pt x="45643" y="21209"/>
                </a:lnTo>
                <a:lnTo>
                  <a:pt x="42989" y="13830"/>
                </a:lnTo>
                <a:lnTo>
                  <a:pt x="37413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0737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328166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29" y="55143"/>
                </a:moveTo>
                <a:lnTo>
                  <a:pt x="177" y="63322"/>
                </a:lnTo>
                <a:lnTo>
                  <a:pt x="4267" y="66052"/>
                </a:lnTo>
                <a:lnTo>
                  <a:pt x="9207" y="67424"/>
                </a:lnTo>
                <a:lnTo>
                  <a:pt x="21577" y="67424"/>
                </a:lnTo>
                <a:lnTo>
                  <a:pt x="26835" y="65722"/>
                </a:lnTo>
                <a:lnTo>
                  <a:pt x="34082" y="59423"/>
                </a:lnTo>
                <a:lnTo>
                  <a:pt x="14325" y="59423"/>
                </a:lnTo>
                <a:lnTo>
                  <a:pt x="12103" y="59004"/>
                </a:lnTo>
                <a:lnTo>
                  <a:pt x="7150" y="57365"/>
                </a:lnTo>
                <a:lnTo>
                  <a:pt x="5092" y="56349"/>
                </a:lnTo>
                <a:lnTo>
                  <a:pt x="3429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597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876" y="24345"/>
                </a:lnTo>
                <a:lnTo>
                  <a:pt x="4406" y="30035"/>
                </a:lnTo>
                <a:lnTo>
                  <a:pt x="7518" y="32499"/>
                </a:lnTo>
                <a:lnTo>
                  <a:pt x="21932" y="39255"/>
                </a:lnTo>
                <a:lnTo>
                  <a:pt x="24879" y="41300"/>
                </a:lnTo>
                <a:lnTo>
                  <a:pt x="27216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82" y="59423"/>
                </a:lnTo>
                <a:lnTo>
                  <a:pt x="34696" y="58889"/>
                </a:lnTo>
                <a:lnTo>
                  <a:pt x="36664" y="54736"/>
                </a:lnTo>
                <a:lnTo>
                  <a:pt x="36600" y="45072"/>
                </a:lnTo>
                <a:lnTo>
                  <a:pt x="35763" y="41617"/>
                </a:lnTo>
                <a:lnTo>
                  <a:pt x="32181" y="35775"/>
                </a:lnTo>
                <a:lnTo>
                  <a:pt x="29057" y="33261"/>
                </a:lnTo>
                <a:lnTo>
                  <a:pt x="15824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52" y="22682"/>
                </a:lnTo>
                <a:lnTo>
                  <a:pt x="9207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66" y="11861"/>
                </a:lnTo>
                <a:lnTo>
                  <a:pt x="13233" y="8432"/>
                </a:lnTo>
                <a:lnTo>
                  <a:pt x="15621" y="7569"/>
                </a:lnTo>
                <a:lnTo>
                  <a:pt x="32089" y="7569"/>
                </a:lnTo>
                <a:lnTo>
                  <a:pt x="33464" y="3517"/>
                </a:lnTo>
                <a:lnTo>
                  <a:pt x="30632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089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38" y="9588"/>
                </a:lnTo>
                <a:lnTo>
                  <a:pt x="29641" y="10401"/>
                </a:lnTo>
                <a:lnTo>
                  <a:pt x="30835" y="11264"/>
                </a:lnTo>
                <a:lnTo>
                  <a:pt x="32089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379668" y="6451116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40">
                <a:moveTo>
                  <a:pt x="12192" y="0"/>
                </a:moveTo>
                <a:lnTo>
                  <a:pt x="10795" y="0"/>
                </a:lnTo>
                <a:lnTo>
                  <a:pt x="6731" y="139"/>
                </a:lnTo>
                <a:lnTo>
                  <a:pt x="0" y="457"/>
                </a:lnTo>
                <a:lnTo>
                  <a:pt x="0" y="65633"/>
                </a:lnTo>
                <a:lnTo>
                  <a:pt x="8902" y="65633"/>
                </a:lnTo>
                <a:lnTo>
                  <a:pt x="8902" y="40525"/>
                </a:lnTo>
                <a:lnTo>
                  <a:pt x="19871" y="40525"/>
                </a:lnTo>
                <a:lnTo>
                  <a:pt x="30715" y="37421"/>
                </a:lnTo>
                <a:lnTo>
                  <a:pt x="33873" y="32969"/>
                </a:lnTo>
                <a:lnTo>
                  <a:pt x="14655" y="32969"/>
                </a:lnTo>
                <a:lnTo>
                  <a:pt x="8902" y="32524"/>
                </a:lnTo>
                <a:lnTo>
                  <a:pt x="8902" y="8458"/>
                </a:lnTo>
                <a:lnTo>
                  <a:pt x="10947" y="8166"/>
                </a:lnTo>
                <a:lnTo>
                  <a:pt x="12560" y="8013"/>
                </a:lnTo>
                <a:lnTo>
                  <a:pt x="35769" y="8013"/>
                </a:lnTo>
                <a:lnTo>
                  <a:pt x="29369" y="2622"/>
                </a:lnTo>
                <a:lnTo>
                  <a:pt x="12192" y="0"/>
                </a:lnTo>
                <a:close/>
              </a:path>
              <a:path w="38734" h="66040">
                <a:moveTo>
                  <a:pt x="19871" y="40525"/>
                </a:moveTo>
                <a:lnTo>
                  <a:pt x="8902" y="40525"/>
                </a:lnTo>
                <a:lnTo>
                  <a:pt x="12280" y="40843"/>
                </a:lnTo>
                <a:lnTo>
                  <a:pt x="14478" y="40982"/>
                </a:lnTo>
                <a:lnTo>
                  <a:pt x="18597" y="40890"/>
                </a:lnTo>
                <a:lnTo>
                  <a:pt x="19871" y="40525"/>
                </a:lnTo>
                <a:close/>
              </a:path>
              <a:path w="38734" h="66040">
                <a:moveTo>
                  <a:pt x="35769" y="8013"/>
                </a:moveTo>
                <a:lnTo>
                  <a:pt x="25527" y="8013"/>
                </a:lnTo>
                <a:lnTo>
                  <a:pt x="31419" y="11988"/>
                </a:lnTo>
                <a:lnTo>
                  <a:pt x="31419" y="28625"/>
                </a:lnTo>
                <a:lnTo>
                  <a:pt x="25895" y="32969"/>
                </a:lnTo>
                <a:lnTo>
                  <a:pt x="33873" y="32969"/>
                </a:lnTo>
                <a:lnTo>
                  <a:pt x="37535" y="27806"/>
                </a:lnTo>
                <a:lnTo>
                  <a:pt x="38716" y="10496"/>
                </a:lnTo>
                <a:lnTo>
                  <a:pt x="35769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35029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92790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56129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41958" y="6450913"/>
            <a:ext cx="46355" cy="66040"/>
          </a:xfrm>
          <a:custGeom>
            <a:avLst/>
            <a:gdLst/>
            <a:ahLst/>
            <a:cxnLst/>
            <a:rect l="l" t="t" r="r" b="b"/>
            <a:pathLst>
              <a:path w="46354" h="66040">
                <a:moveTo>
                  <a:pt x="16281" y="0"/>
                </a:moveTo>
                <a:lnTo>
                  <a:pt x="11201" y="88"/>
                </a:lnTo>
                <a:lnTo>
                  <a:pt x="2641" y="546"/>
                </a:lnTo>
                <a:lnTo>
                  <a:pt x="0" y="660"/>
                </a:lnTo>
                <a:lnTo>
                  <a:pt x="0" y="65836"/>
                </a:lnTo>
                <a:lnTo>
                  <a:pt x="8902" y="65836"/>
                </a:lnTo>
                <a:lnTo>
                  <a:pt x="8902" y="37388"/>
                </a:lnTo>
                <a:lnTo>
                  <a:pt x="27969" y="37388"/>
                </a:lnTo>
                <a:lnTo>
                  <a:pt x="27000" y="35852"/>
                </a:lnTo>
                <a:lnTo>
                  <a:pt x="30467" y="35051"/>
                </a:lnTo>
                <a:lnTo>
                  <a:pt x="33477" y="33007"/>
                </a:lnTo>
                <a:lnTo>
                  <a:pt x="35564" y="30289"/>
                </a:lnTo>
                <a:lnTo>
                  <a:pt x="13093" y="30289"/>
                </a:lnTo>
                <a:lnTo>
                  <a:pt x="11023" y="30137"/>
                </a:lnTo>
                <a:lnTo>
                  <a:pt x="8902" y="29844"/>
                </a:lnTo>
                <a:lnTo>
                  <a:pt x="8902" y="8661"/>
                </a:lnTo>
                <a:lnTo>
                  <a:pt x="11493" y="8369"/>
                </a:lnTo>
                <a:lnTo>
                  <a:pt x="13258" y="8216"/>
                </a:lnTo>
                <a:lnTo>
                  <a:pt x="35502" y="8216"/>
                </a:lnTo>
                <a:lnTo>
                  <a:pt x="31959" y="3333"/>
                </a:lnTo>
                <a:lnTo>
                  <a:pt x="16281" y="0"/>
                </a:lnTo>
                <a:close/>
              </a:path>
              <a:path w="46354" h="66040">
                <a:moveTo>
                  <a:pt x="27969" y="37388"/>
                </a:moveTo>
                <a:lnTo>
                  <a:pt x="8902" y="37388"/>
                </a:lnTo>
                <a:lnTo>
                  <a:pt x="13195" y="37706"/>
                </a:lnTo>
                <a:lnTo>
                  <a:pt x="16344" y="37845"/>
                </a:lnTo>
                <a:lnTo>
                  <a:pt x="18326" y="37845"/>
                </a:lnTo>
                <a:lnTo>
                  <a:pt x="35725" y="65836"/>
                </a:lnTo>
                <a:lnTo>
                  <a:pt x="45910" y="65836"/>
                </a:lnTo>
                <a:lnTo>
                  <a:pt x="27969" y="37388"/>
                </a:lnTo>
                <a:close/>
              </a:path>
              <a:path w="46354" h="66040">
                <a:moveTo>
                  <a:pt x="35502" y="8216"/>
                </a:moveTo>
                <a:lnTo>
                  <a:pt x="19773" y="8216"/>
                </a:lnTo>
                <a:lnTo>
                  <a:pt x="23914" y="9016"/>
                </a:lnTo>
                <a:lnTo>
                  <a:pt x="29121" y="12217"/>
                </a:lnTo>
                <a:lnTo>
                  <a:pt x="30429" y="14846"/>
                </a:lnTo>
                <a:lnTo>
                  <a:pt x="30429" y="22910"/>
                </a:lnTo>
                <a:lnTo>
                  <a:pt x="29222" y="25971"/>
                </a:lnTo>
                <a:lnTo>
                  <a:pt x="24345" y="29425"/>
                </a:lnTo>
                <a:lnTo>
                  <a:pt x="20459" y="30289"/>
                </a:lnTo>
                <a:lnTo>
                  <a:pt x="35564" y="30289"/>
                </a:lnTo>
                <a:lnTo>
                  <a:pt x="38519" y="26441"/>
                </a:lnTo>
                <a:lnTo>
                  <a:pt x="39789" y="22758"/>
                </a:lnTo>
                <a:lnTo>
                  <a:pt x="39231" y="13357"/>
                </a:lnTo>
                <a:lnTo>
                  <a:pt x="35502" y="8216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99112" y="6451573"/>
            <a:ext cx="39370" cy="65405"/>
          </a:xfrm>
          <a:custGeom>
            <a:avLst/>
            <a:gdLst/>
            <a:ahLst/>
            <a:cxnLst/>
            <a:rect l="l" t="t" r="r" b="b"/>
            <a:pathLst>
              <a:path w="39370" h="65404">
                <a:moveTo>
                  <a:pt x="38925" y="0"/>
                </a:moveTo>
                <a:lnTo>
                  <a:pt x="0" y="0"/>
                </a:lnTo>
                <a:lnTo>
                  <a:pt x="0" y="65176"/>
                </a:lnTo>
                <a:lnTo>
                  <a:pt x="38430" y="65176"/>
                </a:lnTo>
                <a:lnTo>
                  <a:pt x="38430" y="57175"/>
                </a:lnTo>
                <a:lnTo>
                  <a:pt x="8902" y="57175"/>
                </a:lnTo>
                <a:lnTo>
                  <a:pt x="8902" y="33667"/>
                </a:lnTo>
                <a:lnTo>
                  <a:pt x="30429" y="33667"/>
                </a:lnTo>
                <a:lnTo>
                  <a:pt x="30429" y="26111"/>
                </a:lnTo>
                <a:lnTo>
                  <a:pt x="8902" y="26111"/>
                </a:lnTo>
                <a:lnTo>
                  <a:pt x="8902" y="8001"/>
                </a:lnTo>
                <a:lnTo>
                  <a:pt x="38925" y="8001"/>
                </a:lnTo>
                <a:lnTo>
                  <a:pt x="3892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49355" y="6450439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29" h="67945">
                <a:moveTo>
                  <a:pt x="3441" y="55143"/>
                </a:moveTo>
                <a:lnTo>
                  <a:pt x="177" y="63322"/>
                </a:lnTo>
                <a:lnTo>
                  <a:pt x="4279" y="66052"/>
                </a:lnTo>
                <a:lnTo>
                  <a:pt x="9220" y="67424"/>
                </a:lnTo>
                <a:lnTo>
                  <a:pt x="21590" y="67424"/>
                </a:lnTo>
                <a:lnTo>
                  <a:pt x="26847" y="65722"/>
                </a:lnTo>
                <a:lnTo>
                  <a:pt x="34095" y="59423"/>
                </a:lnTo>
                <a:lnTo>
                  <a:pt x="14325" y="59423"/>
                </a:lnTo>
                <a:lnTo>
                  <a:pt x="12128" y="59004"/>
                </a:lnTo>
                <a:lnTo>
                  <a:pt x="7162" y="57365"/>
                </a:lnTo>
                <a:lnTo>
                  <a:pt x="5092" y="56349"/>
                </a:lnTo>
                <a:lnTo>
                  <a:pt x="3441" y="55143"/>
                </a:lnTo>
                <a:close/>
              </a:path>
              <a:path w="36829" h="67945">
                <a:moveTo>
                  <a:pt x="25628" y="0"/>
                </a:moveTo>
                <a:lnTo>
                  <a:pt x="13017" y="0"/>
                </a:lnTo>
                <a:lnTo>
                  <a:pt x="8610" y="1600"/>
                </a:lnTo>
                <a:lnTo>
                  <a:pt x="5168" y="4825"/>
                </a:lnTo>
                <a:lnTo>
                  <a:pt x="1714" y="8026"/>
                </a:lnTo>
                <a:lnTo>
                  <a:pt x="86" y="11861"/>
                </a:lnTo>
                <a:lnTo>
                  <a:pt x="0" y="20929"/>
                </a:lnTo>
                <a:lnTo>
                  <a:pt x="901" y="24345"/>
                </a:lnTo>
                <a:lnTo>
                  <a:pt x="4419" y="30035"/>
                </a:lnTo>
                <a:lnTo>
                  <a:pt x="7531" y="32499"/>
                </a:lnTo>
                <a:lnTo>
                  <a:pt x="21945" y="39255"/>
                </a:lnTo>
                <a:lnTo>
                  <a:pt x="24892" y="41300"/>
                </a:lnTo>
                <a:lnTo>
                  <a:pt x="27228" y="45072"/>
                </a:lnTo>
                <a:lnTo>
                  <a:pt x="27813" y="47116"/>
                </a:lnTo>
                <a:lnTo>
                  <a:pt x="27813" y="52260"/>
                </a:lnTo>
                <a:lnTo>
                  <a:pt x="26758" y="54673"/>
                </a:lnTo>
                <a:lnTo>
                  <a:pt x="22542" y="58458"/>
                </a:lnTo>
                <a:lnTo>
                  <a:pt x="19761" y="59423"/>
                </a:lnTo>
                <a:lnTo>
                  <a:pt x="34095" y="59423"/>
                </a:lnTo>
                <a:lnTo>
                  <a:pt x="34709" y="58889"/>
                </a:lnTo>
                <a:lnTo>
                  <a:pt x="36677" y="54736"/>
                </a:lnTo>
                <a:lnTo>
                  <a:pt x="36612" y="45072"/>
                </a:lnTo>
                <a:lnTo>
                  <a:pt x="35775" y="41617"/>
                </a:lnTo>
                <a:lnTo>
                  <a:pt x="32194" y="35775"/>
                </a:lnTo>
                <a:lnTo>
                  <a:pt x="29070" y="33261"/>
                </a:lnTo>
                <a:lnTo>
                  <a:pt x="15836" y="26962"/>
                </a:lnTo>
                <a:lnTo>
                  <a:pt x="13550" y="25666"/>
                </a:lnTo>
                <a:lnTo>
                  <a:pt x="11328" y="23837"/>
                </a:lnTo>
                <a:lnTo>
                  <a:pt x="10464" y="22682"/>
                </a:lnTo>
                <a:lnTo>
                  <a:pt x="9220" y="19964"/>
                </a:lnTo>
                <a:lnTo>
                  <a:pt x="8902" y="18440"/>
                </a:lnTo>
                <a:lnTo>
                  <a:pt x="8902" y="14096"/>
                </a:lnTo>
                <a:lnTo>
                  <a:pt x="9779" y="11861"/>
                </a:lnTo>
                <a:lnTo>
                  <a:pt x="13258" y="8432"/>
                </a:lnTo>
                <a:lnTo>
                  <a:pt x="15621" y="7569"/>
                </a:lnTo>
                <a:lnTo>
                  <a:pt x="32102" y="7569"/>
                </a:lnTo>
                <a:lnTo>
                  <a:pt x="33477" y="3517"/>
                </a:lnTo>
                <a:lnTo>
                  <a:pt x="30645" y="1168"/>
                </a:lnTo>
                <a:lnTo>
                  <a:pt x="25628" y="0"/>
                </a:lnTo>
                <a:close/>
              </a:path>
              <a:path w="36829" h="67945">
                <a:moveTo>
                  <a:pt x="32102" y="7569"/>
                </a:moveTo>
                <a:lnTo>
                  <a:pt x="20726" y="7569"/>
                </a:lnTo>
                <a:lnTo>
                  <a:pt x="22974" y="7988"/>
                </a:lnTo>
                <a:lnTo>
                  <a:pt x="27863" y="9588"/>
                </a:lnTo>
                <a:lnTo>
                  <a:pt x="29654" y="10401"/>
                </a:lnTo>
                <a:lnTo>
                  <a:pt x="30848" y="11264"/>
                </a:lnTo>
                <a:lnTo>
                  <a:pt x="32102" y="7569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97730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866808" y="6451572"/>
            <a:ext cx="38735" cy="65405"/>
          </a:xfrm>
          <a:custGeom>
            <a:avLst/>
            <a:gdLst/>
            <a:ahLst/>
            <a:cxnLst/>
            <a:rect l="l" t="t" r="r" b="b"/>
            <a:pathLst>
              <a:path w="38734" h="65404">
                <a:moveTo>
                  <a:pt x="8902" y="0"/>
                </a:moveTo>
                <a:lnTo>
                  <a:pt x="0" y="0"/>
                </a:lnTo>
                <a:lnTo>
                  <a:pt x="0" y="65176"/>
                </a:lnTo>
                <a:lnTo>
                  <a:pt x="38354" y="65176"/>
                </a:lnTo>
                <a:lnTo>
                  <a:pt x="38354" y="57175"/>
                </a:lnTo>
                <a:lnTo>
                  <a:pt x="8902" y="57175"/>
                </a:lnTo>
                <a:lnTo>
                  <a:pt x="890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17521" y="6451572"/>
            <a:ext cx="45720" cy="66675"/>
          </a:xfrm>
          <a:custGeom>
            <a:avLst/>
            <a:gdLst/>
            <a:ahLst/>
            <a:cxnLst/>
            <a:rect l="l" t="t" r="r" b="b"/>
            <a:pathLst>
              <a:path w="45720" h="66675">
                <a:moveTo>
                  <a:pt x="8902" y="0"/>
                </a:moveTo>
                <a:lnTo>
                  <a:pt x="0" y="0"/>
                </a:lnTo>
                <a:lnTo>
                  <a:pt x="0" y="52057"/>
                </a:lnTo>
                <a:lnTo>
                  <a:pt x="1968" y="57251"/>
                </a:lnTo>
                <a:lnTo>
                  <a:pt x="9855" y="64477"/>
                </a:lnTo>
                <a:lnTo>
                  <a:pt x="15481" y="66293"/>
                </a:lnTo>
                <a:lnTo>
                  <a:pt x="29870" y="66293"/>
                </a:lnTo>
                <a:lnTo>
                  <a:pt x="35471" y="64439"/>
                </a:lnTo>
                <a:lnTo>
                  <a:pt x="42330" y="58280"/>
                </a:lnTo>
                <a:lnTo>
                  <a:pt x="18542" y="58280"/>
                </a:lnTo>
                <a:lnTo>
                  <a:pt x="15201" y="56997"/>
                </a:lnTo>
                <a:lnTo>
                  <a:pt x="10147" y="51866"/>
                </a:lnTo>
                <a:lnTo>
                  <a:pt x="8926" y="48666"/>
                </a:lnTo>
                <a:lnTo>
                  <a:pt x="8902" y="0"/>
                </a:lnTo>
                <a:close/>
              </a:path>
              <a:path w="45720" h="66675">
                <a:moveTo>
                  <a:pt x="45732" y="0"/>
                </a:moveTo>
                <a:lnTo>
                  <a:pt x="36830" y="0"/>
                </a:lnTo>
                <a:lnTo>
                  <a:pt x="36830" y="48666"/>
                </a:lnTo>
                <a:lnTo>
                  <a:pt x="35585" y="52057"/>
                </a:lnTo>
                <a:lnTo>
                  <a:pt x="30569" y="56997"/>
                </a:lnTo>
                <a:lnTo>
                  <a:pt x="27076" y="58280"/>
                </a:lnTo>
                <a:lnTo>
                  <a:pt x="42330" y="58280"/>
                </a:lnTo>
                <a:lnTo>
                  <a:pt x="43688" y="57061"/>
                </a:lnTo>
                <a:lnTo>
                  <a:pt x="45677" y="52057"/>
                </a:lnTo>
                <a:lnTo>
                  <a:pt x="4573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75282" y="6451573"/>
            <a:ext cx="51435" cy="65405"/>
          </a:xfrm>
          <a:custGeom>
            <a:avLst/>
            <a:gdLst/>
            <a:ahLst/>
            <a:cxnLst/>
            <a:rect l="l" t="t" r="r" b="b"/>
            <a:pathLst>
              <a:path w="51434" h="65404">
                <a:moveTo>
                  <a:pt x="29629" y="8001"/>
                </a:moveTo>
                <a:lnTo>
                  <a:pt x="20726" y="8001"/>
                </a:lnTo>
                <a:lnTo>
                  <a:pt x="20726" y="65176"/>
                </a:lnTo>
                <a:lnTo>
                  <a:pt x="29629" y="65176"/>
                </a:lnTo>
                <a:lnTo>
                  <a:pt x="29629" y="8001"/>
                </a:lnTo>
                <a:close/>
              </a:path>
              <a:path w="51434" h="65404">
                <a:moveTo>
                  <a:pt x="51295" y="0"/>
                </a:moveTo>
                <a:lnTo>
                  <a:pt x="0" y="0"/>
                </a:lnTo>
                <a:lnTo>
                  <a:pt x="0" y="8001"/>
                </a:lnTo>
                <a:lnTo>
                  <a:pt x="51295" y="8001"/>
                </a:lnTo>
                <a:lnTo>
                  <a:pt x="51295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044630" y="6451574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76"/>
                </a:lnTo>
              </a:path>
            </a:pathLst>
          </a:custGeom>
          <a:ln w="10172">
            <a:solidFill>
              <a:srgbClr val="95173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065425" y="6450406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09" h="67945">
                <a:moveTo>
                  <a:pt x="35305" y="0"/>
                </a:moveTo>
                <a:lnTo>
                  <a:pt x="18211" y="0"/>
                </a:lnTo>
                <a:lnTo>
                  <a:pt x="11823" y="3175"/>
                </a:lnTo>
                <a:lnTo>
                  <a:pt x="2374" y="15862"/>
                </a:lnTo>
                <a:lnTo>
                  <a:pt x="0" y="23774"/>
                </a:lnTo>
                <a:lnTo>
                  <a:pt x="0" y="33452"/>
                </a:lnTo>
                <a:lnTo>
                  <a:pt x="18033" y="67449"/>
                </a:lnTo>
                <a:lnTo>
                  <a:pt x="35267" y="67449"/>
                </a:lnTo>
                <a:lnTo>
                  <a:pt x="42202" y="64427"/>
                </a:lnTo>
                <a:lnTo>
                  <a:pt x="46158" y="59448"/>
                </a:lnTo>
                <a:lnTo>
                  <a:pt x="20878" y="59448"/>
                </a:lnTo>
                <a:lnTo>
                  <a:pt x="16725" y="56934"/>
                </a:lnTo>
                <a:lnTo>
                  <a:pt x="10833" y="46926"/>
                </a:lnTo>
                <a:lnTo>
                  <a:pt x="9347" y="40678"/>
                </a:lnTo>
                <a:lnTo>
                  <a:pt x="9347" y="25425"/>
                </a:lnTo>
                <a:lnTo>
                  <a:pt x="10794" y="19278"/>
                </a:lnTo>
                <a:lnTo>
                  <a:pt x="16548" y="10261"/>
                </a:lnTo>
                <a:lnTo>
                  <a:pt x="20751" y="8013"/>
                </a:lnTo>
                <a:lnTo>
                  <a:pt x="46436" y="8013"/>
                </a:lnTo>
                <a:lnTo>
                  <a:pt x="42240" y="2921"/>
                </a:lnTo>
                <a:lnTo>
                  <a:pt x="35305" y="0"/>
                </a:lnTo>
                <a:close/>
              </a:path>
              <a:path w="54609" h="67945">
                <a:moveTo>
                  <a:pt x="46436" y="8013"/>
                </a:moveTo>
                <a:lnTo>
                  <a:pt x="20751" y="8013"/>
                </a:lnTo>
                <a:lnTo>
                  <a:pt x="32687" y="8924"/>
                </a:lnTo>
                <a:lnTo>
                  <a:pt x="41882" y="16931"/>
                </a:lnTo>
                <a:lnTo>
                  <a:pt x="44926" y="33098"/>
                </a:lnTo>
                <a:lnTo>
                  <a:pt x="44945" y="41490"/>
                </a:lnTo>
                <a:lnTo>
                  <a:pt x="43345" y="47955"/>
                </a:lnTo>
                <a:lnTo>
                  <a:pt x="36969" y="57150"/>
                </a:lnTo>
                <a:lnTo>
                  <a:pt x="32346" y="59448"/>
                </a:lnTo>
                <a:lnTo>
                  <a:pt x="46158" y="59448"/>
                </a:lnTo>
                <a:lnTo>
                  <a:pt x="47514" y="57742"/>
                </a:lnTo>
                <a:lnTo>
                  <a:pt x="52588" y="47076"/>
                </a:lnTo>
                <a:lnTo>
                  <a:pt x="54279" y="33098"/>
                </a:lnTo>
                <a:lnTo>
                  <a:pt x="52464" y="19222"/>
                </a:lnTo>
                <a:lnTo>
                  <a:pt x="47053" y="8763"/>
                </a:lnTo>
                <a:lnTo>
                  <a:pt x="46436" y="8013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134508" y="6451568"/>
            <a:ext cx="45085" cy="66675"/>
          </a:xfrm>
          <a:custGeom>
            <a:avLst/>
            <a:gdLst/>
            <a:ahLst/>
            <a:cxnLst/>
            <a:rect l="l" t="t" r="r" b="b"/>
            <a:pathLst>
              <a:path w="45084" h="66675">
                <a:moveTo>
                  <a:pt x="16945" y="18415"/>
                </a:moveTo>
                <a:lnTo>
                  <a:pt x="8445" y="18415"/>
                </a:lnTo>
                <a:lnTo>
                  <a:pt x="42138" y="66078"/>
                </a:lnTo>
                <a:lnTo>
                  <a:pt x="44792" y="66078"/>
                </a:lnTo>
                <a:lnTo>
                  <a:pt x="44792" y="45072"/>
                </a:lnTo>
                <a:lnTo>
                  <a:pt x="36347" y="45072"/>
                </a:lnTo>
                <a:lnTo>
                  <a:pt x="16945" y="18415"/>
                </a:lnTo>
                <a:close/>
              </a:path>
              <a:path w="45084" h="66675">
                <a:moveTo>
                  <a:pt x="3543" y="0"/>
                </a:moveTo>
                <a:lnTo>
                  <a:pt x="0" y="0"/>
                </a:lnTo>
                <a:lnTo>
                  <a:pt x="0" y="65176"/>
                </a:lnTo>
                <a:lnTo>
                  <a:pt x="8445" y="65176"/>
                </a:lnTo>
                <a:lnTo>
                  <a:pt x="8445" y="18415"/>
                </a:lnTo>
                <a:lnTo>
                  <a:pt x="16945" y="18415"/>
                </a:lnTo>
                <a:lnTo>
                  <a:pt x="3543" y="0"/>
                </a:lnTo>
                <a:close/>
              </a:path>
              <a:path w="45084" h="66675">
                <a:moveTo>
                  <a:pt x="44792" y="0"/>
                </a:moveTo>
                <a:lnTo>
                  <a:pt x="36347" y="0"/>
                </a:lnTo>
                <a:lnTo>
                  <a:pt x="36347" y="45072"/>
                </a:lnTo>
                <a:lnTo>
                  <a:pt x="44792" y="45072"/>
                </a:lnTo>
                <a:lnTo>
                  <a:pt x="44792" y="0"/>
                </a:lnTo>
                <a:close/>
              </a:path>
            </a:pathLst>
          </a:custGeom>
          <a:solidFill>
            <a:srgbClr val="95173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TextBox 47"/>
          <p:cNvSpPr txBox="1"/>
          <p:nvPr/>
        </p:nvSpPr>
        <p:spPr>
          <a:xfrm>
            <a:off x="1342011" y="2146459"/>
            <a:ext cx="754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uk-UA" dirty="0">
              <a:latin typeface="Cambria" pitchFamily="18" charset="0"/>
            </a:endParaRPr>
          </a:p>
          <a:p>
            <a:pPr marL="342900" lvl="0" indent="-342900" algn="just">
              <a:buClr>
                <a:srgbClr val="A50021"/>
              </a:buClr>
              <a:buSzPct val="100000"/>
              <a:buFont typeface="+mj-lt"/>
              <a:buAutoNum type="arabicPeriod"/>
            </a:pPr>
            <a:endParaRPr lang="ru-RU" dirty="0">
              <a:latin typeface="Cambria" pitchFamily="18" charset="0"/>
            </a:endParaRP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7064" y="1669873"/>
            <a:ext cx="7045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" t="68655" r="74124" b="9081"/>
          <a:stretch/>
        </p:blipFill>
        <p:spPr>
          <a:xfrm>
            <a:off x="152399" y="1898650"/>
            <a:ext cx="12192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60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18759"/>
            <a:ext cx="2723207" cy="7322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233932" y="2972653"/>
            <a:ext cx="676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юридичний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бутик зі спеціалізацією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White-Collar Crime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та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Dispute Resolution 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762"/>
          <a:stretch/>
        </p:blipFill>
        <p:spPr>
          <a:xfrm>
            <a:off x="1371600" y="4489450"/>
            <a:ext cx="152400" cy="9936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E7CFC9-CECA-4FB0-B5C2-86815949C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" r="11431"/>
          <a:stretch/>
        </p:blipFill>
        <p:spPr>
          <a:xfrm>
            <a:off x="1524000" y="4518406"/>
            <a:ext cx="6671833" cy="9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77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</TotalTime>
  <Words>513</Words>
  <Application>Microsoft Office PowerPoint</Application>
  <PresentationFormat>Произвольный</PresentationFormat>
  <Paragraphs>54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</vt:lpstr>
      <vt:lpstr>Санкції мають переслідувати законну мету та мати належне обґрунтування</vt:lpstr>
      <vt:lpstr>Легітимність мети та пропорційність втручання</vt:lpstr>
      <vt:lpstr>Судова практика Вищого адміністративного суду України</vt:lpstr>
      <vt:lpstr>Судова практика КАС та ВП ВС до 2020 року</vt:lpstr>
      <vt:lpstr>Судова практика КАС ВС 2020 року</vt:lpstr>
      <vt:lpstr>Судова практика КАС ВС 2021 року</vt:lpstr>
      <vt:lpstr> Рішення КАС ВС від 16.06.2021 у справі № 640/…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Presentation_v3 копія</dc:title>
  <dc:creator>k.nikitenko</dc:creator>
  <cp:lastModifiedBy>Марьяна Скорук</cp:lastModifiedBy>
  <cp:revision>205</cp:revision>
  <cp:lastPrinted>2021-06-08T14:36:15Z</cp:lastPrinted>
  <dcterms:created xsi:type="dcterms:W3CDTF">2017-09-26T14:27:42Z</dcterms:created>
  <dcterms:modified xsi:type="dcterms:W3CDTF">2021-06-14T11:36:24Z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2017-09-26T00:00:00Z</vt:filetime>
  </property>
  <property fmtid="{D5CDD505-2E9C-101B-9397-08002B2CF9AE}" pid="3" name="LastSaved">
    <vt:filetime>2017-09-26T00:00:00Z</vt:filetime>
  </property>
</Properties>
</file>